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37" r:id="rId2"/>
    <p:sldId id="338" r:id="rId3"/>
    <p:sldId id="339" r:id="rId4"/>
    <p:sldId id="397" r:id="rId5"/>
    <p:sldId id="340" r:id="rId6"/>
    <p:sldId id="341" r:id="rId7"/>
    <p:sldId id="342" r:id="rId8"/>
    <p:sldId id="358" r:id="rId9"/>
    <p:sldId id="390" r:id="rId10"/>
    <p:sldId id="360" r:id="rId11"/>
    <p:sldId id="361" r:id="rId12"/>
    <p:sldId id="362" r:id="rId13"/>
    <p:sldId id="363" r:id="rId14"/>
    <p:sldId id="391" r:id="rId15"/>
    <p:sldId id="398" r:id="rId16"/>
    <p:sldId id="400" r:id="rId17"/>
    <p:sldId id="385" r:id="rId18"/>
    <p:sldId id="386" r:id="rId19"/>
    <p:sldId id="387" r:id="rId20"/>
    <p:sldId id="389" r:id="rId21"/>
    <p:sldId id="388" r:id="rId22"/>
    <p:sldId id="380" r:id="rId23"/>
    <p:sldId id="392" r:id="rId24"/>
    <p:sldId id="383" r:id="rId25"/>
    <p:sldId id="366" r:id="rId26"/>
    <p:sldId id="393" r:id="rId27"/>
    <p:sldId id="394" r:id="rId28"/>
    <p:sldId id="367" r:id="rId29"/>
    <p:sldId id="368" r:id="rId30"/>
    <p:sldId id="369" r:id="rId31"/>
    <p:sldId id="399" r:id="rId32"/>
    <p:sldId id="370" r:id="rId33"/>
    <p:sldId id="371" r:id="rId34"/>
    <p:sldId id="373" r:id="rId35"/>
    <p:sldId id="374" r:id="rId36"/>
    <p:sldId id="375" r:id="rId37"/>
    <p:sldId id="376" r:id="rId38"/>
    <p:sldId id="377" r:id="rId39"/>
    <p:sldId id="378" r:id="rId40"/>
    <p:sldId id="379" r:id="rId41"/>
    <p:sldId id="346" r:id="rId42"/>
    <p:sldId id="345" r:id="rId43"/>
    <p:sldId id="304" r:id="rId44"/>
    <p:sldId id="306" r:id="rId45"/>
    <p:sldId id="305" r:id="rId46"/>
    <p:sldId id="307" r:id="rId47"/>
    <p:sldId id="309" r:id="rId48"/>
    <p:sldId id="310" r:id="rId49"/>
    <p:sldId id="332" r:id="rId50"/>
    <p:sldId id="308" r:id="rId51"/>
    <p:sldId id="312" r:id="rId52"/>
    <p:sldId id="316" r:id="rId53"/>
    <p:sldId id="317" r:id="rId54"/>
    <p:sldId id="318" r:id="rId55"/>
    <p:sldId id="319" r:id="rId56"/>
    <p:sldId id="320" r:id="rId57"/>
    <p:sldId id="322" r:id="rId58"/>
    <p:sldId id="323" r:id="rId59"/>
    <p:sldId id="334" r:id="rId60"/>
    <p:sldId id="324" r:id="rId61"/>
    <p:sldId id="325" r:id="rId62"/>
    <p:sldId id="326" r:id="rId63"/>
    <p:sldId id="327" r:id="rId64"/>
    <p:sldId id="328" r:id="rId65"/>
    <p:sldId id="329" r:id="rId66"/>
    <p:sldId id="331" r:id="rId67"/>
    <p:sldId id="336" r:id="rId68"/>
    <p:sldId id="33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99"/>
    <a:srgbClr val="D31DC6"/>
    <a:srgbClr val="C95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75874" autoAdjust="0"/>
  </p:normalViewPr>
  <p:slideViewPr>
    <p:cSldViewPr snapToGrid="0">
      <p:cViewPr varScale="1">
        <p:scale>
          <a:sx n="112" d="100"/>
          <a:sy n="112" d="100"/>
        </p:scale>
        <p:origin x="16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F12B9-DCB1-46DB-A756-9A6E3988FC7C}"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E7009-1E94-49CB-BD5E-D00ADE0BF40E}" type="slidenum">
              <a:rPr lang="en-US" smtClean="0"/>
              <a:t>‹#›</a:t>
            </a:fld>
            <a:endParaRPr lang="en-US"/>
          </a:p>
        </p:txBody>
      </p:sp>
    </p:spTree>
    <p:extLst>
      <p:ext uri="{BB962C8B-B14F-4D97-AF65-F5344CB8AC3E}">
        <p14:creationId xmlns:p14="http://schemas.microsoft.com/office/powerpoint/2010/main" val="337155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dirty="0"/>
          </a:p>
        </p:txBody>
      </p:sp>
    </p:spTree>
    <p:extLst>
      <p:ext uri="{BB962C8B-B14F-4D97-AF65-F5344CB8AC3E}">
        <p14:creationId xmlns:p14="http://schemas.microsoft.com/office/powerpoint/2010/main" val="181686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13</a:t>
            </a:fld>
            <a:endParaRPr lang="en-US"/>
          </a:p>
        </p:txBody>
      </p:sp>
    </p:spTree>
    <p:extLst>
      <p:ext uri="{BB962C8B-B14F-4D97-AF65-F5344CB8AC3E}">
        <p14:creationId xmlns:p14="http://schemas.microsoft.com/office/powerpoint/2010/main" val="138329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14</a:t>
            </a:fld>
            <a:endParaRPr lang="en-US"/>
          </a:p>
        </p:txBody>
      </p:sp>
    </p:spTree>
    <p:extLst>
      <p:ext uri="{BB962C8B-B14F-4D97-AF65-F5344CB8AC3E}">
        <p14:creationId xmlns:p14="http://schemas.microsoft.com/office/powerpoint/2010/main" val="377191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16</a:t>
            </a:fld>
            <a:endParaRPr lang="en-US"/>
          </a:p>
        </p:txBody>
      </p:sp>
    </p:spTree>
    <p:extLst>
      <p:ext uri="{BB962C8B-B14F-4D97-AF65-F5344CB8AC3E}">
        <p14:creationId xmlns:p14="http://schemas.microsoft.com/office/powerpoint/2010/main" val="386388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17</a:t>
            </a:fld>
            <a:endParaRPr lang="en-US"/>
          </a:p>
        </p:txBody>
      </p:sp>
    </p:spTree>
    <p:extLst>
      <p:ext uri="{BB962C8B-B14F-4D97-AF65-F5344CB8AC3E}">
        <p14:creationId xmlns:p14="http://schemas.microsoft.com/office/powerpoint/2010/main" val="312332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18</a:t>
            </a:fld>
            <a:endParaRPr lang="en-US"/>
          </a:p>
        </p:txBody>
      </p:sp>
    </p:spTree>
    <p:extLst>
      <p:ext uri="{BB962C8B-B14F-4D97-AF65-F5344CB8AC3E}">
        <p14:creationId xmlns:p14="http://schemas.microsoft.com/office/powerpoint/2010/main" val="2136725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19</a:t>
            </a:fld>
            <a:endParaRPr lang="en-US"/>
          </a:p>
        </p:txBody>
      </p:sp>
    </p:spTree>
    <p:extLst>
      <p:ext uri="{BB962C8B-B14F-4D97-AF65-F5344CB8AC3E}">
        <p14:creationId xmlns:p14="http://schemas.microsoft.com/office/powerpoint/2010/main" val="4138391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20</a:t>
            </a:fld>
            <a:endParaRPr lang="en-US"/>
          </a:p>
        </p:txBody>
      </p:sp>
    </p:spTree>
    <p:extLst>
      <p:ext uri="{BB962C8B-B14F-4D97-AF65-F5344CB8AC3E}">
        <p14:creationId xmlns:p14="http://schemas.microsoft.com/office/powerpoint/2010/main" val="22099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21</a:t>
            </a:fld>
            <a:endParaRPr lang="en-US"/>
          </a:p>
        </p:txBody>
      </p:sp>
    </p:spTree>
    <p:extLst>
      <p:ext uri="{BB962C8B-B14F-4D97-AF65-F5344CB8AC3E}">
        <p14:creationId xmlns:p14="http://schemas.microsoft.com/office/powerpoint/2010/main" val="1291442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22</a:t>
            </a:fld>
            <a:endParaRPr lang="en-US"/>
          </a:p>
        </p:txBody>
      </p:sp>
    </p:spTree>
    <p:extLst>
      <p:ext uri="{BB962C8B-B14F-4D97-AF65-F5344CB8AC3E}">
        <p14:creationId xmlns:p14="http://schemas.microsoft.com/office/powerpoint/2010/main" val="398262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23</a:t>
            </a:fld>
            <a:endParaRPr lang="en-US"/>
          </a:p>
        </p:txBody>
      </p:sp>
    </p:spTree>
    <p:extLst>
      <p:ext uri="{BB962C8B-B14F-4D97-AF65-F5344CB8AC3E}">
        <p14:creationId xmlns:p14="http://schemas.microsoft.com/office/powerpoint/2010/main" val="42289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a:t>
            </a:fld>
            <a:endParaRPr lang="en-US"/>
          </a:p>
        </p:txBody>
      </p:sp>
    </p:spTree>
    <p:extLst>
      <p:ext uri="{BB962C8B-B14F-4D97-AF65-F5344CB8AC3E}">
        <p14:creationId xmlns:p14="http://schemas.microsoft.com/office/powerpoint/2010/main" val="16598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24</a:t>
            </a:fld>
            <a:endParaRPr lang="en-US"/>
          </a:p>
        </p:txBody>
      </p:sp>
    </p:spTree>
    <p:extLst>
      <p:ext uri="{BB962C8B-B14F-4D97-AF65-F5344CB8AC3E}">
        <p14:creationId xmlns:p14="http://schemas.microsoft.com/office/powerpoint/2010/main" val="3178721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25</a:t>
            </a:fld>
            <a:endParaRPr lang="en-US"/>
          </a:p>
        </p:txBody>
      </p:sp>
    </p:spTree>
    <p:extLst>
      <p:ext uri="{BB962C8B-B14F-4D97-AF65-F5344CB8AC3E}">
        <p14:creationId xmlns:p14="http://schemas.microsoft.com/office/powerpoint/2010/main" val="2586546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26</a:t>
            </a:fld>
            <a:endParaRPr lang="en-US"/>
          </a:p>
        </p:txBody>
      </p:sp>
    </p:spTree>
    <p:extLst>
      <p:ext uri="{BB962C8B-B14F-4D97-AF65-F5344CB8AC3E}">
        <p14:creationId xmlns:p14="http://schemas.microsoft.com/office/powerpoint/2010/main" val="352488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28</a:t>
            </a:fld>
            <a:endParaRPr lang="en-US"/>
          </a:p>
        </p:txBody>
      </p:sp>
    </p:spTree>
    <p:extLst>
      <p:ext uri="{BB962C8B-B14F-4D97-AF65-F5344CB8AC3E}">
        <p14:creationId xmlns:p14="http://schemas.microsoft.com/office/powerpoint/2010/main" val="220743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29</a:t>
            </a:fld>
            <a:endParaRPr lang="en-US"/>
          </a:p>
        </p:txBody>
      </p:sp>
    </p:spTree>
    <p:extLst>
      <p:ext uri="{BB962C8B-B14F-4D97-AF65-F5344CB8AC3E}">
        <p14:creationId xmlns:p14="http://schemas.microsoft.com/office/powerpoint/2010/main" val="2038884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30</a:t>
            </a:fld>
            <a:endParaRPr lang="en-US"/>
          </a:p>
        </p:txBody>
      </p:sp>
    </p:spTree>
    <p:extLst>
      <p:ext uri="{BB962C8B-B14F-4D97-AF65-F5344CB8AC3E}">
        <p14:creationId xmlns:p14="http://schemas.microsoft.com/office/powerpoint/2010/main" val="1168452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31</a:t>
            </a:fld>
            <a:endParaRPr lang="en-US"/>
          </a:p>
        </p:txBody>
      </p:sp>
    </p:spTree>
    <p:extLst>
      <p:ext uri="{BB962C8B-B14F-4D97-AF65-F5344CB8AC3E}">
        <p14:creationId xmlns:p14="http://schemas.microsoft.com/office/powerpoint/2010/main" val="133623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32</a:t>
            </a:fld>
            <a:endParaRPr lang="en-US"/>
          </a:p>
        </p:txBody>
      </p:sp>
    </p:spTree>
    <p:extLst>
      <p:ext uri="{BB962C8B-B14F-4D97-AF65-F5344CB8AC3E}">
        <p14:creationId xmlns:p14="http://schemas.microsoft.com/office/powerpoint/2010/main" val="1173742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33</a:t>
            </a:fld>
            <a:endParaRPr lang="en-US"/>
          </a:p>
        </p:txBody>
      </p:sp>
    </p:spTree>
    <p:extLst>
      <p:ext uri="{BB962C8B-B14F-4D97-AF65-F5344CB8AC3E}">
        <p14:creationId xmlns:p14="http://schemas.microsoft.com/office/powerpoint/2010/main" val="652572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pPr/>
              <a:t>34</a:t>
            </a:fld>
            <a:endParaRPr lang="en-US"/>
          </a:p>
        </p:txBody>
      </p:sp>
    </p:spTree>
    <p:extLst>
      <p:ext uri="{BB962C8B-B14F-4D97-AF65-F5344CB8AC3E}">
        <p14:creationId xmlns:p14="http://schemas.microsoft.com/office/powerpoint/2010/main" val="885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t>3</a:t>
            </a:fld>
            <a:endParaRPr lang="en-US"/>
          </a:p>
        </p:txBody>
      </p:sp>
    </p:spTree>
    <p:extLst>
      <p:ext uri="{BB962C8B-B14F-4D97-AF65-F5344CB8AC3E}">
        <p14:creationId xmlns:p14="http://schemas.microsoft.com/office/powerpoint/2010/main" val="4025714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pPr/>
              <a:t>35</a:t>
            </a:fld>
            <a:endParaRPr lang="en-US"/>
          </a:p>
        </p:txBody>
      </p:sp>
    </p:spTree>
    <p:extLst>
      <p:ext uri="{BB962C8B-B14F-4D97-AF65-F5344CB8AC3E}">
        <p14:creationId xmlns:p14="http://schemas.microsoft.com/office/powerpoint/2010/main" val="140838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36</a:t>
            </a:fld>
            <a:endParaRPr lang="en-US"/>
          </a:p>
        </p:txBody>
      </p:sp>
    </p:spTree>
    <p:extLst>
      <p:ext uri="{BB962C8B-B14F-4D97-AF65-F5344CB8AC3E}">
        <p14:creationId xmlns:p14="http://schemas.microsoft.com/office/powerpoint/2010/main" val="46065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37</a:t>
            </a:fld>
            <a:endParaRPr lang="en-US"/>
          </a:p>
        </p:txBody>
      </p:sp>
    </p:spTree>
    <p:extLst>
      <p:ext uri="{BB962C8B-B14F-4D97-AF65-F5344CB8AC3E}">
        <p14:creationId xmlns:p14="http://schemas.microsoft.com/office/powerpoint/2010/main" val="73005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38</a:t>
            </a:fld>
            <a:endParaRPr lang="en-US"/>
          </a:p>
        </p:txBody>
      </p:sp>
    </p:spTree>
    <p:extLst>
      <p:ext uri="{BB962C8B-B14F-4D97-AF65-F5344CB8AC3E}">
        <p14:creationId xmlns:p14="http://schemas.microsoft.com/office/powerpoint/2010/main" val="2295741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39</a:t>
            </a:fld>
            <a:endParaRPr lang="en-US"/>
          </a:p>
        </p:txBody>
      </p:sp>
    </p:spTree>
    <p:extLst>
      <p:ext uri="{BB962C8B-B14F-4D97-AF65-F5344CB8AC3E}">
        <p14:creationId xmlns:p14="http://schemas.microsoft.com/office/powerpoint/2010/main" val="3447458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40</a:t>
            </a:fld>
            <a:endParaRPr lang="en-US"/>
          </a:p>
        </p:txBody>
      </p:sp>
    </p:spTree>
    <p:extLst>
      <p:ext uri="{BB962C8B-B14F-4D97-AF65-F5344CB8AC3E}">
        <p14:creationId xmlns:p14="http://schemas.microsoft.com/office/powerpoint/2010/main" val="4262571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42</a:t>
            </a:fld>
            <a:endParaRPr lang="en-US"/>
          </a:p>
        </p:txBody>
      </p:sp>
    </p:spTree>
    <p:extLst>
      <p:ext uri="{BB962C8B-B14F-4D97-AF65-F5344CB8AC3E}">
        <p14:creationId xmlns:p14="http://schemas.microsoft.com/office/powerpoint/2010/main" val="3202999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44</a:t>
            </a:fld>
            <a:endParaRPr lang="en-US"/>
          </a:p>
        </p:txBody>
      </p:sp>
    </p:spTree>
    <p:extLst>
      <p:ext uri="{BB962C8B-B14F-4D97-AF65-F5344CB8AC3E}">
        <p14:creationId xmlns:p14="http://schemas.microsoft.com/office/powerpoint/2010/main" val="1937545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48</a:t>
            </a:fld>
            <a:endParaRPr lang="en-US"/>
          </a:p>
        </p:txBody>
      </p:sp>
    </p:spTree>
    <p:extLst>
      <p:ext uri="{BB962C8B-B14F-4D97-AF65-F5344CB8AC3E}">
        <p14:creationId xmlns:p14="http://schemas.microsoft.com/office/powerpoint/2010/main" val="3178524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49</a:t>
            </a:fld>
            <a:endParaRPr lang="en-US"/>
          </a:p>
        </p:txBody>
      </p:sp>
    </p:spTree>
    <p:extLst>
      <p:ext uri="{BB962C8B-B14F-4D97-AF65-F5344CB8AC3E}">
        <p14:creationId xmlns:p14="http://schemas.microsoft.com/office/powerpoint/2010/main" val="105731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E7009-1E94-49CB-BD5E-D00ADE0BF40E}" type="slidenum">
              <a:rPr lang="en-US" smtClean="0"/>
              <a:t>6</a:t>
            </a:fld>
            <a:endParaRPr lang="en-US"/>
          </a:p>
        </p:txBody>
      </p:sp>
    </p:spTree>
    <p:extLst>
      <p:ext uri="{BB962C8B-B14F-4D97-AF65-F5344CB8AC3E}">
        <p14:creationId xmlns:p14="http://schemas.microsoft.com/office/powerpoint/2010/main" val="2841038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51</a:t>
            </a:fld>
            <a:endParaRPr lang="en-US"/>
          </a:p>
        </p:txBody>
      </p:sp>
    </p:spTree>
    <p:extLst>
      <p:ext uri="{BB962C8B-B14F-4D97-AF65-F5344CB8AC3E}">
        <p14:creationId xmlns:p14="http://schemas.microsoft.com/office/powerpoint/2010/main" val="175868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E7009-1E94-49CB-BD5E-D00ADE0BF40E}" type="slidenum">
              <a:rPr lang="en-US" smtClean="0"/>
              <a:t>56</a:t>
            </a:fld>
            <a:endParaRPr lang="en-US"/>
          </a:p>
        </p:txBody>
      </p:sp>
    </p:spTree>
    <p:extLst>
      <p:ext uri="{BB962C8B-B14F-4D97-AF65-F5344CB8AC3E}">
        <p14:creationId xmlns:p14="http://schemas.microsoft.com/office/powerpoint/2010/main" val="12543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8</a:t>
            </a:fld>
            <a:endParaRPr lang="en-US"/>
          </a:p>
        </p:txBody>
      </p:sp>
    </p:spTree>
    <p:extLst>
      <p:ext uri="{BB962C8B-B14F-4D97-AF65-F5344CB8AC3E}">
        <p14:creationId xmlns:p14="http://schemas.microsoft.com/office/powerpoint/2010/main" val="270251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9</a:t>
            </a:fld>
            <a:endParaRPr lang="en-US"/>
          </a:p>
        </p:txBody>
      </p:sp>
    </p:spTree>
    <p:extLst>
      <p:ext uri="{BB962C8B-B14F-4D97-AF65-F5344CB8AC3E}">
        <p14:creationId xmlns:p14="http://schemas.microsoft.com/office/powerpoint/2010/main" val="367650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10</a:t>
            </a:fld>
            <a:endParaRPr lang="en-US"/>
          </a:p>
        </p:txBody>
      </p:sp>
    </p:spTree>
    <p:extLst>
      <p:ext uri="{BB962C8B-B14F-4D97-AF65-F5344CB8AC3E}">
        <p14:creationId xmlns:p14="http://schemas.microsoft.com/office/powerpoint/2010/main" val="4090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11</a:t>
            </a:fld>
            <a:endParaRPr lang="en-US"/>
          </a:p>
        </p:txBody>
      </p:sp>
    </p:spTree>
    <p:extLst>
      <p:ext uri="{BB962C8B-B14F-4D97-AF65-F5344CB8AC3E}">
        <p14:creationId xmlns:p14="http://schemas.microsoft.com/office/powerpoint/2010/main" val="140024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E56B-9C1D-4357-A643-BC5835BA8B81}" type="slidenum">
              <a:rPr lang="en-US" smtClean="0"/>
              <a:pPr/>
              <a:t>12</a:t>
            </a:fld>
            <a:endParaRPr lang="en-US"/>
          </a:p>
        </p:txBody>
      </p:sp>
    </p:spTree>
    <p:extLst>
      <p:ext uri="{BB962C8B-B14F-4D97-AF65-F5344CB8AC3E}">
        <p14:creationId xmlns:p14="http://schemas.microsoft.com/office/powerpoint/2010/main" val="347906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185652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83826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263332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5/12/2023</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97408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196277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08EBB0-D4EF-46CE-988D-975433F3224E}"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493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8EBB0-D4EF-46CE-988D-975433F3224E}"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64043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08EBB0-D4EF-46CE-988D-975433F3224E}"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103638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08EBB0-D4EF-46CE-988D-975433F3224E}"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49999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8EBB0-D4EF-46CE-988D-975433F3224E}"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381615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8EBB0-D4EF-46CE-988D-975433F3224E}"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72880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8EBB0-D4EF-46CE-988D-975433F3224E}"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5B64-A769-487E-8D36-3CB87352BA88}" type="slidenum">
              <a:rPr lang="en-US" smtClean="0"/>
              <a:t>‹#›</a:t>
            </a:fld>
            <a:endParaRPr lang="en-US"/>
          </a:p>
        </p:txBody>
      </p:sp>
    </p:spTree>
    <p:extLst>
      <p:ext uri="{BB962C8B-B14F-4D97-AF65-F5344CB8AC3E}">
        <p14:creationId xmlns:p14="http://schemas.microsoft.com/office/powerpoint/2010/main" val="94831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8EBB0-D4EF-46CE-988D-975433F3224E}" type="datetimeFigureOut">
              <a:rPr lang="en-US" smtClean="0"/>
              <a:t>5/12/2023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5B64-A769-487E-8D36-3CB87352BA88}" type="slidenum">
              <a:rPr lang="en-US" smtClean="0"/>
              <a:t>‹#›</a:t>
            </a:fld>
            <a:endParaRPr lang="en-US"/>
          </a:p>
        </p:txBody>
      </p:sp>
    </p:spTree>
    <p:extLst>
      <p:ext uri="{BB962C8B-B14F-4D97-AF65-F5344CB8AC3E}">
        <p14:creationId xmlns:p14="http://schemas.microsoft.com/office/powerpoint/2010/main" val="129939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notesSlide" Target="../notesSlides/notesSlide13.xml"/><Relationship Id="rId7" Type="http://schemas.openxmlformats.org/officeDocument/2006/relationships/image" Target="../media/image241.png"/><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4.xml"/><Relationship Id="rId7" Type="http://schemas.openxmlformats.org/officeDocument/2006/relationships/image" Target="../media/image280.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271.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5.xml"/><Relationship Id="rId7"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1.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1.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32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4.wmf"/><Relationship Id="rId5" Type="http://schemas.openxmlformats.org/officeDocument/2006/relationships/image" Target="../media/image301.png"/><Relationship Id="rId4" Type="http://schemas.openxmlformats.org/officeDocument/2006/relationships/image" Target="../media/image38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9.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51.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461.png"/><Relationship Id="rId3" Type="http://schemas.openxmlformats.org/officeDocument/2006/relationships/notesSlide" Target="../notesSlides/notesSlide23.xml"/><Relationship Id="rId7" Type="http://schemas.openxmlformats.org/officeDocument/2006/relationships/image" Target="../media/image270.png"/><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471.png"/></Relationships>
</file>

<file path=ppt/slides/_rels/slide29.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notesSlide" Target="../notesSlides/notesSlide24.xml"/><Relationship Id="rId7" Type="http://schemas.openxmlformats.org/officeDocument/2006/relationships/image" Target="../media/image290.png"/><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notesSlide" Target="../notesSlides/notesSlide25.xml"/><Relationship Id="rId7" Type="http://schemas.openxmlformats.org/officeDocument/2006/relationships/image" Target="../media/image310.png"/><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png"/><Relationship Id="rId9"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1.xml"/><Relationship Id="rId11" Type="http://schemas.openxmlformats.org/officeDocument/2006/relationships/image" Target="../media/image55.wmf"/><Relationship Id="rId5" Type="http://schemas.openxmlformats.org/officeDocument/2006/relationships/image" Target="../media/image1.png"/><Relationship Id="rId10" Type="http://schemas.openxmlformats.org/officeDocument/2006/relationships/oleObject" Target="../embeddings/oleObject2.bin"/><Relationship Id="rId4" Type="http://schemas.openxmlformats.org/officeDocument/2006/relationships/image" Target="../media/image17.jpe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notesSlide" Target="../notesSlides/notesSlide28.xml"/><Relationship Id="rId7" Type="http://schemas.openxmlformats.org/officeDocument/2006/relationships/image" Target="../media/image350.png"/><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37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00.png"/><Relationship Id="rId5" Type="http://schemas.openxmlformats.org/officeDocument/2006/relationships/image" Target="../media/image56.png"/><Relationship Id="rId4" Type="http://schemas.openxmlformats.org/officeDocument/2006/relationships/image" Target="../media/image380.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20.png"/></Relationships>
</file>

<file path=ppt/slides/_rels/slide36.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notesSlide" Target="../notesSlides/notesSlide31.xml"/><Relationship Id="rId7" Type="http://schemas.openxmlformats.org/officeDocument/2006/relationships/image" Target="../media/image430.png"/><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450.png"/></Relationships>
</file>

<file path=ppt/slides/_rels/slide37.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notesSlide" Target="../notesSlides/notesSlide32.xml"/><Relationship Id="rId7" Type="http://schemas.openxmlformats.org/officeDocument/2006/relationships/image" Target="../media/image460.pn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480.png"/></Relationships>
</file>

<file path=ppt/slides/_rels/slide38.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notesSlide" Target="../notesSlides/notesSlide33.xml"/><Relationship Id="rId7" Type="http://schemas.openxmlformats.org/officeDocument/2006/relationships/image" Target="../media/image490.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510.png"/></Relationships>
</file>

<file path=ppt/slides/_rels/slide39.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notesSlide" Target="../notesSlides/notesSlide34.xml"/><Relationship Id="rId7" Type="http://schemas.openxmlformats.org/officeDocument/2006/relationships/image" Target="../media/image520.pn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1.png"/><Relationship Id="rId5" Type="http://schemas.openxmlformats.org/officeDocument/2006/relationships/image" Target="../media/image35.png"/><Relationship Id="rId10" Type="http://schemas.openxmlformats.org/officeDocument/2006/relationships/image" Target="../media/image55.png"/><Relationship Id="rId4" Type="http://schemas.openxmlformats.org/officeDocument/2006/relationships/image" Target="../media/image17.jpeg"/><Relationship Id="rId9" Type="http://schemas.openxmlformats.org/officeDocument/2006/relationships/image" Target="../media/image54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notesSlide" Target="../notesSlides/notesSlide35.xml"/><Relationship Id="rId7" Type="http://schemas.openxmlformats.org/officeDocument/2006/relationships/image" Target="../media/image560.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3.bin"/><Relationship Id="rId1" Type="http://schemas.openxmlformats.org/officeDocument/2006/relationships/slideLayout" Target="../slideLayouts/slideLayout6.xml"/><Relationship Id="rId6" Type="http://schemas.openxmlformats.org/officeDocument/2006/relationships/oleObject" Target="../embeddings/oleObject5.bin"/><Relationship Id="rId5" Type="http://schemas.openxmlformats.org/officeDocument/2006/relationships/image" Target="../media/image59.wmf"/><Relationship Id="rId4" Type="http://schemas.openxmlformats.org/officeDocument/2006/relationships/oleObject" Target="../embeddings/oleObject4.bin"/><Relationship Id="rId9" Type="http://schemas.openxmlformats.org/officeDocument/2006/relationships/image" Target="../media/image61.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67.wmf"/><Relationship Id="rId18" Type="http://schemas.openxmlformats.org/officeDocument/2006/relationships/image" Target="../media/image70.emf"/><Relationship Id="rId3" Type="http://schemas.openxmlformats.org/officeDocument/2006/relationships/image" Target="../media/image62.jpeg"/><Relationship Id="rId21" Type="http://schemas.openxmlformats.org/officeDocument/2006/relationships/oleObject" Target="../embeddings/oleObject15.bin"/><Relationship Id="rId7" Type="http://schemas.openxmlformats.org/officeDocument/2006/relationships/image" Target="../media/image64.wmf"/><Relationship Id="rId12" Type="http://schemas.openxmlformats.org/officeDocument/2006/relationships/oleObject" Target="../embeddings/oleObject11.bin"/><Relationship Id="rId17" Type="http://schemas.openxmlformats.org/officeDocument/2006/relationships/oleObject" Target="../embeddings/oleObject13.bin"/><Relationship Id="rId25" Type="http://schemas.openxmlformats.org/officeDocument/2006/relationships/image" Target="../media/image74.emf"/><Relationship Id="rId2" Type="http://schemas.openxmlformats.org/officeDocument/2006/relationships/notesSlide" Target="../notesSlides/notesSlide37.xml"/><Relationship Id="rId16" Type="http://schemas.openxmlformats.org/officeDocument/2006/relationships/image" Target="../media/image69.emf"/><Relationship Id="rId20" Type="http://schemas.openxmlformats.org/officeDocument/2006/relationships/image" Target="../media/image71.wmf"/><Relationship Id="rId1" Type="http://schemas.openxmlformats.org/officeDocument/2006/relationships/slideLayout" Target="../slideLayouts/slideLayout6.xml"/><Relationship Id="rId6" Type="http://schemas.openxmlformats.org/officeDocument/2006/relationships/oleObject" Target="../embeddings/oleObject8.bin"/><Relationship Id="rId11" Type="http://schemas.openxmlformats.org/officeDocument/2006/relationships/image" Target="../media/image66.emf"/><Relationship Id="rId24" Type="http://schemas.openxmlformats.org/officeDocument/2006/relationships/oleObject" Target="../embeddings/oleObject16.bin"/><Relationship Id="rId5" Type="http://schemas.openxmlformats.org/officeDocument/2006/relationships/image" Target="../media/image63.wmf"/><Relationship Id="rId15" Type="http://schemas.openxmlformats.org/officeDocument/2006/relationships/oleObject" Target="../embeddings/oleObject12.bin"/><Relationship Id="rId23" Type="http://schemas.openxmlformats.org/officeDocument/2006/relationships/image" Target="../media/image73.emf"/><Relationship Id="rId10" Type="http://schemas.openxmlformats.org/officeDocument/2006/relationships/oleObject" Target="../embeddings/oleObject10.bin"/><Relationship Id="rId19" Type="http://schemas.openxmlformats.org/officeDocument/2006/relationships/oleObject" Target="../embeddings/oleObject14.bin"/><Relationship Id="rId4" Type="http://schemas.openxmlformats.org/officeDocument/2006/relationships/oleObject" Target="../embeddings/oleObject7.bin"/><Relationship Id="rId9" Type="http://schemas.openxmlformats.org/officeDocument/2006/relationships/image" Target="../media/image65.emf"/><Relationship Id="rId14" Type="http://schemas.openxmlformats.org/officeDocument/2006/relationships/image" Target="../media/image68.png"/><Relationship Id="rId22" Type="http://schemas.openxmlformats.org/officeDocument/2006/relationships/image" Target="../media/image72.emf"/></Relationships>
</file>

<file path=ppt/slides/_rels/slide45.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5.emf"/><Relationship Id="rId7" Type="http://schemas.openxmlformats.org/officeDocument/2006/relationships/oleObject" Target="../embeddings/oleObject19.bin"/><Relationship Id="rId2" Type="http://schemas.openxmlformats.org/officeDocument/2006/relationships/oleObject" Target="../embeddings/oleObject17.bin"/><Relationship Id="rId1" Type="http://schemas.openxmlformats.org/officeDocument/2006/relationships/slideLayout" Target="../slideLayouts/slideLayout6.xml"/><Relationship Id="rId6" Type="http://schemas.openxmlformats.org/officeDocument/2006/relationships/image" Target="../media/image73.emf"/><Relationship Id="rId5" Type="http://schemas.openxmlformats.org/officeDocument/2006/relationships/image" Target="../media/image76.wmf"/><Relationship Id="rId10" Type="http://schemas.openxmlformats.org/officeDocument/2006/relationships/image" Target="../media/image78.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26.bin"/><Relationship Id="rId18" Type="http://schemas.openxmlformats.org/officeDocument/2006/relationships/image" Target="../media/image83.wmf"/><Relationship Id="rId3" Type="http://schemas.openxmlformats.org/officeDocument/2006/relationships/image" Target="../media/image76.wmf"/><Relationship Id="rId7" Type="http://schemas.openxmlformats.org/officeDocument/2006/relationships/oleObject" Target="../embeddings/oleObject23.bin"/><Relationship Id="rId12" Type="http://schemas.openxmlformats.org/officeDocument/2006/relationships/image" Target="../media/image80.emf"/><Relationship Id="rId17" Type="http://schemas.openxmlformats.org/officeDocument/2006/relationships/oleObject" Target="../embeddings/oleObject28.bin"/><Relationship Id="rId2" Type="http://schemas.openxmlformats.org/officeDocument/2006/relationships/oleObject" Target="../embeddings/oleObject21.bin"/><Relationship Id="rId16" Type="http://schemas.openxmlformats.org/officeDocument/2006/relationships/image" Target="../media/image82.emf"/><Relationship Id="rId1" Type="http://schemas.openxmlformats.org/officeDocument/2006/relationships/slideLayout" Target="../slideLayouts/slideLayout6.xml"/><Relationship Id="rId6" Type="http://schemas.openxmlformats.org/officeDocument/2006/relationships/image" Target="../media/image77.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79.emf"/><Relationship Id="rId4" Type="http://schemas.openxmlformats.org/officeDocument/2006/relationships/image" Target="../media/image73.emf"/><Relationship Id="rId9" Type="http://schemas.openxmlformats.org/officeDocument/2006/relationships/oleObject" Target="../embeddings/oleObject24.bin"/><Relationship Id="rId14" Type="http://schemas.openxmlformats.org/officeDocument/2006/relationships/image" Target="../media/image81.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85.emf"/><Relationship Id="rId18" Type="http://schemas.openxmlformats.org/officeDocument/2006/relationships/oleObject" Target="../embeddings/oleObject36.bin"/><Relationship Id="rId3" Type="http://schemas.openxmlformats.org/officeDocument/2006/relationships/oleObject" Target="../embeddings/oleObject29.bin"/><Relationship Id="rId7" Type="http://schemas.openxmlformats.org/officeDocument/2006/relationships/image" Target="../media/image77.wmf"/><Relationship Id="rId12" Type="http://schemas.openxmlformats.org/officeDocument/2006/relationships/oleObject" Target="../embeddings/oleObject33.bin"/><Relationship Id="rId17" Type="http://schemas.openxmlformats.org/officeDocument/2006/relationships/image" Target="../media/image74.emf"/><Relationship Id="rId2" Type="http://schemas.openxmlformats.org/officeDocument/2006/relationships/notesSlide" Target="../notesSlides/notesSlide38.xml"/><Relationship Id="rId16" Type="http://schemas.openxmlformats.org/officeDocument/2006/relationships/oleObject" Target="../embeddings/oleObject35.bin"/><Relationship Id="rId1" Type="http://schemas.openxmlformats.org/officeDocument/2006/relationships/slideLayout" Target="../slideLayouts/slideLayout6.xml"/><Relationship Id="rId6" Type="http://schemas.openxmlformats.org/officeDocument/2006/relationships/oleObject" Target="../embeddings/oleObject30.bin"/><Relationship Id="rId11" Type="http://schemas.openxmlformats.org/officeDocument/2006/relationships/image" Target="../media/image84.emf"/><Relationship Id="rId5" Type="http://schemas.openxmlformats.org/officeDocument/2006/relationships/image" Target="../media/image73.emf"/><Relationship Id="rId15" Type="http://schemas.openxmlformats.org/officeDocument/2006/relationships/image" Target="../media/image86.emf"/><Relationship Id="rId10" Type="http://schemas.openxmlformats.org/officeDocument/2006/relationships/oleObject" Target="../embeddings/oleObject32.bin"/><Relationship Id="rId19" Type="http://schemas.openxmlformats.org/officeDocument/2006/relationships/image" Target="../media/image63.wmf"/><Relationship Id="rId4" Type="http://schemas.openxmlformats.org/officeDocument/2006/relationships/image" Target="../media/image76.wmf"/><Relationship Id="rId9" Type="http://schemas.openxmlformats.org/officeDocument/2006/relationships/image" Target="../media/image78.wmf"/><Relationship Id="rId1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85.emf"/><Relationship Id="rId18" Type="http://schemas.openxmlformats.org/officeDocument/2006/relationships/oleObject" Target="../embeddings/oleObject44.bin"/><Relationship Id="rId3" Type="http://schemas.openxmlformats.org/officeDocument/2006/relationships/oleObject" Target="../embeddings/oleObject37.bin"/><Relationship Id="rId7" Type="http://schemas.openxmlformats.org/officeDocument/2006/relationships/image" Target="../media/image77.wmf"/><Relationship Id="rId12" Type="http://schemas.openxmlformats.org/officeDocument/2006/relationships/oleObject" Target="../embeddings/oleObject41.bin"/><Relationship Id="rId17" Type="http://schemas.openxmlformats.org/officeDocument/2006/relationships/image" Target="../media/image88.emf"/><Relationship Id="rId2" Type="http://schemas.openxmlformats.org/officeDocument/2006/relationships/notesSlide" Target="../notesSlides/notesSlide39.xml"/><Relationship Id="rId16" Type="http://schemas.openxmlformats.org/officeDocument/2006/relationships/oleObject" Target="../embeddings/oleObject43.bin"/><Relationship Id="rId1" Type="http://schemas.openxmlformats.org/officeDocument/2006/relationships/slideLayout" Target="../slideLayouts/slideLayout6.xml"/><Relationship Id="rId6" Type="http://schemas.openxmlformats.org/officeDocument/2006/relationships/oleObject" Target="../embeddings/oleObject38.bin"/><Relationship Id="rId11" Type="http://schemas.openxmlformats.org/officeDocument/2006/relationships/image" Target="../media/image84.emf"/><Relationship Id="rId5" Type="http://schemas.openxmlformats.org/officeDocument/2006/relationships/image" Target="../media/image73.emf"/><Relationship Id="rId15" Type="http://schemas.openxmlformats.org/officeDocument/2006/relationships/image" Target="../media/image87.emf"/><Relationship Id="rId10" Type="http://schemas.openxmlformats.org/officeDocument/2006/relationships/oleObject" Target="../embeddings/oleObject40.bin"/><Relationship Id="rId19" Type="http://schemas.openxmlformats.org/officeDocument/2006/relationships/image" Target="../media/image86.emf"/><Relationship Id="rId4" Type="http://schemas.openxmlformats.org/officeDocument/2006/relationships/image" Target="../media/image76.wmf"/><Relationship Id="rId9" Type="http://schemas.openxmlformats.org/officeDocument/2006/relationships/image" Target="../media/image78.wmf"/><Relationship Id="rId14"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5.png"/><Relationship Id="rId18" Type="http://schemas.openxmlformats.org/officeDocument/2006/relationships/oleObject" Target="../embeddings/oleObject52.bin"/><Relationship Id="rId3" Type="http://schemas.openxmlformats.org/officeDocument/2006/relationships/image" Target="../media/image89.emf"/><Relationship Id="rId7" Type="http://schemas.openxmlformats.org/officeDocument/2006/relationships/image" Target="../media/image91.wmf"/><Relationship Id="rId12" Type="http://schemas.openxmlformats.org/officeDocument/2006/relationships/image" Target="../media/image94.emf"/><Relationship Id="rId17" Type="http://schemas.openxmlformats.org/officeDocument/2006/relationships/image" Target="../media/image97.emf"/><Relationship Id="rId2" Type="http://schemas.openxmlformats.org/officeDocument/2006/relationships/oleObject" Target="../embeddings/oleObject45.bin"/><Relationship Id="rId16" Type="http://schemas.openxmlformats.org/officeDocument/2006/relationships/oleObject" Target="../embeddings/oleObject51.bin"/><Relationship Id="rId1" Type="http://schemas.openxmlformats.org/officeDocument/2006/relationships/slideLayout" Target="../slideLayouts/slideLayout6.xml"/><Relationship Id="rId6" Type="http://schemas.openxmlformats.org/officeDocument/2006/relationships/oleObject" Target="../embeddings/oleObject47.bin"/><Relationship Id="rId11" Type="http://schemas.openxmlformats.org/officeDocument/2006/relationships/oleObject" Target="../embeddings/oleObject49.bin"/><Relationship Id="rId5" Type="http://schemas.openxmlformats.org/officeDocument/2006/relationships/image" Target="../media/image90.emf"/><Relationship Id="rId15" Type="http://schemas.openxmlformats.org/officeDocument/2006/relationships/image" Target="../media/image96.emf"/><Relationship Id="rId10" Type="http://schemas.openxmlformats.org/officeDocument/2006/relationships/image" Target="../media/image93.emf"/><Relationship Id="rId19" Type="http://schemas.openxmlformats.org/officeDocument/2006/relationships/image" Target="../media/image98.emf"/><Relationship Id="rId4" Type="http://schemas.openxmlformats.org/officeDocument/2006/relationships/oleObject" Target="../embeddings/oleObject46.bin"/><Relationship Id="rId9" Type="http://schemas.openxmlformats.org/officeDocument/2006/relationships/oleObject" Target="../embeddings/oleObject48.bin"/><Relationship Id="rId14"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103.emf"/><Relationship Id="rId2" Type="http://schemas.openxmlformats.org/officeDocument/2006/relationships/notesSlide" Target="../notesSlides/notesSlide40.xml"/><Relationship Id="rId16" Type="http://schemas.openxmlformats.org/officeDocument/2006/relationships/image" Target="../media/image105.wmf"/><Relationship Id="rId1" Type="http://schemas.openxmlformats.org/officeDocument/2006/relationships/slideLayout" Target="../slideLayouts/slideLayout6.xml"/><Relationship Id="rId6" Type="http://schemas.openxmlformats.org/officeDocument/2006/relationships/image" Target="../media/image100.e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102.emf"/><Relationship Id="rId4" Type="http://schemas.openxmlformats.org/officeDocument/2006/relationships/image" Target="../media/image99.emf"/><Relationship Id="rId9" Type="http://schemas.openxmlformats.org/officeDocument/2006/relationships/oleObject" Target="../embeddings/oleObject56.bin"/><Relationship Id="rId14" Type="http://schemas.openxmlformats.org/officeDocument/2006/relationships/image" Target="../media/image104.e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5.bin"/><Relationship Id="rId18" Type="http://schemas.openxmlformats.org/officeDocument/2006/relationships/image" Target="../media/image113.emf"/><Relationship Id="rId3" Type="http://schemas.openxmlformats.org/officeDocument/2006/relationships/image" Target="../media/image106.emf"/><Relationship Id="rId7" Type="http://schemas.openxmlformats.org/officeDocument/2006/relationships/image" Target="../media/image108.emf"/><Relationship Id="rId12" Type="http://schemas.openxmlformats.org/officeDocument/2006/relationships/image" Target="../media/image111.png"/><Relationship Id="rId17" Type="http://schemas.openxmlformats.org/officeDocument/2006/relationships/oleObject" Target="../embeddings/oleObject67.bin"/><Relationship Id="rId2" Type="http://schemas.openxmlformats.org/officeDocument/2006/relationships/oleObject" Target="../embeddings/oleObject60.bin"/><Relationship Id="rId16" Type="http://schemas.openxmlformats.org/officeDocument/2006/relationships/image" Target="../media/image112.emf"/><Relationship Id="rId1" Type="http://schemas.openxmlformats.org/officeDocument/2006/relationships/slideLayout" Target="../slideLayouts/slideLayout6.xml"/><Relationship Id="rId6" Type="http://schemas.openxmlformats.org/officeDocument/2006/relationships/oleObject" Target="../embeddings/oleObject62.bin"/><Relationship Id="rId11" Type="http://schemas.openxmlformats.org/officeDocument/2006/relationships/image" Target="../media/image110.emf"/><Relationship Id="rId5" Type="http://schemas.openxmlformats.org/officeDocument/2006/relationships/image" Target="../media/image107.emf"/><Relationship Id="rId15" Type="http://schemas.openxmlformats.org/officeDocument/2006/relationships/oleObject" Target="../embeddings/oleObject66.bin"/><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109.emf"/><Relationship Id="rId14" Type="http://schemas.openxmlformats.org/officeDocument/2006/relationships/image" Target="../media/image78.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119.emf"/><Relationship Id="rId18" Type="http://schemas.openxmlformats.org/officeDocument/2006/relationships/oleObject" Target="../embeddings/oleObject76.bin"/><Relationship Id="rId26" Type="http://schemas.openxmlformats.org/officeDocument/2006/relationships/oleObject" Target="../embeddings/oleObject80.bin"/><Relationship Id="rId3" Type="http://schemas.openxmlformats.org/officeDocument/2006/relationships/image" Target="../media/image114.wmf"/><Relationship Id="rId21" Type="http://schemas.openxmlformats.org/officeDocument/2006/relationships/image" Target="../media/image123.emf"/><Relationship Id="rId7" Type="http://schemas.openxmlformats.org/officeDocument/2006/relationships/image" Target="../media/image116.emf"/><Relationship Id="rId12" Type="http://schemas.openxmlformats.org/officeDocument/2006/relationships/oleObject" Target="../embeddings/oleObject73.bin"/><Relationship Id="rId17" Type="http://schemas.openxmlformats.org/officeDocument/2006/relationships/image" Target="../media/image121.emf"/><Relationship Id="rId25" Type="http://schemas.openxmlformats.org/officeDocument/2006/relationships/image" Target="../media/image125.emf"/><Relationship Id="rId2" Type="http://schemas.openxmlformats.org/officeDocument/2006/relationships/oleObject" Target="../embeddings/oleObject68.bin"/><Relationship Id="rId16" Type="http://schemas.openxmlformats.org/officeDocument/2006/relationships/oleObject" Target="../embeddings/oleObject75.bin"/><Relationship Id="rId20" Type="http://schemas.openxmlformats.org/officeDocument/2006/relationships/oleObject" Target="../embeddings/oleObject77.bin"/><Relationship Id="rId29" Type="http://schemas.openxmlformats.org/officeDocument/2006/relationships/image" Target="../media/image127.emf"/><Relationship Id="rId1" Type="http://schemas.openxmlformats.org/officeDocument/2006/relationships/slideLayout" Target="../slideLayouts/slideLayout6.xml"/><Relationship Id="rId6" Type="http://schemas.openxmlformats.org/officeDocument/2006/relationships/oleObject" Target="../embeddings/oleObject70.bin"/><Relationship Id="rId11" Type="http://schemas.openxmlformats.org/officeDocument/2006/relationships/image" Target="../media/image118.wmf"/><Relationship Id="rId24" Type="http://schemas.openxmlformats.org/officeDocument/2006/relationships/oleObject" Target="../embeddings/oleObject79.bin"/><Relationship Id="rId32" Type="http://schemas.openxmlformats.org/officeDocument/2006/relationships/image" Target="../media/image129.jpeg"/><Relationship Id="rId5" Type="http://schemas.openxmlformats.org/officeDocument/2006/relationships/image" Target="../media/image115.emf"/><Relationship Id="rId15" Type="http://schemas.openxmlformats.org/officeDocument/2006/relationships/image" Target="../media/image120.emf"/><Relationship Id="rId23" Type="http://schemas.openxmlformats.org/officeDocument/2006/relationships/image" Target="../media/image124.emf"/><Relationship Id="rId28" Type="http://schemas.openxmlformats.org/officeDocument/2006/relationships/oleObject" Target="../embeddings/oleObject81.bin"/><Relationship Id="rId10" Type="http://schemas.openxmlformats.org/officeDocument/2006/relationships/oleObject" Target="../embeddings/oleObject72.bin"/><Relationship Id="rId19" Type="http://schemas.openxmlformats.org/officeDocument/2006/relationships/image" Target="../media/image122.emf"/><Relationship Id="rId31" Type="http://schemas.openxmlformats.org/officeDocument/2006/relationships/image" Target="../media/image128.emf"/><Relationship Id="rId4" Type="http://schemas.openxmlformats.org/officeDocument/2006/relationships/oleObject" Target="../embeddings/oleObject69.bin"/><Relationship Id="rId9" Type="http://schemas.openxmlformats.org/officeDocument/2006/relationships/image" Target="../media/image117.wmf"/><Relationship Id="rId14" Type="http://schemas.openxmlformats.org/officeDocument/2006/relationships/oleObject" Target="../embeddings/oleObject74.bin"/><Relationship Id="rId22" Type="http://schemas.openxmlformats.org/officeDocument/2006/relationships/oleObject" Target="../embeddings/oleObject78.bin"/><Relationship Id="rId27" Type="http://schemas.openxmlformats.org/officeDocument/2006/relationships/image" Target="../media/image126.emf"/><Relationship Id="rId30" Type="http://schemas.openxmlformats.org/officeDocument/2006/relationships/oleObject" Target="../embeddings/oleObject8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134.emf"/><Relationship Id="rId18" Type="http://schemas.openxmlformats.org/officeDocument/2006/relationships/oleObject" Target="../embeddings/oleObject91.bin"/><Relationship Id="rId3" Type="http://schemas.openxmlformats.org/officeDocument/2006/relationships/image" Target="../media/image130.wmf"/><Relationship Id="rId21" Type="http://schemas.openxmlformats.org/officeDocument/2006/relationships/image" Target="../media/image138.emf"/><Relationship Id="rId7" Type="http://schemas.openxmlformats.org/officeDocument/2006/relationships/image" Target="../media/image132.wmf"/><Relationship Id="rId12" Type="http://schemas.openxmlformats.org/officeDocument/2006/relationships/oleObject" Target="../embeddings/oleObject88.bin"/><Relationship Id="rId17" Type="http://schemas.openxmlformats.org/officeDocument/2006/relationships/image" Target="../media/image136.emf"/><Relationship Id="rId25" Type="http://schemas.openxmlformats.org/officeDocument/2006/relationships/image" Target="../media/image140.wmf"/><Relationship Id="rId2" Type="http://schemas.openxmlformats.org/officeDocument/2006/relationships/oleObject" Target="../embeddings/oleObject83.bin"/><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slideLayout" Target="../slideLayouts/slideLayout6.xml"/><Relationship Id="rId6" Type="http://schemas.openxmlformats.org/officeDocument/2006/relationships/oleObject" Target="../embeddings/oleObject85.bin"/><Relationship Id="rId11" Type="http://schemas.openxmlformats.org/officeDocument/2006/relationships/image" Target="../media/image101.emf"/><Relationship Id="rId24" Type="http://schemas.openxmlformats.org/officeDocument/2006/relationships/oleObject" Target="../embeddings/oleObject94.bin"/><Relationship Id="rId5" Type="http://schemas.openxmlformats.org/officeDocument/2006/relationships/image" Target="../media/image131.wmf"/><Relationship Id="rId15" Type="http://schemas.openxmlformats.org/officeDocument/2006/relationships/image" Target="../media/image135.emf"/><Relationship Id="rId23" Type="http://schemas.openxmlformats.org/officeDocument/2006/relationships/image" Target="../media/image139.emf"/><Relationship Id="rId10" Type="http://schemas.openxmlformats.org/officeDocument/2006/relationships/oleObject" Target="../embeddings/oleObject87.bin"/><Relationship Id="rId19" Type="http://schemas.openxmlformats.org/officeDocument/2006/relationships/image" Target="../media/image137.emf"/><Relationship Id="rId4" Type="http://schemas.openxmlformats.org/officeDocument/2006/relationships/oleObject" Target="../embeddings/oleObject84.bin"/><Relationship Id="rId9" Type="http://schemas.openxmlformats.org/officeDocument/2006/relationships/image" Target="../media/image133.wmf"/><Relationship Id="rId14" Type="http://schemas.openxmlformats.org/officeDocument/2006/relationships/oleObject" Target="../embeddings/oleObject89.bin"/><Relationship Id="rId22" Type="http://schemas.openxmlformats.org/officeDocument/2006/relationships/oleObject" Target="../embeddings/oleObject9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45.emf"/><Relationship Id="rId3" Type="http://schemas.openxmlformats.org/officeDocument/2006/relationships/image" Target="../media/image141.emf"/><Relationship Id="rId7" Type="http://schemas.openxmlformats.org/officeDocument/2006/relationships/image" Target="../media/image130.wmf"/><Relationship Id="rId12" Type="http://schemas.openxmlformats.org/officeDocument/2006/relationships/oleObject" Target="../embeddings/oleObject100.bin"/><Relationship Id="rId2" Type="http://schemas.openxmlformats.org/officeDocument/2006/relationships/oleObject" Target="../embeddings/oleObject95.bin"/><Relationship Id="rId1" Type="http://schemas.openxmlformats.org/officeDocument/2006/relationships/slideLayout" Target="../slideLayouts/slideLayout6.xml"/><Relationship Id="rId6" Type="http://schemas.openxmlformats.org/officeDocument/2006/relationships/oleObject" Target="../embeddings/oleObject97.bin"/><Relationship Id="rId11" Type="http://schemas.openxmlformats.org/officeDocument/2006/relationships/image" Target="../media/image144.emf"/><Relationship Id="rId5" Type="http://schemas.openxmlformats.org/officeDocument/2006/relationships/image" Target="../media/image142.wmf"/><Relationship Id="rId15" Type="http://schemas.openxmlformats.org/officeDocument/2006/relationships/image" Target="../media/image146.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43.wmf"/><Relationship Id="rId14" Type="http://schemas.openxmlformats.org/officeDocument/2006/relationships/oleObject" Target="../embeddings/oleObject101.bin"/></Relationships>
</file>

<file path=ppt/slides/_rels/slide56.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151.emf"/><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48.emf"/><Relationship Id="rId11" Type="http://schemas.openxmlformats.org/officeDocument/2006/relationships/oleObject" Target="../embeddings/oleObject106.bin"/><Relationship Id="rId5" Type="http://schemas.openxmlformats.org/officeDocument/2006/relationships/oleObject" Target="../embeddings/oleObject103.bin"/><Relationship Id="rId10" Type="http://schemas.openxmlformats.org/officeDocument/2006/relationships/image" Target="../media/image150.emf"/><Relationship Id="rId4" Type="http://schemas.openxmlformats.org/officeDocument/2006/relationships/image" Target="../media/image147.wmf"/><Relationship Id="rId9" Type="http://schemas.openxmlformats.org/officeDocument/2006/relationships/oleObject" Target="../embeddings/oleObject105.bin"/><Relationship Id="rId14" Type="http://schemas.openxmlformats.org/officeDocument/2006/relationships/image" Target="../media/image15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oleObject" Target="../embeddings/oleObject108.bin"/><Relationship Id="rId1" Type="http://schemas.openxmlformats.org/officeDocument/2006/relationships/slideLayout" Target="../slideLayouts/slideLayout6.xml"/><Relationship Id="rId5" Type="http://schemas.openxmlformats.org/officeDocument/2006/relationships/image" Target="../media/image154.wmf"/><Relationship Id="rId4" Type="http://schemas.openxmlformats.org/officeDocument/2006/relationships/oleObject" Target="../embeddings/oleObject10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6.xml"/><Relationship Id="rId5" Type="http://schemas.openxmlformats.org/officeDocument/2006/relationships/image" Target="../media/image159.png"/><Relationship Id="rId4" Type="http://schemas.openxmlformats.org/officeDocument/2006/relationships/image" Target="../media/image158.jpeg"/></Relationships>
</file>

<file path=ppt/slides/_rels/slide65.xml.rels><?xml version="1.0" encoding="UTF-8" standalone="yes"?>
<Relationships xmlns="http://schemas.openxmlformats.org/package/2006/relationships"><Relationship Id="rId3" Type="http://schemas.openxmlformats.org/officeDocument/2006/relationships/hyperlink" Target="b&#224;i%20ki&#7875;m%20tra%2045%20ph&#250;t%20c&#7911;a%20bi&#7879;n%20ph&#225;p.docx" TargetMode="External"/><Relationship Id="rId2" Type="http://schemas.openxmlformats.org/officeDocument/2006/relationships/image" Target="../media/image16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31.png"/><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16.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18">
            <a:extLst>
              <a:ext uri="{FF2B5EF4-FFF2-40B4-BE49-F238E27FC236}">
                <a16:creationId xmlns:a16="http://schemas.microsoft.com/office/drawing/2014/main" id="{DDFC35E9-9302-458F-A37B-4A11FD58B714}"/>
              </a:ext>
            </a:extLst>
          </p:cNvPr>
          <p:cNvSpPr/>
          <p:nvPr/>
        </p:nvSpPr>
        <p:spPr>
          <a:xfrm flipV="1">
            <a:off x="-34834" y="-579914"/>
            <a:ext cx="12515752" cy="9266711"/>
          </a:xfrm>
          <a:prstGeom prst="round2SameRect">
            <a:avLst>
              <a:gd name="adj1" fmla="val 3062"/>
              <a:gd name="adj2" fmla="val 0"/>
            </a:avLst>
          </a:prstGeom>
          <a:no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dirty="0">
              <a:latin typeface="Times New Roman" pitchFamily="18" charset="0"/>
              <a:cs typeface="Times New Roman" panose="02020603050405020304" pitchFamily="18" charset="0"/>
            </a:endParaRPr>
          </a:p>
        </p:txBody>
      </p:sp>
      <p:sp>
        <p:nvSpPr>
          <p:cNvPr id="15" name="Rectangle 14"/>
          <p:cNvSpPr/>
          <p:nvPr/>
        </p:nvSpPr>
        <p:spPr>
          <a:xfrm>
            <a:off x="15157" y="-579913"/>
            <a:ext cx="12465761" cy="8008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05" tIns="22853" rIns="45705" bIns="22853" rtlCol="0" anchor="ctr"/>
          <a:lstStyle/>
          <a:p>
            <a:pPr algn="ctr"/>
            <a:r>
              <a:rPr lang="en-US" sz="3300" b="1" dirty="0">
                <a:solidFill>
                  <a:srgbClr val="00B050"/>
                </a:solidFill>
                <a:latin typeface="Times New Roman" pitchFamily="18" charset="0"/>
                <a:ea typeface="AvantGarde-Demi" pitchFamily="18" charset="0"/>
                <a:cs typeface="Times New Roman" pitchFamily="18" charset="0"/>
              </a:rPr>
              <a:t> </a:t>
            </a:r>
          </a:p>
        </p:txBody>
      </p:sp>
      <p:sp>
        <p:nvSpPr>
          <p:cNvPr id="16" name="Rounded Rectangle 15"/>
          <p:cNvSpPr/>
          <p:nvPr/>
        </p:nvSpPr>
        <p:spPr>
          <a:xfrm>
            <a:off x="1582238" y="2838279"/>
            <a:ext cx="9281605" cy="2447625"/>
          </a:xfrm>
          <a:prstGeom prst="roundRect">
            <a:avLst>
              <a:gd name="adj" fmla="val 4570"/>
            </a:avLst>
          </a:prstGeom>
          <a:solidFill>
            <a:srgbClr val="FFFF00"/>
          </a:solid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705" tIns="22853" rIns="45705" bIns="22853" rtlCol="0" anchor="ctr"/>
          <a:lstStyle/>
          <a:p>
            <a:pPr algn="ctr"/>
            <a:endParaRPr lang="en-US" sz="900" dirty="0">
              <a:solidFill>
                <a:srgbClr val="FF0000"/>
              </a:solidFill>
              <a:latin typeface="Times New Roman" pitchFamily="18" charset="0"/>
              <a:cs typeface="Times New Roman" pitchFamily="18" charset="0"/>
            </a:endParaRPr>
          </a:p>
        </p:txBody>
      </p:sp>
      <p:sp>
        <p:nvSpPr>
          <p:cNvPr id="21" name="TextBox 20"/>
          <p:cNvSpPr txBox="1"/>
          <p:nvPr/>
        </p:nvSpPr>
        <p:spPr>
          <a:xfrm>
            <a:off x="645889" y="913795"/>
            <a:ext cx="11154305" cy="87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705" tIns="22853" rIns="45705" bIns="22853" rtlCol="0">
            <a:spAutoFit/>
          </a:bodyPr>
          <a:lstStyle/>
          <a:p>
            <a:pPr algn="ctr"/>
            <a:r>
              <a:rPr lang="en-US" sz="5400" b="1" dirty="0">
                <a:solidFill>
                  <a:srgbClr val="FF0000"/>
                </a:solidFill>
                <a:latin typeface="Times New Roman" pitchFamily="18" charset="0"/>
                <a:ea typeface="Tahoma" pitchFamily="34" charset="0"/>
                <a:cs typeface="Times New Roman" pitchFamily="18" charset="0"/>
              </a:rPr>
              <a:t>HƯỚNG TỚI KÌ THI TNTHPT 2023</a:t>
            </a:r>
          </a:p>
        </p:txBody>
      </p:sp>
      <p:grpSp>
        <p:nvGrpSpPr>
          <p:cNvPr id="10" name="Group 9"/>
          <p:cNvGrpSpPr/>
          <p:nvPr/>
        </p:nvGrpSpPr>
        <p:grpSpPr>
          <a:xfrm>
            <a:off x="4917740" y="1878102"/>
            <a:ext cx="3625759" cy="933936"/>
            <a:chOff x="9837064" y="2517285"/>
            <a:chExt cx="5895629" cy="1064591"/>
          </a:xfrm>
          <a:solidFill>
            <a:schemeClr val="bg1"/>
          </a:solidFill>
        </p:grpSpPr>
        <p:sp>
          <p:nvSpPr>
            <p:cNvPr id="17" name="Rectangle 16"/>
            <p:cNvSpPr/>
            <p:nvPr/>
          </p:nvSpPr>
          <p:spPr>
            <a:xfrm>
              <a:off x="9837064" y="2517285"/>
              <a:ext cx="5895629" cy="10645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05" tIns="22853" rIns="45705" bIns="22853" rtlCol="0" anchor="ctr"/>
            <a:lstStyle/>
            <a:p>
              <a:pPr algn="ctr"/>
              <a:endParaRPr lang="en-US" sz="900" dirty="0">
                <a:latin typeface="Times New Roman" pitchFamily="18" charset="0"/>
                <a:cs typeface="Times New Roman" pitchFamily="18" charset="0"/>
              </a:endParaRPr>
            </a:p>
          </p:txBody>
        </p:sp>
        <p:sp>
          <p:nvSpPr>
            <p:cNvPr id="23" name="TextBox 22"/>
            <p:cNvSpPr txBox="1"/>
            <p:nvPr/>
          </p:nvSpPr>
          <p:spPr>
            <a:xfrm>
              <a:off x="10290965" y="2708678"/>
              <a:ext cx="4987840" cy="684109"/>
            </a:xfrm>
            <a:prstGeom prst="rect">
              <a:avLst/>
            </a:prstGeom>
            <a:noFill/>
          </p:spPr>
          <p:txBody>
            <a:bodyPr wrap="none" lIns="45705" tIns="22853" rIns="45705" bIns="22853" rtlCol="0">
              <a:spAutoFit/>
            </a:bodyPr>
            <a:lstStyle/>
            <a:p>
              <a:pPr algn="ctr"/>
              <a:r>
                <a:rPr lang="en-US" sz="3600" b="1" dirty="0">
                  <a:latin typeface="Times New Roman" pitchFamily="18" charset="0"/>
                  <a:ea typeface="AvantGarde-Demi" pitchFamily="18" charset="0"/>
                  <a:cs typeface="Times New Roman" panose="02020603050405020304" pitchFamily="18" charset="0"/>
                </a:rPr>
                <a:t>HÌNH HỌC 12</a:t>
              </a:r>
            </a:p>
          </p:txBody>
        </p:sp>
      </p:grpSp>
      <p:sp>
        <p:nvSpPr>
          <p:cNvPr id="19" name="Rectangle 18">
            <a:extLst>
              <a:ext uri="{FF2B5EF4-FFF2-40B4-BE49-F238E27FC236}">
                <a16:creationId xmlns:a16="http://schemas.microsoft.com/office/drawing/2014/main" id="{D53C8080-3BB1-45DD-833A-151BD2687184}"/>
              </a:ext>
            </a:extLst>
          </p:cNvPr>
          <p:cNvSpPr/>
          <p:nvPr/>
        </p:nvSpPr>
        <p:spPr>
          <a:xfrm>
            <a:off x="1620497" y="3229417"/>
            <a:ext cx="9298179" cy="1435265"/>
          </a:xfrm>
          <a:prstGeom prst="rect">
            <a:avLst/>
          </a:prstGeom>
        </p:spPr>
        <p:txBody>
          <a:bodyPr wrap="square">
            <a:spAutoFit/>
          </a:bodyPr>
          <a:lstStyle/>
          <a:p>
            <a:pPr algn="ctr">
              <a:lnSpc>
                <a:spcPct val="107000"/>
              </a:lnSpc>
              <a:spcBef>
                <a:spcPts val="200"/>
              </a:spcBef>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CHUYÊN ĐỀ </a:t>
            </a:r>
          </a:p>
          <a:p>
            <a:pPr algn="ctr">
              <a:lnSpc>
                <a:spcPct val="107000"/>
              </a:lnSpc>
              <a:spcBef>
                <a:spcPts val="200"/>
              </a:spcBef>
            </a:pPr>
            <a:r>
              <a:rPr lang="en-US" sz="4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 TRÌNH ĐƯỜNG THẲNG</a:t>
            </a:r>
            <a:endParaRPr lang="vi-VN" sz="4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475761"/>
      </p:ext>
    </p:extLst>
  </p:cSld>
  <p:clrMapOvr>
    <a:masterClrMapping/>
  </p:clrMapOvr>
  <mc:AlternateContent xmlns:mc="http://schemas.openxmlformats.org/markup-compatibility/2006" xmlns:p14="http://schemas.microsoft.com/office/powerpoint/2010/main">
    <mc:Choice Requires="p14">
      <p:transition spd="slow" p14:dur="2000" advTm="38339"/>
    </mc:Choice>
    <mc:Fallback xmlns="">
      <p:transition spd="slow" advTm="383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57592" y="508043"/>
            <a:ext cx="11870527" cy="2590741"/>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00" b="1" dirty="0">
                <a:latin typeface="Tahoma" pitchFamily="34" charset="0"/>
                <a:ea typeface="Tahoma" pitchFamily="34" charset="0"/>
                <a:cs typeface="Tahoma" pitchFamily="34" charset="0"/>
              </a:rPr>
              <a:t>  </a:t>
            </a:r>
            <a:endParaRPr lang="en-US" sz="900" b="1" dirty="0">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116992" y="3165659"/>
            <a:ext cx="11811127" cy="3194392"/>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71232"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77437" y="0"/>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00549" y="2606213"/>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499774" y="3126474"/>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97543" y="3067042"/>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 name="Group 36"/>
          <p:cNvGrpSpPr/>
          <p:nvPr/>
        </p:nvGrpSpPr>
        <p:grpSpPr>
          <a:xfrm>
            <a:off x="-77437" y="304600"/>
            <a:ext cx="1850566" cy="530327"/>
            <a:chOff x="1171059" y="3991939"/>
            <a:chExt cx="3701132" cy="913062"/>
          </a:xfrm>
        </p:grpSpPr>
        <p:grpSp>
          <p:nvGrpSpPr>
            <p:cNvPr id="5"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3</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2" name="TextBox 1"/>
          <p:cNvSpPr txBox="1"/>
          <p:nvPr/>
        </p:nvSpPr>
        <p:spPr>
          <a:xfrm>
            <a:off x="1376200" y="1333855"/>
            <a:ext cx="8968483" cy="463397"/>
          </a:xfrm>
          <a:prstGeom prst="rect">
            <a:avLst/>
          </a:prstGeom>
          <a:noFill/>
        </p:spPr>
        <p:txBody>
          <a:bodyPr wrap="square" rtlCol="0">
            <a:spAutoFit/>
          </a:bodyPr>
          <a:lstStyle/>
          <a:p>
            <a:pPr algn="just">
              <a:lnSpc>
                <a:spcPct val="150000"/>
              </a:lnSpc>
              <a:spcAft>
                <a:spcPts val="0"/>
              </a:spcAft>
              <a:tabLst>
                <a:tab pos="629920"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291843" y="780948"/>
                <a:ext cx="11137196" cy="2267544"/>
              </a:xfrm>
              <a:prstGeom prst="rect">
                <a:avLst/>
              </a:prstGeom>
            </p:spPr>
            <p:txBody>
              <a:bodyPr wrap="square">
                <a:spAutoFit/>
              </a:bodyPr>
              <a:lstStyle/>
              <a:p>
                <a:pPr lvl="0" algn="just">
                  <a:spcAft>
                    <a:spcPts val="800"/>
                  </a:spcAft>
                  <a:buClr>
                    <a:srgbClr val="000000"/>
                  </a:buClr>
                  <a:tabLst>
                    <a:tab pos="62992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a:effectLst/>
                        <a:latin typeface="Times New Roman" panose="02020603050405020304" pitchFamily="18" charset="0"/>
                        <a:ea typeface="Calibri" panose="020F0502020204030204" pitchFamily="34" charset="0"/>
                        <a:cs typeface="Times New Roman" panose="02020603050405020304" pitchFamily="18" charset="0"/>
                      </a:rPr>
                      <m:t>Ox</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𝑦𝑧</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91843" y="780948"/>
                <a:ext cx="11137196" cy="2267544"/>
              </a:xfrm>
              <a:prstGeom prst="rect">
                <a:avLst/>
              </a:prstGeom>
              <a:blipFill>
                <a:blip r:embed="rId6"/>
                <a:stretch>
                  <a:fillRect l="-876" t="-2151" r="-1533" b="-1613"/>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C02D910A-6004-4462-BE7D-EEC55C9A0E8B}"/>
              </a:ext>
            </a:extLst>
          </p:cNvPr>
          <p:cNvSpPr/>
          <p:nvPr/>
        </p:nvSpPr>
        <p:spPr>
          <a:xfrm>
            <a:off x="8258420" y="2544231"/>
            <a:ext cx="500650"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D</a:t>
            </a:r>
          </a:p>
        </p:txBody>
      </p:sp>
      <mc:AlternateContent xmlns:mc="http://schemas.openxmlformats.org/markup-compatibility/2006">
        <mc:Choice xmlns:a14="http://schemas.microsoft.com/office/drawing/2010/main" Requires="a14">
          <p:sp>
            <p:nvSpPr>
              <p:cNvPr id="8" name="Rectangle 7"/>
              <p:cNvSpPr/>
              <p:nvPr/>
            </p:nvSpPr>
            <p:spPr>
              <a:xfrm>
                <a:off x="191652" y="3242572"/>
                <a:ext cx="11056170" cy="2267544"/>
              </a:xfrm>
              <a:prstGeom prst="rect">
                <a:avLst/>
              </a:prstGeom>
            </p:spPr>
            <p:txBody>
              <a:bodyPr wrap="square">
                <a:spAutoFit/>
              </a:bodyPr>
              <a:lstStyle/>
              <a:p>
                <a:pPr algn="just">
                  <a:spcAft>
                    <a:spcPts val="80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Chọn D</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91652" y="3242572"/>
                <a:ext cx="11056170" cy="2267544"/>
              </a:xfrm>
              <a:prstGeom prst="rect">
                <a:avLst/>
              </a:prstGeom>
              <a:blipFill>
                <a:blip r:embed="rId7"/>
                <a:stretch>
                  <a:fillRect l="-827" r="-1599" b="-53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7388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0255" y="452182"/>
            <a:ext cx="11870527" cy="2564432"/>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54004" y="3090756"/>
            <a:ext cx="11811127" cy="3660422"/>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6205"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0" y="-36197"/>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157107" y="2480807"/>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529396" y="297377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69324" y="2965587"/>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54004" y="309941"/>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4</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5" name="Rectangle 4"/>
              <p:cNvSpPr/>
              <p:nvPr/>
            </p:nvSpPr>
            <p:spPr>
              <a:xfrm>
                <a:off x="537017" y="801327"/>
                <a:ext cx="11320922" cy="2215286"/>
              </a:xfrm>
              <a:prstGeom prst="rect">
                <a:avLst/>
              </a:prstGeom>
            </p:spPr>
            <p:txBody>
              <a:bodyPr wrap="square">
                <a:spAutoFit/>
              </a:bodyPr>
              <a:lstStyle/>
              <a:p>
                <a:pPr lvl="0" algn="just">
                  <a:spcAft>
                    <a:spcPts val="800"/>
                  </a:spcAft>
                  <a:buClr>
                    <a:srgbClr val="000000"/>
                  </a:buClr>
                  <a:tabLst>
                    <a:tab pos="629920" algn="l"/>
                  </a:tabLs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không gian với hệ tọa độ </a:t>
                </a:r>
                <a14:m>
                  <m:oMath xmlns:m="http://schemas.openxmlformats.org/officeDocument/2006/math">
                    <m:r>
                      <m:rPr>
                        <m:nor/>
                      </m:rPr>
                      <a:rPr lang="en-US" sz="2400">
                        <a:effectLst/>
                        <a:latin typeface="Times New Roman" panose="02020603050405020304" pitchFamily="18" charset="0"/>
                        <a:ea typeface="Calibri" panose="020F0502020204030204" pitchFamily="34" charset="0"/>
                        <a:cs typeface="Times New Roman" panose="02020603050405020304" pitchFamily="18" charset="0"/>
                      </a:rPr>
                      <m:t>Ox</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𝑦𝑧</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hai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buClr>
                    <a:srgbClr val="000000"/>
                  </a:buClr>
                  <a:tabLst>
                    <a:tab pos="62992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r>
                      <m:rPr>
                        <m:nor/>
                      </m:rP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r>
                      <m:rPr>
                        <m:nor/>
                      </m:rP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B</m:t>
                    </m:r>
                    <m:r>
                      <m:rPr>
                        <m:nor/>
                      </m:rP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qArr>
                      </m:e>
                    </m:d>
                  </m:oMath>
                </a14:m>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37017" y="801327"/>
                <a:ext cx="11320922" cy="2215286"/>
              </a:xfrm>
              <a:prstGeom prst="rect">
                <a:avLst/>
              </a:prstGeom>
              <a:blipFill>
                <a:blip r:embed="rId6"/>
                <a:stretch>
                  <a:fillRect l="-808" t="-2198"/>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02D910A-6004-4462-BE7D-EEC55C9A0E8B}"/>
              </a:ext>
            </a:extLst>
          </p:cNvPr>
          <p:cNvSpPr/>
          <p:nvPr/>
        </p:nvSpPr>
        <p:spPr>
          <a:xfrm>
            <a:off x="2826442" y="2133585"/>
            <a:ext cx="500650"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B</a:t>
            </a:r>
          </a:p>
        </p:txBody>
      </p:sp>
      <mc:AlternateContent xmlns:mc="http://schemas.openxmlformats.org/markup-compatibility/2006">
        <mc:Choice xmlns:a14="http://schemas.microsoft.com/office/drawing/2010/main" Requires="a14">
          <p:sp>
            <p:nvSpPr>
              <p:cNvPr id="7" name="Rectangle 6"/>
              <p:cNvSpPr/>
              <p:nvPr/>
            </p:nvSpPr>
            <p:spPr>
              <a:xfrm>
                <a:off x="40255" y="3504300"/>
                <a:ext cx="10090006" cy="2631811"/>
              </a:xfrm>
              <a:prstGeom prst="rect">
                <a:avLst/>
              </a:prstGeom>
            </p:spPr>
            <p:txBody>
              <a:bodyPr wrap="square">
                <a:spAutoFit/>
              </a:bodyPr>
              <a:lstStyle/>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một vectơ chỉ phương của đường thẳng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 thẳng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nhận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một vectơ chỉ phương có phương trình tham số là </a:t>
                </a:r>
                <a14:m>
                  <m:oMath xmlns:m="http://schemas.openxmlformats.org/officeDocument/2006/math">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e>
                        </m:eqAr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ℝ</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0255" y="3504300"/>
                <a:ext cx="10090006" cy="2631811"/>
              </a:xfrm>
              <a:prstGeom prst="rect">
                <a:avLst/>
              </a:prstGeom>
              <a:blipFill>
                <a:blip r:embed="rId7"/>
                <a:stretch>
                  <a:fillRect l="-967" r="-1631" b="-439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826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468" y="501757"/>
            <a:ext cx="11870527" cy="1908158"/>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79963" y="2510595"/>
            <a:ext cx="11811127" cy="434740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Freeform 20"/>
          <p:cNvSpPr>
            <a:spLocks/>
          </p:cNvSpPr>
          <p:nvPr/>
        </p:nvSpPr>
        <p:spPr bwMode="auto">
          <a:xfrm rot="16200000" flipV="1">
            <a:off x="992502" y="1933520"/>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407978" y="245948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35071" y="2458905"/>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mc:AlternateContent xmlns:mc="http://schemas.openxmlformats.org/markup-compatibility/2006">
        <mc:Choice xmlns:a14="http://schemas.microsoft.com/office/drawing/2010/main" Requires="a14">
          <p:sp>
            <p:nvSpPr>
              <p:cNvPr id="5" name="Rectangle 4"/>
              <p:cNvSpPr/>
              <p:nvPr/>
            </p:nvSpPr>
            <p:spPr>
              <a:xfrm>
                <a:off x="300005" y="839683"/>
                <a:ext cx="11137394" cy="1457771"/>
              </a:xfrm>
              <a:prstGeom prst="rect">
                <a:avLst/>
              </a:prstGeom>
            </p:spPr>
            <p:txBody>
              <a:bodyPr wrap="square">
                <a:spAutoFit/>
              </a:bodyPr>
              <a:lstStyle/>
              <a:p>
                <a:pPr lvl="0" algn="just">
                  <a:spcAft>
                    <a:spcPts val="800"/>
                  </a:spcAft>
                  <a:buClr>
                    <a:srgbClr val="000000"/>
                  </a:buClr>
                  <a:tabLst>
                    <a:tab pos="629920" algn="l"/>
                  </a:tabLs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không gian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phương trình của đường thẳng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vuông góc với mặt phẳng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00005" y="839683"/>
                <a:ext cx="11137394" cy="1457771"/>
              </a:xfrm>
              <a:prstGeom prst="rect">
                <a:avLst/>
              </a:prstGeom>
              <a:blipFill>
                <a:blip r:embed="rId5"/>
                <a:stretch>
                  <a:fillRect l="-821" t="-3347" r="-1587" b="-2929"/>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02D910A-6004-4462-BE7D-EEC55C9A0E8B}"/>
              </a:ext>
            </a:extLst>
          </p:cNvPr>
          <p:cNvSpPr/>
          <p:nvPr/>
        </p:nvSpPr>
        <p:spPr>
          <a:xfrm>
            <a:off x="5596569" y="174885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a:t>
            </a:r>
          </a:p>
        </p:txBody>
      </p:sp>
      <mc:AlternateContent xmlns:mc="http://schemas.openxmlformats.org/markup-compatibility/2006">
        <mc:Choice xmlns:a14="http://schemas.microsoft.com/office/drawing/2010/main" Requires="a14">
          <p:sp>
            <p:nvSpPr>
              <p:cNvPr id="6" name="Rectangle 5"/>
              <p:cNvSpPr/>
              <p:nvPr/>
            </p:nvSpPr>
            <p:spPr>
              <a:xfrm>
                <a:off x="-79963" y="2924026"/>
                <a:ext cx="11338315" cy="1978042"/>
              </a:xfrm>
              <a:prstGeom prst="rect">
                <a:avLst/>
              </a:prstGeom>
            </p:spPr>
            <p:txBody>
              <a:bodyPr wrap="square">
                <a:spAutoFit/>
              </a:bodyPr>
              <a:lstStyle/>
              <a:p>
                <a:pPr marL="457200" algn="just">
                  <a:spcAft>
                    <a:spcPts val="0"/>
                  </a:spcAft>
                </a:pPr>
                <a:r>
                  <a:rPr lang="nl-N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có VTPT của mặt phẳng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4</m:t>
                    </m:r>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oMath>
                </a14:m>
                <a:r>
                  <a:rPr lang="nl-N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rPr>
                        </m:ctrlPr>
                      </m:accPr>
                      <m:e>
                        <m:r>
                          <a:rPr lang="en-US" sz="2400" i="1">
                            <a:effectLst/>
                            <a:latin typeface="Cambria Math" panose="02040503050406030204" pitchFamily="18" charset="0"/>
                            <a:ea typeface="Times New Roman" panose="02020603050405020304" pitchFamily="18" charset="0"/>
                          </a:rPr>
                          <m:t>𝑛</m:t>
                        </m:r>
                      </m:e>
                    </m:acc>
                    <m:r>
                      <a:rPr lang="en-US" sz="2400" i="1">
                        <a:effectLst/>
                        <a:latin typeface="Cambria Math" panose="02040503050406030204" pitchFamily="18" charset="0"/>
                        <a:ea typeface="Times New Roman" panose="02020603050405020304" pitchFamily="18" charset="0"/>
                      </a:rPr>
                      <m:t>=</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4</m:t>
                        </m:r>
                      </m:e>
                    </m:d>
                    <m:r>
                      <a:rPr lang="en-US" sz="2400" i="1">
                        <a:effectLst/>
                        <a:latin typeface="Cambria Math" panose="02040503050406030204" pitchFamily="18" charset="0"/>
                        <a:ea typeface="Times New Roman" panose="02020603050405020304" pitchFamily="18" charset="0"/>
                      </a:rPr>
                      <m:t>=</m:t>
                    </m:r>
                    <m:r>
                      <a:rPr lang="vi-VN" sz="2400" b="0" i="1" smtClean="0">
                        <a:effectLst/>
                        <a:latin typeface="Cambria Math" panose="02040503050406030204" pitchFamily="18" charset="0"/>
                        <a:ea typeface="Times New Roman" panose="02020603050405020304" pitchFamily="18" charset="0"/>
                      </a:rPr>
                      <m:t>−</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4</m:t>
                        </m:r>
                      </m:e>
                    </m:d>
                  </m:oMath>
                </a14:m>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 thẳng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vuông góc với mặt phẳng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nhận một vectơ</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e>
                    </m:d>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 vectơ chỉ phương và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có phương trình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79963" y="2924026"/>
                <a:ext cx="11338315" cy="1978042"/>
              </a:xfrm>
              <a:prstGeom prst="rect">
                <a:avLst/>
              </a:prstGeom>
              <a:blipFill>
                <a:blip r:embed="rId6"/>
                <a:stretch>
                  <a:fillRect l="-860" t="-2469" b="-2160"/>
                </a:stretch>
              </a:blipFill>
            </p:spPr>
            <p:txBody>
              <a:bodyPr/>
              <a:lstStyle/>
              <a:p>
                <a:r>
                  <a:rPr lang="en-US">
                    <a:noFill/>
                  </a:rPr>
                  <a:t> </a:t>
                </a:r>
              </a:p>
            </p:txBody>
          </p:sp>
        </mc:Fallback>
      </mc:AlternateContent>
      <p:sp>
        <p:nvSpPr>
          <p:cNvPr id="21" name="Round Same Side Corner Rectangle 20">
            <a:extLst>
              <a:ext uri="{FF2B5EF4-FFF2-40B4-BE49-F238E27FC236}">
                <a16:creationId xmlns:a16="http://schemas.microsoft.com/office/drawing/2014/main" id="{6088646E-FEFE-4773-8BFC-3C1EB93F7606}"/>
              </a:ext>
            </a:extLst>
          </p:cNvPr>
          <p:cNvSpPr/>
          <p:nvPr/>
        </p:nvSpPr>
        <p:spPr>
          <a:xfrm rot="10800000" flipV="1">
            <a:off x="317751" y="17014"/>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77570-A124-42A2-8508-56EBDB632421}"/>
              </a:ext>
            </a:extLst>
          </p:cNvPr>
          <p:cNvSpPr/>
          <p:nvPr/>
        </p:nvSpPr>
        <p:spPr>
          <a:xfrm>
            <a:off x="121929" y="-32848"/>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grpSp>
        <p:nvGrpSpPr>
          <p:cNvPr id="2" name="Group 36"/>
          <p:cNvGrpSpPr/>
          <p:nvPr/>
        </p:nvGrpSpPr>
        <p:grpSpPr>
          <a:xfrm>
            <a:off x="-130200" y="341422"/>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5</a:t>
                </a:r>
              </a:p>
            </p:txBody>
          </p:sp>
        </p:gr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Tree>
    <p:custDataLst>
      <p:tags r:id="rId1"/>
    </p:custDataLst>
    <p:extLst>
      <p:ext uri="{BB962C8B-B14F-4D97-AF65-F5344CB8AC3E}">
        <p14:creationId xmlns:p14="http://schemas.microsoft.com/office/powerpoint/2010/main" val="151059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2" name="Rounded Rectangle 41"/>
              <p:cNvSpPr/>
              <p:nvPr/>
            </p:nvSpPr>
            <p:spPr>
              <a:xfrm>
                <a:off x="-75144" y="53301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err="1"/>
                  <a:t>Trong</a:t>
                </a:r>
                <a:r>
                  <a:rPr lang="en-US" dirty="0"/>
                  <a:t> </a:t>
                </a:r>
                <a:r>
                  <a:rPr lang="en-US" dirty="0" err="1"/>
                  <a:t>không</a:t>
                </a:r>
                <a:r>
                  <a:rPr lang="en-US" dirty="0"/>
                  <a:t> </a:t>
                </a:r>
                <a:r>
                  <a:rPr lang="en-US" dirty="0" err="1"/>
                  <a:t>gian</a:t>
                </a:r>
                <a:r>
                  <a:rPr lang="en-US" dirty="0"/>
                  <a:t> </a:t>
                </a:r>
                <a:r>
                  <a:rPr lang="en-US" dirty="0" err="1"/>
                  <a:t>với</a:t>
                </a:r>
                <a:r>
                  <a:rPr lang="en-US" dirty="0"/>
                  <a:t> </a:t>
                </a:r>
                <a:r>
                  <a:rPr lang="en-US" dirty="0" err="1"/>
                  <a:t>hệ</a:t>
                </a:r>
                <a:r>
                  <a:rPr lang="en-US" dirty="0"/>
                  <a:t> </a:t>
                </a:r>
                <a:r>
                  <a:rPr lang="en-US" dirty="0" err="1"/>
                  <a:t>tọa</a:t>
                </a:r>
                <a:r>
                  <a:rPr lang="en-US" dirty="0"/>
                  <a:t> </a:t>
                </a:r>
                <a:r>
                  <a:rPr lang="en-US" dirty="0" err="1"/>
                  <a:t>độ</a:t>
                </a:r>
                <a:r>
                  <a:rPr lang="en-US" dirty="0"/>
                  <a:t> </a:t>
                </a:r>
                <a14:m>
                  <m:oMath xmlns:m="http://schemas.openxmlformats.org/officeDocument/2006/math">
                    <m:r>
                      <a:rPr lang="en-US" i="1">
                        <a:latin typeface="Cambria Math" panose="02040503050406030204" pitchFamily="18" charset="0"/>
                      </a:rPr>
                      <m:t>𝑂𝑥𝑦𝑧</m:t>
                    </m:r>
                  </m:oMath>
                </a14:m>
                <a:r>
                  <a:rPr lang="en-US" dirty="0"/>
                  <a:t> </a:t>
                </a:r>
                <a:r>
                  <a:rPr lang="en-US" dirty="0" err="1"/>
                  <a:t>cho</a:t>
                </a:r>
                <a:r>
                  <a:rPr lang="en-US" dirty="0"/>
                  <a:t> </a:t>
                </a:r>
                <a:r>
                  <a:rPr lang="en-US" dirty="0" err="1"/>
                  <a:t>ba</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e>
                    </m:d>
                  </m:oMath>
                </a14:m>
                <a:r>
                  <a:rPr lang="en-US" dirty="0"/>
                  <a:t>,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e>
                    </m:d>
                  </m:oMath>
                </a14:m>
                <a:r>
                  <a:rPr lang="en-US" dirty="0"/>
                  <a:t>,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e>
                    </m:d>
                  </m:oMath>
                </a14:m>
                <a:r>
                  <a:rPr lang="en-US" dirty="0"/>
                  <a:t>. </a:t>
                </a:r>
                <a:r>
                  <a:rPr lang="en-US" dirty="0" err="1"/>
                  <a:t>Phương</a:t>
                </a:r>
                <a:r>
                  <a:rPr lang="en-US" dirty="0"/>
                  <a:t> </a:t>
                </a:r>
                <a:r>
                  <a:rPr lang="en-US" dirty="0" err="1"/>
                  <a:t>trình</a:t>
                </a:r>
                <a:r>
                  <a:rPr lang="en-US" dirty="0"/>
                  <a:t> </a:t>
                </a:r>
                <a:r>
                  <a:rPr lang="en-US" dirty="0" err="1"/>
                  <a:t>nào</a:t>
                </a:r>
                <a:r>
                  <a:rPr lang="en-US" dirty="0"/>
                  <a:t> </a:t>
                </a:r>
                <a:r>
                  <a:rPr lang="en-US" dirty="0" err="1"/>
                  <a:t>dưới</a:t>
                </a:r>
                <a:r>
                  <a:rPr lang="en-US" dirty="0"/>
                  <a:t> </a:t>
                </a:r>
                <a:r>
                  <a:rPr lang="en-US" dirty="0" err="1"/>
                  <a:t>đây</a:t>
                </a:r>
                <a:r>
                  <a:rPr lang="en-US" dirty="0"/>
                  <a:t> </a:t>
                </a:r>
                <a:r>
                  <a:rPr lang="en-US" dirty="0" err="1"/>
                  <a:t>là</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của</a:t>
                </a:r>
                <a:r>
                  <a:rPr lang="en-US" dirty="0"/>
                  <a:t> </a:t>
                </a:r>
                <a:r>
                  <a:rPr lang="en-US" dirty="0" err="1"/>
                  <a:t>đường</a:t>
                </a:r>
                <a:r>
                  <a:rPr lang="en-US" dirty="0"/>
                  <a:t> </a:t>
                </a:r>
                <a:r>
                  <a:rPr lang="en-US" dirty="0" err="1"/>
                  <a:t>thẳng</a:t>
                </a:r>
                <a:r>
                  <a:rPr lang="en-US" dirty="0"/>
                  <a:t> </a:t>
                </a:r>
                <a:r>
                  <a:rPr lang="en-US" dirty="0" err="1"/>
                  <a:t>đi</a:t>
                </a:r>
                <a:r>
                  <a:rPr lang="en-US" dirty="0"/>
                  <a:t> qua </a:t>
                </a:r>
                <a14:m>
                  <m:oMath xmlns:m="http://schemas.openxmlformats.org/officeDocument/2006/math">
                    <m:r>
                      <a:rPr lang="en-US" i="1">
                        <a:latin typeface="Cambria Math" panose="02040503050406030204" pitchFamily="18" charset="0"/>
                      </a:rPr>
                      <m:t>𝐴</m:t>
                    </m:r>
                  </m:oMath>
                </a14:m>
                <a:r>
                  <a:rPr lang="en-US" dirty="0"/>
                  <a:t> </a:t>
                </a:r>
                <a:r>
                  <a:rPr lang="en-US" dirty="0" err="1"/>
                  <a:t>và</a:t>
                </a:r>
                <a:r>
                  <a:rPr lang="en-US" dirty="0"/>
                  <a:t> song </a:t>
                </a:r>
                <a:r>
                  <a:rPr lang="en-US" dirty="0" err="1"/>
                  <a:t>song</a:t>
                </a:r>
                <a:r>
                  <a:rPr lang="en-US" dirty="0"/>
                  <a:t> </a:t>
                </a:r>
                <a:r>
                  <a:rPr lang="en-US" dirty="0" err="1"/>
                  <a:t>với</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a:latin typeface="Cambria Math" panose="02040503050406030204" pitchFamily="18" charset="0"/>
                      </a:rPr>
                      <m:t>𝐵𝐶</m:t>
                    </m:r>
                  </m:oMath>
                </a14:m>
                <a:r>
                  <a:rPr lang="en-US" dirty="0"/>
                  <a:t>?</a:t>
                </a:r>
              </a:p>
              <a:p>
                <a:r>
                  <a:rPr lang="en-US" b="1" dirty="0"/>
                  <a:t>A.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&amp;</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𝑡</m:t>
                            </m:r>
                          </m:e>
                          <m:e>
                            <m:r>
                              <a:rPr lang="en-US" i="1">
                                <a:latin typeface="Cambria Math" panose="02040503050406030204" pitchFamily="18" charset="0"/>
                              </a:rPr>
                              <m:t>&amp;</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𝑡</m:t>
                            </m:r>
                          </m:e>
                          <m:e>
                            <m:r>
                              <a:rPr lang="en-US" i="1">
                                <a:latin typeface="Cambria Math" panose="02040503050406030204" pitchFamily="18" charset="0"/>
                              </a:rPr>
                              <m:t>&amp;</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𝑡</m:t>
                            </m:r>
                          </m:e>
                        </m:eqArr>
                      </m:e>
                    </m:d>
                  </m:oMath>
                </a14:m>
                <a:r>
                  <a:rPr lang="en-US" dirty="0"/>
                  <a:t>.</a:t>
                </a:r>
                <a:r>
                  <a:rPr lang="en-US" b="1" dirty="0"/>
                  <a:t>	B.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0</m:t>
                    </m:r>
                  </m:oMath>
                </a14:m>
                <a:r>
                  <a:rPr lang="en-US" dirty="0"/>
                  <a:t>.</a:t>
                </a:r>
                <a:r>
                  <a:rPr lang="en-US" b="1" u="sng" dirty="0"/>
                  <a:t>C</a:t>
                </a:r>
                <a:r>
                  <a:rPr lang="en-US" b="1"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m:t>
                        </m:r>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3</m:t>
                        </m:r>
                      </m:num>
                      <m:den>
                        <m:r>
                          <a:rPr lang="en-US" i="1">
                            <a:latin typeface="Cambria Math" panose="02040503050406030204" pitchFamily="18" charset="0"/>
                          </a:rPr>
                          <m:t>1</m:t>
                        </m:r>
                      </m:den>
                    </m:f>
                  </m:oMath>
                </a14:m>
                <a:r>
                  <a:rPr lang="en-US" dirty="0"/>
                  <a:t>.</a:t>
                </a:r>
                <a:r>
                  <a:rPr lang="en-US" b="1" dirty="0"/>
                  <a:t>	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m:t>
                        </m:r>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num>
                      <m:den>
                        <m:r>
                          <a:rPr lang="en-US" i="1">
                            <a:latin typeface="Cambria Math" panose="02040503050406030204" pitchFamily="18" charset="0"/>
                          </a:rPr>
                          <m:t>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1</m:t>
                        </m:r>
                      </m:den>
                    </m:f>
                  </m:oMath>
                </a14:m>
                <a:r>
                  <a:rPr lang="en-US" dirty="0"/>
                  <a:t>.</a:t>
                </a:r>
              </a:p>
            </p:txBody>
          </p:sp>
        </mc:Choice>
        <mc:Fallback>
          <p:sp>
            <p:nvSpPr>
              <p:cNvPr id="42" name="Rounded Rectangle 41"/>
              <p:cNvSpPr>
                <a:spLocks noRot="1" noChangeAspect="1" noMove="1" noResize="1" noEditPoints="1" noAdjustHandles="1" noChangeArrowheads="1" noChangeShapeType="1" noTextEdit="1"/>
              </p:cNvSpPr>
              <p:nvPr/>
            </p:nvSpPr>
            <p:spPr>
              <a:xfrm>
                <a:off x="-75144" y="533010"/>
                <a:ext cx="11870527" cy="2770603"/>
              </a:xfrm>
              <a:prstGeom prst="roundRect">
                <a:avLst>
                  <a:gd name="adj" fmla="val 4376"/>
                </a:avLst>
              </a:prstGeom>
              <a:blipFill>
                <a:blip r:embed="rId4"/>
                <a:stretch>
                  <a:fillRect/>
                </a:stretch>
              </a:blipFill>
              <a:ln w="12700">
                <a:solidFill>
                  <a:srgbClr val="91720D"/>
                </a:solidFill>
              </a:ln>
            </p:spPr>
            <p:txBody>
              <a:bodyPr/>
              <a:lstStyle/>
              <a:p>
                <a:r>
                  <a:rPr lang="en-US">
                    <a:noFill/>
                  </a:rPr>
                  <a:t> </a:t>
                </a:r>
              </a:p>
            </p:txBody>
          </p:sp>
        </mc:Fallback>
      </mc:AlternateContent>
      <p:sp>
        <p:nvSpPr>
          <p:cNvPr id="17" name="Rounded Rectangle 52">
            <a:extLst>
              <a:ext uri="{FF2B5EF4-FFF2-40B4-BE49-F238E27FC236}">
                <a16:creationId xmlns:a16="http://schemas.microsoft.com/office/drawing/2014/main" id="{EBE8DBDC-2A00-435E-A211-94F825B83EBE}"/>
              </a:ext>
            </a:extLst>
          </p:cNvPr>
          <p:cNvSpPr/>
          <p:nvPr/>
        </p:nvSpPr>
        <p:spPr>
          <a:xfrm>
            <a:off x="-70776" y="3429000"/>
            <a:ext cx="11811127" cy="3413234"/>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6205"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0" y="0"/>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p:txBody>
      </p:sp>
      <p:sp>
        <p:nvSpPr>
          <p:cNvPr id="48" name="Freeform 20"/>
          <p:cNvSpPr>
            <a:spLocks/>
          </p:cNvSpPr>
          <p:nvPr/>
        </p:nvSpPr>
        <p:spPr bwMode="auto">
          <a:xfrm rot="16200000" flipV="1">
            <a:off x="985996" y="2833084"/>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378907" y="3374481"/>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75144" y="3254991"/>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75144" y="455430"/>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6</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4" name="Rectangle 3"/>
              <p:cNvSpPr/>
              <p:nvPr/>
            </p:nvSpPr>
            <p:spPr>
              <a:xfrm>
                <a:off x="16806" y="929257"/>
                <a:ext cx="11635964" cy="2482026"/>
              </a:xfrm>
              <a:prstGeom prst="rect">
                <a:avLst/>
              </a:prstGeom>
            </p:spPr>
            <p:txBody>
              <a:bodyPr wrap="square">
                <a:spAutoFit/>
              </a:bodyPr>
              <a:lstStyle/>
              <a:p>
                <a:pPr lvl="0" algn="just">
                  <a:spcAft>
                    <a:spcPts val="800"/>
                  </a:spcAft>
                  <a:buClr>
                    <a:srgbClr val="000000"/>
                  </a:buClr>
                  <a:tabLst>
                    <a:tab pos="62992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1</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num>
                      <m:den>
                        <m:r>
                          <a:rPr lang="en-US" sz="24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6806" y="929257"/>
                <a:ext cx="11635964" cy="2482026"/>
              </a:xfrm>
              <a:prstGeom prst="rect">
                <a:avLst/>
              </a:prstGeom>
              <a:blipFill>
                <a:blip r:embed="rId7"/>
                <a:stretch>
                  <a:fillRect l="-838" t="-1961" r="-1519"/>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C02D910A-6004-4462-BE7D-EEC55C9A0E8B}"/>
              </a:ext>
            </a:extLst>
          </p:cNvPr>
          <p:cNvSpPr/>
          <p:nvPr/>
        </p:nvSpPr>
        <p:spPr>
          <a:xfrm>
            <a:off x="-87362" y="2417978"/>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a:t>
            </a:r>
          </a:p>
        </p:txBody>
      </p:sp>
      <mc:AlternateContent xmlns:mc="http://schemas.openxmlformats.org/markup-compatibility/2006">
        <mc:Choice xmlns:a14="http://schemas.microsoft.com/office/drawing/2010/main" Requires="a14">
          <p:sp>
            <p:nvSpPr>
              <p:cNvPr id="5" name="Rectangle 4"/>
              <p:cNvSpPr/>
              <p:nvPr/>
            </p:nvSpPr>
            <p:spPr>
              <a:xfrm>
                <a:off x="0" y="3699860"/>
                <a:ext cx="11139174" cy="2193421"/>
              </a:xfrm>
              <a:prstGeom prst="rect">
                <a:avLst/>
              </a:prstGeom>
            </p:spPr>
            <p:txBody>
              <a:bodyPr wrap="square">
                <a:spAutoFit/>
              </a:bodyPr>
              <a:lstStyle/>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éc 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2400" i="1">
                        <a:effectLst/>
                        <a:latin typeface="Cambria Math" panose="02040503050406030204" pitchFamily="18" charset="0"/>
                        <a:ea typeface="Calibri" panose="020F0502020204030204" pitchFamily="34" charset="0"/>
                        <a:cs typeface="Cambria Math" panose="020405030504060302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0" y="3699860"/>
                <a:ext cx="11139174" cy="2193421"/>
              </a:xfrm>
              <a:prstGeom prst="rect">
                <a:avLst/>
              </a:prstGeom>
              <a:blipFill>
                <a:blip r:embed="rId8"/>
                <a:stretch>
                  <a:fillRect l="-821" b="-555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8074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1292662"/>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2: Viết phương trình đường thẳng trong không gian khi véc tơ chỉ phương của đường thẳng được tìm dựa vào tích có hướng.</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2480932"/>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p:sp>
        <p:nvSpPr>
          <p:cNvPr id="4" name="Rectangle 3"/>
          <p:cNvSpPr/>
          <p:nvPr/>
        </p:nvSpPr>
        <p:spPr>
          <a:xfrm>
            <a:off x="93479" y="3127314"/>
            <a:ext cx="11218460" cy="1754326"/>
          </a:xfrm>
          <a:prstGeom prst="rect">
            <a:avLst/>
          </a:prstGeom>
        </p:spPr>
        <p:txBody>
          <a:bodyPr wrap="square">
            <a:spAutoFit/>
          </a:bodyPr>
          <a:lstStyle/>
          <a:p>
            <a:pPr algn="just">
              <a:lnSpc>
                <a:spcPct val="150000"/>
              </a:lnSpc>
              <a:spcAft>
                <a:spcPts val="80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7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181969" y="160076"/>
                <a:ext cx="11145673" cy="7823360"/>
              </a:xfrm>
              <a:prstGeom prst="rect">
                <a:avLst/>
              </a:prstGeom>
            </p:spPr>
            <p:txBody>
              <a:bodyPr wrap="square">
                <a:spAutoFit/>
              </a:bodyPr>
              <a:lstStyle/>
              <a:p>
                <a:pPr algn="just">
                  <a:lnSpc>
                    <a:spcPct val="150000"/>
                  </a:lnSpc>
                  <a:spcAft>
                    <a:spcPts val="800"/>
                  </a:spcAft>
                </a:pP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 ý: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một</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sô</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cách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dựa</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vào</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hướng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góc</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rPr>
                          <m:t>𝒅</m:t>
                        </m:r>
                      </m:e>
                      <m:sub>
                        <m:r>
                          <a:rPr lang="en-US" sz="2400" b="1" i="1">
                            <a:effectLst/>
                            <a:latin typeface="Cambria Math" panose="02040503050406030204" pitchFamily="18" charset="0"/>
                            <a:ea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rPr>
                      <m:t>, </m:t>
                    </m:r>
                    <m:sSub>
                      <m:sSubPr>
                        <m:ctrlPr>
                          <a:rPr lang="en-US" sz="2400" b="1" i="1">
                            <a:effectLst/>
                            <a:latin typeface="Cambria Math" panose="02040503050406030204" pitchFamily="18" charset="0"/>
                            <a:ea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rPr>
                          <m:t>𝒅</m:t>
                        </m:r>
                      </m:e>
                      <m:sub>
                        <m:r>
                          <a:rPr lang="en-US" sz="2400" b="1" i="1">
                            <a:effectLst/>
                            <a:latin typeface="Cambria Math" panose="02040503050406030204" pitchFamily="18" charset="0"/>
                            <a:ea typeface="Times New Roman" panose="02020603050405020304" pitchFamily="18" charset="0"/>
                          </a:rPr>
                          <m:t>𝟐</m:t>
                        </m:r>
                      </m:sub>
                    </m:sSub>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14:m>
                  <m:oMath xmlns:m="http://schemas.openxmlformats.org/officeDocument/2006/math">
                    <m:r>
                      <a:rPr lang="en-US" sz="2400" i="1">
                        <a:effectLst/>
                        <a:latin typeface="Cambria Math" panose="02040503050406030204" pitchFamily="18" charset="0"/>
                        <a:ea typeface="Times New Roman" panose="02020603050405020304" pitchFamily="18" charset="0"/>
                      </a:rPr>
                      <m:t> </m:t>
                    </m:r>
                    <m:r>
                      <a:rPr lang="en-US" sz="2400" b="1" i="0" smtClean="0">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0">
                                <a:effectLst/>
                                <a:latin typeface="Cambria Math" panose="02040503050406030204" pitchFamily="18" charset="0"/>
                                <a:ea typeface="Times New Roman" panose="02020603050405020304" pitchFamily="18" charset="0"/>
                              </a:rPr>
                              <m:t>𝐮</m:t>
                            </m:r>
                          </m:e>
                        </m:acc>
                      </m:e>
                      <m:sub>
                        <m:sSub>
                          <m:sSubPr>
                            <m:ctrlPr>
                              <a:rPr lang="en-US" sz="2400" b="1" i="1">
                                <a:effectLst/>
                                <a:latin typeface="Cambria Math" panose="02040503050406030204" pitchFamily="18" charset="0"/>
                                <a:ea typeface="Times New Roman" panose="02020603050405020304" pitchFamily="18" charset="0"/>
                              </a:rPr>
                            </m:ctrlPr>
                          </m:sSubPr>
                          <m:e>
                            <m:r>
                              <a:rPr lang="en-US" sz="2400" b="1" i="0">
                                <a:effectLst/>
                                <a:latin typeface="Cambria Math" panose="02040503050406030204" pitchFamily="18" charset="0"/>
                                <a:ea typeface="Times New Roman" panose="02020603050405020304" pitchFamily="18" charset="0"/>
                              </a:rPr>
                              <m:t>𝐝</m:t>
                            </m:r>
                          </m:e>
                          <m:sub>
                            <m:r>
                              <a:rPr lang="en-US" sz="2400" b="1" i="0">
                                <a:effectLst/>
                                <a:latin typeface="Cambria Math" panose="02040503050406030204" pitchFamily="18" charset="0"/>
                                <a:ea typeface="Times New Roman" panose="02020603050405020304" pitchFamily="18" charset="0"/>
                              </a:rPr>
                              <m:t>𝟏</m:t>
                            </m:r>
                          </m:sub>
                        </m:sSub>
                      </m:sub>
                    </m:sSub>
                    <m:r>
                      <a:rPr lang="en-US" sz="2400" b="1" i="0">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0">
                                <a:effectLst/>
                                <a:latin typeface="Cambria Math" panose="02040503050406030204" pitchFamily="18" charset="0"/>
                                <a:ea typeface="Times New Roman" panose="02020603050405020304" pitchFamily="18" charset="0"/>
                              </a:rPr>
                              <m:t>𝐮</m:t>
                            </m:r>
                          </m:e>
                        </m:acc>
                      </m:e>
                      <m:sub>
                        <m:sSub>
                          <m:sSubPr>
                            <m:ctrlPr>
                              <a:rPr lang="en-US" sz="2400" b="1" i="1">
                                <a:effectLst/>
                                <a:latin typeface="Cambria Math" panose="02040503050406030204" pitchFamily="18" charset="0"/>
                                <a:ea typeface="Times New Roman" panose="02020603050405020304" pitchFamily="18" charset="0"/>
                              </a:rPr>
                            </m:ctrlPr>
                          </m:sSubPr>
                          <m:e>
                            <m:r>
                              <a:rPr lang="en-US" sz="2400" b="1" i="0">
                                <a:effectLst/>
                                <a:latin typeface="Cambria Math" panose="02040503050406030204" pitchFamily="18" charset="0"/>
                                <a:ea typeface="Times New Roman" panose="02020603050405020304" pitchFamily="18" charset="0"/>
                              </a:rPr>
                              <m:t>𝐝</m:t>
                            </m:r>
                          </m:e>
                          <m:sub>
                            <m:r>
                              <a:rPr lang="en-US" sz="2400" b="1" i="0">
                                <a:effectLst/>
                                <a:latin typeface="Cambria Math" panose="02040503050406030204" pitchFamily="18" charset="0"/>
                                <a:ea typeface="Times New Roman" panose="02020603050405020304" pitchFamily="18" charset="0"/>
                              </a:rPr>
                              <m:t>𝟐</m:t>
                            </m:r>
                          </m:sub>
                        </m:sSub>
                      </m:sub>
                    </m:sSub>
                    <m:r>
                      <a:rPr lang="en-US" sz="2400" b="1" i="0">
                        <a:effectLst/>
                        <a:latin typeface="Cambria Math" panose="02040503050406030204" pitchFamily="18" charset="0"/>
                        <a:ea typeface="Times New Roman" panose="02020603050405020304" pitchFamily="18" charset="0"/>
                      </a:rPr>
                      <m:t>]</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t>
                </a:r>
              </a:p>
              <a:p>
                <a:pPr marL="457200" algn="just">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là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mặt</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phẳng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𝑸</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14:m>
                  <m:oMath xmlns:m="http://schemas.openxmlformats.org/officeDocument/2006/math">
                    <m:r>
                      <a:rPr lang="en-US" sz="2400" i="1">
                        <a:effectLst/>
                        <a:latin typeface="Cambria Math" panose="02040503050406030204" pitchFamily="18" charset="0"/>
                        <a:ea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sub>
                    </m:sSub>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𝑸</m:t>
                        </m:r>
                        <m:r>
                          <a:rPr lang="en-US" sz="2400" b="1" i="1">
                            <a:effectLst/>
                            <a:latin typeface="Cambria Math" panose="02040503050406030204" pitchFamily="18" charset="0"/>
                            <a:ea typeface="Times New Roman" panose="02020603050405020304" pitchFamily="18" charset="0"/>
                          </a:rPr>
                          <m:t>)</m:t>
                        </m:r>
                      </m:sub>
                    </m:sSub>
                    <m:r>
                      <a:rPr lang="en-US" sz="2400" b="1" i="1">
                        <a:effectLst/>
                        <a:latin typeface="Cambria Math" panose="02040503050406030204" pitchFamily="18" charset="0"/>
                        <a:ea typeface="Times New Roman" panose="02020603050405020304" pitchFamily="18" charset="0"/>
                      </a:rPr>
                      <m:t>]</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là một véc tơ chỉ phương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song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mặt</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phẳng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𝑸</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biệt và không song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effectLst/>
                            <a:latin typeface="Cambria Math" panose="02040503050406030204" pitchFamily="18" charset="0"/>
                            <a:ea typeface="Times New Roman" panose="02020603050405020304" pitchFamily="18" charset="0"/>
                          </a:rPr>
                        </m:ctrlPr>
                      </m:dPr>
                      <m:e>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d>
                              <m:dPr>
                                <m:ctrlPr>
                                  <a:rPr lang="en-US" sz="2400" b="1" i="1">
                                    <a:effectLst/>
                                    <a:latin typeface="Cambria Math" panose="02040503050406030204" pitchFamily="18" charset="0"/>
                                    <a:ea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rPr>
                                  <m:t>𝑷</m:t>
                                </m:r>
                              </m:e>
                            </m:d>
                          </m:sub>
                        </m:sSub>
                        <m:r>
                          <a:rPr lang="en-US" sz="2400" b="1" i="1">
                            <a:effectLst/>
                            <a:latin typeface="Cambria Math" panose="02040503050406030204" pitchFamily="18" charset="0"/>
                            <a:ea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rPr>
                            </m:ctrlPr>
                          </m:sSubPr>
                          <m:e>
                            <m:acc>
                              <m:accPr>
                                <m:chr m:val="⃗"/>
                                <m:ctrlPr>
                                  <a:rPr lang="en-US" sz="2400" b="1" i="1">
                                    <a:effectLst/>
                                    <a:latin typeface="Cambria Math" panose="02040503050406030204" pitchFamily="18" charset="0"/>
                                    <a:ea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rPr>
                                  <m:t>𝒏</m:t>
                                </m:r>
                              </m:e>
                            </m:acc>
                          </m:e>
                          <m:sub>
                            <m:d>
                              <m:dPr>
                                <m:ctrlPr>
                                  <a:rPr lang="en-US" sz="2400" b="1" i="1">
                                    <a:effectLst/>
                                    <a:latin typeface="Cambria Math" panose="02040503050406030204" pitchFamily="18" charset="0"/>
                                    <a:ea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rPr>
                                  <m:t>𝑸</m:t>
                                </m:r>
                              </m:e>
                            </m:d>
                          </m:sub>
                        </m:sSub>
                      </m:e>
                    </m:d>
                    <m:r>
                      <m:rPr>
                        <m:nor/>
                      </m:rPr>
                      <a:rPr lang="en-US" sz="2400" b="0" i="0" smtClean="0">
                        <a:effectLst/>
                        <a:latin typeface="Cambria Math" panose="02040503050406030204" pitchFamily="18" charset="0"/>
                        <a:ea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é</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ơ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d</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b="1" i="1">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mặt </a:t>
                </a:r>
                <a14:m>
                  <m:oMath xmlns:m="http://schemas.openxmlformats.org/officeDocument/2006/math">
                    <m:r>
                      <a:rPr lang="en-US" sz="2400" b="0" i="1">
                        <a:latin typeface="Cambria Math" panose="02040503050406030204" pitchFamily="18" charset="0"/>
                        <a:ea typeface="Calibri" panose="020F0502020204030204" pitchFamily="34" charset="0"/>
                        <a:cs typeface="Times New Roman" panose="02020603050405020304" pitchFamily="18" charset="0"/>
                      </a:rPr>
                      <m:t>(</m:t>
                    </m:r>
                    <m:r>
                      <a:rPr lang="en-US" sz="2400" b="0" i="1">
                        <a:latin typeface="Cambria Math" panose="02040503050406030204" pitchFamily="18" charset="0"/>
                        <a:ea typeface="Calibri" panose="020F0502020204030204" pitchFamily="34" charset="0"/>
                        <a:cs typeface="Times New Roman" panose="02020603050405020304" pitchFamily="18" charset="0"/>
                      </a:rPr>
                      <m:t>𝑃</m:t>
                    </m:r>
                    <m:r>
                      <a:rPr lang="en-US" sz="2400" b="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𝒖</m:t>
                                </m:r>
                              </m:e>
                            </m:acc>
                          </m:e>
                          <m:sub>
                            <m:sSup>
                              <m:s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𝒏</m:t>
                                </m:r>
                              </m:e>
                            </m:acc>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sub>
                        </m:sSub>
                      </m:e>
                    </m:d>
                    <m:r>
                      <m:rPr>
                        <m:nor/>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é</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ơ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m:t>d</m:t>
                    </m:r>
                    <m:r>
                      <m:rPr>
                        <m:nor/>
                      </m:rPr>
                      <a:rPr lang="en-US" sz="2400" b="0" i="0" dirty="0" smtClean="0">
                        <a:latin typeface="Times New Roman" panose="02020603050405020304" pitchFamily="18" charset="0"/>
                        <a:ea typeface="Times New Roman" panose="02020603050405020304" pitchFamily="18" charset="0"/>
                        <a:cs typeface="Times New Roman" panose="02020603050405020304" pitchFamily="18" charset="0"/>
                      </a:rPr>
                      <m:t>.</m:t>
                    </m:r>
                  </m:oMath>
                </a14:m>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mặt</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phẳng</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 </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b="0" i="1">
                        <a:latin typeface="Cambria Math" panose="02040503050406030204" pitchFamily="18" charset="0"/>
                        <a:ea typeface="Times New Roman" panose="02020603050405020304" pitchFamily="18" charset="0"/>
                      </a:rPr>
                      <m:t>(</m:t>
                    </m:r>
                    <m:r>
                      <a:rPr lang="en-US" sz="2400" b="0" i="1">
                        <a:latin typeface="Cambria Math" panose="02040503050406030204" pitchFamily="18" charset="0"/>
                        <a:ea typeface="Times New Roman" panose="02020603050405020304" pitchFamily="18" charset="0"/>
                      </a:rPr>
                      <m:t>𝑃</m:t>
                    </m:r>
                    <m:r>
                      <a:rPr lang="en-US" sz="2400" b="0" i="1">
                        <a:latin typeface="Cambria Math" panose="02040503050406030204" pitchFamily="18" charset="0"/>
                        <a:ea typeface="Times New Roman" panose="02020603050405020304" pitchFamily="18" charset="0"/>
                      </a:rPr>
                      <m:t>)</m:t>
                    </m:r>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0" i="1">
                        <a:latin typeface="Cambria Math" panose="02040503050406030204" pitchFamily="18" charset="0"/>
                        <a:ea typeface="Times New Roman" panose="02020603050405020304" pitchFamily="18" charset="0"/>
                      </a:rPr>
                      <m:t>(</m:t>
                    </m:r>
                    <m:r>
                      <a:rPr lang="en-US" sz="2400" b="0" i="1">
                        <a:latin typeface="Cambria Math" panose="02040503050406030204" pitchFamily="18" charset="0"/>
                        <a:ea typeface="Times New Roman" panose="02020603050405020304" pitchFamily="18" charset="0"/>
                      </a:rPr>
                      <m:t>𝑄</m:t>
                    </m:r>
                    <m:r>
                      <a:rPr lang="en-US" sz="2400" b="0" i="1">
                        <a:latin typeface="Cambria Math" panose="02040503050406030204" pitchFamily="18" charset="0"/>
                        <a:ea typeface="Times New Roman" panose="02020603050405020304" pitchFamily="18" charset="0"/>
                      </a:rPr>
                      <m:t>)</m:t>
                    </m:r>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biệt và không song song),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𝒖</m:t>
                                </m:r>
                              </m:e>
                            </m:acc>
                          </m:e>
                          <m:sub>
                            <m:sSup>
                              <m:s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up>
                            </m:sSup>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𝒏</m:t>
                                </m:r>
                              </m:e>
                            </m:acc>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sub>
                        </m:sSub>
                      </m:e>
                    </m:d>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ộ</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é</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ơ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ea typeface="Times New Roman" panose="02020603050405020304" pitchFamily="18" charset="0"/>
                        <a:cs typeface="Times New Roman" panose="02020603050405020304" pitchFamily="18" charset="0"/>
                      </a:rPr>
                      <m:t>d</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1969" y="160076"/>
                <a:ext cx="11145673" cy="7823360"/>
              </a:xfrm>
              <a:prstGeom prst="rect">
                <a:avLst/>
              </a:prstGeom>
              <a:blipFill>
                <a:blip r:embed="rId2"/>
                <a:stretch>
                  <a:fillRect l="-1149" r="-1477"/>
                </a:stretch>
              </a:blipFill>
            </p:spPr>
            <p:txBody>
              <a:bodyPr/>
              <a:lstStyle/>
              <a:p>
                <a:r>
                  <a:rPr lang="en-US">
                    <a:noFill/>
                  </a:rPr>
                  <a:t> </a:t>
                </a:r>
              </a:p>
            </p:txBody>
          </p:sp>
        </mc:Fallback>
      </mc:AlternateContent>
    </p:spTree>
    <p:extLst>
      <p:ext uri="{BB962C8B-B14F-4D97-AF65-F5344CB8AC3E}">
        <p14:creationId xmlns:p14="http://schemas.microsoft.com/office/powerpoint/2010/main" val="152728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160736" y="509164"/>
            <a:ext cx="11870527" cy="2641347"/>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40" name="Round Same Side Corner Rectangle 20"/>
          <p:cNvSpPr/>
          <p:nvPr/>
        </p:nvSpPr>
        <p:spPr>
          <a:xfrm rot="10800000" flipV="1">
            <a:off x="25461" y="-3648"/>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192330" y="-27098"/>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r>
              <a:rPr lang="vi-VN" sz="3000" b="1" spc="-75" dirty="0">
                <a:latin typeface="Times New Roman" panose="02020603050405020304" pitchFamily="18" charset="0"/>
                <a:ea typeface="Tahoma" pitchFamily="34" charset="0"/>
                <a:cs typeface="Times New Roman" panose="02020603050405020304" pitchFamily="18" charset="0"/>
              </a:rPr>
              <a:t> </a:t>
            </a:r>
          </a:p>
        </p:txBody>
      </p:sp>
      <p:grpSp>
        <p:nvGrpSpPr>
          <p:cNvPr id="37" name="Group 36"/>
          <p:cNvGrpSpPr/>
          <p:nvPr/>
        </p:nvGrpSpPr>
        <p:grpSpPr>
          <a:xfrm>
            <a:off x="25461" y="309109"/>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7</a:t>
                </a: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7" name="TextBox 6"/>
              <p:cNvSpPr txBox="1"/>
              <p:nvPr/>
            </p:nvSpPr>
            <p:spPr>
              <a:xfrm>
                <a:off x="461856" y="746356"/>
                <a:ext cx="10952457" cy="2748766"/>
              </a:xfrm>
              <a:prstGeom prst="rect">
                <a:avLst/>
              </a:prstGeom>
              <a:noFill/>
            </p:spPr>
            <p:txBody>
              <a:bodyPr wrap="square">
                <a:spAutoFit/>
              </a:bodyPr>
              <a:lstStyle/>
              <a:p>
                <a:pPr lvl="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Trong không gian với hệ toạ độ Oxyz, cho điểm A(1;-2;3) và hai mặt phẳng (P): x+y+z+1=0, (Q): x-y+z-2=0. Phương trình nào dưới đây là phương trình đường thẳng đi qua A, song song với (P) và (Q)?</a:t>
                </a:r>
              </a:p>
              <a:p>
                <a:pPr algn="just"/>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61856" y="746356"/>
                <a:ext cx="10952457" cy="2748766"/>
              </a:xfrm>
              <a:prstGeom prst="rect">
                <a:avLst/>
              </a:prstGeom>
              <a:blipFill>
                <a:blip r:embed="rId5"/>
                <a:stretch>
                  <a:fillRect l="-891" t="-1774" r="-1615"/>
                </a:stretch>
              </a:blipFill>
            </p:spPr>
            <p:txBody>
              <a:bodyPr/>
              <a:lstStyle/>
              <a:p>
                <a:r>
                  <a:rPr lang="en-US">
                    <a:noFill/>
                  </a:rPr>
                  <a:t> </a:t>
                </a:r>
              </a:p>
            </p:txBody>
          </p:sp>
        </mc:Fallback>
      </mc:AlternateContent>
      <p:sp>
        <p:nvSpPr>
          <p:cNvPr id="2" name="Rounded Rectangle 41">
            <a:extLst>
              <a:ext uri="{FF2B5EF4-FFF2-40B4-BE49-F238E27FC236}">
                <a16:creationId xmlns:a16="http://schemas.microsoft.com/office/drawing/2014/main" id="{6AE3F02F-34A7-E101-BC71-6BB3262031AA}"/>
              </a:ext>
            </a:extLst>
          </p:cNvPr>
          <p:cNvSpPr/>
          <p:nvPr/>
        </p:nvSpPr>
        <p:spPr>
          <a:xfrm>
            <a:off x="160735" y="3247831"/>
            <a:ext cx="11870527" cy="4262114"/>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D83E1B0-2D7D-D570-E72C-19FA50E0DBD7}"/>
                  </a:ext>
                </a:extLst>
              </p:cNvPr>
              <p:cNvSpPr txBox="1"/>
              <p:nvPr/>
            </p:nvSpPr>
            <p:spPr>
              <a:xfrm>
                <a:off x="252945" y="3585683"/>
                <a:ext cx="11130828" cy="3683765"/>
              </a:xfrm>
              <a:prstGeom prst="rect">
                <a:avLst/>
              </a:prstGeom>
              <a:noFill/>
            </p:spPr>
            <p:txBody>
              <a:bodyPr wrap="square">
                <a:spAutoFit/>
              </a:bodyPr>
              <a:lstStyle/>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vi-VN" sz="2400" b="0" i="1" smtClean="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3</m:t>
                        </m:r>
                      </m:sub>
                    </m:sSub>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80340" algn="l"/>
                    <a:tab pos="360045" algn="l"/>
                    <a:tab pos="467995" algn="l"/>
                    <a:tab pos="540385" algn="l"/>
                    <a:tab pos="648335" algn="l"/>
                    <a:tab pos="1260475" algn="l"/>
                    <a:tab pos="2520315" algn="l"/>
                    <a:tab pos="3780790" algn="l"/>
                    <a:tab pos="5040630" algn="r"/>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tabLst>
                    <a:tab pos="629920" algn="l"/>
                  </a:tabLs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DD83E1B0-2D7D-D570-E72C-19FA50E0DBD7}"/>
                  </a:ext>
                </a:extLst>
              </p:cNvPr>
              <p:cNvSpPr txBox="1">
                <a:spLocks noRot="1" noChangeAspect="1" noMove="1" noResize="1" noEditPoints="1" noAdjustHandles="1" noChangeArrowheads="1" noChangeShapeType="1" noTextEdit="1"/>
              </p:cNvSpPr>
              <p:nvPr/>
            </p:nvSpPr>
            <p:spPr>
              <a:xfrm>
                <a:off x="252945" y="3585683"/>
                <a:ext cx="11130828" cy="3683765"/>
              </a:xfrm>
              <a:prstGeom prst="rect">
                <a:avLst/>
              </a:prstGeom>
              <a:blipFill>
                <a:blip r:embed="rId6"/>
                <a:stretch>
                  <a:fillRect l="-821" t="-1325" r="-158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28FBD94-2761-A64F-DD01-155AB352AD42}"/>
              </a:ext>
            </a:extLst>
          </p:cNvPr>
          <p:cNvGrpSpPr/>
          <p:nvPr/>
        </p:nvGrpSpPr>
        <p:grpSpPr>
          <a:xfrm>
            <a:off x="-16144" y="3117749"/>
            <a:ext cx="2188393" cy="530327"/>
            <a:chOff x="488319" y="3987497"/>
            <a:chExt cx="4376786" cy="913062"/>
          </a:xfrm>
        </p:grpSpPr>
        <p:grpSp>
          <p:nvGrpSpPr>
            <p:cNvPr id="5" name="Group 4">
              <a:extLst>
                <a:ext uri="{FF2B5EF4-FFF2-40B4-BE49-F238E27FC236}">
                  <a16:creationId xmlns:a16="http://schemas.microsoft.com/office/drawing/2014/main" id="{BDAD9BFA-4B06-5789-B63E-F4D6D08D5BD8}"/>
                </a:ext>
              </a:extLst>
            </p:cNvPr>
            <p:cNvGrpSpPr/>
            <p:nvPr/>
          </p:nvGrpSpPr>
          <p:grpSpPr>
            <a:xfrm>
              <a:off x="1362045" y="4071155"/>
              <a:ext cx="3503060" cy="745750"/>
              <a:chOff x="2028795" y="4433105"/>
              <a:chExt cx="3503060" cy="745750"/>
            </a:xfrm>
          </p:grpSpPr>
          <p:sp>
            <p:nvSpPr>
              <p:cNvPr id="8" name="Freeform 20">
                <a:extLst>
                  <a:ext uri="{FF2B5EF4-FFF2-40B4-BE49-F238E27FC236}">
                    <a16:creationId xmlns:a16="http://schemas.microsoft.com/office/drawing/2014/main" id="{5A856C87-1E0D-280A-CCE8-6ECCA98E5C66}"/>
                  </a:ext>
                </a:extLst>
              </p:cNvPr>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F2E09EB8-77DB-E498-DB8B-BC99E6EE5E3E}"/>
                  </a:ext>
                </a:extLst>
              </p:cNvPr>
              <p:cNvSpPr txBox="1"/>
              <p:nvPr/>
            </p:nvSpPr>
            <p:spPr>
              <a:xfrm>
                <a:off x="2484093" y="4461546"/>
                <a:ext cx="2793030" cy="688869"/>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a:t>
                </a:r>
                <a:r>
                  <a:rPr lang="en-US" sz="2000" b="1" dirty="0">
                    <a:latin typeface="Tahoma" panose="020B0604030504040204" pitchFamily="34" charset="0"/>
                    <a:ea typeface="Tahoma" panose="020B0604030504040204" pitchFamily="34" charset="0"/>
                    <a:cs typeface="Tahoma" panose="020B0604030504040204" pitchFamily="34" charset="0"/>
                  </a:rPr>
                  <a:t> 8</a:t>
                </a:r>
              </a:p>
            </p:txBody>
          </p:sp>
        </p:grpSp>
        <p:pic>
          <p:nvPicPr>
            <p:cNvPr id="6" name="Picture 5">
              <a:extLst>
                <a:ext uri="{FF2B5EF4-FFF2-40B4-BE49-F238E27FC236}">
                  <a16:creationId xmlns:a16="http://schemas.microsoft.com/office/drawing/2014/main" id="{9679A8AD-74EB-64CC-7E1D-5B2FE9B1C0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a:fillRect/>
            </a:stretch>
          </p:blipFill>
          <p:spPr>
            <a:xfrm>
              <a:off x="488319" y="3987497"/>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p:spTree>
    <p:custDataLst>
      <p:tags r:id="rId1"/>
    </p:custDataLst>
    <p:extLst>
      <p:ext uri="{BB962C8B-B14F-4D97-AF65-F5344CB8AC3E}">
        <p14:creationId xmlns:p14="http://schemas.microsoft.com/office/powerpoint/2010/main" val="372529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r>
              <a:rPr lang="vi-VN" sz="3000" b="1" spc="-75" dirty="0">
                <a:latin typeface="Times New Roman" panose="02020603050405020304" pitchFamily="18" charset="0"/>
                <a:ea typeface="Tahoma" pitchFamily="34" charset="0"/>
                <a:cs typeface="Times New Roman" panose="02020603050405020304" pitchFamily="18" charset="0"/>
              </a:rPr>
              <a:t> </a:t>
            </a:r>
          </a:p>
        </p:txBody>
      </p:sp>
      <p:sp>
        <p:nvSpPr>
          <p:cNvPr id="48" name="Freeform 20"/>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grpSp>
        <p:nvGrpSpPr>
          <p:cNvPr id="37" name="Group 36"/>
          <p:cNvGrpSpPr/>
          <p:nvPr/>
        </p:nvGrpSpPr>
        <p:grpSpPr>
          <a:xfrm>
            <a:off x="-109590" y="685377"/>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7</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p:cNvSpPr txBox="1"/>
              <p:nvPr/>
            </p:nvSpPr>
            <p:spPr>
              <a:xfrm>
                <a:off x="636776" y="1132621"/>
                <a:ext cx="10952457" cy="2748766"/>
              </a:xfrm>
              <a:prstGeom prst="rect">
                <a:avLst/>
              </a:prstGeom>
              <a:noFill/>
            </p:spPr>
            <p:txBody>
              <a:bodyPr wrap="square">
                <a:spAutoFit/>
              </a:bodyPr>
              <a:lstStyle/>
              <a:p>
                <a:pPr lvl="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Trong không gian với hệ toạ độ Oxyz, cho điểm A(1;-2;3) và hai mặt phẳng (P): x+y+z+1=0, (Q): x-y+z-2=0. Phương trình nào dưới đây là phương trình đường thẳng đi qua A, song song với (P) và (Q)?</a:t>
                </a:r>
              </a:p>
              <a:p>
                <a:pPr algn="just"/>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6776" y="1132621"/>
                <a:ext cx="10952457" cy="2748766"/>
              </a:xfrm>
              <a:prstGeom prst="rect">
                <a:avLst/>
              </a:prstGeom>
              <a:blipFill>
                <a:blip r:embed="rId7"/>
                <a:stretch>
                  <a:fillRect l="-835" t="-1774" r="-835"/>
                </a:stretch>
              </a:blipFill>
            </p:spPr>
            <p:txBody>
              <a:bodyPr/>
              <a:lstStyle/>
              <a:p>
                <a:r>
                  <a:rPr lang="en-US">
                    <a:noFill/>
                  </a:rPr>
                  <a:t> </a:t>
                </a:r>
              </a:p>
            </p:txBody>
          </p:sp>
        </mc:Fallback>
      </mc:AlternateContent>
      <p:sp>
        <p:nvSpPr>
          <p:cNvPr id="22" name="Oval 21"/>
          <p:cNvSpPr/>
          <p:nvPr/>
        </p:nvSpPr>
        <p:spPr>
          <a:xfrm>
            <a:off x="8692620" y="263411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mc:AlternateContent xmlns:mc="http://schemas.openxmlformats.org/markup-compatibility/2006" xmlns:a14="http://schemas.microsoft.com/office/drawing/2010/main">
        <mc:Choice Requires="a14">
          <p:sp>
            <p:nvSpPr>
              <p:cNvPr id="10" name="TextBox 9"/>
              <p:cNvSpPr txBox="1"/>
              <p:nvPr/>
            </p:nvSpPr>
            <p:spPr>
              <a:xfrm>
                <a:off x="628469" y="4412294"/>
                <a:ext cx="10831349" cy="2277868"/>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Ta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e>
                            </m:d>
                          </m:e>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e>
                            </m:d>
                          </m:e>
                        </m:eqAr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400" i="1">
                            <a:latin typeface="Cambria Math" panose="02040503050406030204" pitchFamily="18" charset="0"/>
                          </a:rPr>
                        </m:ctrlPr>
                      </m:dPr>
                      <m:e>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e>
                    </m:d>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0</m:t>
                        </m:r>
                        <m:r>
                          <a:rPr lang="fr-FR" sz="2400" i="1">
                            <a:latin typeface="Cambria Math" panose="02040503050406030204" pitchFamily="18" charset="0"/>
                          </a:rPr>
                          <m:t>;−</m:t>
                        </m:r>
                        <m:r>
                          <a:rPr lang="fr-FR" sz="2400" i="1">
                            <a:latin typeface="Cambria Math" panose="02040503050406030204" pitchFamily="18" charset="0"/>
                          </a:rPr>
                          <m:t>2</m:t>
                        </m:r>
                      </m:e>
                    </m:d>
                    <m:r>
                      <a:rPr lang="fr-FR" sz="2400" i="1">
                        <a:latin typeface="Cambria Math" panose="02040503050406030204" pitchFamily="18" charset="0"/>
                      </a:rPr>
                      <m:t>=</m:t>
                    </m:r>
                    <m:r>
                      <a:rPr lang="fr-FR" sz="2400" i="1">
                        <a:latin typeface="Cambria Math" panose="02040503050406030204" pitchFamily="18" charset="0"/>
                      </a:rPr>
                      <m:t>2</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0</m:t>
                        </m:r>
                        <m:r>
                          <a:rPr lang="fr-FR" sz="2400" i="1">
                            <a:latin typeface="Cambria Math" panose="02040503050406030204" pitchFamily="18" charset="0"/>
                          </a:rPr>
                          <m:t>;−</m:t>
                        </m:r>
                        <m:r>
                          <a:rPr lang="fr-FR" sz="2400" i="1">
                            <a:latin typeface="Cambria Math" panose="02040503050406030204" pitchFamily="18" charset="0"/>
                          </a:rPr>
                          <m:t>1</m:t>
                        </m:r>
                      </m:e>
                    </m:d>
                  </m:oMath>
                </a14:m>
                <a:r>
                  <a:rPr lang="fr-FR"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đường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thẳng</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𝑑</m:t>
                    </m:r>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song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song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với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mặt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phẳng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nên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nhận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tơ</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0</m:t>
                        </m:r>
                        <m:r>
                          <a:rPr lang="fr-FR" sz="2400" i="1">
                            <a:latin typeface="Cambria Math" panose="02040503050406030204" pitchFamily="18" charset="0"/>
                          </a:rPr>
                          <m:t>;−</m:t>
                        </m:r>
                        <m:r>
                          <a:rPr lang="fr-FR" sz="2400" i="1">
                            <a:latin typeface="Cambria Math" panose="02040503050406030204" pitchFamily="18" charset="0"/>
                          </a:rPr>
                          <m:t>1</m:t>
                        </m: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làm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tơ</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chỉ</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phương</a:t>
                </a:r>
                <a:r>
                  <a:rPr lang="fr-FR" sz="2400" dirty="0">
                    <a:latin typeface="Times New Roman" panose="02020603050405020304" pitchFamily="18" charset="0"/>
                    <a:cs typeface="Times New Roman" panose="02020603050405020304" pitchFamily="18" charset="0"/>
                  </a:rPr>
                  <a:t>. M</a:t>
                </a:r>
                <a:r>
                  <a:rPr lang="vi-VN" sz="24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d </a:t>
                </a:r>
                <a:r>
                  <a:rPr lang="fr-FR" sz="2400" dirty="0" err="1">
                    <a:latin typeface="Times New Roman" panose="02020603050405020304" pitchFamily="18" charset="0"/>
                    <a:cs typeface="Times New Roman" panose="02020603050405020304" pitchFamily="18" charset="0"/>
                  </a:rPr>
                  <a:t>đi</a:t>
                </a:r>
                <a:r>
                  <a:rPr lang="fr-FR" sz="2400" dirty="0">
                    <a:latin typeface="Times New Roman" panose="02020603050405020304" pitchFamily="18" charset="0"/>
                    <a:cs typeface="Times New Roman" panose="02020603050405020304" pitchFamily="18" charset="0"/>
                  </a:rPr>
                  <a:t> qua </a:t>
                </a:r>
                <a14:m>
                  <m:oMath xmlns:m="http://schemas.openxmlformats.org/officeDocument/2006/math">
                    <m:r>
                      <a:rPr lang="en-US" sz="2400" i="1">
                        <a:latin typeface="Cambria Math" panose="02040503050406030204" pitchFamily="18" charset="0"/>
                      </a:rPr>
                      <m:t>𝐴</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3</m:t>
                        </m: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nên</a:t>
                </a:r>
                <a:r>
                  <a:rPr lang="fr-FR" sz="2400" dirty="0">
                    <a:latin typeface="Times New Roman" panose="02020603050405020304" pitchFamily="18" charset="0"/>
                    <a:cs typeface="Times New Roman" panose="02020603050405020304" pitchFamily="18" charset="0"/>
                  </a:rPr>
                  <a:t> ta </a:t>
                </a:r>
                <a:r>
                  <a:rPr lang="fr-FR" sz="2400" dirty="0" err="1">
                    <a:latin typeface="Times New Roman" panose="02020603050405020304" pitchFamily="18" charset="0"/>
                    <a:cs typeface="Times New Roman" panose="02020603050405020304" pitchFamily="18" charset="0"/>
                  </a:rPr>
                  <a:t>chọn</a:t>
                </a:r>
                <a:r>
                  <a:rPr lang="fr-FR" sz="2400"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đáp</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án</a:t>
                </a:r>
                <a:r>
                  <a:rPr lang="fr-FR" sz="2400" b="1" dirty="0">
                    <a:latin typeface="Times New Roman" panose="02020603050405020304" pitchFamily="18" charset="0"/>
                    <a:cs typeface="Times New Roman" panose="02020603050405020304" pitchFamily="18" charset="0"/>
                  </a:rPr>
                  <a:t> D</a:t>
                </a:r>
                <a:r>
                  <a:rPr lang="fr-FR"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50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28469" y="4412294"/>
                <a:ext cx="10831349" cy="2277868"/>
              </a:xfrm>
              <a:prstGeom prst="rect">
                <a:avLst/>
              </a:prstGeom>
              <a:blipFill>
                <a:blip r:embed="rId8"/>
                <a:stretch>
                  <a:fillRect l="-84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7845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6521" y="762814"/>
            <a:ext cx="11870527" cy="4262114"/>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275921" y="5024928"/>
            <a:ext cx="11811127" cy="1746484"/>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307891" y="240045"/>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134562" y="187690"/>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p:nvPr/>
        </p:nvSpPr>
        <p:spPr bwMode="auto">
          <a:xfrm rot="16200000" flipV="1">
            <a:off x="1251555" y="4488307"/>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518142" y="5049735"/>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131015" y="4934112"/>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14" name="TextBox 13"/>
              <p:cNvSpPr txBox="1"/>
              <p:nvPr/>
            </p:nvSpPr>
            <p:spPr>
              <a:xfrm>
                <a:off x="628460" y="1064611"/>
                <a:ext cx="11130828" cy="4500078"/>
              </a:xfrm>
              <a:prstGeom prst="rect">
                <a:avLst/>
              </a:prstGeom>
              <a:noFill/>
            </p:spPr>
            <p:txBody>
              <a:bodyPr wrap="square">
                <a:spAutoFit/>
              </a:bodyPr>
              <a:lstStyle/>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0"/>
                  </a:spcBef>
                  <a:spcAft>
                    <a:spcPts val="800"/>
                  </a:spcAft>
                  <a:tabLst>
                    <a:tab pos="0" algn="l"/>
                    <a:tab pos="20320" algn="l"/>
                    <a:tab pos="467995" algn="l"/>
                    <a:tab pos="540385" algn="l"/>
                    <a:tab pos="648335" algn="l"/>
                    <a:tab pos="1260475" algn="l"/>
                    <a:tab pos="2520315" algn="l"/>
                    <a:tab pos="3780790" algn="l"/>
                    <a:tab pos="5040630" algn="r"/>
                  </a:tabLst>
                </a:pP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vi-VN" sz="2400" b="0" i="1" smtClean="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fr-FR"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6</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3</m:t>
                        </m:r>
                      </m:sub>
                    </m:sSub>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180340" algn="l"/>
                    <a:tab pos="360045" algn="l"/>
                    <a:tab pos="467995" algn="l"/>
                    <a:tab pos="540385" algn="l"/>
                    <a:tab pos="648335" algn="l"/>
                    <a:tab pos="1260475" algn="l"/>
                    <a:tab pos="2520315" algn="l"/>
                    <a:tab pos="3780790" algn="l"/>
                    <a:tab pos="5040630" algn="r"/>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den>
                    </m:f>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tabLst>
                    <a:tab pos="629920" algn="l"/>
                  </a:tabLs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28460" y="1064611"/>
                <a:ext cx="11130828" cy="4500078"/>
              </a:xfrm>
              <a:prstGeom prst="rect">
                <a:avLst/>
              </a:prstGeom>
              <a:blipFill>
                <a:blip r:embed="rId6"/>
                <a:stretch>
                  <a:fillRect l="-821" t="-1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5752" y="5444900"/>
                <a:ext cx="11452054" cy="1336456"/>
              </a:xfrm>
              <a:prstGeom prst="rect">
                <a:avLst/>
              </a:prstGeom>
              <a:noFill/>
            </p:spPr>
            <p:txBody>
              <a:bodyPr wrap="square">
                <a:spAutoFit/>
              </a:bodyPr>
              <a:lstStyle/>
              <a:p>
                <a:pPr>
                  <a:lnSpc>
                    <a:spcPct val="150000"/>
                  </a:lnSpc>
                </a:pP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1</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VTCP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d>
                      <m:dPr>
                        <m:ctrlPr>
                          <a:rPr lang="vi-VN"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4</m:t>
                        </m:r>
                        <m:r>
                          <a:rPr lang="en-US" sz="2400" i="1">
                            <a:latin typeface="Cambria Math" panose="02040503050406030204" pitchFamily="18" charset="0"/>
                          </a:rPr>
                          <m:t>;</m:t>
                        </m:r>
                        <m:r>
                          <a:rPr lang="en-US" sz="2400" i="1">
                            <a:latin typeface="Cambria Math" panose="02040503050406030204" pitchFamily="18" charset="0"/>
                          </a:rPr>
                          <m:t>6</m:t>
                        </m:r>
                      </m:e>
                    </m:d>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2</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VTCP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𝑏</m:t>
                        </m:r>
                      </m:e>
                    </m:acc>
                    <m:r>
                      <a:rPr lang="en-US" sz="2400" i="1">
                        <a:latin typeface="Cambria Math" panose="02040503050406030204" pitchFamily="18" charset="0"/>
                      </a:rPr>
                      <m:t>=</m:t>
                    </m:r>
                    <m:d>
                      <m:dPr>
                        <m:ctrlPr>
                          <a:rPr lang="vi-VN" sz="2400" i="1">
                            <a:latin typeface="Cambria Math" panose="02040503050406030204" pitchFamily="18" charset="0"/>
                          </a:rPr>
                        </m:ctrlPr>
                      </m:dPr>
                      <m:e>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5</m:t>
                        </m:r>
                      </m:e>
                    </m:d>
                  </m:oMath>
                </a14:m>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3</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vi-VN"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2</m:t>
                        </m:r>
                      </m:sub>
                    </m:sSub>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véc-tơ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begChr m:val="["/>
                        <m:end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acc>
                          <m:accPr>
                            <m:chr m:val="⃗"/>
                            <m:ctrlPr>
                              <a:rPr lang="vi-VN" sz="2400" i="1">
                                <a:latin typeface="Cambria Math" panose="02040503050406030204" pitchFamily="18" charset="0"/>
                              </a:rPr>
                            </m:ctrlPr>
                          </m:accPr>
                          <m:e>
                            <m:r>
                              <a:rPr lang="en-US" sz="2400" i="1">
                                <a:latin typeface="Cambria Math" panose="02040503050406030204" pitchFamily="18" charset="0"/>
                              </a:rPr>
                              <m:t>𝑏</m:t>
                            </m:r>
                          </m:e>
                        </m:acc>
                      </m:e>
                    </m:d>
                    <m:r>
                      <a:rPr lang="en-US" sz="2400" i="1">
                        <a:latin typeface="Cambria Math" panose="02040503050406030204" pitchFamily="18" charset="0"/>
                      </a:rPr>
                      <m:t>=</m:t>
                    </m:r>
                    <m:d>
                      <m:dPr>
                        <m:ctrlPr>
                          <a:rPr lang="vi-VN" sz="2400" i="1">
                            <a:latin typeface="Cambria Math" panose="02040503050406030204" pitchFamily="18" charset="0"/>
                          </a:rPr>
                        </m:ctrlPr>
                      </m:dPr>
                      <m:e>
                        <m:r>
                          <a:rPr lang="en-US" sz="2400" i="1">
                            <a:latin typeface="Cambria Math" panose="02040503050406030204" pitchFamily="18" charset="0"/>
                          </a:rPr>
                          <m:t>14</m:t>
                        </m:r>
                        <m:r>
                          <a:rPr lang="en-US" sz="2400" i="1">
                            <a:latin typeface="Cambria Math" panose="02040503050406030204" pitchFamily="18" charset="0"/>
                          </a:rPr>
                          <m:t>;</m:t>
                        </m:r>
                        <m:r>
                          <a:rPr lang="en-US" sz="2400" i="1">
                            <a:latin typeface="Cambria Math" panose="02040503050406030204" pitchFamily="18" charset="0"/>
                          </a:rPr>
                          <m:t>17</m:t>
                        </m:r>
                        <m:r>
                          <a:rPr lang="en-US" sz="2400" i="1">
                            <a:latin typeface="Cambria Math" panose="02040503050406030204" pitchFamily="18" charset="0"/>
                          </a:rPr>
                          <m:t>;</m:t>
                        </m:r>
                        <m:r>
                          <a:rPr lang="en-US" sz="2400" i="1">
                            <a:latin typeface="Cambria Math" panose="02040503050406030204" pitchFamily="18" charset="0"/>
                          </a:rPr>
                          <m:t>9</m:t>
                        </m:r>
                      </m:e>
                    </m:d>
                  </m:oMath>
                </a14:m>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B.</a:t>
                </a:r>
                <a:endParaRPr lang="vi-VN" sz="2400"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5752" y="5444900"/>
                <a:ext cx="11452054" cy="1336456"/>
              </a:xfrm>
              <a:prstGeom prst="rect">
                <a:avLst/>
              </a:prstGeom>
              <a:blipFill>
                <a:blip r:embed="rId7"/>
                <a:stretch>
                  <a:fillRect l="-852" b="-7763"/>
                </a:stretch>
              </a:blipFill>
            </p:spPr>
            <p:txBody>
              <a:bodyPr/>
              <a:lstStyle/>
              <a:p>
                <a:r>
                  <a:rPr lang="en-US">
                    <a:noFill/>
                  </a:rPr>
                  <a:t> </a:t>
                </a:r>
              </a:p>
            </p:txBody>
          </p:sp>
        </mc:Fallback>
      </mc:AlternateContent>
      <p:sp>
        <p:nvSpPr>
          <p:cNvPr id="21" name="Oval 20"/>
          <p:cNvSpPr/>
          <p:nvPr/>
        </p:nvSpPr>
        <p:spPr>
          <a:xfrm>
            <a:off x="3157151" y="4332221"/>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grpSp>
        <p:nvGrpSpPr>
          <p:cNvPr id="18" name="Group 17"/>
          <p:cNvGrpSpPr/>
          <p:nvPr/>
        </p:nvGrpSpPr>
        <p:grpSpPr>
          <a:xfrm>
            <a:off x="0" y="677169"/>
            <a:ext cx="2188393" cy="530327"/>
            <a:chOff x="488319" y="3987497"/>
            <a:chExt cx="4376786" cy="913062"/>
          </a:xfrm>
        </p:grpSpPr>
        <p:grpSp>
          <p:nvGrpSpPr>
            <p:cNvPr id="19" name="Group 18"/>
            <p:cNvGrpSpPr/>
            <p:nvPr/>
          </p:nvGrpSpPr>
          <p:grpSpPr>
            <a:xfrm>
              <a:off x="1362045" y="4071155"/>
              <a:ext cx="3503060" cy="745750"/>
              <a:chOff x="2028795" y="4433105"/>
              <a:chExt cx="3503060" cy="745750"/>
            </a:xfrm>
          </p:grpSpPr>
          <p:sp>
            <p:nvSpPr>
              <p:cNvPr id="22"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2484093" y="4461546"/>
                <a:ext cx="2793030" cy="688869"/>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a:t>
                </a:r>
                <a:r>
                  <a:rPr lang="en-US" sz="2000" b="1" dirty="0">
                    <a:latin typeface="Tahoma" panose="020B0604030504040204" pitchFamily="34" charset="0"/>
                    <a:ea typeface="Tahoma" panose="020B0604030504040204" pitchFamily="34" charset="0"/>
                    <a:cs typeface="Tahoma" panose="020B0604030504040204" pitchFamily="34" charset="0"/>
                  </a:rPr>
                  <a:t> 8</a:t>
                </a:r>
              </a:p>
            </p:txBody>
          </p:sp>
        </p:grpSp>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a:fillRect/>
            </a:stretch>
          </p:blipFill>
          <p:spPr>
            <a:xfrm>
              <a:off x="488319" y="3987497"/>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p:spTree>
    <p:custDataLst>
      <p:tags r:id="rId1"/>
    </p:custDataLst>
    <p:extLst>
      <p:ext uri="{BB962C8B-B14F-4D97-AF65-F5344CB8AC3E}">
        <p14:creationId xmlns:p14="http://schemas.microsoft.com/office/powerpoint/2010/main" val="22732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498" y="497893"/>
            <a:ext cx="11870527" cy="3255752"/>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latin typeface="Tahoma" panose="020B0604030504040204" pitchFamily="34" charset="0"/>
                <a:ea typeface="Tahoma" panose="020B0604030504040204" pitchFamily="34" charset="0"/>
                <a:cs typeface="Tahoma" panose="020B0604030504040204" pitchFamily="34" charset="0"/>
              </a:rPr>
              <a:t>(Mã 102-2020 Lần 1) Trong không gian  , hình chiếu vuông góc của điểm   trên trục   có tọa độ là</a:t>
            </a:r>
          </a:p>
          <a:p>
            <a:pPr algn="ctr"/>
            <a:r>
              <a:rPr lang="en-US" sz="900" b="1">
                <a:latin typeface="Tahoma" panose="020B0604030504040204" pitchFamily="34" charset="0"/>
                <a:ea typeface="Tahoma" panose="020B0604030504040204" pitchFamily="34" charset="0"/>
                <a:cs typeface="Tahoma" panose="020B0604030504040204" pitchFamily="34" charset="0"/>
              </a:rPr>
              <a:t>A. .	B. .	C. .	D. .</a:t>
            </a:r>
          </a:p>
        </p:txBody>
      </p:sp>
      <p:sp>
        <p:nvSpPr>
          <p:cNvPr id="17" name="Rounded Rectangle 52"/>
          <p:cNvSpPr/>
          <p:nvPr/>
        </p:nvSpPr>
        <p:spPr>
          <a:xfrm>
            <a:off x="89898" y="3935495"/>
            <a:ext cx="11811127" cy="2312239"/>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167267" y="561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r>
              <a:rPr lang="vi-VN"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 </a:t>
            </a:r>
            <a:r>
              <a:rPr lang="en-US" sz="2400" b="1" spc="-75"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Ví</a:t>
            </a:r>
            <a:r>
              <a:rPr lang="en-US"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dụ</a:t>
            </a:r>
            <a:r>
              <a:rPr lang="en-US"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minh </a:t>
            </a:r>
            <a:r>
              <a:rPr lang="en-US" sz="2400" b="1" spc="-75"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họa</a:t>
            </a:r>
            <a:r>
              <a:rPr lang="vi-VN" sz="2400" b="1" spc="-75"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a:solidFill>
                  <a:schemeClr val="tx1"/>
                </a:solidFill>
                <a:latin typeface="Times New Roman" panose="02020603050405020304" pitchFamily="18" charset="0"/>
                <a:ea typeface="Tahoma" pitchFamily="34" charset="0"/>
                <a:cs typeface="Times New Roman" panose="02020603050405020304" pitchFamily="18" charset="0"/>
              </a:rPr>
              <a:t>– </a:t>
            </a:r>
            <a:r>
              <a:rPr lang="vi-VN" sz="2400" b="1" spc="-75" dirty="0">
                <a:solidFill>
                  <a:schemeClr val="tx1"/>
                </a:solidFill>
                <a:latin typeface="Times New Roman" panose="02020603050405020304" pitchFamily="18" charset="0"/>
                <a:ea typeface="Tahoma" pitchFamily="34" charset="0"/>
                <a:cs typeface="Times New Roman" panose="02020603050405020304" pitchFamily="18" charset="0"/>
              </a:rPr>
              <a:t>Viết PTĐT trong không gian</a:t>
            </a:r>
          </a:p>
        </p:txBody>
      </p:sp>
      <p:sp>
        <p:nvSpPr>
          <p:cNvPr id="48" name="Freeform 20"/>
          <p:cNvSpPr/>
          <p:nvPr/>
        </p:nvSpPr>
        <p:spPr bwMode="auto">
          <a:xfrm rot="16200000" flipV="1">
            <a:off x="1091638" y="3221979"/>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621755" y="3761426"/>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30498" y="3729378"/>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30498" y="497893"/>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9</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5416" name="TextBox 15415"/>
              <p:cNvSpPr txBox="1"/>
              <p:nvPr/>
            </p:nvSpPr>
            <p:spPr>
              <a:xfrm>
                <a:off x="193579" y="167167"/>
                <a:ext cx="11733758" cy="4762458"/>
              </a:xfrm>
              <a:prstGeom prst="rect">
                <a:avLst/>
              </a:prstGeom>
              <a:noFill/>
            </p:spPr>
            <p:txBody>
              <a:bodyPr wrap="square" rtlCol="0">
                <a:spAutoFit/>
              </a:bodyPr>
              <a:lstStyle/>
              <a:p>
                <a:pPr algn="just">
                  <a:lnSpc>
                    <a:spcPct val="150000"/>
                  </a:lnSpc>
                  <a:spcAft>
                    <a:spcPts val="800"/>
                  </a:spcAft>
                  <a:tabLst>
                    <a:tab pos="62992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e>
                        </m:eqAr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ường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2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416" name="TextBox 15415"/>
              <p:cNvSpPr txBox="1">
                <a:spLocks noRot="1" noChangeAspect="1" noMove="1" noResize="1" noEditPoints="1" noAdjustHandles="1" noChangeArrowheads="1" noChangeShapeType="1" noTextEdit="1"/>
              </p:cNvSpPr>
              <p:nvPr/>
            </p:nvSpPr>
            <p:spPr>
              <a:xfrm>
                <a:off x="193579" y="167167"/>
                <a:ext cx="11733758" cy="4762458"/>
              </a:xfrm>
              <a:prstGeom prst="rect">
                <a:avLst/>
              </a:prstGeom>
              <a:blipFill>
                <a:blip r:embed="rId7"/>
                <a:stretch>
                  <a:fillRect l="-675" r="-13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493" name="TextBox 15492"/>
              <p:cNvSpPr txBox="1"/>
              <p:nvPr/>
            </p:nvSpPr>
            <p:spPr>
              <a:xfrm>
                <a:off x="370577" y="4169698"/>
                <a:ext cx="11190367" cy="2062872"/>
              </a:xfrm>
              <a:prstGeom prst="rect">
                <a:avLst/>
              </a:prstGeom>
              <a:noFill/>
            </p:spPr>
            <p:txBody>
              <a:bodyPr wrap="square">
                <a:spAutoFit/>
              </a:bodyPr>
              <a:lstStyle/>
              <a:p>
                <a:pPr>
                  <a:lnSpc>
                    <a:spcPct val="150000"/>
                  </a:lnSpc>
                </a:pPr>
                <a:r>
                  <a:rPr lang="es-ES" sz="2200" dirty="0"/>
                  <a:t> </a:t>
                </a:r>
                <a:r>
                  <a:rPr lang="es-ES" sz="2200" dirty="0" err="1">
                    <a:latin typeface="Times New Roman" panose="02020603050405020304" pitchFamily="18" charset="0"/>
                    <a:cs typeface="Times New Roman" panose="02020603050405020304" pitchFamily="18" charset="0"/>
                  </a:rPr>
                  <a:t>Mặt</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phẳng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𝑃</m:t>
                        </m:r>
                      </m:e>
                    </m:d>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có</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vectơ</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pháp</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tuyến</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𝑃</m:t>
                            </m:r>
                          </m:sub>
                        </m:sSub>
                      </m:e>
                    </m:acc>
                    <m:r>
                      <a:rPr lang="en-US" sz="2200" i="1">
                        <a:latin typeface="Cambria Math" panose="02040503050406030204" pitchFamily="18" charset="0"/>
                      </a:rPr>
                      <m:t>=</m:t>
                    </m:r>
                    <m:d>
                      <m:dPr>
                        <m:ctrlPr>
                          <a:rPr lang="vi-VN" sz="2200" i="1">
                            <a:latin typeface="Cambria Math" panose="02040503050406030204" pitchFamily="18" charset="0"/>
                          </a:rPr>
                        </m:ctrlPr>
                      </m:dPr>
                      <m:e>
                        <m:r>
                          <a:rPr lang="en-US" sz="2200" i="1">
                            <a:latin typeface="Cambria Math" panose="02040503050406030204" pitchFamily="18" charset="0"/>
                          </a:rPr>
                          <m:t>2</m:t>
                        </m:r>
                        <m:r>
                          <a:rPr lang="en-US" sz="2200" i="1">
                            <a:latin typeface="Cambria Math" panose="02040503050406030204" pitchFamily="18" charset="0"/>
                          </a:rPr>
                          <m:t>;</m:t>
                        </m:r>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2</m:t>
                        </m:r>
                      </m:e>
                    </m:d>
                  </m:oMath>
                </a14:m>
                <a:r>
                  <a:rPr lang="es-E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pPr>
                <a:r>
                  <a:rPr lang="es-ES" sz="2200" dirty="0" err="1">
                    <a:latin typeface="Times New Roman" panose="02020603050405020304" pitchFamily="18" charset="0"/>
                    <a:cs typeface="Times New Roman" panose="02020603050405020304" pitchFamily="18" charset="0"/>
                  </a:rPr>
                  <a:t>Đường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thẳng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𝑑</m:t>
                    </m:r>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có</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vectơ</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chỉ</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phương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𝑑</m:t>
                            </m:r>
                          </m:sub>
                        </m:sSub>
                      </m:e>
                    </m:acc>
                    <m:r>
                      <a:rPr lang="es-ES" sz="2200" i="1">
                        <a:latin typeface="Cambria Math" panose="02040503050406030204" pitchFamily="18" charset="0"/>
                      </a:rPr>
                      <m:t>=</m:t>
                    </m:r>
                    <m:d>
                      <m:dPr>
                        <m:ctrlPr>
                          <a:rPr lang="vi-VN" sz="2200" i="1">
                            <a:latin typeface="Cambria Math" panose="02040503050406030204" pitchFamily="18" charset="0"/>
                          </a:rPr>
                        </m:ctrlPr>
                      </m:dPr>
                      <m:e>
                        <m:r>
                          <a:rPr lang="es-ES" sz="2200" i="1">
                            <a:latin typeface="Cambria Math" panose="02040503050406030204" pitchFamily="18" charset="0"/>
                          </a:rPr>
                          <m:t>1</m:t>
                        </m:r>
                        <m:r>
                          <a:rPr lang="es-ES" sz="2200" i="1">
                            <a:latin typeface="Cambria Math" panose="02040503050406030204" pitchFamily="18" charset="0"/>
                          </a:rPr>
                          <m:t>;</m:t>
                        </m:r>
                        <m:r>
                          <a:rPr lang="es-ES" sz="2200" i="1">
                            <a:latin typeface="Cambria Math" panose="02040503050406030204" pitchFamily="18" charset="0"/>
                          </a:rPr>
                          <m:t>2</m:t>
                        </m:r>
                        <m:r>
                          <a:rPr lang="es-ES" sz="2200" i="1">
                            <a:latin typeface="Cambria Math" panose="02040503050406030204" pitchFamily="18" charset="0"/>
                          </a:rPr>
                          <m:t>;</m:t>
                        </m:r>
                        <m:r>
                          <a:rPr lang="es-ES" sz="2200" i="1">
                            <a:latin typeface="Cambria Math" panose="02040503050406030204" pitchFamily="18" charset="0"/>
                          </a:rPr>
                          <m:t>0</m:t>
                        </m:r>
                      </m:e>
                    </m:d>
                  </m:oMath>
                </a14:m>
                <a:r>
                  <a:rPr lang="es-E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pPr>
                <a:r>
                  <a:rPr lang="es-ES" sz="2200" dirty="0" err="1">
                    <a:latin typeface="Times New Roman" panose="02020603050405020304" pitchFamily="18" charset="0"/>
                    <a:cs typeface="Times New Roman" panose="02020603050405020304" pitchFamily="18" charset="0"/>
                  </a:rPr>
                  <a:t>Đường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thẳng</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𝛥</m:t>
                    </m:r>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song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song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với</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𝑃</m:t>
                        </m:r>
                      </m:e>
                    </m:d>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và</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vuông</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góc</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với</a:t>
                </a:r>
                <a:r>
                  <a:rPr lang="es-E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rPr>
                      <m:t>𝑑</m:t>
                    </m:r>
                  </m:oMath>
                </a14:m>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nên</a:t>
                </a:r>
                <a:r>
                  <a:rPr lang="es-ES" sz="2200" dirty="0">
                    <a:latin typeface="Times New Roman" panose="02020603050405020304" pitchFamily="18" charset="0"/>
                    <a:cs typeface="Times New Roman" panose="02020603050405020304" pitchFamily="18" charset="0"/>
                  </a:rPr>
                  <a:t> </a:t>
                </a:r>
                <a:r>
                  <a:rPr lang="es-ES" sz="2200" dirty="0" err="1">
                    <a:latin typeface="Times New Roman" panose="02020603050405020304" pitchFamily="18" charset="0"/>
                    <a:cs typeface="Times New Roman" panose="02020603050405020304" pitchFamily="18" charset="0"/>
                  </a:rPr>
                  <a:t>có</a:t>
                </a:r>
                <a:r>
                  <a:rPr lang="es-ES" sz="2200" dirty="0">
                    <a:latin typeface="Times New Roman" panose="02020603050405020304" pitchFamily="18" charset="0"/>
                    <a:cs typeface="Times New Roman" panose="02020603050405020304" pitchFamily="18" charset="0"/>
                  </a:rPr>
                  <a:t> VTCP </a:t>
                </a:r>
                <a:r>
                  <a:rPr lang="vi-VN"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𝛥</m:t>
                            </m:r>
                          </m:sub>
                        </m:sSub>
                      </m:e>
                    </m:acc>
                    <m:r>
                      <a:rPr lang="es-ES" sz="2200" i="1">
                        <a:latin typeface="Cambria Math" panose="02040503050406030204" pitchFamily="18" charset="0"/>
                      </a:rPr>
                      <m:t>=</m:t>
                    </m:r>
                    <m:d>
                      <m:dPr>
                        <m:begChr m:val="["/>
                        <m:endChr m:val="]"/>
                        <m:ctrlPr>
                          <a:rPr lang="vi-VN" sz="2200" i="1">
                            <a:latin typeface="Cambria Math" panose="02040503050406030204" pitchFamily="18" charset="0"/>
                          </a:rPr>
                        </m:ctrlPr>
                      </m:dPr>
                      <m:e>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𝑃</m:t>
                                </m:r>
                              </m:sub>
                            </m:sSub>
                          </m:e>
                        </m:acc>
                        <m:r>
                          <a:rPr lang="es-ES" sz="2200" i="1">
                            <a:latin typeface="Cambria Math" panose="02040503050406030204" pitchFamily="18" charset="0"/>
                          </a:rPr>
                          <m:t>,</m:t>
                        </m:r>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𝑑</m:t>
                                </m:r>
                              </m:sub>
                            </m:sSub>
                          </m:e>
                        </m:acc>
                      </m:e>
                    </m:d>
                    <m:r>
                      <a:rPr lang="es-ES" sz="2200" i="1">
                        <a:latin typeface="Cambria Math" panose="02040503050406030204" pitchFamily="18" charset="0"/>
                      </a:rPr>
                      <m:t>=</m:t>
                    </m:r>
                    <m:d>
                      <m:dPr>
                        <m:ctrlPr>
                          <a:rPr lang="vi-VN" sz="2200" i="1">
                            <a:latin typeface="Cambria Math" panose="02040503050406030204" pitchFamily="18" charset="0"/>
                          </a:rPr>
                        </m:ctrlPr>
                      </m:dPr>
                      <m:e>
                        <m:r>
                          <a:rPr lang="es-ES" sz="2200" i="1">
                            <a:latin typeface="Cambria Math" panose="02040503050406030204" pitchFamily="18" charset="0"/>
                          </a:rPr>
                          <m:t>4</m:t>
                        </m:r>
                        <m:r>
                          <a:rPr lang="es-ES" sz="2200" i="1">
                            <a:latin typeface="Cambria Math" panose="02040503050406030204" pitchFamily="18" charset="0"/>
                          </a:rPr>
                          <m:t>;−</m:t>
                        </m:r>
                        <m:r>
                          <a:rPr lang="es-ES" sz="2200" i="1">
                            <a:latin typeface="Cambria Math" panose="02040503050406030204" pitchFamily="18" charset="0"/>
                          </a:rPr>
                          <m:t>2</m:t>
                        </m:r>
                        <m:r>
                          <a:rPr lang="es-ES" sz="2200" i="1">
                            <a:latin typeface="Cambria Math" panose="02040503050406030204" pitchFamily="18" charset="0"/>
                          </a:rPr>
                          <m:t>;</m:t>
                        </m:r>
                        <m:r>
                          <a:rPr lang="es-ES" sz="2200" i="1">
                            <a:latin typeface="Cambria Math" panose="02040503050406030204" pitchFamily="18" charset="0"/>
                          </a:rPr>
                          <m:t>3</m:t>
                        </m:r>
                      </m:e>
                    </m:d>
                  </m:oMath>
                </a14:m>
                <a:r>
                  <a:rPr lang="es-E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pPr>
                <a:r>
                  <a:rPr lang="en-US" sz="2200" dirty="0" err="1">
                    <a:latin typeface="Times New Roman" panose="02020603050405020304" pitchFamily="18" charset="0"/>
                    <a:cs typeface="Times New Roman" panose="02020603050405020304" pitchFamily="18" charset="0"/>
                  </a:rPr>
                  <a:t>Loại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t>
                </a:r>
                <a:r>
                  <a:rPr lang="en-US" sz="2200" dirty="0">
                    <a:latin typeface="Times New Roman" panose="02020603050405020304" pitchFamily="18" charset="0"/>
                    <a:cs typeface="Times New Roman" panose="02020603050405020304" pitchFamily="18" charset="0"/>
                  </a:rPr>
                  <a:t> B, C. </a:t>
                </a:r>
                <a:r>
                  <a:rPr lang="en-US" sz="2200" dirty="0" err="1">
                    <a:latin typeface="Times New Roman" panose="02020603050405020304" pitchFamily="18" charset="0"/>
                    <a:cs typeface="Times New Roman" panose="02020603050405020304" pitchFamily="18" charset="0"/>
                  </a:rPr>
                  <a:t>Thay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điểm</a:t>
                </a:r>
                <a:r>
                  <a:rPr lang="en-US" sz="2200" dirty="0">
                    <a:latin typeface="Times New Roman" panose="02020603050405020304" pitchFamily="18" charset="0"/>
                    <a:cs typeface="Times New Roman" panose="02020603050405020304" pitchFamily="18" charset="0"/>
                  </a:rPr>
                  <a:t> M </a:t>
                </a:r>
                <a:r>
                  <a:rPr lang="en-US" sz="2200" dirty="0" err="1">
                    <a:latin typeface="Times New Roman" panose="02020603050405020304" pitchFamily="18" charset="0"/>
                    <a:cs typeface="Times New Roman" panose="02020603050405020304" pitchFamily="18" charset="0"/>
                  </a:rPr>
                  <a:t>vào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t>
                </a:r>
                <a:r>
                  <a:rPr lang="en-US" sz="2200" dirty="0">
                    <a:latin typeface="Times New Roman" panose="02020603050405020304" pitchFamily="18" charset="0"/>
                    <a:cs typeface="Times New Roman" panose="02020603050405020304" pitchFamily="18" charset="0"/>
                  </a:rPr>
                  <a:t> A, D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t>
                </a:r>
                <a:r>
                  <a:rPr lang="en-US" sz="2200" dirty="0">
                    <a:latin typeface="Times New Roman" panose="02020603050405020304" pitchFamily="18" charset="0"/>
                    <a:cs typeface="Times New Roman" panose="02020603050405020304" pitchFamily="18" charset="0"/>
                  </a:rPr>
                  <a:t> A. </a:t>
                </a:r>
                <a:r>
                  <a:rPr lang="es-ES" sz="2200" b="1" dirty="0" err="1">
                    <a:latin typeface="Times New Roman" panose="02020603050405020304" pitchFamily="18" charset="0"/>
                    <a:cs typeface="Times New Roman" panose="02020603050405020304" pitchFamily="18" charset="0"/>
                  </a:rPr>
                  <a:t>Chọn</a:t>
                </a:r>
                <a:r>
                  <a:rPr lang="es-ES" sz="2200" b="1" dirty="0">
                    <a:latin typeface="Times New Roman" panose="02020603050405020304" pitchFamily="18" charset="0"/>
                    <a:cs typeface="Times New Roman" panose="02020603050405020304" pitchFamily="18" charset="0"/>
                  </a:rPr>
                  <a:t> D</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5493" name="TextBox 15492"/>
              <p:cNvSpPr txBox="1">
                <a:spLocks noRot="1" noChangeAspect="1" noMove="1" noResize="1" noEditPoints="1" noAdjustHandles="1" noChangeArrowheads="1" noChangeShapeType="1" noTextEdit="1"/>
              </p:cNvSpPr>
              <p:nvPr/>
            </p:nvSpPr>
            <p:spPr>
              <a:xfrm>
                <a:off x="370577" y="4169698"/>
                <a:ext cx="11190367" cy="2062872"/>
              </a:xfrm>
              <a:prstGeom prst="rect">
                <a:avLst/>
              </a:prstGeom>
              <a:blipFill>
                <a:blip r:embed="rId8"/>
                <a:stretch>
                  <a:fillRect l="-708" r="-327" b="-5325"/>
                </a:stretch>
              </a:blipFill>
            </p:spPr>
            <p:txBody>
              <a:bodyPr/>
              <a:lstStyle/>
              <a:p>
                <a:r>
                  <a:rPr lang="en-US">
                    <a:noFill/>
                  </a:rPr>
                  <a:t> </a:t>
                </a:r>
              </a:p>
            </p:txBody>
          </p:sp>
        </mc:Fallback>
      </mc:AlternateContent>
      <p:sp>
        <p:nvSpPr>
          <p:cNvPr id="22" name="Oval 21"/>
          <p:cNvSpPr/>
          <p:nvPr/>
        </p:nvSpPr>
        <p:spPr>
          <a:xfrm>
            <a:off x="8524972" y="3013986"/>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Tree>
    <p:custDataLst>
      <p:tags r:id="rId1"/>
    </p:custDataLst>
    <p:extLst>
      <p:ext uri="{BB962C8B-B14F-4D97-AF65-F5344CB8AC3E}">
        <p14:creationId xmlns:p14="http://schemas.microsoft.com/office/powerpoint/2010/main" val="397117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93"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1CBC389-50F2-4D79-93B5-4D958D61338A}"/>
              </a:ext>
            </a:extLst>
          </p:cNvPr>
          <p:cNvGrpSpPr/>
          <p:nvPr/>
        </p:nvGrpSpPr>
        <p:grpSpPr>
          <a:xfrm>
            <a:off x="1" y="24291"/>
            <a:ext cx="12135338" cy="728744"/>
            <a:chOff x="19978" y="48582"/>
            <a:chExt cx="24250811" cy="1457488"/>
          </a:xfrm>
          <a:solidFill>
            <a:srgbClr val="FFFF00"/>
          </a:solidFill>
        </p:grpSpPr>
        <p:grpSp>
          <p:nvGrpSpPr>
            <p:cNvPr id="43" name="Group 42">
              <a:extLst>
                <a:ext uri="{FF2B5EF4-FFF2-40B4-BE49-F238E27FC236}">
                  <a16:creationId xmlns:a16="http://schemas.microsoft.com/office/drawing/2014/main" id="{78E99E57-D539-436C-B13A-C8F55DB6F6B5}"/>
                </a:ext>
              </a:extLst>
            </p:cNvPr>
            <p:cNvGrpSpPr/>
            <p:nvPr userDrawn="1"/>
          </p:nvGrpSpPr>
          <p:grpSpPr>
            <a:xfrm>
              <a:off x="491538" y="172842"/>
              <a:ext cx="22947356" cy="1333228"/>
              <a:chOff x="596041" y="172842"/>
              <a:chExt cx="22947356" cy="1333228"/>
            </a:xfrm>
            <a:grpFill/>
          </p:grpSpPr>
          <p:sp>
            <p:nvSpPr>
              <p:cNvPr id="47" name="Rounded Rectangle 12">
                <a:extLst>
                  <a:ext uri="{FF2B5EF4-FFF2-40B4-BE49-F238E27FC236}">
                    <a16:creationId xmlns:a16="http://schemas.microsoft.com/office/drawing/2014/main" id="{23762C90-AEE4-4C53-B204-DE019CC03A00}"/>
                  </a:ext>
                </a:extLst>
              </p:cNvPr>
              <p:cNvSpPr/>
              <p:nvPr userDrawn="1"/>
            </p:nvSpPr>
            <p:spPr>
              <a:xfrm>
                <a:off x="10019959" y="172842"/>
                <a:ext cx="13440544" cy="1277471"/>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FF"/>
                  </a:solidFill>
                  <a:latin typeface="Times New Roman" pitchFamily="18" charset="0"/>
                  <a:cs typeface="Times New Roman" pitchFamily="18" charset="0"/>
                </a:endParaRPr>
              </a:p>
            </p:txBody>
          </p:sp>
          <p:sp>
            <p:nvSpPr>
              <p:cNvPr id="78" name="Rounded Rectangle 11">
                <a:extLst>
                  <a:ext uri="{FF2B5EF4-FFF2-40B4-BE49-F238E27FC236}">
                    <a16:creationId xmlns:a16="http://schemas.microsoft.com/office/drawing/2014/main" id="{F3D7D7B9-67A4-43E4-9164-4BA4F107818F}"/>
                  </a:ext>
                </a:extLst>
              </p:cNvPr>
              <p:cNvSpPr/>
              <p:nvPr userDrawn="1"/>
            </p:nvSpPr>
            <p:spPr>
              <a:xfrm>
                <a:off x="5300438" y="228600"/>
                <a:ext cx="3936139" cy="1277470"/>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FF"/>
                  </a:solidFill>
                  <a:latin typeface="Times New Roman" pitchFamily="18" charset="0"/>
                  <a:cs typeface="Times New Roman" pitchFamily="18" charset="0"/>
                </a:endParaRPr>
              </a:p>
            </p:txBody>
          </p:sp>
          <p:sp>
            <p:nvSpPr>
              <p:cNvPr id="79" name="Rounded Rectangle 10">
                <a:extLst>
                  <a:ext uri="{FF2B5EF4-FFF2-40B4-BE49-F238E27FC236}">
                    <a16:creationId xmlns:a16="http://schemas.microsoft.com/office/drawing/2014/main" id="{ACD132B6-A6B5-4EF1-A027-7312E3A893D0}"/>
                  </a:ext>
                </a:extLst>
              </p:cNvPr>
              <p:cNvSpPr/>
              <p:nvPr userDrawn="1"/>
            </p:nvSpPr>
            <p:spPr>
              <a:xfrm>
                <a:off x="596041" y="252212"/>
                <a:ext cx="3978805" cy="1253858"/>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FF"/>
                  </a:solidFill>
                  <a:latin typeface="Times New Roman" pitchFamily="18" charset="0"/>
                  <a:cs typeface="Times New Roman" pitchFamily="18" charset="0"/>
                </a:endParaRPr>
              </a:p>
            </p:txBody>
          </p:sp>
          <p:sp>
            <p:nvSpPr>
              <p:cNvPr id="81" name="TextBox 9">
                <a:extLst>
                  <a:ext uri="{FF2B5EF4-FFF2-40B4-BE49-F238E27FC236}">
                    <a16:creationId xmlns:a16="http://schemas.microsoft.com/office/drawing/2014/main" id="{66200CC6-809D-418F-8F66-833D8556BE61}"/>
                  </a:ext>
                </a:extLst>
              </p:cNvPr>
              <p:cNvSpPr txBox="1"/>
              <p:nvPr userDrawn="1"/>
            </p:nvSpPr>
            <p:spPr>
              <a:xfrm>
                <a:off x="10147518" y="282110"/>
                <a:ext cx="13395879" cy="1046440"/>
              </a:xfrm>
              <a:prstGeom prst="rect">
                <a:avLst/>
              </a:prstGeom>
              <a:grpFill/>
            </p:spPr>
            <p:txBody>
              <a:bodyPr wrap="squar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800" b="1" dirty="0">
                    <a:solidFill>
                      <a:srgbClr val="0000FF"/>
                    </a:solidFill>
                    <a:latin typeface="Times New Roman" pitchFamily="18" charset="0"/>
                    <a:ea typeface="Tahoma" panose="020B0604030504040204" pitchFamily="34" charset="0"/>
                    <a:cs typeface="Times New Roman" panose="02020603050405020304" pitchFamily="18" charset="0"/>
                  </a:rPr>
                  <a:t>PHƯƠNG TRÌNH ĐƯỜNG THẲNG</a:t>
                </a:r>
              </a:p>
            </p:txBody>
          </p:sp>
          <p:sp>
            <p:nvSpPr>
              <p:cNvPr id="82" name="TextBox 10">
                <a:extLst>
                  <a:ext uri="{FF2B5EF4-FFF2-40B4-BE49-F238E27FC236}">
                    <a16:creationId xmlns:a16="http://schemas.microsoft.com/office/drawing/2014/main" id="{C9A93717-199B-4536-B499-E9CB73CBB8A6}"/>
                  </a:ext>
                </a:extLst>
              </p:cNvPr>
              <p:cNvSpPr txBox="1"/>
              <p:nvPr userDrawn="1"/>
            </p:nvSpPr>
            <p:spPr>
              <a:xfrm>
                <a:off x="679147" y="471752"/>
                <a:ext cx="3895699" cy="923330"/>
              </a:xfrm>
              <a:prstGeom prst="rect">
                <a:avLst/>
              </a:prstGeom>
              <a:grpFill/>
            </p:spPr>
            <p:txBody>
              <a:bodyPr wrap="squar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400" b="1" dirty="0">
                    <a:solidFill>
                      <a:srgbClr val="0000FF"/>
                    </a:solidFill>
                    <a:latin typeface="Times New Roman" pitchFamily="18" charset="0"/>
                    <a:ea typeface="Tahoma" panose="020B0604030504040204" pitchFamily="34" charset="0"/>
                    <a:cs typeface="Times New Roman" panose="02020603050405020304" pitchFamily="18" charset="0"/>
                  </a:rPr>
                  <a:t>HÌNH HỌC</a:t>
                </a:r>
              </a:p>
            </p:txBody>
          </p:sp>
          <p:sp>
            <p:nvSpPr>
              <p:cNvPr id="83" name="TextBox 12">
                <a:extLst>
                  <a:ext uri="{FF2B5EF4-FFF2-40B4-BE49-F238E27FC236}">
                    <a16:creationId xmlns:a16="http://schemas.microsoft.com/office/drawing/2014/main" id="{F4147D5C-D976-4659-B1D2-8E174ACB80C6}"/>
                  </a:ext>
                </a:extLst>
              </p:cNvPr>
              <p:cNvSpPr txBox="1"/>
              <p:nvPr userDrawn="1"/>
            </p:nvSpPr>
            <p:spPr>
              <a:xfrm>
                <a:off x="5320460" y="471754"/>
                <a:ext cx="3854355" cy="923330"/>
              </a:xfrm>
              <a:prstGeom prst="rect">
                <a:avLst/>
              </a:prstGeom>
              <a:grpFill/>
            </p:spPr>
            <p:txBody>
              <a:bodyPr wrap="squar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CH</a:t>
                </a:r>
                <a:r>
                  <a:rPr lang="vi-VN"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ƯƠ</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NG 3.</a:t>
                </a:r>
              </a:p>
            </p:txBody>
          </p:sp>
        </p:grpSp>
        <p:cxnSp>
          <p:nvCxnSpPr>
            <p:cNvPr id="44" name="Straight Connector 43">
              <a:extLst>
                <a:ext uri="{FF2B5EF4-FFF2-40B4-BE49-F238E27FC236}">
                  <a16:creationId xmlns:a16="http://schemas.microsoft.com/office/drawing/2014/main" id="{3B6C34A8-47EA-44D8-B2CD-0178314847EE}"/>
                </a:ext>
              </a:extLst>
            </p:cNvPr>
            <p:cNvCxnSpPr>
              <a:cxnSpLocks/>
            </p:cNvCxnSpPr>
            <p:nvPr userDrawn="1"/>
          </p:nvCxnSpPr>
          <p:spPr>
            <a:xfrm>
              <a:off x="19978" y="48582"/>
              <a:ext cx="24250811" cy="0"/>
            </a:xfrm>
            <a:prstGeom prst="line">
              <a:avLst/>
            </a:prstGeom>
            <a:grpFill/>
            <a:ln w="762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395785" y="1704515"/>
            <a:ext cx="2270558" cy="48245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 name="TextBox 4"/>
          <p:cNvSpPr txBox="1"/>
          <p:nvPr/>
        </p:nvSpPr>
        <p:spPr>
          <a:xfrm>
            <a:off x="600501" y="2651599"/>
            <a:ext cx="1861125" cy="2677656"/>
          </a:xfrm>
          <a:prstGeom prst="rect">
            <a:avLst/>
          </a:prstGeom>
          <a:noFill/>
        </p:spPr>
        <p:txBody>
          <a:bodyPr wrap="square" rtlCol="0">
            <a:spAutoFit/>
          </a:bodyPr>
          <a:lstStyle/>
          <a:p>
            <a:pPr algn="ctr"/>
            <a:r>
              <a:rPr lang="vi-VN" sz="4200" b="1" dirty="0">
                <a:solidFill>
                  <a:srgbClr val="0000FF"/>
                </a:solidFill>
                <a:latin typeface="Times New Roman" pitchFamily="18" charset="0"/>
                <a:cs typeface="Times New Roman" pitchFamily="18" charset="0"/>
              </a:rPr>
              <a:t>ÔN TẬP CUỐI NĂM</a:t>
            </a:r>
            <a:endParaRPr lang="en-US" sz="4200" b="1" dirty="0">
              <a:solidFill>
                <a:srgbClr val="0000FF"/>
              </a:solidFill>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id="{5690F95E-0DAE-4BE0-AC45-7D5C37945032}"/>
              </a:ext>
            </a:extLst>
          </p:cNvPr>
          <p:cNvSpPr txBox="1"/>
          <p:nvPr/>
        </p:nvSpPr>
        <p:spPr>
          <a:xfrm>
            <a:off x="3020988" y="2905416"/>
            <a:ext cx="9457830"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1.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phương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trình</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thẳng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không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gian</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5690F95E-0DAE-4BE0-AC45-7D5C37945032}"/>
              </a:ext>
            </a:extLst>
          </p:cNvPr>
          <p:cNvSpPr txBox="1"/>
          <p:nvPr/>
        </p:nvSpPr>
        <p:spPr>
          <a:xfrm>
            <a:off x="3114965" y="3493933"/>
            <a:ext cx="5252372"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2.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thẳng</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5690F95E-0DAE-4BE0-AC45-7D5C37945032}"/>
              </a:ext>
            </a:extLst>
          </p:cNvPr>
          <p:cNvSpPr txBox="1"/>
          <p:nvPr/>
        </p:nvSpPr>
        <p:spPr>
          <a:xfrm>
            <a:off x="3196435" y="4116797"/>
            <a:ext cx="7348106"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3.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trí</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tương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đối</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5690F95E-0DAE-4BE0-AC45-7D5C37945032}"/>
              </a:ext>
            </a:extLst>
          </p:cNvPr>
          <p:cNvSpPr txBox="1"/>
          <p:nvPr/>
        </p:nvSpPr>
        <p:spPr>
          <a:xfrm>
            <a:off x="3196435" y="4701747"/>
            <a:ext cx="4521018" cy="523220"/>
          </a:xfrm>
          <a:prstGeom prst="rect">
            <a:avLst/>
          </a:prstGeom>
          <a:noFill/>
        </p:spPr>
        <p:txBody>
          <a:bodyPr wrap="square" rtlCol="0">
            <a:spAutoFit/>
          </a:bodyPr>
          <a:lstStyle/>
          <a:p>
            <a:r>
              <a:rPr lang="en-US" sz="2800" b="1" dirty="0" err="1">
                <a:solidFill>
                  <a:srgbClr val="0000FF"/>
                </a:solidFill>
                <a:latin typeface="Times New Roman" pitchFamily="18" charset="0"/>
                <a:ea typeface="Tahoma" panose="020B0604030504040204" pitchFamily="34" charset="0"/>
                <a:cs typeface="Times New Roman" panose="02020603050405020304" pitchFamily="18" charset="0"/>
              </a:rPr>
              <a:t>Vấn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đề</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4.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Góc</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8" name="Diagram group"/>
          <p:cNvGrpSpPr/>
          <p:nvPr/>
        </p:nvGrpSpPr>
        <p:grpSpPr>
          <a:xfrm>
            <a:off x="2544098" y="1246722"/>
            <a:ext cx="7009335" cy="813411"/>
            <a:chOff x="2349265" y="3411636"/>
            <a:chExt cx="7233928" cy="626738"/>
          </a:xfrm>
          <a:solidFill>
            <a:schemeClr val="accent2">
              <a:lumMod val="40000"/>
              <a:lumOff val="60000"/>
            </a:schemeClr>
          </a:solidFill>
          <a:scene3d>
            <a:camera prst="orthographicFront">
              <a:rot lat="0" lon="0" rev="0"/>
            </a:camera>
            <a:lightRig rig="balanced" dir="t">
              <a:rot lat="0" lon="0" rev="8700000"/>
            </a:lightRig>
          </a:scene3d>
        </p:grpSpPr>
        <p:grpSp>
          <p:nvGrpSpPr>
            <p:cNvPr id="29" name="Group 28"/>
            <p:cNvGrpSpPr/>
            <p:nvPr/>
          </p:nvGrpSpPr>
          <p:grpSpPr>
            <a:xfrm>
              <a:off x="2349265" y="3411636"/>
              <a:ext cx="7233928" cy="626738"/>
              <a:chOff x="2349265" y="3411636"/>
              <a:chExt cx="7233928" cy="626738"/>
            </a:xfrm>
            <a:grpFill/>
            <a:scene3d>
              <a:camera prst="orthographicFront">
                <a:rot lat="0" lon="0" rev="0"/>
              </a:camera>
              <a:lightRig rig="balanced" dir="t">
                <a:rot lat="0" lon="0" rev="8700000"/>
              </a:lightRig>
            </a:scene3d>
          </p:grpSpPr>
          <p:sp>
            <p:nvSpPr>
              <p:cNvPr id="30" name="Rounded Rectangle 29"/>
              <p:cNvSpPr/>
              <p:nvPr/>
            </p:nvSpPr>
            <p:spPr>
              <a:xfrm>
                <a:off x="2349265" y="3411636"/>
                <a:ext cx="7233928" cy="607305"/>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accent4">
                  <a:hueOff val="8663077"/>
                  <a:satOff val="-39973"/>
                  <a:lumOff val="1471"/>
                  <a:alphaOff val="0"/>
                </a:schemeClr>
              </a:fillRef>
              <a:effectRef idx="0">
                <a:scrgbClr r="0" g="0" b="0"/>
              </a:effectRef>
              <a:fontRef idx="minor">
                <a:schemeClr val="lt1"/>
              </a:fontRef>
            </p:style>
          </p:sp>
          <p:sp>
            <p:nvSpPr>
              <p:cNvPr id="31" name="Rounded Rectangle 4"/>
              <p:cNvSpPr/>
              <p:nvPr/>
            </p:nvSpPr>
            <p:spPr>
              <a:xfrm>
                <a:off x="2395574" y="3490361"/>
                <a:ext cx="7009958" cy="54801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l" defTabSz="1600200">
                  <a:lnSpc>
                    <a:spcPct val="90000"/>
                  </a:lnSpc>
                  <a:spcBef>
                    <a:spcPct val="0"/>
                  </a:spcBef>
                  <a:spcAft>
                    <a:spcPct val="35000"/>
                  </a:spcAft>
                  <a:buFontTx/>
                </a:pPr>
                <a:r>
                  <a:rPr lang="vi-VN" sz="3200" b="1" kern="1200" dirty="0">
                    <a:solidFill>
                      <a:schemeClr val="tx1"/>
                    </a:solidFill>
                    <a:latin typeface="Times New Roman" panose="02020603050405020304" pitchFamily="18" charset="0"/>
                    <a:cs typeface="Times New Roman" panose="02020603050405020304" pitchFamily="18" charset="0"/>
                  </a:rPr>
                  <a:t>HỆ THỐNG KIẾN THỨC</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grpSp>
      </p:grpSp>
      <p:grpSp>
        <p:nvGrpSpPr>
          <p:cNvPr id="32" name="Diagram group"/>
          <p:cNvGrpSpPr/>
          <p:nvPr/>
        </p:nvGrpSpPr>
        <p:grpSpPr>
          <a:xfrm>
            <a:off x="2631704" y="2180702"/>
            <a:ext cx="6082441" cy="668833"/>
            <a:chOff x="1221412" y="1505549"/>
            <a:chExt cx="1865376" cy="668833"/>
          </a:xfrm>
          <a:scene3d>
            <a:camera prst="orthographicFront">
              <a:rot lat="0" lon="0" rev="0"/>
            </a:camera>
            <a:lightRig rig="balanced" dir="t">
              <a:rot lat="0" lon="0" rev="8700000"/>
            </a:lightRig>
          </a:scene3d>
        </p:grpSpPr>
        <p:grpSp>
          <p:nvGrpSpPr>
            <p:cNvPr id="33" name="Group 32"/>
            <p:cNvGrpSpPr/>
            <p:nvPr/>
          </p:nvGrpSpPr>
          <p:grpSpPr>
            <a:xfrm>
              <a:off x="1221412" y="1505549"/>
              <a:ext cx="1865376" cy="668833"/>
              <a:chOff x="1221412" y="1505549"/>
              <a:chExt cx="1865376" cy="668833"/>
            </a:xfrm>
            <a:scene3d>
              <a:camera prst="orthographicFront">
                <a:rot lat="0" lon="0" rev="0"/>
              </a:camera>
              <a:lightRig rig="balanced" dir="t">
                <a:rot lat="0" lon="0" rev="8700000"/>
              </a:lightRig>
            </a:scene3d>
          </p:grpSpPr>
          <p:sp>
            <p:nvSpPr>
              <p:cNvPr id="34" name="Rounded Rectangle 33"/>
              <p:cNvSpPr/>
              <p:nvPr/>
            </p:nvSpPr>
            <p:spPr>
              <a:xfrm>
                <a:off x="1221412" y="1505549"/>
                <a:ext cx="1865376" cy="668833"/>
              </a:xfrm>
              <a:prstGeom prst="roundRect">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4">
                  <a:hueOff val="3465231"/>
                  <a:satOff val="-15989"/>
                  <a:lumOff val="588"/>
                  <a:alphaOff val="0"/>
                </a:schemeClr>
              </a:fillRef>
              <a:effectRef idx="0">
                <a:scrgbClr r="0" g="0" b="0"/>
              </a:effectRef>
              <a:fontRef idx="minor">
                <a:schemeClr val="lt1"/>
              </a:fontRef>
            </p:style>
          </p:sp>
          <p:sp>
            <p:nvSpPr>
              <p:cNvPr id="35" name="Rounded Rectangle 4"/>
              <p:cNvSpPr/>
              <p:nvPr/>
            </p:nvSpPr>
            <p:spPr>
              <a:xfrm>
                <a:off x="1232163" y="1546584"/>
                <a:ext cx="1800076" cy="6035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defTabSz="1600200">
                  <a:lnSpc>
                    <a:spcPct val="90000"/>
                  </a:lnSpc>
                  <a:spcBef>
                    <a:spcPct val="0"/>
                  </a:spcBef>
                  <a:spcAft>
                    <a:spcPct val="35000"/>
                  </a:spcAft>
                </a:pPr>
                <a:r>
                  <a:rPr lang="vi-VN" sz="3200" b="1" kern="1200" dirty="0">
                    <a:solidFill>
                      <a:schemeClr val="tx1"/>
                    </a:solidFill>
                    <a:latin typeface="Times New Roman" panose="02020603050405020304" pitchFamily="18" charset="0"/>
                    <a:cs typeface="Times New Roman" panose="02020603050405020304" pitchFamily="18" charset="0"/>
                  </a:rPr>
                  <a:t>CÁC DẠNG BÀI TẬP</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grpSp>
      </p:grpSp>
      <p:grpSp>
        <p:nvGrpSpPr>
          <p:cNvPr id="36" name="Diagram group"/>
          <p:cNvGrpSpPr/>
          <p:nvPr/>
        </p:nvGrpSpPr>
        <p:grpSpPr>
          <a:xfrm>
            <a:off x="2792797" y="5370375"/>
            <a:ext cx="6486878" cy="667357"/>
            <a:chOff x="1115469" y="685414"/>
            <a:chExt cx="1909969" cy="667357"/>
          </a:xfrm>
          <a:scene3d>
            <a:camera prst="orthographicFront">
              <a:rot lat="0" lon="0" rev="0"/>
            </a:camera>
            <a:lightRig rig="balanced" dir="t">
              <a:rot lat="0" lon="0" rev="8700000"/>
            </a:lightRig>
          </a:scene3d>
        </p:grpSpPr>
        <p:grpSp>
          <p:nvGrpSpPr>
            <p:cNvPr id="37" name="Group 36"/>
            <p:cNvGrpSpPr/>
            <p:nvPr/>
          </p:nvGrpSpPr>
          <p:grpSpPr>
            <a:xfrm>
              <a:off x="1115469" y="685414"/>
              <a:ext cx="1909969" cy="667357"/>
              <a:chOff x="1115469" y="685414"/>
              <a:chExt cx="1909969" cy="667357"/>
            </a:xfrm>
            <a:scene3d>
              <a:camera prst="orthographicFront">
                <a:rot lat="0" lon="0" rev="0"/>
              </a:camera>
              <a:lightRig rig="balanced" dir="t">
                <a:rot lat="0" lon="0" rev="8700000"/>
              </a:lightRig>
            </a:scene3d>
          </p:grpSpPr>
          <p:sp>
            <p:nvSpPr>
              <p:cNvPr id="38" name="Rounded Rectangle 37"/>
              <p:cNvSpPr/>
              <p:nvPr/>
            </p:nvSpPr>
            <p:spPr>
              <a:xfrm>
                <a:off x="1115469" y="685414"/>
                <a:ext cx="1909969" cy="667357"/>
              </a:xfrm>
              <a:prstGeom prst="roundRect">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sp>
          <p:sp>
            <p:nvSpPr>
              <p:cNvPr id="39" name="Rounded Rectangle 4"/>
              <p:cNvSpPr/>
              <p:nvPr/>
            </p:nvSpPr>
            <p:spPr>
              <a:xfrm>
                <a:off x="1137106" y="717302"/>
                <a:ext cx="1844813" cy="6022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defTabSz="1778000">
                  <a:lnSpc>
                    <a:spcPct val="90000"/>
                  </a:lnSpc>
                  <a:spcBef>
                    <a:spcPct val="0"/>
                  </a:spcBef>
                  <a:spcAft>
                    <a:spcPct val="35000"/>
                  </a:spcAft>
                </a:pPr>
                <a:r>
                  <a:rPr lang="vi-VN" sz="3200" b="1" dirty="0">
                    <a:solidFill>
                      <a:schemeClr val="tx1"/>
                    </a:solidFill>
                    <a:latin typeface="Times New Roman" panose="02020603050405020304" pitchFamily="18" charset="0"/>
                    <a:cs typeface="Times New Roman" panose="02020603050405020304" pitchFamily="18" charset="0"/>
                  </a:rPr>
                  <a:t>HỆ THỐNG BÀI TẬP</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grpSp>
      </p:grpSp>
      <p:sp>
        <p:nvSpPr>
          <p:cNvPr id="2" name="Rectangle 1"/>
          <p:cNvSpPr/>
          <p:nvPr/>
        </p:nvSpPr>
        <p:spPr>
          <a:xfrm>
            <a:off x="11677569" y="487225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4" grpId="0"/>
      <p:bldP spid="65"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89936" y="997291"/>
            <a:ext cx="11870527" cy="3290982"/>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287908" y="4454084"/>
            <a:ext cx="11811127" cy="2199574"/>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202374" y="201482"/>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30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3000" b="1" spc="-75" dirty="0" err="1">
                <a:latin typeface="Times New Roman" panose="02020603050405020304" pitchFamily="18" charset="0"/>
                <a:ea typeface="Tahoma" panose="020B0604030504040204" pitchFamily="34" charset="0"/>
                <a:cs typeface="Times New Roman" panose="02020603050405020304" pitchFamily="18" charset="0"/>
              </a:rPr>
              <a:t>họa</a:t>
            </a:r>
            <a:endParaRPr lang="vi-VN" sz="3000" b="1" spc="-75"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8" name="Freeform 20"/>
          <p:cNvSpPr/>
          <p:nvPr/>
        </p:nvSpPr>
        <p:spPr bwMode="auto">
          <a:xfrm rot="16200000" flipV="1">
            <a:off x="1349049" y="3942963"/>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833119" y="4428977"/>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287908" y="4428977"/>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10</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7" name="TextBox 6"/>
              <p:cNvSpPr txBox="1"/>
              <p:nvPr/>
            </p:nvSpPr>
            <p:spPr>
              <a:xfrm>
                <a:off x="452037" y="1288705"/>
                <a:ext cx="11171910" cy="3229474"/>
              </a:xfrm>
              <a:prstGeom prst="rect">
                <a:avLst/>
              </a:prstGeom>
              <a:noFill/>
            </p:spPr>
            <p:txBody>
              <a:bodyPr wrap="square">
                <a:spAutoFit/>
              </a:bodyPr>
              <a:lstStyle/>
              <a:p>
                <a:pPr algn="just">
                  <a:lnSpc>
                    <a:spcPct val="150000"/>
                  </a:lnSpc>
                  <a:spcAft>
                    <a:spcPts val="800"/>
                  </a:spcAft>
                  <a:tabLst>
                    <a:tab pos="62992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𝑄</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400">
                        <a:effectLst/>
                        <a:latin typeface="Times New Roman" panose="02020603050405020304" pitchFamily="18" charset="0"/>
                        <a:ea typeface="Calibri" panose="020F0502020204030204" pitchFamily="34" charset="0"/>
                        <a:cs typeface="Times New Roman" panose="02020603050405020304" pitchFamily="18" charset="0"/>
                      </a:rPr>
                      <m:t> 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3</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ường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mặt</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phẳng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e>
                    </m:d>
                  </m:oMath>
                </a14:m>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với</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mặt</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phẳng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tabLst>
                    <a:tab pos="180340" algn="l"/>
                    <a:tab pos="360045" algn="l"/>
                    <a:tab pos="467995" algn="l"/>
                    <a:tab pos="540385" algn="l"/>
                    <a:tab pos="648335" algn="l"/>
                    <a:tab pos="1260475" algn="l"/>
                    <a:tab pos="2520315" algn="l"/>
                    <a:tab pos="3780790" algn="l"/>
                    <a:tab pos="5040630" algn="r"/>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p:sp>
            <p:nvSpPr>
              <p:cNvPr id="7" name="TextBox 6"/>
              <p:cNvSpPr txBox="1">
                <a:spLocks noRot="1" noChangeAspect="1" noMove="1" noResize="1" noEditPoints="1" noAdjustHandles="1" noChangeArrowheads="1" noChangeShapeType="1" noTextEdit="1"/>
              </p:cNvSpPr>
              <p:nvPr/>
            </p:nvSpPr>
            <p:spPr>
              <a:xfrm>
                <a:off x="452037" y="1288705"/>
                <a:ext cx="11171910" cy="3229474"/>
              </a:xfrm>
              <a:prstGeom prst="rect">
                <a:avLst/>
              </a:prstGeom>
              <a:blipFill>
                <a:blip r:embed="rId6"/>
                <a:stretch>
                  <a:fillRect l="-818" r="-4910" b="-33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71486" y="4894776"/>
                <a:ext cx="10568611" cy="2121415"/>
              </a:xfrm>
              <a:prstGeom prst="rect">
                <a:avLst/>
              </a:prstGeom>
              <a:noFill/>
            </p:spPr>
            <p:txBody>
              <a:bodyPr wrap="square">
                <a:spAutoFit/>
              </a:bodyPr>
              <a:lstStyle/>
              <a:p>
                <a:pPr algn="just">
                  <a:lnSpc>
                    <a:spcPct val="150000"/>
                  </a:lnSpc>
                  <a:spcAft>
                    <a:spcPts val="800"/>
                  </a:spcAft>
                  <a:tabLst>
                    <a:tab pos="3599815" algn="l"/>
                    <a:tab pos="5039995" algn="l"/>
                  </a:tabLst>
                </a:pPr>
                <a:r>
                  <a:rPr lang="fr-FR" sz="2400" dirty="0">
                    <a:latin typeface="Times New Roman" panose="02020603050405020304" pitchFamily="18" charset="0"/>
                    <a:cs typeface="Times New Roman" panose="02020603050405020304" pitchFamily="18" charset="0"/>
                  </a:rPr>
                  <a:t>Ta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2</m:t>
                                </m:r>
                              </m:e>
                            </m:d>
                          </m:e>
                          <m:e>
                            <m:r>
                              <a:rPr lang="fr-FR" sz="2400" i="1">
                                <a:latin typeface="Cambria Math" panose="02040503050406030204" pitchFamily="18" charset="0"/>
                              </a:rPr>
                              <m:t>&amp;</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3</m:t>
                                </m:r>
                              </m:e>
                            </m:d>
                          </m:e>
                        </m:eqArr>
                      </m:e>
                    </m:d>
                  </m:oMath>
                </a14:m>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i="1">
                            <a:latin typeface="Cambria Math" panose="02040503050406030204" pitchFamily="18" charset="0"/>
                          </a:rPr>
                        </m:ctrlPr>
                      </m:accPr>
                      <m:e>
                        <m:sSub>
                          <m:sSubPr>
                            <m:ctrlPr>
                              <a:rPr lang="vi-VN"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𝑑</m:t>
                            </m:r>
                          </m:sub>
                        </m:sSub>
                      </m:e>
                    </m:acc>
                    <m:r>
                      <a:rPr lang="fr-FR" sz="2400" i="1">
                        <a:latin typeface="Cambria Math" panose="02040503050406030204" pitchFamily="18" charset="0"/>
                      </a:rPr>
                      <m:t>=</m:t>
                    </m:r>
                    <m:d>
                      <m:dPr>
                        <m:begChr m:val="["/>
                        <m:endChr m:val="]"/>
                        <m:ctrlPr>
                          <a:rPr lang="vi-VN" sz="2400" i="1">
                            <a:latin typeface="Cambria Math" panose="02040503050406030204" pitchFamily="18" charset="0"/>
                          </a:rPr>
                        </m:ctrlPr>
                      </m:dPr>
                      <m:e>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𝑃</m:t>
                                </m:r>
                              </m:e>
                            </m:d>
                          </m:sub>
                        </m:sSub>
                        <m:r>
                          <a:rPr lang="fr-FR" sz="2400" i="1">
                            <a:latin typeface="Cambria Math" panose="02040503050406030204" pitchFamily="18" charset="0"/>
                          </a:rPr>
                          <m:t>,</m:t>
                        </m:r>
                        <m:sSub>
                          <m:sSubPr>
                            <m:ctrlPr>
                              <a:rPr lang="vi-VN" sz="2400" i="1">
                                <a:latin typeface="Cambria Math" panose="02040503050406030204" pitchFamily="18" charset="0"/>
                              </a:rPr>
                            </m:ctrlPr>
                          </m:sSubPr>
                          <m:e>
                            <m:acc>
                              <m:accPr>
                                <m:chr m:val="⃗"/>
                                <m:ctrlPr>
                                  <a:rPr lang="vi-VN" sz="2400" i="1">
                                    <a:latin typeface="Cambria Math" panose="02040503050406030204" pitchFamily="18" charset="0"/>
                                  </a:rPr>
                                </m:ctrlPr>
                              </m:accPr>
                              <m:e>
                                <m:r>
                                  <a:rPr lang="en-US" sz="2400" i="1">
                                    <a:latin typeface="Cambria Math" panose="02040503050406030204" pitchFamily="18" charset="0"/>
                                  </a:rPr>
                                  <m:t>𝑛</m:t>
                                </m:r>
                              </m:e>
                            </m:acc>
                          </m:e>
                          <m:sub>
                            <m:d>
                              <m:dPr>
                                <m:ctrlPr>
                                  <a:rPr lang="vi-VN" sz="2400" i="1">
                                    <a:latin typeface="Cambria Math" panose="02040503050406030204" pitchFamily="18" charset="0"/>
                                  </a:rPr>
                                </m:ctrlPr>
                              </m:dPr>
                              <m:e>
                                <m:r>
                                  <a:rPr lang="en-US" sz="2400" i="1">
                                    <a:latin typeface="Cambria Math" panose="02040503050406030204" pitchFamily="18" charset="0"/>
                                  </a:rPr>
                                  <m:t>𝑄</m:t>
                                </m:r>
                              </m:e>
                            </m:d>
                          </m:sub>
                        </m:sSub>
                      </m:e>
                    </m:d>
                    <m:r>
                      <a:rPr lang="fr-FR" sz="2400" i="1">
                        <a:latin typeface="Cambria Math" panose="02040503050406030204" pitchFamily="18" charset="0"/>
                      </a:rPr>
                      <m:t>=</m:t>
                    </m:r>
                    <m:d>
                      <m:dPr>
                        <m:ctrlPr>
                          <a:rPr lang="vi-VN"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en-US" sz="2400" b="0" i="1" smtClean="0">
                            <a:latin typeface="Cambria Math" panose="02040503050406030204" pitchFamily="18" charset="0"/>
                          </a:rPr>
                          <m:t>1</m:t>
                        </m:r>
                      </m:e>
                    </m:d>
                  </m:oMath>
                </a14:m>
                <a:r>
                  <a:rPr lang="fr-FR"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án</a:t>
                </a:r>
                <a:r>
                  <a:rPr lang="en-US" sz="2400" b="1" dirty="0">
                    <a:latin typeface="Times New Roman" panose="02020603050405020304" pitchFamily="18" charset="0"/>
                    <a:cs typeface="Times New Roman" panose="02020603050405020304" pitchFamily="18" charset="0"/>
                  </a:rPr>
                  <a:t> A</a:t>
                </a:r>
                <a:endParaRPr lang="vi-VN" sz="2400" dirty="0">
                  <a:latin typeface="Times New Roman" panose="02020603050405020304" pitchFamily="18" charset="0"/>
                  <a:cs typeface="Times New Roman" panose="02020603050405020304" pitchFamily="18" charset="0"/>
                </a:endParaRPr>
              </a:p>
              <a:p>
                <a:pPr algn="just">
                  <a:lnSpc>
                    <a:spcPct val="150000"/>
                  </a:lnSpc>
                  <a:spcAft>
                    <a:spcPts val="800"/>
                  </a:spcAft>
                  <a:tabLst>
                    <a:tab pos="3599815" algn="l"/>
                    <a:tab pos="503999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671486" y="4894776"/>
                <a:ext cx="10568611" cy="2121415"/>
              </a:xfrm>
              <a:prstGeom prst="rect">
                <a:avLst/>
              </a:prstGeom>
              <a:blipFill>
                <a:blip r:embed="rId7"/>
                <a:stretch>
                  <a:fillRect l="-865"/>
                </a:stretch>
              </a:blipFill>
            </p:spPr>
            <p:txBody>
              <a:bodyPr/>
              <a:lstStyle/>
              <a:p>
                <a:r>
                  <a:rPr lang="en-US">
                    <a:noFill/>
                  </a:rPr>
                  <a:t> </a:t>
                </a:r>
              </a:p>
            </p:txBody>
          </p:sp>
        </mc:Fallback>
      </mc:AlternateContent>
      <p:sp>
        <p:nvSpPr>
          <p:cNvPr id="22" name="Oval 21"/>
          <p:cNvSpPr/>
          <p:nvPr/>
        </p:nvSpPr>
        <p:spPr>
          <a:xfrm>
            <a:off x="179904" y="330326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Tree>
    <p:custDataLst>
      <p:tags r:id="rId1"/>
    </p:custDataLst>
    <p:extLst>
      <p:ext uri="{BB962C8B-B14F-4D97-AF65-F5344CB8AC3E}">
        <p14:creationId xmlns:p14="http://schemas.microsoft.com/office/powerpoint/2010/main" val="41272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1"/>
          <p:cNvSpPr/>
          <p:nvPr/>
        </p:nvSpPr>
        <p:spPr>
          <a:xfrm>
            <a:off x="-45610" y="449540"/>
            <a:ext cx="11870527" cy="2979460"/>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52"/>
          <p:cNvSpPr/>
          <p:nvPr/>
        </p:nvSpPr>
        <p:spPr>
          <a:xfrm>
            <a:off x="-45610" y="3553791"/>
            <a:ext cx="11811127" cy="3146111"/>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p:cNvSpPr/>
          <p:nvPr/>
        </p:nvSpPr>
        <p:spPr>
          <a:xfrm rot="10800000" flipV="1">
            <a:off x="0" y="12478"/>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41" name="Rectangle 40"/>
          <p:cNvSpPr/>
          <p:nvPr/>
        </p:nvSpPr>
        <p:spPr>
          <a:xfrm>
            <a:off x="-325259" y="23628"/>
            <a:ext cx="11495754" cy="830997"/>
          </a:xfrm>
          <a:prstGeom prst="rect">
            <a:avLst/>
          </a:prstGeom>
        </p:spPr>
        <p:txBody>
          <a:bodyPr wrap="square">
            <a:spAutoFit/>
          </a:bodyPr>
          <a:lstStyle/>
          <a:p>
            <a:pPr algn="ctr"/>
            <a:r>
              <a:rPr lang="vi-VN" sz="2400" b="1" spc="-75" dirty="0">
                <a:latin typeface="Times New Roman" panose="02020603050405020304" pitchFamily="18" charset="0"/>
                <a:ea typeface="Tahoma" panose="020B0604030504040204" pitchFamily="34" charset="0"/>
                <a:cs typeface="Times New Roman" panose="02020603050405020304" pitchFamily="18" charset="0"/>
              </a:rPr>
              <a:t>2. </a:t>
            </a:r>
            <a:r>
              <a:rPr lang="en-US" sz="2400" b="1" spc="-75" dirty="0" err="1">
                <a:latin typeface="Times New Roman" panose="02020603050405020304" pitchFamily="18" charset="0"/>
                <a:ea typeface="Tahoma" panose="020B0604030504040204" pitchFamily="34" charset="0"/>
                <a:cs typeface="Times New Roman" panose="02020603050405020304" pitchFamily="18" charset="0"/>
              </a:rPr>
              <a:t>Ví</a:t>
            </a:r>
            <a:r>
              <a:rPr lang="en-US" sz="24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err="1">
                <a:latin typeface="Times New Roman" panose="02020603050405020304" pitchFamily="18" charset="0"/>
                <a:ea typeface="Tahoma" panose="020B0604030504040204" pitchFamily="34" charset="0"/>
                <a:cs typeface="Times New Roman" panose="02020603050405020304" pitchFamily="18" charset="0"/>
              </a:rPr>
              <a:t>dụ</a:t>
            </a:r>
            <a:r>
              <a:rPr lang="en-US" sz="2400" b="1" spc="-75" dirty="0">
                <a:latin typeface="Times New Roman" panose="02020603050405020304" pitchFamily="18" charset="0"/>
                <a:ea typeface="Tahoma" panose="020B0604030504040204" pitchFamily="34" charset="0"/>
                <a:cs typeface="Times New Roman" panose="02020603050405020304" pitchFamily="18" charset="0"/>
              </a:rPr>
              <a:t> minh </a:t>
            </a:r>
            <a:r>
              <a:rPr lang="en-US" sz="2400" b="1" spc="-75" dirty="0" err="1">
                <a:latin typeface="Times New Roman" panose="02020603050405020304" pitchFamily="18" charset="0"/>
                <a:ea typeface="Tahoma" panose="020B0604030504040204" pitchFamily="34" charset="0"/>
                <a:cs typeface="Times New Roman" panose="02020603050405020304" pitchFamily="18" charset="0"/>
              </a:rPr>
              <a:t>họa</a:t>
            </a:r>
            <a:r>
              <a:rPr lang="vi-VN" sz="2400" b="1" spc="-75" dirty="0">
                <a:latin typeface="Times New Roman" panose="02020603050405020304" pitchFamily="18" charset="0"/>
                <a:ea typeface="Tahoma" panose="020B0604030504040204" pitchFamily="34" charset="0"/>
                <a:cs typeface="Times New Roman" panose="02020603050405020304" pitchFamily="18" charset="0"/>
              </a:rPr>
              <a:t> </a:t>
            </a:r>
            <a:r>
              <a:rPr lang="en-US" sz="2400" b="1" spc="-75" dirty="0">
                <a:latin typeface="Times New Roman" panose="02020603050405020304" pitchFamily="18" charset="0"/>
                <a:ea typeface="Tahoma" pitchFamily="34" charset="0"/>
                <a:cs typeface="Times New Roman" panose="02020603050405020304" pitchFamily="18" charset="0"/>
              </a:rPr>
              <a:t>– </a:t>
            </a:r>
            <a:r>
              <a:rPr lang="vi-VN" sz="2400" b="1" spc="-75" dirty="0">
                <a:latin typeface="Times New Roman" panose="02020603050405020304" pitchFamily="18" charset="0"/>
                <a:ea typeface="Tahoma" pitchFamily="34" charset="0"/>
                <a:cs typeface="Times New Roman" panose="02020603050405020304" pitchFamily="18" charset="0"/>
              </a:rPr>
              <a:t>Viết PTĐT trong không gian</a:t>
            </a:r>
          </a:p>
          <a:p>
            <a:pPr algn="ctr"/>
            <a:endParaRPr lang="vi-VN" sz="24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p:nvPr/>
        </p:nvSpPr>
        <p:spPr bwMode="auto">
          <a:xfrm rot="16200000" flipV="1">
            <a:off x="800142" y="2910979"/>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a:p>
        </p:txBody>
      </p:sp>
      <p:sp>
        <p:nvSpPr>
          <p:cNvPr id="49" name="TextBox 48"/>
          <p:cNvSpPr txBox="1"/>
          <p:nvPr/>
        </p:nvSpPr>
        <p:spPr>
          <a:xfrm>
            <a:off x="244413" y="3414195"/>
            <a:ext cx="1436420" cy="446276"/>
          </a:xfrm>
          <a:prstGeom prst="rect">
            <a:avLst/>
          </a:prstGeom>
          <a:noFill/>
        </p:spPr>
        <p:txBody>
          <a:bodyPr wrap="square" rtlCol="0">
            <a:spAutoFit/>
          </a:bodyPr>
          <a:lstStyle/>
          <a:p>
            <a:pPr algn="ctr"/>
            <a:r>
              <a:rPr lang="vi-VN" sz="2300" b="1" dirty="0">
                <a:latin typeface="Tahoma" panose="020B0604030504040204" pitchFamily="34" charset="0"/>
                <a:ea typeface="Tahoma" panose="020B0604030504040204" pitchFamily="34" charset="0"/>
                <a:cs typeface="Tahoma" panose="020B0604030504040204" pitchFamily="34" charset="0"/>
              </a:rPr>
              <a:t>Bài giải</a:t>
            </a:r>
            <a:endParaRPr lang="en-US" sz="2300" b="1"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a:fillRect/>
          </a:stretch>
        </p:blipFill>
        <p:spPr>
          <a:xfrm>
            <a:off x="-215659" y="3406004"/>
            <a:ext cx="529474" cy="566513"/>
          </a:xfrm>
          <a:prstGeom prst="round2DiagRect">
            <a:avLst>
              <a:gd name="adj1" fmla="val 27632"/>
              <a:gd name="adj2" fmla="val 0"/>
            </a:avLst>
          </a:prstGeom>
          <a:solidFill>
            <a:srgbClr val="327E3B"/>
          </a:solidFill>
          <a:ln w="38100" cap="sq">
            <a:solidFill>
              <a:srgbClr val="660033"/>
            </a:solidFill>
            <a:miter lim="800000"/>
            <a:headEnd/>
            <a:tailEnd/>
          </a:ln>
          <a:effectLst>
            <a:outerShdw blurRad="254000" algn="tl" rotWithShape="0">
              <a:srgbClr val="000000">
                <a:alpha val="43000"/>
              </a:srgbClr>
            </a:outerShdw>
          </a:effectLst>
        </p:spPr>
      </p:pic>
      <p:grpSp>
        <p:nvGrpSpPr>
          <p:cNvPr id="37" name="Group 36"/>
          <p:cNvGrpSpPr/>
          <p:nvPr/>
        </p:nvGrpSpPr>
        <p:grpSpPr>
          <a:xfrm>
            <a:off x="-215659" y="505163"/>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lstStyle/>
              <a:p>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anose="020B0604030504040204" pitchFamily="34" charset="0"/>
                    <a:ea typeface="Tahoma" panose="020B0604030504040204" pitchFamily="34" charset="0"/>
                    <a:cs typeface="Tahoma" panose="020B0604030504040204" pitchFamily="34" charset="0"/>
                  </a:rPr>
                  <a:t>CÂU </a:t>
                </a:r>
                <a:r>
                  <a:rPr lang="en-US" sz="2000" b="1" dirty="0">
                    <a:latin typeface="Tahoma" panose="020B0604030504040204" pitchFamily="34" charset="0"/>
                    <a:ea typeface="Tahoma" panose="020B0604030504040204" pitchFamily="34" charset="0"/>
                    <a:cs typeface="Tahoma" panose="020B0604030504040204" pitchFamily="34" charset="0"/>
                  </a:rPr>
                  <a:t>11</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a:fillRect/>
            </a:stretch>
          </p:blipFill>
          <p:spPr>
            <a:xfrm>
              <a:off x="1171059" y="3991939"/>
              <a:ext cx="1076356" cy="913062"/>
            </a:xfrm>
            <a:prstGeom prst="round2DiagRect">
              <a:avLst>
                <a:gd name="adj1" fmla="val 30509"/>
                <a:gd name="adj2" fmla="val 0"/>
              </a:avLst>
            </a:prstGeom>
            <a:ln w="38100" cap="sq">
              <a:solidFill>
                <a:srgbClr val="91720D"/>
              </a:solidFill>
              <a:miter lim="800000"/>
              <a:headEnd/>
              <a:tailEnd/>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0" name="TextBox 9"/>
              <p:cNvSpPr txBox="1"/>
              <p:nvPr/>
            </p:nvSpPr>
            <p:spPr>
              <a:xfrm>
                <a:off x="74263" y="941817"/>
                <a:ext cx="11967426" cy="3512308"/>
              </a:xfrm>
              <a:prstGeom prst="rect">
                <a:avLst/>
              </a:prstGeom>
              <a:noFill/>
            </p:spPr>
            <p:txBody>
              <a:bodyPr wrap="square">
                <a:spAutoFit/>
              </a:bodyPr>
              <a:lstStyle/>
              <a:p>
                <a:pPr algn="just">
                  <a:lnSpc>
                    <a:spcPct val="150000"/>
                  </a:lnSpc>
                  <a:spcAft>
                    <a:spcPts val="800"/>
                  </a:spcAft>
                  <a:tabLst>
                    <a:tab pos="629920" algn="l"/>
                  </a:tabLst>
                </a:pPr>
                <a:r>
                  <a:rPr lang="es-E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toạ</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r>
                      <a:rPr lang="es-ES" sz="2200" i="1">
                        <a:effectLst/>
                        <a:latin typeface="Cambria Math" panose="02040503050406030204" pitchFamily="18" charset="0"/>
                        <a:ea typeface="Calibri" panose="020F0502020204030204" pitchFamily="34" charset="0"/>
                        <a:cs typeface="Times New Roman" panose="02020603050405020304" pitchFamily="18" charset="0"/>
                      </a:rPr>
                      <m:t>: </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1</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𝑄</m:t>
                        </m:r>
                      </m:e>
                    </m:d>
                    <m:r>
                      <a:rPr lang="es-ES" sz="2200" i="1">
                        <a:effectLst/>
                        <a:latin typeface="Cambria Math" panose="02040503050406030204" pitchFamily="18" charset="0"/>
                        <a:ea typeface="Calibri" panose="020F0502020204030204" pitchFamily="34" charset="0"/>
                        <a:cs typeface="Times New Roman" panose="02020603050405020304" pitchFamily="18" charset="0"/>
                      </a:rPr>
                      <m:t>: </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2</m:t>
                    </m:r>
                    <m:r>
                      <a:rPr lang="es-ES" sz="2200" i="1">
                        <a:effectLst/>
                        <a:latin typeface="Cambria Math" panose="02040503050406030204" pitchFamily="18" charset="0"/>
                        <a:ea typeface="Calibri" panose="020F0502020204030204" pitchFamily="34" charset="0"/>
                        <a:cs typeface="Times New Roman" panose="02020603050405020304" pitchFamily="18" charset="0"/>
                      </a:rPr>
                      <m:t>=</m:t>
                    </m:r>
                    <m:r>
                      <a:rPr lang="es-ES" sz="2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𝑄</m:t>
                        </m:r>
                      </m:e>
                    </m:d>
                  </m:oMath>
                </a14:m>
                <a:r>
                  <a:rPr lang="es-E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tabLst>
                    <a:tab pos="629920" algn="l"/>
                  </a:tabLs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2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200" i="1">
                                <a:effectLst/>
                                <a:latin typeface="Cambria Math" panose="02040503050406030204" pitchFamily="18" charset="0"/>
                                <a:ea typeface="Calibri" panose="020F0502020204030204" pitchFamily="34" charset="0"/>
                                <a:cs typeface="Times New Roman" panose="02020603050405020304" pitchFamily="18" charset="0"/>
                              </a:rPr>
                              <m:t>&amp;</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629920" algn="l"/>
                  </a:tabLs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74263" y="941817"/>
                <a:ext cx="11967426" cy="3512308"/>
              </a:xfrm>
              <a:prstGeom prst="rect">
                <a:avLst/>
              </a:prstGeom>
              <a:blipFill>
                <a:blip r:embed="rId6"/>
                <a:stretch>
                  <a:fillRect l="-662" r="-14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1800706" y="3637333"/>
                <a:ext cx="8625425" cy="3119828"/>
              </a:xfrm>
              <a:prstGeom prst="rect">
                <a:avLst/>
              </a:prstGeom>
              <a:noFill/>
            </p:spPr>
            <p:txBody>
              <a:bodyPr wrap="square">
                <a:spAutoFit/>
              </a:bodyPr>
              <a:lstStyle/>
              <a:p>
                <a:r>
                  <a:rPr lang="en-US" sz="2200" dirty="0" err="1">
                    <a:latin typeface="Times New Roman" panose="02020603050405020304" pitchFamily="18" charset="0"/>
                    <a:cs typeface="Times New Roman" panose="02020603050405020304" pitchFamily="18" charset="0"/>
                  </a:rPr>
                  <a:t>Gọi</a:t>
                </a:r>
                <a:r>
                  <a:rPr lang="en-US" sz="2200" dirty="0">
                    <a:latin typeface="Times New Roman" panose="02020603050405020304" pitchFamily="18" charset="0"/>
                    <a:cs typeface="Times New Roman" panose="02020603050405020304" pitchFamily="18" charset="0"/>
                  </a:rPr>
                  <a:t> d là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của</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𝑃</m:t>
                        </m:r>
                      </m:e>
                    </m:d>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sz="2200" i="1">
                            <a:latin typeface="Cambria Math" panose="02040503050406030204" pitchFamily="18" charset="0"/>
                          </a:rPr>
                        </m:ctrlPr>
                      </m:dPr>
                      <m:e>
                        <m:r>
                          <a:rPr lang="en-US" sz="2200" i="1">
                            <a:latin typeface="Cambria Math" panose="02040503050406030204" pitchFamily="18" charset="0"/>
                          </a:rPr>
                          <m:t>𝑄</m:t>
                        </m:r>
                      </m:e>
                    </m:d>
                  </m:oMath>
                </a14:m>
                <a:endParaRPr lang="vi-VN" sz="2200" dirty="0">
                  <a:latin typeface="Times New Roman" panose="02020603050405020304" pitchFamily="18" charset="0"/>
                  <a:cs typeface="Times New Roman" panose="02020603050405020304" pitchFamily="18" charset="0"/>
                </a:endParaRPr>
              </a:p>
              <a:p>
                <a:r>
                  <a:rPr lang="fr-FR" sz="2200" dirty="0">
                    <a:latin typeface="Times New Roman" panose="02020603050405020304" pitchFamily="18" charset="0"/>
                    <a:cs typeface="Times New Roman" panose="02020603050405020304" pitchFamily="18" charset="0"/>
                  </a:rPr>
                  <a:t>Ta </a:t>
                </a:r>
                <a:r>
                  <a:rPr lang="fr-FR" sz="2200" dirty="0" err="1">
                    <a:latin typeface="Times New Roman" panose="02020603050405020304" pitchFamily="18" charset="0"/>
                    <a:cs typeface="Times New Roman" panose="02020603050405020304" pitchFamily="18" charset="0"/>
                  </a:rPr>
                  <a:t>có</a:t>
                </a:r>
                <a:r>
                  <a:rPr lang="fr-FR" sz="2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2200" i="1">
                            <a:latin typeface="Cambria Math" panose="02040503050406030204" pitchFamily="18" charset="0"/>
                          </a:rPr>
                        </m:ctrlPr>
                      </m:dPr>
                      <m:e>
                        <m:eqArr>
                          <m:eqArrPr>
                            <m:ctrlPr>
                              <a:rPr lang="vi-VN" sz="2200" i="1">
                                <a:latin typeface="Cambria Math" panose="02040503050406030204" pitchFamily="18" charset="0"/>
                              </a:rPr>
                            </m:ctrlPr>
                          </m:eqArrPr>
                          <m:e>
                            <m:r>
                              <a:rPr lang="fr-FR" sz="2200" i="1">
                                <a:latin typeface="Cambria Math" panose="02040503050406030204" pitchFamily="18" charset="0"/>
                              </a:rPr>
                              <m:t>&amp;</m:t>
                            </m:r>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𝑃</m:t>
                                    </m:r>
                                  </m:e>
                                </m:d>
                              </m:sub>
                            </m:sSub>
                            <m:r>
                              <a:rPr lang="fr-FR" sz="2200" i="1">
                                <a:latin typeface="Cambria Math" panose="02040503050406030204" pitchFamily="18" charset="0"/>
                              </a:rPr>
                              <m:t>=</m:t>
                            </m:r>
                            <m:d>
                              <m:dPr>
                                <m:ctrlPr>
                                  <a:rPr lang="vi-VN" sz="2200" i="1">
                                    <a:latin typeface="Cambria Math" panose="02040503050406030204" pitchFamily="18" charset="0"/>
                                  </a:rPr>
                                </m:ctrlPr>
                              </m:dPr>
                              <m:e>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2</m:t>
                                </m:r>
                                <m:r>
                                  <a:rPr lang="fr-FR" sz="2200" i="1">
                                    <a:latin typeface="Cambria Math" panose="02040503050406030204" pitchFamily="18" charset="0"/>
                                  </a:rPr>
                                  <m:t>;</m:t>
                                </m:r>
                                <m:r>
                                  <a:rPr lang="fr-FR" sz="2200" i="1">
                                    <a:latin typeface="Cambria Math" panose="02040503050406030204" pitchFamily="18" charset="0"/>
                                  </a:rPr>
                                  <m:t>1</m:t>
                                </m:r>
                              </m:e>
                            </m:d>
                          </m:e>
                          <m:e>
                            <m:r>
                              <a:rPr lang="fr-FR" sz="2200" i="1">
                                <a:latin typeface="Cambria Math" panose="02040503050406030204" pitchFamily="18" charset="0"/>
                              </a:rPr>
                              <m:t>&amp;</m:t>
                            </m:r>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𝑄</m:t>
                                    </m:r>
                                  </m:e>
                                </m:d>
                              </m:sub>
                            </m:sSub>
                            <m:r>
                              <a:rPr lang="fr-FR" sz="2200" i="1">
                                <a:latin typeface="Cambria Math" panose="02040503050406030204" pitchFamily="18" charset="0"/>
                              </a:rPr>
                              <m:t>=</m:t>
                            </m:r>
                            <m:d>
                              <m:dPr>
                                <m:ctrlPr>
                                  <a:rPr lang="vi-VN" sz="2200" i="1">
                                    <a:latin typeface="Cambria Math" panose="02040503050406030204" pitchFamily="18" charset="0"/>
                                  </a:rPr>
                                </m:ctrlPr>
                              </m:dPr>
                              <m:e>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2</m:t>
                                </m:r>
                              </m:e>
                            </m:d>
                          </m:e>
                        </m:eqArr>
                      </m:e>
                    </m:d>
                  </m:oMath>
                </a14:m>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và</a:t>
                </a:r>
                <a:r>
                  <a:rPr lang="fr-FR"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200" i="1">
                            <a:latin typeface="Cambria Math" panose="02040503050406030204" pitchFamily="18" charset="0"/>
                          </a:rPr>
                        </m:ctrlPr>
                      </m:accPr>
                      <m:e>
                        <m:sSub>
                          <m:sSubPr>
                            <m:ctrlPr>
                              <a:rPr lang="vi-VN"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𝑑</m:t>
                            </m:r>
                          </m:sub>
                        </m:sSub>
                      </m:e>
                    </m:acc>
                    <m:r>
                      <a:rPr lang="fr-FR" sz="2200" i="1">
                        <a:latin typeface="Cambria Math" panose="02040503050406030204" pitchFamily="18" charset="0"/>
                      </a:rPr>
                      <m:t>=</m:t>
                    </m:r>
                    <m:d>
                      <m:dPr>
                        <m:begChr m:val="["/>
                        <m:endChr m:val="]"/>
                        <m:ctrlPr>
                          <a:rPr lang="vi-VN" sz="2200" i="1">
                            <a:latin typeface="Cambria Math" panose="02040503050406030204" pitchFamily="18" charset="0"/>
                          </a:rPr>
                        </m:ctrlPr>
                      </m:dPr>
                      <m:e>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𝑃</m:t>
                                </m:r>
                              </m:e>
                            </m:d>
                          </m:sub>
                        </m:sSub>
                        <m:r>
                          <a:rPr lang="fr-FR" sz="2200" i="1">
                            <a:latin typeface="Cambria Math" panose="02040503050406030204" pitchFamily="18" charset="0"/>
                          </a:rPr>
                          <m:t>,</m:t>
                        </m:r>
                        <m:sSub>
                          <m:sSubPr>
                            <m:ctrlPr>
                              <a:rPr lang="vi-VN" sz="2200" i="1">
                                <a:latin typeface="Cambria Math" panose="02040503050406030204" pitchFamily="18" charset="0"/>
                              </a:rPr>
                            </m:ctrlPr>
                          </m:sSubPr>
                          <m:e>
                            <m:acc>
                              <m:accPr>
                                <m:chr m:val="⃗"/>
                                <m:ctrlPr>
                                  <a:rPr lang="vi-VN" sz="2200" i="1">
                                    <a:latin typeface="Cambria Math" panose="02040503050406030204" pitchFamily="18" charset="0"/>
                                  </a:rPr>
                                </m:ctrlPr>
                              </m:accPr>
                              <m:e>
                                <m:r>
                                  <a:rPr lang="en-US" sz="2200" i="1">
                                    <a:latin typeface="Cambria Math" panose="02040503050406030204" pitchFamily="18" charset="0"/>
                                  </a:rPr>
                                  <m:t>𝑛</m:t>
                                </m:r>
                              </m:e>
                            </m:acc>
                          </m:e>
                          <m:sub>
                            <m:d>
                              <m:dPr>
                                <m:ctrlPr>
                                  <a:rPr lang="vi-VN" sz="2200" i="1">
                                    <a:latin typeface="Cambria Math" panose="02040503050406030204" pitchFamily="18" charset="0"/>
                                  </a:rPr>
                                </m:ctrlPr>
                              </m:dPr>
                              <m:e>
                                <m:r>
                                  <a:rPr lang="en-US" sz="2200" i="1">
                                    <a:latin typeface="Cambria Math" panose="02040503050406030204" pitchFamily="18" charset="0"/>
                                  </a:rPr>
                                  <m:t>𝑄</m:t>
                                </m:r>
                              </m:e>
                            </m:d>
                          </m:sub>
                        </m:sSub>
                      </m:e>
                    </m:d>
                    <m:r>
                      <a:rPr lang="fr-FR" sz="2200" i="1">
                        <a:latin typeface="Cambria Math" panose="02040503050406030204" pitchFamily="18" charset="0"/>
                      </a:rPr>
                      <m:t>=</m:t>
                    </m:r>
                    <m:d>
                      <m:dPr>
                        <m:ctrlPr>
                          <a:rPr lang="vi-VN" sz="2200" i="1">
                            <a:latin typeface="Cambria Math" panose="02040503050406030204" pitchFamily="18" charset="0"/>
                          </a:rPr>
                        </m:ctrlPr>
                      </m:dPr>
                      <m:e>
                        <m:r>
                          <a:rPr lang="fr-FR" sz="2200" i="1">
                            <a:latin typeface="Cambria Math" panose="02040503050406030204" pitchFamily="18" charset="0"/>
                          </a:rPr>
                          <m:t>5</m:t>
                        </m:r>
                        <m:r>
                          <a:rPr lang="fr-FR" sz="2200" i="1">
                            <a:latin typeface="Cambria Math" panose="02040503050406030204" pitchFamily="18" charset="0"/>
                          </a:rPr>
                          <m:t>;−</m:t>
                        </m:r>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3</m:t>
                        </m:r>
                      </m:e>
                    </m:d>
                  </m:oMath>
                </a14:m>
                <a:r>
                  <a:rPr lang="fr-FR"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Cho </a:t>
                </a:r>
                <a14:m>
                  <m:oMath xmlns:m="http://schemas.openxmlformats.org/officeDocument/2006/math">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0</m:t>
                    </m:r>
                    <m:r>
                      <a:rPr lang="en-US" sz="2200" i="1">
                        <a:latin typeface="Cambria Math" panose="02040503050406030204" pitchFamily="18" charset="0"/>
                      </a:rPr>
                      <m:t>⇒</m:t>
                    </m:r>
                    <m:r>
                      <a:rPr lang="en-US" sz="2200" i="1">
                        <a:latin typeface="Cambria Math" panose="02040503050406030204" pitchFamily="18" charset="0"/>
                      </a:rPr>
                      <m:t>𝑀</m:t>
                    </m:r>
                    <m:d>
                      <m:dPr>
                        <m:ctrlPr>
                          <a:rPr lang="vi-VN"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0</m:t>
                        </m:r>
                      </m:e>
                    </m:d>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thuộc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thẳng</a:t>
                </a:r>
                <a:r>
                  <a:rPr lang="en-US" sz="2200" dirty="0">
                    <a:latin typeface="Times New Roman" panose="02020603050405020304" pitchFamily="18" charset="0"/>
                    <a:cs typeface="Times New Roman" panose="02020603050405020304" pitchFamily="18" charset="0"/>
                  </a:rPr>
                  <a:t> d . </a:t>
                </a:r>
                <a:r>
                  <a:rPr lang="en-US" sz="2200" b="1" dirty="0" err="1">
                    <a:latin typeface="Times New Roman" panose="02020603050405020304" pitchFamily="18" charset="0"/>
                    <a:cs typeface="Times New Roman" panose="02020603050405020304" pitchFamily="18" charset="0"/>
                  </a:rPr>
                  <a:t>Chọn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án</a:t>
                </a:r>
                <a:r>
                  <a:rPr lang="en-US" sz="2200" b="1" dirty="0">
                    <a:latin typeface="Times New Roman" panose="02020603050405020304" pitchFamily="18" charset="0"/>
                    <a:cs typeface="Times New Roman" panose="02020603050405020304" pitchFamily="18" charset="0"/>
                  </a:rPr>
                  <a:t> D</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b="1" dirty="0" err="1">
                    <a:latin typeface="Times New Roman" panose="02020603050405020304" pitchFamily="18" charset="0"/>
                    <a:cs typeface="Times New Roman" panose="02020603050405020304" pitchFamily="18" charset="0"/>
                  </a:rPr>
                  <a:t>Cách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khác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mặt</a:t>
                </a:r>
                <a:r>
                  <a:rPr lang="en-US" sz="2200" dirty="0">
                    <a:latin typeface="Times New Roman" panose="02020603050405020304" pitchFamily="18" charset="0"/>
                    <a:cs typeface="Times New Roman" panose="02020603050405020304" pitchFamily="18" charset="0"/>
                  </a:rPr>
                  <a:t> (P)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(Q),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50000"/>
                  </a:lnSpc>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800706" y="3637333"/>
                <a:ext cx="8625425" cy="3119828"/>
              </a:xfrm>
              <a:prstGeom prst="rect">
                <a:avLst/>
              </a:prstGeom>
              <a:blipFill>
                <a:blip r:embed="rId7"/>
                <a:stretch>
                  <a:fillRect l="-919" t="-1370"/>
                </a:stretch>
              </a:blipFill>
            </p:spPr>
            <p:txBody>
              <a:bodyPr/>
              <a:lstStyle/>
              <a:p>
                <a:r>
                  <a:rPr lang="en-US">
                    <a:noFill/>
                  </a:rPr>
                  <a:t> </a:t>
                </a:r>
              </a:p>
            </p:txBody>
          </p:sp>
        </mc:Fallback>
      </mc:AlternateContent>
      <p:sp>
        <p:nvSpPr>
          <p:cNvPr id="22" name="Oval 21"/>
          <p:cNvSpPr/>
          <p:nvPr/>
        </p:nvSpPr>
        <p:spPr>
          <a:xfrm>
            <a:off x="8292524" y="2447838"/>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Tree>
    <p:custDataLst>
      <p:tags r:id="rId1"/>
    </p:custDataLst>
    <p:extLst>
      <p:ext uri="{BB962C8B-B14F-4D97-AF65-F5344CB8AC3E}">
        <p14:creationId xmlns:p14="http://schemas.microsoft.com/office/powerpoint/2010/main" val="25465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3" y="1"/>
            <a:ext cx="11277963" cy="718608"/>
          </a:xfrm>
          <a:prstGeom prst="round2SameRect">
            <a:avLst>
              <a:gd name="adj1" fmla="val 15299"/>
              <a:gd name="adj2" fmla="val 0"/>
            </a:avLst>
          </a:prstGeom>
          <a:solidFill>
            <a:srgbClr val="FFFF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461665"/>
          </a:xfrm>
          <a:prstGeom prst="rect">
            <a:avLst/>
          </a:prstGeom>
        </p:spPr>
        <p:txBody>
          <a:bodyPr wrap="square">
            <a:spAutoFit/>
          </a:bodyPr>
          <a:lstStyle/>
          <a:p>
            <a:pPr algn="ctr"/>
            <a:r>
              <a:rPr lang="en-US" sz="2400" b="1" spc="-75" dirty="0">
                <a:latin typeface="Times New Roman" panose="02020603050405020304" pitchFamily="18" charset="0"/>
                <a:ea typeface="Tahoma" pitchFamily="34" charset="0"/>
                <a:cs typeface="Times New Roman" panose="02020603050405020304" pitchFamily="18" charset="0"/>
              </a:rPr>
              <a:t>V</a:t>
            </a:r>
            <a:r>
              <a:rPr lang="vi-VN" sz="2400" b="1" spc="-75" dirty="0">
                <a:latin typeface="Times New Roman" panose="02020603050405020304" pitchFamily="18" charset="0"/>
                <a:ea typeface="Tahoma" pitchFamily="34" charset="0"/>
                <a:cs typeface="Times New Roman" panose="02020603050405020304" pitchFamily="18" charset="0"/>
              </a:rPr>
              <a:t>ẤN ĐỀ</a:t>
            </a:r>
            <a:r>
              <a:rPr lang="en-US" sz="2400" b="1" spc="-75" dirty="0">
                <a:latin typeface="Times New Roman" panose="02020603050405020304" pitchFamily="18" charset="0"/>
                <a:ea typeface="Tahoma" pitchFamily="34" charset="0"/>
                <a:cs typeface="Times New Roman" panose="02020603050405020304" pitchFamily="18" charset="0"/>
              </a:rPr>
              <a:t> </a:t>
            </a:r>
            <a:r>
              <a:rPr lang="vi-VN" sz="2400" b="1" spc="-75" dirty="0">
                <a:latin typeface="Times New Roman" panose="02020603050405020304" pitchFamily="18" charset="0"/>
                <a:ea typeface="Tahoma" pitchFamily="34" charset="0"/>
                <a:cs typeface="Times New Roman" panose="02020603050405020304" pitchFamily="18" charset="0"/>
              </a:rPr>
              <a:t>2: ĐIỂM VÀ ĐƯỜNG THẲNG</a:t>
            </a:r>
          </a:p>
        </p:txBody>
      </p:sp>
      <p:grpSp>
        <p:nvGrpSpPr>
          <p:cNvPr id="37" name="Group 36"/>
          <p:cNvGrpSpPr/>
          <p:nvPr/>
        </p:nvGrpSpPr>
        <p:grpSpPr>
          <a:xfrm>
            <a:off x="-2015" y="846993"/>
            <a:ext cx="5297345" cy="740611"/>
            <a:chOff x="1171060" y="3991939"/>
            <a:chExt cx="4158937" cy="927165"/>
          </a:xfrm>
        </p:grpSpPr>
        <p:grpSp>
          <p:nvGrpSpPr>
            <p:cNvPr id="38" name="Group 37"/>
            <p:cNvGrpSpPr/>
            <p:nvPr/>
          </p:nvGrpSpPr>
          <p:grpSpPr>
            <a:xfrm>
              <a:off x="1826937" y="4029571"/>
              <a:ext cx="3503060" cy="889533"/>
              <a:chOff x="2493687" y="4391521"/>
              <a:chExt cx="3503060" cy="889533"/>
            </a:xfrm>
          </p:grpSpPr>
          <p:sp>
            <p:nvSpPr>
              <p:cNvPr id="54"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2400" b="1">
                  <a:latin typeface="Tahoma" pitchFamily="34" charset="0"/>
                  <a:ea typeface="Tahoma" pitchFamily="34" charset="0"/>
                  <a:cs typeface="Tahoma" pitchFamily="34" charset="0"/>
                </a:endParaRPr>
              </a:p>
            </p:txBody>
          </p:sp>
          <p:sp>
            <p:nvSpPr>
              <p:cNvPr id="55" name="TextBox 54"/>
              <p:cNvSpPr txBox="1"/>
              <p:nvPr/>
            </p:nvSpPr>
            <p:spPr>
              <a:xfrm>
                <a:off x="2500152" y="4444382"/>
                <a:ext cx="3117975" cy="732075"/>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Tahoma" pitchFamily="34" charset="0"/>
                    <a:cs typeface="Times New Roman" pitchFamily="18" charset="0"/>
                  </a:rPr>
                  <a:t>Kiến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thức</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cần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nhớ</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6"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2400"/>
          </a:p>
        </p:txBody>
      </p:sp>
      <p:sp>
        <p:nvSpPr>
          <p:cNvPr id="8" name="Rectangle 15"/>
          <p:cNvSpPr>
            <a:spLocks noChangeArrowheads="1"/>
          </p:cNvSpPr>
          <p:nvPr/>
        </p:nvSpPr>
        <p:spPr bwMode="auto">
          <a:xfrm>
            <a:off x="0" y="127411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p:sp>
        <p:nvSpPr>
          <p:cNvPr id="2" name="Rectangle 2"/>
          <p:cNvSpPr>
            <a:spLocks noChangeArrowheads="1"/>
          </p:cNvSpPr>
          <p:nvPr/>
        </p:nvSpPr>
        <p:spPr bwMode="auto">
          <a:xfrm>
            <a:off x="92365" y="1704480"/>
            <a:ext cx="10371750" cy="279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Hình</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chiếu</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điểm</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trên</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400" b="1"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dirty="0" err="1">
                <a:ln>
                  <a:noFill/>
                </a:ln>
                <a:solidFill>
                  <a:srgbClr val="000000"/>
                </a:solidFill>
                <a:effectLst/>
                <a:latin typeface="Times New Roman" pitchFamily="18" charset="0"/>
                <a:ea typeface="Calibri" pitchFamily="34" charset="0"/>
                <a:cs typeface="Times New Roman" pitchFamily="18" charset="0"/>
              </a:rPr>
              <a:t>mặt</a:t>
            </a:r>
            <a:r>
              <a:rPr kumimoji="0" lang="en-US" sz="2400" b="1"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dirty="0" err="1">
                <a:ln>
                  <a:noFill/>
                </a:ln>
                <a:solidFill>
                  <a:srgbClr val="000000"/>
                </a:solidFill>
                <a:effectLst/>
                <a:latin typeface="Times New Roman" pitchFamily="18" charset="0"/>
                <a:ea typeface="Calibri" pitchFamily="34" charset="0"/>
                <a:cs typeface="Times New Roman" pitchFamily="18" charset="0"/>
              </a:rPr>
              <a:t>phẳng</a:t>
            </a:r>
            <a:r>
              <a:rPr kumimoji="0" lang="en-US" sz="2400" b="1" i="0" u="none" strike="noStrike" cap="none" normalizeH="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Định</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nghĩa</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1: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đường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chính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đường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 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sao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MH ⊥ d</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8433" name="Picture 1" descr="Description: Chart, box and whisker chart&#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5769" y="1274118"/>
            <a:ext cx="3213100" cy="2219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819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
          <p:cNvSpPr>
            <a:spLocks noChangeArrowheads="1"/>
          </p:cNvSpPr>
          <p:nvPr/>
        </p:nvSpPr>
        <p:spPr bwMode="auto">
          <a:xfrm>
            <a:off x="92365" y="4680836"/>
            <a:ext cx="10833415" cy="224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Định</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nghĩa</a:t>
            </a:r>
            <a:r>
              <a:rPr kumimoji="0" lang="en-US" sz="2400" b="1" i="1"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2: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phẳng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chính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thì</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chiếu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phẳng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sao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MH⊥(P)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5" name="Picture 1" descr="Description: A picture containing diagram, line, design&#10;&#10;Description automatically generated">
            <a:extLst>
              <a:ext uri="{FF2B5EF4-FFF2-40B4-BE49-F238E27FC236}">
                <a16:creationId xmlns:a16="http://schemas.microsoft.com/office/drawing/2014/main" id="{8FE24449-53FA-BF88-BD88-3C9F2B6B43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1115" y="3873289"/>
            <a:ext cx="2286000" cy="19573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28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628314"/>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1: Điểm thuộc đường thẳng</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1944960"/>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mc:AlternateContent xmlns:mc="http://schemas.openxmlformats.org/markup-compatibility/2006" xmlns:a14="http://schemas.microsoft.com/office/drawing/2010/main">
        <mc:Choice Requires="a14">
          <p:sp>
            <p:nvSpPr>
              <p:cNvPr id="14" name="Rectangle 13"/>
              <p:cNvSpPr/>
              <p:nvPr/>
            </p:nvSpPr>
            <p:spPr>
              <a:xfrm>
                <a:off x="722255" y="3841064"/>
                <a:ext cx="11342366" cy="1271438"/>
              </a:xfrm>
              <a:prstGeom prst="rect">
                <a:avLst/>
              </a:prstGeom>
            </p:spPr>
            <p:txBody>
              <a:bodyPr wrap="square">
                <a:spAutoFit/>
              </a:bodyPr>
              <a:lstStyle/>
              <a:p>
                <a:pPr>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𝑀</m:t>
                    </m:r>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b="1" i="1"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𝒕</m:t>
                    </m:r>
                    <m:r>
                      <a:rPr lang="en-US" sz="2400" b="1" i="1">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a:rPr lang="en-US" sz="2400" b="1" i="1">
                        <a:solidFill>
                          <a:srgbClr val="FF0000"/>
                        </a:solidFill>
                        <a:latin typeface="Cambria Math" panose="02040503050406030204" pitchFamily="18" charset="0"/>
                        <a:ea typeface="Calibri" panose="020F0502020204030204" pitchFamily="34" charset="0"/>
                        <a:cs typeface="Cambria Math" panose="02040503050406030204" pitchFamily="18" charset="0"/>
                      </a:rPr>
                      <m:t>ℝ</m:t>
                    </m:r>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𝑎𝑡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𝑜</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𝑐𝑡</m:t>
                            </m:r>
                          </m:e>
                        </m:eqArr>
                      </m:e>
                    </m:d>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22255" y="3841064"/>
                <a:ext cx="11342366" cy="1271438"/>
              </a:xfrm>
              <a:prstGeom prst="rect">
                <a:avLst/>
              </a:prstGeom>
              <a:blipFill>
                <a:blip r:embed="rId4"/>
                <a:stretch>
                  <a:fillRect l="-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827348" y="1953166"/>
                <a:ext cx="9364651" cy="461665"/>
              </a:xfrm>
              <a:prstGeom prst="rect">
                <a:avLst/>
              </a:prstGeom>
            </p:spPr>
            <p:txBody>
              <a:bodyPr wrap="square">
                <a:spAutoFit/>
              </a:bodyPr>
              <a:lstStyle/>
              <a:p>
                <a:pPr lvl="0">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𝑀</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827348" y="1953166"/>
                <a:ext cx="9364651" cy="461665"/>
              </a:xfrm>
              <a:prstGeom prst="rect">
                <a:avLst/>
              </a:prstGeom>
              <a:blipFill>
                <a:blip r:embed="rId5"/>
                <a:stretch>
                  <a:fillRect l="-1042" t="-10526" b="-28947"/>
                </a:stretch>
              </a:blipFill>
            </p:spPr>
            <p:txBody>
              <a:bodyPr/>
              <a:lstStyle/>
              <a:p>
                <a:r>
                  <a:rPr lang="en-US">
                    <a:noFill/>
                  </a:rPr>
                  <a:t> </a:t>
                </a:r>
              </a:p>
            </p:txBody>
          </p:sp>
        </mc:Fallback>
      </mc:AlternateContent>
      <p:sp>
        <p:nvSpPr>
          <p:cNvPr id="18" name="Rectangle 17"/>
          <p:cNvSpPr/>
          <p:nvPr/>
        </p:nvSpPr>
        <p:spPr>
          <a:xfrm>
            <a:off x="722255" y="2962217"/>
            <a:ext cx="3427541" cy="461665"/>
          </a:xfrm>
          <a:prstGeom prst="rect">
            <a:avLst/>
          </a:prstGeom>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796" y="2560937"/>
            <a:ext cx="2739311" cy="1381802"/>
          </a:xfrm>
          <a:prstGeom prst="rect">
            <a:avLst/>
          </a:prstGeom>
          <a:noFill/>
          <a:ln>
            <a:noFill/>
          </a:ln>
        </p:spPr>
      </p:pic>
      <p:sp>
        <p:nvSpPr>
          <p:cNvPr id="27" name="Rectangle 26"/>
          <p:cNvSpPr/>
          <p:nvPr/>
        </p:nvSpPr>
        <p:spPr>
          <a:xfrm>
            <a:off x="722255" y="5121517"/>
            <a:ext cx="3502882" cy="461665"/>
          </a:xfrm>
          <a:prstGeom prst="rect">
            <a:avLst/>
          </a:prstGeom>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4225137" y="5068971"/>
                <a:ext cx="3158302" cy="5667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𝑥</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0</m:t>
                              </m:r>
                            </m:sub>
                          </m:sSub>
                        </m:num>
                        <m:den>
                          <m:r>
                            <a:rPr lang="en-US" i="1">
                              <a:latin typeface="Cambria Math" panose="02040503050406030204" pitchFamily="18" charset="0"/>
                            </a:rPr>
                            <m:t>𝑎</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0">
                                  <a:latin typeface="Cambria Math" panose="02040503050406030204" pitchFamily="18" charset="0"/>
                                </a:rPr>
                                <m:t>0</m:t>
                              </m:r>
                            </m:sub>
                          </m:sSub>
                        </m:num>
                        <m:den>
                          <m:r>
                            <a:rPr lang="en-US" i="1">
                              <a:latin typeface="Cambria Math" panose="02040503050406030204" pitchFamily="18" charset="0"/>
                            </a:rPr>
                            <m:t>𝑏</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𝑧</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0">
                                  <a:latin typeface="Cambria Math" panose="02040503050406030204" pitchFamily="18" charset="0"/>
                                </a:rPr>
                                <m:t>0</m:t>
                              </m:r>
                            </m:sub>
                          </m:sSub>
                        </m:num>
                        <m:den>
                          <m:r>
                            <a:rPr lang="en-US" i="1">
                              <a:latin typeface="Cambria Math" panose="02040503050406030204" pitchFamily="18" charset="0"/>
                            </a:rPr>
                            <m:t>𝑐</m:t>
                          </m:r>
                        </m:den>
                      </m:f>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4225137" y="5068971"/>
                <a:ext cx="3158302" cy="5667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ectangle 34"/>
              <p:cNvSpPr/>
              <p:nvPr/>
            </p:nvSpPr>
            <p:spPr>
              <a:xfrm>
                <a:off x="782108" y="5908511"/>
                <a:ext cx="6860638" cy="586571"/>
              </a:xfrm>
              <a:prstGeom prst="rect">
                <a:avLst/>
              </a:prstGeom>
            </p:spPr>
            <p:txBody>
              <a:bodyPr wrap="square">
                <a:spAutoFit/>
              </a:bodyPr>
              <a:lstStyle/>
              <a:p>
                <a:pPr>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14:m>
                  <m:oMath xmlns:m="http://schemas.openxmlformats.org/officeDocument/2006/math">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𝑀</m:t>
                    </m:r>
                    <m:r>
                      <a:rPr lang="en-US" sz="2400" i="1">
                        <a:latin typeface="Cambria Math" panose="02040503050406030204" pitchFamily="18" charset="0"/>
                        <a:ea typeface="Calibri" panose="020F0502020204030204" pitchFamily="34" charset="0"/>
                        <a:cs typeface="Cambria Math" panose="020405030504060302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Cambria Math" panose="020405030504060302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num>
                      <m:den>
                        <m:r>
                          <a:rPr lang="en-US" sz="2400" i="1">
                            <a:latin typeface="Cambria Math" panose="02040503050406030204" pitchFamily="18" charset="0"/>
                            <a:ea typeface="Calibri" panose="020F0502020204030204" pitchFamily="34" charset="0"/>
                            <a:cs typeface="Times New Roman" panose="02020603050405020304" pitchFamily="18" charset="0"/>
                          </a:rPr>
                          <m:t>𝑎</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num>
                      <m:den>
                        <m:r>
                          <a:rPr lang="en-US" sz="2400" i="1">
                            <a:latin typeface="Cambria Math" panose="02040503050406030204" pitchFamily="18" charset="0"/>
                            <a:ea typeface="Calibri" panose="020F0502020204030204" pitchFamily="34" charset="0"/>
                            <a:cs typeface="Times New Roman" panose="02020603050405020304" pitchFamily="18" charset="0"/>
                          </a:rPr>
                          <m:t>𝑏</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b>
                            <m:r>
                              <a:rPr lang="en-US" sz="2400" i="1">
                                <a:latin typeface="Cambria Math" panose="02040503050406030204" pitchFamily="18" charset="0"/>
                                <a:ea typeface="Calibri" panose="020F0502020204030204" pitchFamily="34" charset="0"/>
                                <a:cs typeface="Times New Roman" panose="02020603050405020304" pitchFamily="18" charset="0"/>
                              </a:rPr>
                              <m:t>0</m:t>
                            </m:r>
                          </m:sub>
                        </m:sSub>
                      </m:num>
                      <m:den>
                        <m:r>
                          <a:rPr lang="en-US" sz="2400" i="1">
                            <a:latin typeface="Cambria Math" panose="02040503050406030204" pitchFamily="18" charset="0"/>
                            <a:ea typeface="Calibri" panose="020F0502020204030204" pitchFamily="34" charset="0"/>
                            <a:cs typeface="Times New Roman" panose="02020603050405020304" pitchFamily="18" charset="0"/>
                          </a:rPr>
                          <m:t>𝑐</m:t>
                        </m:r>
                      </m:den>
                    </m:f>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782108" y="5908511"/>
                <a:ext cx="6860638" cy="586571"/>
              </a:xfrm>
              <a:prstGeom prst="rect">
                <a:avLst/>
              </a:prstGeom>
              <a:blipFill>
                <a:blip r:embed="rId8"/>
                <a:stretch>
                  <a:fillRect l="-1332" t="-1042" b="-9375"/>
                </a:stretch>
              </a:blipFill>
            </p:spPr>
            <p:txBody>
              <a:bodyPr/>
              <a:lstStyle/>
              <a:p>
                <a:r>
                  <a:rPr lang="en-US">
                    <a:noFill/>
                  </a:rPr>
                  <a:t> </a:t>
                </a:r>
              </a:p>
            </p:txBody>
          </p:sp>
        </mc:Fallback>
      </mc:AlternateContent>
    </p:spTree>
    <p:extLst>
      <p:ext uri="{BB962C8B-B14F-4D97-AF65-F5344CB8AC3E}">
        <p14:creationId xmlns:p14="http://schemas.microsoft.com/office/powerpoint/2010/main" val="314518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15" grpId="0"/>
      <p:bldP spid="18" grpId="0"/>
      <p:bldP spid="27" grpId="0"/>
      <p:bldP spid="31"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Điểm và đường thẳng</a:t>
            </a: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9B5F259-5FF3-62D8-EB79-7CB941973161}"/>
                  </a:ext>
                </a:extLst>
              </p:cNvPr>
              <p:cNvSpPr txBox="1"/>
              <p:nvPr/>
            </p:nvSpPr>
            <p:spPr>
              <a:xfrm>
                <a:off x="557706" y="1421328"/>
                <a:ext cx="11031527" cy="1927451"/>
              </a:xfrm>
              <a:prstGeom prst="rect">
                <a:avLst/>
              </a:prstGeom>
              <a:noFill/>
            </p:spPr>
            <p:txBody>
              <a:bodyPr wrap="square">
                <a:spAutoFit/>
              </a:bodyPr>
              <a:lstStyle/>
              <a:p>
                <a:pPr lvl="0" algn="just">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rPr>
                  <a:t> Minh </a:t>
                </a:r>
                <a:r>
                  <a:rPr lang="en-US" sz="2400" b="1" dirty="0" err="1">
                    <a:solidFill>
                      <a:srgbClr val="000000"/>
                    </a:solidFill>
                    <a:effectLst/>
                    <a:latin typeface="Times New Roman" panose="02020603050405020304" pitchFamily="18" charset="0"/>
                    <a:ea typeface="Times New Roman" panose="02020603050405020304" pitchFamily="18" charset="0"/>
                  </a:rPr>
                  <a:t>Họa</a:t>
                </a:r>
                <a:r>
                  <a:rPr lang="en-US" sz="2400" b="1" dirty="0">
                    <a:solidFill>
                      <a:srgbClr val="000000"/>
                    </a:solidFill>
                    <a:effectLst/>
                    <a:latin typeface="Times New Roman" panose="02020603050405020304" pitchFamily="18" charset="0"/>
                    <a:ea typeface="Times New Roman" panose="02020603050405020304" pitchFamily="18" charset="0"/>
                  </a:rPr>
                  <a:t> 2020 Lần1)</a:t>
                </a:r>
                <a:r>
                  <a:rPr lang="en-US" sz="2400" dirty="0">
                    <a:solidFill>
                      <a:srgbClr val="000000"/>
                    </a:solidFill>
                    <a:effectLst/>
                    <a:latin typeface="Times New Roman" panose="02020603050405020304" pitchFamily="18" charset="0"/>
                    <a:ea typeface="Times New Roman" panose="02020603050405020304" pitchFamily="18" charset="0"/>
                  </a:rPr>
                  <a:t> Trong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r>
                      <a:rPr lang="en-US" sz="2400" i="1">
                        <a:effectLst/>
                        <a:latin typeface="Cambria Math" panose="02040503050406030204" pitchFamily="18" charset="0"/>
                        <a:ea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num>
                      <m:den>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den>
                    </m:f>
                    <m:r>
                      <a:rPr lang="en-US" sz="2400" i="1">
                        <a:effectLst/>
                        <a:latin typeface="Cambria Math" panose="02040503050406030204" pitchFamily="18" charset="0"/>
                        <a:ea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num>
                      <m:den>
                        <m:r>
                          <a:rPr lang="en-US" sz="2400" i="1">
                            <a:effectLst/>
                            <a:latin typeface="Cambria Math" panose="02040503050406030204" pitchFamily="18" charset="0"/>
                            <a:ea typeface="Times New Roman" panose="02020603050405020304" pitchFamily="18" charset="0"/>
                          </a:rPr>
                          <m:t>3</m:t>
                        </m:r>
                      </m:den>
                    </m:f>
                    <m:r>
                      <a:rPr lang="en-US" sz="2400" i="1">
                        <a:effectLst/>
                        <a:latin typeface="Cambria Math" panose="02040503050406030204" pitchFamily="18" charset="0"/>
                        <a:ea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num>
                      <m:den>
                        <m:r>
                          <a:rPr lang="en-US" sz="2400" i="1">
                            <a:effectLst/>
                            <a:latin typeface="Cambria Math" panose="02040503050406030204" pitchFamily="18" charset="0"/>
                            <a:ea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spcAft>
                    <a:spcPts val="800"/>
                  </a:spcAft>
                  <a:tabLst>
                    <a:tab pos="3599815" algn="l"/>
                    <a:tab pos="5039995" algn="l"/>
                  </a:tabLst>
                </a:pP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24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2400" dirty="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𝑄</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r>
                      <a:rPr lang="en-US" sz="24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r>
                      <a:rPr lang="en-US" sz="24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E9B5F259-5FF3-62D8-EB79-7CB941973161}"/>
                  </a:ext>
                </a:extLst>
              </p:cNvPr>
              <p:cNvSpPr txBox="1">
                <a:spLocks noRot="1" noChangeAspect="1" noMove="1" noResize="1" noEditPoints="1" noAdjustHandles="1" noChangeArrowheads="1" noChangeShapeType="1" noTextEdit="1"/>
              </p:cNvSpPr>
              <p:nvPr/>
            </p:nvSpPr>
            <p:spPr>
              <a:xfrm>
                <a:off x="557706" y="1421328"/>
                <a:ext cx="11031527" cy="1927451"/>
              </a:xfrm>
              <a:prstGeom prst="rect">
                <a:avLst/>
              </a:prstGeom>
              <a:blipFill>
                <a:blip r:embed="rId6"/>
                <a:stretch>
                  <a:fillRect l="-829" r="-1602" b="-632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3705426" y="2879673"/>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09D1A09-496C-1D2C-4631-3F40CCC228A9}"/>
                  </a:ext>
                </a:extLst>
              </p:cNvPr>
              <p:cNvSpPr txBox="1"/>
              <p:nvPr/>
            </p:nvSpPr>
            <p:spPr>
              <a:xfrm>
                <a:off x="628469" y="4412294"/>
                <a:ext cx="10831349" cy="1367106"/>
              </a:xfrm>
              <a:prstGeom prst="rect">
                <a:avLst/>
              </a:prstGeom>
              <a:noFill/>
            </p:spPr>
            <p:txBody>
              <a:bodyPr wrap="square">
                <a:spAutoFit/>
              </a:bodyPr>
              <a:lstStyle/>
              <a:p>
                <a:pPr>
                  <a:lnSpc>
                    <a:spcPct val="15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Q</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909D1A09-496C-1D2C-4631-3F40CCC228A9}"/>
                  </a:ext>
                </a:extLst>
              </p:cNvPr>
              <p:cNvSpPr txBox="1">
                <a:spLocks noRot="1" noChangeAspect="1" noMove="1" noResize="1" noEditPoints="1" noAdjustHandles="1" noChangeArrowheads="1" noChangeShapeType="1" noTextEdit="1"/>
              </p:cNvSpPr>
              <p:nvPr/>
            </p:nvSpPr>
            <p:spPr>
              <a:xfrm>
                <a:off x="628469" y="4412294"/>
                <a:ext cx="10831349" cy="1367106"/>
              </a:xfrm>
              <a:prstGeom prst="rect">
                <a:avLst/>
              </a:prstGeom>
              <a:blipFill>
                <a:blip r:embed="rId7"/>
                <a:stretch>
                  <a:fillRect l="-844" b="-357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816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571947"/>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3103"/>
            <a:ext cx="11811127" cy="282055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Điểm và đường thẳng</a:t>
            </a:r>
          </a:p>
        </p:txBody>
      </p:sp>
      <p:sp>
        <p:nvSpPr>
          <p:cNvPr id="48" name="Freeform 20"/>
          <p:cNvSpPr>
            <a:spLocks/>
          </p:cNvSpPr>
          <p:nvPr/>
        </p:nvSpPr>
        <p:spPr bwMode="auto">
          <a:xfrm rot="16200000" flipV="1">
            <a:off x="1087703" y="317573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7385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65667"/>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2</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D09C00E-FA1A-AC26-E0D5-5DB3D43A7366}"/>
                  </a:ext>
                </a:extLst>
              </p:cNvPr>
              <p:cNvSpPr txBox="1"/>
              <p:nvPr/>
            </p:nvSpPr>
            <p:spPr>
              <a:xfrm>
                <a:off x="267075" y="1310156"/>
                <a:ext cx="11395610" cy="2135585"/>
              </a:xfrm>
              <a:prstGeom prst="rect">
                <a:avLst/>
              </a:prstGeom>
              <a:noFill/>
            </p:spPr>
            <p:txBody>
              <a:bodyPr wrap="square">
                <a:spAutoFit/>
              </a:bodyPr>
              <a:lstStyle/>
              <a:p>
                <a:pPr marL="457200" algn="just">
                  <a:tabLst>
                    <a:tab pos="629920" algn="l"/>
                  </a:tabLst>
                </a:pP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rPr>
                  <a:t>Mã</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rPr>
                  <a:t> 104 BGD&amp;ĐT NĂM 2018)</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2400" i="1">
                            <a:effectLst/>
                            <a:latin typeface="Cambria Math" panose="02040503050406030204" pitchFamily="18" charset="0"/>
                            <a:ea typeface="Times New Roman" panose="02020603050405020304" pitchFamily="18" charset="0"/>
                          </a:rPr>
                        </m:ctrlPr>
                      </m:dPr>
                      <m:e>
                        <m:eqArr>
                          <m:eqArrPr>
                            <m:ctrlPr>
                              <a:rPr lang="en-US" sz="2400" i="1">
                                <a:effectLst/>
                                <a:latin typeface="Cambria Math" panose="02040503050406030204" pitchFamily="18" charset="0"/>
                                <a:ea typeface="Times New Roman" panose="02020603050405020304" pitchFamily="18" charset="0"/>
                              </a:rPr>
                            </m:ctrlPr>
                          </m:eqArrPr>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5</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spcAft>
                    <a:spcPts val="800"/>
                  </a:spcAft>
                  <a:tabLst>
                    <a:tab pos="3599815" algn="l"/>
                    <a:tab pos="503999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6</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𝑄</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d>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ED09C00E-FA1A-AC26-E0D5-5DB3D43A7366}"/>
                  </a:ext>
                </a:extLst>
              </p:cNvPr>
              <p:cNvSpPr txBox="1">
                <a:spLocks noRot="1" noChangeAspect="1" noMove="1" noResize="1" noEditPoints="1" noAdjustHandles="1" noChangeArrowheads="1" noChangeShapeType="1" noTextEdit="1"/>
              </p:cNvSpPr>
              <p:nvPr/>
            </p:nvSpPr>
            <p:spPr>
              <a:xfrm>
                <a:off x="267075" y="1310156"/>
                <a:ext cx="11395610" cy="2135585"/>
              </a:xfrm>
              <a:prstGeom prst="rect">
                <a:avLst/>
              </a:prstGeom>
              <a:blipFill>
                <a:blip r:embed="rId6"/>
                <a:stretch>
                  <a:fillRect l="-856" t="-2286" r="-1498" b="-5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C3C52ED-7A2D-1634-FCA9-6DB38772D0EE}"/>
                  </a:ext>
                </a:extLst>
              </p:cNvPr>
              <p:cNvSpPr txBox="1"/>
              <p:nvPr/>
            </p:nvSpPr>
            <p:spPr>
              <a:xfrm>
                <a:off x="1444240" y="4309711"/>
                <a:ext cx="10218446" cy="1825436"/>
              </a:xfrm>
              <a:prstGeom prst="rect">
                <a:avLst/>
              </a:prstGeom>
              <a:noFill/>
            </p:spPr>
            <p:txBody>
              <a:bodyPr wrap="square">
                <a:spAutoFit/>
              </a:bodyPr>
              <a:lstStyle/>
              <a:p>
                <a:pPr marL="457200" algn="just">
                  <a:lnSpc>
                    <a:spcPct val="150000"/>
                  </a:lnSpc>
                </a:pPr>
                <a:r>
                  <a:rPr lang="en-US" sz="2400" dirty="0" err="1">
                    <a:solidFill>
                      <a:srgbClr val="000000"/>
                    </a:solidFill>
                    <a:effectLst/>
                    <a:latin typeface="Times New Roman" panose="02020603050405020304" pitchFamily="18" charset="0"/>
                    <a:ea typeface="Times New Roman" panose="02020603050405020304" pitchFamily="18" charset="0"/>
                  </a:rPr>
                  <a:t>Xét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a:t>
                </a:r>
                <a:r>
                  <a:rPr lang="en-US" sz="2400" dirty="0">
                    <a:solidFill>
                      <a:srgbClr val="000000"/>
                    </a:solidFill>
                    <a:effectLst/>
                    <a:latin typeface="Times New Roman" panose="02020603050405020304" pitchFamily="18" charset="0"/>
                    <a:ea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tọa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𝑁</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algn="just"/>
                <a14:m>
                  <m:oMath xmlns:m="http://schemas.openxmlformats.org/officeDocument/2006/math">
                    <m:d>
                      <m:dPr>
                        <m:begChr m:val="{"/>
                        <m:endChr m:val=""/>
                        <m:ctrlPr>
                          <a:rPr lang="en-US" sz="2400" i="1">
                            <a:effectLst/>
                            <a:latin typeface="Cambria Math" panose="02040503050406030204" pitchFamily="18" charset="0"/>
                            <a:ea typeface="Times New Roman" panose="02020603050405020304" pitchFamily="18" charset="0"/>
                          </a:rPr>
                        </m:ctrlPr>
                      </m:dPr>
                      <m:e>
                        <m:eqArr>
                          <m:eqArrPr>
                            <m:ctrlPr>
                              <a:rPr lang="en-US" sz="2400" i="1">
                                <a:effectLst/>
                                <a:latin typeface="Cambria Math" panose="02040503050406030204" pitchFamily="18" charset="0"/>
                                <a:ea typeface="Times New Roman" panose="02020603050405020304" pitchFamily="18" charset="0"/>
                              </a:rPr>
                            </m:ctrlPr>
                          </m:eqArrPr>
                          <m:e>
                            <m:r>
                              <a:rPr lang="en-US" sz="2400" i="1">
                                <a:effectLst/>
                                <a:latin typeface="Cambria Math" panose="02040503050406030204" pitchFamily="18" charset="0"/>
                                <a:ea typeface="Times New Roman" panose="02020603050405020304" pitchFamily="18" charset="0"/>
                              </a:rPr>
                              <m:t>&amp;</m:t>
                            </m:r>
                            <m:r>
                              <a:rPr lang="en-US" sz="2400" b="0" i="1" smtClean="0">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b="0" i="1" smtClean="0">
                                <a:effectLst/>
                                <a:latin typeface="Cambria Math" panose="02040503050406030204" pitchFamily="18" charset="0"/>
                                <a:ea typeface="Times New Roman" panose="02020603050405020304" pitchFamily="18" charset="0"/>
                              </a:rPr>
                              <m:t>6</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5</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
                            <m:r>
                              <a:rPr lang="en-US" sz="2400" i="1">
                                <a:effectLst/>
                                <a:latin typeface="Cambria Math" panose="02040503050406030204" pitchFamily="18" charset="0"/>
                                <a:ea typeface="Times New Roman" panose="02020603050405020304" pitchFamily="18" charset="0"/>
                              </a:rPr>
                              <m:t>&amp;</m:t>
                            </m:r>
                            <m:r>
                              <a:rPr lang="en-US" sz="2400" b="0" i="1" smtClean="0">
                                <a:effectLst/>
                                <a:latin typeface="Cambria Math" panose="02040503050406030204" pitchFamily="18" charset="0"/>
                                <a:ea typeface="Times New Roman" panose="02020603050405020304" pitchFamily="18" charset="0"/>
                              </a:rPr>
                              <m:t>5</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r>
                              <a:rPr lang="en-US" sz="2400" i="1">
                                <a:effectLst/>
                                <a:latin typeface="Cambria Math" panose="02040503050406030204" pitchFamily="18" charset="0"/>
                                <a:ea typeface="Times New Roman" panose="02020603050405020304" pitchFamily="18" charset="0"/>
                              </a:rPr>
                              <m:t>𝑡</m:t>
                            </m:r>
                          </m:e>
                        </m:eqArr>
                      </m:e>
                    </m:d>
                    <m:r>
                      <a:rPr lang="en-US" sz="24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2400" i="1">
                        <a:effectLst/>
                        <a:latin typeface="Cambria Math" panose="02040503050406030204" pitchFamily="18" charset="0"/>
                        <a:ea typeface="Times New Roman" panose="02020603050405020304" pitchFamily="18" charset="0"/>
                      </a:rPr>
                      <m:t>𝑡</m:t>
                    </m:r>
                    <m:r>
                      <a:rPr lang="en-US" sz="2400" i="1">
                        <a:effectLst/>
                        <a:latin typeface="Cambria Math" panose="02040503050406030204" pitchFamily="18" charset="0"/>
                        <a:ea typeface="Times New Roman" panose="02020603050405020304" pitchFamily="18" charset="0"/>
                      </a:rPr>
                      <m:t>=</m:t>
                    </m:r>
                    <m:r>
                      <a:rPr lang="en-US" sz="2400" b="0" i="1" smtClean="0">
                        <a:effectLst/>
                        <a:latin typeface="Cambria Math" panose="02040503050406030204" pitchFamily="18" charset="0"/>
                        <a:ea typeface="Times New Roman" panose="02020603050405020304" pitchFamily="18" charset="0"/>
                      </a:rPr>
                      <m:t>1</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án</a:t>
                </a:r>
                <a:r>
                  <a:rPr lang="en-US" sz="2400" dirty="0">
                    <a:solidFill>
                      <a:srgbClr val="000000"/>
                    </a:solidFill>
                    <a:effectLst/>
                    <a:latin typeface="Times New Roman" panose="02020603050405020304" pitchFamily="18" charset="0"/>
                    <a:ea typeface="Times New Roman" panose="02020603050405020304" pitchFamily="18" charset="0"/>
                  </a:rPr>
                  <a:t> A.</a:t>
                </a:r>
                <a:endParaRPr lang="en-US" sz="2400" dirty="0">
                  <a:effectLst/>
                  <a:latin typeface="Times New Roman" panose="02020603050405020304" pitchFamily="18" charset="0"/>
                  <a:ea typeface="Times New Roman" panose="02020603050405020304" pitchFamily="18" charset="0"/>
                </a:endParaRPr>
              </a:p>
            </p:txBody>
          </p:sp>
        </mc:Choice>
        <mc:Fallback>
          <p:sp>
            <p:nvSpPr>
              <p:cNvPr id="20" name="TextBox 19">
                <a:extLst>
                  <a:ext uri="{FF2B5EF4-FFF2-40B4-BE49-F238E27FC236}">
                    <a16:creationId xmlns:a16="http://schemas.microsoft.com/office/drawing/2014/main" id="{7C3C52ED-7A2D-1634-FCA9-6DB38772D0EE}"/>
                  </a:ext>
                </a:extLst>
              </p:cNvPr>
              <p:cNvSpPr txBox="1">
                <a:spLocks noRot="1" noChangeAspect="1" noMove="1" noResize="1" noEditPoints="1" noAdjustHandles="1" noChangeArrowheads="1" noChangeShapeType="1" noTextEdit="1"/>
              </p:cNvSpPr>
              <p:nvPr/>
            </p:nvSpPr>
            <p:spPr>
              <a:xfrm>
                <a:off x="1444240" y="4309711"/>
                <a:ext cx="10218446" cy="1825436"/>
              </a:xfrm>
              <a:prstGeom prst="rect">
                <a:avLst/>
              </a:prstGeom>
              <a:blipFill>
                <a:blip r:embed="rId7"/>
                <a:stretch>
                  <a:fillRect/>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CE124FC1-98CB-68C7-0BD7-D2B2EE0D29D3}"/>
              </a:ext>
            </a:extLst>
          </p:cNvPr>
          <p:cNvSpPr/>
          <p:nvPr/>
        </p:nvSpPr>
        <p:spPr>
          <a:xfrm>
            <a:off x="1300744" y="2979021"/>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Tree>
    <p:custDataLst>
      <p:tags r:id="rId1"/>
    </p:custDataLst>
    <p:extLst>
      <p:ext uri="{BB962C8B-B14F-4D97-AF65-F5344CB8AC3E}">
        <p14:creationId xmlns:p14="http://schemas.microsoft.com/office/powerpoint/2010/main" val="22795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628314"/>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2: Hình chiếu của điểm.</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1743747"/>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mc:AlternateContent xmlns:mc="http://schemas.openxmlformats.org/markup-compatibility/2006">
        <mc:Choice xmlns:a14="http://schemas.microsoft.com/office/drawing/2010/main" Requires="a14">
          <p:sp>
            <p:nvSpPr>
              <p:cNvPr id="3" name="Rectangle 2"/>
              <p:cNvSpPr/>
              <p:nvPr/>
            </p:nvSpPr>
            <p:spPr>
              <a:xfrm>
                <a:off x="54590" y="2253683"/>
                <a:ext cx="12098521" cy="2929456"/>
              </a:xfrm>
              <a:prstGeom prst="rect">
                <a:avLst/>
              </a:prstGeom>
            </p:spPr>
            <p:txBody>
              <a:bodyPr wrap="square">
                <a:spAutoFit/>
              </a:bodyPr>
              <a:lstStyle/>
              <a:p>
                <a:pPr marL="342900" lvl="0" indent="-342900" algn="just">
                  <a:lnSpc>
                    <a:spcPct val="150000"/>
                  </a:lnSpc>
                  <a:spcAft>
                    <a:spcPts val="0"/>
                  </a:spcAft>
                  <a:buFont typeface="+mj-lt"/>
                  <a:buAutoNum type="alphaLcParenR"/>
                  <a:tabLst>
                    <a:tab pos="540385" algn="l"/>
                    <a:tab pos="1980565" algn="l"/>
                    <a:tab pos="3420745" algn="l"/>
                    <a:tab pos="4951095" algn="l"/>
                  </a:tabLst>
                </a:pP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a:t>
                </a:r>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chiếu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𝑯</m:t>
                    </m:r>
                  </m:oMath>
                </a14:m>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điểm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𝑴</m:t>
                    </m:r>
                  </m:oMath>
                </a14:m>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lên đường thẳng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𝒅</m:t>
                    </m:r>
                  </m:oMath>
                </a14:m>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80340" algn="l"/>
                    <a:tab pos="540385" algn="l"/>
                    <a:tab pos="1980565" algn="l"/>
                    <a:tab pos="3420745" algn="l"/>
                    <a:tab pos="4951095" algn="l"/>
                  </a:tabLst>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Do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𝐻</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rPr>
                      <m:t>𝑯</m:t>
                    </m:r>
                  </m:oMath>
                </a14:m>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𝑡</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Do </a:t>
                </a:r>
                <a14:m>
                  <m:oMath xmlns:m="http://schemas.openxmlformats.org/officeDocument/2006/math">
                    <m:r>
                      <a:rPr lang="en-US" sz="2400" i="1">
                        <a:effectLst/>
                        <a:latin typeface="Cambria Math" panose="02040503050406030204" pitchFamily="18" charset="0"/>
                        <a:ea typeface="Calibri" panose="020F0502020204030204" pitchFamily="34" charset="0"/>
                      </a:rPr>
                      <m:t>𝑀𝐻</m:t>
                    </m:r>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rPr>
                        </m:ctrlPr>
                      </m:accPr>
                      <m:e>
                        <m:r>
                          <a:rPr lang="en-US" sz="2400" i="1">
                            <a:effectLst/>
                            <a:latin typeface="Cambria Math" panose="02040503050406030204" pitchFamily="18" charset="0"/>
                            <a:ea typeface="Calibri" panose="020F0502020204030204" pitchFamily="34" charset="0"/>
                          </a:rPr>
                          <m:t>𝑀𝐻</m:t>
                        </m:r>
                      </m:e>
                    </m:acc>
                    <m:r>
                      <a:rPr lang="en-US" sz="2400" i="1">
                        <a:effectLst/>
                        <a:latin typeface="Cambria Math" panose="02040503050406030204" pitchFamily="18" charset="0"/>
                        <a:ea typeface="Calibri" panose="020F0502020204030204" pitchFamily="34" charset="0"/>
                      </a:rPr>
                      <m:t>.</m:t>
                    </m:r>
                    <m:acc>
                      <m:accPr>
                        <m:chr m:val="⃗"/>
                        <m:ctrlPr>
                          <a:rPr lang="en-US" sz="2400" i="1">
                            <a:effectLst/>
                            <a:latin typeface="Cambria Math" panose="02040503050406030204" pitchFamily="18" charset="0"/>
                            <a:ea typeface="Calibri" panose="020F0502020204030204" pitchFamily="34" charset="0"/>
                          </a:rPr>
                        </m:ctrlPr>
                      </m:acc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𝑢</m:t>
                            </m:r>
                          </m:e>
                          <m:sub>
                            <m:r>
                              <a:rPr lang="en-US" sz="2400" i="1">
                                <a:effectLst/>
                                <a:latin typeface="Cambria Math" panose="02040503050406030204" pitchFamily="18" charset="0"/>
                                <a:ea typeface="Calibri" panose="020F0502020204030204" pitchFamily="34" charset="0"/>
                              </a:rPr>
                              <m:t>𝑑</m:t>
                            </m:r>
                          </m:sub>
                        </m:sSub>
                      </m:e>
                    </m:acc>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𝑡</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4590" y="2253683"/>
                <a:ext cx="12098521" cy="2929456"/>
              </a:xfrm>
              <a:prstGeom prst="rect">
                <a:avLst/>
              </a:prstGeom>
              <a:blipFill>
                <a:blip r:embed="rId4"/>
                <a:stretch>
                  <a:fillRect l="-806" b="-1667"/>
                </a:stretch>
              </a:blipFill>
            </p:spPr>
            <p:txBody>
              <a:bodyPr/>
              <a:lstStyle/>
              <a:p>
                <a:r>
                  <a:rPr lang="en-US">
                    <a:noFill/>
                  </a:rPr>
                  <a:t> </a:t>
                </a:r>
              </a:p>
            </p:txBody>
          </p:sp>
        </mc:Fallback>
      </mc:AlternateContent>
      <p:grpSp>
        <p:nvGrpSpPr>
          <p:cNvPr id="99" name="Group 98"/>
          <p:cNvGrpSpPr>
            <a:grpSpLocks/>
          </p:cNvGrpSpPr>
          <p:nvPr/>
        </p:nvGrpSpPr>
        <p:grpSpPr bwMode="auto">
          <a:xfrm>
            <a:off x="9524753" y="4859767"/>
            <a:ext cx="2030374" cy="1757646"/>
            <a:chOff x="0" y="343"/>
            <a:chExt cx="14042" cy="12357"/>
          </a:xfrm>
        </p:grpSpPr>
        <p:grpSp>
          <p:nvGrpSpPr>
            <p:cNvPr id="100" name="Group 99"/>
            <p:cNvGrpSpPr>
              <a:grpSpLocks/>
            </p:cNvGrpSpPr>
            <p:nvPr/>
          </p:nvGrpSpPr>
          <p:grpSpPr bwMode="auto">
            <a:xfrm>
              <a:off x="0" y="343"/>
              <a:ext cx="14042" cy="12357"/>
              <a:chOff x="0" y="343"/>
              <a:chExt cx="14042" cy="12357"/>
            </a:xfrm>
          </p:grpSpPr>
          <p:grpSp>
            <p:nvGrpSpPr>
              <p:cNvPr id="102" name="Group 101"/>
              <p:cNvGrpSpPr>
                <a:grpSpLocks/>
              </p:cNvGrpSpPr>
              <p:nvPr/>
            </p:nvGrpSpPr>
            <p:grpSpPr bwMode="auto">
              <a:xfrm>
                <a:off x="0" y="343"/>
                <a:ext cx="14042" cy="12357"/>
                <a:chOff x="0" y="343"/>
                <a:chExt cx="14042" cy="12357"/>
              </a:xfrm>
            </p:grpSpPr>
            <p:grpSp>
              <p:nvGrpSpPr>
                <p:cNvPr id="104" name="Group 103"/>
                <p:cNvGrpSpPr>
                  <a:grpSpLocks/>
                </p:cNvGrpSpPr>
                <p:nvPr/>
              </p:nvGrpSpPr>
              <p:grpSpPr bwMode="auto">
                <a:xfrm>
                  <a:off x="0" y="343"/>
                  <a:ext cx="14042" cy="12357"/>
                  <a:chOff x="0" y="343"/>
                  <a:chExt cx="14042" cy="12357"/>
                </a:xfrm>
              </p:grpSpPr>
              <p:grpSp>
                <p:nvGrpSpPr>
                  <p:cNvPr id="106" name="Group 105"/>
                  <p:cNvGrpSpPr>
                    <a:grpSpLocks/>
                  </p:cNvGrpSpPr>
                  <p:nvPr/>
                </p:nvGrpSpPr>
                <p:grpSpPr bwMode="auto">
                  <a:xfrm>
                    <a:off x="0" y="343"/>
                    <a:ext cx="14042" cy="12018"/>
                    <a:chOff x="0" y="343"/>
                    <a:chExt cx="14042" cy="12018"/>
                  </a:xfrm>
                </p:grpSpPr>
                <p:grpSp>
                  <p:nvGrpSpPr>
                    <p:cNvPr id="108" name="Group 107"/>
                    <p:cNvGrpSpPr>
                      <a:grpSpLocks/>
                    </p:cNvGrpSpPr>
                    <p:nvPr/>
                  </p:nvGrpSpPr>
                  <p:grpSpPr bwMode="auto">
                    <a:xfrm>
                      <a:off x="0" y="343"/>
                      <a:ext cx="13763" cy="12018"/>
                      <a:chOff x="0" y="343"/>
                      <a:chExt cx="13763" cy="12018"/>
                    </a:xfrm>
                  </p:grpSpPr>
                  <p:grpSp>
                    <p:nvGrpSpPr>
                      <p:cNvPr id="110" name="Group 109"/>
                      <p:cNvGrpSpPr>
                        <a:grpSpLocks/>
                      </p:cNvGrpSpPr>
                      <p:nvPr/>
                    </p:nvGrpSpPr>
                    <p:grpSpPr bwMode="auto">
                      <a:xfrm>
                        <a:off x="0" y="343"/>
                        <a:ext cx="13763" cy="12018"/>
                        <a:chOff x="0" y="343"/>
                        <a:chExt cx="13763" cy="12018"/>
                      </a:xfrm>
                    </p:grpSpPr>
                    <p:grpSp>
                      <p:nvGrpSpPr>
                        <p:cNvPr id="112" name="Group 111"/>
                        <p:cNvGrpSpPr>
                          <a:grpSpLocks/>
                        </p:cNvGrpSpPr>
                        <p:nvPr/>
                      </p:nvGrpSpPr>
                      <p:grpSpPr bwMode="auto">
                        <a:xfrm>
                          <a:off x="0" y="343"/>
                          <a:ext cx="13763" cy="12018"/>
                          <a:chOff x="0" y="343"/>
                          <a:chExt cx="13763" cy="12018"/>
                        </a:xfrm>
                      </p:grpSpPr>
                      <p:grpSp>
                        <p:nvGrpSpPr>
                          <p:cNvPr id="114" name="Group 113"/>
                          <p:cNvGrpSpPr>
                            <a:grpSpLocks/>
                          </p:cNvGrpSpPr>
                          <p:nvPr/>
                        </p:nvGrpSpPr>
                        <p:grpSpPr bwMode="auto">
                          <a:xfrm>
                            <a:off x="0" y="343"/>
                            <a:ext cx="13763" cy="12018"/>
                            <a:chOff x="0" y="676"/>
                            <a:chExt cx="13763" cy="12018"/>
                          </a:xfrm>
                        </p:grpSpPr>
                        <p:sp>
                          <p:nvSpPr>
                            <p:cNvPr id="116" name="Parallelogram 115"/>
                            <p:cNvSpPr>
                              <a:spLocks noChangeArrowheads="1"/>
                            </p:cNvSpPr>
                            <p:nvPr/>
                          </p:nvSpPr>
                          <p:spPr bwMode="auto">
                            <a:xfrm rot="5400000">
                              <a:off x="846" y="4218"/>
                              <a:ext cx="12018" cy="4934"/>
                            </a:xfrm>
                            <a:prstGeom prst="parallelogram">
                              <a:avLst>
                                <a:gd name="adj" fmla="val 48941"/>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17" name="Group 116"/>
                            <p:cNvGrpSpPr>
                              <a:grpSpLocks/>
                            </p:cNvGrpSpPr>
                            <p:nvPr/>
                          </p:nvGrpSpPr>
                          <p:grpSpPr bwMode="auto">
                            <a:xfrm>
                              <a:off x="0" y="3525"/>
                              <a:ext cx="13763" cy="6217"/>
                              <a:chOff x="0" y="0"/>
                              <a:chExt cx="13763" cy="6217"/>
                            </a:xfrm>
                          </p:grpSpPr>
                          <p:cxnSp>
                            <p:nvCxnSpPr>
                              <p:cNvPr id="118" name="Straight Connector 117"/>
                              <p:cNvCxnSpPr/>
                              <p:nvPr/>
                            </p:nvCxnSpPr>
                            <p:spPr bwMode="auto">
                              <a:xfrm>
                                <a:off x="0" y="3095"/>
                                <a:ext cx="7246"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19" name="Straight Connector 118"/>
                              <p:cNvCxnSpPr/>
                              <p:nvPr/>
                            </p:nvCxnSpPr>
                            <p:spPr bwMode="auto">
                              <a:xfrm>
                                <a:off x="7572" y="3095"/>
                                <a:ext cx="1752" cy="0"/>
                              </a:xfrm>
                              <a:prstGeom prst="line">
                                <a:avLst/>
                              </a:prstGeom>
                              <a:noFill/>
                              <a:ln w="6350">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20" name="Straight Connector 119"/>
                              <p:cNvCxnSpPr/>
                              <p:nvPr/>
                            </p:nvCxnSpPr>
                            <p:spPr bwMode="auto">
                              <a:xfrm>
                                <a:off x="9191" y="3095"/>
                                <a:ext cx="4572"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121" name="Flowchart: Connector 120"/>
                              <p:cNvSpPr>
                                <a:spLocks noChangeArrowheads="1"/>
                              </p:cNvSpPr>
                              <p:nvPr/>
                            </p:nvSpPr>
                            <p:spPr bwMode="auto">
                              <a:xfrm>
                                <a:off x="7286" y="2905"/>
                                <a:ext cx="356" cy="355"/>
                              </a:xfrm>
                              <a:prstGeom prst="flowChartConnec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2" name="Straight Connector 121"/>
                              <p:cNvCxnSpPr/>
                              <p:nvPr/>
                            </p:nvCxnSpPr>
                            <p:spPr bwMode="auto">
                              <a:xfrm>
                                <a:off x="7429" y="285"/>
                                <a:ext cx="0" cy="2597"/>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23" name="Straight Connector 122"/>
                              <p:cNvCxnSpPr/>
                              <p:nvPr/>
                            </p:nvCxnSpPr>
                            <p:spPr bwMode="auto">
                              <a:xfrm>
                                <a:off x="7429" y="3238"/>
                                <a:ext cx="0" cy="2597"/>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124" name="Flowchart: Connector 123"/>
                              <p:cNvSpPr>
                                <a:spLocks noChangeArrowheads="1"/>
                              </p:cNvSpPr>
                              <p:nvPr/>
                            </p:nvSpPr>
                            <p:spPr bwMode="auto">
                              <a:xfrm>
                                <a:off x="7286" y="5857"/>
                                <a:ext cx="360" cy="360"/>
                              </a:xfrm>
                              <a:prstGeom prst="flowChartConnec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5" name="Flowchart: Connector 124"/>
                              <p:cNvSpPr>
                                <a:spLocks noChangeArrowheads="1"/>
                              </p:cNvSpPr>
                              <p:nvPr/>
                            </p:nvSpPr>
                            <p:spPr bwMode="auto">
                              <a:xfrm>
                                <a:off x="7286" y="0"/>
                                <a:ext cx="360" cy="360"/>
                              </a:xfrm>
                              <a:prstGeom prst="flowChartConnec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grpSp>
                      </p:grpSp>
                      <p:sp>
                        <p:nvSpPr>
                          <p:cNvPr id="115" name="Text Box 660"/>
                          <p:cNvSpPr txBox="1">
                            <a:spLocks noChangeArrowheads="1"/>
                          </p:cNvSpPr>
                          <p:nvPr/>
                        </p:nvSpPr>
                        <p:spPr bwMode="auto">
                          <a:xfrm>
                            <a:off x="4374" y="1717"/>
                            <a:ext cx="3866"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3" name="Text Box 661"/>
                        <p:cNvSpPr txBox="1">
                          <a:spLocks noChangeArrowheads="1"/>
                        </p:cNvSpPr>
                        <p:nvPr/>
                      </p:nvSpPr>
                      <p:spPr bwMode="auto">
                        <a:xfrm>
                          <a:off x="3968" y="6909"/>
                          <a:ext cx="4196"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1" name="Text Box 662"/>
                      <p:cNvSpPr txBox="1">
                        <a:spLocks noChangeArrowheads="1"/>
                      </p:cNvSpPr>
                      <p:nvPr/>
                    </p:nvSpPr>
                    <p:spPr bwMode="auto">
                      <a:xfrm>
                        <a:off x="6507" y="3480"/>
                        <a:ext cx="3657"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9" name="Text Box 663"/>
                    <p:cNvSpPr txBox="1">
                      <a:spLocks noChangeArrowheads="1"/>
                    </p:cNvSpPr>
                    <p:nvPr/>
                  </p:nvSpPr>
                  <p:spPr bwMode="auto">
                    <a:xfrm>
                      <a:off x="10792" y="3480"/>
                      <a:ext cx="3250" cy="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7" name="Text Box 664"/>
                  <p:cNvSpPr txBox="1">
                    <a:spLocks noChangeArrowheads="1"/>
                  </p:cNvSpPr>
                  <p:nvPr/>
                </p:nvSpPr>
                <p:spPr bwMode="auto">
                  <a:xfrm>
                    <a:off x="6761" y="8849"/>
                    <a:ext cx="3358" cy="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5" name="Freeform 104"/>
                <p:cNvSpPr>
                  <a:spLocks/>
                </p:cNvSpPr>
                <p:nvPr/>
              </p:nvSpPr>
              <p:spPr bwMode="auto">
                <a:xfrm>
                  <a:off x="7538" y="9983"/>
                  <a:ext cx="1749" cy="1430"/>
                </a:xfrm>
                <a:custGeom>
                  <a:avLst/>
                  <a:gdLst>
                    <a:gd name="T0" fmla="*/ 0 w 174928"/>
                    <a:gd name="T1" fmla="*/ 143059 h 143123"/>
                    <a:gd name="T2" fmla="*/ 47708 w 174928"/>
                    <a:gd name="T3" fmla="*/ 15895 h 143123"/>
                    <a:gd name="T4" fmla="*/ 174928 w 174928"/>
                    <a:gd name="T5" fmla="*/ 0 h 143123"/>
                    <a:gd name="T6" fmla="*/ 0 60000 65536"/>
                    <a:gd name="T7" fmla="*/ 0 60000 65536"/>
                    <a:gd name="T8" fmla="*/ 0 60000 65536"/>
                    <a:gd name="T9" fmla="*/ 0 w 174928"/>
                    <a:gd name="T10" fmla="*/ 0 h 143123"/>
                    <a:gd name="T11" fmla="*/ 174928 w 174928"/>
                    <a:gd name="T12" fmla="*/ 143123 h 143123"/>
                  </a:gdLst>
                  <a:ahLst/>
                  <a:cxnLst>
                    <a:cxn ang="T6">
                      <a:pos x="T0" y="T1"/>
                    </a:cxn>
                    <a:cxn ang="T7">
                      <a:pos x="T2" y="T3"/>
                    </a:cxn>
                    <a:cxn ang="T8">
                      <a:pos x="T4" y="T5"/>
                    </a:cxn>
                  </a:cxnLst>
                  <a:rect l="T9" t="T10" r="T11" b="T12"/>
                  <a:pathLst>
                    <a:path w="174928" h="143123">
                      <a:moveTo>
                        <a:pt x="0" y="143123"/>
                      </a:moveTo>
                      <a:cubicBezTo>
                        <a:pt x="9276" y="91439"/>
                        <a:pt x="18553" y="39756"/>
                        <a:pt x="47708" y="15902"/>
                      </a:cubicBezTo>
                      <a:cubicBezTo>
                        <a:pt x="76863" y="-7952"/>
                        <a:pt x="157700" y="3976"/>
                        <a:pt x="174928" y="0"/>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grpSp>
          <p:cxnSp>
            <p:nvCxnSpPr>
              <p:cNvPr id="103" name="Straight Connector 102"/>
              <p:cNvCxnSpPr/>
              <p:nvPr/>
            </p:nvCxnSpPr>
            <p:spPr bwMode="auto">
              <a:xfrm>
                <a:off x="7157" y="4680"/>
                <a:ext cx="517" cy="0"/>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p:cxnSp>
          <p:nvCxnSpPr>
            <p:cNvPr id="101" name="Straight Connector 100"/>
            <p:cNvCxnSpPr/>
            <p:nvPr/>
          </p:nvCxnSpPr>
          <p:spPr bwMode="auto">
            <a:xfrm>
              <a:off x="7157" y="7647"/>
              <a:ext cx="517" cy="0"/>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mc:AlternateContent xmlns:mc="http://schemas.openxmlformats.org/markup-compatibility/2006">
        <mc:Choice xmlns:a14="http://schemas.microsoft.com/office/drawing/2010/main" Requires="a14">
          <p:sp>
            <p:nvSpPr>
              <p:cNvPr id="127" name="Rectangle 126"/>
              <p:cNvSpPr/>
              <p:nvPr/>
            </p:nvSpPr>
            <p:spPr>
              <a:xfrm>
                <a:off x="126086" y="5068490"/>
                <a:ext cx="10342358" cy="1754326"/>
              </a:xfrm>
              <a:prstGeom prst="rect">
                <a:avLst/>
              </a:prstGeom>
            </p:spPr>
            <p:txBody>
              <a:bodyPr wrap="square">
                <a:spAutoFit/>
              </a:bodyPr>
              <a:lstStyle/>
              <a:p>
                <a:pPr algn="just">
                  <a:lnSpc>
                    <a:spcPct val="150000"/>
                  </a:lnSpc>
                  <a:spcAft>
                    <a:spcPts val="0"/>
                  </a:spcAft>
                  <a:tabLst>
                    <a:tab pos="180340" algn="l"/>
                    <a:tab pos="540385" algn="l"/>
                    <a:tab pos="1980565" algn="l"/>
                    <a:tab pos="3420745" algn="l"/>
                    <a:tab pos="4951095" algn="l"/>
                  </a:tabLst>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 phương trình mặt phẳng </a:t>
                </a:r>
                <a14:m>
                  <m:oMath xmlns:m="http://schemas.openxmlformats.org/officeDocument/2006/math">
                    <m:r>
                      <a:rPr lang="en-US" sz="2400" b="1" i="1">
                        <a:effectLst/>
                        <a:latin typeface="Cambria Math" panose="02040503050406030204" pitchFamily="18" charset="0"/>
                        <a:ea typeface="Calibri" panose="020F0502020204030204" pitchFamily="34" charset="0"/>
                      </a:rPr>
                      <m:t>(</m:t>
                    </m:r>
                    <m:r>
                      <a:rPr lang="en-US" sz="2400" b="1" i="1">
                        <a:effectLst/>
                        <a:latin typeface="Cambria Math" panose="02040503050406030204" pitchFamily="18" charset="0"/>
                        <a:ea typeface="Calibri" panose="020F0502020204030204" pitchFamily="34" charset="0"/>
                      </a:rPr>
                      <m:t>𝑷</m:t>
                    </m:r>
                    <m:r>
                      <a:rPr lang="en-US" sz="2400" b="1" i="1">
                        <a:effectLst/>
                        <a:latin typeface="Cambria Math" panose="02040503050406030204" pitchFamily="18" charset="0"/>
                        <a:ea typeface="Calibri" panose="020F0502020204030204" pitchFamily="34" charset="0"/>
                      </a:rPr>
                      <m:t>)</m:t>
                    </m:r>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2400" b="1" i="1">
                        <a:effectLst/>
                        <a:latin typeface="Cambria Math" panose="02040503050406030204" pitchFamily="18" charset="0"/>
                        <a:ea typeface="Calibri" panose="020F0502020204030204" pitchFamily="34" charset="0"/>
                      </a:rPr>
                      <m:t>𝑴</m:t>
                    </m:r>
                  </m:oMath>
                </a14:m>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vuông góc với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 điểm của mặt phẳng (P) và đường thẳng d</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27" name="Rectangle 126"/>
              <p:cNvSpPr>
                <a:spLocks noRot="1" noChangeAspect="1" noMove="1" noResize="1" noEditPoints="1" noAdjustHandles="1" noChangeArrowheads="1" noChangeShapeType="1" noTextEdit="1"/>
              </p:cNvSpPr>
              <p:nvPr/>
            </p:nvSpPr>
            <p:spPr>
              <a:xfrm>
                <a:off x="126086" y="5068490"/>
                <a:ext cx="10342358" cy="1754326"/>
              </a:xfrm>
              <a:prstGeom prst="rect">
                <a:avLst/>
              </a:prstGeom>
              <a:blipFill>
                <a:blip r:embed="rId5"/>
                <a:stretch>
                  <a:fillRect l="-943" b="-4167"/>
                </a:stretch>
              </a:blipFill>
            </p:spPr>
            <p:txBody>
              <a:bodyPr/>
              <a:lstStyle/>
              <a:p>
                <a:r>
                  <a:rPr lang="en-US">
                    <a:noFill/>
                  </a:rPr>
                  <a:t> </a:t>
                </a:r>
              </a:p>
            </p:txBody>
          </p:sp>
        </mc:Fallback>
      </mc:AlternateContent>
    </p:spTree>
    <p:extLst>
      <p:ext uri="{BB962C8B-B14F-4D97-AF65-F5344CB8AC3E}">
        <p14:creationId xmlns:p14="http://schemas.microsoft.com/office/powerpoint/2010/main" val="11322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 grpId="0"/>
      <p:bldP spid="1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594142"/>
                <a:ext cx="10822675" cy="1754326"/>
              </a:xfrm>
              <a:prstGeom prst="rect">
                <a:avLst/>
              </a:prstGeom>
            </p:spPr>
            <p:txBody>
              <a:bodyPr wrap="square">
                <a:spAutoFit/>
              </a:bodyPr>
              <a:lstStyle/>
              <a:p>
                <a:pPr lvl="0" algn="just">
                  <a:lnSpc>
                    <a:spcPct val="150000"/>
                  </a:lnSpc>
                  <a:spcAft>
                    <a:spcPts val="0"/>
                  </a:spcAft>
                  <a:tabLst>
                    <a:tab pos="180340" algn="l"/>
                    <a:tab pos="540385" algn="l"/>
                    <a:tab pos="1980565" algn="l"/>
                    <a:tab pos="3420745" algn="l"/>
                    <a:tab pos="4951095" algn="l"/>
                  </a:tabLst>
                </a:pPr>
                <a:r>
                  <a:rPr lang="vi-VN" sz="2400" i="1" dirty="0">
                    <a:solidFill>
                      <a:srgbClr val="000000"/>
                    </a:solidFill>
                    <a:latin typeface="Times New Roman" panose="02020603050405020304" pitchFamily="18" charset="0"/>
                    <a:ea typeface="Times New Roman" panose="02020603050405020304" pitchFamily="18" charset="0"/>
                  </a:rPr>
                  <a:t>b) </a:t>
                </a:r>
                <a:r>
                  <a:rPr lang="en-US" sz="2400" i="1" dirty="0" err="1">
                    <a:solidFill>
                      <a:srgbClr val="000000"/>
                    </a:solidFill>
                    <a:latin typeface="Times New Roman" panose="02020603050405020304" pitchFamily="18" charset="0"/>
                    <a:ea typeface="Times New Roman" panose="02020603050405020304" pitchFamily="18" charset="0"/>
                  </a:rPr>
                  <a:t>Để</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tìm</a:t>
                </a:r>
                <a:r>
                  <a:rPr lang="en-US" sz="2400"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hình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chiếu</a:t>
                </a:r>
                <a:r>
                  <a:rPr lang="en-US" sz="2400" b="1"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𝑯</m:t>
                    </m:r>
                  </m:oMath>
                </a14:m>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của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điểm</a:t>
                </a:r>
                <a:r>
                  <a:rPr lang="en-US" sz="2400" b="1"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𝑴</m:t>
                    </m:r>
                  </m:oMath>
                </a14:m>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trên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mặt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phẳng</a:t>
                </a:r>
                <a:r>
                  <a:rPr lang="en-US" sz="2400" b="1"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rPr>
                      <m:t>𝑷</m:t>
                    </m:r>
                    <m:r>
                      <a:rPr lang="en-US" sz="2400" b="1" i="1">
                        <a:effectLst/>
                        <a:latin typeface="Cambria Math" panose="02040503050406030204" pitchFamily="18" charset="0"/>
                        <a:ea typeface="Times New Roman" panose="02020603050405020304" pitchFamily="18" charset="0"/>
                      </a:rPr>
                      <m:t>)</m:t>
                    </m:r>
                  </m:oMath>
                </a14:m>
                <a:r>
                  <a:rPr lang="en-US" sz="2400" b="1" i="1" dirty="0">
                    <a:solidFill>
                      <a:srgbClr val="000000"/>
                    </a:solidFill>
                    <a:latin typeface="Times New Roman" panose="02020603050405020304" pitchFamily="18" charset="0"/>
                    <a:ea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rPr>
                  <a:t>ta </a:t>
                </a:r>
                <a:r>
                  <a:rPr lang="en-US" sz="2400" i="1" dirty="0" err="1">
                    <a:solidFill>
                      <a:srgbClr val="000000"/>
                    </a:solidFill>
                    <a:latin typeface="Times New Roman" panose="02020603050405020304" pitchFamily="18" charset="0"/>
                    <a:ea typeface="Times New Roman" panose="02020603050405020304" pitchFamily="18" charset="0"/>
                  </a:rPr>
                  <a:t>làm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như</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sau</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rPr>
                  <a:t>Bước</a:t>
                </a:r>
                <a:r>
                  <a:rPr lang="en-US" sz="2400" dirty="0">
                    <a:solidFill>
                      <a:srgbClr val="000000"/>
                    </a:solidFill>
                    <a:latin typeface="Times New Roman" panose="02020603050405020304" pitchFamily="18" charset="0"/>
                    <a:ea typeface="Calibri" panose="020F0502020204030204" pitchFamily="34" charset="0"/>
                  </a:rPr>
                  <a:t> 1: </a:t>
                </a:r>
                <a:r>
                  <a:rPr lang="en-US" sz="2400" dirty="0" err="1">
                    <a:solidFill>
                      <a:srgbClr val="000000"/>
                    </a:solidFill>
                    <a:latin typeface="Times New Roman" panose="02020603050405020304" pitchFamily="18" charset="0"/>
                    <a:ea typeface="Calibri" panose="020F0502020204030204" pitchFamily="34" charset="0"/>
                  </a:rPr>
                  <a:t>Viết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rPr>
                  <a:t> qua </a:t>
                </a:r>
                <a14:m>
                  <m:oMath xmlns:m="http://schemas.openxmlformats.org/officeDocument/2006/math">
                    <m:r>
                      <a:rPr lang="en-US" sz="2400" i="1">
                        <a:effectLst/>
                        <a:latin typeface="Cambria Math" panose="02040503050406030204" pitchFamily="18" charset="0"/>
                        <a:ea typeface="Calibri" panose="020F0502020204030204" pitchFamily="34" charset="0"/>
                      </a:rPr>
                      <m:t>𝑀</m:t>
                    </m:r>
                  </m:oMath>
                </a14:m>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vuông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góc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𝑃</m:t>
                    </m:r>
                  </m:oMath>
                </a14:m>
                <a:r>
                  <a:rPr lang="en-US" sz="240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en-US" sz="2400" dirty="0" err="1">
                    <a:solidFill>
                      <a:srgbClr val="000000"/>
                    </a:solidFill>
                    <a:latin typeface="Times New Roman" panose="02020603050405020304" pitchFamily="18" charset="0"/>
                    <a:ea typeface="Calibri" panose="020F0502020204030204" pitchFamily="34" charset="0"/>
                  </a:rPr>
                  <a:t>Bước</a:t>
                </a:r>
                <a:r>
                  <a:rPr lang="en-US" sz="2400" dirty="0">
                    <a:solidFill>
                      <a:srgbClr val="000000"/>
                    </a:solidFill>
                    <a:latin typeface="Times New Roman" panose="02020603050405020304" pitchFamily="18" charset="0"/>
                    <a:ea typeface="Calibri" panose="020F0502020204030204" pitchFamily="34" charset="0"/>
                  </a:rPr>
                  <a:t> 2: </a:t>
                </a:r>
                <a:r>
                  <a:rPr lang="en-US" sz="2400" dirty="0" err="1">
                    <a:solidFill>
                      <a:srgbClr val="000000"/>
                    </a:solidFill>
                    <a:latin typeface="Times New Roman" panose="02020603050405020304" pitchFamily="18" charset="0"/>
                    <a:ea typeface="Calibri" panose="020F0502020204030204" pitchFamily="34" charset="0"/>
                  </a:rPr>
                  <a:t>Tìm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tọa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điểm</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𝐻</m:t>
                    </m:r>
                  </m:oMath>
                </a14:m>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𝑑</m:t>
                    </m:r>
                  </m:oMath>
                </a14:m>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phẳng</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𝑃</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594142"/>
                <a:ext cx="10822675" cy="1754326"/>
              </a:xfrm>
              <a:prstGeom prst="rect">
                <a:avLst/>
              </a:prstGeom>
              <a:blipFill>
                <a:blip r:embed="rId2"/>
                <a:stretch>
                  <a:fillRect l="-901" b="-4167"/>
                </a:stretch>
              </a:blipFill>
            </p:spPr>
            <p:txBody>
              <a:bodyPr/>
              <a:lstStyle/>
              <a:p>
                <a:r>
                  <a:rPr lang="en-US">
                    <a:noFill/>
                  </a:rPr>
                  <a:t> </a:t>
                </a:r>
              </a:p>
            </p:txBody>
          </p:sp>
        </mc:Fallback>
      </mc:AlternateContent>
      <p:pic>
        <p:nvPicPr>
          <p:cNvPr id="5" name="Picture 4" descr="A picture containing diagram, line, design&#10;&#10;Description automatically generated"/>
          <p:cNvPicPr/>
          <p:nvPr/>
        </p:nvPicPr>
        <p:blipFill>
          <a:blip r:embed="rId3" cstate="print"/>
          <a:stretch>
            <a:fillRect/>
          </a:stretch>
        </p:blipFill>
        <p:spPr>
          <a:xfrm>
            <a:off x="9866365" y="1792605"/>
            <a:ext cx="1912620" cy="1636395"/>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27630" y="2429007"/>
                <a:ext cx="9453348" cy="230832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180340" algn="l"/>
                    <a:tab pos="540385" algn="l"/>
                    <a:tab pos="1980565" algn="l"/>
                    <a:tab pos="3420745" algn="l"/>
                    <a:tab pos="4951095" algn="l"/>
                  </a:tabLs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𝑀</m:t>
                    </m:r>
                    <m:r>
                      <a:rPr lang="en-US" sz="2400" i="1">
                        <a:effectLst/>
                        <a:latin typeface="Cambria Math" panose="02040503050406030204" pitchFamily="18" charset="0"/>
                        <a:ea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𝑥</m:t>
                        </m:r>
                      </m:e>
                      <m:sub>
                        <m:r>
                          <a:rPr lang="en-US" sz="2400" i="1">
                            <a:effectLst/>
                            <a:latin typeface="Cambria Math" panose="02040503050406030204" pitchFamily="18" charset="0"/>
                            <a:ea typeface="Times New Roman" panose="02020603050405020304" pitchFamily="18" charset="0"/>
                          </a:rPr>
                          <m:t>𝑀</m:t>
                        </m:r>
                      </m:sub>
                    </m:sSub>
                    <m:r>
                      <a:rPr lang="en-US" sz="2400" i="1">
                        <a:effectLst/>
                        <a:latin typeface="Cambria Math" panose="02040503050406030204" pitchFamily="18" charset="0"/>
                        <a:ea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𝑦</m:t>
                        </m:r>
                      </m:e>
                      <m:sub>
                        <m:r>
                          <a:rPr lang="en-US" sz="2400" i="1">
                            <a:effectLst/>
                            <a:latin typeface="Cambria Math" panose="02040503050406030204" pitchFamily="18" charset="0"/>
                            <a:ea typeface="Times New Roman" panose="02020603050405020304" pitchFamily="18" charset="0"/>
                          </a:rPr>
                          <m:t>𝑀</m:t>
                        </m:r>
                      </m:sub>
                    </m:sSub>
                    <m:r>
                      <a:rPr lang="en-US" sz="2400" i="1">
                        <a:effectLst/>
                        <a:latin typeface="Cambria Math" panose="02040503050406030204" pitchFamily="18" charset="0"/>
                        <a:ea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𝑧</m:t>
                        </m:r>
                      </m:e>
                      <m:sub>
                        <m:r>
                          <a:rPr lang="en-US" sz="2400" i="1">
                            <a:effectLst/>
                            <a:latin typeface="Cambria Math" panose="02040503050406030204" pitchFamily="18" charset="0"/>
                            <a:ea typeface="Times New Roman" panose="02020603050405020304" pitchFamily="18" charset="0"/>
                          </a:rPr>
                          <m:t>𝑀</m:t>
                        </m:r>
                      </m:sub>
                    </m:sSub>
                    <m:r>
                      <a:rPr lang="en-US" sz="2400" i="1">
                        <a:effectLst/>
                        <a:latin typeface="Cambria Math" panose="02040503050406030204" pitchFamily="18" charset="0"/>
                        <a:ea typeface="Times New Roman" panose="02020603050405020304" pitchFamily="18" charset="0"/>
                      </a:rPr>
                      <m:t>)</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𝑂𝑥</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1</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𝑥</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𝑂𝑦</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2</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𝑦</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rPr>
                      <m:t>𝑂𝑧</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3</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𝑧</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27630" y="2429007"/>
                <a:ext cx="9453348" cy="2308324"/>
              </a:xfrm>
              <a:prstGeom prst="rect">
                <a:avLst/>
              </a:prstGeom>
              <a:blipFill>
                <a:blip r:embed="rId4"/>
                <a:stretch>
                  <a:fillRect l="-1032" b="-2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7630" y="4844323"/>
                <a:ext cx="9221337" cy="1754326"/>
              </a:xfrm>
              <a:prstGeom prst="rect">
                <a:avLst/>
              </a:prstGeom>
            </p:spPr>
            <p:txBody>
              <a:bodyPr wrap="square">
                <a:spAutoFit/>
              </a:bodyPr>
              <a:lstStyle/>
              <a:p>
                <a:pPr marL="342900" lvl="0" indent="-342900">
                  <a:lnSpc>
                    <a:spcPct val="150000"/>
                  </a:lnSpc>
                  <a:spcAft>
                    <a:spcPts val="0"/>
                  </a:spcAft>
                  <a:buFont typeface="Calibri" panose="020F0502020204030204" pitchFamily="34" charset="0"/>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14:m>
                  <m:oMath xmlns:m="http://schemas.openxmlformats.org/officeDocument/2006/math">
                    <m:r>
                      <a:rPr lang="en-US" sz="2400" b="0" i="0" smtClean="0">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Calibri" panose="020F0502020204030204" pitchFamily="34" charset="0"/>
                      </a:rPr>
                      <m:t>𝑂𝑥𝑦</m:t>
                    </m:r>
                    <m:r>
                      <a:rPr lang="en-US" sz="2400" b="0" i="1" smtClean="0">
                        <a:effectLst/>
                        <a:latin typeface="Cambria Math" panose="02040503050406030204" pitchFamily="18" charset="0"/>
                        <a:ea typeface="Calibri" panose="020F0502020204030204" pitchFamily="34"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1</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𝑥</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𝑦</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0" smtClean="0">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𝑂𝑦𝑧</m:t>
                    </m:r>
                    <m:r>
                      <a:rPr lang="en-US" sz="2400" b="0" i="1" smtClean="0">
                        <a:effectLst/>
                        <a:latin typeface="Cambria Math" panose="02040503050406030204" pitchFamily="18" charset="0"/>
                        <a:ea typeface="Calibri" panose="020F0502020204030204" pitchFamily="34"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2</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𝑦</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𝑧</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tabLst>
                    <a:tab pos="180340" algn="l"/>
                    <a:tab pos="540385" algn="l"/>
                    <a:tab pos="1980565" algn="l"/>
                    <a:tab pos="3420745" algn="l"/>
                    <a:tab pos="4951095" algn="l"/>
                  </a:tabLst>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0" smtClean="0">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𝑂𝑧𝑥</m:t>
                    </m:r>
                    <m:r>
                      <a:rPr lang="en-US" sz="2400" b="0" i="1" smtClean="0">
                        <a:effectLst/>
                        <a:latin typeface="Cambria Math" panose="02040503050406030204" pitchFamily="18" charset="0"/>
                        <a:ea typeface="Calibri" panose="020F0502020204030204" pitchFamily="34"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𝑀</m:t>
                        </m:r>
                      </m:e>
                      <m:sub>
                        <m:r>
                          <a:rPr lang="en-US" sz="2400" i="1">
                            <a:effectLst/>
                            <a:latin typeface="Cambria Math" panose="02040503050406030204" pitchFamily="18" charset="0"/>
                            <a:ea typeface="Calibri" panose="020F0502020204030204" pitchFamily="34" charset="0"/>
                          </a:rPr>
                          <m:t>3</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𝑥</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r>
                      <a:rPr lang="en-US" sz="2400" i="1">
                        <a:effectLst/>
                        <a:latin typeface="Cambria Math" panose="02040503050406030204" pitchFamily="18" charset="0"/>
                        <a:ea typeface="Calibri" panose="020F0502020204030204" pitchFamily="34" charset="0"/>
                      </a:rPr>
                      <m:t>0</m:t>
                    </m:r>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𝑧</m:t>
                        </m:r>
                      </m:e>
                      <m:sub>
                        <m:r>
                          <a:rPr lang="en-US" sz="2400" i="1">
                            <a:effectLst/>
                            <a:latin typeface="Cambria Math" panose="02040503050406030204" pitchFamily="18" charset="0"/>
                            <a:ea typeface="Calibri" panose="020F0502020204030204" pitchFamily="34" charset="0"/>
                          </a:rPr>
                          <m:t>𝑀</m:t>
                        </m:r>
                      </m:sub>
                    </m:sSub>
                    <m:r>
                      <a:rPr lang="en-US" sz="2400" i="1">
                        <a:effectLst/>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7630" y="4844323"/>
                <a:ext cx="9221337" cy="1754326"/>
              </a:xfrm>
              <a:prstGeom prst="rect">
                <a:avLst/>
              </a:prstGeom>
              <a:blipFill>
                <a:blip r:embed="rId5"/>
                <a:stretch>
                  <a:fillRect l="-1058" b="-4181"/>
                </a:stretch>
              </a:blipFill>
            </p:spPr>
            <p:txBody>
              <a:bodyPr/>
              <a:lstStyle/>
              <a:p>
                <a:r>
                  <a:rPr lang="en-US">
                    <a:noFill/>
                  </a:rPr>
                  <a:t> </a:t>
                </a:r>
              </a:p>
            </p:txBody>
          </p:sp>
        </mc:Fallback>
      </mc:AlternateContent>
    </p:spTree>
    <p:extLst>
      <p:ext uri="{BB962C8B-B14F-4D97-AF65-F5344CB8AC3E}">
        <p14:creationId xmlns:p14="http://schemas.microsoft.com/office/powerpoint/2010/main" val="31749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593997"/>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latin typeface="Tahoma" pitchFamily="34" charset="0"/>
                <a:ea typeface="Tahoma" pitchFamily="34" charset="0"/>
                <a:cs typeface="Tahoma" pitchFamily="34" charset="0"/>
              </a:rPr>
              <a:t>(Mã 102-2020 Lần 1) Trong không gian  , hình chiếu vuông góc của điểm   trên trục   có tọa độ là</a:t>
            </a:r>
          </a:p>
          <a:p>
            <a:pPr algn="ctr"/>
            <a:r>
              <a:rPr lang="en-US" sz="900" b="1">
                <a:latin typeface="Tahoma" pitchFamily="34" charset="0"/>
                <a:ea typeface="Tahoma" pitchFamily="34" charset="0"/>
                <a:cs typeface="Tahoma" pitchFamily="34" charset="0"/>
              </a:rPr>
              <a:t>A. .	B. .	C. .	D. .</a:t>
            </a: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r>
              <a:rPr lang="vi-VN" sz="3000" b="1" spc="-75" dirty="0">
                <a:solidFill>
                  <a:schemeClr val="tx1"/>
                </a:solidFill>
                <a:latin typeface="Times New Roman" panose="02020603050405020304" pitchFamily="18" charset="0"/>
                <a:ea typeface="Tahoma" pitchFamily="34" charset="0"/>
                <a:cs typeface="Times New Roman" panose="02020603050405020304" pitchFamily="18" charset="0"/>
              </a:rPr>
              <a:t>2. </a:t>
            </a:r>
            <a:r>
              <a:rPr lang="en-US" sz="3000" b="1" spc="-75" dirty="0" err="1">
                <a:solidFill>
                  <a:schemeClr val="tx1"/>
                </a:solidFill>
                <a:latin typeface="Times New Roman" panose="02020603050405020304" pitchFamily="18" charset="0"/>
                <a:ea typeface="Tahoma" pitchFamily="34" charset="0"/>
                <a:cs typeface="Times New Roman" panose="02020603050405020304" pitchFamily="18" charset="0"/>
              </a:rPr>
              <a:t>Ví</a:t>
            </a:r>
            <a:r>
              <a:rPr lang="en-US" sz="3000" b="1" spc="-75"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b="1" spc="-75" dirty="0" err="1">
                <a:solidFill>
                  <a:schemeClr val="tx1"/>
                </a:solidFill>
                <a:latin typeface="Times New Roman" panose="02020603050405020304" pitchFamily="18" charset="0"/>
                <a:ea typeface="Tahoma" pitchFamily="34" charset="0"/>
                <a:cs typeface="Times New Roman" panose="02020603050405020304" pitchFamily="18" charset="0"/>
              </a:rPr>
              <a:t>dụ</a:t>
            </a:r>
            <a:r>
              <a:rPr lang="en-US" sz="3000" b="1" spc="-75" dirty="0">
                <a:solidFill>
                  <a:schemeClr val="tx1"/>
                </a:solidFill>
                <a:latin typeface="Times New Roman" panose="02020603050405020304" pitchFamily="18" charset="0"/>
                <a:ea typeface="Tahoma" pitchFamily="34" charset="0"/>
                <a:cs typeface="Times New Roman" panose="02020603050405020304" pitchFamily="18" charset="0"/>
              </a:rPr>
              <a:t> minh </a:t>
            </a:r>
            <a:r>
              <a:rPr lang="en-US" sz="3000" b="1" spc="-75" dirty="0" err="1">
                <a:solidFill>
                  <a:schemeClr val="tx1"/>
                </a:solidFill>
                <a:latin typeface="Times New Roman" panose="02020603050405020304" pitchFamily="18" charset="0"/>
                <a:ea typeface="Tahoma" pitchFamily="34" charset="0"/>
                <a:cs typeface="Times New Roman" panose="02020603050405020304" pitchFamily="18" charset="0"/>
              </a:rPr>
              <a:t>họa</a:t>
            </a:r>
            <a:r>
              <a:rPr lang="vi-VN" sz="3000" b="1" spc="-75" dirty="0">
                <a:solidFill>
                  <a:schemeClr val="tx1"/>
                </a:solidFill>
                <a:latin typeface="Times New Roman" panose="02020603050405020304" pitchFamily="18" charset="0"/>
                <a:ea typeface="Tahoma" pitchFamily="34" charset="0"/>
                <a:cs typeface="Times New Roman" panose="02020603050405020304" pitchFamily="18" charset="0"/>
              </a:rPr>
              <a:t> – Hình chiếu của điểm</a:t>
            </a: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3</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15416" name="TextBox 15415">
                <a:extLst>
                  <a:ext uri="{FF2B5EF4-FFF2-40B4-BE49-F238E27FC236}">
                    <a16:creationId xmlns:a16="http://schemas.microsoft.com/office/drawing/2014/main" id="{FF8C9292-6FCF-71EF-B190-A14909E5068B}"/>
                  </a:ext>
                </a:extLst>
              </p:cNvPr>
              <p:cNvSpPr txBox="1"/>
              <p:nvPr/>
            </p:nvSpPr>
            <p:spPr>
              <a:xfrm>
                <a:off x="556035" y="1476248"/>
                <a:ext cx="11133201" cy="1672253"/>
              </a:xfrm>
              <a:prstGeom prst="rect">
                <a:avLst/>
              </a:prstGeom>
              <a:noFill/>
            </p:spPr>
            <p:txBody>
              <a:bodyPr wrap="square" rtlCol="0">
                <a:spAutoFit/>
              </a:bodyPr>
              <a:lstStyle/>
              <a:p>
                <a:pPr algn="just">
                  <a:lnSpc>
                    <a:spcPct val="150000"/>
                  </a:lnSpc>
                  <a:spcAft>
                    <a:spcPts val="800"/>
                  </a:spcAft>
                  <a:tabLst>
                    <a:tab pos="629920"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102-2020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𝑂𝑥</m:t>
                    </m:r>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Calibri" panose="020F0502020204030204" pitchFamily="34" charset="0"/>
                  </a:rPr>
                  <a:t>A</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B</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C</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D</a:t>
                </a:r>
                <a:r>
                  <a:rPr lang="en-US" sz="2400" dirty="0">
                    <a:solidFill>
                      <a:srgbClr val="000000"/>
                    </a:solidFill>
                    <a:effectLst/>
                    <a:latin typeface="Times New Roman" panose="02020603050405020304" pitchFamily="18" charset="0"/>
                    <a:ea typeface="Calibri" panose="020F0502020204030204" pitchFamily="34"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mc:Choice>
        <mc:Fallback xmlns="">
          <p:sp>
            <p:nvSpPr>
              <p:cNvPr id="15416" name="TextBox 15415">
                <a:extLst>
                  <a:ext uri="{FF2B5EF4-FFF2-40B4-BE49-F238E27FC236}">
                    <a16:creationId xmlns:a16="http://schemas.microsoft.com/office/drawing/2014/main" xmlns="" id="{FF8C9292-6FCF-71EF-B190-A14909E5068B}"/>
                  </a:ext>
                </a:extLst>
              </p:cNvPr>
              <p:cNvSpPr txBox="1">
                <a:spLocks noRot="1" noChangeAspect="1" noMove="1" noResize="1" noEditPoints="1" noAdjustHandles="1" noChangeArrowheads="1" noChangeShapeType="1" noTextEdit="1"/>
              </p:cNvSpPr>
              <p:nvPr/>
            </p:nvSpPr>
            <p:spPr>
              <a:xfrm>
                <a:off x="556035" y="1476248"/>
                <a:ext cx="11133201" cy="1672253"/>
              </a:xfrm>
              <a:prstGeom prst="rect">
                <a:avLst/>
              </a:prstGeom>
              <a:blipFill>
                <a:blip r:embed="rId7" cstate="print"/>
                <a:stretch>
                  <a:fillRect l="-821" r="-821" b="-729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5880571" y="2679395"/>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4DFF7E-A719-70E6-4907-2C9F4503BDC4}"/>
                  </a:ext>
                </a:extLst>
              </p:cNvPr>
              <p:cNvSpPr txBox="1"/>
              <p:nvPr/>
            </p:nvSpPr>
            <p:spPr>
              <a:xfrm>
                <a:off x="676473" y="5457078"/>
                <a:ext cx="10499277" cy="646331"/>
              </a:xfrm>
              <a:prstGeom prst="rect">
                <a:avLst/>
              </a:prstGeom>
              <a:noFill/>
            </p:spPr>
            <p:txBody>
              <a:bodyPr wrap="square">
                <a:spAutoFit/>
              </a:bodyPr>
              <a:lstStyle/>
              <a:p>
                <a:pPr>
                  <a:lnSpc>
                    <a:spcPct val="150000"/>
                  </a:lnSpc>
                  <a:spcAft>
                    <a:spcPts val="800"/>
                  </a:spcAft>
                </a:pP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vuông</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𝑂𝑥</m:t>
                    </m:r>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B54DFF7E-A719-70E6-4907-2C9F4503BDC4}"/>
                  </a:ext>
                </a:extLst>
              </p:cNvPr>
              <p:cNvSpPr txBox="1">
                <a:spLocks noRot="1" noChangeAspect="1" noMove="1" noResize="1" noEditPoints="1" noAdjustHandles="1" noChangeArrowheads="1" noChangeShapeType="1" noTextEdit="1"/>
              </p:cNvSpPr>
              <p:nvPr/>
            </p:nvSpPr>
            <p:spPr>
              <a:xfrm>
                <a:off x="676473" y="5457078"/>
                <a:ext cx="10499277" cy="646331"/>
              </a:xfrm>
              <a:prstGeom prst="rect">
                <a:avLst/>
              </a:prstGeom>
              <a:blipFill>
                <a:blip r:embed="rId8"/>
                <a:stretch>
                  <a:fillRect l="-929"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68304" y="4713706"/>
                <a:ext cx="8754256" cy="646331"/>
              </a:xfrm>
              <a:prstGeom prst="rect">
                <a:avLst/>
              </a:prstGeom>
            </p:spPr>
            <p:txBody>
              <a:bodyPr wrap="none">
                <a:spAutoFit/>
              </a:bodyPr>
              <a:lstStyle/>
              <a:p>
                <a:pPr lvl="0">
                  <a:lnSpc>
                    <a:spcPct val="150000"/>
                  </a:lnSpc>
                  <a:spcAft>
                    <a:spcPts val="0"/>
                  </a:spcAft>
                </a:pP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chiếu</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𝑀</m:t>
                    </m:r>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𝑥</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𝑦</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𝑧</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rPr>
                      <m:t>𝑂𝑥</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sSub>
                      <m:sSubPr>
                        <m:ctrlPr>
                          <a:rPr lang="en-US"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𝑀</m:t>
                        </m:r>
                      </m:e>
                      <m:sub>
                        <m:r>
                          <a:rPr lang="en-US" sz="2400" i="1">
                            <a:latin typeface="Cambria Math" panose="02040503050406030204" pitchFamily="18" charset="0"/>
                            <a:ea typeface="Calibri" panose="020F0502020204030204" pitchFamily="34" charset="0"/>
                          </a:rPr>
                          <m:t>1</m:t>
                        </m:r>
                      </m:sub>
                    </m:sSub>
                    <m:r>
                      <a:rPr lang="en-US" sz="2400" i="1">
                        <a:latin typeface="Cambria Math" panose="02040503050406030204" pitchFamily="18" charset="0"/>
                        <a:ea typeface="Calibri" panose="020F0502020204030204" pitchFamily="34" charset="0"/>
                      </a:rPr>
                      <m:t>(</m:t>
                    </m:r>
                    <m:sSub>
                      <m:sSubPr>
                        <m:ctrlPr>
                          <a:rPr lang="en-US" sz="2400" i="1">
                            <a:latin typeface="Cambria Math" panose="02040503050406030204" pitchFamily="18" charset="0"/>
                            <a:ea typeface="Calibri" panose="020F0502020204030204" pitchFamily="34" charset="0"/>
                          </a:rPr>
                        </m:ctrlPr>
                      </m:sSubPr>
                      <m:e>
                        <m:r>
                          <a:rPr lang="en-US" sz="2400" i="1">
                            <a:latin typeface="Cambria Math" panose="02040503050406030204" pitchFamily="18" charset="0"/>
                            <a:ea typeface="Calibri" panose="020F0502020204030204" pitchFamily="34" charset="0"/>
                          </a:rPr>
                          <m:t>𝑥</m:t>
                        </m:r>
                      </m:e>
                      <m:sub>
                        <m:r>
                          <a:rPr lang="en-US" sz="2400" i="1">
                            <a:latin typeface="Cambria Math" panose="02040503050406030204" pitchFamily="18" charset="0"/>
                            <a:ea typeface="Calibri" panose="020F0502020204030204" pitchFamily="34" charset="0"/>
                          </a:rPr>
                          <m:t>𝑀</m:t>
                        </m:r>
                      </m:sub>
                    </m:sSub>
                    <m:r>
                      <a:rPr lang="en-US"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rPr>
                      <m:t>0</m:t>
                    </m:r>
                    <m:r>
                      <a:rPr lang="en-US"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rPr>
                      <m:t>0</m:t>
                    </m:r>
                    <m:r>
                      <a:rPr lang="en-US" sz="2400" i="1">
                        <a:latin typeface="Cambria Math" panose="02040503050406030204" pitchFamily="18" charset="0"/>
                        <a:ea typeface="Calibri" panose="020F0502020204030204" pitchFamily="34"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8304" y="4713706"/>
                <a:ext cx="8754256" cy="646331"/>
              </a:xfrm>
              <a:prstGeom prst="rect">
                <a:avLst/>
              </a:prstGeom>
              <a:blipFill>
                <a:blip r:embed="rId9"/>
                <a:stretch>
                  <a:fillRect l="-1114" b="-1132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094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1">
            <a:extLst>
              <a:ext uri="{FF2B5EF4-FFF2-40B4-BE49-F238E27FC236}">
                <a16:creationId xmlns:a16="http://schemas.microsoft.com/office/drawing/2014/main" id="{65FA46A9-3A93-3395-C431-F318D1BDA6C7}"/>
              </a:ext>
            </a:extLst>
          </p:cNvPr>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4</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5D2500F-06EF-3619-3055-FB69D3776C4E}"/>
                  </a:ext>
                </a:extLst>
              </p:cNvPr>
              <p:cNvSpPr txBox="1"/>
              <p:nvPr/>
            </p:nvSpPr>
            <p:spPr>
              <a:xfrm>
                <a:off x="556036" y="1531641"/>
                <a:ext cx="10903783" cy="1797736"/>
              </a:xfrm>
              <a:prstGeom prst="rect">
                <a:avLst/>
              </a:prstGeom>
              <a:noFill/>
            </p:spPr>
            <p:txBody>
              <a:bodyPr wrap="square">
                <a:spAutoFit/>
              </a:bodyPr>
              <a:lstStyle/>
              <a:p>
                <a:pPr algn="just">
                  <a:lnSpc>
                    <a:spcPct val="150000"/>
                  </a:lnSpc>
                  <a:spcAft>
                    <a:spcPts val="800"/>
                  </a:spcAft>
                  <a:tabLst>
                    <a:tab pos="629920"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xmlns="" xmlns:a14="http://schemas.microsoft.com/office/drawing/2010/main" id="{25D2500F-06EF-3619-3055-FB69D3776C4E}"/>
                  </a:ext>
                </a:extLst>
              </p:cNvPr>
              <p:cNvSpPr txBox="1">
                <a:spLocks noRot="1" noChangeAspect="1" noMove="1" noResize="1" noEditPoints="1" noAdjustHandles="1" noChangeArrowheads="1" noChangeShapeType="1" noTextEdit="1"/>
              </p:cNvSpPr>
              <p:nvPr/>
            </p:nvSpPr>
            <p:spPr>
              <a:xfrm>
                <a:off x="556036" y="1531641"/>
                <a:ext cx="10903783" cy="1797736"/>
              </a:xfrm>
              <a:prstGeom prst="rect">
                <a:avLst/>
              </a:prstGeom>
              <a:blipFill>
                <a:blip r:embed="rId7" cstate="print"/>
                <a:stretch>
                  <a:fillRect l="-838" r="-894" b="-6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B37597-1C25-A809-5423-2547DB6AD91C}"/>
                  </a:ext>
                </a:extLst>
              </p:cNvPr>
              <p:cNvSpPr txBox="1"/>
              <p:nvPr/>
            </p:nvSpPr>
            <p:spPr>
              <a:xfrm>
                <a:off x="1024362" y="4759612"/>
                <a:ext cx="10435457" cy="587148"/>
              </a:xfrm>
              <a:prstGeom prst="rect">
                <a:avLst/>
              </a:prstGeom>
              <a:noFill/>
            </p:spPr>
            <p:txBody>
              <a:bodyPr wrap="square">
                <a:spAutoFit/>
              </a:bodyPr>
              <a:lstStyle/>
              <a:p>
                <a:pPr>
                  <a:lnSpc>
                    <a:spcPct val="150000"/>
                  </a:lnSpc>
                  <a:spcAft>
                    <a:spcPts val="8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xmlns="" xmlns:a14="http://schemas.microsoft.com/office/drawing/2010/main" id="{48B37597-1C25-A809-5423-2547DB6AD91C}"/>
                  </a:ext>
                </a:extLst>
              </p:cNvPr>
              <p:cNvSpPr txBox="1">
                <a:spLocks noRot="1" noChangeAspect="1" noMove="1" noResize="1" noEditPoints="1" noAdjustHandles="1" noChangeArrowheads="1" noChangeShapeType="1" noTextEdit="1"/>
              </p:cNvSpPr>
              <p:nvPr/>
            </p:nvSpPr>
            <p:spPr>
              <a:xfrm>
                <a:off x="1024362" y="4759612"/>
                <a:ext cx="10435457" cy="587148"/>
              </a:xfrm>
              <a:prstGeom prst="rect">
                <a:avLst/>
              </a:prstGeom>
              <a:blipFill>
                <a:blip r:embed="rId8" cstate="print"/>
                <a:stretch>
                  <a:fillRect l="-876" b="-22917"/>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2932223" y="2874212"/>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spTree>
    <p:custDataLst>
      <p:tags r:id="rId1"/>
    </p:custDataLst>
    <p:extLst>
      <p:ext uri="{BB962C8B-B14F-4D97-AF65-F5344CB8AC3E}">
        <p14:creationId xmlns:p14="http://schemas.microsoft.com/office/powerpoint/2010/main" val="269106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3" y="1"/>
            <a:ext cx="11277963" cy="718608"/>
          </a:xfrm>
          <a:prstGeom prst="round2SameRect">
            <a:avLst>
              <a:gd name="adj1" fmla="val 15299"/>
              <a:gd name="adj2" fmla="val 0"/>
            </a:avLst>
          </a:prstGeom>
          <a:solidFill>
            <a:srgbClr val="FFFF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461665"/>
          </a:xfrm>
          <a:prstGeom prst="rect">
            <a:avLst/>
          </a:prstGeom>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VẤN ĐỀ 1 : VIẾT PHƯƠNG TRÌNH ĐƯỜNG THẲNG TRONG KHÔNG GIAN</a:t>
            </a:r>
          </a:p>
        </p:txBody>
      </p:sp>
      <p:grpSp>
        <p:nvGrpSpPr>
          <p:cNvPr id="37" name="Group 36"/>
          <p:cNvGrpSpPr/>
          <p:nvPr/>
        </p:nvGrpSpPr>
        <p:grpSpPr>
          <a:xfrm>
            <a:off x="-2015" y="846993"/>
            <a:ext cx="5297345" cy="740611"/>
            <a:chOff x="1171060" y="3991939"/>
            <a:chExt cx="4158937" cy="927165"/>
          </a:xfrm>
        </p:grpSpPr>
        <p:grpSp>
          <p:nvGrpSpPr>
            <p:cNvPr id="38" name="Group 37"/>
            <p:cNvGrpSpPr/>
            <p:nvPr/>
          </p:nvGrpSpPr>
          <p:grpSpPr>
            <a:xfrm>
              <a:off x="1826937" y="4029571"/>
              <a:ext cx="3503060" cy="889533"/>
              <a:chOff x="2493687" y="4391521"/>
              <a:chExt cx="3503060" cy="889533"/>
            </a:xfrm>
          </p:grpSpPr>
          <p:sp>
            <p:nvSpPr>
              <p:cNvPr id="54"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2400" b="1">
                  <a:latin typeface="Tahoma" pitchFamily="34" charset="0"/>
                  <a:ea typeface="Tahoma" pitchFamily="34" charset="0"/>
                  <a:cs typeface="Tahoma" pitchFamily="34" charset="0"/>
                </a:endParaRPr>
              </a:p>
            </p:txBody>
          </p:sp>
          <p:sp>
            <p:nvSpPr>
              <p:cNvPr id="55" name="TextBox 54"/>
              <p:cNvSpPr txBox="1"/>
              <p:nvPr/>
            </p:nvSpPr>
            <p:spPr>
              <a:xfrm>
                <a:off x="2500152" y="4444382"/>
                <a:ext cx="3117975" cy="732075"/>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Tahoma" pitchFamily="34" charset="0"/>
                    <a:cs typeface="Times New Roman" pitchFamily="18" charset="0"/>
                  </a:rPr>
                  <a:t>Kiến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thức</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cần</a:t>
                </a:r>
                <a:r>
                  <a:rPr lang="en-US" sz="3200" b="1" dirty="0">
                    <a:solidFill>
                      <a:srgbClr val="FF0000"/>
                    </a:solidFill>
                    <a:latin typeface="Times New Roman" pitchFamily="18" charset="0"/>
                    <a:ea typeface="Tahoma" pitchFamily="34" charset="0"/>
                    <a:cs typeface="Times New Roman" pitchFamily="18" charset="0"/>
                  </a:rPr>
                  <a:t> </a:t>
                </a:r>
                <a:r>
                  <a:rPr lang="en-US" sz="3200" b="1" dirty="0" err="1">
                    <a:solidFill>
                      <a:srgbClr val="FF0000"/>
                    </a:solidFill>
                    <a:latin typeface="Times New Roman" pitchFamily="18" charset="0"/>
                    <a:ea typeface="Tahoma" pitchFamily="34" charset="0"/>
                    <a:cs typeface="Times New Roman" pitchFamily="18" charset="0"/>
                  </a:rPr>
                  <a:t>nhớ</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7" name="Group 16"/>
          <p:cNvGrpSpPr>
            <a:grpSpLocks/>
          </p:cNvGrpSpPr>
          <p:nvPr/>
        </p:nvGrpSpPr>
        <p:grpSpPr bwMode="auto">
          <a:xfrm>
            <a:off x="7354232" y="3042392"/>
            <a:ext cx="2508738" cy="998808"/>
            <a:chOff x="0" y="0"/>
            <a:chExt cx="16827" cy="9525"/>
          </a:xfrm>
        </p:grpSpPr>
        <p:grpSp>
          <p:nvGrpSpPr>
            <p:cNvPr id="18" name="Group 17"/>
            <p:cNvGrpSpPr>
              <a:grpSpLocks/>
            </p:cNvGrpSpPr>
            <p:nvPr/>
          </p:nvGrpSpPr>
          <p:grpSpPr bwMode="auto">
            <a:xfrm>
              <a:off x="0" y="1524"/>
              <a:ext cx="16827" cy="8001"/>
              <a:chOff x="0" y="0"/>
              <a:chExt cx="16827" cy="8001"/>
            </a:xfrm>
          </p:grpSpPr>
          <p:cxnSp>
            <p:nvCxnSpPr>
              <p:cNvPr id="23" name="Straight Connector 22"/>
              <p:cNvCxnSpPr/>
              <p:nvPr/>
            </p:nvCxnSpPr>
            <p:spPr bwMode="auto">
              <a:xfrm flipV="1">
                <a:off x="0" y="952"/>
                <a:ext cx="16827" cy="7049"/>
              </a:xfrm>
              <a:prstGeom prst="line">
                <a:avLst/>
              </a:prstGeom>
              <a:noFill/>
              <a:ln w="12700">
                <a:solidFill>
                  <a:schemeClr val="tx1">
                    <a:lumMod val="100000"/>
                    <a:lumOff val="0"/>
                  </a:schemeClr>
                </a:solidFill>
                <a:miter lim="800000"/>
                <a:headEnd/>
                <a:tailEn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flipV="1">
                <a:off x="1333" y="0"/>
                <a:ext cx="7176" cy="3111"/>
              </a:xfrm>
              <a:prstGeom prst="straightConnector1">
                <a:avLst/>
              </a:prstGeom>
              <a:noFill/>
              <a:ln w="6350">
                <a:solidFill>
                  <a:schemeClr val="tx1">
                    <a:lumMod val="100000"/>
                    <a:lumOff val="0"/>
                  </a:schemeClr>
                </a:solidFill>
                <a:miter lim="800000"/>
                <a:headEnd/>
                <a:tailEnd type="stealth"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4127" y="3175"/>
                <a:ext cx="7176" cy="3111"/>
              </a:xfrm>
              <a:prstGeom prst="straightConnector1">
                <a:avLst/>
              </a:prstGeom>
              <a:noFill/>
              <a:ln w="6350">
                <a:solidFill>
                  <a:schemeClr val="tx1">
                    <a:lumMod val="100000"/>
                    <a:lumOff val="0"/>
                  </a:schemeClr>
                </a:solidFill>
                <a:miter lim="800000"/>
                <a:headEnd/>
                <a:tailEnd type="stealth" w="med" len="med"/>
              </a:ln>
              <a:extLst>
                <a:ext uri="{909E8E84-426E-40DD-AFC4-6F175D3DCCD1}">
                  <a14:hiddenFill xmlns:a14="http://schemas.microsoft.com/office/drawing/2010/main">
                    <a:noFill/>
                  </a14:hiddenFill>
                </a:ext>
              </a:extLst>
            </p:spPr>
          </p:cxnSp>
        </p:grpSp>
        <p:sp>
          <p:nvSpPr>
            <p:cNvPr id="20" name="Text Box 6"/>
            <p:cNvSpPr txBox="1">
              <a:spLocks noChangeArrowheads="1"/>
            </p:cNvSpPr>
            <p:nvPr/>
          </p:nvSpPr>
          <p:spPr bwMode="auto">
            <a:xfrm rot="-1369818">
              <a:off x="7417" y="2476"/>
              <a:ext cx="3232" cy="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2400">
                <a:effectLst/>
                <a:latin typeface="Calibri"/>
                <a:ea typeface="Calibri"/>
                <a:cs typeface="Times New Roman"/>
              </a:endParaRPr>
            </a:p>
          </p:txBody>
        </p:sp>
        <p:sp>
          <p:nvSpPr>
            <p:cNvPr id="21" name="Text Box 7"/>
            <p:cNvSpPr txBox="1">
              <a:spLocks noChangeArrowheads="1"/>
            </p:cNvSpPr>
            <p:nvPr/>
          </p:nvSpPr>
          <p:spPr bwMode="auto">
            <a:xfrm rot="-1375216">
              <a:off x="2984" y="0"/>
              <a:ext cx="4369" cy="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2400">
                <a:effectLst/>
                <a:latin typeface="Calibri"/>
                <a:ea typeface="Calibri"/>
                <a:cs typeface="Times New Roman"/>
              </a:endParaRPr>
            </a:p>
          </p:txBody>
        </p:sp>
        <p:sp>
          <p:nvSpPr>
            <p:cNvPr id="22" name="Text Box 8"/>
            <p:cNvSpPr txBox="1">
              <a:spLocks noChangeArrowheads="1"/>
            </p:cNvSpPr>
            <p:nvPr/>
          </p:nvSpPr>
          <p:spPr bwMode="auto">
            <a:xfrm>
              <a:off x="12827" y="190"/>
              <a:ext cx="3230" cy="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2400">
                <a:effectLst/>
                <a:latin typeface="Calibri"/>
                <a:ea typeface="Calibri"/>
                <a:cs typeface="Times New Roman"/>
              </a:endParaRPr>
            </a:p>
          </p:txBody>
        </p:sp>
      </p:grpSp>
      <mc:AlternateContent xmlns:mc="http://schemas.openxmlformats.org/markup-compatibility/2006" xmlns:a14="http://schemas.microsoft.com/office/drawing/2010/main">
        <mc:Choice Requires="a14">
          <p:sp>
            <p:nvSpPr>
              <p:cNvPr id="5" name="Rectangle 12"/>
              <p:cNvSpPr>
                <a:spLocks noChangeArrowheads="1"/>
              </p:cNvSpPr>
              <p:nvPr/>
            </p:nvSpPr>
            <p:spPr bwMode="auto">
              <a:xfrm>
                <a:off x="184731" y="1680825"/>
                <a:ext cx="11404502" cy="23791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180975" algn="l"/>
                    <a:tab pos="360363" algn="l"/>
                    <a:tab pos="468313" algn="l"/>
                    <a:tab pos="539750" algn="l"/>
                    <a:tab pos="647700" algn="l"/>
                    <a:tab pos="1260475" algn="l"/>
                    <a:tab pos="2520950" algn="l"/>
                    <a:tab pos="3781425" algn="l"/>
                    <a:tab pos="5040313" algn="r"/>
                  </a:tabLst>
                </a:pP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Vectơ</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chỉ</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s-E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lnSpc>
                    <a:spcPct val="150000"/>
                  </a:lnSpc>
                  <a:spcBef>
                    <a:spcPct val="0"/>
                  </a:spcBef>
                  <a:spcAft>
                    <a:spcPct val="0"/>
                  </a:spcAft>
                  <a:tabLst>
                    <a:tab pos="180975" algn="l"/>
                    <a:tab pos="360363" algn="l"/>
                    <a:tab pos="468313" algn="l"/>
                    <a:tab pos="539750" algn="l"/>
                    <a:tab pos="647700" algn="l"/>
                    <a:tab pos="1260475" algn="l"/>
                    <a:tab pos="2520950" algn="l"/>
                    <a:tab pos="3781425" algn="l"/>
                    <a:tab pos="5040313" algn="r"/>
                  </a:tabLst>
                </a:pP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Cho</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Vectơ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0</m:t>
                        </m:r>
                      </m:e>
                    </m:acc>
                  </m:oMath>
                </a14:m>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gọi</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véc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chỉ</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đường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thẳng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nếu</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nó</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song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song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hoặc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trùng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với</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 pos="360363" algn="l"/>
                    <a:tab pos="468313" algn="l"/>
                    <a:tab pos="539750" algn="l"/>
                    <a:tab pos="647700" algn="l"/>
                    <a:tab pos="1260475" algn="l"/>
                    <a:tab pos="2520950" algn="l"/>
                    <a:tab pos="3781425" algn="l"/>
                    <a:tab pos="5040313" algn="r"/>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5" name="Rectangle 12"/>
              <p:cNvSpPr>
                <a:spLocks noRot="1" noChangeAspect="1" noMove="1" noResize="1" noEditPoints="1" noAdjustHandles="1" noChangeArrowheads="1" noChangeShapeType="1" noTextEdit="1"/>
              </p:cNvSpPr>
              <p:nvPr/>
            </p:nvSpPr>
            <p:spPr bwMode="auto">
              <a:xfrm>
                <a:off x="184731" y="1680825"/>
                <a:ext cx="11404502" cy="2379113"/>
              </a:xfrm>
              <a:prstGeom prst="rect">
                <a:avLst/>
              </a:prstGeom>
              <a:blipFill>
                <a:blip r:embed="rId6"/>
                <a:stretch>
                  <a:fillRect l="-8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1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2400"/>
          </a:p>
        </p:txBody>
      </p:sp>
      <p:sp>
        <p:nvSpPr>
          <p:cNvPr id="8" name="Rectangle 15"/>
          <p:cNvSpPr>
            <a:spLocks noChangeArrowheads="1"/>
          </p:cNvSpPr>
          <p:nvPr/>
        </p:nvSpPr>
        <p:spPr bwMode="auto">
          <a:xfrm>
            <a:off x="0" y="127411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mc:AlternateContent xmlns:mc="http://schemas.openxmlformats.org/markup-compatibility/2006" xmlns:a14="http://schemas.microsoft.com/office/drawing/2010/main">
        <mc:Choice Requires="a14">
          <p:sp>
            <p:nvSpPr>
              <p:cNvPr id="9" name="Rectangle 16"/>
              <p:cNvSpPr>
                <a:spLocks noChangeArrowheads="1"/>
              </p:cNvSpPr>
              <p:nvPr/>
            </p:nvSpPr>
            <p:spPr bwMode="auto">
              <a:xfrm>
                <a:off x="306447" y="3984007"/>
                <a:ext cx="11282786" cy="25165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180975" algn="l"/>
                    <a:tab pos="360363" algn="l"/>
                    <a:tab pos="468313" algn="l"/>
                    <a:tab pos="539750" algn="l"/>
                    <a:tab pos="647700" algn="l"/>
                    <a:tab pos="1260475" algn="l"/>
                    <a:tab pos="2520950" algn="l"/>
                    <a:tab pos="3781425" algn="l"/>
                    <a:tab pos="5040313" algn="r"/>
                  </a:tabLst>
                </a:pPr>
                <a:r>
                  <a:rPr kumimoji="0" lang="es-ES" sz="24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Chú</a:t>
                </a:r>
                <a:r>
                  <a:rPr kumimoji="0" lang="es-ES" sz="24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ý:</a:t>
                </a:r>
                <a:endParaRPr kumimoji="0" lang="en-US" sz="2400" b="0" i="0" u="none" strike="noStrike" cap="none" normalizeH="0" baseline="0" dirty="0">
                  <a:ln>
                    <a:noFill/>
                  </a:ln>
                  <a:solidFill>
                    <a:srgbClr val="FF0000"/>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tabLst>
                    <a:tab pos="180975" algn="l"/>
                    <a:tab pos="360363" algn="l"/>
                    <a:tab pos="468313" algn="l"/>
                    <a:tab pos="539750" algn="l"/>
                    <a:tab pos="647700" algn="l"/>
                    <a:tab pos="1260475" algn="l"/>
                    <a:tab pos="2520950" algn="l"/>
                    <a:tab pos="3781425" algn="l"/>
                    <a:tab pos="5040313" algn="r"/>
                  </a:tabLst>
                </a:pP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Nếu</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oMath>
                </a14:m>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VTCP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thì</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oMath>
                </a14:m>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0</m:t>
                        </m:r>
                      </m:e>
                    </m:d>
                  </m:oMath>
                </a14:m>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cũng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VTCP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tabLst>
                    <a:tab pos="180975" algn="l"/>
                    <a:tab pos="360363" algn="l"/>
                    <a:tab pos="468313" algn="l"/>
                    <a:tab pos="539750" algn="l"/>
                    <a:tab pos="647700" algn="l"/>
                    <a:tab pos="1260475" algn="l"/>
                    <a:tab pos="2520950" algn="l"/>
                    <a:tab pos="3781425" algn="l"/>
                    <a:tab pos="5040313" algn="r"/>
                  </a:tabLst>
                </a:pP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Ta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chứng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minh</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được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nếu</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hai</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tơ</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không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cùng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s-E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𝑏</m:t>
                        </m:r>
                      </m:e>
                    </m:acc>
                  </m:oMath>
                </a14:m>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có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gia</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cùng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vuông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góc</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với</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14:m>
                  <m:oMath xmlns:m="http://schemas.openxmlformats.org/officeDocument/2006/math">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𝑎</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𝑏</m:t>
                            </m:r>
                          </m:e>
                        </m:acc>
                      </m:e>
                    </m:d>
                  </m:oMath>
                </a14:m>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là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9" name="Rectangle 16"/>
              <p:cNvSpPr>
                <a:spLocks noRot="1" noChangeAspect="1" noMove="1" noResize="1" noEditPoints="1" noAdjustHandles="1" noChangeArrowheads="1" noChangeShapeType="1" noTextEdit="1"/>
              </p:cNvSpPr>
              <p:nvPr/>
            </p:nvSpPr>
            <p:spPr bwMode="auto">
              <a:xfrm>
                <a:off x="306447" y="3984007"/>
                <a:ext cx="11282786" cy="2516523"/>
              </a:xfrm>
              <a:prstGeom prst="rect">
                <a:avLst/>
              </a:prstGeom>
              <a:blipFill>
                <a:blip r:embed="rId7"/>
                <a:stretch>
                  <a:fillRect l="-810" r="-864" b="-14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171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61379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5</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7BD57A2-0821-2826-BD84-B8C33C7B6D45}"/>
                  </a:ext>
                </a:extLst>
              </p:cNvPr>
              <p:cNvSpPr txBox="1"/>
              <p:nvPr/>
            </p:nvSpPr>
            <p:spPr>
              <a:xfrm>
                <a:off x="510045" y="1475637"/>
                <a:ext cx="11171910" cy="1243738"/>
              </a:xfrm>
              <a:prstGeom prst="rect">
                <a:avLst/>
              </a:prstGeom>
              <a:noFill/>
            </p:spPr>
            <p:txBody>
              <a:bodyPr wrap="square">
                <a:spAutoFit/>
              </a:bodyPr>
              <a:lstStyle/>
              <a:p>
                <a:pPr algn="just">
                  <a:lnSpc>
                    <a:spcPct val="150000"/>
                  </a:lnSpc>
                  <a:spcAft>
                    <a:spcPts val="800"/>
                  </a:spcAft>
                  <a:tabLst>
                    <a:tab pos="62992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xmlns:a14="http://schemas.microsoft.com/office/drawing/2010/main" id="{97BD57A2-0821-2826-BD84-B8C33C7B6D45}"/>
                  </a:ext>
                </a:extLst>
              </p:cNvPr>
              <p:cNvSpPr txBox="1">
                <a:spLocks noRot="1" noChangeAspect="1" noMove="1" noResize="1" noEditPoints="1" noAdjustHandles="1" noChangeArrowheads="1" noChangeShapeType="1" noTextEdit="1"/>
              </p:cNvSpPr>
              <p:nvPr/>
            </p:nvSpPr>
            <p:spPr>
              <a:xfrm>
                <a:off x="510045" y="1475637"/>
                <a:ext cx="11171910" cy="1243738"/>
              </a:xfrm>
              <a:prstGeom prst="rect">
                <a:avLst/>
              </a:prstGeom>
              <a:blipFill>
                <a:blip r:embed="rId7" cstate="print"/>
                <a:stretch>
                  <a:fillRect l="-873" r="-710"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53FE51-8A74-65FD-30CE-C1C4EDE6BD5E}"/>
                  </a:ext>
                </a:extLst>
              </p:cNvPr>
              <p:cNvSpPr txBox="1"/>
              <p:nvPr/>
            </p:nvSpPr>
            <p:spPr>
              <a:xfrm>
                <a:off x="536164" y="4606376"/>
                <a:ext cx="11278932" cy="1302921"/>
              </a:xfrm>
              <a:prstGeom prst="rect">
                <a:avLst/>
              </a:prstGeom>
              <a:noFill/>
            </p:spPr>
            <p:txBody>
              <a:bodyPr wrap="square">
                <a:spAutoFit/>
              </a:bodyPr>
              <a:lstStyle/>
              <a:p>
                <a:pPr algn="just">
                  <a:lnSpc>
                    <a:spcPct val="150000"/>
                  </a:lnSpc>
                  <a:spcAft>
                    <a:spcPts val="800"/>
                  </a:spcAft>
                  <a:tabLst>
                    <a:tab pos="3599815" algn="l"/>
                    <a:tab pos="5039995"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𝑂𝑧</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tabLst>
                    <a:tab pos="3599815" algn="l"/>
                    <a:tab pos="503999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14:m>
                  <m:oMath xmlns:m="http://schemas.openxmlformats.org/officeDocument/2006/math">
                    <m:r>
                      <a:rPr lang="en-US" sz="2400" b="0" i="0" smtClean="0">
                        <a:latin typeface="Cambria Math" panose="02040503050406030204" pitchFamily="18" charset="0"/>
                        <a:ea typeface="Times New Roman" panose="02020603050405020304" pitchFamily="18" charset="0"/>
                      </a:rPr>
                      <m:t> </m:t>
                    </m:r>
                    <m:r>
                      <a:rPr lang="en-US" sz="2400" b="0" i="1" smtClean="0">
                        <a:latin typeface="Cambria Math" panose="02040503050406030204" pitchFamily="18" charset="0"/>
                        <a:ea typeface="Times New Roman" panose="02020603050405020304" pitchFamily="18" charset="0"/>
                      </a:rPr>
                      <m:t> </m:t>
                    </m:r>
                    <m:r>
                      <a:rPr lang="en-US" sz="2400" i="1">
                        <a:latin typeface="Cambria Math" panose="02040503050406030204" pitchFamily="18" charset="0"/>
                        <a:ea typeface="Times New Roman" panose="02020603050405020304" pitchFamily="18" charset="0"/>
                      </a:rPr>
                      <m:t>𝑀</m:t>
                    </m:r>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𝑥</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𝑦</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𝑧</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𝑂𝑧</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14:m>
                  <m:oMath xmlns:m="http://schemas.openxmlformats.org/officeDocument/2006/math">
                    <m:r>
                      <a:rPr lang="en-US" sz="2400" b="0" i="0" smtClean="0">
                        <a:latin typeface="Cambria Math" panose="02040503050406030204" pitchFamily="18" charset="0"/>
                        <a:ea typeface="Times New Roman" panose="02020603050405020304" pitchFamily="18" charset="0"/>
                      </a:rPr>
                      <m:t> </m:t>
                    </m:r>
                    <m:r>
                      <a:rPr lang="en-US" sz="2400" i="1">
                        <a:latin typeface="Cambria Math" panose="02040503050406030204" pitchFamily="18" charset="0"/>
                        <a:ea typeface="Times New Roman" panose="02020603050405020304" pitchFamily="18" charset="0"/>
                      </a:rPr>
                      <m:t>𝑀</m:t>
                    </m:r>
                    <m:r>
                      <a:rPr lang="en-US" sz="2400" b="0" i="1" smtClean="0">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𝑥</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𝑦</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𝑧</m:t>
                        </m:r>
                      </m:e>
                      <m:sub>
                        <m:r>
                          <a:rPr lang="en-US" sz="2400" i="1">
                            <a:latin typeface="Cambria Math" panose="02040503050406030204" pitchFamily="18" charset="0"/>
                            <a:ea typeface="Times New Roman" panose="02020603050405020304" pitchFamily="18" charset="0"/>
                          </a:rPr>
                          <m:t>𝑀</m:t>
                        </m:r>
                      </m:sub>
                    </m:sSub>
                    <m:r>
                      <a:rPr lang="en-US" sz="2400" i="1">
                        <a:latin typeface="Cambria Math" panose="02040503050406030204" pitchFamily="18" charset="0"/>
                        <a:ea typeface="Times New Roman" panose="02020603050405020304" pitchFamily="18" charset="0"/>
                      </a:rPr>
                      <m:t>)</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F53FE51-8A74-65FD-30CE-C1C4EDE6BD5E}"/>
                  </a:ext>
                </a:extLst>
              </p:cNvPr>
              <p:cNvSpPr txBox="1">
                <a:spLocks noRot="1" noChangeAspect="1" noMove="1" noResize="1" noEditPoints="1" noAdjustHandles="1" noChangeArrowheads="1" noChangeShapeType="1" noTextEdit="1"/>
              </p:cNvSpPr>
              <p:nvPr/>
            </p:nvSpPr>
            <p:spPr>
              <a:xfrm>
                <a:off x="536164" y="4606376"/>
                <a:ext cx="11278932" cy="1302921"/>
              </a:xfrm>
              <a:prstGeom prst="rect">
                <a:avLst/>
              </a:prstGeom>
              <a:blipFill>
                <a:blip r:embed="rId8"/>
                <a:stretch>
                  <a:fillRect l="-865" b="-5164"/>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9248931" y="221910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Tree>
    <p:custDataLst>
      <p:tags r:id="rId1"/>
    </p:custDataLst>
    <p:extLst>
      <p:ext uri="{BB962C8B-B14F-4D97-AF65-F5344CB8AC3E}">
        <p14:creationId xmlns:p14="http://schemas.microsoft.com/office/powerpoint/2010/main" val="146501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126980"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6</a:t>
                </a: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904D4F-FE2A-159D-425F-EE59CD055766}"/>
                  </a:ext>
                </a:extLst>
              </p:cNvPr>
              <p:cNvSpPr txBox="1"/>
              <p:nvPr/>
            </p:nvSpPr>
            <p:spPr>
              <a:xfrm>
                <a:off x="602083" y="1384452"/>
                <a:ext cx="11058873" cy="2201180"/>
              </a:xfrm>
              <a:prstGeom prst="rect">
                <a:avLst/>
              </a:prstGeom>
              <a:noFill/>
            </p:spPr>
            <p:txBody>
              <a:bodyPr wrap="square">
                <a:spAutoFit/>
              </a:bodyPr>
              <a:lstStyle/>
              <a:p>
                <a:pPr algn="just">
                  <a:lnSpc>
                    <a:spcPct val="150000"/>
                  </a:lnSpc>
                  <a:spcAft>
                    <a:spcPts val="800"/>
                  </a:spcAft>
                  <a:tabLst>
                    <a:tab pos="629920"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(THCS-THPT Nguyễn Khuyến 2019)</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không gian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tọa độ hình chiếu vuôn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góc của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lên mặt phẳng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id="{0A904D4F-FE2A-159D-425F-EE59CD055766}"/>
                  </a:ext>
                </a:extLst>
              </p:cNvPr>
              <p:cNvSpPr txBox="1">
                <a:spLocks noRot="1" noChangeAspect="1" noMove="1" noResize="1" noEditPoints="1" noAdjustHandles="1" noChangeArrowheads="1" noChangeShapeType="1" noTextEdit="1"/>
              </p:cNvSpPr>
              <p:nvPr/>
            </p:nvSpPr>
            <p:spPr>
              <a:xfrm>
                <a:off x="602083" y="1384452"/>
                <a:ext cx="11058873" cy="2201180"/>
              </a:xfrm>
              <a:prstGeom prst="rect">
                <a:avLst/>
              </a:prstGeom>
              <a:blipFill>
                <a:blip r:embed="rId8" cstate="print"/>
                <a:stretch>
                  <a:fillRect l="-882" r="-827"/>
                </a:stretch>
              </a:blipFill>
            </p:spPr>
            <p:txBody>
              <a:bodyPr/>
              <a:lstStyle/>
              <a:p>
                <a:r>
                  <a:rPr lang="en-US">
                    <a:noFill/>
                  </a:rPr>
                  <a:t> </a:t>
                </a:r>
              </a:p>
            </p:txBody>
          </p:sp>
        </mc:Fallback>
      </mc:AlternateContent>
      <p:sp>
        <p:nvSpPr>
          <p:cNvPr id="3" name="Rounded Rectangle 41">
            <a:extLst>
              <a:ext uri="{FF2B5EF4-FFF2-40B4-BE49-F238E27FC236}">
                <a16:creationId xmlns:a16="http://schemas.microsoft.com/office/drawing/2014/main" id="{1F927AD4-768E-1AEF-2531-68E20B36A98B}"/>
              </a:ext>
            </a:extLst>
          </p:cNvPr>
          <p:cNvSpPr/>
          <p:nvPr/>
        </p:nvSpPr>
        <p:spPr>
          <a:xfrm>
            <a:off x="160736" y="4006459"/>
            <a:ext cx="11870527" cy="2640975"/>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grpSp>
        <p:nvGrpSpPr>
          <p:cNvPr id="4" name="Group 3">
            <a:extLst>
              <a:ext uri="{FF2B5EF4-FFF2-40B4-BE49-F238E27FC236}">
                <a16:creationId xmlns:a16="http://schemas.microsoft.com/office/drawing/2014/main" id="{9F7B1FB1-F914-C51D-C7B7-FA0BBD0834DA}"/>
              </a:ext>
            </a:extLst>
          </p:cNvPr>
          <p:cNvGrpSpPr/>
          <p:nvPr/>
        </p:nvGrpSpPr>
        <p:grpSpPr>
          <a:xfrm>
            <a:off x="-108353" y="3817876"/>
            <a:ext cx="1850566" cy="530327"/>
            <a:chOff x="1171059" y="3991939"/>
            <a:chExt cx="3701132" cy="913062"/>
          </a:xfrm>
        </p:grpSpPr>
        <p:grpSp>
          <p:nvGrpSpPr>
            <p:cNvPr id="5" name="Group 4">
              <a:extLst>
                <a:ext uri="{FF2B5EF4-FFF2-40B4-BE49-F238E27FC236}">
                  <a16:creationId xmlns:a16="http://schemas.microsoft.com/office/drawing/2014/main" id="{4FFB3FC6-9AB0-0AFC-071A-899177110F47}"/>
                </a:ext>
              </a:extLst>
            </p:cNvPr>
            <p:cNvGrpSpPr/>
            <p:nvPr/>
          </p:nvGrpSpPr>
          <p:grpSpPr>
            <a:xfrm>
              <a:off x="1362045" y="4071155"/>
              <a:ext cx="3510146" cy="745750"/>
              <a:chOff x="2028795" y="4433105"/>
              <a:chExt cx="3510146" cy="745750"/>
            </a:xfrm>
          </p:grpSpPr>
          <p:sp>
            <p:nvSpPr>
              <p:cNvPr id="8" name="Freeform 20">
                <a:extLst>
                  <a:ext uri="{FF2B5EF4-FFF2-40B4-BE49-F238E27FC236}">
                    <a16:creationId xmlns:a16="http://schemas.microsoft.com/office/drawing/2014/main" id="{8B39D6BD-6B5E-FF46-09BB-DA8C5CF839A2}"/>
                  </a:ext>
                </a:extLst>
              </p:cNvPr>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9E0740A2-0122-E881-B798-BD9AAACE24B7}"/>
                  </a:ext>
                </a:extLst>
              </p:cNvPr>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7</a:t>
                </a:r>
              </a:p>
            </p:txBody>
          </p:sp>
        </p:grpSp>
        <p:pic>
          <p:nvPicPr>
            <p:cNvPr id="6" name="Picture 5">
              <a:extLst>
                <a:ext uri="{FF2B5EF4-FFF2-40B4-BE49-F238E27FC236}">
                  <a16:creationId xmlns:a16="http://schemas.microsoft.com/office/drawing/2014/main" id="{F4B130D2-AF63-F853-3229-6A486894E5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8749651-084D-E0AB-C32D-4ED8716F9C88}"/>
                  </a:ext>
                </a:extLst>
              </p:cNvPr>
              <p:cNvSpPr txBox="1"/>
              <p:nvPr/>
            </p:nvSpPr>
            <p:spPr>
              <a:xfrm>
                <a:off x="611564" y="4343749"/>
                <a:ext cx="11007782" cy="2112694"/>
              </a:xfrm>
              <a:prstGeom prst="rect">
                <a:avLst/>
              </a:prstGeom>
              <a:noFill/>
            </p:spPr>
            <p:txBody>
              <a:bodyPr wrap="square">
                <a:spAutoFit/>
              </a:bodyPr>
              <a:lstStyle/>
              <a:p>
                <a:pPr algn="just">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fName>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tabLst>
                    <a:tab pos="3599815" algn="l"/>
                    <a:tab pos="5039995" algn="l"/>
                  </a:tabLst>
                </a:pPr>
                <a:r>
                  <a:rPr lang="en-US" sz="2400" b="1" dirty="0">
                    <a:solidFill>
                      <a:srgbClr val="000000"/>
                    </a:solidFill>
                    <a:effectLst/>
                    <a:latin typeface="Times New Roman" panose="02020603050405020304" pitchFamily="18" charset="0"/>
                    <a:ea typeface="Times New Roman" panose="02020603050405020304" pitchFamily="18" charset="0"/>
                  </a:rPr>
                  <a:t>                A.</a:t>
                </a:r>
                <a14:m>
                  <m:oMath xmlns:m="http://schemas.openxmlformats.org/officeDocument/2006/math">
                    <m:r>
                      <a:rPr lang="en-US" sz="2400" i="1">
                        <a:effectLst/>
                        <a:latin typeface="Cambria Math" panose="02040503050406030204" pitchFamily="18" charset="0"/>
                        <a:ea typeface="Times New Roman" panose="02020603050405020304" pitchFamily="18" charset="0"/>
                      </a:rPr>
                      <m:t>5</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B.</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C.</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D.</a:t>
                </a:r>
                <a14:m>
                  <m:oMath xmlns:m="http://schemas.openxmlformats.org/officeDocument/2006/math">
                    <m:r>
                      <a:rPr lang="en-US" sz="2400" i="1">
                        <a:effectLst/>
                        <a:latin typeface="Cambria Math" panose="02040503050406030204" pitchFamily="18" charset="0"/>
                        <a:ea typeface="Times New Roman" panose="02020603050405020304" pitchFamily="18" charset="0"/>
                      </a:rPr>
                      <m:t>7</m:t>
                    </m:r>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mc:Choice>
        <mc:Fallback>
          <p:sp>
            <p:nvSpPr>
              <p:cNvPr id="11" name="TextBox 10">
                <a:extLst>
                  <a:ext uri="{FF2B5EF4-FFF2-40B4-BE49-F238E27FC236}">
                    <a16:creationId xmlns:a16="http://schemas.microsoft.com/office/drawing/2014/main" id="{B8749651-084D-E0AB-C32D-4ED8716F9C88}"/>
                  </a:ext>
                </a:extLst>
              </p:cNvPr>
              <p:cNvSpPr txBox="1">
                <a:spLocks noRot="1" noChangeAspect="1" noMove="1" noResize="1" noEditPoints="1" noAdjustHandles="1" noChangeArrowheads="1" noChangeShapeType="1" noTextEdit="1"/>
              </p:cNvSpPr>
              <p:nvPr/>
            </p:nvSpPr>
            <p:spPr>
              <a:xfrm>
                <a:off x="611564" y="4343749"/>
                <a:ext cx="11007782" cy="2112694"/>
              </a:xfrm>
              <a:prstGeom prst="rect">
                <a:avLst/>
              </a:prstGeom>
              <a:blipFill>
                <a:blip r:embed="rId9"/>
                <a:stretch>
                  <a:fillRect l="-831" t="-2312" r="-1606" b="-606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8312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7441" y="1012860"/>
            <a:ext cx="11870527" cy="2770603"/>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4039863"/>
            <a:ext cx="11811127" cy="281813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126980"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7703" y="33419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853973"/>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84578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6</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904D4F-FE2A-159D-425F-EE59CD055766}"/>
                  </a:ext>
                </a:extLst>
              </p:cNvPr>
              <p:cNvSpPr txBox="1"/>
              <p:nvPr/>
            </p:nvSpPr>
            <p:spPr>
              <a:xfrm>
                <a:off x="602083" y="1384452"/>
                <a:ext cx="11058873" cy="2201180"/>
              </a:xfrm>
              <a:prstGeom prst="rect">
                <a:avLst/>
              </a:prstGeom>
              <a:noFill/>
            </p:spPr>
            <p:txBody>
              <a:bodyPr wrap="square">
                <a:spAutoFit/>
              </a:bodyPr>
              <a:lstStyle/>
              <a:p>
                <a:pPr algn="just">
                  <a:lnSpc>
                    <a:spcPct val="150000"/>
                  </a:lnSpc>
                  <a:spcAft>
                    <a:spcPts val="800"/>
                  </a:spcAft>
                  <a:tabLst>
                    <a:tab pos="629920"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(THCS-THPT Nguyễn Khuyến 2019)</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không gian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tọa độ hình chiếu vuôn</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góc của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lên mặt phẳng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3599815" algn="l"/>
                    <a:tab pos="5039995" algn="l"/>
                  </a:tabLs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i="1">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2600" i="1">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den>
                        </m:f>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id="{0A904D4F-FE2A-159D-425F-EE59CD055766}"/>
                  </a:ext>
                </a:extLst>
              </p:cNvPr>
              <p:cNvSpPr txBox="1">
                <a:spLocks noRot="1" noChangeAspect="1" noMove="1" noResize="1" noEditPoints="1" noAdjustHandles="1" noChangeArrowheads="1" noChangeShapeType="1" noTextEdit="1"/>
              </p:cNvSpPr>
              <p:nvPr/>
            </p:nvSpPr>
            <p:spPr>
              <a:xfrm>
                <a:off x="602083" y="1384452"/>
                <a:ext cx="11058873" cy="2201180"/>
              </a:xfrm>
              <a:prstGeom prst="rect">
                <a:avLst/>
              </a:prstGeom>
              <a:blipFill>
                <a:blip r:embed="rId8" cstate="print"/>
                <a:stretch>
                  <a:fillRect l="-882" r="-8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C267660-1588-1F21-A279-0513AD8174EE}"/>
                  </a:ext>
                </a:extLst>
              </p:cNvPr>
              <p:cNvSpPr txBox="1"/>
              <p:nvPr/>
            </p:nvSpPr>
            <p:spPr>
              <a:xfrm>
                <a:off x="441827" y="4372205"/>
                <a:ext cx="11219129" cy="2060821"/>
              </a:xfrm>
              <a:prstGeom prst="rect">
                <a:avLst/>
              </a:prstGeom>
              <a:noFill/>
            </p:spPr>
            <p:txBody>
              <a:bodyPr wrap="square">
                <a:spAutoFit/>
              </a:bodyPr>
              <a:lstStyle/>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hình chiếu của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lên mặt phẳng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 đó: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𝐴𝐻</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nhận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e>
                    </m:acc>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vectơ chỉ phương suy ra phương trình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Do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Do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𝛼</m:t>
                        </m:r>
                      </m:e>
                    </m:d>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Cambria Math" panose="020405030504060302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9C267660-1588-1F21-A279-0513AD8174EE}"/>
                  </a:ext>
                </a:extLst>
              </p:cNvPr>
              <p:cNvSpPr txBox="1">
                <a:spLocks noRot="1" noChangeAspect="1" noMove="1" noResize="1" noEditPoints="1" noAdjustHandles="1" noChangeArrowheads="1" noChangeShapeType="1" noTextEdit="1"/>
              </p:cNvSpPr>
              <p:nvPr/>
            </p:nvSpPr>
            <p:spPr>
              <a:xfrm>
                <a:off x="441827" y="4372205"/>
                <a:ext cx="11219129" cy="2060821"/>
              </a:xfrm>
              <a:prstGeom prst="rect">
                <a:avLst/>
              </a:prstGeom>
              <a:blipFill>
                <a:blip r:embed="rId9"/>
                <a:stretch>
                  <a:fillRect l="-815" t="-2367" r="-598" b="-147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3017813" y="2825190"/>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graphicFrame>
        <p:nvGraphicFramePr>
          <p:cNvPr id="2" name="Object 1"/>
          <p:cNvGraphicFramePr>
            <a:graphicFrameLocks noChangeAspect="1"/>
          </p:cNvGraphicFramePr>
          <p:nvPr>
            <p:extLst>
              <p:ext uri="{D42A27DB-BD31-4B8C-83A1-F6EECF244321}">
                <p14:modId xmlns:p14="http://schemas.microsoft.com/office/powerpoint/2010/main" val="1535931676"/>
              </p:ext>
            </p:extLst>
          </p:nvPr>
        </p:nvGraphicFramePr>
        <p:xfrm>
          <a:off x="9776675" y="4585757"/>
          <a:ext cx="1268956" cy="1204433"/>
        </p:xfrm>
        <a:graphic>
          <a:graphicData uri="http://schemas.openxmlformats.org/presentationml/2006/ole">
            <mc:AlternateContent xmlns:mc="http://schemas.openxmlformats.org/markup-compatibility/2006">
              <mc:Choice xmlns:v="urn:schemas-microsoft-com:vml" Requires="v">
                <p:oleObj name="Equation" r:id="rId10" imgW="749160" imgH="711000" progId="Equation.DSMT4">
                  <p:embed/>
                </p:oleObj>
              </mc:Choice>
              <mc:Fallback>
                <p:oleObj name="Equation" r:id="rId10" imgW="749160" imgH="711000" progId="Equation.DSMT4">
                  <p:embed/>
                  <p:pic>
                    <p:nvPicPr>
                      <p:cNvPr id="0" name=""/>
                      <p:cNvPicPr/>
                      <p:nvPr/>
                    </p:nvPicPr>
                    <p:blipFill>
                      <a:blip r:embed="rId11"/>
                      <a:stretch>
                        <a:fillRect/>
                      </a:stretch>
                    </p:blipFill>
                    <p:spPr>
                      <a:xfrm>
                        <a:off x="9776675" y="4585757"/>
                        <a:ext cx="1268956" cy="120443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1184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67075" y="1035578"/>
            <a:ext cx="11870527" cy="2640975"/>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350375" y="3624915"/>
            <a:ext cx="11811127" cy="3233085"/>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Hình chiếu của điểm</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85565" y="2992343"/>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46324" y="3510012"/>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04302" y="3458188"/>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7</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AA59A5-BEBF-6831-963C-0E723201BF4E}"/>
                  </a:ext>
                </a:extLst>
              </p:cNvPr>
              <p:cNvSpPr txBox="1"/>
              <p:nvPr/>
            </p:nvSpPr>
            <p:spPr>
              <a:xfrm>
                <a:off x="717903" y="1372868"/>
                <a:ext cx="11007782" cy="2112694"/>
              </a:xfrm>
              <a:prstGeom prst="rect">
                <a:avLst/>
              </a:prstGeom>
              <a:noFill/>
            </p:spPr>
            <p:txBody>
              <a:bodyPr wrap="square">
                <a:spAutoFit/>
              </a:bodyPr>
              <a:lstStyle/>
              <a:p>
                <a:pPr algn="just">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𝑂𝑥𝑦𝑧</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&amp;</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fName>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tabLst>
                    <a:tab pos="3599815" algn="l"/>
                    <a:tab pos="5039995" algn="l"/>
                  </a:tabLst>
                </a:pPr>
                <a:r>
                  <a:rPr lang="en-US" sz="2400" b="1" dirty="0">
                    <a:solidFill>
                      <a:srgbClr val="000000"/>
                    </a:solidFill>
                    <a:effectLst/>
                    <a:latin typeface="Times New Roman" panose="02020603050405020304" pitchFamily="18" charset="0"/>
                    <a:ea typeface="Times New Roman" panose="02020603050405020304" pitchFamily="18" charset="0"/>
                  </a:rPr>
                  <a:t>                A.</a:t>
                </a:r>
                <a14:m>
                  <m:oMath xmlns:m="http://schemas.openxmlformats.org/officeDocument/2006/math">
                    <m:r>
                      <a:rPr lang="en-US" sz="2400" i="1">
                        <a:effectLst/>
                        <a:latin typeface="Cambria Math" panose="02040503050406030204" pitchFamily="18" charset="0"/>
                        <a:ea typeface="Times New Roman" panose="02020603050405020304" pitchFamily="18" charset="0"/>
                      </a:rPr>
                      <m:t>5</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B.</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C.</a:t>
                </a:r>
                <a14:m>
                  <m:oMath xmlns:m="http://schemas.openxmlformats.org/officeDocument/2006/math">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3</m:t>
                    </m:r>
                  </m:oMath>
                </a14:m>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D.</a:t>
                </a:r>
                <a14:m>
                  <m:oMath xmlns:m="http://schemas.openxmlformats.org/officeDocument/2006/math">
                    <m:r>
                      <a:rPr lang="en-US" sz="2400" i="1">
                        <a:effectLst/>
                        <a:latin typeface="Cambria Math" panose="02040503050406030204" pitchFamily="18" charset="0"/>
                        <a:ea typeface="Times New Roman" panose="02020603050405020304" pitchFamily="18" charset="0"/>
                      </a:rPr>
                      <m:t>7</m:t>
                    </m:r>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xmlns="" id="{95AA59A5-BEBF-6831-963C-0E723201BF4E}"/>
                  </a:ext>
                </a:extLst>
              </p:cNvPr>
              <p:cNvSpPr txBox="1">
                <a:spLocks noRot="1" noChangeAspect="1" noMove="1" noResize="1" noEditPoints="1" noAdjustHandles="1" noChangeArrowheads="1" noChangeShapeType="1" noTextEdit="1"/>
              </p:cNvSpPr>
              <p:nvPr/>
            </p:nvSpPr>
            <p:spPr>
              <a:xfrm>
                <a:off x="717903" y="1372868"/>
                <a:ext cx="11007782" cy="2112694"/>
              </a:xfrm>
              <a:prstGeom prst="rect">
                <a:avLst/>
              </a:prstGeom>
              <a:blipFill>
                <a:blip r:embed="rId7" cstate="print"/>
                <a:stretch>
                  <a:fillRect l="-886" t="-2305" r="-831" b="-57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EB4B3D-6FE1-C495-8AEC-C7557CAE4074}"/>
                  </a:ext>
                </a:extLst>
              </p:cNvPr>
              <p:cNvSpPr txBox="1"/>
              <p:nvPr/>
            </p:nvSpPr>
            <p:spPr>
              <a:xfrm>
                <a:off x="384973" y="3988093"/>
                <a:ext cx="4683661" cy="3038524"/>
              </a:xfrm>
              <a:prstGeom prst="rect">
                <a:avLst/>
              </a:prstGeom>
              <a:noFill/>
            </p:spPr>
            <p:txBody>
              <a:bodyPr wrap="square">
                <a:spAutoFit/>
              </a:bodyPr>
              <a:lstStyle/>
              <a:p>
                <a:pPr algn="just">
                  <a:spcAft>
                    <a:spcPts val="80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1: </a:t>
                </a:r>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hình chiếu của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lên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 tọa độ của H có dạng </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𝑀𝐻</m:t>
                        </m:r>
                      </m:e>
                    </m:acc>
                    <m:r>
                      <a:rPr lang="en-US" sz="2200" i="1">
                        <a:effectLst/>
                        <a:latin typeface="Cambria Math" panose="02040503050406030204" pitchFamily="18" charset="0"/>
                        <a:ea typeface="Calibri" panose="020F0502020204030204" pitchFamily="34" charset="0"/>
                        <a:cs typeface="Cambria Math" panose="02040503050406030204" pitchFamily="18" charset="0"/>
                      </a:rPr>
                      <m:t>⊥</m:t>
                    </m:r>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sub>
                        </m:sSub>
                      </m:e>
                    </m:acc>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𝑀𝐻</m:t>
                          </m:r>
                        </m:e>
                      </m:acc>
                      <m:r>
                        <a:rPr lang="en-US" sz="2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𝛥</m:t>
                              </m:r>
                            </m:sub>
                          </m:sSub>
                        </m:e>
                      </m:acc>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e>
                      </m:d>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𝑐</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xmlns="" id="{B2EB4B3D-6FE1-C495-8AEC-C7557CAE4074}"/>
                  </a:ext>
                </a:extLst>
              </p:cNvPr>
              <p:cNvSpPr txBox="1">
                <a:spLocks noRot="1" noChangeAspect="1" noMove="1" noResize="1" noEditPoints="1" noAdjustHandles="1" noChangeArrowheads="1" noChangeShapeType="1" noTextEdit="1"/>
              </p:cNvSpPr>
              <p:nvPr/>
            </p:nvSpPr>
            <p:spPr>
              <a:xfrm>
                <a:off x="384973" y="3988093"/>
                <a:ext cx="4683661" cy="3038524"/>
              </a:xfrm>
              <a:prstGeom prst="rect">
                <a:avLst/>
              </a:prstGeom>
              <a:blipFill>
                <a:blip r:embed="rId8" cstate="print"/>
                <a:stretch>
                  <a:fillRect l="-1693" t="-1403" r="-1693"/>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4069046" y="3020362"/>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1C3759-726E-48E9-1693-D82530F6E193}"/>
                  </a:ext>
                </a:extLst>
              </p:cNvPr>
              <p:cNvSpPr txBox="1"/>
              <p:nvPr/>
            </p:nvSpPr>
            <p:spPr>
              <a:xfrm>
                <a:off x="5122234" y="3822852"/>
                <a:ext cx="6956546" cy="3095719"/>
              </a:xfrm>
              <a:prstGeom prst="rect">
                <a:avLst/>
              </a:prstGeom>
              <a:noFill/>
            </p:spPr>
            <p:txBody>
              <a:bodyPr wrap="square">
                <a:spAutoFit/>
              </a:bodyPr>
              <a:lstStyle/>
              <a:p>
                <a:pPr>
                  <a:spcAft>
                    <a:spcPts val="80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2: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Do </a:t>
                </a:r>
                <a14:m>
                  <m:oMath xmlns:m="http://schemas.openxmlformats.org/officeDocument/2006/math">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Cambria Math" panose="02040503050406030204" pitchFamily="18" charset="0"/>
                      </a:rPr>
                      <m:t>𝑡</m:t>
                    </m:r>
                    <m:r>
                      <a:rPr lang="en-US" sz="2200" i="1">
                        <a:effectLst/>
                        <a:latin typeface="Cambria Math" panose="02040503050406030204" pitchFamily="18" charset="0"/>
                        <a:ea typeface="Calibri" panose="020F0502020204030204" pitchFamily="34" charset="0"/>
                        <a:cs typeface="Cambria Math" panose="020405030504060302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22</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14</m:t>
                              </m:r>
                            </m:den>
                          </m:f>
                        </m:e>
                      </m:d>
                      <m:r>
                        <a:rPr lang="en-US" sz="2200" i="1">
                          <a:effectLst/>
                          <a:latin typeface="Cambria Math" panose="02040503050406030204" pitchFamily="18" charset="0"/>
                          <a:ea typeface="Calibri" panose="020F0502020204030204" pitchFamily="34" charset="0"/>
                          <a:cs typeface="Cambria Math" panose="020405030504060302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𝑐</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xmlns="" id="{961C3759-726E-48E9-1693-D82530F6E193}"/>
                  </a:ext>
                </a:extLst>
              </p:cNvPr>
              <p:cNvSpPr txBox="1">
                <a:spLocks noRot="1" noChangeAspect="1" noMove="1" noResize="1" noEditPoints="1" noAdjustHandles="1" noChangeArrowheads="1" noChangeShapeType="1" noTextEdit="1"/>
              </p:cNvSpPr>
              <p:nvPr/>
            </p:nvSpPr>
            <p:spPr>
              <a:xfrm>
                <a:off x="5122234" y="3822852"/>
                <a:ext cx="6956546" cy="3095719"/>
              </a:xfrm>
              <a:prstGeom prst="rect">
                <a:avLst/>
              </a:prstGeom>
              <a:blipFill>
                <a:blip r:embed="rId9" cstate="print"/>
                <a:stretch>
                  <a:fillRect l="-1139" t="-1575" r="-351"/>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1220B14B-72F7-96A2-F44F-AE3FD37C34EC}"/>
              </a:ext>
            </a:extLst>
          </p:cNvPr>
          <p:cNvCxnSpPr/>
          <p:nvPr/>
        </p:nvCxnSpPr>
        <p:spPr>
          <a:xfrm>
            <a:off x="5097754" y="3733150"/>
            <a:ext cx="0" cy="312485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6429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3986629" cy="492443"/>
          </a:xfrm>
          <a:prstGeom prst="rect">
            <a:avLst/>
          </a:prstGeom>
          <a:solidFill>
            <a:srgbClr val="FFC000"/>
          </a:solidFill>
        </p:spPr>
        <p:txBody>
          <a:bodyPr wrap="square">
            <a:spAutoFit/>
          </a:bodyPr>
          <a:lstStyle/>
          <a:p>
            <a:pPr algn="just">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1580973"/>
            <a:ext cx="2733870" cy="492443"/>
          </a:xfrm>
          <a:prstGeom prst="rect">
            <a:avLst/>
          </a:prstGeom>
          <a:solidFill>
            <a:srgbClr val="92D050"/>
          </a:solidFill>
        </p:spPr>
        <p:txBody>
          <a:bodyPr wrap="square">
            <a:spAutoFit/>
          </a:bodyPr>
          <a:lstStyle/>
          <a:p>
            <a:pPr algn="ctr"/>
            <a:r>
              <a:rPr lang="vi-VN" sz="2600" b="1" spc="-75" dirty="0">
                <a:latin typeface="Times New Roman" panose="02020603050405020304" pitchFamily="18" charset="0"/>
                <a:ea typeface="Tahoma" pitchFamily="34" charset="0"/>
                <a:cs typeface="Times New Roman" panose="02020603050405020304" pitchFamily="18" charset="0"/>
              </a:rPr>
              <a:t>1. Phương pháp</a:t>
            </a:r>
          </a:p>
        </p:txBody>
      </p:sp>
      <p:sp>
        <p:nvSpPr>
          <p:cNvPr id="3" name="Rectangle 2"/>
          <p:cNvSpPr/>
          <p:nvPr/>
        </p:nvSpPr>
        <p:spPr>
          <a:xfrm>
            <a:off x="-2016" y="2124233"/>
            <a:ext cx="10034194" cy="646331"/>
          </a:xfrm>
          <a:prstGeom prst="rect">
            <a:avLst/>
          </a:prstGeom>
        </p:spPr>
        <p:txBody>
          <a:bodyPr wrap="squar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66658" y="2538359"/>
                <a:ext cx="8156158" cy="2308324"/>
              </a:xfrm>
              <a:prstGeom prst="rect">
                <a:avLst/>
              </a:prstGeom>
              <a:noFill/>
            </p:spPr>
            <p:txBody>
              <a:bodyPr wrap="square" rtlCol="0">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𝑃</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𝑃</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𝑃</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6658" y="2538359"/>
                <a:ext cx="8156158" cy="2308324"/>
              </a:xfrm>
              <a:prstGeom prst="rect">
                <a:avLst/>
              </a:prstGeom>
              <a:blipFill>
                <a:blip r:embed="rId4" cstate="print"/>
                <a:stretch>
                  <a:fillRect l="-1121" b="-2375"/>
                </a:stretch>
              </a:blipFill>
            </p:spPr>
            <p:txBody>
              <a:bodyPr/>
              <a:lstStyle/>
              <a:p>
                <a:r>
                  <a:rPr lang="en-US">
                    <a:noFill/>
                  </a:rPr>
                  <a:t> </a:t>
                </a:r>
              </a:p>
            </p:txBody>
          </p:sp>
        </mc:Fallback>
      </mc:AlternateContent>
      <p:pic>
        <p:nvPicPr>
          <p:cNvPr id="15" name="Picture 14"/>
          <p:cNvPicPr>
            <a:picLocks noChangeAspect="1"/>
          </p:cNvPicPr>
          <p:nvPr/>
        </p:nvPicPr>
        <p:blipFill>
          <a:blip r:embed="rId5" cstate="print"/>
          <a:stretch>
            <a:fillRect/>
          </a:stretch>
        </p:blipFill>
        <p:spPr>
          <a:xfrm>
            <a:off x="8697312" y="2392108"/>
            <a:ext cx="2669732" cy="2013386"/>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19806" y="5338062"/>
                <a:ext cx="8950037" cy="1275606"/>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Khoảng cách từ điểm </a:t>
                </a:r>
                <a14:m>
                  <m:oMath xmlns:m="http://schemas.openxmlformats.org/officeDocument/2006/math">
                    <m:r>
                      <a:rPr lang="en-US" sz="2400" i="1">
                        <a:latin typeface="Cambria Math" panose="02040503050406030204" pitchFamily="18" charset="0"/>
                      </a:rPr>
                      <m:t>𝑀</m:t>
                    </m:r>
                  </m:oMath>
                </a14:m>
                <a:r>
                  <a:rPr lang="vi-VN" sz="2400" dirty="0">
                    <a:latin typeface="Times New Roman" panose="02020603050405020304" pitchFamily="18" charset="0"/>
                    <a:cs typeface="Times New Roman" panose="02020603050405020304" pitchFamily="18" charset="0"/>
                  </a:rPr>
                  <a:t> đến một đường thẳng</a:t>
                </a:r>
                <a14:m>
                  <m:oMath xmlns:m="http://schemas.openxmlformats.org/officeDocument/2006/math">
                    <m:r>
                      <a:rPr lang="en-US" sz="2400" i="1">
                        <a:latin typeface="Cambria Math" panose="02040503050406030204" pitchFamily="18" charset="0"/>
                      </a:rPr>
                      <m:t>𝑑</m:t>
                    </m:r>
                  </m:oMath>
                </a14:m>
                <a:r>
                  <a:rPr lang="vi-VN" sz="2400" dirty="0">
                    <a:latin typeface="Times New Roman" panose="02020603050405020304" pitchFamily="18" charset="0"/>
                    <a:cs typeface="Times New Roman" panose="02020603050405020304" pitchFamily="18" charset="0"/>
                  </a:rPr>
                  <a:t> qua điểm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m:t>
                        </m:r>
                      </m:sub>
                    </m:sSub>
                  </m:oMath>
                </a14:m>
                <a:r>
                  <a:rPr lang="vi-VN" sz="2400" dirty="0">
                    <a:latin typeface="Times New Roman" panose="02020603050405020304" pitchFamily="18" charset="0"/>
                    <a:cs typeface="Times New Roman" panose="02020603050405020304" pitchFamily="18" charset="0"/>
                  </a:rPr>
                  <a:t> có véctơ chỉ phương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sub>
                        <m:r>
                          <a:rPr lang="en-US" sz="2400" i="1">
                            <a:latin typeface="Cambria Math" panose="02040503050406030204" pitchFamily="18" charset="0"/>
                          </a:rPr>
                          <m:t>𝑑</m:t>
                        </m:r>
                      </m:sub>
                    </m:sSub>
                  </m:oMath>
                </a14:m>
                <a:r>
                  <a:rPr lang="vi-VN" sz="2400" dirty="0">
                    <a:latin typeface="Times New Roman" panose="02020603050405020304" pitchFamily="18" charset="0"/>
                    <a:cs typeface="Times New Roman" panose="02020603050405020304" pitchFamily="18" charset="0"/>
                  </a:rPr>
                  <a:t> được xác định bởi công thức </a:t>
                </a:r>
                <a14:m>
                  <m:oMath xmlns:m="http://schemas.openxmlformats.org/officeDocument/2006/math">
                    <m:borderBox>
                      <m:borderBoxPr>
                        <m:ctrlPr>
                          <a:rPr lang="en-US" sz="2400" i="1">
                            <a:latin typeface="Cambria Math" panose="02040503050406030204" pitchFamily="18" charset="0"/>
                          </a:rPr>
                        </m:ctrlPr>
                      </m:borderBoxPr>
                      <m:e>
                        <m:r>
                          <a:rPr lang="en-US" sz="2400" i="1">
                            <a:latin typeface="Cambria Math" panose="02040503050406030204" pitchFamily="18" charset="0"/>
                          </a:rPr>
                          <m:t>𝑑</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r>
                          <a:rPr lang="en-US" sz="2400" i="1">
                            <a:latin typeface="Cambria Math" panose="02040503050406030204" pitchFamily="18" charset="0"/>
                          </a:rPr>
                          <m:t>𝑑</m:t>
                        </m:r>
                        <m:r>
                          <a:rPr lang="en-US" sz="2400" i="1">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m:t>
                                            </m:r>
                                          </m:sub>
                                        </m:sSub>
                                        <m:r>
                                          <a:rPr lang="en-US" sz="2400" i="1">
                                            <a:latin typeface="Cambria Math" panose="02040503050406030204" pitchFamily="18" charset="0"/>
                                          </a:rPr>
                                          <m:t>𝑀</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sub>
                                        <m:r>
                                          <a:rPr lang="en-US" sz="2400" i="1">
                                            <a:latin typeface="Cambria Math" panose="02040503050406030204" pitchFamily="18" charset="0"/>
                                          </a:rPr>
                                          <m:t>𝑑</m:t>
                                        </m:r>
                                      </m:sub>
                                    </m:sSub>
                                  </m:e>
                                </m:d>
                              </m:e>
                            </m:d>
                          </m:num>
                          <m:den>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sub>
                                    <m:r>
                                      <a:rPr lang="en-US" sz="2400" i="1">
                                        <a:latin typeface="Cambria Math" panose="02040503050406030204" pitchFamily="18" charset="0"/>
                                      </a:rPr>
                                      <m:t>𝑑</m:t>
                                    </m:r>
                                  </m:sub>
                                </m:sSub>
                              </m:e>
                            </m:d>
                          </m:den>
                        </m:f>
                      </m:e>
                    </m:borderBox>
                    <m:r>
                      <a:rPr lang="en-US" sz="2400" i="1">
                        <a:latin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9806" y="5338062"/>
                <a:ext cx="8950037" cy="1275606"/>
              </a:xfrm>
              <a:prstGeom prst="rect">
                <a:avLst/>
              </a:prstGeom>
              <a:blipFill>
                <a:blip r:embed="rId6" cstate="print"/>
                <a:stretch>
                  <a:fillRect l="-1090" t="-3828"/>
                </a:stretch>
              </a:blipFill>
            </p:spPr>
            <p:txBody>
              <a:bodyPr/>
              <a:lstStyle/>
              <a:p>
                <a:r>
                  <a:rPr lang="en-US">
                    <a:noFill/>
                  </a:rPr>
                  <a:t> </a:t>
                </a:r>
              </a:p>
            </p:txBody>
          </p:sp>
        </mc:Fallback>
      </mc:AlternateContent>
      <p:sp>
        <p:nvSpPr>
          <p:cNvPr id="18" name="Rectangle 17"/>
          <p:cNvSpPr/>
          <p:nvPr/>
        </p:nvSpPr>
        <p:spPr>
          <a:xfrm>
            <a:off x="68278" y="4691731"/>
            <a:ext cx="5509842" cy="646331"/>
          </a:xfrm>
          <a:prstGeom prst="rect">
            <a:avLst/>
          </a:prstGeom>
        </p:spPr>
        <p:txBody>
          <a:bodyPr wrap="non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 grpId="0"/>
      <p:bldP spid="4"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41289"/>
            <a:ext cx="6428363" cy="579967"/>
          </a:xfrm>
          <a:prstGeom prst="rect">
            <a:avLst/>
          </a:prstGeom>
        </p:spPr>
        <p:txBody>
          <a:bodyPr wrap="non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93479" y="1211249"/>
            <a:ext cx="7813965" cy="1200329"/>
          </a:xfrm>
          <a:prstGeom prst="rect">
            <a:avLst/>
          </a:prstGeom>
          <a:noFill/>
        </p:spPr>
        <p:txBody>
          <a:bodyPr wrap="square" rtlCol="0">
            <a:spAutoFit/>
          </a:bodyPr>
          <a:lstStyle/>
          <a:p>
            <a:pPr algn="just">
              <a:lnSpc>
                <a:spcPct val="150000"/>
              </a:lnSpc>
              <a:spcAft>
                <a:spcPts val="0"/>
              </a:spcAft>
              <a:tabLst>
                <a:tab pos="180340" algn="l"/>
                <a:tab pos="1980565" algn="l"/>
                <a:tab pos="3429000" algn="l"/>
                <a:tab pos="4951095" algn="l"/>
              </a:tabLs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 cách giữa hai đường thẳng song song là khoảng cách từ một điểm thuộc đường thẳng này đến đường thẳng kia.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cstate="print"/>
          <a:stretch>
            <a:fillRect/>
          </a:stretch>
        </p:blipFill>
        <p:spPr>
          <a:xfrm>
            <a:off x="8312727" y="1811414"/>
            <a:ext cx="2978533" cy="2063341"/>
          </a:xfrm>
          <a:prstGeom prst="rect">
            <a:avLst/>
          </a:prstGeom>
        </p:spPr>
      </p:pic>
      <p:sp>
        <p:nvSpPr>
          <p:cNvPr id="19" name="Rectangle 18"/>
          <p:cNvSpPr/>
          <p:nvPr/>
        </p:nvSpPr>
        <p:spPr>
          <a:xfrm>
            <a:off x="0" y="2553100"/>
            <a:ext cx="6495689" cy="579967"/>
          </a:xfrm>
          <a:prstGeom prst="rect">
            <a:avLst/>
          </a:prstGeom>
        </p:spPr>
        <p:txBody>
          <a:bodyPr wrap="none">
            <a:spAutoFit/>
          </a:bodyPr>
          <a:lstStyle/>
          <a:p>
            <a:pPr marL="342900" lvl="0" indent="-342900">
              <a:lnSpc>
                <a:spcPct val="150000"/>
              </a:lnSpc>
              <a:spcAft>
                <a:spcPts val="0"/>
              </a:spcAft>
              <a:buFont typeface="Wingdings" panose="05000000000000000000" pitchFamily="2" charset="2"/>
              <a:buChar char=""/>
            </a:pP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chéo</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310624" y="3875276"/>
                <a:ext cx="9809020" cy="1779270"/>
              </a:xfrm>
              <a:prstGeom prst="rect">
                <a:avLst/>
              </a:prstGeom>
            </p:spPr>
            <p:txBody>
              <a:bodyPr wrap="square">
                <a:spAutoFit/>
              </a:bodyPr>
              <a:lstStyle/>
              <a:p>
                <a:pPr algn="just">
                  <a:spcAft>
                    <a:spcPts val="0"/>
                  </a:spcAft>
                  <a:tabLst>
                    <a:tab pos="180340" algn="l"/>
                    <a:tab pos="1980565" algn="l"/>
                    <a:tab pos="3429000" algn="l"/>
                    <a:tab pos="4951095" algn="l"/>
                  </a:tabLs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 cách giữa hai đường thẳng chéo nhau:</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 qua điểm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có véctơ chỉ phương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 qua điểm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có véctơ chỉ phương </a:t>
                </a:r>
                <a14:m>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e>
                        </m:acc>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endParaRPr lang="en-US" sz="2400" i="1" dirty="0">
                  <a:latin typeface="Cambria Math" panose="02040503050406030204" pitchFamily="18" charset="0"/>
                  <a:ea typeface="Calibri" panose="020F0502020204030204" pitchFamily="34" charset="0"/>
                  <a:cs typeface="Times New Roman" panose="02020603050405020304" pitchFamily="18" charset="0"/>
                </a:endParaRPr>
              </a:p>
              <a:p>
                <a:pPr algn="just">
                  <a:spcAft>
                    <a:spcPts val="0"/>
                  </a:spcAft>
                  <a:tabLst>
                    <a:tab pos="180340" algn="l"/>
                    <a:tab pos="1980565" algn="l"/>
                    <a:tab pos="3429000" algn="l"/>
                    <a:tab pos="4951095" algn="l"/>
                  </a:tabLs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e>
                              </m:d>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𝑀𝑀</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e>
                          </m:d>
                        </m:num>
                        <m:den>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e>
                              </m:d>
                            </m:e>
                          </m:d>
                        </m:den>
                      </m:f>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10624" y="3875276"/>
                <a:ext cx="9809020" cy="1779270"/>
              </a:xfrm>
              <a:prstGeom prst="rect">
                <a:avLst/>
              </a:prstGeom>
              <a:blipFill>
                <a:blip r:embed="rId4"/>
                <a:stretch>
                  <a:fillRect l="-994" t="-2740" r="-932"/>
                </a:stretch>
              </a:blipFill>
            </p:spPr>
            <p:txBody>
              <a:bodyPr/>
              <a:lstStyle/>
              <a:p>
                <a:r>
                  <a:rPr lang="en-US">
                    <a:noFill/>
                  </a:rPr>
                  <a:t> </a:t>
                </a:r>
              </a:p>
            </p:txBody>
          </p:sp>
        </mc:Fallback>
      </mc:AlternateContent>
    </p:spTree>
    <p:extLst>
      <p:ext uri="{BB962C8B-B14F-4D97-AF65-F5344CB8AC3E}">
        <p14:creationId xmlns:p14="http://schemas.microsoft.com/office/powerpoint/2010/main" val="31185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1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09783" y="1081573"/>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553998"/>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 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a:t>
            </a:r>
            <a:r>
              <a:rPr lang="vi-VN" sz="3000" b="1" spc="-75" dirty="0">
                <a:latin typeface="Times New Roman" panose="02020603050405020304" pitchFamily="18" charset="0"/>
                <a:ea typeface="Tahoma" pitchFamily="34" charset="0"/>
                <a:cs typeface="Times New Roman" panose="02020603050405020304" pitchFamily="18" charset="0"/>
              </a:rPr>
              <a:t>– khoảng cách</a:t>
            </a: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8</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 name="TextBox 1"/>
              <p:cNvSpPr txBox="1"/>
              <p:nvPr/>
            </p:nvSpPr>
            <p:spPr>
              <a:xfrm>
                <a:off x="209784" y="1194423"/>
                <a:ext cx="11379450" cy="1318374"/>
              </a:xfrm>
              <a:prstGeom prst="rect">
                <a:avLst/>
              </a:prstGeom>
              <a:noFill/>
            </p:spPr>
            <p:txBody>
              <a:bodyPr wrap="square" rtlCol="0">
                <a:spAutoFit/>
              </a:bodyPr>
              <a:lstStyle/>
              <a:p>
                <a:pPr algn="just">
                  <a:lnSpc>
                    <a:spcPct val="150000"/>
                  </a:lnSpc>
                  <a:spcAft>
                    <a:spcPts val="0"/>
                  </a:spcAft>
                  <a:tabLst>
                    <a:tab pos="629920" algn="l"/>
                  </a:tabLst>
                </a:pP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2017)</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300" i="1">
                            <a:latin typeface="Cambria Math" panose="02040503050406030204" pitchFamily="18" charset="0"/>
                            <a:ea typeface="Calibri" panose="020F0502020204030204" pitchFamily="34" charset="0"/>
                            <a:cs typeface="Times New Roman" panose="02020603050405020304" pitchFamily="18" charset="0"/>
                          </a:rPr>
                        </m:ctrlPr>
                      </m:dPr>
                      <m:e>
                        <m:r>
                          <a:rPr lang="en-US" sz="2300" i="1">
                            <a:latin typeface="Cambria Math" panose="02040503050406030204" pitchFamily="18" charset="0"/>
                            <a:ea typeface="Calibri" panose="020F0502020204030204" pitchFamily="34" charset="0"/>
                            <a:cs typeface="Times New Roman" panose="02020603050405020304" pitchFamily="18" charset="0"/>
                          </a:rPr>
                          <m:t>𝑃</m:t>
                        </m:r>
                      </m:e>
                    </m:d>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i="1" dirty="0">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629920" algn="l"/>
                  </a:tabLst>
                </a:pP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𝑦</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𝑧</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r>
                          <a:rPr lang="en-US" sz="2300" i="1">
                            <a:latin typeface="Cambria Math" panose="02040503050406030204" pitchFamily="18" charset="0"/>
                            <a:ea typeface="Calibri" panose="020F0502020204030204" pitchFamily="34" charset="0"/>
                            <a:cs typeface="Times New Roman" panose="02020603050405020304" pitchFamily="18" charset="0"/>
                          </a:rPr>
                          <m:t>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num>
                      <m:den>
                        <m:r>
                          <a:rPr lang="en-US" sz="2300" i="1">
                            <a:latin typeface="Cambria Math" panose="02040503050406030204" pitchFamily="18" charset="0"/>
                            <a:ea typeface="Calibri" panose="020F0502020204030204" pitchFamily="34" charset="0"/>
                            <a:cs typeface="Times New Roman" panose="02020603050405020304" pitchFamily="18" charset="0"/>
                          </a:rPr>
                          <m:t>2</m:t>
                        </m:r>
                      </m:den>
                    </m:f>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r>
                          <a:rPr lang="en-US" sz="2300" i="1">
                            <a:latin typeface="Cambria Math" panose="02040503050406030204" pitchFamily="18" charset="0"/>
                            <a:ea typeface="Calibri" panose="020F0502020204030204" pitchFamily="34" charset="0"/>
                            <a:cs typeface="Times New Roman" panose="02020603050405020304" pitchFamily="18" charset="0"/>
                          </a:rPr>
                          <m:t>𝑦</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num>
                      <m:den>
                        <m:r>
                          <a:rPr lang="en-US" sz="2300" i="1">
                            <a:latin typeface="Cambria Math" panose="02040503050406030204" pitchFamily="18" charset="0"/>
                            <a:ea typeface="Calibri" panose="020F0502020204030204" pitchFamily="34" charset="0"/>
                            <a:cs typeface="Times New Roman" panose="02020603050405020304" pitchFamily="18" charset="0"/>
                          </a:rPr>
                          <m:t>1</m:t>
                        </m:r>
                      </m:den>
                    </m:f>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r>
                          <a:rPr lang="en-US" sz="2300" i="1">
                            <a:latin typeface="Cambria Math" panose="02040503050406030204" pitchFamily="18" charset="0"/>
                            <a:ea typeface="Calibri" panose="020F0502020204030204" pitchFamily="34" charset="0"/>
                            <a:cs typeface="Times New Roman" panose="02020603050405020304" pitchFamily="18" charset="0"/>
                          </a:rPr>
                          <m:t>𝑧</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num>
                      <m:den>
                        <m:r>
                          <a:rPr lang="en-US" sz="23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300" i="1">
                            <a:latin typeface="Cambria Math" panose="02040503050406030204" pitchFamily="18" charset="0"/>
                            <a:ea typeface="Calibri" panose="020F0502020204030204" pitchFamily="34" charset="0"/>
                            <a:cs typeface="Times New Roman" panose="02020603050405020304" pitchFamily="18" charset="0"/>
                          </a:rPr>
                        </m:ctrlPr>
                      </m:dPr>
                      <m:e>
                        <m:r>
                          <a:rPr lang="en-US" sz="2300" i="1">
                            <a:latin typeface="Cambria Math" panose="02040503050406030204" pitchFamily="18" charset="0"/>
                            <a:ea typeface="Calibri" panose="020F0502020204030204" pitchFamily="34" charset="0"/>
                            <a:cs typeface="Times New Roman" panose="02020603050405020304" pitchFamily="18" charset="0"/>
                          </a:rPr>
                          <m:t>𝑃</m:t>
                        </m:r>
                      </m:e>
                    </m:d>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9784" y="1194423"/>
                <a:ext cx="11379450" cy="1318374"/>
              </a:xfrm>
              <a:prstGeom prst="rect">
                <a:avLst/>
              </a:prstGeom>
              <a:blipFill>
                <a:blip r:embed="rId7" cstate="print"/>
                <a:stretch>
                  <a:fillRect l="-107"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20252" y="2748310"/>
                <a:ext cx="10022992" cy="621773"/>
              </a:xfrm>
              <a:prstGeom prst="rect">
                <a:avLst/>
              </a:prstGeom>
            </p:spPr>
            <p:txBody>
              <a:bodyPr wrap="square">
                <a:spAutoFit/>
              </a:bodyPr>
              <a:lstStyle/>
              <a:p>
                <a:pPr algn="just">
                  <a:spcAft>
                    <a:spcPts val="0"/>
                  </a:spcAft>
                  <a:tabLst>
                    <a:tab pos="3599815" algn="l"/>
                    <a:tab pos="503999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5</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t>
                </a:r>
                <a14:m>
                  <m:oMath xmlns:m="http://schemas.openxmlformats.org/officeDocument/2006/math">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2</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20252" y="2748310"/>
                <a:ext cx="10022992" cy="621773"/>
              </a:xfrm>
              <a:prstGeom prst="rect">
                <a:avLst/>
              </a:prstGeom>
              <a:blipFill>
                <a:blip r:embed="rId8" cstate="print"/>
                <a:stretch>
                  <a:fillRect l="-912"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9353" y="4247544"/>
                <a:ext cx="11029880" cy="1905330"/>
              </a:xfrm>
              <a:prstGeom prst="rect">
                <a:avLst/>
              </a:prstGeom>
              <a:noFill/>
            </p:spPr>
            <p:txBody>
              <a:bodyPr wrap="square" rtlCol="0">
                <a:spAutoFit/>
              </a:bodyPr>
              <a:lstStyle/>
              <a:p>
                <a:pPr algn="just">
                  <a:lnSpc>
                    <a:spcPct val="150000"/>
                  </a:lnSpc>
                  <a:spcAft>
                    <a:spcPts val="0"/>
                  </a:spcAft>
                </a:pP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𝑛</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𝑢</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𝑛</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accPr>
                      <m:e>
                        <m:r>
                          <a:rPr lang="en-US" sz="2300" i="1">
                            <a:latin typeface="Cambria Math" panose="02040503050406030204" pitchFamily="18" charset="0"/>
                            <a:ea typeface="Calibri" panose="020F0502020204030204" pitchFamily="34" charset="0"/>
                            <a:cs typeface="Times New Roman" panose="02020603050405020304" pitchFamily="18" charset="0"/>
                          </a:rPr>
                          <m:t>𝑢</m:t>
                        </m:r>
                      </m:e>
                    </m:acc>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Cambria Math" panose="020405030504060302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𝐴</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𝛥</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latin typeface="Cambria Math" panose="02040503050406030204" pitchFamily="18" charset="0"/>
                        <a:ea typeface="Calibri" panose="020F0502020204030204" pitchFamily="34" charset="0"/>
                        <a:cs typeface="Times New Roman" panose="02020603050405020304" pitchFamily="18" charset="0"/>
                      </a:rPr>
                      <m:t>𝑑</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𝛥</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𝑑</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𝐴</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𝑃</m:t>
                    </m:r>
                    <m:r>
                      <a:rPr lang="en-US" sz="2300" i="1">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300" i="1">
                                <a:latin typeface="Cambria Math" panose="02040503050406030204" pitchFamily="18" charset="0"/>
                                <a:ea typeface="Calibri" panose="020F0502020204030204" pitchFamily="34" charset="0"/>
                                <a:cs typeface="Times New Roman" panose="02020603050405020304" pitchFamily="18" charset="0"/>
                              </a:rPr>
                            </m:ctrlPr>
                          </m:dPr>
                          <m:e>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e>
                        </m:d>
                      </m:num>
                      <m:den>
                        <m:rad>
                          <m:radPr>
                            <m:degHide m:val="on"/>
                            <m:ctrlPr>
                              <a:rPr lang="en-US" sz="23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300" i="1">
                                <a:latin typeface="Cambria Math" panose="02040503050406030204" pitchFamily="18" charset="0"/>
                                <a:ea typeface="Calibri" panose="020F0502020204030204" pitchFamily="34" charset="0"/>
                                <a:cs typeface="Times New Roman" panose="02020603050405020304" pitchFamily="18" charset="0"/>
                              </a:rPr>
                              <m:t>4</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4</m:t>
                            </m:r>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1</m:t>
                            </m:r>
                          </m:e>
                        </m:rad>
                      </m:den>
                    </m:f>
                    <m:r>
                      <a:rPr lang="en-US" sz="2300" i="1">
                        <a:latin typeface="Cambria Math" panose="02040503050406030204" pitchFamily="18" charset="0"/>
                        <a:ea typeface="Calibri" panose="020F0502020204030204" pitchFamily="34" charset="0"/>
                        <a:cs typeface="Times New Roman" panose="02020603050405020304" pitchFamily="18" charset="0"/>
                      </a:rPr>
                      <m:t>=</m:t>
                    </m:r>
                    <m:r>
                      <a:rPr lang="en-US" sz="2300" i="1">
                        <a:latin typeface="Cambria Math" panose="02040503050406030204" pitchFamily="18" charset="0"/>
                        <a:ea typeface="Calibri" panose="020F0502020204030204" pitchFamily="34" charset="0"/>
                        <a:cs typeface="Times New Roman" panose="02020603050405020304" pitchFamily="18" charset="0"/>
                      </a:rPr>
                      <m:t>2</m:t>
                    </m:r>
                  </m:oMath>
                </a14:m>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59353" y="4247544"/>
                <a:ext cx="11029880" cy="1905330"/>
              </a:xfrm>
              <a:prstGeom prst="rect">
                <a:avLst/>
              </a:prstGeom>
              <a:blipFill>
                <a:blip r:embed="rId9" cstate="print"/>
                <a:stretch>
                  <a:fillRect l="-829" r="-442" b="-962"/>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1430256" y="2788276"/>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Tree>
    <p:custDataLst>
      <p:tags r:id="rId1"/>
    </p:custDataLst>
    <p:extLst>
      <p:ext uri="{BB962C8B-B14F-4D97-AF65-F5344CB8AC3E}">
        <p14:creationId xmlns:p14="http://schemas.microsoft.com/office/powerpoint/2010/main" val="62219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58207" y="983244"/>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9</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7" name="TextBox 6"/>
              <p:cNvSpPr txBox="1"/>
              <p:nvPr/>
            </p:nvSpPr>
            <p:spPr>
              <a:xfrm>
                <a:off x="1378595" y="4150750"/>
                <a:ext cx="10522460" cy="2169953"/>
              </a:xfrm>
              <a:prstGeom prst="rect">
                <a:avLst/>
              </a:prstGeom>
              <a:noFill/>
            </p:spPr>
            <p:txBody>
              <a:bodyPr wrap="square" rtlCol="0">
                <a:spAutoFit/>
              </a:bodyPr>
              <a:lstStyle/>
              <a:p>
                <a:pPr>
                  <a:lnSpc>
                    <a:spcPct val="150000"/>
                  </a:lnSpc>
                  <a:spcAft>
                    <a:spcPts val="0"/>
                  </a:spcAft>
                </a:pPr>
                <a:r>
                  <a:rPr lang="fr-FR" sz="2400" dirty="0">
                    <a:solidFill>
                      <a:srgbClr val="000000"/>
                    </a:solidFill>
                    <a:latin typeface="Times New Roman" panose="02020603050405020304" pitchFamily="18" charset="0"/>
                  </a:rPr>
                  <a:t>Đường </a:t>
                </a:r>
                <a:r>
                  <a:rPr lang="fr-FR" sz="2400" dirty="0" err="1">
                    <a:solidFill>
                      <a:srgbClr val="000000"/>
                    </a:solidFill>
                    <a:latin typeface="Times New Roman" panose="02020603050405020304" pitchFamily="18" charset="0"/>
                  </a:rPr>
                  <a:t>thẳng</a:t>
                </a:r>
                <a:r>
                  <a:rPr lang="fr-FR" sz="2400" dirty="0">
                    <a:solidFill>
                      <a:srgbClr val="000000"/>
                    </a:solidFill>
                    <a:latin typeface="Times New Roman" panose="02020603050405020304" pitchFamily="18" charset="0"/>
                  </a:rPr>
                  <a:t> </a:t>
                </a:r>
                <a14:m>
                  <m:oMath xmlns:m="http://schemas.openxmlformats.org/officeDocument/2006/math">
                    <m:r>
                      <a:rPr lang="en-US" sz="2400" i="1">
                        <a:latin typeface="Cambria Math" panose="02040503050406030204" pitchFamily="18" charset="0"/>
                      </a:rPr>
                      <m:t>𝛥</m:t>
                    </m:r>
                  </m:oMath>
                </a14:m>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đi</a:t>
                </a:r>
                <a:r>
                  <a:rPr lang="fr-FR" sz="2400" dirty="0">
                    <a:solidFill>
                      <a:srgbClr val="000000"/>
                    </a:solidFill>
                    <a:latin typeface="Times New Roman" panose="02020603050405020304" pitchFamily="18" charset="0"/>
                  </a:rPr>
                  <a:t> qua </a:t>
                </a:r>
                <a14:m>
                  <m:oMath xmlns:m="http://schemas.openxmlformats.org/officeDocument/2006/math">
                    <m:r>
                      <a:rPr lang="en-US" sz="2400" i="1">
                        <a:latin typeface="Cambria Math" panose="02040503050406030204" pitchFamily="18" charset="0"/>
                      </a:rPr>
                      <m:t>𝑁</m:t>
                    </m:r>
                    <m:d>
                      <m:dPr>
                        <m:ctrlPr>
                          <a:rPr lang="en-US" sz="2400" i="1">
                            <a:latin typeface="Cambria Math" panose="02040503050406030204" pitchFamily="18" charset="0"/>
                          </a:rPr>
                        </m:ctrlPr>
                      </m:dPr>
                      <m:e>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3</m:t>
                        </m:r>
                      </m:e>
                    </m:d>
                  </m:oMath>
                </a14:m>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có</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véctơ</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chỉ</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phương</a:t>
                </a:r>
                <a:r>
                  <a:rPr lang="fr-FR" sz="2400" dirty="0">
                    <a:solidFill>
                      <a:srgbClr val="000000"/>
                    </a:solidFill>
                    <a:latin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2</m:t>
                        </m:r>
                      </m:e>
                    </m:d>
                  </m:oMath>
                </a14:m>
                <a:endParaRPr lang="en-US" sz="2400" dirty="0"/>
              </a:p>
              <a:p>
                <a:pPr>
                  <a:lnSpc>
                    <a:spcPct val="150000"/>
                  </a:lnSpc>
                  <a:spcAft>
                    <a:spcPts val="0"/>
                  </a:spcAft>
                </a:pP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𝑀𝑁</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6</m:t>
                        </m:r>
                        <m:r>
                          <a:rPr lang="en-US" sz="2400" i="1">
                            <a:latin typeface="Cambria Math" panose="02040503050406030204" pitchFamily="18" charset="0"/>
                          </a:rPr>
                          <m:t>;</m:t>
                        </m:r>
                        <m:r>
                          <a:rPr lang="en-US" sz="2400" i="1">
                            <a:latin typeface="Cambria Math" panose="02040503050406030204" pitchFamily="18" charset="0"/>
                          </a:rPr>
                          <m:t>4</m:t>
                        </m:r>
                      </m:e>
                    </m:d>
                    <m:r>
                      <a:rPr lang="en-US" sz="2400" i="1">
                        <a:latin typeface="Cambria Math" panose="02040503050406030204" pitchFamily="18" charset="0"/>
                      </a:rPr>
                      <m:t>; </m:t>
                    </m:r>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𝑀𝑁</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16</m:t>
                        </m:r>
                        <m:r>
                          <a:rPr lang="en-US" sz="2400" i="1">
                            <a:latin typeface="Cambria Math" panose="02040503050406030204" pitchFamily="18" charset="0"/>
                          </a:rPr>
                          <m:t>;</m:t>
                        </m:r>
                        <m:r>
                          <a:rPr lang="en-US" sz="2400" i="1">
                            <a:latin typeface="Cambria Math" panose="02040503050406030204" pitchFamily="18" charset="0"/>
                          </a:rPr>
                          <m:t>8</m:t>
                        </m:r>
                        <m:r>
                          <a:rPr lang="en-US" sz="2400" i="1">
                            <a:latin typeface="Cambria Math" panose="02040503050406030204" pitchFamily="18" charset="0"/>
                          </a:rPr>
                          <m:t>;−</m:t>
                        </m:r>
                        <m:r>
                          <a:rPr lang="en-US" sz="2400" i="1">
                            <a:latin typeface="Cambria Math" panose="02040503050406030204" pitchFamily="18" charset="0"/>
                          </a:rPr>
                          <m:t>4</m:t>
                        </m:r>
                      </m:e>
                    </m:d>
                  </m:oMath>
                </a14:m>
                <a:r>
                  <a:rPr lang="fr-FR" sz="2400" dirty="0">
                    <a:solidFill>
                      <a:srgbClr val="000000"/>
                    </a:solidFill>
                    <a:latin typeface="Times New Roman" panose="02020603050405020304" pitchFamily="18" charset="0"/>
                  </a:rPr>
                  <a:t>.</a:t>
                </a:r>
                <a:endParaRPr lang="en-US" sz="2400" dirty="0"/>
              </a:p>
              <a:p>
                <a:pPr>
                  <a:spcAft>
                    <a:spcPts val="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𝑑</m:t>
                      </m:r>
                      <m:d>
                        <m:dPr>
                          <m:ctrlPr>
                            <a:rPr lang="en-US" sz="2400" i="1">
                              <a:latin typeface="Cambria Math" panose="02040503050406030204" pitchFamily="18" charset="0"/>
                            </a:rPr>
                          </m:ctrlPr>
                        </m:dPr>
                        <m:e>
                          <m:r>
                            <a:rPr lang="en-US" sz="2400" i="1">
                              <a:latin typeface="Cambria Math" panose="02040503050406030204" pitchFamily="18" charset="0"/>
                            </a:rPr>
                            <m:t>𝑀</m:t>
                          </m:r>
                          <m:r>
                            <a:rPr lang="en-US" sz="2400" i="1">
                              <a:latin typeface="Cambria Math" panose="02040503050406030204" pitchFamily="18" charset="0"/>
                            </a:rPr>
                            <m:t>,</m:t>
                          </m:r>
                          <m:r>
                            <a:rPr lang="en-US" sz="2400" i="1">
                              <a:latin typeface="Cambria Math" panose="02040503050406030204" pitchFamily="18" charset="0"/>
                            </a:rPr>
                            <m:t>𝛥</m:t>
                          </m:r>
                        </m:e>
                      </m:d>
                      <m:r>
                        <a:rPr lang="en-US" sz="2400" i="1">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𝑀𝑁</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d>
                            </m:e>
                          </m:d>
                        </m:num>
                        <m:den>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e>
                          </m:d>
                        </m:den>
                      </m:f>
                      <m:r>
                        <a:rPr lang="en-US" sz="2400" i="1">
                          <a:latin typeface="Cambria Math" panose="02040503050406030204" pitchFamily="18" charset="0"/>
                        </a:rPr>
                        <m:t>=</m:t>
                      </m:r>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336</m:t>
                              </m:r>
                            </m:e>
                          </m:rad>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6</m:t>
                              </m:r>
                            </m:e>
                          </m:rad>
                        </m:den>
                      </m:f>
                      <m:r>
                        <a:rPr lang="en-US" sz="2400" i="1">
                          <a:latin typeface="Cambria Math" panose="02040503050406030204" pitchFamily="18" charset="0"/>
                        </a:rPr>
                        <m:t>=</m:t>
                      </m:r>
                      <m:r>
                        <a:rPr lang="en-US" sz="2400" i="1">
                          <a:latin typeface="Cambria Math" panose="02040503050406030204" pitchFamily="18" charset="0"/>
                        </a:rPr>
                        <m:t>2</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14</m:t>
                          </m:r>
                        </m:e>
                      </m:rad>
                      <m:r>
                        <a:rPr lang="en-US" sz="2400" i="1">
                          <a:latin typeface="Cambria Math" panose="02040503050406030204" pitchFamily="18" charset="0"/>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8595" y="4150750"/>
                <a:ext cx="10522460" cy="2169953"/>
              </a:xfrm>
              <a:prstGeom prst="rect">
                <a:avLst/>
              </a:prstGeom>
              <a:blipFill>
                <a:blip r:embed="rId7" cstate="print"/>
                <a:stretch>
                  <a:fillRect l="-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45009" y="1078531"/>
                <a:ext cx="9420583" cy="1640770"/>
              </a:xfrm>
              <a:prstGeom prst="rect">
                <a:avLst/>
              </a:prstGeom>
            </p:spPr>
            <p:txBody>
              <a:bodyPr wrap="square">
                <a:spAutoFit/>
              </a:bodyPr>
              <a:lstStyle/>
              <a:p>
                <a:pPr algn="just">
                  <a:spcAft>
                    <a:spcPts val="0"/>
                  </a:spcAft>
                  <a:tabLst>
                    <a:tab pos="629920" algn="l"/>
                  </a:tabLst>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Phước-2019)</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𝛥</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r>
                              <a:rPr lang="en-US" sz="2400" i="1">
                                <a:latin typeface="Cambria Math" panose="02040503050406030204" pitchFamily="18" charset="0"/>
                              </a:rPr>
                              <m:t>𝑥</m:t>
                            </m:r>
                            <m:r>
                              <a:rPr lang="en-US" sz="2400">
                                <a:latin typeface="Cambria Math" panose="02040503050406030204" pitchFamily="18" charset="0"/>
                              </a:rPr>
                              <m:t>=</m:t>
                            </m:r>
                            <m:r>
                              <a:rPr lang="en-US" sz="2400" i="1">
                                <a:latin typeface="Cambria Math" panose="02040503050406030204" pitchFamily="18" charset="0"/>
                              </a:rPr>
                              <m:t>𝑡</m:t>
                            </m:r>
                          </m:e>
                          <m:e>
                            <m:r>
                              <a:rPr lang="en-US" sz="2400">
                                <a:latin typeface="Cambria Math" panose="02040503050406030204" pitchFamily="18" charset="0"/>
                              </a:rPr>
                              <m:t>&amp;</m:t>
                            </m:r>
                            <m:r>
                              <a:rPr lang="en-US" sz="2400" i="1">
                                <a:latin typeface="Cambria Math" panose="02040503050406030204" pitchFamily="18" charset="0"/>
                              </a:rPr>
                              <m:t>𝑦</m:t>
                            </m:r>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i="1">
                                <a:latin typeface="Cambria Math" panose="02040503050406030204" pitchFamily="18" charset="0"/>
                              </a:rPr>
                              <m:t>𝑡</m:t>
                            </m:r>
                          </m:e>
                          <m:e>
                            <m:r>
                              <a:rPr lang="en-US" sz="2400">
                                <a:latin typeface="Cambria Math" panose="02040503050406030204" pitchFamily="18" charset="0"/>
                              </a:rPr>
                              <m:t>&amp;</m:t>
                            </m:r>
                            <m:r>
                              <a:rPr lang="en-US" sz="2400" i="1">
                                <a:latin typeface="Cambria Math" panose="02040503050406030204" pitchFamily="18" charset="0"/>
                              </a:rPr>
                              <m:t>𝑧</m:t>
                            </m:r>
                            <m:r>
                              <a:rPr lang="en-US" sz="2400">
                                <a:latin typeface="Cambria Math" panose="02040503050406030204" pitchFamily="18" charset="0"/>
                              </a:rPr>
                              <m:t>=</m:t>
                            </m:r>
                            <m:r>
                              <a:rPr lang="en-US" sz="2400">
                                <a:latin typeface="Cambria Math" panose="02040503050406030204" pitchFamily="18" charset="0"/>
                              </a:rPr>
                              <m:t>3</m:t>
                            </m:r>
                            <m:r>
                              <a:rPr lang="en-US" sz="2400">
                                <a:latin typeface="Cambria Math" panose="02040503050406030204" pitchFamily="18" charset="0"/>
                              </a:rPr>
                              <m:t>+</m:t>
                            </m:r>
                            <m:r>
                              <a:rPr lang="en-US" sz="2400">
                                <a:latin typeface="Cambria Math" panose="02040503050406030204" pitchFamily="18" charset="0"/>
                              </a:rPr>
                              <m:t>2</m:t>
                            </m:r>
                            <m:r>
                              <a:rPr lang="en-US" sz="2400" i="1">
                                <a:latin typeface="Cambria Math" panose="02040503050406030204" pitchFamily="18" charset="0"/>
                              </a:rPr>
                              <m:t>𝑡</m:t>
                            </m:r>
                          </m:e>
                        </m:eqArr>
                      </m:e>
                    </m:d>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bằng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45009" y="1078531"/>
                <a:ext cx="9420583" cy="1640770"/>
              </a:xfrm>
              <a:prstGeom prst="rect">
                <a:avLst/>
              </a:prstGeom>
              <a:blipFill>
                <a:blip r:embed="rId8" cstate="print"/>
                <a:stretch>
                  <a:fillRect l="-1036" t="-2974" r="-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97035" y="2698967"/>
                <a:ext cx="10116530" cy="700320"/>
              </a:xfrm>
              <a:prstGeom prst="rect">
                <a:avLst/>
              </a:prstGeom>
            </p:spPr>
            <p:txBody>
              <a:bodyPr wrap="square">
                <a:spAutoFit/>
              </a:bodyPr>
              <a:lstStyle/>
              <a:p>
                <a:pPr marL="457200" algn="just">
                  <a:lnSpc>
                    <a:spcPct val="150000"/>
                  </a:lnSpc>
                  <a:spcAft>
                    <a:spcPts val="0"/>
                  </a:spcAft>
                  <a:tabLst>
                    <a:tab pos="3599815" algn="l"/>
                    <a:tab pos="5039995" algn="l"/>
                  </a:tabLst>
                </a:pPr>
                <a:r>
                  <a:rPr lang="fr-FR" sz="2400" b="1" dirty="0">
                    <a:solidFill>
                      <a:srgbClr val="000000"/>
                    </a:solidFill>
                    <a:latin typeface="Times New Roman" panose="02020603050405020304" pitchFamily="18" charset="0"/>
                    <a:ea typeface="Times New Roman" panose="02020603050405020304" pitchFamily="18" charset="0"/>
                  </a:rPr>
                  <a:t>A. </a:t>
                </a:r>
                <a14:m>
                  <m:oMath xmlns:m="http://schemas.openxmlformats.org/officeDocument/2006/math">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14</m:t>
                        </m:r>
                      </m:e>
                    </m:rad>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b="1" dirty="0">
                    <a:solidFill>
                      <a:srgbClr val="000000"/>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2400" b="1" i="0" smtClean="0">
                        <a:latin typeface="Cambria Math" panose="02040503050406030204" pitchFamily="18" charset="0"/>
                        <a:ea typeface="Times New Roman" panose="02020603050405020304" pitchFamily="18" charset="0"/>
                      </a:rPr>
                      <m:t> </m:t>
                    </m:r>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6</m:t>
                        </m:r>
                      </m:e>
                    </m:rad>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b="1" dirty="0">
                    <a:solidFill>
                      <a:srgbClr val="000000"/>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2400" i="1">
                        <a:latin typeface="Cambria Math" panose="02040503050406030204" pitchFamily="18" charset="0"/>
                        <a:ea typeface="Times New Roman" panose="02020603050405020304" pitchFamily="18" charset="0"/>
                      </a:rPr>
                      <m:t>2</m:t>
                    </m:r>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14</m:t>
                        </m:r>
                      </m:e>
                    </m:rad>
                    <m:r>
                      <a:rPr lang="en-US" sz="2400" i="1">
                        <a:latin typeface="Cambria Math" panose="02040503050406030204" pitchFamily="18" charset="0"/>
                        <a:ea typeface="Times New Roman" panose="02020603050405020304" pitchFamily="18" charset="0"/>
                      </a:rPr>
                      <m:t>.</m:t>
                    </m:r>
                  </m:oMath>
                </a14:m>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b="1" dirty="0">
                    <a:solidFill>
                      <a:srgbClr val="000000"/>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2400" i="1">
                        <a:latin typeface="Cambria Math" panose="02040503050406030204" pitchFamily="18" charset="0"/>
                        <a:ea typeface="Times New Roman" panose="02020603050405020304" pitchFamily="18" charset="0"/>
                      </a:rPr>
                      <m:t>2</m:t>
                    </m:r>
                    <m:rad>
                      <m:radPr>
                        <m:degHide m:val="on"/>
                        <m:ctrlPr>
                          <a:rPr lang="en-US" sz="2400" i="1">
                            <a:latin typeface="Cambria Math" panose="02040503050406030204" pitchFamily="18" charset="0"/>
                            <a:ea typeface="Times New Roman" panose="02020603050405020304" pitchFamily="18" charset="0"/>
                          </a:rPr>
                        </m:ctrlPr>
                      </m:radPr>
                      <m:deg/>
                      <m:e>
                        <m:r>
                          <a:rPr lang="en-US" sz="2400" i="1">
                            <a:latin typeface="Cambria Math" panose="02040503050406030204" pitchFamily="18" charset="0"/>
                            <a:ea typeface="Times New Roman" panose="02020603050405020304" pitchFamily="18" charset="0"/>
                          </a:rPr>
                          <m:t>6</m:t>
                        </m:r>
                      </m:e>
                    </m:rad>
                    <m:r>
                      <a:rPr lang="en-US" sz="2400" i="1">
                        <a:latin typeface="Cambria Math" panose="02040503050406030204" pitchFamily="18" charset="0"/>
                        <a:ea typeface="Times New Roman" panose="02020603050405020304" pitchFamily="18" charset="0"/>
                      </a:rPr>
                      <m:t>.</m:t>
                    </m:r>
                  </m:oMath>
                </a14:m>
                <a:endParaRPr lang="en-US" sz="2400" dirty="0">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97035" y="2698967"/>
                <a:ext cx="10116530" cy="700320"/>
              </a:xfrm>
              <a:prstGeom prst="rect">
                <a:avLst/>
              </a:prstGeom>
              <a:blipFill>
                <a:blip r:embed="rId9" cstate="print"/>
                <a:stretch>
                  <a:fillRect b="-7826"/>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7759033" y="2919587"/>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p:spTree>
    <p:custDataLst>
      <p:tags r:id="rId1"/>
    </p:custDataLst>
    <p:extLst>
      <p:ext uri="{BB962C8B-B14F-4D97-AF65-F5344CB8AC3E}">
        <p14:creationId xmlns:p14="http://schemas.microsoft.com/office/powerpoint/2010/main" val="17611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58207" y="984614"/>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10</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22" name="Oval 21">
            <a:extLst>
              <a:ext uri="{FF2B5EF4-FFF2-40B4-BE49-F238E27FC236}">
                <a16:creationId xmlns:a16="http://schemas.microsoft.com/office/drawing/2014/main" id="{C02D910A-6004-4462-BE7D-EEC55C9A0E8B}"/>
              </a:ext>
            </a:extLst>
          </p:cNvPr>
          <p:cNvSpPr/>
          <p:nvPr/>
        </p:nvSpPr>
        <p:spPr>
          <a:xfrm>
            <a:off x="1494239" y="2892325"/>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mc:AlternateContent xmlns:mc="http://schemas.openxmlformats.org/markup-compatibility/2006" xmlns:a14="http://schemas.microsoft.com/office/drawing/2010/main">
        <mc:Choice Requires="a14">
          <p:sp>
            <p:nvSpPr>
              <p:cNvPr id="3" name="Rectangle 2"/>
              <p:cNvSpPr/>
              <p:nvPr/>
            </p:nvSpPr>
            <p:spPr>
              <a:xfrm>
                <a:off x="559353" y="1223562"/>
                <a:ext cx="10797854" cy="1429815"/>
              </a:xfrm>
              <a:prstGeom prst="rect">
                <a:avLst/>
              </a:prstGeom>
            </p:spPr>
            <p:txBody>
              <a:bodyPr wrap="square">
                <a:spAutoFit/>
              </a:bodyPr>
              <a:lstStyle/>
              <a:p>
                <a:pPr algn="just">
                  <a:lnSpc>
                    <a:spcPct val="150000"/>
                  </a:lnSpc>
                  <a:spcAft>
                    <a:spcPts val="0"/>
                  </a:spcAft>
                  <a:tabLst>
                    <a:tab pos="629920"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a:effectLst/>
                        <a:latin typeface="Cambria Math" panose="02040503050406030204" pitchFamily="18" charset="0"/>
                        <a:ea typeface="Calibri" panose="020F0502020204030204" pitchFamily="34" charset="0"/>
                        <a:cs typeface="Times New Roman" panose="02020603050405020304" pitchFamily="18" charset="0"/>
                      </a:rPr>
                      <m:t>Ox</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𝑦𝑧</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59353" y="1223562"/>
                <a:ext cx="10797854" cy="1429815"/>
              </a:xfrm>
              <a:prstGeom prst="rect">
                <a:avLst/>
              </a:prstGeom>
              <a:blipFill>
                <a:blip r:embed="rId7" cstate="print"/>
                <a:stretch>
                  <a:fillRect l="-903" r="-847" b="-4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03232" y="2498653"/>
                <a:ext cx="8329647" cy="904094"/>
              </a:xfrm>
              <a:prstGeom prst="rect">
                <a:avLst/>
              </a:prstGeom>
            </p:spPr>
            <p:txBody>
              <a:bodyPr wrap="square">
                <a:spAutoFit/>
              </a:bodyPr>
              <a:lstStyle/>
              <a:p>
                <a:pPr algn="just">
                  <a:lnSpc>
                    <a:spcPct val="150000"/>
                  </a:lnSpc>
                  <a:spcAft>
                    <a:spcPts val="0"/>
                  </a:spcAft>
                  <a:tabLst>
                    <a:tab pos="3599815" algn="l"/>
                    <a:tab pos="5039995"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7</m:t>
                        </m:r>
                      </m:e>
                    </m:ra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7</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21</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7</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03232" y="2498653"/>
                <a:ext cx="8329647" cy="904094"/>
              </a:xfrm>
              <a:prstGeom prst="rect">
                <a:avLst/>
              </a:prstGeom>
              <a:blipFill>
                <a:blip r:embed="rId8" cstate="print"/>
                <a:stretch>
                  <a:fillRect l="-1097"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1736" y="4128925"/>
                <a:ext cx="11646998" cy="2293641"/>
              </a:xfrm>
              <a:prstGeom prst="rect">
                <a:avLst/>
              </a:prstGeom>
            </p:spPr>
            <p:txBody>
              <a:bodyPr wrap="square">
                <a:spAutoFit/>
              </a:bodyPr>
              <a:lstStyle/>
              <a:p>
                <a:pPr algn="just">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r>
                      <a:rPr lang="en-US" sz="2400" i="1">
                        <a:latin typeface="Cambria Math" panose="02040503050406030204" pitchFamily="18" charset="0"/>
                        <a:ea typeface="Calibri" panose="020F0502020204030204" pitchFamily="34" charset="0"/>
                        <a:cs typeface="Cambria Math" panose="020405030504060302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14:m>
                  <m:oMath xmlns:m="http://schemas.openxmlformats.org/officeDocument/2006/math">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r>
                      <a:rPr lang="en-US" sz="2400" i="1">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r>
                      <a:rPr lang="en-US" sz="2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e>
                    </m:d>
                    <m:r>
                      <a:rPr lang="en-US" sz="2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14</m:t>
                        </m:r>
                      </m:e>
                    </m:ra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𝑑</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𝐴</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𝐴𝑀</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e>
                        </m:d>
                      </m:num>
                      <m:den>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latin typeface="Cambria Math" panose="02040503050406030204" pitchFamily="18" charset="0"/>
                                        <a:ea typeface="Calibri" panose="020F0502020204030204" pitchFamily="34" charset="0"/>
                                        <a:cs typeface="Times New Roman" panose="02020603050405020304" pitchFamily="18" charset="0"/>
                                      </a:rPr>
                                      <m:t>𝑑</m:t>
                                    </m:r>
                                  </m:sub>
                                </m:sSub>
                              </m:e>
                            </m:acc>
                          </m:e>
                        </m: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14</m:t>
                            </m:r>
                          </m:e>
                        </m:rad>
                      </m:num>
                      <m:den>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6</m:t>
                            </m:r>
                          </m:e>
                        </m:ra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21</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1736" y="4128925"/>
                <a:ext cx="11646998" cy="2293641"/>
              </a:xfrm>
              <a:prstGeom prst="rect">
                <a:avLst/>
              </a:prstGeom>
              <a:blipFill>
                <a:blip r:embed="rId9" cstate="print"/>
                <a:stretch>
                  <a:fillRect l="-78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625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11</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3" name="Rectangle 2"/>
              <p:cNvSpPr/>
              <p:nvPr/>
            </p:nvSpPr>
            <p:spPr>
              <a:xfrm>
                <a:off x="671486" y="1438058"/>
                <a:ext cx="10788333" cy="1429815"/>
              </a:xfrm>
              <a:prstGeom prst="rect">
                <a:avLst/>
              </a:prstGeom>
            </p:spPr>
            <p:txBody>
              <a:bodyPr wrap="square">
                <a:spAutoFit/>
              </a:bodyPr>
              <a:lstStyle/>
              <a:p>
                <a:pPr algn="just">
                  <a:lnSpc>
                    <a:spcPct val="150000"/>
                  </a:lnSpc>
                  <a:spcAft>
                    <a:spcPts val="0"/>
                  </a:spcAft>
                  <a:tabLst>
                    <a:tab pos="629920" algn="l"/>
                  </a:tabLst>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TPHCM -2018)</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71486" y="1438058"/>
                <a:ext cx="10788333" cy="1429815"/>
              </a:xfrm>
              <a:prstGeom prst="rect">
                <a:avLst/>
              </a:prstGeom>
              <a:blipFill>
                <a:blip r:embed="rId7" cstate="print"/>
                <a:stretch>
                  <a:fillRect l="-847" r="-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572876" y="2771905"/>
                <a:ext cx="9614810" cy="682687"/>
              </a:xfrm>
              <a:prstGeom prst="rect">
                <a:avLst/>
              </a:prstGeom>
            </p:spPr>
            <p:txBody>
              <a:bodyPr wrap="square">
                <a:spAutoFit/>
              </a:bodyPr>
              <a:lstStyle/>
              <a:p>
                <a:r>
                  <a:rPr lang="en-US" sz="2400" b="1" dirty="0">
                    <a:solidFill>
                      <a:srgbClr val="000000"/>
                    </a:solidFill>
                    <a:latin typeface="Times New Roman" panose="02020603050405020304" pitchFamily="18" charset="0"/>
                    <a:ea typeface="Calibri" panose="020F0502020204030204" pitchFamily="34" charset="0"/>
                  </a:rPr>
                  <a:t>A. </a:t>
                </a:r>
                <a14:m>
                  <m:oMath xmlns:m="http://schemas.openxmlformats.org/officeDocument/2006/math">
                    <m:r>
                      <a:rPr lang="en-US" sz="2400" b="1" i="0" smtClean="0">
                        <a:effectLst/>
                        <a:latin typeface="Cambria Math" panose="02040503050406030204" pitchFamily="18" charset="0"/>
                      </a:rPr>
                      <m:t> </m:t>
                    </m:r>
                    <m:f>
                      <m:fPr>
                        <m:ctrlPr>
                          <a:rPr lang="en-US" sz="2400" i="1">
                            <a:effectLst/>
                            <a:latin typeface="Cambria Math" panose="02040503050406030204" pitchFamily="18" charset="0"/>
                          </a:rPr>
                        </m:ctrlPr>
                      </m:fPr>
                      <m:num>
                        <m:rad>
                          <m:radPr>
                            <m:degHide m:val="on"/>
                            <m:ctrlPr>
                              <a:rPr lang="en-US" sz="2400" i="1">
                                <a:effectLst/>
                                <a:latin typeface="Cambria Math" panose="020405030504060302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B. </a:t>
                </a:r>
                <a14:m>
                  <m:oMath xmlns:m="http://schemas.openxmlformats.org/officeDocument/2006/math">
                    <m:f>
                      <m:fPr>
                        <m:ctrlPr>
                          <a:rPr lang="en-US" sz="2400" i="1">
                            <a:effectLst/>
                            <a:latin typeface="Cambria Math" panose="020405030504060302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12</m:t>
                        </m:r>
                      </m:num>
                      <m:den>
                        <m:r>
                          <a:rPr lang="en-US" sz="2400" i="1">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C. </a:t>
                </a:r>
                <a14:m>
                  <m:oMath xmlns:m="http://schemas.openxmlformats.org/officeDocument/2006/math">
                    <m:f>
                      <m:fPr>
                        <m:ctrlPr>
                          <a:rPr lang="en-US" sz="2400" i="1">
                            <a:effectLst/>
                            <a:latin typeface="Cambria Math" panose="020405030504060302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400" i="1">
                                <a:effectLst/>
                                <a:latin typeface="Cambria Math" panose="020405030504060302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2</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a:solidFill>
                      <a:srgbClr val="000000"/>
                    </a:solidFill>
                    <a:effectLst/>
                    <a:latin typeface="Times New Roman" panose="02020603050405020304" pitchFamily="18" charset="0"/>
                    <a:ea typeface="Calibri" panose="020F0502020204030204" pitchFamily="34" charset="0"/>
                  </a:rPr>
                  <a:t>D.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3</m:t>
                    </m:r>
                  </m:oMath>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1572876" y="2771905"/>
                <a:ext cx="9614810" cy="682687"/>
              </a:xfrm>
              <a:prstGeom prst="rect">
                <a:avLst/>
              </a:prstGeom>
              <a:blipFill>
                <a:blip r:embed="rId8" cstate="print"/>
                <a:stretch>
                  <a:fillRect l="-951"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71486" y="4247544"/>
                <a:ext cx="11312696" cy="2230611"/>
              </a:xfrm>
              <a:prstGeom prst="rect">
                <a:avLst/>
              </a:prstGeom>
            </p:spPr>
            <p:txBody>
              <a:bodyPr wrap="square">
                <a:spAutoFit/>
              </a:bodyPr>
              <a:lstStyle/>
              <a:p>
                <a:pPr>
                  <a:lnSpc>
                    <a:spcPct val="150000"/>
                  </a:lnSpc>
                  <a:spcAft>
                    <a:spcPts val="0"/>
                  </a:spcAft>
                </a:pPr>
                <a14:m>
                  <m:oMath xmlns:m="http://schemas.openxmlformats.org/officeDocument/2006/math">
                    <m:sSub>
                      <m:sSubPr>
                        <m:ctrlPr>
                          <a:rPr lang="en-US" sz="2400" i="1" smtClean="0">
                            <a:latin typeface="Cambria Math" panose="02040503050406030204" pitchFamily="18" charset="0"/>
                          </a:rPr>
                        </m:ctrlPr>
                      </m:sSubPr>
                      <m:e>
                        <m:r>
                          <a:rPr lang="en-US" sz="2400" i="1">
                            <a:effectLst/>
                            <a:latin typeface="Cambria Math" panose="02040503050406030204" pitchFamily="18" charset="0"/>
                          </a:rPr>
                          <m:t>𝑑</m:t>
                        </m:r>
                      </m:e>
                      <m:sub>
                        <m:r>
                          <a:rPr lang="en-US" sz="2400" i="1">
                            <a:effectLst/>
                            <a:latin typeface="Cambria Math" panose="02040503050406030204" pitchFamily="18" charset="0"/>
                          </a:rPr>
                          <m:t>1</m:t>
                        </m:r>
                      </m:sub>
                    </m:sSub>
                  </m:oMath>
                </a14:m>
                <a:r>
                  <a:rPr lang="en-US" sz="2400" dirty="0">
                    <a:solidFill>
                      <a:srgbClr val="000000"/>
                    </a:solidFill>
                    <a:effectLst/>
                    <a:latin typeface="Times New Roman" panose="02020603050405020304" pitchFamily="18" charset="0"/>
                  </a:rPr>
                  <a:t> qua </a:t>
                </a:r>
                <a14:m>
                  <m:oMath xmlns:m="http://schemas.openxmlformats.org/officeDocument/2006/math">
                    <m:r>
                      <a:rPr lang="en-US" sz="2400" i="1">
                        <a:effectLst/>
                        <a:latin typeface="Cambria Math" panose="02040503050406030204" pitchFamily="18" charset="0"/>
                      </a:rPr>
                      <m:t>𝑀</m:t>
                    </m:r>
                    <m:d>
                      <m:dPr>
                        <m:ctrlPr>
                          <a:rPr lang="en-US" sz="2400" i="1">
                            <a:effectLst/>
                            <a:latin typeface="Cambria Math" panose="02040503050406030204" pitchFamily="18" charset="0"/>
                          </a:rPr>
                        </m:ctrlPr>
                      </m:dPr>
                      <m:e>
                        <m:r>
                          <a:rPr lang="en-US" sz="2400" i="1">
                            <a:effectLst/>
                            <a:latin typeface="Cambria Math" panose="02040503050406030204" pitchFamily="18" charset="0"/>
                          </a:rPr>
                          <m:t>0</m:t>
                        </m:r>
                        <m:r>
                          <a:rPr lang="en-US" sz="2400" i="1">
                            <a:effectLst/>
                            <a:latin typeface="Cambria Math" panose="02040503050406030204" pitchFamily="18" charset="0"/>
                          </a:rPr>
                          <m:t>;</m:t>
                        </m:r>
                        <m:r>
                          <a:rPr lang="en-US" sz="2400" i="1">
                            <a:effectLst/>
                            <a:latin typeface="Cambria Math" panose="02040503050406030204" pitchFamily="18" charset="0"/>
                          </a:rPr>
                          <m:t>3</m:t>
                        </m:r>
                        <m:r>
                          <a:rPr lang="en-US" sz="2400" i="1">
                            <a:effectLst/>
                            <a:latin typeface="Cambria Math" panose="02040503050406030204" pitchFamily="18" charset="0"/>
                          </a:rPr>
                          <m:t>;</m:t>
                        </m:r>
                        <m:r>
                          <a:rPr lang="en-US" sz="2400" i="1">
                            <a:effectLst/>
                            <a:latin typeface="Cambria Math" panose="02040503050406030204" pitchFamily="18" charset="0"/>
                          </a:rPr>
                          <m:t>2</m:t>
                        </m:r>
                      </m:e>
                    </m:d>
                  </m:oMath>
                </a14:m>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có</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vtcp</a:t>
                </a:r>
                <a:r>
                  <a:rPr lang="en-US" sz="2400" dirty="0">
                    <a:solidFill>
                      <a:srgbClr val="000000"/>
                    </a:solidFill>
                    <a:effectLst/>
                    <a:latin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𝑢</m:t>
                        </m:r>
                      </m:e>
                    </m:acc>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1</m:t>
                        </m:r>
                        <m:r>
                          <a:rPr lang="en-US" sz="2400" i="1">
                            <a:effectLst/>
                            <a:latin typeface="Cambria Math" panose="02040503050406030204" pitchFamily="18" charset="0"/>
                          </a:rPr>
                          <m:t>;</m:t>
                        </m:r>
                        <m:r>
                          <a:rPr lang="en-US" sz="2400" i="1">
                            <a:effectLst/>
                            <a:latin typeface="Cambria Math" panose="02040503050406030204" pitchFamily="18" charset="0"/>
                          </a:rPr>
                          <m:t>2</m:t>
                        </m:r>
                        <m:r>
                          <a:rPr lang="en-US" sz="2400" i="1">
                            <a:effectLst/>
                            <a:latin typeface="Cambria Math" panose="02040503050406030204" pitchFamily="18" charset="0"/>
                          </a:rPr>
                          <m:t>;</m:t>
                        </m:r>
                        <m:r>
                          <a:rPr lang="en-US" sz="2400" i="1">
                            <a:effectLst/>
                            <a:latin typeface="Cambria Math" panose="02040503050406030204" pitchFamily="18" charset="0"/>
                          </a:rPr>
                          <m:t>1</m:t>
                        </m:r>
                      </m:e>
                    </m:d>
                  </m:oMath>
                </a14:m>
                <a:r>
                  <a:rPr lang="en-US" sz="2400" dirty="0">
                    <a:solidFill>
                      <a:srgbClr val="000000"/>
                    </a:solidFill>
                    <a:effectLst/>
                    <a:latin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rPr>
                        </m:ctrlPr>
                      </m:sSubPr>
                      <m:e>
                        <m:r>
                          <a:rPr lang="en-US" sz="2400" i="1">
                            <a:effectLst/>
                            <a:latin typeface="Cambria Math" panose="02040503050406030204" pitchFamily="18" charset="0"/>
                          </a:rPr>
                          <m:t>𝑑</m:t>
                        </m:r>
                      </m:e>
                      <m:sub>
                        <m:r>
                          <a:rPr lang="en-US" sz="2400" i="1">
                            <a:effectLst/>
                            <a:latin typeface="Cambria Math" panose="02040503050406030204" pitchFamily="18" charset="0"/>
                          </a:rPr>
                          <m:t>2</m:t>
                        </m:r>
                      </m:sub>
                    </m:sSub>
                  </m:oMath>
                </a14:m>
                <a:r>
                  <a:rPr lang="en-US" sz="2400" dirty="0">
                    <a:solidFill>
                      <a:srgbClr val="000000"/>
                    </a:solidFill>
                    <a:effectLst/>
                    <a:latin typeface="Times New Roman" panose="02020603050405020304" pitchFamily="18" charset="0"/>
                  </a:rPr>
                  <a:t> qua </a:t>
                </a:r>
                <a14:m>
                  <m:oMath xmlns:m="http://schemas.openxmlformats.org/officeDocument/2006/math">
                    <m:r>
                      <a:rPr lang="en-US" sz="2400" i="1">
                        <a:effectLst/>
                        <a:latin typeface="Cambria Math" panose="02040503050406030204" pitchFamily="18" charset="0"/>
                      </a:rPr>
                      <m:t>𝑁</m:t>
                    </m:r>
                    <m:d>
                      <m:dPr>
                        <m:ctrlPr>
                          <a:rPr lang="en-US" sz="2400" i="1">
                            <a:effectLst/>
                            <a:latin typeface="Cambria Math" panose="02040503050406030204" pitchFamily="18" charset="0"/>
                          </a:rPr>
                        </m:ctrlPr>
                      </m:dPr>
                      <m:e>
                        <m:r>
                          <a:rPr lang="en-US" sz="2400" i="1">
                            <a:effectLst/>
                            <a:latin typeface="Cambria Math" panose="02040503050406030204" pitchFamily="18" charset="0"/>
                          </a:rPr>
                          <m:t>3</m:t>
                        </m:r>
                        <m:r>
                          <a:rPr lang="en-US" sz="2400" i="1">
                            <a:effectLst/>
                            <a:latin typeface="Cambria Math" panose="02040503050406030204" pitchFamily="18" charset="0"/>
                          </a:rPr>
                          <m:t>;−</m:t>
                        </m:r>
                        <m:r>
                          <a:rPr lang="en-US" sz="2400" i="1">
                            <a:effectLst/>
                            <a:latin typeface="Cambria Math" panose="02040503050406030204" pitchFamily="18" charset="0"/>
                          </a:rPr>
                          <m:t>1</m:t>
                        </m:r>
                        <m:r>
                          <a:rPr lang="en-US" sz="2400" i="1">
                            <a:effectLst/>
                            <a:latin typeface="Cambria Math" panose="02040503050406030204" pitchFamily="18" charset="0"/>
                          </a:rPr>
                          <m:t>;</m:t>
                        </m:r>
                        <m:r>
                          <a:rPr lang="en-US" sz="2400" i="1">
                            <a:effectLst/>
                            <a:latin typeface="Cambria Math" panose="02040503050406030204" pitchFamily="18" charset="0"/>
                          </a:rPr>
                          <m:t>2</m:t>
                        </m:r>
                      </m:e>
                    </m:d>
                  </m:oMath>
                </a14:m>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có</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vtcp</a:t>
                </a:r>
                <a:r>
                  <a:rPr lang="en-US" sz="2400" dirty="0">
                    <a:solidFill>
                      <a:srgbClr val="000000"/>
                    </a:solidFill>
                    <a:effectLst/>
                    <a:latin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𝑣</m:t>
                        </m:r>
                      </m:e>
                    </m:acc>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1</m:t>
                        </m:r>
                        <m:r>
                          <a:rPr lang="en-US" sz="2400" i="1">
                            <a:effectLst/>
                            <a:latin typeface="Cambria Math" panose="02040503050406030204" pitchFamily="18" charset="0"/>
                          </a:rPr>
                          <m:t>;−</m:t>
                        </m:r>
                        <m:r>
                          <a:rPr lang="en-US" sz="2400" i="1">
                            <a:effectLst/>
                            <a:latin typeface="Cambria Math" panose="02040503050406030204" pitchFamily="18" charset="0"/>
                          </a:rPr>
                          <m:t>2</m:t>
                        </m:r>
                        <m:r>
                          <a:rPr lang="en-US" sz="2400" i="1">
                            <a:effectLst/>
                            <a:latin typeface="Cambria Math" panose="02040503050406030204" pitchFamily="18" charset="0"/>
                          </a:rPr>
                          <m:t>;</m:t>
                        </m:r>
                        <m:r>
                          <a:rPr lang="en-US" sz="2400" i="1">
                            <a:effectLst/>
                            <a:latin typeface="Cambria Math" panose="02040503050406030204" pitchFamily="18" charset="0"/>
                          </a:rPr>
                          <m:t>1</m:t>
                        </m:r>
                      </m:e>
                    </m:d>
                  </m:oMath>
                </a14:m>
                <a:r>
                  <a:rPr lang="en-US" sz="2400" dirty="0">
                    <a:solidFill>
                      <a:srgbClr val="000000"/>
                    </a:solidFill>
                    <a:effectLst/>
                    <a:latin typeface="Times New Roman" panose="02020603050405020304" pitchFamily="18" charset="0"/>
                  </a:rPr>
                  <a:t>.</a:t>
                </a:r>
                <a:endParaRPr lang="en-US" sz="2400" dirty="0">
                  <a:effectLst/>
                </a:endParaRPr>
              </a:p>
              <a:p>
                <a:pPr>
                  <a:lnSpc>
                    <a:spcPct val="150000"/>
                  </a:lnSpc>
                  <a:spcAft>
                    <a:spcPts val="0"/>
                  </a:spcAft>
                </a:pPr>
                <a14:m>
                  <m:oMath xmlns:m="http://schemas.openxmlformats.org/officeDocument/2006/math">
                    <m:d>
                      <m:dPr>
                        <m:begChr m:val="["/>
                        <m:endChr m:val="]"/>
                        <m:ctrlPr>
                          <a:rPr lang="en-US" sz="2400" i="1">
                            <a:effectLst/>
                            <a:latin typeface="Cambria Math" panose="02040503050406030204" pitchFamily="18" charset="0"/>
                          </a:rPr>
                        </m:ctrlPr>
                      </m:dPr>
                      <m:e>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𝑢</m:t>
                            </m:r>
                          </m:e>
                        </m:acc>
                        <m:r>
                          <a:rPr lang="en-US" sz="2400" i="1">
                            <a:effectLst/>
                            <a:latin typeface="Cambria Math" panose="02040503050406030204" pitchFamily="18" charset="0"/>
                          </a:rPr>
                          <m:t>,</m:t>
                        </m:r>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𝑣</m:t>
                            </m:r>
                          </m:e>
                        </m:acc>
                      </m:e>
                    </m:d>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4</m:t>
                        </m:r>
                        <m:r>
                          <a:rPr lang="en-US" sz="2400" i="1">
                            <a:effectLst/>
                            <a:latin typeface="Cambria Math" panose="02040503050406030204" pitchFamily="18" charset="0"/>
                          </a:rPr>
                          <m:t>;</m:t>
                        </m:r>
                        <m:r>
                          <a:rPr lang="en-US" sz="2400" i="1">
                            <a:effectLst/>
                            <a:latin typeface="Cambria Math" panose="02040503050406030204" pitchFamily="18" charset="0"/>
                          </a:rPr>
                          <m:t>0</m:t>
                        </m:r>
                        <m:r>
                          <a:rPr lang="en-US" sz="2400" i="1">
                            <a:effectLst/>
                            <a:latin typeface="Cambria Math" panose="02040503050406030204" pitchFamily="18" charset="0"/>
                          </a:rPr>
                          <m:t>;−</m:t>
                        </m:r>
                        <m:r>
                          <a:rPr lang="en-US" sz="2400" i="1">
                            <a:effectLst/>
                            <a:latin typeface="Cambria Math" panose="02040503050406030204" pitchFamily="18" charset="0"/>
                          </a:rPr>
                          <m:t>4</m:t>
                        </m:r>
                      </m:e>
                    </m:d>
                  </m:oMath>
                </a14:m>
                <a:r>
                  <a:rPr lang="en-US" sz="2400" dirty="0">
                    <a:solidFill>
                      <a:srgbClr val="000000"/>
                    </a:solidFill>
                    <a:effectLst/>
                    <a:latin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rPr>
                          <m:t>𝑀𝑁</m:t>
                        </m:r>
                      </m:e>
                    </m:acc>
                    <m:r>
                      <a:rPr lang="en-US" sz="2400" i="1">
                        <a:effectLst/>
                        <a:latin typeface="Cambria Math" panose="020405030504060302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rPr>
                          <m:t>3</m:t>
                        </m:r>
                        <m:r>
                          <a:rPr lang="en-US" sz="2400" i="1">
                            <a:effectLst/>
                            <a:latin typeface="Cambria Math" panose="02040503050406030204" pitchFamily="18" charset="0"/>
                          </a:rPr>
                          <m:t>;−</m:t>
                        </m:r>
                        <m:r>
                          <a:rPr lang="en-US" sz="2400" i="1">
                            <a:effectLst/>
                            <a:latin typeface="Cambria Math" panose="02040503050406030204" pitchFamily="18" charset="0"/>
                          </a:rPr>
                          <m:t>4</m:t>
                        </m:r>
                        <m:r>
                          <a:rPr lang="en-US" sz="2400" i="1">
                            <a:effectLst/>
                            <a:latin typeface="Cambria Math" panose="02040503050406030204" pitchFamily="18" charset="0"/>
                          </a:rPr>
                          <m:t>;</m:t>
                        </m:r>
                        <m:r>
                          <a:rPr lang="en-US" sz="2400" i="1">
                            <a:effectLst/>
                            <a:latin typeface="Cambria Math" panose="02040503050406030204" pitchFamily="18" charset="0"/>
                          </a:rPr>
                          <m:t>0</m:t>
                        </m:r>
                      </m:e>
                    </m:d>
                  </m:oMath>
                </a14:m>
                <a:r>
                  <a:rPr lang="en-US" sz="2400" dirty="0">
                    <a:solidFill>
                      <a:srgbClr val="000000"/>
                    </a:solidFill>
                    <a:effectLst/>
                    <a:latin typeface="Times New Roman" panose="02020603050405020304" pitchFamily="18" charset="0"/>
                  </a:rPr>
                  <a:t>.</a:t>
                </a:r>
                <a:endParaRPr lang="en-US" sz="24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0"/>
                  </a:spcAft>
                </a:pPr>
                <a14:m>
                  <m:oMath xmlns:m="http://schemas.openxmlformats.org/officeDocument/2006/math">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n-US" sz="2400" i="1">
                            <a:effectLst/>
                            <a:latin typeface="Cambria Math" panose="02040503050406030204" pitchFamily="18" charset="0"/>
                          </a:rPr>
                        </m:ctrlPr>
                      </m:dPr>
                      <m:e>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en-US" sz="2400" dirty="0"/>
                  <a:t>=</a:t>
                </a:r>
                <a14:m>
                  <m:oMath xmlns:m="http://schemas.openxmlformats.org/officeDocument/2006/math">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𝑣</m:t>
                                    </m:r>
                                  </m:e>
                                </m:acc>
                              </m:e>
                            </m:d>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𝑀𝑁</m:t>
                                </m:r>
                              </m:e>
                            </m:acc>
                          </m:e>
                        </m:d>
                      </m:num>
                      <m:den>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a:latin typeface="Cambria Math" panose="02040503050406030204" pitchFamily="18" charset="0"/>
                                  </a:rPr>
                                  <m:t>,</m:t>
                                </m:r>
                                <m:acc>
                                  <m:accPr>
                                    <m:chr m:val="⃗"/>
                                    <m:ctrlPr>
                                      <a:rPr lang="en-US" sz="2400" i="1">
                                        <a:latin typeface="Cambria Math" panose="02040503050406030204" pitchFamily="18" charset="0"/>
                                      </a:rPr>
                                    </m:ctrlPr>
                                  </m:accPr>
                                  <m:e>
                                    <m:r>
                                      <m:rPr>
                                        <m:sty m:val="p"/>
                                      </m:rPr>
                                      <a:rPr lang="en-US" sz="2400" b="0" i="0" smtClean="0">
                                        <a:latin typeface="Cambria Math" panose="02040503050406030204" pitchFamily="18" charset="0"/>
                                      </a:rPr>
                                      <m:t>v</m:t>
                                    </m:r>
                                  </m:e>
                                </m:acc>
                              </m:e>
                            </m:d>
                          </m:e>
                        </m:d>
                      </m:den>
                    </m:f>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12</m:t>
                        </m:r>
                      </m:num>
                      <m:den>
                        <m:r>
                          <a:rPr lang="en-US" sz="2400">
                            <a:latin typeface="Cambria Math" panose="02040503050406030204" pitchFamily="18" charset="0"/>
                          </a:rPr>
                          <m:t>4</m:t>
                        </m:r>
                        <m:rad>
                          <m:radPr>
                            <m:degHide m:val="on"/>
                            <m:ctrlPr>
                              <a:rPr lang="en-US" sz="2400" i="1">
                                <a:latin typeface="Cambria Math" panose="02040503050406030204" pitchFamily="18" charset="0"/>
                              </a:rPr>
                            </m:ctrlPr>
                          </m:radPr>
                          <m:deg/>
                          <m:e>
                            <m:r>
                              <a:rPr lang="en-US" sz="2400">
                                <a:latin typeface="Cambria Math" panose="02040503050406030204" pitchFamily="18" charset="0"/>
                              </a:rPr>
                              <m:t>2</m:t>
                            </m:r>
                          </m:e>
                        </m:rad>
                      </m:den>
                    </m:f>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3</m:t>
                        </m:r>
                        <m:rad>
                          <m:radPr>
                            <m:degHide m:val="on"/>
                            <m:ctrlPr>
                              <a:rPr lang="en-US" sz="2400" i="1">
                                <a:latin typeface="Cambria Math" panose="02040503050406030204" pitchFamily="18" charset="0"/>
                              </a:rPr>
                            </m:ctrlPr>
                          </m:radPr>
                          <m:deg/>
                          <m:e>
                            <m:r>
                              <a:rPr lang="en-US" sz="2400">
                                <a:latin typeface="Cambria Math" panose="02040503050406030204" pitchFamily="18" charset="0"/>
                              </a:rPr>
                              <m:t>2</m:t>
                            </m:r>
                          </m:e>
                        </m:rad>
                      </m:num>
                      <m:den>
                        <m:r>
                          <a:rPr lang="en-US" sz="2400">
                            <a:latin typeface="Cambria Math" panose="02040503050406030204" pitchFamily="18" charset="0"/>
                          </a:rPr>
                          <m:t>2</m:t>
                        </m:r>
                      </m:den>
                    </m:f>
                  </m:oMath>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671486" y="4247544"/>
                <a:ext cx="11312696" cy="2230611"/>
              </a:xfrm>
              <a:prstGeom prst="rect">
                <a:avLst/>
              </a:prstGeom>
              <a:blipFill>
                <a:blip r:embed="rId9" cstate="print"/>
                <a:stretch>
                  <a:fillRect l="-162"/>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5921338" y="2849689"/>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mc:AlternateContent xmlns:mc="http://schemas.openxmlformats.org/markup-compatibility/2006" xmlns:a14="http://schemas.microsoft.com/office/drawing/2010/main">
        <mc:Choice Requires="a14">
          <p:sp>
            <p:nvSpPr>
              <p:cNvPr id="2" name="Rounded Rectangular Callout 1"/>
              <p:cNvSpPr/>
              <p:nvPr/>
            </p:nvSpPr>
            <p:spPr>
              <a:xfrm>
                <a:off x="7240666" y="2169767"/>
                <a:ext cx="4602731" cy="2743200"/>
              </a:xfrm>
              <a:prstGeom prst="wedgeRoundRectCallout">
                <a:avLst>
                  <a:gd name="adj1" fmla="val -21130"/>
                  <a:gd name="adj2" fmla="val 80410"/>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Nếu </a:t>
                </a:r>
                <a:r>
                  <a:rPr lang="en-US" sz="2400" dirty="0" err="1">
                    <a:solidFill>
                      <a:schemeClr val="tx1"/>
                    </a:solidFill>
                  </a:rPr>
                  <a:t>thay</a:t>
                </a:r>
                <a:r>
                  <a:rPr lang="en-US" sz="2400" dirty="0">
                    <a:solidFill>
                      <a:schemeClr val="tx1"/>
                    </a:solidFill>
                  </a:rPr>
                  <a:t> </a:t>
                </a:r>
                <a:r>
                  <a:rPr lang="en-US" sz="2400" dirty="0" err="1">
                    <a:solidFill>
                      <a:schemeClr val="tx1"/>
                    </a:solidFill>
                  </a:rPr>
                  <a:t>phương</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của</a:t>
                </a:r>
                <a:r>
                  <a:rPr lang="en-US" sz="2400" dirty="0">
                    <a:solidFill>
                      <a:schemeClr val="tx1"/>
                    </a:solidFill>
                  </a:rPr>
                  <a:t> </a:t>
                </a:r>
                <a14:m>
                  <m:oMath xmlns:m="http://schemas.openxmlformats.org/officeDocument/2006/math">
                    <m:sSub>
                      <m:sSubPr>
                        <m:ctrlPr>
                          <a:rPr lang="en-US" sz="24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chemeClr val="tx1"/>
                    </a:solidFill>
                  </a:rPr>
                  <a:t>  </a:t>
                </a:r>
                <a:r>
                  <a:rPr lang="en-US" sz="2400" dirty="0" err="1">
                    <a:solidFill>
                      <a:schemeClr val="tx1"/>
                    </a:solidFill>
                  </a:rPr>
                  <a:t>thành</a:t>
                </a:r>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den>
                    </m:f>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𝑧</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chemeClr val="tx1"/>
                    </a:solidFill>
                  </a:rPr>
                  <a:t> </a:t>
                </a:r>
                <a:r>
                  <a:rPr lang="en-US" sz="2400" dirty="0" err="1">
                    <a:solidFill>
                      <a:schemeClr val="tx1"/>
                    </a:solidFill>
                  </a:rPr>
                  <a:t>thì</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khoảng</a:t>
                </a:r>
                <a:r>
                  <a:rPr lang="en-US" sz="2400" dirty="0">
                    <a:solidFill>
                      <a:schemeClr val="tx1"/>
                    </a:solidFill>
                  </a:rPr>
                  <a:t> </a:t>
                </a:r>
                <a:r>
                  <a:rPr lang="en-US" sz="2400" dirty="0" err="1">
                    <a:solidFill>
                      <a:schemeClr val="tx1"/>
                    </a:solidFill>
                  </a:rPr>
                  <a:t>cách</a:t>
                </a:r>
                <a:r>
                  <a:rPr lang="en-US" sz="2400" dirty="0">
                    <a:solidFill>
                      <a:schemeClr val="tx1"/>
                    </a:solidFill>
                  </a:rPr>
                  <a:t> </a:t>
                </a:r>
                <a:r>
                  <a:rPr lang="en-US" sz="2400" dirty="0" err="1">
                    <a:solidFill>
                      <a:schemeClr val="tx1"/>
                    </a:solidFill>
                  </a:rPr>
                  <a:t>giữa</a:t>
                </a:r>
                <a:r>
                  <a:rPr lang="en-US" sz="2400" dirty="0">
                    <a:solidFill>
                      <a:schemeClr val="tx1"/>
                    </a:solidFill>
                  </a:rPr>
                  <a:t> 2 </a:t>
                </a:r>
                <a:r>
                  <a:rPr lang="en-US" sz="2400" dirty="0" err="1">
                    <a:solidFill>
                      <a:schemeClr val="tx1"/>
                    </a:solidFill>
                  </a:rPr>
                  <a:t>đường</a:t>
                </a:r>
                <a:r>
                  <a:rPr lang="en-US" sz="2400" dirty="0">
                    <a:solidFill>
                      <a:schemeClr val="tx1"/>
                    </a:solidFill>
                  </a:rPr>
                  <a:t> </a:t>
                </a:r>
                <a:r>
                  <a:rPr lang="en-US" sz="2400" dirty="0" err="1">
                    <a:solidFill>
                      <a:schemeClr val="tx1"/>
                    </a:solidFill>
                  </a:rPr>
                  <a:t>thẳng</a:t>
                </a:r>
                <a:r>
                  <a:rPr lang="en-US" sz="2400" dirty="0">
                    <a:solidFill>
                      <a:schemeClr val="tx1"/>
                    </a:solidFill>
                  </a:rPr>
                  <a:t> </a:t>
                </a:r>
                <a:r>
                  <a:rPr lang="en-US" sz="2400" dirty="0" err="1">
                    <a:solidFill>
                      <a:schemeClr val="tx1"/>
                    </a:solidFill>
                  </a:rPr>
                  <a:t>đó</a:t>
                </a:r>
                <a:r>
                  <a:rPr lang="en-US" sz="2400" dirty="0">
                    <a:solidFill>
                      <a:schemeClr val="tx1"/>
                    </a:solidFill>
                  </a:rPr>
                  <a:t> ta </a:t>
                </a:r>
                <a:r>
                  <a:rPr lang="en-US" sz="2400" dirty="0" err="1">
                    <a:solidFill>
                      <a:schemeClr val="tx1"/>
                    </a:solidFill>
                  </a:rPr>
                  <a:t>làm</a:t>
                </a:r>
                <a:r>
                  <a:rPr lang="en-US" sz="2400" dirty="0">
                    <a:solidFill>
                      <a:schemeClr val="tx1"/>
                    </a:solidFill>
                  </a:rPr>
                  <a:t> </a:t>
                </a:r>
                <a:r>
                  <a:rPr lang="en-US" sz="2400" dirty="0" err="1">
                    <a:solidFill>
                      <a:schemeClr val="tx1"/>
                    </a:solidFill>
                  </a:rPr>
                  <a:t>như</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nào</a:t>
                </a:r>
                <a:r>
                  <a:rPr lang="en-US" sz="2400" dirty="0">
                    <a:solidFill>
                      <a:schemeClr val="tx1"/>
                    </a:solidFill>
                  </a:rPr>
                  <a:t>?</a:t>
                </a:r>
              </a:p>
            </p:txBody>
          </p:sp>
        </mc:Choice>
        <mc:Fallback xmlns="">
          <p:sp>
            <p:nvSpPr>
              <p:cNvPr id="2" name="Rounded Rectangular Callout 1"/>
              <p:cNvSpPr>
                <a:spLocks noRot="1" noChangeAspect="1" noMove="1" noResize="1" noEditPoints="1" noAdjustHandles="1" noChangeArrowheads="1" noChangeShapeType="1" noTextEdit="1"/>
              </p:cNvSpPr>
              <p:nvPr/>
            </p:nvSpPr>
            <p:spPr>
              <a:xfrm>
                <a:off x="7240666" y="2169767"/>
                <a:ext cx="4602731" cy="2743200"/>
              </a:xfrm>
              <a:prstGeom prst="wedgeRoundRectCallout">
                <a:avLst>
                  <a:gd name="adj1" fmla="val -21130"/>
                  <a:gd name="adj2" fmla="val 80410"/>
                  <a:gd name="adj3" fmla="val 16667"/>
                </a:avLst>
              </a:prstGeom>
              <a:blipFill>
                <a:blip r:embed="rId10"/>
                <a:stretch>
                  <a:fillRect/>
                </a:stretch>
              </a:blipFill>
              <a:ln>
                <a:solidFill>
                  <a:schemeClr val="accent1">
                    <a:lumMod val="40000"/>
                    <a:lumOff val="60000"/>
                  </a:schemeClr>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837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2" grpId="0" animBg="1"/>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AutoShape 8"/>
          <p:cNvSpPr>
            <a:spLocks noChangeAspect="1" noChangeArrowheads="1" noTextEdit="1"/>
          </p:cNvSpPr>
          <p:nvPr/>
        </p:nvSpPr>
        <p:spPr bwMode="gray">
          <a:xfrm flipH="1">
            <a:off x="6392864" y="3093764"/>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200"/>
          </a:p>
        </p:txBody>
      </p:sp>
      <p:cxnSp>
        <p:nvCxnSpPr>
          <p:cNvPr id="9" name="Straight Arrow Connector 8">
            <a:extLst>
              <a:ext uri="{FF2B5EF4-FFF2-40B4-BE49-F238E27FC236}">
                <a16:creationId xmlns:a16="http://schemas.microsoft.com/office/drawing/2014/main" id="{AFFA2948-40D1-49C4-BCA0-2F89AF4657F1}"/>
              </a:ext>
            </a:extLst>
          </p:cNvPr>
          <p:cNvCxnSpPr>
            <a:cxnSpLocks/>
            <a:stCxn id="52" idx="6"/>
          </p:cNvCxnSpPr>
          <p:nvPr/>
        </p:nvCxnSpPr>
        <p:spPr>
          <a:xfrm>
            <a:off x="6225768" y="2431042"/>
            <a:ext cx="980339" cy="1551263"/>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0CF7811-DB0E-4029-BFDC-77B20086BAEA}"/>
              </a:ext>
            </a:extLst>
          </p:cNvPr>
          <p:cNvCxnSpPr>
            <a:cxnSpLocks/>
          </p:cNvCxnSpPr>
          <p:nvPr/>
        </p:nvCxnSpPr>
        <p:spPr>
          <a:xfrm flipH="1">
            <a:off x="6168890" y="858593"/>
            <a:ext cx="973201" cy="728204"/>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26D148C-45FD-449F-85E7-D8A048CC83DC}"/>
              </a:ext>
            </a:extLst>
          </p:cNvPr>
          <p:cNvCxnSpPr>
            <a:cxnSpLocks/>
            <a:stCxn id="22" idx="1"/>
          </p:cNvCxnSpPr>
          <p:nvPr/>
        </p:nvCxnSpPr>
        <p:spPr>
          <a:xfrm flipH="1">
            <a:off x="6097941" y="3449326"/>
            <a:ext cx="1030848" cy="1493813"/>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 Box 15">
                <a:extLst>
                  <a:ext uri="{FF2B5EF4-FFF2-40B4-BE49-F238E27FC236}">
                    <a16:creationId xmlns:a16="http://schemas.microsoft.com/office/drawing/2014/main" id="{73A0FC44-BD63-4A47-80DE-3DCB153A9594}"/>
                  </a:ext>
                </a:extLst>
              </p:cNvPr>
              <p:cNvSpPr txBox="1">
                <a:spLocks noChangeArrowheads="1"/>
              </p:cNvSpPr>
              <p:nvPr/>
            </p:nvSpPr>
            <p:spPr bwMode="auto">
              <a:xfrm>
                <a:off x="157292" y="771727"/>
                <a:ext cx="5526543" cy="498598"/>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nSpc>
                    <a:spcPct val="120000"/>
                  </a:lnSpc>
                  <a:spcAft>
                    <a:spcPts val="1000"/>
                  </a:spcAft>
                </a:pP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200" dirty="0">
                    <a:latin typeface="Times New Roman" panose="02020603050405020304" pitchFamily="18" charset="0"/>
                    <a:ea typeface="Calibri" panose="020F0502020204030204" pitchFamily="34" charset="0"/>
                    <a:cs typeface="Times New Roman" panose="02020603050405020304" pitchFamily="18" charset="0"/>
                  </a:rPr>
                  <a:t> d song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thì</a:t>
                </a:r>
              </a:p>
            </p:txBody>
          </p:sp>
        </mc:Choice>
        <mc:Fallback xmlns="">
          <p:sp>
            <p:nvSpPr>
              <p:cNvPr id="26" name="Text Box 15">
                <a:extLst>
                  <a:ext uri="{FF2B5EF4-FFF2-40B4-BE49-F238E27FC236}">
                    <a16:creationId xmlns:a16="http://schemas.microsoft.com/office/drawing/2014/main" id="{73A0FC44-BD63-4A47-80DE-3DCB153A9594}"/>
                  </a:ext>
                </a:extLst>
              </p:cNvPr>
              <p:cNvSpPr txBox="1">
                <a:spLocks noRot="1" noChangeAspect="1" noMove="1" noResize="1" noEditPoints="1" noAdjustHandles="1" noChangeArrowheads="1" noChangeShapeType="1" noTextEdit="1"/>
              </p:cNvSpPr>
              <p:nvPr/>
            </p:nvSpPr>
            <p:spPr bwMode="auto">
              <a:xfrm>
                <a:off x="157292" y="771727"/>
                <a:ext cx="5526543" cy="498598"/>
              </a:xfrm>
              <a:prstGeom prst="rect">
                <a:avLst/>
              </a:prstGeom>
              <a:blipFill>
                <a:blip r:embed="rId2"/>
                <a:stretch>
                  <a:fillRect/>
                </a:stretch>
              </a:blipFill>
              <a:ln w="12700" cmpd="dbl">
                <a:solidFill>
                  <a:srgbClr val="C00000"/>
                </a:solidFill>
                <a:miter lim="800000"/>
                <a:headEnd/>
                <a:tailEnd/>
              </a:ln>
              <a:effectLst>
                <a:outerShdw blurRad="57785" dist="33020" dir="3180000" algn="ctr">
                  <a:srgbClr val="000000">
                    <a:alpha val="30000"/>
                  </a:srgbClr>
                </a:outerShdw>
              </a:effectLst>
            </p:spPr>
            <p:txBody>
              <a:bodyPr/>
              <a:lstStyle/>
              <a:p>
                <a:r>
                  <a:rPr lang="en-US">
                    <a:noFill/>
                  </a:rPr>
                  <a:t> </a:t>
                </a:r>
              </a:p>
            </p:txBody>
          </p:sp>
        </mc:Fallback>
      </mc:AlternateContent>
      <p:sp>
        <p:nvSpPr>
          <p:cNvPr id="43" name="Text Box 15">
            <a:extLst>
              <a:ext uri="{FF2B5EF4-FFF2-40B4-BE49-F238E27FC236}">
                <a16:creationId xmlns:a16="http://schemas.microsoft.com/office/drawing/2014/main" id="{73A0FC44-BD63-4A47-80DE-3DCB153A9594}"/>
              </a:ext>
            </a:extLst>
          </p:cNvPr>
          <p:cNvSpPr txBox="1">
            <a:spLocks noChangeArrowheads="1"/>
          </p:cNvSpPr>
          <p:nvPr/>
        </p:nvSpPr>
        <p:spPr bwMode="auto">
          <a:xfrm>
            <a:off x="161616" y="1423785"/>
            <a:ext cx="5501126" cy="430887"/>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thẳng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mp</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613844" y="539572"/>
                <a:ext cx="4243903" cy="454548"/>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vectơ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𝑛</m:t>
                            </m:r>
                          </m:e>
                        </m:acc>
                      </m:e>
                      <m:sub>
                        <m:d>
                          <m:dPr>
                            <m:ctrlPr>
                              <a:rPr lang="en-US" sz="2200" i="1">
                                <a:latin typeface="Cambria Math" panose="02040503050406030204" pitchFamily="18" charset="0"/>
                              </a:rPr>
                            </m:ctrlPr>
                          </m:dPr>
                          <m:e>
                            <m:r>
                              <a:rPr lang="en-US" sz="2200" i="1">
                                <a:latin typeface="Cambria Math" panose="02040503050406030204" pitchFamily="18" charset="0"/>
                              </a:rPr>
                              <m:t>𝑃</m:t>
                            </m:r>
                          </m:e>
                        </m:d>
                      </m:sub>
                    </m:sSub>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 </a:t>
                </a:r>
              </a:p>
            </p:txBody>
          </p:sp>
        </mc:Choice>
        <mc:Fallback xmlns="">
          <p:sp>
            <p:nvSpPr>
              <p:cNvPr id="46" name="Text Box 21">
                <a:extLst>
                  <a:ext uri="{FF2B5EF4-FFF2-40B4-BE49-F238E27FC236}">
                    <a16:creationId xmlns:a16="http://schemas.microsoft.com/office/drawing/2014/main" id="{5C20AFAB-F8C8-4ABC-80AC-FCAFF0831FB2}"/>
                  </a:ext>
                </a:extLst>
              </p:cNvPr>
              <p:cNvSpPr txBox="1">
                <a:spLocks noRot="1" noChangeAspect="1" noMove="1" noResize="1" noEditPoints="1" noAdjustHandles="1" noChangeArrowheads="1" noChangeShapeType="1" noTextEdit="1"/>
              </p:cNvSpPr>
              <p:nvPr/>
            </p:nvSpPr>
            <p:spPr bwMode="auto">
              <a:xfrm>
                <a:off x="7613844" y="539572"/>
                <a:ext cx="4243903" cy="454548"/>
              </a:xfrm>
              <a:prstGeom prst="rect">
                <a:avLst/>
              </a:prstGeom>
              <a:blipFill>
                <a:blip r:embed="rId3"/>
                <a:stretch>
                  <a:fillRect l="-1278" t="-3659" b="-14634"/>
                </a:stretch>
              </a:blipFill>
              <a:ln w="9525">
                <a:solidFill>
                  <a:srgbClr val="C00000"/>
                </a:solidFill>
                <a:miter lim="800000"/>
                <a:headEnd/>
                <a:tailEnd/>
              </a:ln>
              <a:effectLst/>
            </p:spPr>
            <p:txBody>
              <a:bodyPr/>
              <a:lstStyle/>
              <a:p>
                <a:r>
                  <a:rPr lang="en-US">
                    <a:noFill/>
                  </a:rPr>
                  <a:t> </a:t>
                </a:r>
              </a:p>
            </p:txBody>
          </p:sp>
        </mc:Fallback>
      </mc:AlternateContent>
      <p:sp>
        <p:nvSpPr>
          <p:cNvPr id="13" name="Rectangle 4"/>
          <p:cNvSpPr>
            <a:spLocks noChangeArrowheads="1"/>
          </p:cNvSpPr>
          <p:nvPr/>
        </p:nvSpPr>
        <p:spPr bwMode="auto">
          <a:xfrm>
            <a:off x="60159" y="291005"/>
            <a:ext cx="2632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en-US" sz="2200" b="0" i="0" u="none" strike="noStrike" cap="none" normalizeH="0" baseline="0" dirty="0">
              <a:ln>
                <a:noFill/>
              </a:ln>
              <a:solidFill>
                <a:schemeClr val="tx1"/>
              </a:solidFill>
              <a:effectLst/>
              <a:latin typeface="Arial" panose="020B0604020202020204" pitchFamily="34" charset="0"/>
            </a:endParaRPr>
          </a:p>
        </p:txBody>
      </p:sp>
      <p:cxnSp>
        <p:nvCxnSpPr>
          <p:cNvPr id="49" name="Straight Arrow Connector 48">
            <a:extLst>
              <a:ext uri="{FF2B5EF4-FFF2-40B4-BE49-F238E27FC236}">
                <a16:creationId xmlns:a16="http://schemas.microsoft.com/office/drawing/2014/main" id="{F0CF7811-DB0E-4029-BFDC-77B20086BAEA}"/>
              </a:ext>
            </a:extLst>
          </p:cNvPr>
          <p:cNvCxnSpPr>
            <a:cxnSpLocks/>
          </p:cNvCxnSpPr>
          <p:nvPr/>
        </p:nvCxnSpPr>
        <p:spPr>
          <a:xfrm flipH="1" flipV="1">
            <a:off x="6215581" y="4122337"/>
            <a:ext cx="975580" cy="843319"/>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41C7F3A6-0300-4B72-8C03-89351D545EFB}"/>
              </a:ext>
            </a:extLst>
          </p:cNvPr>
          <p:cNvSpPr/>
          <p:nvPr/>
        </p:nvSpPr>
        <p:spPr>
          <a:xfrm>
            <a:off x="5714940" y="135961"/>
            <a:ext cx="45806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mj-lt"/>
              </a:rPr>
              <a:t>1</a:t>
            </a:r>
            <a:endParaRPr lang="en-US" sz="2200" b="1" dirty="0">
              <a:solidFill>
                <a:srgbClr val="FF0000"/>
              </a:solidFill>
              <a:latin typeface="+mj-lt"/>
            </a:endParaRPr>
          </a:p>
        </p:txBody>
      </p:sp>
      <p:sp>
        <p:nvSpPr>
          <p:cNvPr id="71" name="Oval 70">
            <a:extLst>
              <a:ext uri="{FF2B5EF4-FFF2-40B4-BE49-F238E27FC236}">
                <a16:creationId xmlns:a16="http://schemas.microsoft.com/office/drawing/2014/main" id="{41C7F3A6-0300-4B72-8C03-89351D545EFB}"/>
              </a:ext>
            </a:extLst>
          </p:cNvPr>
          <p:cNvSpPr/>
          <p:nvPr/>
        </p:nvSpPr>
        <p:spPr>
          <a:xfrm>
            <a:off x="5709411" y="797581"/>
            <a:ext cx="50358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mj-lt"/>
              </a:rPr>
              <a:t>2</a:t>
            </a:r>
            <a:endParaRPr lang="en-US" sz="2200" b="1" dirty="0">
              <a:solidFill>
                <a:srgbClr val="FF0000"/>
              </a:solidFill>
              <a:latin typeface="+mj-lt"/>
            </a:endParaRPr>
          </a:p>
        </p:txBody>
      </p:sp>
      <p:sp>
        <p:nvSpPr>
          <p:cNvPr id="72" name="Oval 71">
            <a:extLst>
              <a:ext uri="{FF2B5EF4-FFF2-40B4-BE49-F238E27FC236}">
                <a16:creationId xmlns:a16="http://schemas.microsoft.com/office/drawing/2014/main" id="{41C7F3A6-0300-4B72-8C03-89351D545EFB}"/>
              </a:ext>
            </a:extLst>
          </p:cNvPr>
          <p:cNvSpPr/>
          <p:nvPr/>
        </p:nvSpPr>
        <p:spPr>
          <a:xfrm>
            <a:off x="5709411" y="1400233"/>
            <a:ext cx="50358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mj-lt"/>
              </a:rPr>
              <a:t>3</a:t>
            </a:r>
            <a:endParaRPr lang="en-US" sz="2200" b="1" dirty="0">
              <a:solidFill>
                <a:srgbClr val="FF0000"/>
              </a:solidFill>
              <a:latin typeface="+mj-lt"/>
            </a:endParaRPr>
          </a:p>
        </p:txBody>
      </p:sp>
      <p:grpSp>
        <p:nvGrpSpPr>
          <p:cNvPr id="64" name="Group 63">
            <a:extLst>
              <a:ext uri="{FF2B5EF4-FFF2-40B4-BE49-F238E27FC236}">
                <a16:creationId xmlns:a16="http://schemas.microsoft.com/office/drawing/2014/main" id="{1E5D0811-8B70-80DD-C9E1-A8D3AB4D5CAC}"/>
              </a:ext>
            </a:extLst>
          </p:cNvPr>
          <p:cNvGrpSpPr/>
          <p:nvPr/>
        </p:nvGrpSpPr>
        <p:grpSpPr>
          <a:xfrm>
            <a:off x="7015524" y="2106061"/>
            <a:ext cx="4842223" cy="502077"/>
            <a:chOff x="7233073" y="1760597"/>
            <a:chExt cx="4842223" cy="502077"/>
          </a:xfrm>
        </p:grpSpPr>
        <mc:AlternateContent xmlns:mc="http://schemas.openxmlformats.org/markup-compatibility/2006" xmlns:a14="http://schemas.microsoft.com/office/drawing/2010/main">
          <mc:Choice Requires="a14">
            <p:sp>
              <p:nvSpPr>
                <p:cNvPr id="31"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831391" y="1817027"/>
                  <a:ext cx="4243905" cy="43088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vectơ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200" i="1">
                              <a:latin typeface="Cambria Math" panose="02040503050406030204" pitchFamily="18" charset="0"/>
                            </a:rPr>
                          </m:ctrlPr>
                        </m:accPr>
                        <m:e>
                          <m:sSub>
                            <m:sSubPr>
                              <m:ctrlPr>
                                <a:rPr lang="en-US" sz="2200" i="1">
                                  <a:solidFill>
                                    <a:srgbClr val="836967"/>
                                  </a:solidFill>
                                  <a:latin typeface="Cambria Math" panose="02040503050406030204" pitchFamily="18" charset="0"/>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𝛥</m:t>
                              </m:r>
                            </m:sub>
                          </m:sSub>
                        </m:e>
                      </m:acc>
                    </m:oMath>
                  </a14:m>
                  <a:r>
                    <a:rPr lang="vi-VN"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làm VTCP</a:t>
                  </a:r>
                </a:p>
              </p:txBody>
            </p:sp>
          </mc:Choice>
          <mc:Fallback xmlns="">
            <p:sp>
              <p:nvSpPr>
                <p:cNvPr id="31" name="Text Box 21">
                  <a:extLst>
                    <a:ext uri="{FF2B5EF4-FFF2-40B4-BE49-F238E27FC236}">
                      <a16:creationId xmlns:a16="http://schemas.microsoft.com/office/drawing/2014/main" id="{5C20AFAB-F8C8-4ABC-80AC-FCAFF0831FB2}"/>
                    </a:ext>
                  </a:extLst>
                </p:cNvPr>
                <p:cNvSpPr txBox="1">
                  <a:spLocks noRot="1" noChangeAspect="1" noMove="1" noResize="1" noEditPoints="1" noAdjustHandles="1" noChangeArrowheads="1" noChangeShapeType="1" noTextEdit="1"/>
                </p:cNvSpPr>
                <p:nvPr/>
              </p:nvSpPr>
              <p:spPr bwMode="auto">
                <a:xfrm>
                  <a:off x="7831391" y="1817027"/>
                  <a:ext cx="4243905" cy="430887"/>
                </a:xfrm>
                <a:prstGeom prst="rect">
                  <a:avLst/>
                </a:prstGeom>
                <a:blipFill>
                  <a:blip r:embed="rId4"/>
                  <a:stretch>
                    <a:fillRect l="-1278" t="-3846" b="-20513"/>
                  </a:stretch>
                </a:blipFill>
                <a:ln w="9525">
                  <a:solidFill>
                    <a:srgbClr val="C00000"/>
                  </a:solidFill>
                  <a:miter lim="800000"/>
                  <a:headEnd/>
                  <a:tailEnd/>
                </a:ln>
                <a:effectLst/>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DC1227B6-DEBF-4E7C-A2F2-F6038C432FC7}"/>
                </a:ext>
              </a:extLst>
            </p:cNvPr>
            <p:cNvGrpSpPr/>
            <p:nvPr/>
          </p:nvGrpSpPr>
          <p:grpSpPr>
            <a:xfrm>
              <a:off x="7233073" y="1760597"/>
              <a:ext cx="545809" cy="502077"/>
              <a:chOff x="6499117" y="4359430"/>
              <a:chExt cx="545809" cy="502077"/>
            </a:xfrm>
          </p:grpSpPr>
          <p:sp>
            <p:nvSpPr>
              <p:cNvPr id="56" name="Oval 55">
                <a:extLst>
                  <a:ext uri="{FF2B5EF4-FFF2-40B4-BE49-F238E27FC236}">
                    <a16:creationId xmlns:a16="http://schemas.microsoft.com/office/drawing/2014/main" id="{A3413BEF-8090-46CE-95CE-ACD5FE983E85}"/>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75" name="TextBox 74">
                <a:extLst>
                  <a:ext uri="{FF2B5EF4-FFF2-40B4-BE49-F238E27FC236}">
                    <a16:creationId xmlns:a16="http://schemas.microsoft.com/office/drawing/2014/main" id="{537A38C4-5B90-4BCC-8A47-BE23EC9358E4}"/>
                  </a:ext>
                </a:extLst>
              </p:cNvPr>
              <p:cNvSpPr txBox="1"/>
              <p:nvPr/>
            </p:nvSpPr>
            <p:spPr>
              <a:xfrm>
                <a:off x="6541344" y="4359430"/>
                <a:ext cx="503582" cy="430887"/>
              </a:xfrm>
              <a:prstGeom prst="rect">
                <a:avLst/>
              </a:prstGeom>
              <a:noFill/>
            </p:spPr>
            <p:txBody>
              <a:bodyPr wrap="square" rtlCol="0">
                <a:spAutoFit/>
              </a:bodyPr>
              <a:lstStyle/>
              <a:p>
                <a:r>
                  <a:rPr lang="vi-VN" sz="2200" b="1" dirty="0">
                    <a:solidFill>
                      <a:srgbClr val="0000CC"/>
                    </a:solidFill>
                    <a:latin typeface="Vapada"/>
                  </a:rPr>
                  <a:t>C</a:t>
                </a:r>
                <a:endParaRPr lang="en-US" sz="2200" b="1" dirty="0">
                  <a:solidFill>
                    <a:srgbClr val="0000CC"/>
                  </a:solidFill>
                  <a:latin typeface="Vapada"/>
                </a:endParaRPr>
              </a:p>
            </p:txBody>
          </p:sp>
        </p:grpSp>
      </p:grpSp>
      <p:grpSp>
        <p:nvGrpSpPr>
          <p:cNvPr id="65" name="Group 64">
            <a:extLst>
              <a:ext uri="{FF2B5EF4-FFF2-40B4-BE49-F238E27FC236}">
                <a16:creationId xmlns:a16="http://schemas.microsoft.com/office/drawing/2014/main" id="{CF5DA0B9-0E88-6F3D-0C98-6D55CBEBA1C4}"/>
              </a:ext>
            </a:extLst>
          </p:cNvPr>
          <p:cNvGrpSpPr/>
          <p:nvPr/>
        </p:nvGrpSpPr>
        <p:grpSpPr>
          <a:xfrm>
            <a:off x="7055041" y="1328985"/>
            <a:ext cx="4802706" cy="567779"/>
            <a:chOff x="7272591" y="1032153"/>
            <a:chExt cx="4802706" cy="567779"/>
          </a:xfrm>
        </p:grpSpPr>
        <mc:AlternateContent xmlns:mc="http://schemas.openxmlformats.org/markup-compatibility/2006" xmlns:a14="http://schemas.microsoft.com/office/drawing/2010/main">
          <mc:Choice Requires="a14">
            <p:sp>
              <p:nvSpPr>
                <p:cNvPr id="45"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7831393" y="1032153"/>
                  <a:ext cx="4243904" cy="474232"/>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vectơ </a:t>
                  </a:r>
                  <a14:m>
                    <m:oMath xmlns:m="http://schemas.openxmlformats.org/officeDocument/2006/math">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𝐴𝐵</m:t>
                          </m:r>
                        </m:e>
                      </m:acc>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p>
              </p:txBody>
            </p:sp>
          </mc:Choice>
          <mc:Fallback xmlns="">
            <p:sp>
              <p:nvSpPr>
                <p:cNvPr id="45" name="Text Box 21">
                  <a:extLst>
                    <a:ext uri="{FF2B5EF4-FFF2-40B4-BE49-F238E27FC236}">
                      <a16:creationId xmlns:a16="http://schemas.microsoft.com/office/drawing/2014/main" id="{99E5B9FA-6D43-4139-A089-E57214EF3C74}"/>
                    </a:ext>
                  </a:extLst>
                </p:cNvPr>
                <p:cNvSpPr txBox="1">
                  <a:spLocks noRot="1" noChangeAspect="1" noMove="1" noResize="1" noEditPoints="1" noAdjustHandles="1" noChangeArrowheads="1" noChangeShapeType="1" noTextEdit="1"/>
                </p:cNvSpPr>
                <p:nvPr/>
              </p:nvSpPr>
              <p:spPr bwMode="auto">
                <a:xfrm>
                  <a:off x="7831393" y="1032153"/>
                  <a:ext cx="4243904" cy="474232"/>
                </a:xfrm>
                <a:prstGeom prst="rect">
                  <a:avLst/>
                </a:prstGeom>
                <a:blipFill>
                  <a:blip r:embed="rId5"/>
                  <a:stretch>
                    <a:fillRect l="-1278" b="-20000"/>
                  </a:stretch>
                </a:blipFill>
                <a:ln w="9525">
                  <a:solidFill>
                    <a:srgbClr val="C00000"/>
                  </a:solidFill>
                  <a:miter lim="800000"/>
                  <a:headEnd/>
                  <a:tailEnd/>
                </a:ln>
                <a:effectLst/>
              </p:spPr>
              <p:txBody>
                <a:bodyPr/>
                <a:lstStyle/>
                <a:p>
                  <a:r>
                    <a:rPr lang="en-US">
                      <a:noFill/>
                    </a:rPr>
                    <a:t> </a:t>
                  </a:r>
                </a:p>
              </p:txBody>
            </p:sp>
          </mc:Fallback>
        </mc:AlternateContent>
        <p:sp>
          <p:nvSpPr>
            <p:cNvPr id="76" name="Oval 75">
              <a:extLst>
                <a:ext uri="{FF2B5EF4-FFF2-40B4-BE49-F238E27FC236}">
                  <a16:creationId xmlns:a16="http://schemas.microsoft.com/office/drawing/2014/main" id="{41C7F3A6-0300-4B72-8C03-89351D545EFB}"/>
                </a:ext>
              </a:extLst>
            </p:cNvPr>
            <p:cNvSpPr/>
            <p:nvPr/>
          </p:nvSpPr>
          <p:spPr>
            <a:xfrm>
              <a:off x="7272591" y="1032153"/>
              <a:ext cx="50358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0000FF"/>
                  </a:solidFill>
                  <a:latin typeface="+mj-lt"/>
                </a:rPr>
                <a:t>B</a:t>
              </a:r>
              <a:endParaRPr lang="en-US" sz="2200" b="1" dirty="0">
                <a:solidFill>
                  <a:srgbClr val="0000FF"/>
                </a:solidFill>
                <a:latin typeface="+mj-lt"/>
              </a:endParaRPr>
            </a:p>
          </p:txBody>
        </p:sp>
      </p:grpSp>
      <p:sp>
        <p:nvSpPr>
          <p:cNvPr id="77" name="Oval 76">
            <a:extLst>
              <a:ext uri="{FF2B5EF4-FFF2-40B4-BE49-F238E27FC236}">
                <a16:creationId xmlns:a16="http://schemas.microsoft.com/office/drawing/2014/main" id="{41C7F3A6-0300-4B72-8C03-89351D545EFB}"/>
              </a:ext>
            </a:extLst>
          </p:cNvPr>
          <p:cNvSpPr/>
          <p:nvPr/>
        </p:nvSpPr>
        <p:spPr>
          <a:xfrm>
            <a:off x="7023281" y="461258"/>
            <a:ext cx="553601" cy="68877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0000FF"/>
                </a:solidFill>
                <a:latin typeface="+mj-lt"/>
              </a:rPr>
              <a:t>A</a:t>
            </a:r>
            <a:endParaRPr lang="en-US" sz="2200" b="1" dirty="0">
              <a:solidFill>
                <a:srgbClr val="0000FF"/>
              </a:solidFill>
              <a:latin typeface="+mj-lt"/>
            </a:endParaRPr>
          </a:p>
        </p:txBody>
      </p:sp>
      <p:sp>
        <p:nvSpPr>
          <p:cNvPr id="4" name="Text Box 15">
            <a:extLst>
              <a:ext uri="{FF2B5EF4-FFF2-40B4-BE49-F238E27FC236}">
                <a16:creationId xmlns:a16="http://schemas.microsoft.com/office/drawing/2014/main" id="{7E34C7F1-EF92-B646-C110-5CAB2DFE5452}"/>
              </a:ext>
            </a:extLst>
          </p:cNvPr>
          <p:cNvSpPr txBox="1">
            <a:spLocks noChangeArrowheads="1"/>
          </p:cNvSpPr>
          <p:nvPr/>
        </p:nvSpPr>
        <p:spPr bwMode="auto">
          <a:xfrm>
            <a:off x="151694" y="153003"/>
            <a:ext cx="5526544" cy="463204"/>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nSpc>
                <a:spcPct val="120000"/>
              </a:lnSpc>
              <a:spcAft>
                <a:spcPts val="1000"/>
              </a:spcAft>
            </a:pP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200" dirty="0">
                <a:latin typeface="Times New Roman" panose="02020603050405020304" pitchFamily="18" charset="0"/>
                <a:ea typeface="Calibri" panose="020F0502020204030204" pitchFamily="34" charset="0"/>
                <a:cs typeface="Times New Roman" panose="02020603050405020304" pitchFamily="18" charset="0"/>
              </a:rPr>
              <a:t> d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latin typeface="Times New Roman" panose="02020603050405020304" pitchFamily="18" charset="0"/>
                <a:ea typeface="Calibri" panose="020F0502020204030204" pitchFamily="34" charset="0"/>
                <a:cs typeface="Times New Roman" panose="02020603050405020304" pitchFamily="18" charset="0"/>
              </a:rPr>
              <a:t> A, B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biệt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1" name="Text Box 15">
            <a:extLst>
              <a:ext uri="{FF2B5EF4-FFF2-40B4-BE49-F238E27FC236}">
                <a16:creationId xmlns:a16="http://schemas.microsoft.com/office/drawing/2014/main" id="{5D0C333E-14AF-7BD0-0A35-782DE4D753E5}"/>
              </a:ext>
            </a:extLst>
          </p:cNvPr>
          <p:cNvSpPr txBox="1">
            <a:spLocks noChangeArrowheads="1"/>
          </p:cNvSpPr>
          <p:nvPr/>
        </p:nvSpPr>
        <p:spPr bwMode="auto">
          <a:xfrm>
            <a:off x="185502" y="3123145"/>
            <a:ext cx="5492736" cy="430887"/>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giao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2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mp</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(Q)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Text Box 15">
            <a:extLst>
              <a:ext uri="{FF2B5EF4-FFF2-40B4-BE49-F238E27FC236}">
                <a16:creationId xmlns:a16="http://schemas.microsoft.com/office/drawing/2014/main" id="{24D52A4F-5533-B445-61B8-8D735FF342DA}"/>
              </a:ext>
            </a:extLst>
          </p:cNvPr>
          <p:cNvSpPr txBox="1">
            <a:spLocks noChangeArrowheads="1"/>
          </p:cNvSpPr>
          <p:nvPr/>
        </p:nvSpPr>
        <p:spPr bwMode="auto">
          <a:xfrm>
            <a:off x="155319" y="3854218"/>
            <a:ext cx="5522639"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2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mp</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(Q)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phân</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 Box 15">
                <a:extLst>
                  <a:ext uri="{FF2B5EF4-FFF2-40B4-BE49-F238E27FC236}">
                    <a16:creationId xmlns:a16="http://schemas.microsoft.com/office/drawing/2014/main" id="{BC1AC088-308C-9718-57D1-CD6617330FC0}"/>
                  </a:ext>
                </a:extLst>
              </p:cNvPr>
              <p:cNvSpPr txBox="1">
                <a:spLocks noChangeArrowheads="1"/>
              </p:cNvSpPr>
              <p:nvPr/>
            </p:nvSpPr>
            <p:spPr bwMode="auto">
              <a:xfrm>
                <a:off x="197616" y="4902054"/>
                <a:ext cx="5480342"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nằm</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hoặc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thì</a:t>
                </a:r>
              </a:p>
            </p:txBody>
          </p:sp>
        </mc:Choice>
        <mc:Fallback xmlns="">
          <p:sp>
            <p:nvSpPr>
              <p:cNvPr id="14" name="Text Box 15">
                <a:extLst>
                  <a:ext uri="{FF2B5EF4-FFF2-40B4-BE49-F238E27FC236}">
                    <a16:creationId xmlns:a16="http://schemas.microsoft.com/office/drawing/2014/main" id="{BC1AC088-308C-9718-57D1-CD6617330FC0}"/>
                  </a:ext>
                </a:extLst>
              </p:cNvPr>
              <p:cNvSpPr txBox="1">
                <a:spLocks noRot="1" noChangeAspect="1" noMove="1" noResize="1" noEditPoints="1" noAdjustHandles="1" noChangeArrowheads="1" noChangeShapeType="1" noTextEdit="1"/>
              </p:cNvSpPr>
              <p:nvPr/>
            </p:nvSpPr>
            <p:spPr bwMode="auto">
              <a:xfrm>
                <a:off x="197616" y="4902054"/>
                <a:ext cx="5480342" cy="769441"/>
              </a:xfrm>
              <a:prstGeom prst="rect">
                <a:avLst/>
              </a:prstGeom>
              <a:blipFill>
                <a:blip r:embed="rId6"/>
                <a:stretch>
                  <a:fillRect/>
                </a:stretch>
              </a:blipFill>
              <a:ln w="12700" cmpd="dbl">
                <a:solidFill>
                  <a:srgbClr val="C00000"/>
                </a:solidFill>
                <a:miter lim="800000"/>
                <a:headEnd/>
                <a:tailEnd/>
              </a:ln>
              <a:effectLst>
                <a:outerShdw blurRad="57785" dist="33020" dir="3180000" algn="ctr">
                  <a:srgbClr val="000000">
                    <a:alpha val="30000"/>
                  </a:srgbClr>
                </a:outerShdw>
              </a:effectLst>
            </p:spPr>
            <p:txBody>
              <a:bodyPr/>
              <a:lstStyle/>
              <a:p>
                <a:r>
                  <a:rPr lang="en-US">
                    <a:noFill/>
                  </a:rPr>
                  <a:t> </a:t>
                </a:r>
              </a:p>
            </p:txBody>
          </p:sp>
        </mc:Fallback>
      </mc:AlternateContent>
      <p:sp>
        <p:nvSpPr>
          <p:cNvPr id="15" name="Text Box 15">
            <a:extLst>
              <a:ext uri="{FF2B5EF4-FFF2-40B4-BE49-F238E27FC236}">
                <a16:creationId xmlns:a16="http://schemas.microsoft.com/office/drawing/2014/main" id="{7B95C4B7-967C-A0CD-47DA-0BF50B491AA9}"/>
              </a:ext>
            </a:extLst>
          </p:cNvPr>
          <p:cNvSpPr txBox="1">
            <a:spLocks noChangeArrowheads="1"/>
          </p:cNvSpPr>
          <p:nvPr/>
        </p:nvSpPr>
        <p:spPr bwMode="auto">
          <a:xfrm>
            <a:off x="242922" y="5939544"/>
            <a:ext cx="5563143"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nằm</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(Q) ((P), (Q)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phân</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 Box 15">
                <a:extLst>
                  <a:ext uri="{FF2B5EF4-FFF2-40B4-BE49-F238E27FC236}">
                    <a16:creationId xmlns:a16="http://schemas.microsoft.com/office/drawing/2014/main" id="{6691CA8C-6565-138E-807D-3AFDA4CD15E0}"/>
                  </a:ext>
                </a:extLst>
              </p:cNvPr>
              <p:cNvSpPr txBox="1">
                <a:spLocks noChangeArrowheads="1"/>
              </p:cNvSpPr>
              <p:nvPr/>
            </p:nvSpPr>
            <p:spPr bwMode="auto">
              <a:xfrm>
                <a:off x="151694" y="2093829"/>
                <a:ext cx="5527008" cy="769441"/>
              </a:xfrm>
              <a:prstGeom prst="rect">
                <a:avLst/>
              </a:prstGeom>
              <a:solidFill>
                <a:schemeClr val="accent4">
                  <a:lumMod val="20000"/>
                  <a:lumOff val="80000"/>
                </a:scheme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eaLnBrk="1" hangingPunct="1">
                  <a:spcBef>
                    <a:spcPct val="50000"/>
                  </a:spcBef>
                </a:pP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vuông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r>
                          <a:rPr lang="en-US" sz="2200" b="0" i="1" smtClean="0">
                            <a:solidFill>
                              <a:srgbClr val="836967"/>
                            </a:solidFill>
                            <a:latin typeface="Cambria Math" panose="02040503050406030204" pitchFamily="18" charset="0"/>
                          </a:rPr>
                          <m:t>𝑑</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a:solidFill>
                              <a:srgbClr val="836967"/>
                            </a:solidFill>
                            <a:latin typeface="Cambria Math" panose="02040503050406030204" pitchFamily="18" charset="0"/>
                          </a:rPr>
                        </m:ctrlPr>
                      </m:sSubPr>
                      <m:e>
                        <m:r>
                          <a:rPr lang="en-US" sz="2200" b="0" i="1" smtClean="0">
                            <a:solidFill>
                              <a:srgbClr val="836967"/>
                            </a:solidFill>
                            <a:latin typeface="Cambria Math" panose="02040503050406030204" pitchFamily="18" charset="0"/>
                          </a:rPr>
                          <m:t>𝑑</m:t>
                        </m:r>
                      </m:e>
                      <m:sub>
                        <m:r>
                          <a:rPr lang="en-US" sz="2200" b="0" i="1" smtClean="0">
                            <a:latin typeface="Cambria Math" panose="02040503050406030204" pitchFamily="18" charset="0"/>
                          </a:rPr>
                          <m:t>2</m:t>
                        </m:r>
                      </m:sub>
                    </m:sSub>
                  </m:oMath>
                </a14:m>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phân</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song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song</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endParaRPr lang="en-US" altLang="en-US" sz="2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16" name="Text Box 15">
                <a:extLst>
                  <a:ext uri="{FF2B5EF4-FFF2-40B4-BE49-F238E27FC236}">
                    <a16:creationId xmlns:a16="http://schemas.microsoft.com/office/drawing/2014/main" id="{6691CA8C-6565-138E-807D-3AFDA4CD15E0}"/>
                  </a:ext>
                </a:extLst>
              </p:cNvPr>
              <p:cNvSpPr txBox="1">
                <a:spLocks noRot="1" noChangeAspect="1" noMove="1" noResize="1" noEditPoints="1" noAdjustHandles="1" noChangeArrowheads="1" noChangeShapeType="1" noTextEdit="1"/>
              </p:cNvSpPr>
              <p:nvPr/>
            </p:nvSpPr>
            <p:spPr bwMode="auto">
              <a:xfrm>
                <a:off x="151694" y="2093829"/>
                <a:ext cx="5527008" cy="769441"/>
              </a:xfrm>
              <a:prstGeom prst="rect">
                <a:avLst/>
              </a:prstGeom>
              <a:blipFill>
                <a:blip r:embed="rId7"/>
                <a:stretch>
                  <a:fillRect/>
                </a:stretch>
              </a:blipFill>
              <a:ln w="12700" cmpd="dbl">
                <a:solidFill>
                  <a:srgbClr val="C00000"/>
                </a:solidFill>
                <a:miter lim="800000"/>
                <a:headEnd/>
                <a:tailEnd/>
              </a:ln>
              <a:effectLst>
                <a:outerShdw blurRad="57785" dist="33020" dir="3180000" algn="ctr">
                  <a:srgbClr val="000000">
                    <a:alpha val="30000"/>
                  </a:srgbClr>
                </a:outerShdw>
              </a:effectLst>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23A61ED3-3377-0544-166D-21AE9940E1EA}"/>
              </a:ext>
            </a:extLst>
          </p:cNvPr>
          <p:cNvGrpSpPr/>
          <p:nvPr/>
        </p:nvGrpSpPr>
        <p:grpSpPr>
          <a:xfrm>
            <a:off x="7055041" y="3016533"/>
            <a:ext cx="4772796" cy="502077"/>
            <a:chOff x="7302501" y="2551911"/>
            <a:chExt cx="4772796" cy="502077"/>
          </a:xfrm>
        </p:grpSpPr>
        <mc:AlternateContent xmlns:mc="http://schemas.openxmlformats.org/markup-compatibility/2006" xmlns:a14="http://schemas.microsoft.com/office/drawing/2010/main">
          <mc:Choice Requires="a14">
            <p:sp>
              <p:nvSpPr>
                <p:cNvPr id="2" name="Text Box 21">
                  <a:extLst>
                    <a:ext uri="{FF2B5EF4-FFF2-40B4-BE49-F238E27FC236}">
                      <a16:creationId xmlns:a16="http://schemas.microsoft.com/office/drawing/2014/main" id="{8856A875-AD85-0E2F-0C52-B3FC02EC284A}"/>
                    </a:ext>
                  </a:extLst>
                </p:cNvPr>
                <p:cNvSpPr txBox="1">
                  <a:spLocks noChangeArrowheads="1"/>
                </p:cNvSpPr>
                <p:nvPr/>
              </p:nvSpPr>
              <p:spPr bwMode="auto">
                <a:xfrm>
                  <a:off x="7831391" y="2556448"/>
                  <a:ext cx="4243906" cy="46339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eaLnBrk="1" hangingPunct="1">
                    <a:spcBef>
                      <a:spcPct val="50000"/>
                    </a:spcBef>
                  </a:pP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𝑢</m:t>
                              </m:r>
                            </m:e>
                          </m:acc>
                        </m:e>
                        <m:sub>
                          <m:r>
                            <a:rPr lang="en-US" sz="22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200" dirty="0">
                      <a:solidFill>
                        <a:srgbClr val="836967"/>
                      </a:solidFill>
                    </a:rPr>
                    <a:t> </a:t>
                  </a:r>
                  <a14:m>
                    <m:oMath xmlns:m="http://schemas.openxmlformats.org/officeDocument/2006/math">
                      <m:sSub>
                        <m:sSubPr>
                          <m:ctrlPr>
                            <a:rPr lang="en-US" sz="2200" i="1">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𝑛</m:t>
                              </m:r>
                            </m:e>
                          </m:acc>
                        </m:e>
                        <m:sub>
                          <m:r>
                            <a:rPr lang="en-US" sz="2200" i="1">
                              <a:latin typeface="Cambria Math" panose="02040503050406030204" pitchFamily="18" charset="0"/>
                            </a:rPr>
                            <m:t>(</m:t>
                          </m:r>
                          <m:r>
                            <a:rPr lang="en-US" sz="2200" i="1">
                              <a:latin typeface="Cambria Math" panose="02040503050406030204" pitchFamily="18" charset="0"/>
                            </a:rPr>
                            <m:t>𝑃</m:t>
                          </m:r>
                          <m:r>
                            <a:rPr lang="en-US" sz="2200" i="1">
                              <a:latin typeface="Cambria Math" panose="020405030504060302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endPar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2" name="Text Box 21">
                  <a:extLst>
                    <a:ext uri="{FF2B5EF4-FFF2-40B4-BE49-F238E27FC236}">
                      <a16:creationId xmlns:a16="http://schemas.microsoft.com/office/drawing/2014/main" id="{8856A875-AD85-0E2F-0C52-B3FC02EC284A}"/>
                    </a:ext>
                  </a:extLst>
                </p:cNvPr>
                <p:cNvSpPr txBox="1">
                  <a:spLocks noRot="1" noChangeAspect="1" noMove="1" noResize="1" noEditPoints="1" noAdjustHandles="1" noChangeArrowheads="1" noChangeShapeType="1" noTextEdit="1"/>
                </p:cNvSpPr>
                <p:nvPr/>
              </p:nvSpPr>
              <p:spPr bwMode="auto">
                <a:xfrm>
                  <a:off x="7831391" y="2556448"/>
                  <a:ext cx="4243906" cy="463397"/>
                </a:xfrm>
                <a:prstGeom prst="rect">
                  <a:avLst/>
                </a:prstGeom>
                <a:blipFill>
                  <a:blip r:embed="rId8"/>
                  <a:stretch>
                    <a:fillRect t="-4819" b="-19277"/>
                  </a:stretch>
                </a:blipFill>
                <a:ln w="9525">
                  <a:solidFill>
                    <a:srgbClr val="C00000"/>
                  </a:solidFill>
                  <a:miter lim="800000"/>
                  <a:headEnd/>
                  <a:tailEnd/>
                </a:ln>
                <a:effectLst/>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D535167-C834-D7D4-42A1-055A8EFD81F6}"/>
                </a:ext>
              </a:extLst>
            </p:cNvPr>
            <p:cNvGrpSpPr/>
            <p:nvPr/>
          </p:nvGrpSpPr>
          <p:grpSpPr>
            <a:xfrm>
              <a:off x="7302501" y="2551911"/>
              <a:ext cx="545809" cy="502077"/>
              <a:chOff x="6499117" y="4359430"/>
              <a:chExt cx="545809" cy="502077"/>
            </a:xfrm>
          </p:grpSpPr>
          <p:sp>
            <p:nvSpPr>
              <p:cNvPr id="22" name="Oval 21">
                <a:extLst>
                  <a:ext uri="{FF2B5EF4-FFF2-40B4-BE49-F238E27FC236}">
                    <a16:creationId xmlns:a16="http://schemas.microsoft.com/office/drawing/2014/main" id="{E6383D40-DF56-B18B-2045-ABEE33F502FB}"/>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3" name="TextBox 22">
                <a:extLst>
                  <a:ext uri="{FF2B5EF4-FFF2-40B4-BE49-F238E27FC236}">
                    <a16:creationId xmlns:a16="http://schemas.microsoft.com/office/drawing/2014/main" id="{10710931-0333-EC94-39D1-9E333412900E}"/>
                  </a:ext>
                </a:extLst>
              </p:cNvPr>
              <p:cNvSpPr txBox="1"/>
              <p:nvPr/>
            </p:nvSpPr>
            <p:spPr>
              <a:xfrm>
                <a:off x="6541344" y="4359430"/>
                <a:ext cx="503582" cy="430887"/>
              </a:xfrm>
              <a:prstGeom prst="rect">
                <a:avLst/>
              </a:prstGeom>
              <a:noFill/>
            </p:spPr>
            <p:txBody>
              <a:bodyPr wrap="square" rtlCol="0">
                <a:spAutoFit/>
              </a:bodyPr>
              <a:lstStyle/>
              <a:p>
                <a:r>
                  <a:rPr lang="en-US" sz="2200" b="1" dirty="0">
                    <a:solidFill>
                      <a:srgbClr val="0000CC"/>
                    </a:solidFill>
                    <a:latin typeface="Vapada"/>
                  </a:rPr>
                  <a:t>D</a:t>
                </a:r>
              </a:p>
            </p:txBody>
          </p:sp>
        </p:grpSp>
      </p:grpSp>
      <p:grpSp>
        <p:nvGrpSpPr>
          <p:cNvPr id="54" name="Group 53">
            <a:extLst>
              <a:ext uri="{FF2B5EF4-FFF2-40B4-BE49-F238E27FC236}">
                <a16:creationId xmlns:a16="http://schemas.microsoft.com/office/drawing/2014/main" id="{85E69DA2-7EFE-ECA9-AD84-8DCACCB9F5B6}"/>
              </a:ext>
            </a:extLst>
          </p:cNvPr>
          <p:cNvGrpSpPr/>
          <p:nvPr/>
        </p:nvGrpSpPr>
        <p:grpSpPr>
          <a:xfrm>
            <a:off x="7050354" y="3949082"/>
            <a:ext cx="4777483" cy="502077"/>
            <a:chOff x="7290269" y="3351553"/>
            <a:chExt cx="4777483" cy="502077"/>
          </a:xfrm>
        </p:grpSpPr>
        <mc:AlternateContent xmlns:mc="http://schemas.openxmlformats.org/markup-compatibility/2006" xmlns:a14="http://schemas.microsoft.com/office/drawing/2010/main">
          <mc:Choice Requires="a14">
            <p:sp>
              <p:nvSpPr>
                <p:cNvPr id="3" name="Text Box 21">
                  <a:extLst>
                    <a:ext uri="{FF2B5EF4-FFF2-40B4-BE49-F238E27FC236}">
                      <a16:creationId xmlns:a16="http://schemas.microsoft.com/office/drawing/2014/main" id="{F33B2995-CAEF-6426-2D79-3BDC2A39A935}"/>
                    </a:ext>
                  </a:extLst>
                </p:cNvPr>
                <p:cNvSpPr txBox="1">
                  <a:spLocks noChangeArrowheads="1"/>
                </p:cNvSpPr>
                <p:nvPr/>
              </p:nvSpPr>
              <p:spPr bwMode="auto">
                <a:xfrm>
                  <a:off x="7823845" y="3370436"/>
                  <a:ext cx="4243907" cy="43088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eaLnBrk="1" hangingPunct="1">
                    <a:spcBef>
                      <a:spcPct val="50000"/>
                    </a:spcBef>
                  </a:pP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𝑢</m:t>
                              </m:r>
                            </m:e>
                          </m:acc>
                        </m:e>
                        <m:sub>
                          <m:r>
                            <a:rPr lang="en-US" sz="2200" b="0" i="1" smtClean="0">
                              <a:latin typeface="Cambria Math" panose="02040503050406030204" pitchFamily="18" charset="0"/>
                            </a:rPr>
                            <m:t>𝑑</m:t>
                          </m:r>
                          <m:r>
                            <a:rPr lang="en-US" sz="2200" b="0" i="1" smtClean="0">
                              <a:latin typeface="Cambria Math" panose="02040503050406030204" pitchFamily="18" charset="0"/>
                            </a:rPr>
                            <m:t>1</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200" dirty="0">
                      <a:solidFill>
                        <a:srgbClr val="836967"/>
                      </a:solidFill>
                    </a:rPr>
                    <a:t> </a:t>
                  </a:r>
                  <a14:m>
                    <m:oMath xmlns:m="http://schemas.openxmlformats.org/officeDocument/2006/math">
                      <m:sSub>
                        <m:sSubPr>
                          <m:ctrlPr>
                            <a:rPr lang="en-US" sz="2200" i="1">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𝑢</m:t>
                              </m:r>
                            </m:e>
                          </m:acc>
                        </m:e>
                        <m:sub>
                          <m:r>
                            <a:rPr lang="en-US" sz="2200" b="0" i="1" smtClean="0">
                              <a:latin typeface="Cambria Math" panose="02040503050406030204" pitchFamily="18" charset="0"/>
                            </a:rPr>
                            <m:t>𝑑</m:t>
                          </m:r>
                          <m:r>
                            <a:rPr lang="en-US" sz="2200" b="0" i="1" smtClean="0">
                              <a:latin typeface="Cambria Math" panose="02040503050406030204" pitchFamily="18" charset="0"/>
                            </a:rPr>
                            <m:t>2</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endPar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3" name="Text Box 21">
                  <a:extLst>
                    <a:ext uri="{FF2B5EF4-FFF2-40B4-BE49-F238E27FC236}">
                      <a16:creationId xmlns:a16="http://schemas.microsoft.com/office/drawing/2014/main" id="{F33B2995-CAEF-6426-2D79-3BDC2A39A935}"/>
                    </a:ext>
                  </a:extLst>
                </p:cNvPr>
                <p:cNvSpPr txBox="1">
                  <a:spLocks noRot="1" noChangeAspect="1" noMove="1" noResize="1" noEditPoints="1" noAdjustHandles="1" noChangeArrowheads="1" noChangeShapeType="1" noTextEdit="1"/>
                </p:cNvSpPr>
                <p:nvPr/>
              </p:nvSpPr>
              <p:spPr bwMode="auto">
                <a:xfrm>
                  <a:off x="7823845" y="3370436"/>
                  <a:ext cx="4243907" cy="430887"/>
                </a:xfrm>
                <a:prstGeom prst="rect">
                  <a:avLst/>
                </a:prstGeom>
                <a:blipFill>
                  <a:blip r:embed="rId9"/>
                  <a:stretch>
                    <a:fillRect t="-5128" b="-26923"/>
                  </a:stretch>
                </a:blipFill>
                <a:ln w="9525">
                  <a:solidFill>
                    <a:srgbClr val="C00000"/>
                  </a:solidFill>
                  <a:miter lim="800000"/>
                  <a:headEnd/>
                  <a:tailEnd/>
                </a:ln>
                <a:effectLst/>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9D82C55-4B77-D769-B7D1-9FEAE7DCD515}"/>
                </a:ext>
              </a:extLst>
            </p:cNvPr>
            <p:cNvGrpSpPr/>
            <p:nvPr/>
          </p:nvGrpSpPr>
          <p:grpSpPr>
            <a:xfrm>
              <a:off x="7290269" y="3351553"/>
              <a:ext cx="545809" cy="502077"/>
              <a:chOff x="6499117" y="4359430"/>
              <a:chExt cx="545809" cy="502077"/>
            </a:xfrm>
          </p:grpSpPr>
          <p:sp>
            <p:nvSpPr>
              <p:cNvPr id="25" name="Oval 24">
                <a:extLst>
                  <a:ext uri="{FF2B5EF4-FFF2-40B4-BE49-F238E27FC236}">
                    <a16:creationId xmlns:a16="http://schemas.microsoft.com/office/drawing/2014/main" id="{63342AF1-49D9-B97B-3F04-2021276AC023}"/>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TextBox 26">
                <a:extLst>
                  <a:ext uri="{FF2B5EF4-FFF2-40B4-BE49-F238E27FC236}">
                    <a16:creationId xmlns:a16="http://schemas.microsoft.com/office/drawing/2014/main" id="{4B2BF2AB-BEF1-20C0-756C-CEB30E8736B6}"/>
                  </a:ext>
                </a:extLst>
              </p:cNvPr>
              <p:cNvSpPr txBox="1"/>
              <p:nvPr/>
            </p:nvSpPr>
            <p:spPr>
              <a:xfrm>
                <a:off x="6541344" y="4359430"/>
                <a:ext cx="503582" cy="430887"/>
              </a:xfrm>
              <a:prstGeom prst="rect">
                <a:avLst/>
              </a:prstGeom>
              <a:noFill/>
            </p:spPr>
            <p:txBody>
              <a:bodyPr wrap="square" rtlCol="0">
                <a:spAutoFit/>
              </a:bodyPr>
              <a:lstStyle/>
              <a:p>
                <a:r>
                  <a:rPr lang="en-US" sz="2200" b="1" dirty="0">
                    <a:solidFill>
                      <a:srgbClr val="0000CC"/>
                    </a:solidFill>
                    <a:latin typeface="Vapada"/>
                  </a:rPr>
                  <a:t>E</a:t>
                </a:r>
              </a:p>
            </p:txBody>
          </p:sp>
        </p:grpSp>
      </p:grpSp>
      <p:grpSp>
        <p:nvGrpSpPr>
          <p:cNvPr id="53" name="Group 52">
            <a:extLst>
              <a:ext uri="{FF2B5EF4-FFF2-40B4-BE49-F238E27FC236}">
                <a16:creationId xmlns:a16="http://schemas.microsoft.com/office/drawing/2014/main" id="{954F5326-2DE9-CBA3-F146-87DAA75C3ABC}"/>
              </a:ext>
            </a:extLst>
          </p:cNvPr>
          <p:cNvGrpSpPr/>
          <p:nvPr/>
        </p:nvGrpSpPr>
        <p:grpSpPr>
          <a:xfrm>
            <a:off x="7092581" y="4819833"/>
            <a:ext cx="4755258" cy="502077"/>
            <a:chOff x="7282500" y="4127806"/>
            <a:chExt cx="4755258" cy="502077"/>
          </a:xfrm>
        </p:grpSpPr>
        <mc:AlternateContent xmlns:mc="http://schemas.openxmlformats.org/markup-compatibility/2006" xmlns:a14="http://schemas.microsoft.com/office/drawing/2010/main">
          <mc:Choice Requires="a14">
            <p:sp>
              <p:nvSpPr>
                <p:cNvPr id="5" name="Text Box 21">
                  <a:extLst>
                    <a:ext uri="{FF2B5EF4-FFF2-40B4-BE49-F238E27FC236}">
                      <a16:creationId xmlns:a16="http://schemas.microsoft.com/office/drawing/2014/main" id="{C2D267E2-4595-340F-6CEC-3BB0935D2A51}"/>
                    </a:ext>
                  </a:extLst>
                </p:cNvPr>
                <p:cNvSpPr txBox="1">
                  <a:spLocks noChangeArrowheads="1"/>
                </p:cNvSpPr>
                <p:nvPr/>
              </p:nvSpPr>
              <p:spPr bwMode="auto">
                <a:xfrm>
                  <a:off x="7793851" y="4156720"/>
                  <a:ext cx="4243907" cy="463397"/>
                </a:xfrm>
                <a:prstGeom prst="rect">
                  <a:avLst/>
                </a:prstGeom>
                <a:solidFill>
                  <a:schemeClr val="accent2">
                    <a:lumMod val="40000"/>
                    <a:lumOff val="60000"/>
                  </a:scheme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eaLnBrk="1" hangingPunct="1">
                    <a:spcBef>
                      <a:spcPct val="50000"/>
                    </a:spcBef>
                  </a:pP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200" dirty="0" err="1">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smtClean="0">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𝑛</m:t>
                              </m:r>
                            </m:e>
                          </m:acc>
                        </m:e>
                        <m:sub>
                          <m:r>
                            <a:rPr lang="en-US" sz="2200" b="0" i="1" smtClean="0">
                              <a:latin typeface="Cambria Math" panose="02040503050406030204" pitchFamily="18" charset="0"/>
                            </a:rPr>
                            <m:t>(</m:t>
                          </m:r>
                          <m:r>
                            <a:rPr lang="en-US" sz="2200" b="0" i="1" smtClean="0">
                              <a:latin typeface="Cambria Math" panose="02040503050406030204" pitchFamily="18" charset="0"/>
                            </a:rPr>
                            <m:t>𝑃</m:t>
                          </m:r>
                          <m:r>
                            <a:rPr lang="en-US" sz="2200" b="0" i="1" smtClean="0">
                              <a:latin typeface="Cambria Math" panose="020405030504060302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200" dirty="0">
                      <a:solidFill>
                        <a:srgbClr val="836967"/>
                      </a:solidFill>
                    </a:rPr>
                    <a:t> </a:t>
                  </a:r>
                  <a14:m>
                    <m:oMath xmlns:m="http://schemas.openxmlformats.org/officeDocument/2006/math">
                      <m:sSub>
                        <m:sSubPr>
                          <m:ctrlPr>
                            <a:rPr lang="en-US" sz="2200" i="1">
                              <a:solidFill>
                                <a:srgbClr val="836967"/>
                              </a:solidFill>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smtClean="0">
                                  <a:latin typeface="Cambria Math" panose="02040503050406030204" pitchFamily="18" charset="0"/>
                                </a:rPr>
                                <m:t>𝑛</m:t>
                              </m:r>
                            </m:e>
                          </m:acc>
                        </m:e>
                        <m:sub>
                          <m:r>
                            <a:rPr lang="en-US" sz="2200" b="0" i="1" smtClean="0">
                              <a:latin typeface="Cambria Math" panose="02040503050406030204" pitchFamily="18" charset="0"/>
                            </a:rPr>
                            <m:t>(</m:t>
                          </m:r>
                          <m:r>
                            <a:rPr lang="en-US" sz="2200" b="0" i="1" smtClean="0">
                              <a:latin typeface="Cambria Math" panose="02040503050406030204" pitchFamily="18" charset="0"/>
                            </a:rPr>
                            <m:t>𝑄</m:t>
                          </m:r>
                          <m:r>
                            <a:rPr lang="en-US" sz="2200" b="0" i="1" smtClean="0">
                              <a:latin typeface="Cambria Math" panose="02040503050406030204" pitchFamily="18" charset="0"/>
                            </a:rPr>
                            <m:t>)</m:t>
                          </m:r>
                        </m:sub>
                      </m:sSub>
                    </m:oMath>
                  </a14:m>
                  <a:r>
                    <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VTCP</a:t>
                  </a:r>
                  <a:endParaRPr lang="en-US" altLang="en-US" sz="2200" dirty="0">
                    <a:solidFill>
                      <a:schemeClr val="tx1">
                        <a:lumMod val="95000"/>
                        <a:lumOff val="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5" name="Text Box 21">
                  <a:extLst>
                    <a:ext uri="{FF2B5EF4-FFF2-40B4-BE49-F238E27FC236}">
                      <a16:creationId xmlns:a16="http://schemas.microsoft.com/office/drawing/2014/main" id="{C2D267E2-4595-340F-6CEC-3BB0935D2A51}"/>
                    </a:ext>
                  </a:extLst>
                </p:cNvPr>
                <p:cNvSpPr txBox="1">
                  <a:spLocks noRot="1" noChangeAspect="1" noMove="1" noResize="1" noEditPoints="1" noAdjustHandles="1" noChangeArrowheads="1" noChangeShapeType="1" noTextEdit="1"/>
                </p:cNvSpPr>
                <p:nvPr/>
              </p:nvSpPr>
              <p:spPr bwMode="auto">
                <a:xfrm>
                  <a:off x="7793851" y="4156720"/>
                  <a:ext cx="4243907" cy="463397"/>
                </a:xfrm>
                <a:prstGeom prst="rect">
                  <a:avLst/>
                </a:prstGeom>
                <a:blipFill>
                  <a:blip r:embed="rId10"/>
                  <a:stretch>
                    <a:fillRect t="-4819" b="-19277"/>
                  </a:stretch>
                </a:blipFill>
                <a:ln w="9525">
                  <a:solidFill>
                    <a:srgbClr val="C00000"/>
                  </a:solidFill>
                  <a:miter lim="800000"/>
                  <a:headEnd/>
                  <a:tailEnd/>
                </a:ln>
                <a:effectLst/>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A7DA4051-1473-1E08-A5C5-E0986A4ED6A1}"/>
                </a:ext>
              </a:extLst>
            </p:cNvPr>
            <p:cNvGrpSpPr/>
            <p:nvPr/>
          </p:nvGrpSpPr>
          <p:grpSpPr>
            <a:xfrm>
              <a:off x="7282500" y="4127806"/>
              <a:ext cx="545809" cy="502077"/>
              <a:chOff x="6499117" y="4359430"/>
              <a:chExt cx="545809" cy="502077"/>
            </a:xfrm>
          </p:grpSpPr>
          <p:sp>
            <p:nvSpPr>
              <p:cNvPr id="33" name="Oval 32">
                <a:extLst>
                  <a:ext uri="{FF2B5EF4-FFF2-40B4-BE49-F238E27FC236}">
                    <a16:creationId xmlns:a16="http://schemas.microsoft.com/office/drawing/2014/main" id="{52B095F0-13AD-9ED6-FE81-F947A0C716BD}"/>
                  </a:ext>
                </a:extLst>
              </p:cNvPr>
              <p:cNvSpPr/>
              <p:nvPr/>
            </p:nvSpPr>
            <p:spPr>
              <a:xfrm flipV="1">
                <a:off x="6499117" y="4388409"/>
                <a:ext cx="503582" cy="473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4" name="TextBox 33">
                <a:extLst>
                  <a:ext uri="{FF2B5EF4-FFF2-40B4-BE49-F238E27FC236}">
                    <a16:creationId xmlns:a16="http://schemas.microsoft.com/office/drawing/2014/main" id="{095620E3-8752-AB32-1D0E-B9CFC00AB1D7}"/>
                  </a:ext>
                </a:extLst>
              </p:cNvPr>
              <p:cNvSpPr txBox="1"/>
              <p:nvPr/>
            </p:nvSpPr>
            <p:spPr>
              <a:xfrm>
                <a:off x="6541344" y="4359430"/>
                <a:ext cx="503582" cy="430887"/>
              </a:xfrm>
              <a:prstGeom prst="rect">
                <a:avLst/>
              </a:prstGeom>
              <a:noFill/>
            </p:spPr>
            <p:txBody>
              <a:bodyPr wrap="square" rtlCol="0">
                <a:spAutoFit/>
              </a:bodyPr>
              <a:lstStyle/>
              <a:p>
                <a:r>
                  <a:rPr lang="en-US" sz="2200" b="1" dirty="0">
                    <a:solidFill>
                      <a:srgbClr val="0000CC"/>
                    </a:solidFill>
                    <a:latin typeface="Vapada"/>
                  </a:rPr>
                  <a:t>F</a:t>
                </a:r>
              </a:p>
            </p:txBody>
          </p:sp>
        </p:grpSp>
      </p:grpSp>
      <p:sp>
        <p:nvSpPr>
          <p:cNvPr id="47" name="Oval 46">
            <a:extLst>
              <a:ext uri="{FF2B5EF4-FFF2-40B4-BE49-F238E27FC236}">
                <a16:creationId xmlns:a16="http://schemas.microsoft.com/office/drawing/2014/main" id="{0A7A5717-BBB6-8BAA-F907-AD8615FF99D6}"/>
              </a:ext>
            </a:extLst>
          </p:cNvPr>
          <p:cNvSpPr/>
          <p:nvPr/>
        </p:nvSpPr>
        <p:spPr>
          <a:xfrm>
            <a:off x="5721479" y="3093764"/>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5</a:t>
            </a:r>
          </a:p>
        </p:txBody>
      </p:sp>
      <p:sp>
        <p:nvSpPr>
          <p:cNvPr id="48" name="Oval 47">
            <a:extLst>
              <a:ext uri="{FF2B5EF4-FFF2-40B4-BE49-F238E27FC236}">
                <a16:creationId xmlns:a16="http://schemas.microsoft.com/office/drawing/2014/main" id="{CD0A3820-36C7-9ABB-873B-72640A5F8235}"/>
              </a:ext>
            </a:extLst>
          </p:cNvPr>
          <p:cNvSpPr/>
          <p:nvPr/>
        </p:nvSpPr>
        <p:spPr>
          <a:xfrm>
            <a:off x="5665126" y="3908068"/>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6</a:t>
            </a:r>
          </a:p>
        </p:txBody>
      </p:sp>
      <p:sp>
        <p:nvSpPr>
          <p:cNvPr id="50" name="Oval 49">
            <a:extLst>
              <a:ext uri="{FF2B5EF4-FFF2-40B4-BE49-F238E27FC236}">
                <a16:creationId xmlns:a16="http://schemas.microsoft.com/office/drawing/2014/main" id="{01F573D3-9F5F-6F01-EFD1-1EC31DCC0652}"/>
              </a:ext>
            </a:extLst>
          </p:cNvPr>
          <p:cNvSpPr/>
          <p:nvPr/>
        </p:nvSpPr>
        <p:spPr>
          <a:xfrm>
            <a:off x="5706541" y="4940589"/>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7</a:t>
            </a:r>
          </a:p>
        </p:txBody>
      </p:sp>
      <p:sp>
        <p:nvSpPr>
          <p:cNvPr id="51" name="Oval 50">
            <a:extLst>
              <a:ext uri="{FF2B5EF4-FFF2-40B4-BE49-F238E27FC236}">
                <a16:creationId xmlns:a16="http://schemas.microsoft.com/office/drawing/2014/main" id="{DE6EC91D-9F9E-6BC2-F669-CB63C8B1EC83}"/>
              </a:ext>
            </a:extLst>
          </p:cNvPr>
          <p:cNvSpPr/>
          <p:nvPr/>
        </p:nvSpPr>
        <p:spPr>
          <a:xfrm>
            <a:off x="5806065" y="5742703"/>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mj-lt"/>
              </a:rPr>
              <a:t>8</a:t>
            </a:r>
          </a:p>
        </p:txBody>
      </p:sp>
      <p:sp>
        <p:nvSpPr>
          <p:cNvPr id="52" name="Oval 51">
            <a:extLst>
              <a:ext uri="{FF2B5EF4-FFF2-40B4-BE49-F238E27FC236}">
                <a16:creationId xmlns:a16="http://schemas.microsoft.com/office/drawing/2014/main" id="{06B0E356-E7B3-53B6-0E6C-688B395AFE08}"/>
              </a:ext>
            </a:extLst>
          </p:cNvPr>
          <p:cNvSpPr/>
          <p:nvPr/>
        </p:nvSpPr>
        <p:spPr>
          <a:xfrm>
            <a:off x="5731666" y="2147152"/>
            <a:ext cx="494102" cy="56777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rgbClr val="FF0000"/>
                </a:solidFill>
                <a:latin typeface="+mj-lt"/>
              </a:rPr>
              <a:t>4</a:t>
            </a:r>
            <a:endParaRPr lang="en-US" sz="2200" dirty="0">
              <a:solidFill>
                <a:srgbClr val="FF0000"/>
              </a:solidFill>
              <a:latin typeface="+mj-lt"/>
            </a:endParaRPr>
          </a:p>
        </p:txBody>
      </p:sp>
      <p:cxnSp>
        <p:nvCxnSpPr>
          <p:cNvPr id="67" name="Straight Arrow Connector 66">
            <a:extLst>
              <a:ext uri="{FF2B5EF4-FFF2-40B4-BE49-F238E27FC236}">
                <a16:creationId xmlns:a16="http://schemas.microsoft.com/office/drawing/2014/main" id="{3C316E21-B964-F5C4-B2F3-BC5C93DBC0F4}"/>
              </a:ext>
            </a:extLst>
          </p:cNvPr>
          <p:cNvCxnSpPr>
            <a:cxnSpLocks/>
          </p:cNvCxnSpPr>
          <p:nvPr/>
        </p:nvCxnSpPr>
        <p:spPr>
          <a:xfrm>
            <a:off x="6208423" y="1103850"/>
            <a:ext cx="856969" cy="1056459"/>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F0BA1F3-A148-2795-9A94-EDD73C279FEA}"/>
              </a:ext>
            </a:extLst>
          </p:cNvPr>
          <p:cNvCxnSpPr>
            <a:cxnSpLocks/>
            <a:stCxn id="70" idx="5"/>
            <a:endCxn id="76" idx="1"/>
          </p:cNvCxnSpPr>
          <p:nvPr/>
        </p:nvCxnSpPr>
        <p:spPr>
          <a:xfrm>
            <a:off x="6105920" y="620591"/>
            <a:ext cx="1022869" cy="791543"/>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4B93825-D593-7922-870F-9B092B752466}"/>
              </a:ext>
            </a:extLst>
          </p:cNvPr>
          <p:cNvCxnSpPr>
            <a:cxnSpLocks/>
          </p:cNvCxnSpPr>
          <p:nvPr/>
        </p:nvCxnSpPr>
        <p:spPr>
          <a:xfrm>
            <a:off x="6218029" y="3233796"/>
            <a:ext cx="1038585" cy="1651602"/>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DE5016B-8241-96C3-E066-C4DF51EB61F7}"/>
              </a:ext>
            </a:extLst>
          </p:cNvPr>
          <p:cNvCxnSpPr>
            <a:cxnSpLocks/>
          </p:cNvCxnSpPr>
          <p:nvPr/>
        </p:nvCxnSpPr>
        <p:spPr>
          <a:xfrm flipH="1">
            <a:off x="6300167" y="5252894"/>
            <a:ext cx="828622" cy="666365"/>
          </a:xfrm>
          <a:prstGeom prst="straightConnector1">
            <a:avLst/>
          </a:prstGeom>
          <a:ln w="28575">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9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up)">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up)">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wipe(down)">
                                      <p:cBhvr>
                                        <p:cTn id="4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90975" y="999697"/>
            <a:ext cx="11870527" cy="2520049"/>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287908" y="3832038"/>
            <a:ext cx="11811127" cy="2887417"/>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99684" y="226333"/>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93479" y="210566"/>
            <a:ext cx="11495754" cy="1015663"/>
          </a:xfrm>
          <a:prstGeom prst="rect">
            <a:avLst/>
          </a:prstGeom>
        </p:spPr>
        <p:txBody>
          <a:bodyPr wrap="square">
            <a:spAutoFit/>
          </a:bodyPr>
          <a:lstStyle/>
          <a:p>
            <a:pPr algn="ctr"/>
            <a:r>
              <a:rPr lang="vi-VN" sz="3000" b="1" spc="-75" dirty="0">
                <a:latin typeface="Times New Roman" panose="02020603050405020304" pitchFamily="18" charset="0"/>
                <a:ea typeface="Tahoma" pitchFamily="34" charset="0"/>
                <a:cs typeface="Times New Roman" panose="02020603050405020304" pitchFamily="18" charset="0"/>
              </a:rPr>
              <a:t>2.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vi-VN" sz="3000" b="1" spc="-75" dirty="0">
                <a:latin typeface="Times New Roman" panose="02020603050405020304" pitchFamily="18" charset="0"/>
                <a:ea typeface="Tahoma" pitchFamily="34" charset="0"/>
                <a:cs typeface="Times New Roman" panose="02020603050405020304" pitchFamily="18" charset="0"/>
              </a:rPr>
              <a:t> – khoảng cách</a:t>
            </a:r>
          </a:p>
          <a:p>
            <a:pPr algn="ct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091020" y="3145252"/>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02084" y="3646148"/>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142012" y="3637957"/>
            <a:ext cx="529474" cy="625818"/>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2850B82C-2096-43A0-AC5A-64E3436CA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819" y="167167"/>
            <a:ext cx="701683" cy="701684"/>
          </a:xfrm>
          <a:prstGeom prst="rect">
            <a:avLst/>
          </a:prstGeom>
        </p:spPr>
      </p:pic>
      <p:grpSp>
        <p:nvGrpSpPr>
          <p:cNvPr id="37" name="Group 36"/>
          <p:cNvGrpSpPr/>
          <p:nvPr/>
        </p:nvGrpSpPr>
        <p:grpSpPr>
          <a:xfrm>
            <a:off x="-2014" y="846995"/>
            <a:ext cx="1850566" cy="530327"/>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8"/>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12</a:t>
                </a:r>
              </a:p>
            </p:txBody>
          </p:sp>
        </p:gr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2" name="TextBox 1"/>
          <p:cNvSpPr txBox="1"/>
          <p:nvPr/>
        </p:nvSpPr>
        <p:spPr>
          <a:xfrm>
            <a:off x="1547116" y="1544421"/>
            <a:ext cx="8968483" cy="463397"/>
          </a:xfrm>
          <a:prstGeom prst="rect">
            <a:avLst/>
          </a:prstGeom>
          <a:noFill/>
        </p:spPr>
        <p:txBody>
          <a:bodyPr wrap="square" rtlCol="0">
            <a:spAutoFit/>
          </a:bodyPr>
          <a:lstStyle/>
          <a:p>
            <a:pPr algn="just">
              <a:lnSpc>
                <a:spcPct val="150000"/>
              </a:lnSpc>
              <a:spcAft>
                <a:spcPts val="0"/>
              </a:spcAft>
              <a:tabLst>
                <a:tab pos="629920"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689970" y="1132873"/>
                <a:ext cx="10769849" cy="1640770"/>
              </a:xfrm>
              <a:prstGeom prst="rect">
                <a:avLst/>
              </a:prstGeom>
            </p:spPr>
            <p:txBody>
              <a:bodyPr wrap="square">
                <a:spAutoFit/>
              </a:bodyPr>
              <a:lstStyle/>
              <a:p>
                <a:pPr algn="just">
                  <a:spcAft>
                    <a:spcPts val="0"/>
                  </a:spcAft>
                  <a:tabLst>
                    <a:tab pos="629920" algn="l"/>
                  </a:tabLst>
                </a:pPr>
                <a:r>
                  <a:rPr lang="nl-N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 Bắc Giang-2019)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latin typeface="Cambria Math" panose="02040503050406030204" pitchFamily="18" charset="0"/>
                            <a:ea typeface="Calibri" panose="020F0502020204030204" pitchFamily="34" charset="0"/>
                            <a:cs typeface="Times New Roman" panose="02020603050405020304" pitchFamily="18" charset="0"/>
                          </a:rPr>
                          <m:t>3</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num>
                      <m:den>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9970" y="1132873"/>
                <a:ext cx="10769849" cy="1640770"/>
              </a:xfrm>
              <a:prstGeom prst="rect">
                <a:avLst/>
              </a:prstGeom>
              <a:blipFill>
                <a:blip r:embed="rId7" cstate="print"/>
                <a:stretch>
                  <a:fillRect l="-849" r="-849" b="-7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08648" y="2765486"/>
                <a:ext cx="9569645" cy="731098"/>
              </a:xfrm>
              <a:prstGeom prst="rect">
                <a:avLst/>
              </a:prstGeom>
            </p:spPr>
            <p:txBody>
              <a:bodyPr wrap="square">
                <a:spAutoFit/>
              </a:bodyPr>
              <a:lstStyle/>
              <a:p>
                <a:pPr algn="just">
                  <a:spcAft>
                    <a:spcPts val="0"/>
                  </a:spcAft>
                  <a:tabLst>
                    <a:tab pos="3599815" algn="l"/>
                    <a:tab pos="5039995" algn="l"/>
                  </a:tabLst>
                </a:pPr>
                <a:r>
                  <a:rPr lang="nl-NL"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13</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0</m:t>
                    </m:r>
                  </m:oMath>
                </a14:m>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08648" y="2765486"/>
                <a:ext cx="9569645" cy="731098"/>
              </a:xfrm>
              <a:prstGeom prst="rect">
                <a:avLst/>
              </a:prstGeom>
              <a:blipFill>
                <a:blip r:embed="rId8" cstate="print"/>
                <a:stretch>
                  <a:fillRect l="-1146"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50294" y="4265691"/>
                <a:ext cx="10280778" cy="2059346"/>
              </a:xfrm>
              <a:prstGeom prst="rect">
                <a:avLst/>
              </a:prstGeom>
            </p:spPr>
            <p:txBody>
              <a:bodyPr wrap="square">
                <a:spAutoFit/>
              </a:bodyPr>
              <a:lstStyle/>
              <a:p>
                <a:pPr>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𝐵</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0</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2</m:t>
                        </m:r>
                      </m:e>
                    </m:d>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vectơ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a:latin typeface="Cambria Math" panose="02040503050406030204" pitchFamily="18" charset="0"/>
                        <a:ea typeface="Calibri" panose="020F0502020204030204" pitchFamily="34" charset="0"/>
                        <a:cs typeface="Times New Roman" panose="02020603050405020304" pitchFamily="18" charset="0"/>
                      </a:rPr>
                      <m:t>d</m:t>
                    </m:r>
                    <m:r>
                      <m:rPr>
                        <m:nor/>
                      </m:rPr>
                      <a:rPr lang="en-US" sz="2400">
                        <a:latin typeface="Cambria Math" panose="02040503050406030204" pitchFamily="18" charset="0"/>
                        <a:ea typeface="Calibri" panose="020F0502020204030204" pitchFamily="34" charset="0"/>
                        <a:cs typeface="Times New Roman" panose="02020603050405020304" pitchFamily="18" charset="0"/>
                      </a:rPr>
                      <m:t>,</m:t>
                    </m:r>
                    <m:r>
                      <m:rPr>
                        <m:nor/>
                      </m:rPr>
                      <a:rPr lang="en-US" sz="2400">
                        <a:latin typeface="Cambria Math" panose="02040503050406030204" pitchFamily="18" charset="0"/>
                        <a:ea typeface="Calibri" panose="020F0502020204030204" pitchFamily="34" charset="0"/>
                        <a:cs typeface="Times New Roman" panose="02020603050405020304" pitchFamily="18" charset="0"/>
                      </a:rPr>
                      <m:t>d</m:t>
                    </m:r>
                    <m:r>
                      <m:rPr>
                        <m:nor/>
                      </m:rP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𝑑</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𝑑</m:t>
                          </m:r>
                          <m:r>
                            <a:rPr lang="en-US" sz="2400" i="1">
                              <a:latin typeface="Cambria Math" panose="02040503050406030204" pitchFamily="18" charset="0"/>
                              <a:ea typeface="Calibri" panose="020F0502020204030204" pitchFamily="34" charset="0"/>
                              <a:cs typeface="Times New Roman" panose="02020603050405020304" pitchFamily="18" charset="0"/>
                            </a:rPr>
                            <m:t>′</m:t>
                          </m:r>
                        </m:e>
                      </m:d>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e>
                              </m:d>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𝐴𝐵</m:t>
                                  </m:r>
                                </m:e>
                              </m:acc>
                            </m:e>
                          </m:d>
                        </m:num>
                        <m:den>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e>
                                  </m:acc>
                                  <m:r>
                                    <a:rPr lang="en-US" sz="2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𝑢</m:t>
                                      </m:r>
                                      <m:r>
                                        <a:rPr lang="en-US" sz="2400" i="1">
                                          <a:latin typeface="Cambria Math" panose="02040503050406030204" pitchFamily="18" charset="0"/>
                                          <a:ea typeface="Calibri" panose="020F0502020204030204" pitchFamily="34" charset="0"/>
                                          <a:cs typeface="Times New Roman" panose="02020603050405020304" pitchFamily="18" charset="0"/>
                                        </a:rPr>
                                        <m:t>′</m:t>
                                      </m:r>
                                    </m:e>
                                  </m:acc>
                                </m:e>
                              </m:d>
                            </m:e>
                          </m: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27</m:t>
                          </m:r>
                        </m:num>
                        <m:den>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30</m:t>
                              </m:r>
                            </m:e>
                          </m:rad>
                        </m:den>
                      </m:f>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30</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50294" y="4265691"/>
                <a:ext cx="10280778" cy="2059346"/>
              </a:xfrm>
              <a:prstGeom prst="rect">
                <a:avLst/>
              </a:prstGeom>
              <a:blipFill>
                <a:blip r:embed="rId9" cstate="print"/>
                <a:stretch>
                  <a:fillRect l="-949"/>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C02D910A-6004-4462-BE7D-EEC55C9A0E8B}"/>
              </a:ext>
            </a:extLst>
          </p:cNvPr>
          <p:cNvSpPr/>
          <p:nvPr/>
        </p:nvSpPr>
        <p:spPr>
          <a:xfrm>
            <a:off x="6774873" y="2959047"/>
            <a:ext cx="500650"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p:spTree>
    <p:custDataLst>
      <p:tags r:id="rId1"/>
    </p:custDataLst>
    <p:extLst>
      <p:ext uri="{BB962C8B-B14F-4D97-AF65-F5344CB8AC3E}">
        <p14:creationId xmlns:p14="http://schemas.microsoft.com/office/powerpoint/2010/main" val="10188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148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92730" y="2179656"/>
            <a:ext cx="10455958" cy="9452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1092730" y="3345550"/>
            <a:ext cx="10455958"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just"/>
            <a:r>
              <a:rPr lang="en-US" sz="26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065452" y="4454756"/>
            <a:ext cx="10381378" cy="96344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981164" y="5655207"/>
            <a:ext cx="10417528" cy="7869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luyện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AD11556-1748-7DC6-5987-851440F194FF}"/>
              </a:ext>
            </a:extLst>
          </p:cNvPr>
          <p:cNvSpPr txBox="1"/>
          <p:nvPr/>
        </p:nvSpPr>
        <p:spPr>
          <a:xfrm>
            <a:off x="3724753" y="16303"/>
            <a:ext cx="628335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PHẦN II: GIẢI QUYẾT VẤN ĐỀ</a:t>
            </a:r>
            <a:endParaRPr lang="en-US" sz="2800" dirty="0"/>
          </a:p>
        </p:txBody>
      </p:sp>
      <p:sp>
        <p:nvSpPr>
          <p:cNvPr id="6" name="Title 2">
            <a:extLst>
              <a:ext uri="{FF2B5EF4-FFF2-40B4-BE49-F238E27FC236}">
                <a16:creationId xmlns:a16="http://schemas.microsoft.com/office/drawing/2014/main" id="{6F0BE0D7-D2A4-0CE1-19B8-41FD8087C3FC}"/>
              </a:ext>
            </a:extLst>
          </p:cNvPr>
          <p:cNvSpPr txBox="1">
            <a:spLocks/>
          </p:cNvSpPr>
          <p:nvPr/>
        </p:nvSpPr>
        <p:spPr>
          <a:xfrm>
            <a:off x="177644" y="776473"/>
            <a:ext cx="11923936" cy="1403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400" b="1" dirty="0">
                <a:solidFill>
                  <a:srgbClr val="003399"/>
                </a:solidFill>
                <a:latin typeface="Times New Roman" panose="02020603050405020304" pitchFamily="18" charset="0"/>
                <a:cs typeface="Times New Roman" panose="02020603050405020304" pitchFamily="18" charset="0"/>
              </a:rPr>
              <a:t>2. </a:t>
            </a:r>
            <a:r>
              <a:rPr lang="en-US" sz="2200" b="1" dirty="0">
                <a:solidFill>
                  <a:srgbClr val="003399"/>
                </a:solidFill>
                <a:latin typeface="Times New Roman" panose="02020603050405020304" pitchFamily="18" charset="0"/>
                <a:cs typeface="Times New Roman" panose="02020603050405020304" pitchFamily="18" charset="0"/>
              </a:rPr>
              <a:t>BIỆN PHÁP NÂNG CAO CHẤT LƯỢNG GIẢNG DẠY:” HÌNH THÀNH VÀ PHÁT TRIỂN MỘT SỐ NĂNG LỰC TOÁN HỌC CHO HỌC SINH LỚP 12 THÔNG QUA GIẢI MỘT LỚP CÁC BÀI TOÁN CỰC TRỊ CỦA HÀM SỐ”.</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2" name="Rounded Rectangle 21">
            <a:extLst>
              <a:ext uri="{FF2B5EF4-FFF2-40B4-BE49-F238E27FC236}">
                <a16:creationId xmlns:a16="http://schemas.microsoft.com/office/drawing/2014/main" id="{AA3BE472-4435-9A6D-B812-87D7787E3728}"/>
              </a:ext>
            </a:extLst>
          </p:cNvPr>
          <p:cNvSpPr/>
          <p:nvPr/>
        </p:nvSpPr>
        <p:spPr>
          <a:xfrm>
            <a:off x="134118" y="2230128"/>
            <a:ext cx="931334" cy="79349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BP1</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1">
            <a:extLst>
              <a:ext uri="{FF2B5EF4-FFF2-40B4-BE49-F238E27FC236}">
                <a16:creationId xmlns:a16="http://schemas.microsoft.com/office/drawing/2014/main" id="{03EBB740-F97C-4F6B-5828-BAD3043C8A16}"/>
              </a:ext>
            </a:extLst>
          </p:cNvPr>
          <p:cNvSpPr/>
          <p:nvPr/>
        </p:nvSpPr>
        <p:spPr>
          <a:xfrm>
            <a:off x="177645" y="3396441"/>
            <a:ext cx="931334" cy="8213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BP2</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21">
            <a:extLst>
              <a:ext uri="{FF2B5EF4-FFF2-40B4-BE49-F238E27FC236}">
                <a16:creationId xmlns:a16="http://schemas.microsoft.com/office/drawing/2014/main" id="{587E84EA-E23C-F402-A535-D422960C6E20}"/>
              </a:ext>
            </a:extLst>
          </p:cNvPr>
          <p:cNvSpPr/>
          <p:nvPr/>
        </p:nvSpPr>
        <p:spPr>
          <a:xfrm>
            <a:off x="134118" y="4525824"/>
            <a:ext cx="931334" cy="8213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BP3</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21">
            <a:extLst>
              <a:ext uri="{FF2B5EF4-FFF2-40B4-BE49-F238E27FC236}">
                <a16:creationId xmlns:a16="http://schemas.microsoft.com/office/drawing/2014/main" id="{140F4EBA-D93C-E21C-3D05-AE9D2A580C3D}"/>
              </a:ext>
            </a:extLst>
          </p:cNvPr>
          <p:cNvSpPr/>
          <p:nvPr/>
        </p:nvSpPr>
        <p:spPr>
          <a:xfrm>
            <a:off x="177644" y="5688014"/>
            <a:ext cx="803519" cy="78690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BP4</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65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9" grpId="0" animBg="1"/>
      <p:bldP spid="6" grpId="0"/>
      <p:bldP spid="2" grpId="0" animBg="1"/>
      <p:bldP spid="3" grpId="0" animBg="1"/>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BP1</a:t>
            </a:r>
          </a:p>
        </p:txBody>
      </p:sp>
      <p:sp>
        <p:nvSpPr>
          <p:cNvPr id="8" name="TextBox 7">
            <a:extLst>
              <a:ext uri="{FF2B5EF4-FFF2-40B4-BE49-F238E27FC236}">
                <a16:creationId xmlns:a16="http://schemas.microsoft.com/office/drawing/2014/main" id="{C5A16308-3DD0-81DA-AACB-92AC6636D77E}"/>
              </a:ext>
            </a:extLst>
          </p:cNvPr>
          <p:cNvSpPr txBox="1"/>
          <p:nvPr/>
        </p:nvSpPr>
        <p:spPr>
          <a:xfrm>
            <a:off x="337657" y="1305335"/>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1. </a:t>
            </a:r>
            <a:r>
              <a:rPr lang="en-US" sz="2400" b="1" dirty="0" err="1">
                <a:solidFill>
                  <a:srgbClr val="000000"/>
                </a:solidFill>
                <a:effectLst/>
                <a:latin typeface="Times New Roman" panose="02020603050405020304" pitchFamily="18" charset="0"/>
                <a:ea typeface="Calibri" panose="020F0502020204030204" pitchFamily="34" charset="0"/>
              </a:rPr>
              <a:t>Công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thức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đạo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spc="-80"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10" name="TextBox 9">
            <a:extLst>
              <a:ext uri="{FF2B5EF4-FFF2-40B4-BE49-F238E27FC236}">
                <a16:creationId xmlns:a16="http://schemas.microsoft.com/office/drawing/2014/main" id="{A70A5A6F-D491-2B80-0A7F-C0DF4F59A2C3}"/>
              </a:ext>
            </a:extLst>
          </p:cNvPr>
          <p:cNvSpPr txBox="1"/>
          <p:nvPr/>
        </p:nvSpPr>
        <p:spPr>
          <a:xfrm>
            <a:off x="337657" y="2392737"/>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2. </a:t>
            </a:r>
            <a:r>
              <a:rPr lang="en-US" sz="2400" b="1" dirty="0" err="1">
                <a:solidFill>
                  <a:srgbClr val="000000"/>
                </a:solidFill>
                <a:latin typeface="Times New Roman" panose="02020603050405020304" pitchFamily="18" charset="0"/>
                <a:ea typeface="Calibri" panose="020F0502020204030204" pitchFamily="34" charset="0"/>
              </a:rPr>
              <a:t>Cực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11" name="TextBox 10">
            <a:extLst>
              <a:ext uri="{FF2B5EF4-FFF2-40B4-BE49-F238E27FC236}">
                <a16:creationId xmlns:a16="http://schemas.microsoft.com/office/drawing/2014/main" id="{4340C5D1-4B5C-43DC-B770-A3FBF503F33E}"/>
              </a:ext>
            </a:extLst>
          </p:cNvPr>
          <p:cNvSpPr txBox="1"/>
          <p:nvPr/>
        </p:nvSpPr>
        <p:spPr>
          <a:xfrm>
            <a:off x="337656" y="5272123"/>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3. </a:t>
            </a:r>
            <a:r>
              <a:rPr lang="en-US" sz="2400" b="1" dirty="0" err="1">
                <a:solidFill>
                  <a:srgbClr val="000000"/>
                </a:solidFill>
                <a:effectLst/>
                <a:latin typeface="Times New Roman" panose="02020603050405020304" pitchFamily="18" charset="0"/>
                <a:ea typeface="Calibri" panose="020F0502020204030204" pitchFamily="34" charset="0"/>
              </a:rPr>
              <a:t>Tương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giao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đồ</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thị</a:t>
            </a:r>
            <a:r>
              <a:rPr lang="en-US" sz="2400" b="1"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12" name="TextBox 11">
            <a:extLst>
              <a:ext uri="{FF2B5EF4-FFF2-40B4-BE49-F238E27FC236}">
                <a16:creationId xmlns:a16="http://schemas.microsoft.com/office/drawing/2014/main" id="{F2E00108-9705-3B29-B40C-0F3D5DDB6B37}"/>
              </a:ext>
            </a:extLst>
          </p:cNvPr>
          <p:cNvSpPr txBox="1"/>
          <p:nvPr/>
        </p:nvSpPr>
        <p:spPr>
          <a:xfrm>
            <a:off x="337656" y="5834686"/>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4. </a:t>
            </a:r>
            <a:r>
              <a:rPr lang="en-US" sz="2400" b="1" dirty="0" err="1">
                <a:solidFill>
                  <a:srgbClr val="000000"/>
                </a:solidFill>
                <a:effectLst/>
                <a:latin typeface="Times New Roman" panose="02020603050405020304" pitchFamily="18" charset="0"/>
                <a:ea typeface="Calibri" panose="020F0502020204030204" pitchFamily="34" charset="0"/>
              </a:rPr>
              <a:t>Nghiệm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bội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chẵn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nghiệm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bội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lẻ</a:t>
            </a:r>
            <a:r>
              <a:rPr lang="en-US" sz="2400" b="1"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13" name="TextBox 12">
            <a:extLst>
              <a:ext uri="{FF2B5EF4-FFF2-40B4-BE49-F238E27FC236}">
                <a16:creationId xmlns:a16="http://schemas.microsoft.com/office/drawing/2014/main" id="{494DF4C6-3542-7929-2438-303CF98FEDD8}"/>
              </a:ext>
            </a:extLst>
          </p:cNvPr>
          <p:cNvSpPr txBox="1"/>
          <p:nvPr/>
        </p:nvSpPr>
        <p:spPr>
          <a:xfrm>
            <a:off x="560343" y="2968322"/>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Định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nghĩa</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14" name="TextBox 13">
            <a:extLst>
              <a:ext uri="{FF2B5EF4-FFF2-40B4-BE49-F238E27FC236}">
                <a16:creationId xmlns:a16="http://schemas.microsoft.com/office/drawing/2014/main" id="{228D8458-911A-B041-0212-413A7D82A0D1}"/>
              </a:ext>
            </a:extLst>
          </p:cNvPr>
          <p:cNvSpPr txBox="1"/>
          <p:nvPr/>
        </p:nvSpPr>
        <p:spPr>
          <a:xfrm>
            <a:off x="544246" y="3537727"/>
            <a:ext cx="11776025" cy="579967"/>
          </a:xfrm>
          <a:prstGeom prst="rect">
            <a:avLst/>
          </a:prstGeom>
          <a:noFill/>
        </p:spPr>
        <p:txBody>
          <a:bodyPr wrap="square">
            <a:spAutoFit/>
          </a:body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đủ</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p>
        </p:txBody>
      </p:sp>
      <p:sp>
        <p:nvSpPr>
          <p:cNvPr id="15" name="TextBox 14">
            <a:extLst>
              <a:ext uri="{FF2B5EF4-FFF2-40B4-BE49-F238E27FC236}">
                <a16:creationId xmlns:a16="http://schemas.microsoft.com/office/drawing/2014/main" id="{7F299EE7-C41A-7103-7105-1B897F8F1AFF}"/>
              </a:ext>
            </a:extLst>
          </p:cNvPr>
          <p:cNvSpPr txBox="1"/>
          <p:nvPr/>
        </p:nvSpPr>
        <p:spPr>
          <a:xfrm>
            <a:off x="627351" y="4467064"/>
            <a:ext cx="609460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tắc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2" name="Rounded Rectangle 8">
            <a:extLst>
              <a:ext uri="{FF2B5EF4-FFF2-40B4-BE49-F238E27FC236}">
                <a16:creationId xmlns:a16="http://schemas.microsoft.com/office/drawing/2014/main" id="{94722BA4-11E2-C01D-5DA2-8AFEC2370AB6}"/>
              </a:ext>
            </a:extLst>
          </p:cNvPr>
          <p:cNvSpPr/>
          <p:nvPr/>
        </p:nvSpPr>
        <p:spPr>
          <a:xfrm>
            <a:off x="1093018" y="-56126"/>
            <a:ext cx="11098982" cy="9452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2400" b="1" dirty="0">
                <a:latin typeface="Times New Roman" panose="02020603050405020304" pitchFamily="18" charset="0"/>
                <a:cs typeface="Times New Roman" panose="02020603050405020304" pitchFamily="18" charset="0"/>
              </a:rPr>
              <a:t>   2.1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6" name="Thought Bubble: Cloud 15">
            <a:extLst>
              <a:ext uri="{FF2B5EF4-FFF2-40B4-BE49-F238E27FC236}">
                <a16:creationId xmlns:a16="http://schemas.microsoft.com/office/drawing/2014/main" id="{83675BB2-CA52-414B-1194-3B3C6A7652E2}"/>
              </a:ext>
            </a:extLst>
          </p:cNvPr>
          <p:cNvSpPr/>
          <p:nvPr/>
        </p:nvSpPr>
        <p:spPr>
          <a:xfrm>
            <a:off x="5910293" y="6039673"/>
            <a:ext cx="45719" cy="457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hought Bubble: Cloud 16">
            <a:extLst>
              <a:ext uri="{FF2B5EF4-FFF2-40B4-BE49-F238E27FC236}">
                <a16:creationId xmlns:a16="http://schemas.microsoft.com/office/drawing/2014/main" id="{5C6142FC-3CF7-544F-5696-CE422EA26DC0}"/>
              </a:ext>
            </a:extLst>
          </p:cNvPr>
          <p:cNvSpPr/>
          <p:nvPr/>
        </p:nvSpPr>
        <p:spPr>
          <a:xfrm>
            <a:off x="5768794" y="1483116"/>
            <a:ext cx="6085549" cy="3072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 </a:t>
            </a:r>
          </a:p>
        </p:txBody>
      </p:sp>
      <p:graphicFrame>
        <p:nvGraphicFramePr>
          <p:cNvPr id="18" name="Object 17">
            <a:extLst>
              <a:ext uri="{FF2B5EF4-FFF2-40B4-BE49-F238E27FC236}">
                <a16:creationId xmlns:a16="http://schemas.microsoft.com/office/drawing/2014/main" id="{7ACD9B55-A916-6F1B-F698-8E5D8E8FF2CD}"/>
              </a:ext>
            </a:extLst>
          </p:cNvPr>
          <p:cNvGraphicFramePr>
            <a:graphicFrameLocks noChangeAspect="1"/>
          </p:cNvGraphicFramePr>
          <p:nvPr>
            <p:extLst>
              <p:ext uri="{D42A27DB-BD31-4B8C-83A1-F6EECF244321}">
                <p14:modId xmlns:p14="http://schemas.microsoft.com/office/powerpoint/2010/main" val="3543022317"/>
              </p:ext>
            </p:extLst>
          </p:nvPr>
        </p:nvGraphicFramePr>
        <p:xfrm>
          <a:off x="7964020" y="2088268"/>
          <a:ext cx="923201" cy="636690"/>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
                      <p:cNvPicPr/>
                      <p:nvPr/>
                    </p:nvPicPr>
                    <p:blipFill>
                      <a:blip r:embed="rId3"/>
                      <a:stretch>
                        <a:fillRect/>
                      </a:stretch>
                    </p:blipFill>
                    <p:spPr>
                      <a:xfrm>
                        <a:off x="7964020" y="2088268"/>
                        <a:ext cx="923201" cy="6366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522C573-A2BB-2392-3C17-58D324A2F492}"/>
              </a:ext>
            </a:extLst>
          </p:cNvPr>
          <p:cNvGraphicFramePr>
            <a:graphicFrameLocks noChangeAspect="1"/>
          </p:cNvGraphicFramePr>
          <p:nvPr>
            <p:extLst>
              <p:ext uri="{D42A27DB-BD31-4B8C-83A1-F6EECF244321}">
                <p14:modId xmlns:p14="http://schemas.microsoft.com/office/powerpoint/2010/main" val="143190371"/>
              </p:ext>
            </p:extLst>
          </p:nvPr>
        </p:nvGraphicFramePr>
        <p:xfrm>
          <a:off x="7292334" y="2655586"/>
          <a:ext cx="495898" cy="686628"/>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7292334" y="2655586"/>
                        <a:ext cx="495898" cy="68662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DD3D9B8E-E392-36A8-07BB-ECE2EC0CF033}"/>
              </a:ext>
            </a:extLst>
          </p:cNvPr>
          <p:cNvGraphicFramePr>
            <a:graphicFrameLocks noChangeAspect="1"/>
          </p:cNvGraphicFramePr>
          <p:nvPr>
            <p:extLst>
              <p:ext uri="{D42A27DB-BD31-4B8C-83A1-F6EECF244321}">
                <p14:modId xmlns:p14="http://schemas.microsoft.com/office/powerpoint/2010/main" val="2686183259"/>
              </p:ext>
            </p:extLst>
          </p:nvPr>
        </p:nvGraphicFramePr>
        <p:xfrm>
          <a:off x="8483224" y="2729197"/>
          <a:ext cx="927947" cy="579967"/>
        </p:xfrm>
        <a:graphic>
          <a:graphicData uri="http://schemas.openxmlformats.org/presentationml/2006/ole">
            <mc:AlternateContent xmlns:mc="http://schemas.openxmlformats.org/markup-compatibility/2006">
              <mc:Choice xmlns:v="urn:schemas-microsoft-com:vml" Requires="v">
                <p:oleObj name="Equation" r:id="rId6" imgW="406080" imgH="253800" progId="Equation.DSMT4">
                  <p:embed/>
                </p:oleObj>
              </mc:Choice>
              <mc:Fallback>
                <p:oleObj name="Equation" r:id="rId6" imgW="406080" imgH="253800" progId="Equation.DSMT4">
                  <p:embed/>
                  <p:pic>
                    <p:nvPicPr>
                      <p:cNvPr id="0" name=""/>
                      <p:cNvPicPr/>
                      <p:nvPr/>
                    </p:nvPicPr>
                    <p:blipFill>
                      <a:blip r:embed="rId7"/>
                      <a:stretch>
                        <a:fillRect/>
                      </a:stretch>
                    </p:blipFill>
                    <p:spPr>
                      <a:xfrm>
                        <a:off x="8483224" y="2729197"/>
                        <a:ext cx="927947" cy="579967"/>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FC01E1F-78A9-D00C-C3A8-0E63B42E982B}"/>
              </a:ext>
            </a:extLst>
          </p:cNvPr>
          <p:cNvGraphicFramePr>
            <a:graphicFrameLocks noChangeAspect="1"/>
          </p:cNvGraphicFramePr>
          <p:nvPr>
            <p:extLst>
              <p:ext uri="{D42A27DB-BD31-4B8C-83A1-F6EECF244321}">
                <p14:modId xmlns:p14="http://schemas.microsoft.com/office/powerpoint/2010/main" val="3644065725"/>
              </p:ext>
            </p:extLst>
          </p:nvPr>
        </p:nvGraphicFramePr>
        <p:xfrm>
          <a:off x="7887779" y="3338913"/>
          <a:ext cx="495897" cy="686626"/>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7887779" y="3338913"/>
                        <a:ext cx="495897" cy="686626"/>
                      </a:xfrm>
                      <a:prstGeom prst="rect">
                        <a:avLst/>
                      </a:prstGeom>
                    </p:spPr>
                  </p:pic>
                </p:oleObj>
              </mc:Fallback>
            </mc:AlternateContent>
          </a:graphicData>
        </a:graphic>
      </p:graphicFrame>
    </p:spTree>
    <p:extLst>
      <p:ext uri="{BB962C8B-B14F-4D97-AF65-F5344CB8AC3E}">
        <p14:creationId xmlns:p14="http://schemas.microsoft.com/office/powerpoint/2010/main" val="65969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P spid="12" grpId="0"/>
      <p:bldP spid="13" grpId="0"/>
      <p:bldP spid="14" grpId="0"/>
      <p:bldP spid="15" grpId="0"/>
      <p:bldP spid="2"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14.jpeg">
            <a:extLst>
              <a:ext uri="{FF2B5EF4-FFF2-40B4-BE49-F238E27FC236}">
                <a16:creationId xmlns:a16="http://schemas.microsoft.com/office/drawing/2014/main" id="{1839AEC5-6EB9-B4D3-D6EA-D8C8D42174B8}"/>
              </a:ext>
            </a:extLst>
          </p:cNvPr>
          <p:cNvPicPr>
            <a:picLocks noChangeAspect="1"/>
          </p:cNvPicPr>
          <p:nvPr/>
        </p:nvPicPr>
        <p:blipFill>
          <a:blip r:embed="rId3" cstate="print"/>
          <a:stretch>
            <a:fillRect/>
          </a:stretch>
        </p:blipFill>
        <p:spPr>
          <a:xfrm>
            <a:off x="1636724" y="1243283"/>
            <a:ext cx="2078355" cy="1228090"/>
          </a:xfrm>
          <a:prstGeom prst="rect">
            <a:avLst/>
          </a:prstGeom>
        </p:spPr>
      </p:pic>
      <p:sp>
        <p:nvSpPr>
          <p:cNvPr id="15" name="Title 14">
            <a:extLst>
              <a:ext uri="{FF2B5EF4-FFF2-40B4-BE49-F238E27FC236}">
                <a16:creationId xmlns:a16="http://schemas.microsoft.com/office/drawing/2014/main" id="{AC59FB1E-3C8F-DAAF-7A9B-4DDE49428C55}"/>
              </a:ext>
            </a:extLst>
          </p:cNvPr>
          <p:cNvSpPr txBox="1">
            <a:spLocks noGrp="1"/>
          </p:cNvSpPr>
          <p:nvPr>
            <p:ph type="title"/>
          </p:nvPr>
        </p:nvSpPr>
        <p:spPr>
          <a:xfrm>
            <a:off x="0" y="-71011"/>
            <a:ext cx="10515600" cy="587148"/>
          </a:xfrm>
          <a:prstGeom prst="rect">
            <a:avLst/>
          </a:prstGeom>
          <a:noFill/>
        </p:spPr>
        <p:txBody>
          <a:bodyPr wrap="square">
            <a:spAutoFit/>
          </a:bodyPr>
          <a:lstStyle/>
          <a:p>
            <a:pPr>
              <a:lnSpc>
                <a:spcPct val="150000"/>
              </a:lnSpc>
            </a:pPr>
            <a:r>
              <a:rPr lang="en-US" sz="2400" b="1" dirty="0" err="1">
                <a:solidFill>
                  <a:srgbClr val="000000"/>
                </a:solidFill>
                <a:effectLst/>
                <a:latin typeface="Times New Roman" panose="02020603050405020304" pitchFamily="18" charset="0"/>
                <a:ea typeface="Calibri" panose="020F0502020204030204" pitchFamily="34" charset="0"/>
              </a:rPr>
              <a:t>Ví</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 1: </a:t>
            </a:r>
            <a:r>
              <a:rPr lang="en-US" sz="2400" b="1" dirty="0" err="1">
                <a:solidFill>
                  <a:srgbClr val="000000"/>
                </a:solidFill>
                <a:latin typeface="Times New Roman" panose="02020603050405020304" pitchFamily="18" charset="0"/>
                <a:ea typeface="Calibri" panose="020F0502020204030204" pitchFamily="34" charset="0"/>
              </a:rPr>
              <a:t>Tìm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điểm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cực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trong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mỗi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trường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hợp</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a:t>
            </a:r>
            <a:endParaRPr lang="en-US" sz="2400" b="1" dirty="0"/>
          </a:p>
        </p:txBody>
      </p:sp>
      <p:graphicFrame>
        <p:nvGraphicFramePr>
          <p:cNvPr id="16" name="Object 15">
            <a:extLst>
              <a:ext uri="{FF2B5EF4-FFF2-40B4-BE49-F238E27FC236}">
                <a16:creationId xmlns:a16="http://schemas.microsoft.com/office/drawing/2014/main" id="{388EC63B-8807-39F9-1585-1EDDCDCFD106}"/>
              </a:ext>
            </a:extLst>
          </p:cNvPr>
          <p:cNvGraphicFramePr>
            <a:graphicFrameLocks noChangeAspect="1"/>
          </p:cNvGraphicFramePr>
          <p:nvPr>
            <p:extLst>
              <p:ext uri="{D42A27DB-BD31-4B8C-83A1-F6EECF244321}">
                <p14:modId xmlns:p14="http://schemas.microsoft.com/office/powerpoint/2010/main" val="3628709152"/>
              </p:ext>
            </p:extLst>
          </p:nvPr>
        </p:nvGraphicFramePr>
        <p:xfrm>
          <a:off x="5343786" y="92554"/>
          <a:ext cx="662731" cy="457057"/>
        </p:xfrm>
        <a:graphic>
          <a:graphicData uri="http://schemas.openxmlformats.org/presentationml/2006/ole">
            <mc:AlternateContent xmlns:mc="http://schemas.openxmlformats.org/markup-compatibility/2006">
              <mc:Choice xmlns:v="urn:schemas-microsoft-com:vml" Requires="v">
                <p:oleObj name="Equation" r:id="rId4" imgW="368280" imgH="253800" progId="Equation.DSMT4">
                  <p:embed/>
                </p:oleObj>
              </mc:Choice>
              <mc:Fallback>
                <p:oleObj name="Equation" r:id="rId4" imgW="368280" imgH="253800" progId="Equation.DSMT4">
                  <p:embed/>
                  <p:pic>
                    <p:nvPicPr>
                      <p:cNvPr id="0" name=""/>
                      <p:cNvPicPr/>
                      <p:nvPr/>
                    </p:nvPicPr>
                    <p:blipFill>
                      <a:blip r:embed="rId5"/>
                      <a:stretch>
                        <a:fillRect/>
                      </a:stretch>
                    </p:blipFill>
                    <p:spPr>
                      <a:xfrm>
                        <a:off x="5343786" y="92554"/>
                        <a:ext cx="662731" cy="457057"/>
                      </a:xfrm>
                      <a:prstGeom prst="rect">
                        <a:avLst/>
                      </a:prstGeom>
                    </p:spPr>
                  </p:pic>
                </p:oleObj>
              </mc:Fallback>
            </mc:AlternateContent>
          </a:graphicData>
        </a:graphic>
      </p:graphicFrame>
      <p:sp>
        <p:nvSpPr>
          <p:cNvPr id="17" name="Title 14">
            <a:extLst>
              <a:ext uri="{FF2B5EF4-FFF2-40B4-BE49-F238E27FC236}">
                <a16:creationId xmlns:a16="http://schemas.microsoft.com/office/drawing/2014/main" id="{2EABB518-E4DB-37C3-DFC7-87CB4A11E5E8}"/>
              </a:ext>
            </a:extLst>
          </p:cNvPr>
          <p:cNvSpPr txBox="1">
            <a:spLocks/>
          </p:cNvSpPr>
          <p:nvPr/>
        </p:nvSpPr>
        <p:spPr>
          <a:xfrm>
            <a:off x="60796" y="452995"/>
            <a:ext cx="4962136"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a)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đồ</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có</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dạng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21" name="Object 20">
            <a:extLst>
              <a:ext uri="{FF2B5EF4-FFF2-40B4-BE49-F238E27FC236}">
                <a16:creationId xmlns:a16="http://schemas.microsoft.com/office/drawing/2014/main" id="{E8E8B5D9-1D17-2CE9-6602-EE51CF9A195B}"/>
              </a:ext>
            </a:extLst>
          </p:cNvPr>
          <p:cNvGraphicFramePr>
            <a:graphicFrameLocks noChangeAspect="1"/>
          </p:cNvGraphicFramePr>
          <p:nvPr>
            <p:extLst>
              <p:ext uri="{D42A27DB-BD31-4B8C-83A1-F6EECF244321}">
                <p14:modId xmlns:p14="http://schemas.microsoft.com/office/powerpoint/2010/main" val="877681585"/>
              </p:ext>
            </p:extLst>
          </p:nvPr>
        </p:nvGraphicFramePr>
        <p:xfrm>
          <a:off x="2433770" y="634534"/>
          <a:ext cx="669925" cy="461962"/>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3" name="Object 2">
                        <a:extLst>
                          <a:ext uri="{FF2B5EF4-FFF2-40B4-BE49-F238E27FC236}">
                            <a16:creationId xmlns:a16="http://schemas.microsoft.com/office/drawing/2014/main" id="{AF5DDC26-CC8F-A640-191A-6087941D5627}"/>
                          </a:ext>
                        </a:extLst>
                      </p:cNvPr>
                      <p:cNvPicPr/>
                      <p:nvPr/>
                    </p:nvPicPr>
                    <p:blipFill>
                      <a:blip r:embed="rId7"/>
                      <a:stretch>
                        <a:fillRect/>
                      </a:stretch>
                    </p:blipFill>
                    <p:spPr>
                      <a:xfrm>
                        <a:off x="2433770" y="634534"/>
                        <a:ext cx="669925" cy="461962"/>
                      </a:xfrm>
                      <a:prstGeom prst="rect">
                        <a:avLst/>
                      </a:prstGeom>
                    </p:spPr>
                  </p:pic>
                </p:oleObj>
              </mc:Fallback>
            </mc:AlternateContent>
          </a:graphicData>
        </a:graphic>
      </p:graphicFrame>
      <p:sp>
        <p:nvSpPr>
          <p:cNvPr id="42" name="Title 14">
            <a:extLst>
              <a:ext uri="{FF2B5EF4-FFF2-40B4-BE49-F238E27FC236}">
                <a16:creationId xmlns:a16="http://schemas.microsoft.com/office/drawing/2014/main" id="{99CBD38F-7B7B-9460-5B96-7F36B96FB3E1}"/>
              </a:ext>
            </a:extLst>
          </p:cNvPr>
          <p:cNvSpPr txBox="1">
            <a:spLocks/>
          </p:cNvSpPr>
          <p:nvPr/>
        </p:nvSpPr>
        <p:spPr>
          <a:xfrm>
            <a:off x="182330" y="2556144"/>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u="sng" dirty="0">
                <a:solidFill>
                  <a:srgbClr val="000000"/>
                </a:solidFill>
                <a:latin typeface="Times New Roman" panose="02020603050405020304" pitchFamily="18" charset="0"/>
                <a:ea typeface="Calibri" panose="020F0502020204030204" pitchFamily="34" charset="0"/>
              </a:rPr>
              <a:t>A.</a:t>
            </a:r>
            <a:r>
              <a:rPr lang="en-US" sz="2000" dirty="0">
                <a:solidFill>
                  <a:srgbClr val="000000"/>
                </a:solidFill>
                <a:latin typeface="Times New Roman" panose="02020603050405020304" pitchFamily="18" charset="0"/>
                <a:ea typeface="Calibri" panose="020F0502020204030204" pitchFamily="34" charset="0"/>
              </a:rPr>
              <a:t> 3           B. 4        C. 2                D. 1</a:t>
            </a:r>
            <a:endParaRPr lang="en-US" sz="2000" dirty="0"/>
          </a:p>
        </p:txBody>
      </p:sp>
      <p:cxnSp>
        <p:nvCxnSpPr>
          <p:cNvPr id="44" name="Straight Connector 43">
            <a:extLst>
              <a:ext uri="{FF2B5EF4-FFF2-40B4-BE49-F238E27FC236}">
                <a16:creationId xmlns:a16="http://schemas.microsoft.com/office/drawing/2014/main" id="{84A76D0A-E9DC-0BA5-D013-C0A636A65965}"/>
              </a:ext>
            </a:extLst>
          </p:cNvPr>
          <p:cNvCxnSpPr/>
          <p:nvPr/>
        </p:nvCxnSpPr>
        <p:spPr>
          <a:xfrm>
            <a:off x="5934844" y="505374"/>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14">
            <a:extLst>
              <a:ext uri="{FF2B5EF4-FFF2-40B4-BE49-F238E27FC236}">
                <a16:creationId xmlns:a16="http://schemas.microsoft.com/office/drawing/2014/main" id="{D2DACF71-9479-CCF9-D96E-25DC945D4B3C}"/>
              </a:ext>
            </a:extLst>
          </p:cNvPr>
          <p:cNvSpPr txBox="1">
            <a:spLocks/>
          </p:cNvSpPr>
          <p:nvPr/>
        </p:nvSpPr>
        <p:spPr>
          <a:xfrm>
            <a:off x="33309" y="5438892"/>
            <a:ext cx="5268289"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c)</a:t>
            </a:r>
            <a:r>
              <a:rPr lang="en-US" sz="2400"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dirty="0">
                <a:solidFill>
                  <a:srgbClr val="000000"/>
                </a:solidFill>
                <a:latin typeface="Times New Roman" panose="02020603050405020304" pitchFamily="18" charset="0"/>
                <a:ea typeface="Calibri" panose="020F0502020204030204" pitchFamily="34" charset="0"/>
              </a:rPr>
              <a:t> </a:t>
            </a:r>
            <a:endParaRPr lang="en-US" sz="2400" dirty="0"/>
          </a:p>
        </p:txBody>
      </p:sp>
      <p:graphicFrame>
        <p:nvGraphicFramePr>
          <p:cNvPr id="46" name="Object 45">
            <a:extLst>
              <a:ext uri="{FF2B5EF4-FFF2-40B4-BE49-F238E27FC236}">
                <a16:creationId xmlns:a16="http://schemas.microsoft.com/office/drawing/2014/main" id="{7F030D52-AABC-3F00-7E71-2D271030ACB4}"/>
              </a:ext>
            </a:extLst>
          </p:cNvPr>
          <p:cNvGraphicFramePr>
            <a:graphicFrameLocks noChangeAspect="1"/>
          </p:cNvGraphicFramePr>
          <p:nvPr>
            <p:extLst>
              <p:ext uri="{D42A27DB-BD31-4B8C-83A1-F6EECF244321}">
                <p14:modId xmlns:p14="http://schemas.microsoft.com/office/powerpoint/2010/main" val="3414474823"/>
              </p:ext>
            </p:extLst>
          </p:nvPr>
        </p:nvGraphicFramePr>
        <p:xfrm>
          <a:off x="1144198" y="5480154"/>
          <a:ext cx="2645764" cy="740938"/>
        </p:xfrm>
        <a:graphic>
          <a:graphicData uri="http://schemas.openxmlformats.org/presentationml/2006/ole">
            <mc:AlternateContent xmlns:mc="http://schemas.openxmlformats.org/markup-compatibility/2006">
              <mc:Choice xmlns:v="urn:schemas-microsoft-com:vml" Requires="v">
                <p:oleObj name="Equation" r:id="rId8" imgW="1360969" imgH="380682" progId="Equation.DSMT4">
                  <p:embed/>
                </p:oleObj>
              </mc:Choice>
              <mc:Fallback>
                <p:oleObj name="Equation" r:id="rId8" imgW="1360969" imgH="380682" progId="Equation.DSMT4">
                  <p:embed/>
                  <p:pic>
                    <p:nvPicPr>
                      <p:cNvPr id="0" name=""/>
                      <p:cNvPicPr/>
                      <p:nvPr/>
                    </p:nvPicPr>
                    <p:blipFill>
                      <a:blip r:embed="rId9"/>
                      <a:stretch>
                        <a:fillRect/>
                      </a:stretch>
                    </p:blipFill>
                    <p:spPr>
                      <a:xfrm>
                        <a:off x="1144198" y="5480154"/>
                        <a:ext cx="2645764" cy="740938"/>
                      </a:xfrm>
                      <a:prstGeom prst="rect">
                        <a:avLst/>
                      </a:prstGeom>
                    </p:spPr>
                  </p:pic>
                </p:oleObj>
              </mc:Fallback>
            </mc:AlternateContent>
          </a:graphicData>
        </a:graphic>
      </p:graphicFrame>
      <p:sp>
        <p:nvSpPr>
          <p:cNvPr id="47" name="Title 14">
            <a:extLst>
              <a:ext uri="{FF2B5EF4-FFF2-40B4-BE49-F238E27FC236}">
                <a16:creationId xmlns:a16="http://schemas.microsoft.com/office/drawing/2014/main" id="{BEDD4D98-BF3C-D8D6-4B6B-C9F800BF78D4}"/>
              </a:ext>
            </a:extLst>
          </p:cNvPr>
          <p:cNvSpPr txBox="1">
            <a:spLocks/>
          </p:cNvSpPr>
          <p:nvPr/>
        </p:nvSpPr>
        <p:spPr>
          <a:xfrm>
            <a:off x="133302" y="6175296"/>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1             B. 4        C. 2                </a:t>
            </a:r>
            <a:r>
              <a:rPr lang="en-US" sz="2000" u="sng" dirty="0">
                <a:solidFill>
                  <a:srgbClr val="000000"/>
                </a:solidFill>
                <a:latin typeface="Times New Roman" panose="02020603050405020304" pitchFamily="18" charset="0"/>
                <a:ea typeface="Calibri" panose="020F0502020204030204" pitchFamily="34" charset="0"/>
              </a:rPr>
              <a:t>D.</a:t>
            </a:r>
            <a:r>
              <a:rPr lang="en-US" sz="2000" dirty="0">
                <a:solidFill>
                  <a:srgbClr val="000000"/>
                </a:solidFill>
                <a:latin typeface="Times New Roman" panose="02020603050405020304" pitchFamily="18" charset="0"/>
                <a:ea typeface="Calibri" panose="020F0502020204030204" pitchFamily="34" charset="0"/>
              </a:rPr>
              <a:t> 3</a:t>
            </a:r>
            <a:endParaRPr lang="en-US" sz="2000" dirty="0"/>
          </a:p>
        </p:txBody>
      </p:sp>
      <p:sp>
        <p:nvSpPr>
          <p:cNvPr id="49" name="Rectangle 31">
            <a:extLst>
              <a:ext uri="{FF2B5EF4-FFF2-40B4-BE49-F238E27FC236}">
                <a16:creationId xmlns:a16="http://schemas.microsoft.com/office/drawing/2014/main" id="{3F704514-F96A-F1CA-2F4D-A44980030AE1}"/>
              </a:ext>
            </a:extLst>
          </p:cNvPr>
          <p:cNvSpPr>
            <a:spLocks noChangeArrowheads="1"/>
          </p:cNvSpPr>
          <p:nvPr/>
        </p:nvSpPr>
        <p:spPr bwMode="auto">
          <a:xfrm>
            <a:off x="2685437" y="4719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 name="Object 49">
            <a:extLst>
              <a:ext uri="{FF2B5EF4-FFF2-40B4-BE49-F238E27FC236}">
                <a16:creationId xmlns:a16="http://schemas.microsoft.com/office/drawing/2014/main" id="{A042AC24-61B7-1E56-160C-0529344E0FC6}"/>
              </a:ext>
            </a:extLst>
          </p:cNvPr>
          <p:cNvGraphicFramePr>
            <a:graphicFrameLocks noChangeAspect="1"/>
          </p:cNvGraphicFramePr>
          <p:nvPr>
            <p:extLst>
              <p:ext uri="{D42A27DB-BD31-4B8C-83A1-F6EECF244321}">
                <p14:modId xmlns:p14="http://schemas.microsoft.com/office/powerpoint/2010/main" val="1803892186"/>
              </p:ext>
            </p:extLst>
          </p:nvPr>
        </p:nvGraphicFramePr>
        <p:xfrm>
          <a:off x="3405670" y="3584688"/>
          <a:ext cx="2371725" cy="2019300"/>
        </p:xfrm>
        <a:graphic>
          <a:graphicData uri="http://schemas.openxmlformats.org/presentationml/2006/ole">
            <mc:AlternateContent xmlns:mc="http://schemas.openxmlformats.org/markup-compatibility/2006">
              <mc:Choice xmlns:v="urn:schemas-microsoft-com:vml" Requires="v">
                <p:oleObj r:id="rId10" imgW="4230000" imgH="3607560" progId="GraphFile">
                  <p:embed/>
                </p:oleObj>
              </mc:Choice>
              <mc:Fallback>
                <p:oleObj r:id="rId10" imgW="4230000" imgH="3607560" progId="GraphFile">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5670" y="3584688"/>
                        <a:ext cx="2371725" cy="201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itle 14">
            <a:extLst>
              <a:ext uri="{FF2B5EF4-FFF2-40B4-BE49-F238E27FC236}">
                <a16:creationId xmlns:a16="http://schemas.microsoft.com/office/drawing/2014/main" id="{6FDA07D4-606C-E2BA-9B5E-054E2020CFB0}"/>
              </a:ext>
            </a:extLst>
          </p:cNvPr>
          <p:cNvSpPr txBox="1">
            <a:spLocks/>
          </p:cNvSpPr>
          <p:nvPr/>
        </p:nvSpPr>
        <p:spPr>
          <a:xfrm>
            <a:off x="-38559" y="3007753"/>
            <a:ext cx="4872921"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b)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đồ</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có</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dạng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dirty="0">
                <a:solidFill>
                  <a:srgbClr val="000000"/>
                </a:solidFill>
                <a:latin typeface="Times New Roman" panose="02020603050405020304" pitchFamily="18" charset="0"/>
                <a:ea typeface="Calibri" panose="020F0502020204030204" pitchFamily="34" charset="0"/>
              </a:rPr>
              <a:t>: </a:t>
            </a:r>
            <a:endParaRPr lang="en-US" sz="2400" dirty="0"/>
          </a:p>
        </p:txBody>
      </p:sp>
      <p:graphicFrame>
        <p:nvGraphicFramePr>
          <p:cNvPr id="56" name="Object 55">
            <a:extLst>
              <a:ext uri="{FF2B5EF4-FFF2-40B4-BE49-F238E27FC236}">
                <a16:creationId xmlns:a16="http://schemas.microsoft.com/office/drawing/2014/main" id="{75C2D992-8C0D-BDD8-9043-0AF86A6FB700}"/>
              </a:ext>
            </a:extLst>
          </p:cNvPr>
          <p:cNvGraphicFramePr>
            <a:graphicFrameLocks noChangeAspect="1"/>
          </p:cNvGraphicFramePr>
          <p:nvPr>
            <p:extLst>
              <p:ext uri="{D42A27DB-BD31-4B8C-83A1-F6EECF244321}">
                <p14:modId xmlns:p14="http://schemas.microsoft.com/office/powerpoint/2010/main" val="3333634319"/>
              </p:ext>
            </p:extLst>
          </p:nvPr>
        </p:nvGraphicFramePr>
        <p:xfrm>
          <a:off x="2329801" y="3198385"/>
          <a:ext cx="700445" cy="437778"/>
        </p:xfrm>
        <a:graphic>
          <a:graphicData uri="http://schemas.openxmlformats.org/presentationml/2006/ole">
            <mc:AlternateContent xmlns:mc="http://schemas.openxmlformats.org/markup-compatibility/2006">
              <mc:Choice xmlns:v="urn:schemas-microsoft-com:vml" Requires="v">
                <p:oleObj name="Equation" r:id="rId12" imgW="406080" imgH="253800" progId="Equation.DSMT4">
                  <p:embed/>
                </p:oleObj>
              </mc:Choice>
              <mc:Fallback>
                <p:oleObj name="Equation" r:id="rId12" imgW="406080" imgH="253800" progId="Equation.DSMT4">
                  <p:embed/>
                  <p:pic>
                    <p:nvPicPr>
                      <p:cNvPr id="0" name=""/>
                      <p:cNvPicPr/>
                      <p:nvPr/>
                    </p:nvPicPr>
                    <p:blipFill>
                      <a:blip r:embed="rId13"/>
                      <a:stretch>
                        <a:fillRect/>
                      </a:stretch>
                    </p:blipFill>
                    <p:spPr>
                      <a:xfrm>
                        <a:off x="2329801" y="3198385"/>
                        <a:ext cx="700445" cy="437778"/>
                      </a:xfrm>
                      <a:prstGeom prst="rect">
                        <a:avLst/>
                      </a:prstGeom>
                    </p:spPr>
                  </p:pic>
                </p:oleObj>
              </mc:Fallback>
            </mc:AlternateContent>
          </a:graphicData>
        </a:graphic>
      </p:graphicFrame>
      <p:sp>
        <p:nvSpPr>
          <p:cNvPr id="57" name="Title 14">
            <a:extLst>
              <a:ext uri="{FF2B5EF4-FFF2-40B4-BE49-F238E27FC236}">
                <a16:creationId xmlns:a16="http://schemas.microsoft.com/office/drawing/2014/main" id="{09C60552-D8D3-2952-9BAE-CCF35BD503EB}"/>
              </a:ext>
            </a:extLst>
          </p:cNvPr>
          <p:cNvSpPr txBox="1">
            <a:spLocks/>
          </p:cNvSpPr>
          <p:nvPr/>
        </p:nvSpPr>
        <p:spPr>
          <a:xfrm>
            <a:off x="80394" y="3817183"/>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4             </a:t>
            </a:r>
            <a:r>
              <a:rPr lang="en-US" sz="2000" u="sng" dirty="0">
                <a:solidFill>
                  <a:srgbClr val="000000"/>
                </a:solidFill>
                <a:latin typeface="Times New Roman" panose="02020603050405020304" pitchFamily="18" charset="0"/>
                <a:ea typeface="Calibri" panose="020F0502020204030204" pitchFamily="34" charset="0"/>
              </a:rPr>
              <a:t>B.</a:t>
            </a:r>
            <a:r>
              <a:rPr lang="en-US" sz="2000" dirty="0">
                <a:solidFill>
                  <a:srgbClr val="000000"/>
                </a:solidFill>
                <a:latin typeface="Times New Roman" panose="02020603050405020304" pitchFamily="18" charset="0"/>
                <a:ea typeface="Calibri" panose="020F0502020204030204" pitchFamily="34" charset="0"/>
              </a:rPr>
              <a:t> 1        C. 3          D. 5</a:t>
            </a:r>
            <a:endParaRPr lang="en-US" sz="2000" dirty="0"/>
          </a:p>
        </p:txBody>
      </p:sp>
      <p:pic>
        <p:nvPicPr>
          <p:cNvPr id="58" name="Picture 57">
            <a:extLst>
              <a:ext uri="{FF2B5EF4-FFF2-40B4-BE49-F238E27FC236}">
                <a16:creationId xmlns:a16="http://schemas.microsoft.com/office/drawing/2014/main" id="{6093ECA9-C939-2CEF-870A-723BE38BECE2}"/>
              </a:ext>
            </a:extLst>
          </p:cNvPr>
          <p:cNvPicPr>
            <a:picLocks noChangeAspect="1"/>
          </p:cNvPicPr>
          <p:nvPr/>
        </p:nvPicPr>
        <p:blipFill>
          <a:blip r:embed="rId14">
            <a:extLst>
              <a:ext uri="{28A0092B-C50C-407E-A947-70E740481C1C}">
                <a14:useLocalDpi xmlns:a14="http://schemas.microsoft.com/office/drawing/2010/main" val="0"/>
              </a:ext>
            </a:extLst>
          </a:blip>
          <a:srcRect l="1991"/>
          <a:stretch>
            <a:fillRect/>
          </a:stretch>
        </p:blipFill>
        <p:spPr bwMode="auto">
          <a:xfrm>
            <a:off x="5943234" y="3036814"/>
            <a:ext cx="6248762" cy="676117"/>
          </a:xfrm>
          <a:prstGeom prst="rect">
            <a:avLst/>
          </a:prstGeom>
          <a:noFill/>
          <a:ln>
            <a:noFill/>
          </a:ln>
        </p:spPr>
      </p:pic>
      <p:sp>
        <p:nvSpPr>
          <p:cNvPr id="59" name="Title 14">
            <a:extLst>
              <a:ext uri="{FF2B5EF4-FFF2-40B4-BE49-F238E27FC236}">
                <a16:creationId xmlns:a16="http://schemas.microsoft.com/office/drawing/2014/main" id="{A234D18E-3EAA-91A7-E289-A385543C3805}"/>
              </a:ext>
            </a:extLst>
          </p:cNvPr>
          <p:cNvSpPr txBox="1">
            <a:spLocks/>
          </p:cNvSpPr>
          <p:nvPr/>
        </p:nvSpPr>
        <p:spPr>
          <a:xfrm>
            <a:off x="5926455" y="535487"/>
            <a:ext cx="1363105"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d)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60" name="Object 59">
            <a:extLst>
              <a:ext uri="{FF2B5EF4-FFF2-40B4-BE49-F238E27FC236}">
                <a16:creationId xmlns:a16="http://schemas.microsoft.com/office/drawing/2014/main" id="{B7D3981E-30CE-5F23-BF24-61829A784E79}"/>
              </a:ext>
            </a:extLst>
          </p:cNvPr>
          <p:cNvGraphicFramePr>
            <a:graphicFrameLocks noChangeAspect="1"/>
          </p:cNvGraphicFramePr>
          <p:nvPr>
            <p:extLst>
              <p:ext uri="{D42A27DB-BD31-4B8C-83A1-F6EECF244321}">
                <p14:modId xmlns:p14="http://schemas.microsoft.com/office/powerpoint/2010/main" val="773550462"/>
              </p:ext>
            </p:extLst>
          </p:nvPr>
        </p:nvGraphicFramePr>
        <p:xfrm>
          <a:off x="6988379" y="641662"/>
          <a:ext cx="3658775" cy="518004"/>
        </p:xfrm>
        <a:graphic>
          <a:graphicData uri="http://schemas.openxmlformats.org/presentationml/2006/ole">
            <mc:AlternateContent xmlns:mc="http://schemas.openxmlformats.org/markup-compatibility/2006">
              <mc:Choice xmlns:v="urn:schemas-microsoft-com:vml" Requires="v">
                <p:oleObj name="Equation" r:id="rId15" imgW="1950818" imgH="275976" progId="Equation.DSMT4">
                  <p:embed/>
                </p:oleObj>
              </mc:Choice>
              <mc:Fallback>
                <p:oleObj name="Equation" r:id="rId15" imgW="1950818" imgH="275976" progId="Equation.DSMT4">
                  <p:embed/>
                  <p:pic>
                    <p:nvPicPr>
                      <p:cNvPr id="0" name=""/>
                      <p:cNvPicPr/>
                      <p:nvPr/>
                    </p:nvPicPr>
                    <p:blipFill>
                      <a:blip r:embed="rId16"/>
                      <a:stretch>
                        <a:fillRect/>
                      </a:stretch>
                    </p:blipFill>
                    <p:spPr>
                      <a:xfrm>
                        <a:off x="6988379" y="641662"/>
                        <a:ext cx="3658775" cy="518004"/>
                      </a:xfrm>
                      <a:prstGeom prst="rect">
                        <a:avLst/>
                      </a:prstGeom>
                    </p:spPr>
                  </p:pic>
                </p:oleObj>
              </mc:Fallback>
            </mc:AlternateContent>
          </a:graphicData>
        </a:graphic>
      </p:graphicFrame>
      <p:sp>
        <p:nvSpPr>
          <p:cNvPr id="61" name="Title 14">
            <a:extLst>
              <a:ext uri="{FF2B5EF4-FFF2-40B4-BE49-F238E27FC236}">
                <a16:creationId xmlns:a16="http://schemas.microsoft.com/office/drawing/2014/main" id="{D0716B28-992F-6081-4066-CE92381B5129}"/>
              </a:ext>
            </a:extLst>
          </p:cNvPr>
          <p:cNvSpPr txBox="1">
            <a:spLocks/>
          </p:cNvSpPr>
          <p:nvPr/>
        </p:nvSpPr>
        <p:spPr>
          <a:xfrm>
            <a:off x="6356296" y="1289530"/>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3             B. 0        </a:t>
            </a:r>
            <a:r>
              <a:rPr lang="en-US" sz="2000" u="sng" dirty="0">
                <a:solidFill>
                  <a:srgbClr val="000000"/>
                </a:solidFill>
                <a:latin typeface="Times New Roman" panose="02020603050405020304" pitchFamily="18" charset="0"/>
                <a:ea typeface="Calibri" panose="020F0502020204030204" pitchFamily="34" charset="0"/>
              </a:rPr>
              <a:t>C.</a:t>
            </a:r>
            <a:r>
              <a:rPr lang="en-US" sz="2000" dirty="0">
                <a:solidFill>
                  <a:srgbClr val="000000"/>
                </a:solidFill>
                <a:latin typeface="Times New Roman" panose="02020603050405020304" pitchFamily="18" charset="0"/>
                <a:ea typeface="Calibri" panose="020F0502020204030204" pitchFamily="34" charset="0"/>
              </a:rPr>
              <a:t> 2                D. 1</a:t>
            </a:r>
            <a:endParaRPr lang="en-US" sz="2000" dirty="0"/>
          </a:p>
        </p:txBody>
      </p:sp>
      <p:sp>
        <p:nvSpPr>
          <p:cNvPr id="62" name="Title 14">
            <a:extLst>
              <a:ext uri="{FF2B5EF4-FFF2-40B4-BE49-F238E27FC236}">
                <a16:creationId xmlns:a16="http://schemas.microsoft.com/office/drawing/2014/main" id="{1CB7AD43-96C1-4A8D-1BA8-DE3A15DBF052}"/>
              </a:ext>
            </a:extLst>
          </p:cNvPr>
          <p:cNvSpPr txBox="1">
            <a:spLocks/>
          </p:cNvSpPr>
          <p:nvPr/>
        </p:nvSpPr>
        <p:spPr>
          <a:xfrm>
            <a:off x="5849338" y="1760171"/>
            <a:ext cx="6342662" cy="114114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e)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số</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liên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tục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trên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bảng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xét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dấu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như</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63" name="Object 62">
            <a:extLst>
              <a:ext uri="{FF2B5EF4-FFF2-40B4-BE49-F238E27FC236}">
                <a16:creationId xmlns:a16="http://schemas.microsoft.com/office/drawing/2014/main" id="{0D02CD81-E374-6271-4637-448C11F17880}"/>
              </a:ext>
            </a:extLst>
          </p:cNvPr>
          <p:cNvGraphicFramePr>
            <a:graphicFrameLocks noChangeAspect="1"/>
          </p:cNvGraphicFramePr>
          <p:nvPr>
            <p:extLst>
              <p:ext uri="{D42A27DB-BD31-4B8C-83A1-F6EECF244321}">
                <p14:modId xmlns:p14="http://schemas.microsoft.com/office/powerpoint/2010/main" val="1468631208"/>
              </p:ext>
            </p:extLst>
          </p:nvPr>
        </p:nvGraphicFramePr>
        <p:xfrm>
          <a:off x="7840093" y="1930729"/>
          <a:ext cx="671513" cy="461963"/>
        </p:xfrm>
        <a:graphic>
          <a:graphicData uri="http://schemas.openxmlformats.org/presentationml/2006/ole">
            <mc:AlternateContent xmlns:mc="http://schemas.openxmlformats.org/markup-compatibility/2006">
              <mc:Choice xmlns:v="urn:schemas-microsoft-com:vml" Requires="v">
                <p:oleObj name="Equation" r:id="rId17" imgW="670729" imgH="461821" progId="Equation.DSMT4">
                  <p:embed/>
                </p:oleObj>
              </mc:Choice>
              <mc:Fallback>
                <p:oleObj name="Equation" r:id="rId17" imgW="670729" imgH="461821" progId="Equation.DSMT4">
                  <p:embed/>
                  <p:pic>
                    <p:nvPicPr>
                      <p:cNvPr id="0" name=""/>
                      <p:cNvPicPr/>
                      <p:nvPr/>
                    </p:nvPicPr>
                    <p:blipFill>
                      <a:blip r:embed="rId18"/>
                      <a:stretch>
                        <a:fillRect/>
                      </a:stretch>
                    </p:blipFill>
                    <p:spPr>
                      <a:xfrm>
                        <a:off x="7840093" y="1930729"/>
                        <a:ext cx="671513" cy="461963"/>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A19B290B-3635-32A6-A5A7-22590DF7D90F}"/>
              </a:ext>
            </a:extLst>
          </p:cNvPr>
          <p:cNvGraphicFramePr>
            <a:graphicFrameLocks noChangeAspect="1"/>
          </p:cNvGraphicFramePr>
          <p:nvPr>
            <p:extLst>
              <p:ext uri="{D42A27DB-BD31-4B8C-83A1-F6EECF244321}">
                <p14:modId xmlns:p14="http://schemas.microsoft.com/office/powerpoint/2010/main" val="814585016"/>
              </p:ext>
            </p:extLst>
          </p:nvPr>
        </p:nvGraphicFramePr>
        <p:xfrm>
          <a:off x="10331943" y="1954568"/>
          <a:ext cx="367314" cy="367314"/>
        </p:xfrm>
        <a:graphic>
          <a:graphicData uri="http://schemas.openxmlformats.org/presentationml/2006/ole">
            <mc:AlternateContent xmlns:mc="http://schemas.openxmlformats.org/markup-compatibility/2006">
              <mc:Choice xmlns:v="urn:schemas-microsoft-com:vml" Requires="v">
                <p:oleObj name="Equation" r:id="rId19" imgW="164880" imgH="164880" progId="Equation.DSMT4">
                  <p:embed/>
                </p:oleObj>
              </mc:Choice>
              <mc:Fallback>
                <p:oleObj name="Equation" r:id="rId19" imgW="164880" imgH="164880" progId="Equation.DSMT4">
                  <p:embed/>
                  <p:pic>
                    <p:nvPicPr>
                      <p:cNvPr id="0" name=""/>
                      <p:cNvPicPr/>
                      <p:nvPr/>
                    </p:nvPicPr>
                    <p:blipFill>
                      <a:blip r:embed="rId20"/>
                      <a:stretch>
                        <a:fillRect/>
                      </a:stretch>
                    </p:blipFill>
                    <p:spPr>
                      <a:xfrm>
                        <a:off x="10331943" y="1954568"/>
                        <a:ext cx="367314" cy="367314"/>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71B170DE-AF25-DF4E-B8CD-9D2FACA74274}"/>
              </a:ext>
            </a:extLst>
          </p:cNvPr>
          <p:cNvGraphicFramePr>
            <a:graphicFrameLocks noChangeAspect="1"/>
          </p:cNvGraphicFramePr>
          <p:nvPr>
            <p:extLst>
              <p:ext uri="{D42A27DB-BD31-4B8C-83A1-F6EECF244321}">
                <p14:modId xmlns:p14="http://schemas.microsoft.com/office/powerpoint/2010/main" val="2271958517"/>
              </p:ext>
            </p:extLst>
          </p:nvPr>
        </p:nvGraphicFramePr>
        <p:xfrm>
          <a:off x="7474174" y="2483391"/>
          <a:ext cx="701675" cy="438150"/>
        </p:xfrm>
        <a:graphic>
          <a:graphicData uri="http://schemas.openxmlformats.org/presentationml/2006/ole">
            <mc:AlternateContent xmlns:mc="http://schemas.openxmlformats.org/markup-compatibility/2006">
              <mc:Choice xmlns:v="urn:schemas-microsoft-com:vml" Requires="v">
                <p:oleObj name="Equation" r:id="rId21" imgW="701315" imgH="437667" progId="Equation.DSMT4">
                  <p:embed/>
                </p:oleObj>
              </mc:Choice>
              <mc:Fallback>
                <p:oleObj name="Equation" r:id="rId21" imgW="701315" imgH="437667" progId="Equation.DSMT4">
                  <p:embed/>
                  <p:pic>
                    <p:nvPicPr>
                      <p:cNvPr id="0" name=""/>
                      <p:cNvPicPr/>
                      <p:nvPr/>
                    </p:nvPicPr>
                    <p:blipFill>
                      <a:blip r:embed="rId22"/>
                      <a:stretch>
                        <a:fillRect/>
                      </a:stretch>
                    </p:blipFill>
                    <p:spPr>
                      <a:xfrm>
                        <a:off x="7474174" y="2483391"/>
                        <a:ext cx="701675" cy="438150"/>
                      </a:xfrm>
                      <a:prstGeom prst="rect">
                        <a:avLst/>
                      </a:prstGeom>
                    </p:spPr>
                  </p:pic>
                </p:oleObj>
              </mc:Fallback>
            </mc:AlternateContent>
          </a:graphicData>
        </a:graphic>
      </p:graphicFrame>
      <p:sp>
        <p:nvSpPr>
          <p:cNvPr id="67" name="Title 14">
            <a:extLst>
              <a:ext uri="{FF2B5EF4-FFF2-40B4-BE49-F238E27FC236}">
                <a16:creationId xmlns:a16="http://schemas.microsoft.com/office/drawing/2014/main" id="{E5489EF7-5A73-8DC0-D233-F4F577A08DA8}"/>
              </a:ext>
            </a:extLst>
          </p:cNvPr>
          <p:cNvSpPr txBox="1">
            <a:spLocks/>
          </p:cNvSpPr>
          <p:nvPr/>
        </p:nvSpPr>
        <p:spPr>
          <a:xfrm>
            <a:off x="6426821" y="3978683"/>
            <a:ext cx="4922940" cy="50462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A. 2             B. 4        C. 1                </a:t>
            </a:r>
            <a:r>
              <a:rPr lang="en-US" sz="2000" u="sng" dirty="0">
                <a:solidFill>
                  <a:srgbClr val="000000"/>
                </a:solidFill>
                <a:latin typeface="Times New Roman" panose="02020603050405020304" pitchFamily="18" charset="0"/>
                <a:ea typeface="Calibri" panose="020F0502020204030204" pitchFamily="34" charset="0"/>
              </a:rPr>
              <a:t>D.</a:t>
            </a:r>
            <a:r>
              <a:rPr lang="en-US" sz="2000" dirty="0">
                <a:solidFill>
                  <a:srgbClr val="000000"/>
                </a:solidFill>
                <a:latin typeface="Times New Roman" panose="02020603050405020304" pitchFamily="18" charset="0"/>
                <a:ea typeface="Calibri" panose="020F0502020204030204" pitchFamily="34" charset="0"/>
              </a:rPr>
              <a:t> 3</a:t>
            </a:r>
            <a:endParaRPr lang="en-US" sz="2000" dirty="0"/>
          </a:p>
        </p:txBody>
      </p:sp>
      <p:pic>
        <p:nvPicPr>
          <p:cNvPr id="68" name="Picture 67">
            <a:extLst>
              <a:ext uri="{FF2B5EF4-FFF2-40B4-BE49-F238E27FC236}">
                <a16:creationId xmlns:a16="http://schemas.microsoft.com/office/drawing/2014/main" id="{6C8526CD-EC83-89FF-50A9-784CBB48122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auto">
          <a:xfrm>
            <a:off x="7862798" y="5013004"/>
            <a:ext cx="4154590" cy="1540756"/>
          </a:xfrm>
          <a:prstGeom prst="rect">
            <a:avLst/>
          </a:prstGeom>
          <a:noFill/>
          <a:ln>
            <a:noFill/>
          </a:ln>
        </p:spPr>
      </p:pic>
      <p:sp>
        <p:nvSpPr>
          <p:cNvPr id="69" name="Title 14">
            <a:extLst>
              <a:ext uri="{FF2B5EF4-FFF2-40B4-BE49-F238E27FC236}">
                <a16:creationId xmlns:a16="http://schemas.microsoft.com/office/drawing/2014/main" id="{A839172D-CCFA-DFF6-8D10-AC8BD9225BE1}"/>
              </a:ext>
            </a:extLst>
          </p:cNvPr>
          <p:cNvSpPr txBox="1">
            <a:spLocks/>
          </p:cNvSpPr>
          <p:nvPr/>
        </p:nvSpPr>
        <p:spPr>
          <a:xfrm>
            <a:off x="5903157" y="4425856"/>
            <a:ext cx="6288839" cy="58714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g)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bảng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thiên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có</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dạng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sau</a:t>
            </a:r>
            <a:r>
              <a:rPr lang="en-US" sz="2400" b="1" dirty="0">
                <a:solidFill>
                  <a:srgbClr val="000000"/>
                </a:solidFill>
                <a:latin typeface="Times New Roman" panose="02020603050405020304" pitchFamily="18" charset="0"/>
                <a:ea typeface="Calibri" panose="020F0502020204030204" pitchFamily="34" charset="0"/>
              </a:rPr>
              <a:t>: </a:t>
            </a:r>
            <a:endParaRPr lang="en-US" sz="2400" b="1" dirty="0"/>
          </a:p>
        </p:txBody>
      </p:sp>
      <p:graphicFrame>
        <p:nvGraphicFramePr>
          <p:cNvPr id="71" name="Object 70">
            <a:extLst>
              <a:ext uri="{FF2B5EF4-FFF2-40B4-BE49-F238E27FC236}">
                <a16:creationId xmlns:a16="http://schemas.microsoft.com/office/drawing/2014/main" id="{8346090D-D021-2748-E12B-3CAA37AA8A19}"/>
              </a:ext>
            </a:extLst>
          </p:cNvPr>
          <p:cNvGraphicFramePr>
            <a:graphicFrameLocks noChangeAspect="1"/>
          </p:cNvGraphicFramePr>
          <p:nvPr>
            <p:extLst>
              <p:ext uri="{D42A27DB-BD31-4B8C-83A1-F6EECF244321}">
                <p14:modId xmlns:p14="http://schemas.microsoft.com/office/powerpoint/2010/main" val="3836049678"/>
              </p:ext>
            </p:extLst>
          </p:nvPr>
        </p:nvGraphicFramePr>
        <p:xfrm>
          <a:off x="9506563" y="4596461"/>
          <a:ext cx="701675" cy="438150"/>
        </p:xfrm>
        <a:graphic>
          <a:graphicData uri="http://schemas.openxmlformats.org/presentationml/2006/ole">
            <mc:AlternateContent xmlns:mc="http://schemas.openxmlformats.org/markup-compatibility/2006">
              <mc:Choice xmlns:v="urn:schemas-microsoft-com:vml" Requires="v">
                <p:oleObj name="Equation" r:id="rId24" imgW="701315" imgH="437667" progId="Equation.DSMT4">
                  <p:embed/>
                </p:oleObj>
              </mc:Choice>
              <mc:Fallback>
                <p:oleObj name="Equation" r:id="rId24" imgW="701315" imgH="437667" progId="Equation.DSMT4">
                  <p:embed/>
                  <p:pic>
                    <p:nvPicPr>
                      <p:cNvPr id="0" name=""/>
                      <p:cNvPicPr/>
                      <p:nvPr/>
                    </p:nvPicPr>
                    <p:blipFill>
                      <a:blip r:embed="rId25"/>
                      <a:stretch>
                        <a:fillRect/>
                      </a:stretch>
                    </p:blipFill>
                    <p:spPr>
                      <a:xfrm>
                        <a:off x="9506563" y="4596461"/>
                        <a:ext cx="701675" cy="438150"/>
                      </a:xfrm>
                      <a:prstGeom prst="rect">
                        <a:avLst/>
                      </a:prstGeom>
                    </p:spPr>
                  </p:pic>
                </p:oleObj>
              </mc:Fallback>
            </mc:AlternateContent>
          </a:graphicData>
        </a:graphic>
      </p:graphicFrame>
      <p:sp>
        <p:nvSpPr>
          <p:cNvPr id="72" name="Title 14">
            <a:extLst>
              <a:ext uri="{FF2B5EF4-FFF2-40B4-BE49-F238E27FC236}">
                <a16:creationId xmlns:a16="http://schemas.microsoft.com/office/drawing/2014/main" id="{DE072123-C974-DFFF-517A-FEF53AA5560F}"/>
              </a:ext>
            </a:extLst>
          </p:cNvPr>
          <p:cNvSpPr txBox="1">
            <a:spLocks/>
          </p:cNvSpPr>
          <p:nvPr/>
        </p:nvSpPr>
        <p:spPr>
          <a:xfrm>
            <a:off x="5887896" y="5173611"/>
            <a:ext cx="1974900" cy="96629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 A. 3           B. 2    </a:t>
            </a:r>
          </a:p>
          <a:p>
            <a:pPr>
              <a:lnSpc>
                <a:spcPct val="150000"/>
              </a:lnSpc>
            </a:pPr>
            <a:r>
              <a:rPr lang="en-US" sz="2000" dirty="0">
                <a:solidFill>
                  <a:srgbClr val="000000"/>
                </a:solidFill>
                <a:latin typeface="Times New Roman" panose="02020603050405020304" pitchFamily="18" charset="0"/>
                <a:ea typeface="Calibri" panose="020F0502020204030204" pitchFamily="34" charset="0"/>
              </a:rPr>
              <a:t> </a:t>
            </a:r>
            <a:r>
              <a:rPr lang="en-US" sz="2000" u="sng" dirty="0">
                <a:solidFill>
                  <a:srgbClr val="000000"/>
                </a:solidFill>
                <a:latin typeface="Times New Roman" panose="02020603050405020304" pitchFamily="18" charset="0"/>
                <a:ea typeface="Calibri" panose="020F0502020204030204" pitchFamily="34" charset="0"/>
              </a:rPr>
              <a:t>C. </a:t>
            </a:r>
            <a:r>
              <a:rPr lang="en-US" sz="2000" dirty="0">
                <a:solidFill>
                  <a:srgbClr val="000000"/>
                </a:solidFill>
                <a:latin typeface="Times New Roman" panose="02020603050405020304" pitchFamily="18" charset="0"/>
                <a:ea typeface="Calibri" panose="020F0502020204030204" pitchFamily="34" charset="0"/>
              </a:rPr>
              <a:t>4           D.7</a:t>
            </a:r>
            <a:endParaRPr lang="en-US" sz="2000" dirty="0"/>
          </a:p>
        </p:txBody>
      </p:sp>
    </p:spTree>
    <p:extLst>
      <p:ext uri="{BB962C8B-B14F-4D97-AF65-F5344CB8AC3E}">
        <p14:creationId xmlns:p14="http://schemas.microsoft.com/office/powerpoint/2010/main" val="3883612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2" name="Rounded Rectangle 10">
            <a:extLst>
              <a:ext uri="{FF2B5EF4-FFF2-40B4-BE49-F238E27FC236}">
                <a16:creationId xmlns:a16="http://schemas.microsoft.com/office/drawing/2014/main" id="{82B69325-FD35-9BA5-9B9D-74FECEAAE21E}"/>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1036406"/>
            <a:ext cx="685341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1.  ( </a:t>
            </a:r>
            <a:r>
              <a:rPr lang="en-US" sz="2400" b="1" dirty="0" err="1">
                <a:solidFill>
                  <a:srgbClr val="000000"/>
                </a:solidFill>
                <a:effectLst/>
                <a:latin typeface="Times New Roman" panose="02020603050405020304" pitchFamily="18" charset="0"/>
                <a:ea typeface="Calibri" panose="020F0502020204030204" pitchFamily="34" charset="0"/>
              </a:rPr>
              <a:t>Mã</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102 BGD&amp;ĐT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2019).</a:t>
            </a:r>
            <a:endParaRPr lang="en-US" sz="24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1" y="1419753"/>
            <a:ext cx="7933499" cy="461665"/>
          </a:xfrm>
          <a:prstGeom prst="rect">
            <a:avLst/>
          </a:prstGeom>
          <a:noFill/>
        </p:spPr>
        <p:txBody>
          <a:bodyPr wrap="square">
            <a:spAutoFit/>
          </a:bodyPr>
          <a:lstStyle/>
          <a:p>
            <a:r>
              <a:rPr lang="vi-VN" sz="2400" dirty="0">
                <a:solidFill>
                  <a:srgbClr val="000000"/>
                </a:solidFill>
                <a:effectLst/>
                <a:latin typeface="Times New Roman" panose="02020603050405020304" pitchFamily="18" charset="0"/>
                <a:ea typeface="Calibri" panose="020F0502020204030204" pitchFamily="34" charset="0"/>
              </a:rPr>
              <a:t>Cho hàm số</a:t>
            </a:r>
            <a:r>
              <a:rPr lang="en-US" sz="2400" dirty="0">
                <a:solidFill>
                  <a:srgbClr val="000000"/>
                </a:solidFill>
                <a:effectLst/>
                <a:latin typeface="Times New Roman" panose="02020603050405020304" pitchFamily="18" charset="0"/>
                <a:ea typeface="Calibri" panose="020F0502020204030204" pitchFamily="34" charset="0"/>
              </a:rPr>
              <a:t>         , </a:t>
            </a:r>
            <a:r>
              <a:rPr lang="en-US" sz="2400" dirty="0" err="1">
                <a:solidFill>
                  <a:srgbClr val="000000"/>
                </a:solidFill>
                <a:effectLst/>
                <a:latin typeface="Times New Roman" panose="02020603050405020304" pitchFamily="18" charset="0"/>
                <a:ea typeface="Calibri" panose="020F0502020204030204" pitchFamily="34" charset="0"/>
              </a:rPr>
              <a:t>bảng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thiên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sau</a:t>
            </a:r>
            <a:r>
              <a:rPr lang="vi-VN"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038" name="Object 1037">
            <a:extLst>
              <a:ext uri="{FF2B5EF4-FFF2-40B4-BE49-F238E27FC236}">
                <a16:creationId xmlns:a16="http://schemas.microsoft.com/office/drawing/2014/main" id="{E8D40DF0-5306-4D7E-2D2C-5F7311726214}"/>
              </a:ext>
            </a:extLst>
          </p:cNvPr>
          <p:cNvGraphicFramePr>
            <a:graphicFrameLocks noChangeAspect="1"/>
          </p:cNvGraphicFramePr>
          <p:nvPr>
            <p:extLst>
              <p:ext uri="{D42A27DB-BD31-4B8C-83A1-F6EECF244321}">
                <p14:modId xmlns:p14="http://schemas.microsoft.com/office/powerpoint/2010/main" val="2599179000"/>
              </p:ext>
            </p:extLst>
          </p:nvPr>
        </p:nvGraphicFramePr>
        <p:xfrm>
          <a:off x="1625498" y="1492336"/>
          <a:ext cx="538119" cy="396509"/>
        </p:xfrm>
        <a:graphic>
          <a:graphicData uri="http://schemas.openxmlformats.org/presentationml/2006/ole">
            <mc:AlternateContent xmlns:mc="http://schemas.openxmlformats.org/markup-compatibility/2006">
              <mc:Choice xmlns:v="urn:schemas-microsoft-com:vml" Requires="v">
                <p:oleObj name="Equation" r:id="rId2" imgW="361462" imgH="266621" progId="Equation.DSMT4">
                  <p:embed/>
                </p:oleObj>
              </mc:Choice>
              <mc:Fallback>
                <p:oleObj name="Equation" r:id="rId2" imgW="361462" imgH="266621" progId="Equation.DSMT4">
                  <p:embed/>
                  <p:pic>
                    <p:nvPicPr>
                      <p:cNvPr id="0" name=""/>
                      <p:cNvPicPr/>
                      <p:nvPr/>
                    </p:nvPicPr>
                    <p:blipFill>
                      <a:blip r:embed="rId3"/>
                      <a:stretch>
                        <a:fillRect/>
                      </a:stretch>
                    </p:blipFill>
                    <p:spPr>
                      <a:xfrm>
                        <a:off x="1625498" y="1492336"/>
                        <a:ext cx="538119" cy="396509"/>
                      </a:xfrm>
                      <a:prstGeom prst="rect">
                        <a:avLst/>
                      </a:prstGeom>
                    </p:spPr>
                  </p:pic>
                </p:oleObj>
              </mc:Fallback>
            </mc:AlternateContent>
          </a:graphicData>
        </a:graphic>
      </p:graphicFrame>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551040912"/>
              </p:ext>
            </p:extLst>
          </p:nvPr>
        </p:nvGraphicFramePr>
        <p:xfrm>
          <a:off x="5776400" y="1485632"/>
          <a:ext cx="639200" cy="399500"/>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
                      <p:cNvPicPr/>
                      <p:nvPr/>
                    </p:nvPicPr>
                    <p:blipFill>
                      <a:blip r:embed="rId5"/>
                      <a:stretch>
                        <a:fillRect/>
                      </a:stretch>
                    </p:blipFill>
                    <p:spPr>
                      <a:xfrm>
                        <a:off x="5776400" y="1485632"/>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625498" y="2061452"/>
            <a:ext cx="5930253" cy="1728955"/>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958704" y="3868293"/>
            <a:ext cx="6094602" cy="461665"/>
          </a:xfrm>
          <a:prstGeom prst="rect">
            <a:avLst/>
          </a:prstGeom>
          <a:noFill/>
        </p:spPr>
        <p:txBody>
          <a:bodyPr wrap="square">
            <a:spAutoFit/>
          </a:bodyPr>
          <a:lstStyle/>
          <a:p>
            <a:r>
              <a:rPr lang="vi-VN" sz="2400"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a:t>
            </a:r>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3210730440"/>
              </p:ext>
            </p:extLst>
          </p:nvPr>
        </p:nvGraphicFramePr>
        <p:xfrm>
          <a:off x="4432601" y="3899523"/>
          <a:ext cx="1972564" cy="461664"/>
        </p:xfrm>
        <a:graphic>
          <a:graphicData uri="http://schemas.openxmlformats.org/presentationml/2006/ole">
            <mc:AlternateContent xmlns:mc="http://schemas.openxmlformats.org/markup-compatibility/2006">
              <mc:Choice xmlns:v="urn:schemas-microsoft-com:vml" Requires="v">
                <p:oleObj name="Equation" r:id="rId7" imgW="1193760" imgH="279360" progId="Equation.DSMT4">
                  <p:embed/>
                </p:oleObj>
              </mc:Choice>
              <mc:Fallback>
                <p:oleObj name="Equation" r:id="rId7" imgW="1193760" imgH="279360" progId="Equation.DSMT4">
                  <p:embed/>
                  <p:pic>
                    <p:nvPicPr>
                      <p:cNvPr id="0" name=""/>
                      <p:cNvPicPr/>
                      <p:nvPr/>
                    </p:nvPicPr>
                    <p:blipFill>
                      <a:blip r:embed="rId8"/>
                      <a:stretch>
                        <a:fillRect/>
                      </a:stretch>
                    </p:blipFill>
                    <p:spPr>
                      <a:xfrm>
                        <a:off x="4432601" y="3899523"/>
                        <a:ext cx="1972564" cy="461664"/>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extLst>
              <p:ext uri="{D42A27DB-BD31-4B8C-83A1-F6EECF244321}">
                <p14:modId xmlns:p14="http://schemas.microsoft.com/office/powerpoint/2010/main" val="4089554756"/>
              </p:ext>
            </p:extLst>
          </p:nvPr>
        </p:nvGraphicFramePr>
        <p:xfrm>
          <a:off x="2565310" y="4742794"/>
          <a:ext cx="3616325" cy="326899"/>
        </p:xfrm>
        <a:graphic>
          <a:graphicData uri="http://schemas.openxmlformats.org/presentationml/2006/ole">
            <mc:AlternateContent xmlns:mc="http://schemas.openxmlformats.org/markup-compatibility/2006">
              <mc:Choice xmlns:v="urn:schemas-microsoft-com:vml" Requires="v">
                <p:oleObj name="Equation" r:id="rId9" imgW="2247840" imgH="203040" progId="Equation.DSMT4">
                  <p:embed/>
                </p:oleObj>
              </mc:Choice>
              <mc:Fallback>
                <p:oleObj name="Equation" r:id="rId9" imgW="2247840" imgH="203040" progId="Equation.DSMT4">
                  <p:embed/>
                  <p:pic>
                    <p:nvPicPr>
                      <p:cNvPr id="0" name=""/>
                      <p:cNvPicPr/>
                      <p:nvPr/>
                    </p:nvPicPr>
                    <p:blipFill>
                      <a:blip r:embed="rId10"/>
                      <a:stretch>
                        <a:fillRect/>
                      </a:stretch>
                    </p:blipFill>
                    <p:spPr>
                      <a:xfrm>
                        <a:off x="2565310" y="4742794"/>
                        <a:ext cx="3616325" cy="326899"/>
                      </a:xfrm>
                      <a:prstGeom prst="rect">
                        <a:avLst/>
                      </a:prstGeom>
                    </p:spPr>
                  </p:pic>
                </p:oleObj>
              </mc:Fallback>
            </mc:AlternateContent>
          </a:graphicData>
        </a:graphic>
      </p:graphicFrame>
    </p:spTree>
    <p:extLst>
      <p:ext uri="{BB962C8B-B14F-4D97-AF65-F5344CB8AC3E}">
        <p14:creationId xmlns:p14="http://schemas.microsoft.com/office/powerpoint/2010/main" val="16741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034" grpId="0"/>
      <p:bldP spid="1037" grpId="0"/>
      <p:bldP spid="10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556B9E-7484-83B4-2190-AAB23D845E7F}"/>
              </a:ext>
            </a:extLst>
          </p:cNvPr>
          <p:cNvSpPr txBox="1"/>
          <p:nvPr/>
        </p:nvSpPr>
        <p:spPr>
          <a:xfrm>
            <a:off x="134595" y="2505073"/>
            <a:ext cx="12031766" cy="1687963"/>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2:</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Thông qua việc quan sát, so sánh, phân tích, tìm kiếm sự tương đồng và khác biệt trong các tình huống quen thuộc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ọc sinh đưa ra lựa chọn, đề xuất cách thức, giải pháp giải quyết vấn 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4F667AC-A0B0-D198-03FB-4DD7C878454C}"/>
              </a:ext>
            </a:extLst>
          </p:cNvPr>
          <p:cNvSpPr txBox="1"/>
          <p:nvPr/>
        </p:nvSpPr>
        <p:spPr>
          <a:xfrm>
            <a:off x="160234" y="1671861"/>
            <a:ext cx="10846749" cy="579967"/>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 biết, phát hiện vấn đề cần giải quyết bằng toán học</a:t>
            </a:r>
            <a:r>
              <a:rPr lang="vi-VN"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CDEB42D-397F-CF21-C969-169D7EF3C3FF}"/>
              </a:ext>
            </a:extLst>
          </p:cNvPr>
          <p:cNvSpPr txBox="1"/>
          <p:nvPr/>
        </p:nvSpPr>
        <p:spPr>
          <a:xfrm>
            <a:off x="80117" y="4362865"/>
            <a:ext cx="12031766" cy="1133965"/>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các kiến thức, kĩ năng toán học tương thích ( bao gồm các công cụ và thuật toán) để giải quyết vấn đề đặt 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E8E82B9-316F-2CAB-ED95-0C6035878210}"/>
              </a:ext>
            </a:extLst>
          </p:cNvPr>
          <p:cNvSpPr txBox="1"/>
          <p:nvPr/>
        </p:nvSpPr>
        <p:spPr>
          <a:xfrm>
            <a:off x="160234" y="5666660"/>
            <a:ext cx="11444955" cy="579967"/>
          </a:xfrm>
          <a:prstGeom prst="rect">
            <a:avLst/>
          </a:prstGeom>
          <a:noFill/>
        </p:spPr>
        <p:txBody>
          <a:bodyPr wrap="square">
            <a:spAutoFit/>
          </a:bodyPr>
          <a:lstStyle/>
          <a:p>
            <a:pPr marL="0" marR="0" algn="just">
              <a:lnSpc>
                <a:spcPct val="150000"/>
              </a:lnSpc>
              <a:spcBef>
                <a:spcPts val="0"/>
              </a:spcBef>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D7657E6-4048-2439-CD1C-AC281A7535EA}"/>
              </a:ext>
            </a:extLst>
          </p:cNvPr>
          <p:cNvSpPr txBox="1"/>
          <p:nvPr/>
        </p:nvSpPr>
        <p:spPr>
          <a:xfrm>
            <a:off x="269192" y="216195"/>
            <a:ext cx="11762573" cy="1133965"/>
          </a:xfrm>
          <a:prstGeom prst="rect">
            <a:avLst/>
          </a:prstGeom>
          <a:noFill/>
        </p:spPr>
        <p:txBody>
          <a:bodyPr wrap="square">
            <a:spAutoFit/>
          </a:bodyPr>
          <a:lstStyle/>
          <a:p>
            <a:pPr marL="0" marR="0" algn="just">
              <a:lnSpc>
                <a:spcPct val="150000"/>
              </a:lnSpc>
              <a:spcBef>
                <a:spcPts val="0"/>
              </a:spcBef>
              <a:spcAft>
                <a:spcPts val="1000"/>
              </a:spcAft>
              <a:tabLst>
                <a:tab pos="2160270" algn="l"/>
                <a:tab pos="3599815" algn="l"/>
                <a:tab pos="5039995"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thành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năng lực tư duy, năng lực giải quyết vấn đề toán học thì giáo viên có thể đi theo 4 bước sau:</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480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2" name="Rounded Rectangle 10">
            <a:extLst>
              <a:ext uri="{FF2B5EF4-FFF2-40B4-BE49-F238E27FC236}">
                <a16:creationId xmlns:a16="http://schemas.microsoft.com/office/drawing/2014/main" id="{82B69325-FD35-9BA5-9B9D-74FECEAAE21E}"/>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1036406"/>
            <a:ext cx="6853412" cy="400110"/>
          </a:xfrm>
          <a:prstGeom prst="rect">
            <a:avLst/>
          </a:prstGeom>
          <a:noFill/>
        </p:spPr>
        <p:txBody>
          <a:bodyPr wrap="square">
            <a:spAutoFit/>
          </a:bodyPr>
          <a:lstStyle/>
          <a:p>
            <a:r>
              <a:rPr lang="en-US" sz="2000" b="1" dirty="0" err="1">
                <a:solidFill>
                  <a:srgbClr val="000000"/>
                </a:solidFill>
                <a:effectLst/>
                <a:latin typeface="Times New Roman" panose="02020603050405020304" pitchFamily="18" charset="0"/>
                <a:ea typeface="Calibri" panose="020F0502020204030204" pitchFamily="34" charset="0"/>
              </a:rPr>
              <a:t>Bài</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toán</a:t>
            </a:r>
            <a:r>
              <a:rPr lang="en-US" sz="2000" b="1" dirty="0">
                <a:solidFill>
                  <a:srgbClr val="000000"/>
                </a:solidFill>
                <a:effectLst/>
                <a:latin typeface="Times New Roman" panose="02020603050405020304" pitchFamily="18" charset="0"/>
                <a:ea typeface="Calibri" panose="020F0502020204030204" pitchFamily="34" charset="0"/>
              </a:rPr>
              <a:t> 1. (</a:t>
            </a:r>
            <a:r>
              <a:rPr lang="en-US" sz="2000" b="1" dirty="0" err="1">
                <a:solidFill>
                  <a:srgbClr val="000000"/>
                </a:solidFill>
                <a:effectLst/>
                <a:latin typeface="Times New Roman" panose="02020603050405020304" pitchFamily="18" charset="0"/>
                <a:ea typeface="Calibri" panose="020F0502020204030204" pitchFamily="34" charset="0"/>
              </a:rPr>
              <a:t>Mã</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đề</a:t>
            </a:r>
            <a:r>
              <a:rPr lang="en-US" sz="2000" b="1" dirty="0">
                <a:solidFill>
                  <a:srgbClr val="000000"/>
                </a:solidFill>
                <a:effectLst/>
                <a:latin typeface="Times New Roman" panose="02020603050405020304" pitchFamily="18" charset="0"/>
                <a:ea typeface="Calibri" panose="020F0502020204030204" pitchFamily="34" charset="0"/>
              </a:rPr>
              <a:t> 102 BGD&amp;ĐT </a:t>
            </a:r>
            <a:r>
              <a:rPr lang="en-US" sz="2000" b="1" dirty="0" err="1">
                <a:solidFill>
                  <a:srgbClr val="000000"/>
                </a:solidFill>
                <a:effectLst/>
                <a:latin typeface="Times New Roman" panose="02020603050405020304" pitchFamily="18" charset="0"/>
                <a:ea typeface="Calibri" panose="020F0502020204030204" pitchFamily="34" charset="0"/>
              </a:rPr>
              <a:t>năm</a:t>
            </a:r>
            <a:r>
              <a:rPr lang="en-US" sz="2000" b="1" dirty="0">
                <a:solidFill>
                  <a:srgbClr val="000000"/>
                </a:solidFill>
                <a:effectLst/>
                <a:latin typeface="Times New Roman" panose="02020603050405020304" pitchFamily="18" charset="0"/>
                <a:ea typeface="Calibri" panose="020F0502020204030204" pitchFamily="34" charset="0"/>
              </a:rPr>
              <a:t> 2019)</a:t>
            </a:r>
            <a:endParaRPr lang="en-US" sz="20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1" y="1419753"/>
            <a:ext cx="7933499"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Cho </a:t>
            </a:r>
            <a:r>
              <a:rPr lang="en-US" dirty="0" err="1">
                <a:solidFill>
                  <a:srgbClr val="000000"/>
                </a:solidFill>
                <a:effectLst/>
                <a:latin typeface="Times New Roman" panose="02020603050405020304" pitchFamily="18" charset="0"/>
                <a:ea typeface="Calibri" panose="020F0502020204030204" pitchFamily="34" charset="0"/>
              </a:rPr>
              <a:t>bảng</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biến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thiên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của</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hàm</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như</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sau</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1631335231"/>
              </p:ext>
            </p:extLst>
          </p:nvPr>
        </p:nvGraphicFramePr>
        <p:xfrm>
          <a:off x="3047300" y="1434634"/>
          <a:ext cx="639200" cy="399500"/>
        </p:xfrm>
        <a:graphic>
          <a:graphicData uri="http://schemas.openxmlformats.org/presentationml/2006/ole">
            <mc:AlternateContent xmlns:mc="http://schemas.openxmlformats.org/markup-compatibility/2006">
              <mc:Choice xmlns:v="urn:schemas-microsoft-com:vml" Requires="v">
                <p:oleObj name="Equation" r:id="rId2" imgW="406080" imgH="253800" progId="Equation.DSMT4">
                  <p:embed/>
                </p:oleObj>
              </mc:Choice>
              <mc:Fallback>
                <p:oleObj name="Equation" r:id="rId2" imgW="406080" imgH="253800" progId="Equation.DSMT4">
                  <p:embed/>
                  <p:pic>
                    <p:nvPicPr>
                      <p:cNvPr id="1043" name="Object 1042">
                        <a:extLst>
                          <a:ext uri="{FF2B5EF4-FFF2-40B4-BE49-F238E27FC236}">
                            <a16:creationId xmlns:a16="http://schemas.microsoft.com/office/drawing/2014/main" id="{2681BC8E-D49C-F9F3-5D22-215BEB2269E6}"/>
                          </a:ext>
                        </a:extLst>
                      </p:cNvPr>
                      <p:cNvPicPr/>
                      <p:nvPr/>
                    </p:nvPicPr>
                    <p:blipFill>
                      <a:blip r:embed="rId3"/>
                      <a:stretch>
                        <a:fillRect/>
                      </a:stretch>
                    </p:blipFill>
                    <p:spPr>
                      <a:xfrm>
                        <a:off x="3047300" y="1434634"/>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0" y="1837759"/>
            <a:ext cx="5685069" cy="1657472"/>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1" y="3469968"/>
            <a:ext cx="6094602"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là</a:t>
            </a:r>
            <a:r>
              <a:rPr lang="en-US" dirty="0">
                <a:solidFill>
                  <a:srgbClr val="000000"/>
                </a:solidFill>
                <a:effectLst/>
                <a:latin typeface="Times New Roman" panose="02020603050405020304" pitchFamily="18" charset="0"/>
                <a:ea typeface="Calibri" panose="020F0502020204030204" pitchFamily="34" charset="0"/>
              </a:rPr>
              <a:t>: </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4196313918"/>
              </p:ext>
            </p:extLst>
          </p:nvPr>
        </p:nvGraphicFramePr>
        <p:xfrm>
          <a:off x="2717498" y="3450293"/>
          <a:ext cx="1746182" cy="408681"/>
        </p:xfrm>
        <a:graphic>
          <a:graphicData uri="http://schemas.openxmlformats.org/presentationml/2006/ole">
            <mc:AlternateContent xmlns:mc="http://schemas.openxmlformats.org/markup-compatibility/2006">
              <mc:Choice xmlns:v="urn:schemas-microsoft-com:vml" Requires="v">
                <p:oleObj name="Equation" r:id="rId5" imgW="1193760" imgH="279360" progId="Equation.DSMT4">
                  <p:embed/>
                </p:oleObj>
              </mc:Choice>
              <mc:Fallback>
                <p:oleObj name="Equation" r:id="rId5" imgW="1193760" imgH="279360" progId="Equation.DSMT4">
                  <p:embed/>
                  <p:pic>
                    <p:nvPicPr>
                      <p:cNvPr id="1048" name="Object 1047">
                        <a:extLst>
                          <a:ext uri="{FF2B5EF4-FFF2-40B4-BE49-F238E27FC236}">
                            <a16:creationId xmlns:a16="http://schemas.microsoft.com/office/drawing/2014/main" id="{1DE6DF09-A370-F629-A493-18F3B692782F}"/>
                          </a:ext>
                        </a:extLst>
                      </p:cNvPr>
                      <p:cNvPicPr/>
                      <p:nvPr/>
                    </p:nvPicPr>
                    <p:blipFill>
                      <a:blip r:embed="rId6"/>
                      <a:stretch>
                        <a:fillRect/>
                      </a:stretch>
                    </p:blipFill>
                    <p:spPr>
                      <a:xfrm>
                        <a:off x="2717498" y="3450293"/>
                        <a:ext cx="1746182" cy="408681"/>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extLst>
              <p:ext uri="{D42A27DB-BD31-4B8C-83A1-F6EECF244321}">
                <p14:modId xmlns:p14="http://schemas.microsoft.com/office/powerpoint/2010/main" val="1478201294"/>
              </p:ext>
            </p:extLst>
          </p:nvPr>
        </p:nvGraphicFramePr>
        <p:xfrm>
          <a:off x="161684" y="4024755"/>
          <a:ext cx="3616325" cy="326899"/>
        </p:xfrm>
        <a:graphic>
          <a:graphicData uri="http://schemas.openxmlformats.org/presentationml/2006/ole">
            <mc:AlternateContent xmlns:mc="http://schemas.openxmlformats.org/markup-compatibility/2006">
              <mc:Choice xmlns:v="urn:schemas-microsoft-com:vml" Requires="v">
                <p:oleObj name="Equation" r:id="rId7" imgW="2247840" imgH="203040" progId="Equation.DSMT4">
                  <p:embed/>
                </p:oleObj>
              </mc:Choice>
              <mc:Fallback>
                <p:oleObj name="Equation" r:id="rId7" imgW="2247840" imgH="203040" progId="Equation.DSMT4">
                  <p:embed/>
                  <p:pic>
                    <p:nvPicPr>
                      <p:cNvPr id="1063" name="Object 1062">
                        <a:extLst>
                          <a:ext uri="{FF2B5EF4-FFF2-40B4-BE49-F238E27FC236}">
                            <a16:creationId xmlns:a16="http://schemas.microsoft.com/office/drawing/2014/main" id="{3F837336-AB32-C89F-2BB1-65DDA5616206}"/>
                          </a:ext>
                        </a:extLst>
                      </p:cNvPr>
                      <p:cNvPicPr/>
                      <p:nvPr/>
                    </p:nvPicPr>
                    <p:blipFill>
                      <a:blip r:embed="rId8"/>
                      <a:stretch>
                        <a:fillRect/>
                      </a:stretch>
                    </p:blipFill>
                    <p:spPr>
                      <a:xfrm>
                        <a:off x="161684" y="4024755"/>
                        <a:ext cx="3616325" cy="326899"/>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0ADA99AA-1B46-58B6-BF6D-B988C16FCA35}"/>
              </a:ext>
            </a:extLst>
          </p:cNvPr>
          <p:cNvCxnSpPr>
            <a:cxnSpLocks/>
          </p:cNvCxnSpPr>
          <p:nvPr/>
        </p:nvCxnSpPr>
        <p:spPr>
          <a:xfrm>
            <a:off x="5763497" y="90193"/>
            <a:ext cx="73886" cy="681007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5A1395F-DBA2-88B7-D5B0-44CB0D1396C0}"/>
              </a:ext>
            </a:extLst>
          </p:cNvPr>
          <p:cNvSpPr txBox="1"/>
          <p:nvPr/>
        </p:nvSpPr>
        <p:spPr>
          <a:xfrm>
            <a:off x="5802573" y="1865077"/>
            <a:ext cx="6397101" cy="1001813"/>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sinh cần đọc kĩ đề bài, nêu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số câu hỏi: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226695" algn="l"/>
                <a:tab pos="1485900" algn="l"/>
                <a:tab pos="2857500" algn="l"/>
                <a:tab pos="4229100" algn="l"/>
              </a:tabLst>
            </a:pP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 nhất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Bài toán cho giả thiết là gì? Yêu cầu làm gì?</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47AC8178-DCCF-6F3A-E6DA-8A9BBB826638}"/>
              </a:ext>
            </a:extLst>
          </p:cNvPr>
          <p:cNvSpPr txBox="1"/>
          <p:nvPr/>
        </p:nvSpPr>
        <p:spPr>
          <a:xfrm>
            <a:off x="5685069" y="1257391"/>
            <a:ext cx="6902256"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 </a:t>
            </a:r>
            <a:r>
              <a:rPr lang="vi-VN"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 biết, phát hiện vấn đề cần giải quyết bằng toán học</a:t>
            </a:r>
            <a:r>
              <a:rPr lang="vi-VN"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AEF74DD-CCD9-ACAC-2F9B-3B067F0FC1D7}"/>
              </a:ext>
            </a:extLst>
          </p:cNvPr>
          <p:cNvSpPr txBox="1"/>
          <p:nvPr/>
        </p:nvSpPr>
        <p:spPr>
          <a:xfrm>
            <a:off x="5802573" y="3046254"/>
            <a:ext cx="6170102" cy="369332"/>
          </a:xfrm>
          <a:prstGeom prst="rect">
            <a:avLst/>
          </a:prstGeom>
          <a:noFill/>
        </p:spPr>
        <p:txBody>
          <a:bodyPr wrap="square">
            <a:spAutoFit/>
          </a:bodyPr>
          <a:lstStyle/>
          <a:p>
            <a:r>
              <a:rPr lang="en-US" sz="1800" i="1" dirty="0" err="1">
                <a:solidFill>
                  <a:srgbClr val="000000"/>
                </a:solidFill>
                <a:effectLst/>
                <a:latin typeface="Times New Roman" panose="02020603050405020304" pitchFamily="18" charset="0"/>
                <a:ea typeface="Calibri" panose="020F0502020204030204" pitchFamily="34" charset="0"/>
              </a:rPr>
              <a:t>Học</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sinh</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trả</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lời</a:t>
            </a:r>
            <a:r>
              <a:rPr lang="vi-VN" sz="1800" dirty="0">
                <a:solidFill>
                  <a:srgbClr val="000000"/>
                </a:solidFill>
                <a:effectLst/>
                <a:latin typeface="Times New Roman" panose="02020603050405020304" pitchFamily="18" charset="0"/>
                <a:ea typeface="Calibri" panose="020F0502020204030204" pitchFamily="34" charset="0"/>
              </a:rPr>
              <a:t>: Bài toán cho bảng biến thiên của hàm số </a:t>
            </a:r>
            <a:endParaRPr lang="en-US" dirty="0"/>
          </a:p>
        </p:txBody>
      </p:sp>
      <p:graphicFrame>
        <p:nvGraphicFramePr>
          <p:cNvPr id="6" name="Object 5">
            <a:extLst>
              <a:ext uri="{FF2B5EF4-FFF2-40B4-BE49-F238E27FC236}">
                <a16:creationId xmlns:a16="http://schemas.microsoft.com/office/drawing/2014/main" id="{74DBFBB0-6B37-4AF7-E194-25B52B80DCC9}"/>
              </a:ext>
            </a:extLst>
          </p:cNvPr>
          <p:cNvGraphicFramePr>
            <a:graphicFrameLocks noChangeAspect="1"/>
          </p:cNvGraphicFramePr>
          <p:nvPr>
            <p:extLst>
              <p:ext uri="{D42A27DB-BD31-4B8C-83A1-F6EECF244321}">
                <p14:modId xmlns:p14="http://schemas.microsoft.com/office/powerpoint/2010/main" val="1690957045"/>
              </p:ext>
            </p:extLst>
          </p:nvPr>
        </p:nvGraphicFramePr>
        <p:xfrm>
          <a:off x="11244145" y="3055586"/>
          <a:ext cx="557480" cy="342090"/>
        </p:xfrm>
        <a:graphic>
          <a:graphicData uri="http://schemas.openxmlformats.org/presentationml/2006/ole">
            <mc:AlternateContent xmlns:mc="http://schemas.openxmlformats.org/markup-compatibility/2006">
              <mc:Choice xmlns:v="urn:schemas-microsoft-com:vml" Requires="v">
                <p:oleObj name="Equation" r:id="rId9" imgW="418649" imgH="256906" progId="Equation.DSMT4">
                  <p:embed/>
                </p:oleObj>
              </mc:Choice>
              <mc:Fallback>
                <p:oleObj name="Equation" r:id="rId9" imgW="418649" imgH="256906" progId="Equation.DSMT4">
                  <p:embed/>
                  <p:pic>
                    <p:nvPicPr>
                      <p:cNvPr id="11" name="Object 10">
                        <a:extLst>
                          <a:ext uri="{FF2B5EF4-FFF2-40B4-BE49-F238E27FC236}">
                            <a16:creationId xmlns:a16="http://schemas.microsoft.com/office/drawing/2014/main" id="{913142FD-E7AD-DCFA-F3C5-8F71461C4630}"/>
                          </a:ext>
                        </a:extLst>
                      </p:cNvPr>
                      <p:cNvPicPr/>
                      <p:nvPr/>
                    </p:nvPicPr>
                    <p:blipFill>
                      <a:blip r:embed="rId10"/>
                      <a:stretch>
                        <a:fillRect/>
                      </a:stretch>
                    </p:blipFill>
                    <p:spPr>
                      <a:xfrm>
                        <a:off x="11244145" y="3055586"/>
                        <a:ext cx="557480" cy="34209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C81D253-ABEC-19B3-7A0C-F312945A3BB4}"/>
              </a:ext>
            </a:extLst>
          </p:cNvPr>
          <p:cNvSpPr txBox="1"/>
          <p:nvPr/>
        </p:nvSpPr>
        <p:spPr>
          <a:xfrm>
            <a:off x="5918419" y="3577948"/>
            <a:ext cx="614493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tìm</a:t>
            </a:r>
            <a:r>
              <a:rPr lang="en-US" sz="1800" dirty="0">
                <a:solidFill>
                  <a:srgbClr val="000000"/>
                </a:solidFill>
                <a:effectLst/>
                <a:latin typeface="Times New Roman" panose="02020603050405020304" pitchFamily="18" charset="0"/>
                <a:ea typeface="Calibri" panose="020F0502020204030204" pitchFamily="34" charset="0"/>
              </a:rPr>
              <a:t> s</a:t>
            </a:r>
            <a:r>
              <a:rPr lang="vi-VN" sz="1800" dirty="0">
                <a:solidFill>
                  <a:srgbClr val="000000"/>
                </a:solidFill>
                <a:effectLst/>
                <a:latin typeface="Times New Roman" panose="02020603050405020304" pitchFamily="18" charset="0"/>
                <a:ea typeface="Calibri" panose="020F0502020204030204" pitchFamily="34" charset="0"/>
              </a:rPr>
              <a:t>ố điểm cực trị của hàm số</a:t>
            </a:r>
            <a:endParaRPr lang="en-US" dirty="0"/>
          </a:p>
        </p:txBody>
      </p:sp>
      <p:graphicFrame>
        <p:nvGraphicFramePr>
          <p:cNvPr id="9" name="Object 8">
            <a:extLst>
              <a:ext uri="{FF2B5EF4-FFF2-40B4-BE49-F238E27FC236}">
                <a16:creationId xmlns:a16="http://schemas.microsoft.com/office/drawing/2014/main" id="{D92C1AA9-670D-AABF-493A-3EB6B9860710}"/>
              </a:ext>
            </a:extLst>
          </p:cNvPr>
          <p:cNvGraphicFramePr>
            <a:graphicFrameLocks noChangeAspect="1"/>
          </p:cNvGraphicFramePr>
          <p:nvPr>
            <p:extLst>
              <p:ext uri="{D42A27DB-BD31-4B8C-83A1-F6EECF244321}">
                <p14:modId xmlns:p14="http://schemas.microsoft.com/office/powerpoint/2010/main" val="128076057"/>
              </p:ext>
            </p:extLst>
          </p:nvPr>
        </p:nvGraphicFramePr>
        <p:xfrm>
          <a:off x="9754308" y="3550708"/>
          <a:ext cx="1621075" cy="395606"/>
        </p:xfrm>
        <a:graphic>
          <a:graphicData uri="http://schemas.openxmlformats.org/presentationml/2006/ole">
            <mc:AlternateContent xmlns:mc="http://schemas.openxmlformats.org/markup-compatibility/2006">
              <mc:Choice xmlns:v="urn:schemas-microsoft-com:vml" Requires="v">
                <p:oleObj name="Equation" r:id="rId11" imgW="1132582" imgH="275976" progId="Equation.DSMT4">
                  <p:embed/>
                </p:oleObj>
              </mc:Choice>
              <mc:Fallback>
                <p:oleObj name="Equation" r:id="rId11" imgW="1132582" imgH="275976" progId="Equation.DSMT4">
                  <p:embed/>
                  <p:pic>
                    <p:nvPicPr>
                      <p:cNvPr id="17" name="Object 16">
                        <a:extLst>
                          <a:ext uri="{FF2B5EF4-FFF2-40B4-BE49-F238E27FC236}">
                            <a16:creationId xmlns:a16="http://schemas.microsoft.com/office/drawing/2014/main" id="{8D05DBCF-515F-364E-6326-5C25D99316B3}"/>
                          </a:ext>
                        </a:extLst>
                      </p:cNvPr>
                      <p:cNvPicPr/>
                      <p:nvPr/>
                    </p:nvPicPr>
                    <p:blipFill>
                      <a:blip r:embed="rId12"/>
                      <a:stretch>
                        <a:fillRect/>
                      </a:stretch>
                    </p:blipFill>
                    <p:spPr>
                      <a:xfrm>
                        <a:off x="9754308" y="3550708"/>
                        <a:ext cx="1621075" cy="39560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DC50685-13EE-31BD-E3F4-978248C8463B}"/>
              </a:ext>
            </a:extLst>
          </p:cNvPr>
          <p:cNvSpPr txBox="1"/>
          <p:nvPr/>
        </p:nvSpPr>
        <p:spPr>
          <a:xfrm>
            <a:off x="5827739" y="4170275"/>
            <a:ext cx="6144936"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 hai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Quy tắc tìm điểm cực trị gồm các bước cơ bản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0AF3CBB-1586-F726-7711-C726A00E31BB}"/>
              </a:ext>
            </a:extLst>
          </p:cNvPr>
          <p:cNvSpPr txBox="1"/>
          <p:nvPr/>
        </p:nvSpPr>
        <p:spPr>
          <a:xfrm>
            <a:off x="5802573" y="5375016"/>
            <a:ext cx="3282195"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 Tính đạo hàm của hàm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2" name="Object 11">
            <a:extLst>
              <a:ext uri="{FF2B5EF4-FFF2-40B4-BE49-F238E27FC236}">
                <a16:creationId xmlns:a16="http://schemas.microsoft.com/office/drawing/2014/main" id="{18C141B4-EAED-A0BC-C642-F78B84E30852}"/>
              </a:ext>
            </a:extLst>
          </p:cNvPr>
          <p:cNvGraphicFramePr>
            <a:graphicFrameLocks noChangeAspect="1"/>
          </p:cNvGraphicFramePr>
          <p:nvPr>
            <p:extLst>
              <p:ext uri="{D42A27DB-BD31-4B8C-83A1-F6EECF244321}">
                <p14:modId xmlns:p14="http://schemas.microsoft.com/office/powerpoint/2010/main" val="935889638"/>
              </p:ext>
            </p:extLst>
          </p:nvPr>
        </p:nvGraphicFramePr>
        <p:xfrm>
          <a:off x="9001123" y="5390663"/>
          <a:ext cx="563562" cy="369888"/>
        </p:xfrm>
        <a:graphic>
          <a:graphicData uri="http://schemas.openxmlformats.org/presentationml/2006/ole">
            <mc:AlternateContent xmlns:mc="http://schemas.openxmlformats.org/markup-compatibility/2006">
              <mc:Choice xmlns:v="urn:schemas-microsoft-com:vml" Requires="v">
                <p:oleObj name="Equation" r:id="rId13" imgW="406080" imgH="266400" progId="Equation.DSMT4">
                  <p:embed/>
                </p:oleObj>
              </mc:Choice>
              <mc:Fallback>
                <p:oleObj name="Equation" r:id="rId13" imgW="406080" imgH="266400" progId="Equation.DSMT4">
                  <p:embed/>
                  <p:pic>
                    <p:nvPicPr>
                      <p:cNvPr id="27" name="Object 26">
                        <a:extLst>
                          <a:ext uri="{FF2B5EF4-FFF2-40B4-BE49-F238E27FC236}">
                            <a16:creationId xmlns:a16="http://schemas.microsoft.com/office/drawing/2014/main" id="{AA4B4A91-E7E1-0C10-6DB4-841576BFD602}"/>
                          </a:ext>
                        </a:extLst>
                      </p:cNvPr>
                      <p:cNvPicPr/>
                      <p:nvPr/>
                    </p:nvPicPr>
                    <p:blipFill>
                      <a:blip r:embed="rId14"/>
                      <a:stretch>
                        <a:fillRect/>
                      </a:stretch>
                    </p:blipFill>
                    <p:spPr>
                      <a:xfrm>
                        <a:off x="9001123" y="5390663"/>
                        <a:ext cx="563562" cy="3698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153F004-72D7-9B55-E54F-F53E3DCA70FC}"/>
              </a:ext>
            </a:extLst>
          </p:cNvPr>
          <p:cNvSpPr txBox="1"/>
          <p:nvPr/>
        </p:nvSpPr>
        <p:spPr>
          <a:xfrm>
            <a:off x="6212106" y="5917853"/>
            <a:ext cx="4323426" cy="369332"/>
          </a:xfrm>
          <a:prstGeom prst="rect">
            <a:avLst/>
          </a:prstGeom>
          <a:noFill/>
        </p:spPr>
        <p:txBody>
          <a:bodyPr wrap="square">
            <a:spAutoFit/>
          </a:bodyPr>
          <a:lstStyle/>
          <a:p>
            <a:r>
              <a:rPr lang="vi-VN" sz="1800" dirty="0">
                <a:solidFill>
                  <a:srgbClr val="000000"/>
                </a:solidFill>
                <a:effectLst/>
                <a:latin typeface="Times New Roman" panose="02020603050405020304" pitchFamily="18" charset="0"/>
                <a:ea typeface="Calibri" panose="020F0502020204030204" pitchFamily="34" charset="0"/>
              </a:rPr>
              <a:t>+ Tính số nghiệm bội lẻ của phương trình </a:t>
            </a:r>
            <a:endParaRPr lang="en-US" dirty="0"/>
          </a:p>
        </p:txBody>
      </p:sp>
      <p:graphicFrame>
        <p:nvGraphicFramePr>
          <p:cNvPr id="16" name="Object 15">
            <a:extLst>
              <a:ext uri="{FF2B5EF4-FFF2-40B4-BE49-F238E27FC236}">
                <a16:creationId xmlns:a16="http://schemas.microsoft.com/office/drawing/2014/main" id="{5693AB50-4E1D-F798-5B70-124A642A032C}"/>
              </a:ext>
            </a:extLst>
          </p:cNvPr>
          <p:cNvGraphicFramePr>
            <a:graphicFrameLocks noChangeAspect="1"/>
          </p:cNvGraphicFramePr>
          <p:nvPr>
            <p:extLst>
              <p:ext uri="{D42A27DB-BD31-4B8C-83A1-F6EECF244321}">
                <p14:modId xmlns:p14="http://schemas.microsoft.com/office/powerpoint/2010/main" val="3658915047"/>
              </p:ext>
            </p:extLst>
          </p:nvPr>
        </p:nvGraphicFramePr>
        <p:xfrm>
          <a:off x="10275499" y="5945865"/>
          <a:ext cx="822434" cy="313308"/>
        </p:xfrm>
        <a:graphic>
          <a:graphicData uri="http://schemas.openxmlformats.org/presentationml/2006/ole">
            <mc:AlternateContent xmlns:mc="http://schemas.openxmlformats.org/markup-compatibility/2006">
              <mc:Choice xmlns:v="urn:schemas-microsoft-com:vml" Requires="v">
                <p:oleObj name="Equation" r:id="rId15" imgW="599560" imgH="228481" progId="Equation.DSMT4">
                  <p:embed/>
                </p:oleObj>
              </mc:Choice>
              <mc:Fallback>
                <p:oleObj name="Equation" r:id="rId15" imgW="599560" imgH="228481" progId="Equation.DSMT4">
                  <p:embed/>
                  <p:pic>
                    <p:nvPicPr>
                      <p:cNvPr id="31" name="Object 30">
                        <a:extLst>
                          <a:ext uri="{FF2B5EF4-FFF2-40B4-BE49-F238E27FC236}">
                            <a16:creationId xmlns:a16="http://schemas.microsoft.com/office/drawing/2014/main" id="{2F10C8B7-B342-AC84-0F6D-DEDF84DF7078}"/>
                          </a:ext>
                        </a:extLst>
                      </p:cNvPr>
                      <p:cNvPicPr/>
                      <p:nvPr/>
                    </p:nvPicPr>
                    <p:blipFill>
                      <a:blip r:embed="rId16"/>
                      <a:stretch>
                        <a:fillRect/>
                      </a:stretch>
                    </p:blipFill>
                    <p:spPr>
                      <a:xfrm>
                        <a:off x="10275499" y="5945865"/>
                        <a:ext cx="822434" cy="31330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B719917-8E41-E150-0F5E-595A8B6C6813}"/>
              </a:ext>
            </a:extLst>
          </p:cNvPr>
          <p:cNvSpPr txBox="1"/>
          <p:nvPr/>
        </p:nvSpPr>
        <p:spPr>
          <a:xfrm>
            <a:off x="6224540" y="6472332"/>
            <a:ext cx="3654897" cy="369332"/>
          </a:xfrm>
          <a:prstGeom prst="rect">
            <a:avLst/>
          </a:prstGeom>
          <a:noFill/>
        </p:spPr>
        <p:txBody>
          <a:bodyPr wrap="square">
            <a:spAutoFit/>
          </a:bodyPr>
          <a:lstStyle/>
          <a:p>
            <a:r>
              <a:rPr lang="vi-VN" sz="1800" dirty="0">
                <a:solidFill>
                  <a:srgbClr val="000000"/>
                </a:solidFill>
                <a:effectLst/>
                <a:latin typeface="Times New Roman" panose="02020603050405020304" pitchFamily="18" charset="0"/>
                <a:ea typeface="Calibri" panose="020F0502020204030204" pitchFamily="34" charset="0"/>
              </a:rPr>
              <a:t>+ Kết luận số điểm cực trị của hàm số</a:t>
            </a:r>
            <a:endParaRPr lang="en-US" dirty="0"/>
          </a:p>
        </p:txBody>
      </p:sp>
      <p:graphicFrame>
        <p:nvGraphicFramePr>
          <p:cNvPr id="19" name="Object 18">
            <a:extLst>
              <a:ext uri="{FF2B5EF4-FFF2-40B4-BE49-F238E27FC236}">
                <a16:creationId xmlns:a16="http://schemas.microsoft.com/office/drawing/2014/main" id="{F12B44B8-2A58-0FE3-3B40-919D6E59521B}"/>
              </a:ext>
            </a:extLst>
          </p:cNvPr>
          <p:cNvGraphicFramePr>
            <a:graphicFrameLocks noChangeAspect="1"/>
          </p:cNvGraphicFramePr>
          <p:nvPr>
            <p:extLst>
              <p:ext uri="{D42A27DB-BD31-4B8C-83A1-F6EECF244321}">
                <p14:modId xmlns:p14="http://schemas.microsoft.com/office/powerpoint/2010/main" val="1544474677"/>
              </p:ext>
            </p:extLst>
          </p:nvPr>
        </p:nvGraphicFramePr>
        <p:xfrm>
          <a:off x="9875365" y="6456250"/>
          <a:ext cx="501411" cy="329010"/>
        </p:xfrm>
        <a:graphic>
          <a:graphicData uri="http://schemas.openxmlformats.org/presentationml/2006/ole">
            <mc:AlternateContent xmlns:mc="http://schemas.openxmlformats.org/markup-compatibility/2006">
              <mc:Choice xmlns:v="urn:schemas-microsoft-com:vml" Requires="v">
                <p:oleObj name="Equation" r:id="rId17" imgW="406080" imgH="266400" progId="Equation.DSMT4">
                  <p:embed/>
                </p:oleObj>
              </mc:Choice>
              <mc:Fallback>
                <p:oleObj name="Equation" r:id="rId17" imgW="406080" imgH="266400" progId="Equation.DSMT4">
                  <p:embed/>
                  <p:pic>
                    <p:nvPicPr>
                      <p:cNvPr id="1027" name="Object 1026">
                        <a:extLst>
                          <a:ext uri="{FF2B5EF4-FFF2-40B4-BE49-F238E27FC236}">
                            <a16:creationId xmlns:a16="http://schemas.microsoft.com/office/drawing/2014/main" id="{8B3DFB6F-CB28-B553-D633-E567C8BA34FE}"/>
                          </a:ext>
                        </a:extLst>
                      </p:cNvPr>
                      <p:cNvPicPr/>
                      <p:nvPr/>
                    </p:nvPicPr>
                    <p:blipFill>
                      <a:blip r:embed="rId18"/>
                      <a:stretch>
                        <a:fillRect/>
                      </a:stretch>
                    </p:blipFill>
                    <p:spPr>
                      <a:xfrm>
                        <a:off x="9875365" y="6456250"/>
                        <a:ext cx="501411" cy="32901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4ABE9236-838C-C66A-2EF1-DE86BEDA910C}"/>
              </a:ext>
            </a:extLst>
          </p:cNvPr>
          <p:cNvSpPr txBox="1"/>
          <p:nvPr/>
        </p:nvSpPr>
        <p:spPr>
          <a:xfrm>
            <a:off x="5896932" y="4811543"/>
            <a:ext cx="6296684" cy="369332"/>
          </a:xfrm>
          <a:prstGeom prst="rect">
            <a:avLst/>
          </a:prstGeom>
          <a:noFill/>
        </p:spPr>
        <p:txBody>
          <a:bodyPr wrap="square">
            <a:spAutoFit/>
          </a:bodyPr>
          <a:lstStyle/>
          <a:p>
            <a:r>
              <a:rPr lang="en-US" sz="1800" i="1" dirty="0" err="1">
                <a:solidFill>
                  <a:srgbClr val="000000"/>
                </a:solidFill>
                <a:effectLst/>
                <a:latin typeface="Times New Roman" panose="02020603050405020304" pitchFamily="18" charset="0"/>
                <a:ea typeface="Calibri" panose="020F0502020204030204" pitchFamily="34" charset="0"/>
              </a:rPr>
              <a:t>Học</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sinh</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trả</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lời</a:t>
            </a:r>
            <a:r>
              <a:rPr lang="vi-VN" sz="1800" dirty="0">
                <a:solidFill>
                  <a:srgbClr val="000000"/>
                </a:solidFill>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5613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3" grpId="0"/>
      <p:bldP spid="8" grpId="0"/>
      <p:bldP spid="10" grpId="0"/>
      <p:bldP spid="11" grpId="0"/>
      <p:bldP spid="13" grpId="0"/>
      <p:bldP spid="17"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2" name="Rounded Rectangle 10">
            <a:extLst>
              <a:ext uri="{FF2B5EF4-FFF2-40B4-BE49-F238E27FC236}">
                <a16:creationId xmlns:a16="http://schemas.microsoft.com/office/drawing/2014/main" id="{82B69325-FD35-9BA5-9B9D-74FECEAAE21E}"/>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927770"/>
            <a:ext cx="685341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1( </a:t>
            </a:r>
            <a:r>
              <a:rPr lang="en-US" sz="2400" b="1" dirty="0" err="1">
                <a:solidFill>
                  <a:srgbClr val="000000"/>
                </a:solidFill>
                <a:effectLst/>
                <a:latin typeface="Times New Roman" panose="02020603050405020304" pitchFamily="18" charset="0"/>
                <a:ea typeface="Calibri" panose="020F0502020204030204" pitchFamily="34" charset="0"/>
              </a:rPr>
              <a:t>Mã</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102 BGD&amp;ĐT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2019).</a:t>
            </a:r>
            <a:endParaRPr lang="en-US" sz="24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0" y="1366433"/>
            <a:ext cx="7933499"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Cho </a:t>
            </a:r>
            <a:r>
              <a:rPr lang="en-US" dirty="0" err="1">
                <a:solidFill>
                  <a:srgbClr val="000000"/>
                </a:solidFill>
                <a:effectLst/>
                <a:latin typeface="Times New Roman" panose="02020603050405020304" pitchFamily="18" charset="0"/>
                <a:ea typeface="Calibri" panose="020F0502020204030204" pitchFamily="34" charset="0"/>
              </a:rPr>
              <a:t>bảng</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biến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thiên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của</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hàm</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như</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sau</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1545549024"/>
              </p:ext>
            </p:extLst>
          </p:nvPr>
        </p:nvGraphicFramePr>
        <p:xfrm>
          <a:off x="3135164" y="1397244"/>
          <a:ext cx="639200" cy="399500"/>
        </p:xfrm>
        <a:graphic>
          <a:graphicData uri="http://schemas.openxmlformats.org/presentationml/2006/ole">
            <mc:AlternateContent xmlns:mc="http://schemas.openxmlformats.org/markup-compatibility/2006">
              <mc:Choice xmlns:v="urn:schemas-microsoft-com:vml" Requires="v">
                <p:oleObj name="Equation" r:id="rId3" imgW="406080" imgH="253800" progId="Equation.DSMT4">
                  <p:embed/>
                </p:oleObj>
              </mc:Choice>
              <mc:Fallback>
                <p:oleObj name="Equation" r:id="rId3" imgW="406080" imgH="253800" progId="Equation.DSMT4">
                  <p:embed/>
                  <p:pic>
                    <p:nvPicPr>
                      <p:cNvPr id="1043" name="Object 1042">
                        <a:extLst>
                          <a:ext uri="{FF2B5EF4-FFF2-40B4-BE49-F238E27FC236}">
                            <a16:creationId xmlns:a16="http://schemas.microsoft.com/office/drawing/2014/main" id="{2681BC8E-D49C-F9F3-5D22-215BEB2269E6}"/>
                          </a:ext>
                        </a:extLst>
                      </p:cNvPr>
                      <p:cNvPicPr/>
                      <p:nvPr/>
                    </p:nvPicPr>
                    <p:blipFill>
                      <a:blip r:embed="rId4"/>
                      <a:stretch>
                        <a:fillRect/>
                      </a:stretch>
                    </p:blipFill>
                    <p:spPr>
                      <a:xfrm>
                        <a:off x="3135164" y="1397244"/>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0" y="1729122"/>
            <a:ext cx="5776810" cy="1684219"/>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1" y="3361332"/>
            <a:ext cx="6094602"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là</a:t>
            </a:r>
            <a:r>
              <a:rPr lang="en-US" dirty="0">
                <a:solidFill>
                  <a:srgbClr val="000000"/>
                </a:solidFill>
                <a:effectLst/>
                <a:latin typeface="Times New Roman" panose="02020603050405020304" pitchFamily="18" charset="0"/>
                <a:ea typeface="Calibri" panose="020F0502020204030204" pitchFamily="34" charset="0"/>
              </a:rPr>
              <a:t>: </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219638118"/>
              </p:ext>
            </p:extLst>
          </p:nvPr>
        </p:nvGraphicFramePr>
        <p:xfrm>
          <a:off x="2767862" y="3333503"/>
          <a:ext cx="1787538" cy="418360"/>
        </p:xfrm>
        <a:graphic>
          <a:graphicData uri="http://schemas.openxmlformats.org/presentationml/2006/ole">
            <mc:AlternateContent xmlns:mc="http://schemas.openxmlformats.org/markup-compatibility/2006">
              <mc:Choice xmlns:v="urn:schemas-microsoft-com:vml" Requires="v">
                <p:oleObj name="Equation" r:id="rId6" imgW="1193760" imgH="279360" progId="Equation.DSMT4">
                  <p:embed/>
                </p:oleObj>
              </mc:Choice>
              <mc:Fallback>
                <p:oleObj name="Equation" r:id="rId6" imgW="1193760" imgH="279360" progId="Equation.DSMT4">
                  <p:embed/>
                  <p:pic>
                    <p:nvPicPr>
                      <p:cNvPr id="1048" name="Object 1047">
                        <a:extLst>
                          <a:ext uri="{FF2B5EF4-FFF2-40B4-BE49-F238E27FC236}">
                            <a16:creationId xmlns:a16="http://schemas.microsoft.com/office/drawing/2014/main" id="{1DE6DF09-A370-F629-A493-18F3B692782F}"/>
                          </a:ext>
                        </a:extLst>
                      </p:cNvPr>
                      <p:cNvPicPr/>
                      <p:nvPr/>
                    </p:nvPicPr>
                    <p:blipFill>
                      <a:blip r:embed="rId7"/>
                      <a:stretch>
                        <a:fillRect/>
                      </a:stretch>
                    </p:blipFill>
                    <p:spPr>
                      <a:xfrm>
                        <a:off x="2767862" y="3333503"/>
                        <a:ext cx="1787538" cy="418360"/>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extLst>
              <p:ext uri="{D42A27DB-BD31-4B8C-83A1-F6EECF244321}">
                <p14:modId xmlns:p14="http://schemas.microsoft.com/office/powerpoint/2010/main" val="2613830384"/>
              </p:ext>
            </p:extLst>
          </p:nvPr>
        </p:nvGraphicFramePr>
        <p:xfrm>
          <a:off x="161684" y="3916119"/>
          <a:ext cx="3616325" cy="326899"/>
        </p:xfrm>
        <a:graphic>
          <a:graphicData uri="http://schemas.openxmlformats.org/presentationml/2006/ole">
            <mc:AlternateContent xmlns:mc="http://schemas.openxmlformats.org/markup-compatibility/2006">
              <mc:Choice xmlns:v="urn:schemas-microsoft-com:vml" Requires="v">
                <p:oleObj name="Equation" r:id="rId8" imgW="2247840" imgH="203040" progId="Equation.DSMT4">
                  <p:embed/>
                </p:oleObj>
              </mc:Choice>
              <mc:Fallback>
                <p:oleObj name="Equation" r:id="rId8" imgW="2247840" imgH="203040" progId="Equation.DSMT4">
                  <p:embed/>
                  <p:pic>
                    <p:nvPicPr>
                      <p:cNvPr id="1063" name="Object 1062">
                        <a:extLst>
                          <a:ext uri="{FF2B5EF4-FFF2-40B4-BE49-F238E27FC236}">
                            <a16:creationId xmlns:a16="http://schemas.microsoft.com/office/drawing/2014/main" id="{3F837336-AB32-C89F-2BB1-65DDA5616206}"/>
                          </a:ext>
                        </a:extLst>
                      </p:cNvPr>
                      <p:cNvPicPr/>
                      <p:nvPr/>
                    </p:nvPicPr>
                    <p:blipFill>
                      <a:blip r:embed="rId9"/>
                      <a:stretch>
                        <a:fillRect/>
                      </a:stretch>
                    </p:blipFill>
                    <p:spPr>
                      <a:xfrm>
                        <a:off x="161684" y="3916119"/>
                        <a:ext cx="3616325" cy="326899"/>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0ADA99AA-1B46-58B6-BF6D-B988C16FCA35}"/>
              </a:ext>
            </a:extLst>
          </p:cNvPr>
          <p:cNvCxnSpPr>
            <a:cxnSpLocks/>
          </p:cNvCxnSpPr>
          <p:nvPr/>
        </p:nvCxnSpPr>
        <p:spPr>
          <a:xfrm>
            <a:off x="5889258" y="64930"/>
            <a:ext cx="73886" cy="6810075"/>
          </a:xfrm>
          <a:prstGeom prst="line">
            <a:avLst/>
          </a:prstGeom>
        </p:spPr>
        <p:style>
          <a:lnRef idx="1">
            <a:schemeClr val="accent1"/>
          </a:lnRef>
          <a:fillRef idx="0">
            <a:schemeClr val="accent1"/>
          </a:fillRef>
          <a:effectRef idx="0">
            <a:schemeClr val="accent1"/>
          </a:effectRef>
          <a:fontRef idx="minor">
            <a:schemeClr val="tx1"/>
          </a:fontRef>
        </p:style>
      </p:cxnSp>
      <p:sp>
        <p:nvSpPr>
          <p:cNvPr id="1030" name="TextBox 1029">
            <a:extLst>
              <a:ext uri="{FF2B5EF4-FFF2-40B4-BE49-F238E27FC236}">
                <a16:creationId xmlns:a16="http://schemas.microsoft.com/office/drawing/2014/main" id="{26F22268-2A39-2C95-DF18-E87130BD602C}"/>
              </a:ext>
            </a:extLst>
          </p:cNvPr>
          <p:cNvSpPr txBox="1"/>
          <p:nvPr/>
        </p:nvSpPr>
        <p:spPr>
          <a:xfrm>
            <a:off x="5933484" y="2641098"/>
            <a:ext cx="3654897" cy="369332"/>
          </a:xfrm>
          <a:prstGeom prst="rect">
            <a:avLst/>
          </a:prstGeom>
          <a:noFill/>
        </p:spPr>
        <p:txBody>
          <a:bodyPr wrap="square">
            <a:spAutoFit/>
          </a:bodyPr>
          <a:lstStyle/>
          <a:p>
            <a:r>
              <a:rPr lang="en-US" i="1" dirty="0" err="1">
                <a:solidFill>
                  <a:srgbClr val="000000"/>
                </a:solidFill>
                <a:latin typeface="Times New Roman" panose="02020603050405020304" pitchFamily="18" charset="0"/>
                <a:ea typeface="Calibri" panose="020F0502020204030204" pitchFamily="34" charset="0"/>
              </a:rPr>
              <a:t>Trả</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lời</a:t>
            </a:r>
            <a:r>
              <a:rPr lang="en-US" i="1" dirty="0">
                <a:solidFill>
                  <a:srgbClr val="000000"/>
                </a:solidFill>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 Hàm số cần tìm điểm cực trị </a:t>
            </a:r>
            <a:endParaRPr lang="en-US" dirty="0"/>
          </a:p>
        </p:txBody>
      </p:sp>
      <p:graphicFrame>
        <p:nvGraphicFramePr>
          <p:cNvPr id="1031" name="Object 1030">
            <a:extLst>
              <a:ext uri="{FF2B5EF4-FFF2-40B4-BE49-F238E27FC236}">
                <a16:creationId xmlns:a16="http://schemas.microsoft.com/office/drawing/2014/main" id="{405D4EF7-A670-8C85-06CE-278CA4F3EC77}"/>
              </a:ext>
            </a:extLst>
          </p:cNvPr>
          <p:cNvGraphicFramePr>
            <a:graphicFrameLocks noChangeAspect="1"/>
          </p:cNvGraphicFramePr>
          <p:nvPr>
            <p:extLst>
              <p:ext uri="{D42A27DB-BD31-4B8C-83A1-F6EECF244321}">
                <p14:modId xmlns:p14="http://schemas.microsoft.com/office/powerpoint/2010/main" val="2447568563"/>
              </p:ext>
            </p:extLst>
          </p:nvPr>
        </p:nvGraphicFramePr>
        <p:xfrm>
          <a:off x="9588381" y="2643356"/>
          <a:ext cx="1609766" cy="369332"/>
        </p:xfrm>
        <a:graphic>
          <a:graphicData uri="http://schemas.openxmlformats.org/presentationml/2006/ole">
            <mc:AlternateContent xmlns:mc="http://schemas.openxmlformats.org/markup-compatibility/2006">
              <mc:Choice xmlns:v="urn:schemas-microsoft-com:vml" Requires="v">
                <p:oleObj name="Equation" r:id="rId10" imgW="1370320" imgH="314116" progId="Equation.DSMT4">
                  <p:embed/>
                </p:oleObj>
              </mc:Choice>
              <mc:Fallback>
                <p:oleObj name="Equation" r:id="rId10" imgW="1370320" imgH="314116" progId="Equation.DSMT4">
                  <p:embed/>
                  <p:pic>
                    <p:nvPicPr>
                      <p:cNvPr id="0" name=""/>
                      <p:cNvPicPr/>
                      <p:nvPr/>
                    </p:nvPicPr>
                    <p:blipFill>
                      <a:blip r:embed="rId11"/>
                      <a:stretch>
                        <a:fillRect/>
                      </a:stretch>
                    </p:blipFill>
                    <p:spPr>
                      <a:xfrm>
                        <a:off x="9588381" y="2643356"/>
                        <a:ext cx="1609766" cy="369332"/>
                      </a:xfrm>
                      <a:prstGeom prst="rect">
                        <a:avLst/>
                      </a:prstGeom>
                    </p:spPr>
                  </p:pic>
                </p:oleObj>
              </mc:Fallback>
            </mc:AlternateContent>
          </a:graphicData>
        </a:graphic>
      </p:graphicFrame>
      <p:sp>
        <p:nvSpPr>
          <p:cNvPr id="1035" name="TextBox 1034">
            <a:extLst>
              <a:ext uri="{FF2B5EF4-FFF2-40B4-BE49-F238E27FC236}">
                <a16:creationId xmlns:a16="http://schemas.microsoft.com/office/drawing/2014/main" id="{4ADBAD62-E0BE-8C85-90B6-EED875B9EF4B}"/>
              </a:ext>
            </a:extLst>
          </p:cNvPr>
          <p:cNvSpPr txBox="1"/>
          <p:nvPr/>
        </p:nvSpPr>
        <p:spPr>
          <a:xfrm>
            <a:off x="6394020" y="3093197"/>
            <a:ext cx="186864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hợp</a:t>
            </a:r>
            <a:endParaRPr lang="en-US" dirty="0"/>
          </a:p>
        </p:txBody>
      </p:sp>
      <p:graphicFrame>
        <p:nvGraphicFramePr>
          <p:cNvPr id="1036" name="Object 1035">
            <a:extLst>
              <a:ext uri="{FF2B5EF4-FFF2-40B4-BE49-F238E27FC236}">
                <a16:creationId xmlns:a16="http://schemas.microsoft.com/office/drawing/2014/main" id="{6E7809F7-7D4D-8172-2396-A696959A96CB}"/>
              </a:ext>
            </a:extLst>
          </p:cNvPr>
          <p:cNvGraphicFramePr>
            <a:graphicFrameLocks noChangeAspect="1"/>
          </p:cNvGraphicFramePr>
          <p:nvPr>
            <p:extLst>
              <p:ext uri="{D42A27DB-BD31-4B8C-83A1-F6EECF244321}">
                <p14:modId xmlns:p14="http://schemas.microsoft.com/office/powerpoint/2010/main" val="3797578652"/>
              </p:ext>
            </p:extLst>
          </p:nvPr>
        </p:nvGraphicFramePr>
        <p:xfrm>
          <a:off x="8236530" y="3111094"/>
          <a:ext cx="879971" cy="383213"/>
        </p:xfrm>
        <a:graphic>
          <a:graphicData uri="http://schemas.openxmlformats.org/presentationml/2006/ole">
            <mc:AlternateContent xmlns:mc="http://schemas.openxmlformats.org/markup-compatibility/2006">
              <mc:Choice xmlns:v="urn:schemas-microsoft-com:vml" Requires="v">
                <p:oleObj name="Equation" r:id="rId12" imgW="589849" imgH="256906" progId="Equation.DSMT4">
                  <p:embed/>
                </p:oleObj>
              </mc:Choice>
              <mc:Fallback>
                <p:oleObj name="Equation" r:id="rId12" imgW="589849" imgH="256906" progId="Equation.DSMT4">
                  <p:embed/>
                  <p:pic>
                    <p:nvPicPr>
                      <p:cNvPr id="0" name=""/>
                      <p:cNvPicPr/>
                      <p:nvPr/>
                    </p:nvPicPr>
                    <p:blipFill>
                      <a:blip r:embed="rId13"/>
                      <a:stretch>
                        <a:fillRect/>
                      </a:stretch>
                    </p:blipFill>
                    <p:spPr>
                      <a:xfrm>
                        <a:off x="8236530" y="3111094"/>
                        <a:ext cx="879971" cy="38321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7AE0A10-EF7D-E638-94FA-D58456B1E5C9}"/>
              </a:ext>
            </a:extLst>
          </p:cNvPr>
          <p:cNvSpPr txBox="1"/>
          <p:nvPr/>
        </p:nvSpPr>
        <p:spPr>
          <a:xfrm>
            <a:off x="5831926" y="1449200"/>
            <a:ext cx="6170102" cy="369332"/>
          </a:xfrm>
          <a:prstGeom prst="rect">
            <a:avLst/>
          </a:prstGeom>
          <a:noFill/>
        </p:spPr>
        <p:txBody>
          <a:bodyPr wrap="square">
            <a:spAutoFit/>
          </a:bodyPr>
          <a:lstStyle/>
          <a:p>
            <a:r>
              <a:rPr lang="vi-VN" sz="1800" i="1" dirty="0">
                <a:solidFill>
                  <a:srgbClr val="000000"/>
                </a:solidFill>
                <a:effectLst/>
                <a:latin typeface="Times New Roman" panose="02020603050405020304" pitchFamily="18" charset="0"/>
                <a:ea typeface="Calibri" panose="020F0502020204030204" pitchFamily="34" charset="0"/>
              </a:rPr>
              <a:t>Thứ ba</a:t>
            </a:r>
            <a:r>
              <a:rPr lang="vi-VN"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thức</a:t>
            </a:r>
            <a:r>
              <a:rPr lang="en-US" sz="1800" dirty="0">
                <a:solidFill>
                  <a:srgbClr val="000000"/>
                </a:solidFill>
                <a:effectLst/>
                <a:latin typeface="Times New Roman" panose="02020603050405020304" pitchFamily="18" charset="0"/>
                <a:ea typeface="Calibri" panose="020F0502020204030204" pitchFamily="34" charset="0"/>
              </a:rPr>
              <a:t> h</a:t>
            </a:r>
            <a:r>
              <a:rPr lang="vi-VN" sz="1800" dirty="0">
                <a:solidFill>
                  <a:srgbClr val="000000"/>
                </a:solidFill>
                <a:effectLst/>
                <a:latin typeface="Times New Roman" panose="02020603050405020304" pitchFamily="18" charset="0"/>
                <a:ea typeface="Calibri" panose="020F0502020204030204" pitchFamily="34" charset="0"/>
              </a:rPr>
              <a:t>àm số cần tìm điểm cực trị </a:t>
            </a:r>
            <a:endParaRPr lang="en-US" dirty="0"/>
          </a:p>
        </p:txBody>
      </p:sp>
      <p:graphicFrame>
        <p:nvGraphicFramePr>
          <p:cNvPr id="7" name="Object 6">
            <a:extLst>
              <a:ext uri="{FF2B5EF4-FFF2-40B4-BE49-F238E27FC236}">
                <a16:creationId xmlns:a16="http://schemas.microsoft.com/office/drawing/2014/main" id="{3BBAAC96-70CC-2892-F371-29FB3A343E24}"/>
              </a:ext>
            </a:extLst>
          </p:cNvPr>
          <p:cNvGraphicFramePr>
            <a:graphicFrameLocks noChangeAspect="1"/>
          </p:cNvGraphicFramePr>
          <p:nvPr>
            <p:extLst>
              <p:ext uri="{D42A27DB-BD31-4B8C-83A1-F6EECF244321}">
                <p14:modId xmlns:p14="http://schemas.microsoft.com/office/powerpoint/2010/main" val="2227583084"/>
              </p:ext>
            </p:extLst>
          </p:nvPr>
        </p:nvGraphicFramePr>
        <p:xfrm>
          <a:off x="10405760" y="1448234"/>
          <a:ext cx="1691350" cy="388050"/>
        </p:xfrm>
        <a:graphic>
          <a:graphicData uri="http://schemas.openxmlformats.org/presentationml/2006/ole">
            <mc:AlternateContent xmlns:mc="http://schemas.openxmlformats.org/markup-compatibility/2006">
              <mc:Choice xmlns:v="urn:schemas-microsoft-com:vml" Requires="v">
                <p:oleObj name="Equation" r:id="rId14" imgW="1370320" imgH="314116" progId="Equation.DSMT4">
                  <p:embed/>
                </p:oleObj>
              </mc:Choice>
              <mc:Fallback>
                <p:oleObj name="Equation" r:id="rId14" imgW="1370320" imgH="314116" progId="Equation.DSMT4">
                  <p:embed/>
                  <p:pic>
                    <p:nvPicPr>
                      <p:cNvPr id="15" name="Object 14">
                        <a:extLst>
                          <a:ext uri="{FF2B5EF4-FFF2-40B4-BE49-F238E27FC236}">
                            <a16:creationId xmlns:a16="http://schemas.microsoft.com/office/drawing/2014/main" id="{8440847A-5BED-4FBB-249D-E4584B202B5F}"/>
                          </a:ext>
                        </a:extLst>
                      </p:cNvPr>
                      <p:cNvPicPr/>
                      <p:nvPr/>
                    </p:nvPicPr>
                    <p:blipFill>
                      <a:blip r:embed="rId15"/>
                      <a:stretch>
                        <a:fillRect/>
                      </a:stretch>
                    </p:blipFill>
                    <p:spPr>
                      <a:xfrm>
                        <a:off x="10405760" y="1448234"/>
                        <a:ext cx="1691350" cy="388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A8C554A-83BF-11F0-3130-23F54CC86256}"/>
              </a:ext>
            </a:extLst>
          </p:cNvPr>
          <p:cNvSpPr txBox="1"/>
          <p:nvPr/>
        </p:nvSpPr>
        <p:spPr>
          <a:xfrm>
            <a:off x="5889258" y="1939491"/>
            <a:ext cx="6207852"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ý 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0486398-30F0-0F72-D556-8F049C9BEE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838135" y="4997260"/>
            <a:ext cx="4154590" cy="1540756"/>
          </a:xfrm>
          <a:prstGeom prst="rect">
            <a:avLst/>
          </a:prstGeom>
          <a:noFill/>
          <a:ln>
            <a:noFill/>
          </a:ln>
        </p:spPr>
      </p:pic>
      <p:sp>
        <p:nvSpPr>
          <p:cNvPr id="15" name="Title 14">
            <a:extLst>
              <a:ext uri="{FF2B5EF4-FFF2-40B4-BE49-F238E27FC236}">
                <a16:creationId xmlns:a16="http://schemas.microsoft.com/office/drawing/2014/main" id="{27B1926C-BCF0-BAE6-0801-67B5531EE10B}"/>
              </a:ext>
            </a:extLst>
          </p:cNvPr>
          <p:cNvSpPr txBox="1">
            <a:spLocks/>
          </p:cNvSpPr>
          <p:nvPr/>
        </p:nvSpPr>
        <p:spPr>
          <a:xfrm>
            <a:off x="-121506" y="4471987"/>
            <a:ext cx="6288839" cy="46339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800" b="1" dirty="0">
                <a:solidFill>
                  <a:srgbClr val="000000"/>
                </a:solidFill>
                <a:latin typeface="Times New Roman" panose="02020603050405020304" pitchFamily="18" charset="0"/>
                <a:ea typeface="Calibri" panose="020F0502020204030204" pitchFamily="34" charset="0"/>
              </a:rPr>
              <a:t>g) </a:t>
            </a:r>
            <a:r>
              <a:rPr lang="en-US" sz="1800" b="1" dirty="0" err="1">
                <a:solidFill>
                  <a:srgbClr val="000000"/>
                </a:solidFill>
                <a:latin typeface="Times New Roman" panose="02020603050405020304" pitchFamily="18" charset="0"/>
                <a:ea typeface="Calibri" panose="020F0502020204030204" pitchFamily="34" charset="0"/>
              </a:rPr>
              <a:t>Biết</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bảng</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biến</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thiên</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của</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có</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dạng</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sau</a:t>
            </a:r>
            <a:r>
              <a:rPr lang="en-US" sz="1800" b="1" dirty="0">
                <a:solidFill>
                  <a:srgbClr val="000000"/>
                </a:solidFill>
                <a:latin typeface="Times New Roman" panose="02020603050405020304" pitchFamily="18" charset="0"/>
                <a:ea typeface="Calibri" panose="020F0502020204030204" pitchFamily="34" charset="0"/>
              </a:rPr>
              <a:t>: </a:t>
            </a:r>
            <a:endParaRPr lang="en-US" sz="1800" b="1" dirty="0"/>
          </a:p>
        </p:txBody>
      </p:sp>
      <p:sp>
        <p:nvSpPr>
          <p:cNvPr id="18" name="Title 14">
            <a:extLst>
              <a:ext uri="{FF2B5EF4-FFF2-40B4-BE49-F238E27FC236}">
                <a16:creationId xmlns:a16="http://schemas.microsoft.com/office/drawing/2014/main" id="{733D2EC8-408A-0F9E-8257-3386C0AD5E44}"/>
              </a:ext>
            </a:extLst>
          </p:cNvPr>
          <p:cNvSpPr txBox="1">
            <a:spLocks/>
          </p:cNvSpPr>
          <p:nvPr/>
        </p:nvSpPr>
        <p:spPr>
          <a:xfrm>
            <a:off x="-136767" y="5157867"/>
            <a:ext cx="1974900" cy="96629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solidFill>
                  <a:srgbClr val="000000"/>
                </a:solidFill>
                <a:latin typeface="Times New Roman" panose="02020603050405020304" pitchFamily="18" charset="0"/>
                <a:ea typeface="Calibri" panose="020F0502020204030204" pitchFamily="34" charset="0"/>
              </a:rPr>
              <a:t> A. 3           B. 2    </a:t>
            </a:r>
          </a:p>
          <a:p>
            <a:pPr>
              <a:lnSpc>
                <a:spcPct val="150000"/>
              </a:lnSpc>
            </a:pPr>
            <a:r>
              <a:rPr lang="en-US" sz="2000" dirty="0">
                <a:solidFill>
                  <a:srgbClr val="000000"/>
                </a:solidFill>
                <a:latin typeface="Times New Roman" panose="02020603050405020304" pitchFamily="18" charset="0"/>
                <a:ea typeface="Calibri" panose="020F0502020204030204" pitchFamily="34" charset="0"/>
              </a:rPr>
              <a:t> </a:t>
            </a:r>
            <a:r>
              <a:rPr lang="en-US" sz="2000" u="sng" dirty="0">
                <a:solidFill>
                  <a:srgbClr val="000000"/>
                </a:solidFill>
                <a:latin typeface="Times New Roman" panose="02020603050405020304" pitchFamily="18" charset="0"/>
                <a:ea typeface="Calibri" panose="020F0502020204030204" pitchFamily="34" charset="0"/>
              </a:rPr>
              <a:t>C. </a:t>
            </a:r>
            <a:r>
              <a:rPr lang="en-US" sz="2000" dirty="0">
                <a:solidFill>
                  <a:srgbClr val="000000"/>
                </a:solidFill>
                <a:latin typeface="Times New Roman" panose="02020603050405020304" pitchFamily="18" charset="0"/>
                <a:ea typeface="Calibri" panose="020F0502020204030204" pitchFamily="34" charset="0"/>
              </a:rPr>
              <a:t>4           D.7</a:t>
            </a:r>
            <a:endParaRPr lang="en-US" sz="2000" dirty="0"/>
          </a:p>
        </p:txBody>
      </p:sp>
      <p:graphicFrame>
        <p:nvGraphicFramePr>
          <p:cNvPr id="19" name="Object 18">
            <a:extLst>
              <a:ext uri="{FF2B5EF4-FFF2-40B4-BE49-F238E27FC236}">
                <a16:creationId xmlns:a16="http://schemas.microsoft.com/office/drawing/2014/main" id="{5F9FD7A9-563D-E521-C3DE-BC0BBCFD5F45}"/>
              </a:ext>
            </a:extLst>
          </p:cNvPr>
          <p:cNvGraphicFramePr>
            <a:graphicFrameLocks noChangeAspect="1"/>
          </p:cNvGraphicFramePr>
          <p:nvPr>
            <p:extLst>
              <p:ext uri="{D42A27DB-BD31-4B8C-83A1-F6EECF244321}">
                <p14:modId xmlns:p14="http://schemas.microsoft.com/office/powerpoint/2010/main" val="1160851815"/>
              </p:ext>
            </p:extLst>
          </p:nvPr>
        </p:nvGraphicFramePr>
        <p:xfrm>
          <a:off x="2767862" y="4579895"/>
          <a:ext cx="605888" cy="378337"/>
        </p:xfrm>
        <a:graphic>
          <a:graphicData uri="http://schemas.openxmlformats.org/presentationml/2006/ole">
            <mc:AlternateContent xmlns:mc="http://schemas.openxmlformats.org/markup-compatibility/2006">
              <mc:Choice xmlns:v="urn:schemas-microsoft-com:vml" Requires="v">
                <p:oleObj name="Equation" r:id="rId16" imgW="701315" imgH="437667" progId="Equation.DSMT4">
                  <p:embed/>
                </p:oleObj>
              </mc:Choice>
              <mc:Fallback>
                <p:oleObj name="Equation" r:id="rId16" imgW="701315" imgH="437667" progId="Equation.DSMT4">
                  <p:embed/>
                  <p:pic>
                    <p:nvPicPr>
                      <p:cNvPr id="71" name="Object 70">
                        <a:extLst>
                          <a:ext uri="{FF2B5EF4-FFF2-40B4-BE49-F238E27FC236}">
                            <a16:creationId xmlns:a16="http://schemas.microsoft.com/office/drawing/2014/main" id="{8346090D-D021-2748-E12B-3CAA37AA8A19}"/>
                          </a:ext>
                        </a:extLst>
                      </p:cNvPr>
                      <p:cNvPicPr/>
                      <p:nvPr/>
                    </p:nvPicPr>
                    <p:blipFill>
                      <a:blip r:embed="rId17"/>
                      <a:stretch>
                        <a:fillRect/>
                      </a:stretch>
                    </p:blipFill>
                    <p:spPr>
                      <a:xfrm>
                        <a:off x="2767862" y="4579895"/>
                        <a:ext cx="605888" cy="378337"/>
                      </a:xfrm>
                      <a:prstGeom prst="rect">
                        <a:avLst/>
                      </a:prstGeom>
                    </p:spPr>
                  </p:pic>
                </p:oleObj>
              </mc:Fallback>
            </mc:AlternateContent>
          </a:graphicData>
        </a:graphic>
      </p:graphicFrame>
      <p:sp>
        <p:nvSpPr>
          <p:cNvPr id="20" name="Title 14">
            <a:extLst>
              <a:ext uri="{FF2B5EF4-FFF2-40B4-BE49-F238E27FC236}">
                <a16:creationId xmlns:a16="http://schemas.microsoft.com/office/drawing/2014/main" id="{F857CEE5-E9F9-92D3-8634-B1A21ACB1BE3}"/>
              </a:ext>
            </a:extLst>
          </p:cNvPr>
          <p:cNvSpPr txBox="1">
            <a:spLocks noGrp="1"/>
          </p:cNvSpPr>
          <p:nvPr>
            <p:ph type="title"/>
          </p:nvPr>
        </p:nvSpPr>
        <p:spPr>
          <a:xfrm>
            <a:off x="55432" y="6364423"/>
            <a:ext cx="4630915" cy="463397"/>
          </a:xfrm>
          <a:prstGeom prst="rect">
            <a:avLst/>
          </a:prstGeom>
          <a:noFill/>
        </p:spPr>
        <p:txBody>
          <a:bodyPr wrap="square">
            <a:spAutoFit/>
          </a:bodyPr>
          <a:lstStyle/>
          <a:p>
            <a:pPr>
              <a:lnSpc>
                <a:spcPct val="150000"/>
              </a:lnSpc>
            </a:pPr>
            <a:r>
              <a:rPr lang="en-US" sz="1800" b="1" dirty="0" err="1">
                <a:solidFill>
                  <a:srgbClr val="000000"/>
                </a:solidFill>
                <a:latin typeface="Times New Roman" panose="02020603050405020304" pitchFamily="18" charset="0"/>
                <a:ea typeface="Calibri" panose="020F0502020204030204" pitchFamily="34" charset="0"/>
              </a:rPr>
              <a:t>Tìm</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số</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điểm</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cực</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trị</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của</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hàm</a:t>
            </a:r>
            <a:r>
              <a:rPr lang="en-US" sz="1800" b="1" dirty="0">
                <a:solidFill>
                  <a:srgbClr val="000000"/>
                </a:solidFill>
                <a:latin typeface="Times New Roman" panose="02020603050405020304" pitchFamily="18" charset="0"/>
                <a:ea typeface="Calibri" panose="020F0502020204030204" pitchFamily="34" charset="0"/>
              </a:rPr>
              <a:t> </a:t>
            </a:r>
            <a:r>
              <a:rPr lang="en-US" sz="1800" b="1" dirty="0" err="1">
                <a:solidFill>
                  <a:srgbClr val="000000"/>
                </a:solidFill>
                <a:latin typeface="Times New Roman" panose="02020603050405020304" pitchFamily="18" charset="0"/>
                <a:ea typeface="Calibri" panose="020F0502020204030204" pitchFamily="34" charset="0"/>
              </a:rPr>
              <a:t>số</a:t>
            </a:r>
            <a:endParaRPr lang="en-US" sz="1800" b="1" dirty="0"/>
          </a:p>
        </p:txBody>
      </p:sp>
      <p:graphicFrame>
        <p:nvGraphicFramePr>
          <p:cNvPr id="21" name="Object 20">
            <a:extLst>
              <a:ext uri="{FF2B5EF4-FFF2-40B4-BE49-F238E27FC236}">
                <a16:creationId xmlns:a16="http://schemas.microsoft.com/office/drawing/2014/main" id="{232F2AC9-45DF-48FE-669E-B3ABC0C20792}"/>
              </a:ext>
            </a:extLst>
          </p:cNvPr>
          <p:cNvGraphicFramePr>
            <a:graphicFrameLocks noChangeAspect="1"/>
          </p:cNvGraphicFramePr>
          <p:nvPr>
            <p:extLst>
              <p:ext uri="{D42A27DB-BD31-4B8C-83A1-F6EECF244321}">
                <p14:modId xmlns:p14="http://schemas.microsoft.com/office/powerpoint/2010/main" val="3789935203"/>
              </p:ext>
            </p:extLst>
          </p:nvPr>
        </p:nvGraphicFramePr>
        <p:xfrm>
          <a:off x="3259364" y="6466886"/>
          <a:ext cx="525310" cy="362284"/>
        </p:xfrm>
        <a:graphic>
          <a:graphicData uri="http://schemas.openxmlformats.org/presentationml/2006/ole">
            <mc:AlternateContent xmlns:mc="http://schemas.openxmlformats.org/markup-compatibility/2006">
              <mc:Choice xmlns:v="urn:schemas-microsoft-com:vml" Requires="v">
                <p:oleObj name="Equation" r:id="rId18" imgW="368280" imgH="253800" progId="Equation.DSMT4">
                  <p:embed/>
                </p:oleObj>
              </mc:Choice>
              <mc:Fallback>
                <p:oleObj name="Equation" r:id="rId18" imgW="368280" imgH="253800" progId="Equation.DSMT4">
                  <p:embed/>
                  <p:pic>
                    <p:nvPicPr>
                      <p:cNvPr id="16" name="Object 15">
                        <a:extLst>
                          <a:ext uri="{FF2B5EF4-FFF2-40B4-BE49-F238E27FC236}">
                            <a16:creationId xmlns:a16="http://schemas.microsoft.com/office/drawing/2014/main" id="{388EC63B-8807-39F9-1585-1EDDCDCFD106}"/>
                          </a:ext>
                        </a:extLst>
                      </p:cNvPr>
                      <p:cNvPicPr/>
                      <p:nvPr/>
                    </p:nvPicPr>
                    <p:blipFill>
                      <a:blip r:embed="rId19"/>
                      <a:stretch>
                        <a:fillRect/>
                      </a:stretch>
                    </p:blipFill>
                    <p:spPr>
                      <a:xfrm>
                        <a:off x="3259364" y="6466886"/>
                        <a:ext cx="525310" cy="362284"/>
                      </a:xfrm>
                      <a:prstGeom prst="rect">
                        <a:avLst/>
                      </a:prstGeom>
                    </p:spPr>
                  </p:pic>
                </p:oleObj>
              </mc:Fallback>
            </mc:AlternateContent>
          </a:graphicData>
        </a:graphic>
      </p:graphicFrame>
    </p:spTree>
    <p:extLst>
      <p:ext uri="{BB962C8B-B14F-4D97-AF65-F5344CB8AC3E}">
        <p14:creationId xmlns:p14="http://schemas.microsoft.com/office/powerpoint/2010/main" val="6270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035" grpId="0"/>
      <p:bldP spid="3" grpId="0"/>
      <p:bldP spid="8" grpId="0"/>
      <p:bldP spid="15" grpId="0"/>
      <p:bldP spid="18"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14DA0E6B-107E-7F59-127B-BE2E2A96553D}"/>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1034" name="TextBox 1033">
            <a:extLst>
              <a:ext uri="{FF2B5EF4-FFF2-40B4-BE49-F238E27FC236}">
                <a16:creationId xmlns:a16="http://schemas.microsoft.com/office/drawing/2014/main" id="{AF488145-910B-D462-8DBC-11BF16D4A111}"/>
              </a:ext>
            </a:extLst>
          </p:cNvPr>
          <p:cNvSpPr txBox="1"/>
          <p:nvPr/>
        </p:nvSpPr>
        <p:spPr>
          <a:xfrm>
            <a:off x="59116" y="927770"/>
            <a:ext cx="685341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1( </a:t>
            </a:r>
            <a:r>
              <a:rPr lang="en-US" sz="2400" b="1" dirty="0" err="1">
                <a:solidFill>
                  <a:srgbClr val="000000"/>
                </a:solidFill>
                <a:effectLst/>
                <a:latin typeface="Times New Roman" panose="02020603050405020304" pitchFamily="18" charset="0"/>
                <a:ea typeface="Calibri" panose="020F0502020204030204" pitchFamily="34" charset="0"/>
              </a:rPr>
              <a:t>Mã</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102 BGD&amp;ĐT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2019).</a:t>
            </a:r>
            <a:endParaRPr lang="en-US" sz="2400" dirty="0"/>
          </a:p>
        </p:txBody>
      </p:sp>
      <p:sp>
        <p:nvSpPr>
          <p:cNvPr id="1037" name="TextBox 1036">
            <a:extLst>
              <a:ext uri="{FF2B5EF4-FFF2-40B4-BE49-F238E27FC236}">
                <a16:creationId xmlns:a16="http://schemas.microsoft.com/office/drawing/2014/main" id="{8199EE4E-7818-9174-94DA-079656AD289D}"/>
              </a:ext>
            </a:extLst>
          </p:cNvPr>
          <p:cNvSpPr txBox="1"/>
          <p:nvPr/>
        </p:nvSpPr>
        <p:spPr>
          <a:xfrm>
            <a:off x="0" y="1401149"/>
            <a:ext cx="7933499"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Cho </a:t>
            </a:r>
            <a:r>
              <a:rPr lang="en-US" dirty="0" err="1">
                <a:solidFill>
                  <a:srgbClr val="000000"/>
                </a:solidFill>
                <a:effectLst/>
                <a:latin typeface="Times New Roman" panose="02020603050405020304" pitchFamily="18" charset="0"/>
                <a:ea typeface="Calibri" panose="020F0502020204030204" pitchFamily="34" charset="0"/>
              </a:rPr>
              <a:t>bảng</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biến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thiên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của</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hàm</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như</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sau</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3" name="Object 1042">
            <a:extLst>
              <a:ext uri="{FF2B5EF4-FFF2-40B4-BE49-F238E27FC236}">
                <a16:creationId xmlns:a16="http://schemas.microsoft.com/office/drawing/2014/main" id="{2681BC8E-D49C-F9F3-5D22-215BEB2269E6}"/>
              </a:ext>
            </a:extLst>
          </p:cNvPr>
          <p:cNvGraphicFramePr>
            <a:graphicFrameLocks noChangeAspect="1"/>
          </p:cNvGraphicFramePr>
          <p:nvPr>
            <p:extLst>
              <p:ext uri="{D42A27DB-BD31-4B8C-83A1-F6EECF244321}">
                <p14:modId xmlns:p14="http://schemas.microsoft.com/office/powerpoint/2010/main" val="1238475832"/>
              </p:ext>
            </p:extLst>
          </p:nvPr>
        </p:nvGraphicFramePr>
        <p:xfrm>
          <a:off x="3157024" y="1419032"/>
          <a:ext cx="639200" cy="399500"/>
        </p:xfrm>
        <a:graphic>
          <a:graphicData uri="http://schemas.openxmlformats.org/presentationml/2006/ole">
            <mc:AlternateContent xmlns:mc="http://schemas.openxmlformats.org/markup-compatibility/2006">
              <mc:Choice xmlns:v="urn:schemas-microsoft-com:vml" Requires="v">
                <p:oleObj name="Equation" r:id="rId3" imgW="406080" imgH="253800" progId="Equation.DSMT4">
                  <p:embed/>
                </p:oleObj>
              </mc:Choice>
              <mc:Fallback>
                <p:oleObj name="Equation" r:id="rId3" imgW="406080" imgH="253800" progId="Equation.DSMT4">
                  <p:embed/>
                  <p:pic>
                    <p:nvPicPr>
                      <p:cNvPr id="1043" name="Object 1042">
                        <a:extLst>
                          <a:ext uri="{FF2B5EF4-FFF2-40B4-BE49-F238E27FC236}">
                            <a16:creationId xmlns:a16="http://schemas.microsoft.com/office/drawing/2014/main" id="{2681BC8E-D49C-F9F3-5D22-215BEB2269E6}"/>
                          </a:ext>
                        </a:extLst>
                      </p:cNvPr>
                      <p:cNvPicPr/>
                      <p:nvPr/>
                    </p:nvPicPr>
                    <p:blipFill>
                      <a:blip r:embed="rId4"/>
                      <a:stretch>
                        <a:fillRect/>
                      </a:stretch>
                    </p:blipFill>
                    <p:spPr>
                      <a:xfrm>
                        <a:off x="3157024" y="1419032"/>
                        <a:ext cx="639200" cy="399500"/>
                      </a:xfrm>
                      <a:prstGeom prst="rect">
                        <a:avLst/>
                      </a:prstGeom>
                    </p:spPr>
                  </p:pic>
                </p:oleObj>
              </mc:Fallback>
            </mc:AlternateContent>
          </a:graphicData>
        </a:graphic>
      </p:graphicFrame>
      <p:pic>
        <p:nvPicPr>
          <p:cNvPr id="1044" name="Picture 1043">
            <a:extLst>
              <a:ext uri="{FF2B5EF4-FFF2-40B4-BE49-F238E27FC236}">
                <a16:creationId xmlns:a16="http://schemas.microsoft.com/office/drawing/2014/main" id="{D66B6237-0F71-6F2A-F832-B0D7A013E0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0" y="1729123"/>
            <a:ext cx="5685069" cy="1657472"/>
          </a:xfrm>
          <a:prstGeom prst="rect">
            <a:avLst/>
          </a:prstGeom>
          <a:noFill/>
          <a:ln>
            <a:noFill/>
          </a:ln>
        </p:spPr>
      </p:pic>
      <p:sp>
        <p:nvSpPr>
          <p:cNvPr id="1047" name="TextBox 1046">
            <a:extLst>
              <a:ext uri="{FF2B5EF4-FFF2-40B4-BE49-F238E27FC236}">
                <a16:creationId xmlns:a16="http://schemas.microsoft.com/office/drawing/2014/main" id="{6F6D720B-646B-B617-5E02-E8D7071FB26C}"/>
              </a:ext>
            </a:extLst>
          </p:cNvPr>
          <p:cNvSpPr txBox="1"/>
          <p:nvPr/>
        </p:nvSpPr>
        <p:spPr>
          <a:xfrm>
            <a:off x="-1" y="3361332"/>
            <a:ext cx="6094602" cy="369332"/>
          </a:xfrm>
          <a:prstGeom prst="rect">
            <a:avLst/>
          </a:prstGeom>
          <a:noFill/>
        </p:spPr>
        <p:txBody>
          <a:bodyPr wrap="square">
            <a:spAutoFit/>
          </a:bodyPr>
          <a:lstStyle/>
          <a:p>
            <a:r>
              <a:rPr lang="vi-VN" dirty="0">
                <a:solidFill>
                  <a:srgbClr val="000000"/>
                </a:solidFill>
                <a:effectLst/>
                <a:latin typeface="Times New Roman" panose="02020603050405020304" pitchFamily="18" charset="0"/>
                <a:ea typeface="Calibri" panose="020F0502020204030204" pitchFamily="34" charset="0"/>
              </a:rPr>
              <a:t>Số điểm cực trị của hàm số</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là</a:t>
            </a:r>
            <a:r>
              <a:rPr lang="en-US" dirty="0">
                <a:solidFill>
                  <a:srgbClr val="000000"/>
                </a:solidFill>
                <a:effectLst/>
                <a:latin typeface="Times New Roman" panose="02020603050405020304" pitchFamily="18" charset="0"/>
                <a:ea typeface="Calibri" panose="020F0502020204030204" pitchFamily="34" charset="0"/>
              </a:rPr>
              <a:t>: </a:t>
            </a:r>
            <a:r>
              <a:rPr lang="vi-VN"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048" name="Object 1047">
            <a:extLst>
              <a:ext uri="{FF2B5EF4-FFF2-40B4-BE49-F238E27FC236}">
                <a16:creationId xmlns:a16="http://schemas.microsoft.com/office/drawing/2014/main" id="{1DE6DF09-A370-F629-A493-18F3B692782F}"/>
              </a:ext>
            </a:extLst>
          </p:cNvPr>
          <p:cNvGraphicFramePr>
            <a:graphicFrameLocks noChangeAspect="1"/>
          </p:cNvGraphicFramePr>
          <p:nvPr>
            <p:extLst>
              <p:ext uri="{D42A27DB-BD31-4B8C-83A1-F6EECF244321}">
                <p14:modId xmlns:p14="http://schemas.microsoft.com/office/powerpoint/2010/main" val="3294857310"/>
              </p:ext>
            </p:extLst>
          </p:nvPr>
        </p:nvGraphicFramePr>
        <p:xfrm>
          <a:off x="2711309" y="3364419"/>
          <a:ext cx="1794319" cy="419947"/>
        </p:xfrm>
        <a:graphic>
          <a:graphicData uri="http://schemas.openxmlformats.org/presentationml/2006/ole">
            <mc:AlternateContent xmlns:mc="http://schemas.openxmlformats.org/markup-compatibility/2006">
              <mc:Choice xmlns:v="urn:schemas-microsoft-com:vml" Requires="v">
                <p:oleObj name="Equation" r:id="rId6" imgW="1193760" imgH="279360" progId="Equation.DSMT4">
                  <p:embed/>
                </p:oleObj>
              </mc:Choice>
              <mc:Fallback>
                <p:oleObj name="Equation" r:id="rId6" imgW="1193760" imgH="279360" progId="Equation.DSMT4">
                  <p:embed/>
                  <p:pic>
                    <p:nvPicPr>
                      <p:cNvPr id="1048" name="Object 1047">
                        <a:extLst>
                          <a:ext uri="{FF2B5EF4-FFF2-40B4-BE49-F238E27FC236}">
                            <a16:creationId xmlns:a16="http://schemas.microsoft.com/office/drawing/2014/main" id="{1DE6DF09-A370-F629-A493-18F3B692782F}"/>
                          </a:ext>
                        </a:extLst>
                      </p:cNvPr>
                      <p:cNvPicPr/>
                      <p:nvPr/>
                    </p:nvPicPr>
                    <p:blipFill>
                      <a:blip r:embed="rId7"/>
                      <a:stretch>
                        <a:fillRect/>
                      </a:stretch>
                    </p:blipFill>
                    <p:spPr>
                      <a:xfrm>
                        <a:off x="2711309" y="3364419"/>
                        <a:ext cx="1794319" cy="419947"/>
                      </a:xfrm>
                      <a:prstGeom prst="rect">
                        <a:avLst/>
                      </a:prstGeom>
                    </p:spPr>
                  </p:pic>
                </p:oleObj>
              </mc:Fallback>
            </mc:AlternateContent>
          </a:graphicData>
        </a:graphic>
      </p:graphicFrame>
      <p:graphicFrame>
        <p:nvGraphicFramePr>
          <p:cNvPr id="1063" name="Object 1062">
            <a:extLst>
              <a:ext uri="{FF2B5EF4-FFF2-40B4-BE49-F238E27FC236}">
                <a16:creationId xmlns:a16="http://schemas.microsoft.com/office/drawing/2014/main" id="{3F837336-AB32-C89F-2BB1-65DDA5616206}"/>
              </a:ext>
            </a:extLst>
          </p:cNvPr>
          <p:cNvGraphicFramePr>
            <a:graphicFrameLocks noChangeAspect="1"/>
          </p:cNvGraphicFramePr>
          <p:nvPr/>
        </p:nvGraphicFramePr>
        <p:xfrm>
          <a:off x="161684" y="3916119"/>
          <a:ext cx="3616325" cy="326899"/>
        </p:xfrm>
        <a:graphic>
          <a:graphicData uri="http://schemas.openxmlformats.org/presentationml/2006/ole">
            <mc:AlternateContent xmlns:mc="http://schemas.openxmlformats.org/markup-compatibility/2006">
              <mc:Choice xmlns:v="urn:schemas-microsoft-com:vml" Requires="v">
                <p:oleObj name="Equation" r:id="rId8" imgW="2247840" imgH="203040" progId="Equation.DSMT4">
                  <p:embed/>
                </p:oleObj>
              </mc:Choice>
              <mc:Fallback>
                <p:oleObj name="Equation" r:id="rId8" imgW="2247840" imgH="203040" progId="Equation.DSMT4">
                  <p:embed/>
                  <p:pic>
                    <p:nvPicPr>
                      <p:cNvPr id="1063" name="Object 1062">
                        <a:extLst>
                          <a:ext uri="{FF2B5EF4-FFF2-40B4-BE49-F238E27FC236}">
                            <a16:creationId xmlns:a16="http://schemas.microsoft.com/office/drawing/2014/main" id="{3F837336-AB32-C89F-2BB1-65DDA5616206}"/>
                          </a:ext>
                        </a:extLst>
                      </p:cNvPr>
                      <p:cNvPicPr/>
                      <p:nvPr/>
                    </p:nvPicPr>
                    <p:blipFill>
                      <a:blip r:embed="rId9"/>
                      <a:stretch>
                        <a:fillRect/>
                      </a:stretch>
                    </p:blipFill>
                    <p:spPr>
                      <a:xfrm>
                        <a:off x="161684" y="3916119"/>
                        <a:ext cx="3616325" cy="326899"/>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0ADA99AA-1B46-58B6-BF6D-B988C16FCA35}"/>
              </a:ext>
            </a:extLst>
          </p:cNvPr>
          <p:cNvCxnSpPr>
            <a:cxnSpLocks/>
          </p:cNvCxnSpPr>
          <p:nvPr/>
        </p:nvCxnSpPr>
        <p:spPr>
          <a:xfrm>
            <a:off x="5889258" y="64930"/>
            <a:ext cx="73886" cy="6810075"/>
          </a:xfrm>
          <a:prstGeom prst="line">
            <a:avLst/>
          </a:prstGeom>
        </p:spPr>
        <p:style>
          <a:lnRef idx="1">
            <a:schemeClr val="accent1"/>
          </a:lnRef>
          <a:fillRef idx="0">
            <a:schemeClr val="accent1"/>
          </a:fillRef>
          <a:effectRef idx="0">
            <a:schemeClr val="accent1"/>
          </a:effectRef>
          <a:fontRef idx="minor">
            <a:schemeClr val="tx1"/>
          </a:fontRef>
        </p:style>
      </p:cxnSp>
      <p:sp>
        <p:nvSpPr>
          <p:cNvPr id="1030" name="TextBox 1029">
            <a:extLst>
              <a:ext uri="{FF2B5EF4-FFF2-40B4-BE49-F238E27FC236}">
                <a16:creationId xmlns:a16="http://schemas.microsoft.com/office/drawing/2014/main" id="{26F22268-2A39-2C95-DF18-E87130BD602C}"/>
              </a:ext>
            </a:extLst>
          </p:cNvPr>
          <p:cNvSpPr txBox="1"/>
          <p:nvPr/>
        </p:nvSpPr>
        <p:spPr>
          <a:xfrm>
            <a:off x="5933484" y="2641098"/>
            <a:ext cx="3654897" cy="369332"/>
          </a:xfrm>
          <a:prstGeom prst="rect">
            <a:avLst/>
          </a:prstGeom>
          <a:noFill/>
        </p:spPr>
        <p:txBody>
          <a:bodyPr wrap="square">
            <a:spAutoFit/>
          </a:bodyPr>
          <a:lstStyle/>
          <a:p>
            <a:r>
              <a:rPr lang="en-US" i="1" dirty="0" err="1">
                <a:solidFill>
                  <a:srgbClr val="000000"/>
                </a:solidFill>
                <a:latin typeface="Times New Roman" panose="02020603050405020304" pitchFamily="18" charset="0"/>
                <a:ea typeface="Calibri" panose="020F0502020204030204" pitchFamily="34" charset="0"/>
              </a:rPr>
              <a:t>Trả</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lời</a:t>
            </a:r>
            <a:r>
              <a:rPr lang="en-US" i="1" dirty="0">
                <a:solidFill>
                  <a:srgbClr val="000000"/>
                </a:solidFill>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 Hàm số cần tìm điểm cực trị </a:t>
            </a:r>
            <a:endParaRPr lang="en-US" dirty="0"/>
          </a:p>
        </p:txBody>
      </p:sp>
      <p:graphicFrame>
        <p:nvGraphicFramePr>
          <p:cNvPr id="1031" name="Object 1030">
            <a:extLst>
              <a:ext uri="{FF2B5EF4-FFF2-40B4-BE49-F238E27FC236}">
                <a16:creationId xmlns:a16="http://schemas.microsoft.com/office/drawing/2014/main" id="{405D4EF7-A670-8C85-06CE-278CA4F3EC77}"/>
              </a:ext>
            </a:extLst>
          </p:cNvPr>
          <p:cNvGraphicFramePr>
            <a:graphicFrameLocks noChangeAspect="1"/>
          </p:cNvGraphicFramePr>
          <p:nvPr/>
        </p:nvGraphicFramePr>
        <p:xfrm>
          <a:off x="9588381" y="2643356"/>
          <a:ext cx="1609766" cy="369332"/>
        </p:xfrm>
        <a:graphic>
          <a:graphicData uri="http://schemas.openxmlformats.org/presentationml/2006/ole">
            <mc:AlternateContent xmlns:mc="http://schemas.openxmlformats.org/markup-compatibility/2006">
              <mc:Choice xmlns:v="urn:schemas-microsoft-com:vml" Requires="v">
                <p:oleObj name="Equation" r:id="rId10" imgW="1370320" imgH="314116" progId="Equation.DSMT4">
                  <p:embed/>
                </p:oleObj>
              </mc:Choice>
              <mc:Fallback>
                <p:oleObj name="Equation" r:id="rId10" imgW="1370320" imgH="314116" progId="Equation.DSMT4">
                  <p:embed/>
                  <p:pic>
                    <p:nvPicPr>
                      <p:cNvPr id="1031" name="Object 1030">
                        <a:extLst>
                          <a:ext uri="{FF2B5EF4-FFF2-40B4-BE49-F238E27FC236}">
                            <a16:creationId xmlns:a16="http://schemas.microsoft.com/office/drawing/2014/main" id="{405D4EF7-A670-8C85-06CE-278CA4F3EC77}"/>
                          </a:ext>
                        </a:extLst>
                      </p:cNvPr>
                      <p:cNvPicPr/>
                      <p:nvPr/>
                    </p:nvPicPr>
                    <p:blipFill>
                      <a:blip r:embed="rId11"/>
                      <a:stretch>
                        <a:fillRect/>
                      </a:stretch>
                    </p:blipFill>
                    <p:spPr>
                      <a:xfrm>
                        <a:off x="9588381" y="2643356"/>
                        <a:ext cx="1609766" cy="369332"/>
                      </a:xfrm>
                      <a:prstGeom prst="rect">
                        <a:avLst/>
                      </a:prstGeom>
                    </p:spPr>
                  </p:pic>
                </p:oleObj>
              </mc:Fallback>
            </mc:AlternateContent>
          </a:graphicData>
        </a:graphic>
      </p:graphicFrame>
      <p:sp>
        <p:nvSpPr>
          <p:cNvPr id="1035" name="TextBox 1034">
            <a:extLst>
              <a:ext uri="{FF2B5EF4-FFF2-40B4-BE49-F238E27FC236}">
                <a16:creationId xmlns:a16="http://schemas.microsoft.com/office/drawing/2014/main" id="{4ADBAD62-E0BE-8C85-90B6-EED875B9EF4B}"/>
              </a:ext>
            </a:extLst>
          </p:cNvPr>
          <p:cNvSpPr txBox="1"/>
          <p:nvPr/>
        </p:nvSpPr>
        <p:spPr>
          <a:xfrm>
            <a:off x="6394020" y="3093197"/>
            <a:ext cx="186864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hợp</a:t>
            </a:r>
            <a:endParaRPr lang="en-US" dirty="0"/>
          </a:p>
        </p:txBody>
      </p:sp>
      <p:graphicFrame>
        <p:nvGraphicFramePr>
          <p:cNvPr id="1036" name="Object 1035">
            <a:extLst>
              <a:ext uri="{FF2B5EF4-FFF2-40B4-BE49-F238E27FC236}">
                <a16:creationId xmlns:a16="http://schemas.microsoft.com/office/drawing/2014/main" id="{6E7809F7-7D4D-8172-2396-A696959A96CB}"/>
              </a:ext>
            </a:extLst>
          </p:cNvPr>
          <p:cNvGraphicFramePr>
            <a:graphicFrameLocks noChangeAspect="1"/>
          </p:cNvGraphicFramePr>
          <p:nvPr/>
        </p:nvGraphicFramePr>
        <p:xfrm>
          <a:off x="8236530" y="3111094"/>
          <a:ext cx="879971" cy="383213"/>
        </p:xfrm>
        <a:graphic>
          <a:graphicData uri="http://schemas.openxmlformats.org/presentationml/2006/ole">
            <mc:AlternateContent xmlns:mc="http://schemas.openxmlformats.org/markup-compatibility/2006">
              <mc:Choice xmlns:v="urn:schemas-microsoft-com:vml" Requires="v">
                <p:oleObj name="Equation" r:id="rId12" imgW="589849" imgH="256906" progId="Equation.DSMT4">
                  <p:embed/>
                </p:oleObj>
              </mc:Choice>
              <mc:Fallback>
                <p:oleObj name="Equation" r:id="rId12" imgW="589849" imgH="256906" progId="Equation.DSMT4">
                  <p:embed/>
                  <p:pic>
                    <p:nvPicPr>
                      <p:cNvPr id="1036" name="Object 1035">
                        <a:extLst>
                          <a:ext uri="{FF2B5EF4-FFF2-40B4-BE49-F238E27FC236}">
                            <a16:creationId xmlns:a16="http://schemas.microsoft.com/office/drawing/2014/main" id="{6E7809F7-7D4D-8172-2396-A696959A96CB}"/>
                          </a:ext>
                        </a:extLst>
                      </p:cNvPr>
                      <p:cNvPicPr/>
                      <p:nvPr/>
                    </p:nvPicPr>
                    <p:blipFill>
                      <a:blip r:embed="rId13"/>
                      <a:stretch>
                        <a:fillRect/>
                      </a:stretch>
                    </p:blipFill>
                    <p:spPr>
                      <a:xfrm>
                        <a:off x="8236530" y="3111094"/>
                        <a:ext cx="879971" cy="383213"/>
                      </a:xfrm>
                      <a:prstGeom prst="rect">
                        <a:avLst/>
                      </a:prstGeom>
                    </p:spPr>
                  </p:pic>
                </p:oleObj>
              </mc:Fallback>
            </mc:AlternateContent>
          </a:graphicData>
        </a:graphic>
      </p:graphicFrame>
      <p:graphicFrame>
        <p:nvGraphicFramePr>
          <p:cNvPr id="1041" name="Object 1040">
            <a:extLst>
              <a:ext uri="{FF2B5EF4-FFF2-40B4-BE49-F238E27FC236}">
                <a16:creationId xmlns:a16="http://schemas.microsoft.com/office/drawing/2014/main" id="{E6AF37D1-AB9A-2550-B0F6-65B57DE26A7B}"/>
              </a:ext>
            </a:extLst>
          </p:cNvPr>
          <p:cNvGraphicFramePr>
            <a:graphicFrameLocks noChangeAspect="1"/>
          </p:cNvGraphicFramePr>
          <p:nvPr>
            <p:extLst>
              <p:ext uri="{D42A27DB-BD31-4B8C-83A1-F6EECF244321}">
                <p14:modId xmlns:p14="http://schemas.microsoft.com/office/powerpoint/2010/main" val="180951164"/>
              </p:ext>
            </p:extLst>
          </p:nvPr>
        </p:nvGraphicFramePr>
        <p:xfrm>
          <a:off x="7645869" y="4705856"/>
          <a:ext cx="2894823" cy="576501"/>
        </p:xfrm>
        <a:graphic>
          <a:graphicData uri="http://schemas.openxmlformats.org/presentationml/2006/ole">
            <mc:AlternateContent xmlns:mc="http://schemas.openxmlformats.org/markup-compatibility/2006">
              <mc:Choice xmlns:v="urn:schemas-microsoft-com:vml" Requires="v">
                <p:oleObj name="Equation" r:id="rId14" imgW="1865218" imgH="371327" progId="Equation.DSMT4">
                  <p:embed/>
                </p:oleObj>
              </mc:Choice>
              <mc:Fallback>
                <p:oleObj name="Equation" r:id="rId14" imgW="1865218" imgH="371327" progId="Equation.DSMT4">
                  <p:embed/>
                  <p:pic>
                    <p:nvPicPr>
                      <p:cNvPr id="1041" name="Object 1040">
                        <a:extLst>
                          <a:ext uri="{FF2B5EF4-FFF2-40B4-BE49-F238E27FC236}">
                            <a16:creationId xmlns:a16="http://schemas.microsoft.com/office/drawing/2014/main" id="{E6AF37D1-AB9A-2550-B0F6-65B57DE26A7B}"/>
                          </a:ext>
                        </a:extLst>
                      </p:cNvPr>
                      <p:cNvPicPr/>
                      <p:nvPr/>
                    </p:nvPicPr>
                    <p:blipFill>
                      <a:blip r:embed="rId15"/>
                      <a:stretch>
                        <a:fillRect/>
                      </a:stretch>
                    </p:blipFill>
                    <p:spPr>
                      <a:xfrm>
                        <a:off x="7645869" y="4705856"/>
                        <a:ext cx="2894823" cy="576501"/>
                      </a:xfrm>
                      <a:prstGeom prst="rect">
                        <a:avLst/>
                      </a:prstGeom>
                    </p:spPr>
                  </p:pic>
                </p:oleObj>
              </mc:Fallback>
            </mc:AlternateContent>
          </a:graphicData>
        </a:graphic>
      </p:graphicFrame>
      <p:sp>
        <p:nvSpPr>
          <p:cNvPr id="1033" name="Scroll: Horizontal 1032">
            <a:extLst>
              <a:ext uri="{FF2B5EF4-FFF2-40B4-BE49-F238E27FC236}">
                <a16:creationId xmlns:a16="http://schemas.microsoft.com/office/drawing/2014/main" id="{C721167E-8279-D8EE-12C0-A493C7365B24}"/>
              </a:ext>
            </a:extLst>
          </p:cNvPr>
          <p:cNvSpPr/>
          <p:nvPr/>
        </p:nvSpPr>
        <p:spPr>
          <a:xfrm>
            <a:off x="6120787" y="5340073"/>
            <a:ext cx="5874368" cy="139521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TextBox 1037">
            <a:extLst>
              <a:ext uri="{FF2B5EF4-FFF2-40B4-BE49-F238E27FC236}">
                <a16:creationId xmlns:a16="http://schemas.microsoft.com/office/drawing/2014/main" id="{987178CF-09CD-FE1D-E60F-C8BBBD89CFED}"/>
              </a:ext>
            </a:extLst>
          </p:cNvPr>
          <p:cNvSpPr txBox="1"/>
          <p:nvPr/>
        </p:nvSpPr>
        <p:spPr>
          <a:xfrm>
            <a:off x="6167333" y="5438247"/>
            <a:ext cx="5874368" cy="1141146"/>
          </a:xfrm>
          <a:prstGeom prst="rect">
            <a:avLst/>
          </a:prstGeom>
          <a:noFill/>
        </p:spPr>
        <p:txBody>
          <a:bodyPr wrap="square">
            <a:spAutoFit/>
          </a:bodyPr>
          <a:lstStyle/>
          <a:p>
            <a:pPr>
              <a:lnSpc>
                <a:spcPct val="150000"/>
              </a:lnSpc>
            </a:pPr>
            <a:r>
              <a:rPr lang="en-US" sz="2400" b="1" i="1" dirty="0" err="1">
                <a:solidFill>
                  <a:srgbClr val="000000"/>
                </a:solidFill>
                <a:latin typeface="Times New Roman" panose="02020603050405020304" pitchFamily="18" charset="0"/>
                <a:ea typeface="Calibri" panose="020F0502020204030204" pitchFamily="34" charset="0"/>
              </a:rPr>
              <a:t>Bước</a:t>
            </a:r>
            <a:r>
              <a:rPr lang="en-US" sz="2400" b="1" i="1" dirty="0">
                <a:solidFill>
                  <a:srgbClr val="000000"/>
                </a:solidFill>
                <a:latin typeface="Times New Roman" panose="02020603050405020304" pitchFamily="18" charset="0"/>
                <a:ea typeface="Calibri" panose="020F0502020204030204" pitchFamily="34" charset="0"/>
              </a:rPr>
              <a:t> 2: </a:t>
            </a:r>
            <a:r>
              <a:rPr lang="en-US" sz="2400" b="1" i="1" dirty="0" err="1">
                <a:solidFill>
                  <a:srgbClr val="000000"/>
                </a:solidFill>
                <a:latin typeface="Times New Roman" panose="02020603050405020304" pitchFamily="18" charset="0"/>
                <a:ea typeface="Calibri" panose="020F0502020204030204" pitchFamily="34" charset="0"/>
              </a:rPr>
              <a:t>Khẳng</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định</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Đây</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là</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bài</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toán</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tìm</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số</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điểm</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cực</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trị</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của</a:t>
            </a:r>
            <a:r>
              <a:rPr lang="vi-VN" sz="2400" b="1" dirty="0">
                <a:solidFill>
                  <a:srgbClr val="000000"/>
                </a:solidFill>
                <a:effectLst/>
                <a:latin typeface="Times New Roman" panose="02020603050405020304" pitchFamily="18" charset="0"/>
                <a:ea typeface="Calibri" panose="020F0502020204030204" pitchFamily="34" charset="0"/>
              </a:rPr>
              <a:t> hàm hợp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b="1" dirty="0"/>
          </a:p>
        </p:txBody>
      </p:sp>
      <p:graphicFrame>
        <p:nvGraphicFramePr>
          <p:cNvPr id="1042" name="Object 1041">
            <a:extLst>
              <a:ext uri="{FF2B5EF4-FFF2-40B4-BE49-F238E27FC236}">
                <a16:creationId xmlns:a16="http://schemas.microsoft.com/office/drawing/2014/main" id="{FF01540D-A24C-6B82-89F1-4EADDE2A202E}"/>
              </a:ext>
            </a:extLst>
          </p:cNvPr>
          <p:cNvGraphicFramePr>
            <a:graphicFrameLocks noChangeAspect="1"/>
          </p:cNvGraphicFramePr>
          <p:nvPr/>
        </p:nvGraphicFramePr>
        <p:xfrm>
          <a:off x="10429351" y="6093184"/>
          <a:ext cx="1011771" cy="440138"/>
        </p:xfrm>
        <a:graphic>
          <a:graphicData uri="http://schemas.openxmlformats.org/presentationml/2006/ole">
            <mc:AlternateContent xmlns:mc="http://schemas.openxmlformats.org/markup-compatibility/2006">
              <mc:Choice xmlns:v="urn:schemas-microsoft-com:vml" Requires="v">
                <p:oleObj name="Equation" r:id="rId16" imgW="879433" imgH="382508" progId="Equation.DSMT4">
                  <p:embed/>
                </p:oleObj>
              </mc:Choice>
              <mc:Fallback>
                <p:oleObj name="Equation" r:id="rId16" imgW="879433" imgH="382508" progId="Equation.DSMT4">
                  <p:embed/>
                  <p:pic>
                    <p:nvPicPr>
                      <p:cNvPr id="1042" name="Object 1041">
                        <a:extLst>
                          <a:ext uri="{FF2B5EF4-FFF2-40B4-BE49-F238E27FC236}">
                            <a16:creationId xmlns:a16="http://schemas.microsoft.com/office/drawing/2014/main" id="{FF01540D-A24C-6B82-89F1-4EADDE2A202E}"/>
                          </a:ext>
                        </a:extLst>
                      </p:cNvPr>
                      <p:cNvPicPr/>
                      <p:nvPr/>
                    </p:nvPicPr>
                    <p:blipFill>
                      <a:blip r:embed="rId17"/>
                      <a:stretch>
                        <a:fillRect/>
                      </a:stretch>
                    </p:blipFill>
                    <p:spPr>
                      <a:xfrm>
                        <a:off x="10429351" y="6093184"/>
                        <a:ext cx="1011771" cy="44013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7AE0A10-EF7D-E638-94FA-D58456B1E5C9}"/>
              </a:ext>
            </a:extLst>
          </p:cNvPr>
          <p:cNvSpPr txBox="1"/>
          <p:nvPr/>
        </p:nvSpPr>
        <p:spPr>
          <a:xfrm>
            <a:off x="5831926" y="1449200"/>
            <a:ext cx="6170102" cy="369332"/>
          </a:xfrm>
          <a:prstGeom prst="rect">
            <a:avLst/>
          </a:prstGeom>
          <a:noFill/>
        </p:spPr>
        <p:txBody>
          <a:bodyPr wrap="square">
            <a:spAutoFit/>
          </a:bodyPr>
          <a:lstStyle/>
          <a:p>
            <a:r>
              <a:rPr lang="vi-VN" sz="1800" i="1" dirty="0">
                <a:solidFill>
                  <a:srgbClr val="000000"/>
                </a:solidFill>
                <a:effectLst/>
                <a:latin typeface="Times New Roman" panose="02020603050405020304" pitchFamily="18" charset="0"/>
                <a:ea typeface="Calibri" panose="020F0502020204030204" pitchFamily="34" charset="0"/>
              </a:rPr>
              <a:t>Thứ ba</a:t>
            </a:r>
            <a:r>
              <a:rPr lang="vi-VN"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thức</a:t>
            </a:r>
            <a:r>
              <a:rPr lang="en-US" sz="1800" dirty="0">
                <a:solidFill>
                  <a:srgbClr val="000000"/>
                </a:solidFill>
                <a:effectLst/>
                <a:latin typeface="Times New Roman" panose="02020603050405020304" pitchFamily="18" charset="0"/>
                <a:ea typeface="Calibri" panose="020F0502020204030204" pitchFamily="34" charset="0"/>
              </a:rPr>
              <a:t> h</a:t>
            </a:r>
            <a:r>
              <a:rPr lang="vi-VN" sz="1800" dirty="0">
                <a:solidFill>
                  <a:srgbClr val="000000"/>
                </a:solidFill>
                <a:effectLst/>
                <a:latin typeface="Times New Roman" panose="02020603050405020304" pitchFamily="18" charset="0"/>
                <a:ea typeface="Calibri" panose="020F0502020204030204" pitchFamily="34" charset="0"/>
              </a:rPr>
              <a:t>àm số cần tìm điểm cực trị </a:t>
            </a:r>
            <a:endParaRPr lang="en-US" dirty="0"/>
          </a:p>
        </p:txBody>
      </p:sp>
      <p:graphicFrame>
        <p:nvGraphicFramePr>
          <p:cNvPr id="7" name="Object 6">
            <a:extLst>
              <a:ext uri="{FF2B5EF4-FFF2-40B4-BE49-F238E27FC236}">
                <a16:creationId xmlns:a16="http://schemas.microsoft.com/office/drawing/2014/main" id="{3BBAAC96-70CC-2892-F371-29FB3A343E24}"/>
              </a:ext>
            </a:extLst>
          </p:cNvPr>
          <p:cNvGraphicFramePr>
            <a:graphicFrameLocks noChangeAspect="1"/>
          </p:cNvGraphicFramePr>
          <p:nvPr/>
        </p:nvGraphicFramePr>
        <p:xfrm>
          <a:off x="10405760" y="1448234"/>
          <a:ext cx="1691350" cy="388050"/>
        </p:xfrm>
        <a:graphic>
          <a:graphicData uri="http://schemas.openxmlformats.org/presentationml/2006/ole">
            <mc:AlternateContent xmlns:mc="http://schemas.openxmlformats.org/markup-compatibility/2006">
              <mc:Choice xmlns:v="urn:schemas-microsoft-com:vml" Requires="v">
                <p:oleObj name="Equation" r:id="rId18" imgW="1370320" imgH="314116" progId="Equation.DSMT4">
                  <p:embed/>
                </p:oleObj>
              </mc:Choice>
              <mc:Fallback>
                <p:oleObj name="Equation" r:id="rId18" imgW="1370320" imgH="314116" progId="Equation.DSMT4">
                  <p:embed/>
                  <p:pic>
                    <p:nvPicPr>
                      <p:cNvPr id="7" name="Object 6">
                        <a:extLst>
                          <a:ext uri="{FF2B5EF4-FFF2-40B4-BE49-F238E27FC236}">
                            <a16:creationId xmlns:a16="http://schemas.microsoft.com/office/drawing/2014/main" id="{3BBAAC96-70CC-2892-F371-29FB3A343E24}"/>
                          </a:ext>
                        </a:extLst>
                      </p:cNvPr>
                      <p:cNvPicPr/>
                      <p:nvPr/>
                    </p:nvPicPr>
                    <p:blipFill>
                      <a:blip r:embed="rId19"/>
                      <a:stretch>
                        <a:fillRect/>
                      </a:stretch>
                    </p:blipFill>
                    <p:spPr>
                      <a:xfrm>
                        <a:off x="10405760" y="1448234"/>
                        <a:ext cx="1691350" cy="388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A8C554A-83BF-11F0-3130-23F54CC86256}"/>
              </a:ext>
            </a:extLst>
          </p:cNvPr>
          <p:cNvSpPr txBox="1"/>
          <p:nvPr/>
        </p:nvSpPr>
        <p:spPr>
          <a:xfrm>
            <a:off x="5889258" y="1939491"/>
            <a:ext cx="6207852"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ý 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80DB7FB-BC3A-6D64-C24C-6BE06E7852EF}"/>
              </a:ext>
            </a:extLst>
          </p:cNvPr>
          <p:cNvSpPr txBox="1"/>
          <p:nvPr/>
        </p:nvSpPr>
        <p:spPr>
          <a:xfrm>
            <a:off x="5911520" y="4035389"/>
            <a:ext cx="6237214"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vi-VN"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 tư</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Nhắc lại công thức tính đạo hàm của hàm hợp?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D198E50-B93A-0FFC-6786-57A7FDDD588B}"/>
              </a:ext>
            </a:extLst>
          </p:cNvPr>
          <p:cNvSpPr txBox="1"/>
          <p:nvPr/>
        </p:nvSpPr>
        <p:spPr>
          <a:xfrm>
            <a:off x="5889258" y="4568586"/>
            <a:ext cx="6142776" cy="369332"/>
          </a:xfrm>
          <a:prstGeom prst="rect">
            <a:avLst/>
          </a:prstGeom>
          <a:noFill/>
        </p:spPr>
        <p:txBody>
          <a:bodyPr wrap="square">
            <a:spAutoFit/>
          </a:bodyPr>
          <a:lstStyle/>
          <a:p>
            <a:r>
              <a:rPr lang="en-US" sz="1800" i="1" dirty="0" err="1">
                <a:solidFill>
                  <a:srgbClr val="000000"/>
                </a:solidFill>
                <a:effectLst/>
                <a:latin typeface="Times New Roman" panose="02020603050405020304" pitchFamily="18" charset="0"/>
                <a:ea typeface="Calibri" panose="020F0502020204030204" pitchFamily="34" charset="0"/>
              </a:rPr>
              <a:t>Trả</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lời</a:t>
            </a:r>
            <a:r>
              <a:rPr lang="en-US" sz="1800" i="1"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11" name="Rounded Rectangle 9">
            <a:extLst>
              <a:ext uri="{FF2B5EF4-FFF2-40B4-BE49-F238E27FC236}">
                <a16:creationId xmlns:a16="http://schemas.microsoft.com/office/drawing/2014/main" id="{EBAAEBDB-BC70-6449-4E60-439CCD5C5FB9}"/>
              </a:ext>
            </a:extLst>
          </p:cNvPr>
          <p:cNvSpPr/>
          <p:nvPr/>
        </p:nvSpPr>
        <p:spPr>
          <a:xfrm>
            <a:off x="161684" y="23900"/>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12" name="Rounded Rectangle 10">
            <a:extLst>
              <a:ext uri="{FF2B5EF4-FFF2-40B4-BE49-F238E27FC236}">
                <a16:creationId xmlns:a16="http://schemas.microsoft.com/office/drawing/2014/main" id="{3F701DB4-2FFA-D7AC-E9FC-3CB7834627E2}"/>
              </a:ext>
            </a:extLst>
          </p:cNvPr>
          <p:cNvSpPr/>
          <p:nvPr/>
        </p:nvSpPr>
        <p:spPr>
          <a:xfrm>
            <a:off x="1178653" y="47925"/>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 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33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barn(inVertical)">
                                      <p:cBhvr>
                                        <p:cTn id="17" dur="500"/>
                                        <p:tgtEl>
                                          <p:spTgt spid="10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barn(inVertical)">
                                      <p:cBhvr>
                                        <p:cTn id="22" dur="500"/>
                                        <p:tgtEl>
                                          <p:spTgt spid="104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barn(inVertical)">
                                      <p:cBhvr>
                                        <p:cTn id="25" dur="500"/>
                                        <p:tgtEl>
                                          <p:spTgt spid="103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barn(inVertical)">
                                      <p:cBhvr>
                                        <p:cTn id="28"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8"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0" y="0"/>
                <a:ext cx="12065000" cy="4226093"/>
              </a:xfrm>
              <a:prstGeom prst="rect">
                <a:avLst/>
              </a:prstGeom>
            </p:spPr>
            <p:txBody>
              <a:bodyPr wrap="square">
                <a:spAutoFit/>
              </a:bodyPr>
              <a:lstStyle/>
              <a:p>
                <a:pPr>
                  <a:lnSpc>
                    <a:spcPct val="150000"/>
                  </a:lnSpc>
                </a:pPr>
                <a:r>
                  <a:rPr lang="es-ES" sz="2400" b="1" dirty="0">
                    <a:latin typeface="Times New Roman" pitchFamily="18" charset="0"/>
                    <a:cs typeface="Times New Roman" pitchFamily="18" charset="0"/>
                  </a:rPr>
                  <a:t>2. </a:t>
                </a:r>
                <a:r>
                  <a:rPr lang="es-ES" sz="2400" b="1" dirty="0" err="1">
                    <a:latin typeface="Times New Roman" pitchFamily="18" charset="0"/>
                    <a:cs typeface="Times New Roman" pitchFamily="18" charset="0"/>
                  </a:rPr>
                  <a:t>Phương</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trình</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tham</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số</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của</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đường</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thẳng</a:t>
                </a:r>
                <a:r>
                  <a:rPr lang="es-E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s-ES" sz="2400" dirty="0" err="1">
                    <a:latin typeface="Times New Roman" pitchFamily="18" charset="0"/>
                    <a:cs typeface="Times New Roman" pitchFamily="18" charset="0"/>
                  </a:rPr>
                  <a:t>Cho</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đi</a:t>
                </a:r>
                <a:r>
                  <a:rPr lang="es-ES" sz="2400" dirty="0">
                    <a:latin typeface="Times New Roman" pitchFamily="18" charset="0"/>
                    <a:cs typeface="Times New Roman" pitchFamily="18" charset="0"/>
                  </a:rPr>
                  <a:t> qua </a:t>
                </a:r>
                <a14:m>
                  <m:oMath xmlns:m="http://schemas.openxmlformats.org/officeDocument/2006/math">
                    <m:r>
                      <a:rPr lang="en-US" sz="2400" i="1">
                        <a:latin typeface="Cambria Math" panose="02040503050406030204" pitchFamily="18" charset="0"/>
                      </a:rPr>
                      <m:t>𝑀</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và</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VTCP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Khi</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phương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trình</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dạng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tham</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số</a:t>
                </a:r>
                <a:r>
                  <a:rPr lang="es-ES" sz="2400" dirty="0">
                    <a:latin typeface="Times New Roman" pitchFamily="18" charset="0"/>
                    <a:cs typeface="Times New Roman" pitchFamily="18" charset="0"/>
                  </a:rPr>
                  <a:t>: </a:t>
                </a:r>
                <a14:m>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&amp;</m:t>
                            </m:r>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𝑎𝑡</m:t>
                            </m:r>
                          </m:e>
                          <m:e>
                            <m:r>
                              <a:rPr lang="en-US" sz="2400" i="1">
                                <a:latin typeface="Cambria Math" panose="02040503050406030204" pitchFamily="18" charset="0"/>
                              </a:rPr>
                              <m:t>&amp;</m:t>
                            </m:r>
                            <m:r>
                              <a:rPr lang="en-US" sz="2400" i="1">
                                <a:latin typeface="Cambria Math" panose="02040503050406030204" pitchFamily="18" charset="0"/>
                              </a:rPr>
                              <m:t>𝑦</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𝑏𝑡</m:t>
                            </m:r>
                          </m:e>
                          <m:e>
                            <m:r>
                              <a:rPr lang="en-US" sz="2400" i="1">
                                <a:latin typeface="Cambria Math" panose="02040503050406030204" pitchFamily="18" charset="0"/>
                              </a:rPr>
                              <m:t>&amp;</m:t>
                            </m:r>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𝑐𝑡</m:t>
                            </m:r>
                          </m:e>
                        </m:eqArr>
                      </m:e>
                    </m:d>
                    <m:r>
                      <m:rPr>
                        <m:nor/>
                      </m:rPr>
                      <a:rPr lang="en-US" sz="2400">
                        <a:latin typeface="Times New Roman" pitchFamily="18" charset="0"/>
                        <a:cs typeface="Times New Roman" pitchFamily="18" charset="0"/>
                      </a:rPr>
                      <m:t>    </m:t>
                    </m:r>
                    <m:r>
                      <a:rPr lang="en-US" sz="2400" i="1">
                        <a:latin typeface="Cambria Math" panose="02040503050406030204" pitchFamily="18" charset="0"/>
                      </a:rPr>
                      <m:t>𝑡</m:t>
                    </m:r>
                    <m:r>
                      <a:rPr lang="en-US" sz="2400">
                        <a:latin typeface="Cambria Math" panose="02040503050406030204" pitchFamily="18" charset="0"/>
                      </a:rPr>
                      <m:t>∈</m:t>
                    </m:r>
                    <m:r>
                      <a:rPr lang="en-US" sz="2400" i="1">
                        <a:latin typeface="Cambria Math" panose="02040503050406030204" pitchFamily="18" charset="0"/>
                      </a:rPr>
                      <m:t>ℝ</m:t>
                    </m:r>
                    <m:r>
                      <m:rPr>
                        <m:nor/>
                      </m:rPr>
                      <a:rPr lang="en-US" sz="2400">
                        <a:latin typeface="Times New Roman" pitchFamily="18" charset="0"/>
                        <a:cs typeface="Times New Roman"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oMath>
                </a14:m>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𝑡</m:t>
                    </m:r>
                  </m:oMath>
                </a14:m>
                <a:r>
                  <a:rPr lang="es-ES" sz="2400" dirty="0">
                    <a:latin typeface="Times New Roman" pitchFamily="18" charset="0"/>
                    <a:cs typeface="Times New Roman" pitchFamily="18" charset="0"/>
                  </a:rPr>
                  <a:t> là </a:t>
                </a:r>
                <a:r>
                  <a:rPr lang="es-ES" sz="2400" dirty="0" err="1">
                    <a:latin typeface="Times New Roman" pitchFamily="18" charset="0"/>
                    <a:cs typeface="Times New Roman" pitchFamily="18" charset="0"/>
                  </a:rPr>
                  <a:t>tham</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số</a:t>
                </a:r>
                <a:r>
                  <a:rPr lang="es-E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lnSpc>
                    <a:spcPct val="150000"/>
                  </a:lnSpc>
                </a:pPr>
                <a:r>
                  <a:rPr lang="es-ES" sz="2400" b="1" i="1" dirty="0" err="1">
                    <a:latin typeface="Times New Roman" pitchFamily="18" charset="0"/>
                    <a:cs typeface="Times New Roman" pitchFamily="18" charset="0"/>
                  </a:rPr>
                  <a:t>Chú</a:t>
                </a:r>
                <a:r>
                  <a:rPr lang="es-ES" sz="2400" b="1" i="1" dirty="0">
                    <a:latin typeface="Times New Roman" pitchFamily="18" charset="0"/>
                    <a:cs typeface="Times New Roman" pitchFamily="18" charset="0"/>
                  </a:rPr>
                  <a:t> ý:</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Cho</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phương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trình</a:t>
                </a:r>
                <a:r>
                  <a:rPr lang="es-ES" sz="2400" dirty="0">
                    <a:latin typeface="Times New Roman" pitchFamily="18" charset="0"/>
                    <a:cs typeface="Times New Roman"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e>
                    </m:d>
                  </m:oMath>
                </a14:m>
                <a:endParaRPr lang="en-US" sz="2400" dirty="0">
                  <a:latin typeface="Times New Roman" pitchFamily="18" charset="0"/>
                  <a:cs typeface="Times New Roman" pitchFamily="18" charset="0"/>
                </a:endParaRPr>
              </a:p>
              <a:p>
                <a:pPr>
                  <a:lnSpc>
                    <a:spcPct val="150000"/>
                  </a:lnSpc>
                </a:pPr>
                <a:r>
                  <a:rPr lang="es-ES" sz="2400" dirty="0">
                    <a:latin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là</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một</a:t>
                </a:r>
                <a:r>
                  <a:rPr lang="es-ES" sz="2400" dirty="0">
                    <a:latin typeface="Times New Roman" pitchFamily="18" charset="0"/>
                    <a:cs typeface="Times New Roman" pitchFamily="18" charset="0"/>
                  </a:rPr>
                  <a:t> VTCP </a:t>
                </a:r>
                <a:r>
                  <a:rPr lang="es-ES" sz="2400" dirty="0" err="1">
                    <a:latin typeface="Times New Roman" pitchFamily="18" charset="0"/>
                    <a:cs typeface="Times New Roman" pitchFamily="18" charset="0"/>
                  </a:rPr>
                  <a:t>của</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n-US" sz="2400" dirty="0">
                    <a:latin typeface="Times New Roman" pitchFamily="18" charset="0"/>
                    <a:cs typeface="Times New Roman" pitchFamily="18" charset="0"/>
                  </a:rPr>
                  <a:t>.</a:t>
                </a:r>
              </a:p>
              <a:p>
                <a:pPr>
                  <a:lnSpc>
                    <a:spcPct val="150000"/>
                  </a:lnSpc>
                </a:pP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Điểm</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m:t>
                    </m:r>
                    <m:r>
                      <a:rPr lang="en-US" sz="2400" i="1">
                        <a:latin typeface="Cambria Math" panose="02040503050406030204" pitchFamily="18" charset="0"/>
                      </a:rPr>
                      <m:t>𝛥</m:t>
                    </m:r>
                  </m:oMath>
                </a14:m>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𝑀</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𝑎𝑡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𝑏𝑡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𝑐𝑡</m:t>
                        </m:r>
                      </m:e>
                    </m:d>
                  </m:oMath>
                </a14:m>
                <a:r>
                  <a:rPr lang="es-E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0"/>
                <a:ext cx="12065000" cy="4226093"/>
              </a:xfrm>
              <a:prstGeom prst="rect">
                <a:avLst/>
              </a:prstGeom>
              <a:blipFill>
                <a:blip r:embed="rId2"/>
                <a:stretch>
                  <a:fillRect l="-758" b="-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0" y="4388061"/>
                <a:ext cx="11544300" cy="1941685"/>
              </a:xfrm>
              <a:prstGeom prst="rect">
                <a:avLst/>
              </a:prstGeom>
            </p:spPr>
            <p:txBody>
              <a:bodyPr wrap="square">
                <a:spAutoFit/>
              </a:bodyPr>
              <a:lstStyle/>
              <a:p>
                <a:pPr>
                  <a:lnSpc>
                    <a:spcPct val="150000"/>
                  </a:lnSpc>
                </a:pPr>
                <a:r>
                  <a:rPr lang="es-ES" sz="2400" b="1" dirty="0">
                    <a:latin typeface="Times New Roman" pitchFamily="18" charset="0"/>
                    <a:cs typeface="Times New Roman" pitchFamily="18" charset="0"/>
                  </a:rPr>
                  <a:t>3. </a:t>
                </a:r>
                <a:r>
                  <a:rPr lang="es-ES" sz="2400" b="1" dirty="0" err="1">
                    <a:latin typeface="Times New Roman" pitchFamily="18" charset="0"/>
                    <a:cs typeface="Times New Roman" pitchFamily="18" charset="0"/>
                  </a:rPr>
                  <a:t>Phương</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trình</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chính</a:t>
                </a:r>
                <a:r>
                  <a:rPr lang="es-ES" sz="2400" b="1" dirty="0">
                    <a:latin typeface="Times New Roman" pitchFamily="18" charset="0"/>
                    <a:cs typeface="Times New Roman" pitchFamily="18" charset="0"/>
                  </a:rPr>
                  <a:t> </a:t>
                </a:r>
                <a:r>
                  <a:rPr lang="es-ES" sz="2400" b="1" dirty="0" err="1">
                    <a:latin typeface="Times New Roman" pitchFamily="18" charset="0"/>
                    <a:cs typeface="Times New Roman" pitchFamily="18" charset="0"/>
                  </a:rPr>
                  <a:t>tắc</a:t>
                </a:r>
                <a:r>
                  <a:rPr lang="es-E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150000"/>
                  </a:lnSpc>
                </a:pPr>
                <a:r>
                  <a:rPr lang="es-ES" sz="2400" dirty="0" err="1">
                    <a:latin typeface="Times New Roman" pitchFamily="18" charset="0"/>
                    <a:cs typeface="Times New Roman" pitchFamily="18" charset="0"/>
                  </a:rPr>
                  <a:t>Cho</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đi</a:t>
                </a:r>
                <a:r>
                  <a:rPr lang="es-ES" sz="2400" dirty="0">
                    <a:latin typeface="Times New Roman" pitchFamily="18" charset="0"/>
                    <a:cs typeface="Times New Roman" pitchFamily="18" charset="0"/>
                  </a:rPr>
                  <a:t> qua </a:t>
                </a:r>
                <a14:m>
                  <m:oMath xmlns:m="http://schemas.openxmlformats.org/officeDocument/2006/math">
                    <m:r>
                      <a:rPr lang="en-US" sz="2400" i="1">
                        <a:latin typeface="Cambria Math" panose="02040503050406030204" pitchFamily="18" charset="0"/>
                      </a:rPr>
                      <m:t>𝑀</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e>
                    </m:d>
                  </m:oMath>
                </a14:m>
                <a:r>
                  <a:rPr lang="es-ES" sz="2400" dirty="0" err="1">
                    <a:latin typeface="Times New Roman" pitchFamily="18" charset="0"/>
                    <a:cs typeface="Times New Roman" pitchFamily="18" charset="0"/>
                  </a:rPr>
                  <a:t>và</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VTCP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e>
                    </m:d>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với</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𝑎𝑏𝑐</m:t>
                    </m:r>
                    <m:r>
                      <a:rPr lang="en-US" sz="2400" i="1">
                        <a:latin typeface="Cambria Math" panose="02040503050406030204" pitchFamily="18" charset="0"/>
                      </a:rPr>
                      <m:t>≠</m:t>
                    </m:r>
                    <m:r>
                      <a:rPr lang="en-US" sz="2400" i="1">
                        <a:latin typeface="Cambria Math" panose="02040503050406030204" pitchFamily="18" charset="0"/>
                      </a:rPr>
                      <m:t>0</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Khi</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phương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trình</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đường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thẳng</a:t>
                </a:r>
                <a:r>
                  <a:rPr lang="es-E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rPr>
                      <m:t>𝛥</m:t>
                    </m:r>
                  </m:oMath>
                </a14:m>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có</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dạng</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chính</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tắc</a:t>
                </a:r>
                <a:r>
                  <a:rPr lang="es-ES" sz="2400" dirty="0">
                    <a:latin typeface="Times New Roman" pitchFamily="18" charset="0"/>
                    <a:cs typeface="Times New Roman" pitchFamily="18" charset="0"/>
                  </a:rPr>
                  <a:t> </a:t>
                </a:r>
                <a:r>
                  <a:rPr lang="es-ES" sz="2400" dirty="0" err="1">
                    <a:latin typeface="Times New Roman" pitchFamily="18" charset="0"/>
                    <a:cs typeface="Times New Roman" pitchFamily="18" charset="0"/>
                  </a:rPr>
                  <a:t>là</a:t>
                </a:r>
                <a:r>
                  <a:rPr lang="es-ES" sz="2400" dirty="0">
                    <a:latin typeface="Times New Roman" pitchFamily="18" charset="0"/>
                    <a:cs typeface="Times New Roman"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0</m:t>
                            </m:r>
                          </m:sub>
                        </m:sSub>
                      </m:num>
                      <m:den>
                        <m:r>
                          <a:rPr lang="en-US" sz="2400" i="1">
                            <a:latin typeface="Cambria Math" panose="02040503050406030204" pitchFamily="18" charset="0"/>
                          </a:rPr>
                          <m:t>𝑎</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𝑦</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0</m:t>
                            </m:r>
                          </m:sub>
                        </m:sSub>
                      </m:num>
                      <m:den>
                        <m:r>
                          <a:rPr lang="en-US" sz="2400" i="1">
                            <a:latin typeface="Cambria Math" panose="02040503050406030204" pitchFamily="18" charset="0"/>
                          </a:rPr>
                          <m:t>𝑏</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num>
                      <m:den>
                        <m:r>
                          <a:rPr lang="en-US" sz="2400" i="1">
                            <a:latin typeface="Cambria Math" panose="02040503050406030204" pitchFamily="18" charset="0"/>
                          </a:rPr>
                          <m:t>𝑐</m:t>
                        </m:r>
                      </m:den>
                    </m:f>
                    <m:r>
                      <m:rPr>
                        <m:nor/>
                      </m:rPr>
                      <a:rPr lang="en-US" sz="2400">
                        <a:latin typeface="Times New Roman" pitchFamily="18" charset="0"/>
                        <a:cs typeface="Times New Roman"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i="1">
                        <a:latin typeface="Cambria Math" panose="02040503050406030204" pitchFamily="18" charset="0"/>
                      </a:rPr>
                      <m:t>.</m:t>
                    </m:r>
                  </m:oMath>
                </a14:m>
                <a:endParaRPr lang="en-US" sz="24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4388061"/>
                <a:ext cx="11544300" cy="1941685"/>
              </a:xfrm>
              <a:prstGeom prst="rect">
                <a:avLst/>
              </a:prstGeom>
              <a:blipFill>
                <a:blip r:embed="rId3"/>
                <a:stretch>
                  <a:fillRect l="-792"/>
                </a:stretch>
              </a:blipFill>
            </p:spPr>
            <p:txBody>
              <a:bodyPr/>
              <a:lstStyle/>
              <a:p>
                <a:r>
                  <a:rPr lang="en-US">
                    <a:noFill/>
                  </a:rPr>
                  <a:t> </a:t>
                </a:r>
              </a:p>
            </p:txBody>
          </p:sp>
        </mc:Fallback>
      </mc:AlternateContent>
    </p:spTree>
    <p:extLst>
      <p:ext uri="{BB962C8B-B14F-4D97-AF65-F5344CB8AC3E}">
        <p14:creationId xmlns:p14="http://schemas.microsoft.com/office/powerpoint/2010/main" val="25029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4AB7B4-DF39-AE26-75D8-CC59B011A9A9}"/>
              </a:ext>
            </a:extLst>
          </p:cNvPr>
          <p:cNvSpPr txBox="1"/>
          <p:nvPr/>
        </p:nvSpPr>
        <p:spPr>
          <a:xfrm>
            <a:off x="0" y="81356"/>
            <a:ext cx="2055135" cy="458074"/>
          </a:xfrm>
          <a:prstGeom prst="rect">
            <a:avLst/>
          </a:prstGeom>
          <a:noFill/>
        </p:spPr>
        <p:txBody>
          <a:bodyPr wrap="square">
            <a:spAutoFit/>
          </a:bodyPr>
          <a:lstStyle/>
          <a:p>
            <a:pPr marL="0" marR="0" algn="ctr">
              <a:lnSpc>
                <a:spcPct val="150000"/>
              </a:lnSpc>
              <a:spcBef>
                <a:spcPts val="0"/>
              </a:spcBef>
              <a:spcAft>
                <a:spcPts val="1000"/>
              </a:spcAft>
              <a:tabLst>
                <a:tab pos="226695" algn="l"/>
                <a:tab pos="1485900" algn="l"/>
                <a:tab pos="2857500" algn="l"/>
                <a:tab pos="4229100" algn="l"/>
              </a:tabLst>
            </a:pP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3:Lời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60B3B2C2-7605-CF49-2CF7-5D10863EAA14}"/>
              </a:ext>
            </a:extLst>
          </p:cNvPr>
          <p:cNvCxnSpPr/>
          <p:nvPr/>
        </p:nvCxnSpPr>
        <p:spPr>
          <a:xfrm>
            <a:off x="6721475" y="35686"/>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E3F7B3-5F72-B4F6-E262-16AFC475F68A}"/>
              </a:ext>
            </a:extLst>
          </p:cNvPr>
          <p:cNvSpPr txBox="1"/>
          <p:nvPr/>
        </p:nvSpPr>
        <p:spPr>
          <a:xfrm>
            <a:off x="1398" y="2482279"/>
            <a:ext cx="6094602"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Dựa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biến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thiên</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a:t>
            </a:r>
            <a:endParaRPr lang="en-US" dirty="0"/>
          </a:p>
        </p:txBody>
      </p:sp>
      <p:graphicFrame>
        <p:nvGraphicFramePr>
          <p:cNvPr id="17" name="Object 16">
            <a:extLst>
              <a:ext uri="{FF2B5EF4-FFF2-40B4-BE49-F238E27FC236}">
                <a16:creationId xmlns:a16="http://schemas.microsoft.com/office/drawing/2014/main" id="{6ADC2FCF-8423-D629-EC13-E69B3AA9F878}"/>
              </a:ext>
            </a:extLst>
          </p:cNvPr>
          <p:cNvGraphicFramePr>
            <a:graphicFrameLocks noChangeAspect="1"/>
          </p:cNvGraphicFramePr>
          <p:nvPr>
            <p:extLst>
              <p:ext uri="{D42A27DB-BD31-4B8C-83A1-F6EECF244321}">
                <p14:modId xmlns:p14="http://schemas.microsoft.com/office/powerpoint/2010/main" val="2696872591"/>
              </p:ext>
            </p:extLst>
          </p:nvPr>
        </p:nvGraphicFramePr>
        <p:xfrm>
          <a:off x="3021876" y="2482279"/>
          <a:ext cx="1058441" cy="453617"/>
        </p:xfrm>
        <a:graphic>
          <a:graphicData uri="http://schemas.openxmlformats.org/presentationml/2006/ole">
            <mc:AlternateContent xmlns:mc="http://schemas.openxmlformats.org/markup-compatibility/2006">
              <mc:Choice xmlns:v="urn:schemas-microsoft-com:vml" Requires="v">
                <p:oleObj name="Equation" r:id="rId2" imgW="599560" imgH="256906" progId="Equation.DSMT4">
                  <p:embed/>
                </p:oleObj>
              </mc:Choice>
              <mc:Fallback>
                <p:oleObj name="Equation" r:id="rId2" imgW="599560" imgH="256906" progId="Equation.DSMT4">
                  <p:embed/>
                  <p:pic>
                    <p:nvPicPr>
                      <p:cNvPr id="0" name=""/>
                      <p:cNvPicPr/>
                      <p:nvPr/>
                    </p:nvPicPr>
                    <p:blipFill>
                      <a:blip r:embed="rId3"/>
                      <a:stretch>
                        <a:fillRect/>
                      </a:stretch>
                    </p:blipFill>
                    <p:spPr>
                      <a:xfrm>
                        <a:off x="3021876" y="2482279"/>
                        <a:ext cx="1058441" cy="45361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B299B57-828D-C302-9E00-ED991E23AEF5}"/>
              </a:ext>
            </a:extLst>
          </p:cNvPr>
          <p:cNvGraphicFramePr>
            <a:graphicFrameLocks noChangeAspect="1"/>
          </p:cNvGraphicFramePr>
          <p:nvPr>
            <p:extLst>
              <p:ext uri="{D42A27DB-BD31-4B8C-83A1-F6EECF244321}">
                <p14:modId xmlns:p14="http://schemas.microsoft.com/office/powerpoint/2010/main" val="2785638188"/>
              </p:ext>
            </p:extLst>
          </p:nvPr>
        </p:nvGraphicFramePr>
        <p:xfrm>
          <a:off x="4016378" y="1910851"/>
          <a:ext cx="2141045" cy="1715034"/>
        </p:xfrm>
        <a:graphic>
          <a:graphicData uri="http://schemas.openxmlformats.org/presentationml/2006/ole">
            <mc:AlternateContent xmlns:mc="http://schemas.openxmlformats.org/markup-compatibility/2006">
              <mc:Choice xmlns:v="urn:schemas-microsoft-com:vml" Requires="v">
                <p:oleObj name="Equation" r:id="rId4" imgW="1237244" imgH="990205" progId="Equation.DSMT4">
                  <p:embed/>
                </p:oleObj>
              </mc:Choice>
              <mc:Fallback>
                <p:oleObj name="Equation" r:id="rId4" imgW="1237244" imgH="990205" progId="Equation.DSMT4">
                  <p:embed/>
                  <p:pic>
                    <p:nvPicPr>
                      <p:cNvPr id="0" name=""/>
                      <p:cNvPicPr/>
                      <p:nvPr/>
                    </p:nvPicPr>
                    <p:blipFill>
                      <a:blip r:embed="rId5"/>
                      <a:stretch>
                        <a:fillRect/>
                      </a:stretch>
                    </p:blipFill>
                    <p:spPr>
                      <a:xfrm>
                        <a:off x="4016378" y="1910851"/>
                        <a:ext cx="2141045" cy="1715034"/>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FE91FA27-DA84-DD50-B53D-FFAA71F6DDAF}"/>
              </a:ext>
            </a:extLst>
          </p:cNvPr>
          <p:cNvSpPr txBox="1"/>
          <p:nvPr/>
        </p:nvSpPr>
        <p:spPr>
          <a:xfrm>
            <a:off x="0" y="3536196"/>
            <a:ext cx="864066" cy="369332"/>
          </a:xfrm>
          <a:prstGeom prst="rect">
            <a:avLst/>
          </a:prstGeom>
          <a:noFill/>
        </p:spPr>
        <p:txBody>
          <a:bodyPr wrap="square">
            <a:spAutoFit/>
          </a:bodyPr>
          <a:lstStyle/>
          <a:p>
            <a:r>
              <a:rPr lang="fr-FR" sz="1800" dirty="0">
                <a:solidFill>
                  <a:srgbClr val="000000"/>
                </a:solidFill>
                <a:effectLst/>
                <a:latin typeface="Times New Roman" panose="02020603050405020304" pitchFamily="18" charset="0"/>
                <a:ea typeface="Calibri" panose="020F0502020204030204" pitchFamily="34" charset="0"/>
              </a:rPr>
              <a:t>Ta </a:t>
            </a:r>
            <a:r>
              <a:rPr lang="fr-FR" sz="1800" dirty="0" err="1">
                <a:solidFill>
                  <a:srgbClr val="000000"/>
                </a:solidFill>
                <a:effectLst/>
                <a:latin typeface="Times New Roman" panose="02020603050405020304" pitchFamily="18" charset="0"/>
                <a:ea typeface="Calibri" panose="020F0502020204030204" pitchFamily="34" charset="0"/>
              </a:rPr>
              <a:t>có</a:t>
            </a:r>
            <a:endParaRPr lang="en-US" dirty="0"/>
          </a:p>
        </p:txBody>
      </p:sp>
      <p:graphicFrame>
        <p:nvGraphicFramePr>
          <p:cNvPr id="22" name="Object 21">
            <a:extLst>
              <a:ext uri="{FF2B5EF4-FFF2-40B4-BE49-F238E27FC236}">
                <a16:creationId xmlns:a16="http://schemas.microsoft.com/office/drawing/2014/main" id="{92D26C81-C1C1-B86A-BC5B-F5EF208FEDAA}"/>
              </a:ext>
            </a:extLst>
          </p:cNvPr>
          <p:cNvGraphicFramePr>
            <a:graphicFrameLocks noChangeAspect="1"/>
          </p:cNvGraphicFramePr>
          <p:nvPr>
            <p:extLst>
              <p:ext uri="{D42A27DB-BD31-4B8C-83A1-F6EECF244321}">
                <p14:modId xmlns:p14="http://schemas.microsoft.com/office/powerpoint/2010/main" val="1440166581"/>
              </p:ext>
            </p:extLst>
          </p:nvPr>
        </p:nvGraphicFramePr>
        <p:xfrm>
          <a:off x="-23413" y="3700031"/>
          <a:ext cx="6734460" cy="1998420"/>
        </p:xfrm>
        <a:graphic>
          <a:graphicData uri="http://schemas.openxmlformats.org/presentationml/2006/ole">
            <mc:AlternateContent xmlns:mc="http://schemas.openxmlformats.org/markup-compatibility/2006">
              <mc:Choice xmlns:v="urn:schemas-microsoft-com:vml" Requires="v">
                <p:oleObj name="Equation" r:id="rId6" imgW="5029200" imgH="1320480" progId="Equation.DSMT4">
                  <p:embed/>
                </p:oleObj>
              </mc:Choice>
              <mc:Fallback>
                <p:oleObj name="Equation" r:id="rId6" imgW="5029200" imgH="1320480" progId="Equation.DSMT4">
                  <p:embed/>
                  <p:pic>
                    <p:nvPicPr>
                      <p:cNvPr id="0" name=""/>
                      <p:cNvPicPr/>
                      <p:nvPr/>
                    </p:nvPicPr>
                    <p:blipFill>
                      <a:blip r:embed="rId7"/>
                      <a:stretch>
                        <a:fillRect/>
                      </a:stretch>
                    </p:blipFill>
                    <p:spPr>
                      <a:xfrm>
                        <a:off x="-23413" y="3700031"/>
                        <a:ext cx="6734460" cy="1998420"/>
                      </a:xfrm>
                      <a:prstGeom prst="rect">
                        <a:avLst/>
                      </a:prstGeom>
                    </p:spPr>
                  </p:pic>
                </p:oleObj>
              </mc:Fallback>
            </mc:AlternateContent>
          </a:graphicData>
        </a:graphic>
      </p:graphicFrame>
      <p:pic>
        <p:nvPicPr>
          <p:cNvPr id="23" name="image12.png">
            <a:extLst>
              <a:ext uri="{FF2B5EF4-FFF2-40B4-BE49-F238E27FC236}">
                <a16:creationId xmlns:a16="http://schemas.microsoft.com/office/drawing/2014/main" id="{0C438A9D-1679-7D82-3C9E-C9D597E515E2}"/>
              </a:ext>
            </a:extLst>
          </p:cNvPr>
          <p:cNvPicPr>
            <a:picLocks noChangeAspect="1"/>
          </p:cNvPicPr>
          <p:nvPr/>
        </p:nvPicPr>
        <p:blipFill>
          <a:blip r:embed="rId8" cstate="print"/>
          <a:stretch>
            <a:fillRect/>
          </a:stretch>
        </p:blipFill>
        <p:spPr>
          <a:xfrm>
            <a:off x="308385" y="539430"/>
            <a:ext cx="5228989" cy="1163045"/>
          </a:xfrm>
          <a:prstGeom prst="rect">
            <a:avLst/>
          </a:prstGeom>
        </p:spPr>
      </p:pic>
      <p:sp>
        <p:nvSpPr>
          <p:cNvPr id="26" name="TextBox 25">
            <a:extLst>
              <a:ext uri="{FF2B5EF4-FFF2-40B4-BE49-F238E27FC236}">
                <a16:creationId xmlns:a16="http://schemas.microsoft.com/office/drawing/2014/main" id="{1A5623C6-090C-A653-AC37-44CDEC55419E}"/>
              </a:ext>
            </a:extLst>
          </p:cNvPr>
          <p:cNvSpPr txBox="1"/>
          <p:nvPr/>
        </p:nvSpPr>
        <p:spPr>
          <a:xfrm>
            <a:off x="25168" y="5805078"/>
            <a:ext cx="3120703" cy="369332"/>
          </a:xfrm>
          <a:prstGeom prst="rect">
            <a:avLst/>
          </a:prstGeom>
          <a:noFill/>
        </p:spPr>
        <p:txBody>
          <a:bodyPr wrap="square">
            <a:spAutoFit/>
          </a:bodyPr>
          <a:lstStyle/>
          <a:p>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Đặt</a:t>
            </a:r>
            <a:endParaRPr lang="en-US" dirty="0"/>
          </a:p>
        </p:txBody>
      </p:sp>
      <p:graphicFrame>
        <p:nvGraphicFramePr>
          <p:cNvPr id="27" name="Object 26">
            <a:extLst>
              <a:ext uri="{FF2B5EF4-FFF2-40B4-BE49-F238E27FC236}">
                <a16:creationId xmlns:a16="http://schemas.microsoft.com/office/drawing/2014/main" id="{62092683-EA2C-B5C3-8428-0E8436B6A523}"/>
              </a:ext>
            </a:extLst>
          </p:cNvPr>
          <p:cNvGraphicFramePr>
            <a:graphicFrameLocks noChangeAspect="1"/>
          </p:cNvGraphicFramePr>
          <p:nvPr>
            <p:extLst>
              <p:ext uri="{D42A27DB-BD31-4B8C-83A1-F6EECF244321}">
                <p14:modId xmlns:p14="http://schemas.microsoft.com/office/powerpoint/2010/main" val="3918791595"/>
              </p:ext>
            </p:extLst>
          </p:nvPr>
        </p:nvGraphicFramePr>
        <p:xfrm>
          <a:off x="2687220" y="5768753"/>
          <a:ext cx="1680098" cy="441982"/>
        </p:xfrm>
        <a:graphic>
          <a:graphicData uri="http://schemas.openxmlformats.org/presentationml/2006/ole">
            <mc:AlternateContent xmlns:mc="http://schemas.openxmlformats.org/markup-compatibility/2006">
              <mc:Choice xmlns:v="urn:schemas-microsoft-com:vml" Requires="v">
                <p:oleObj name="Equation" r:id="rId9" imgW="941960" imgH="247551" progId="Equation.DSMT4">
                  <p:embed/>
                </p:oleObj>
              </mc:Choice>
              <mc:Fallback>
                <p:oleObj name="Equation" r:id="rId9" imgW="941960" imgH="247551" progId="Equation.DSMT4">
                  <p:embed/>
                  <p:pic>
                    <p:nvPicPr>
                      <p:cNvPr id="0" name=""/>
                      <p:cNvPicPr/>
                      <p:nvPr/>
                    </p:nvPicPr>
                    <p:blipFill>
                      <a:blip r:embed="rId10"/>
                      <a:stretch>
                        <a:fillRect/>
                      </a:stretch>
                    </p:blipFill>
                    <p:spPr>
                      <a:xfrm>
                        <a:off x="2687220" y="5768753"/>
                        <a:ext cx="1680098" cy="441982"/>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2CE48DC0-E2BE-C9D9-4718-723078A95060}"/>
              </a:ext>
            </a:extLst>
          </p:cNvPr>
          <p:cNvSpPr txBox="1"/>
          <p:nvPr/>
        </p:nvSpPr>
        <p:spPr>
          <a:xfrm>
            <a:off x="6763776" y="372332"/>
            <a:ext cx="780173"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1" name="Object 30">
            <a:extLst>
              <a:ext uri="{FF2B5EF4-FFF2-40B4-BE49-F238E27FC236}">
                <a16:creationId xmlns:a16="http://schemas.microsoft.com/office/drawing/2014/main" id="{1057841B-C7BD-3DE2-CE13-0D8D56412504}"/>
              </a:ext>
            </a:extLst>
          </p:cNvPr>
          <p:cNvGraphicFramePr>
            <a:graphicFrameLocks noChangeAspect="1"/>
          </p:cNvGraphicFramePr>
          <p:nvPr>
            <p:extLst>
              <p:ext uri="{D42A27DB-BD31-4B8C-83A1-F6EECF244321}">
                <p14:modId xmlns:p14="http://schemas.microsoft.com/office/powerpoint/2010/main" val="2066206855"/>
              </p:ext>
            </p:extLst>
          </p:nvPr>
        </p:nvGraphicFramePr>
        <p:xfrm>
          <a:off x="7543949" y="374974"/>
          <a:ext cx="2878970" cy="378365"/>
        </p:xfrm>
        <a:graphic>
          <a:graphicData uri="http://schemas.openxmlformats.org/presentationml/2006/ole">
            <mc:AlternateContent xmlns:mc="http://schemas.openxmlformats.org/markup-compatibility/2006">
              <mc:Choice xmlns:v="urn:schemas-microsoft-com:vml" Requires="v">
                <p:oleObj name="Equation" r:id="rId11" imgW="1884280" imgH="247551" progId="Equation.DSMT4">
                  <p:embed/>
                </p:oleObj>
              </mc:Choice>
              <mc:Fallback>
                <p:oleObj name="Equation" r:id="rId11" imgW="1884280" imgH="247551" progId="Equation.DSMT4">
                  <p:embed/>
                  <p:pic>
                    <p:nvPicPr>
                      <p:cNvPr id="0" name=""/>
                      <p:cNvPicPr/>
                      <p:nvPr/>
                    </p:nvPicPr>
                    <p:blipFill>
                      <a:blip r:embed="rId12"/>
                      <a:stretch>
                        <a:fillRect/>
                      </a:stretch>
                    </p:blipFill>
                    <p:spPr>
                      <a:xfrm>
                        <a:off x="7543949" y="374974"/>
                        <a:ext cx="2878970" cy="378365"/>
                      </a:xfrm>
                      <a:prstGeom prst="rect">
                        <a:avLst/>
                      </a:prstGeom>
                    </p:spPr>
                  </p:pic>
                </p:oleObj>
              </mc:Fallback>
            </mc:AlternateContent>
          </a:graphicData>
        </a:graphic>
      </p:graphicFrame>
      <p:pic>
        <p:nvPicPr>
          <p:cNvPr id="32" name="image13.png">
            <a:extLst>
              <a:ext uri="{FF2B5EF4-FFF2-40B4-BE49-F238E27FC236}">
                <a16:creationId xmlns:a16="http://schemas.microsoft.com/office/drawing/2014/main" id="{22049FAD-A2A1-AFDE-9A62-53E5E39DE1E1}"/>
              </a:ext>
            </a:extLst>
          </p:cNvPr>
          <p:cNvPicPr>
            <a:picLocks noChangeAspect="1"/>
          </p:cNvPicPr>
          <p:nvPr/>
        </p:nvPicPr>
        <p:blipFill>
          <a:blip r:embed="rId13" cstate="print"/>
          <a:stretch>
            <a:fillRect/>
          </a:stretch>
        </p:blipFill>
        <p:spPr>
          <a:xfrm>
            <a:off x="6856603" y="1016542"/>
            <a:ext cx="5133086" cy="1590057"/>
          </a:xfrm>
          <a:prstGeom prst="rect">
            <a:avLst/>
          </a:prstGeom>
        </p:spPr>
      </p:pic>
      <p:sp>
        <p:nvSpPr>
          <p:cNvPr id="35" name="TextBox 34">
            <a:extLst>
              <a:ext uri="{FF2B5EF4-FFF2-40B4-BE49-F238E27FC236}">
                <a16:creationId xmlns:a16="http://schemas.microsoft.com/office/drawing/2014/main" id="{BADD50CB-E44A-D049-B426-205B04EABFD9}"/>
              </a:ext>
            </a:extLst>
          </p:cNvPr>
          <p:cNvSpPr txBox="1"/>
          <p:nvPr/>
        </p:nvSpPr>
        <p:spPr>
          <a:xfrm>
            <a:off x="6660050" y="2989331"/>
            <a:ext cx="3116339"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Từ</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biến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thiên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6" name="Object 35">
            <a:extLst>
              <a:ext uri="{FF2B5EF4-FFF2-40B4-BE49-F238E27FC236}">
                <a16:creationId xmlns:a16="http://schemas.microsoft.com/office/drawing/2014/main" id="{4AA7CF4F-BC93-E7D4-55C2-BB16D016AD4A}"/>
              </a:ext>
            </a:extLst>
          </p:cNvPr>
          <p:cNvGraphicFramePr>
            <a:graphicFrameLocks noChangeAspect="1"/>
          </p:cNvGraphicFramePr>
          <p:nvPr>
            <p:extLst>
              <p:ext uri="{D42A27DB-BD31-4B8C-83A1-F6EECF244321}">
                <p14:modId xmlns:p14="http://schemas.microsoft.com/office/powerpoint/2010/main" val="3154612266"/>
              </p:ext>
            </p:extLst>
          </p:nvPr>
        </p:nvGraphicFramePr>
        <p:xfrm>
          <a:off x="9759711" y="3001006"/>
          <a:ext cx="1391573" cy="357657"/>
        </p:xfrm>
        <a:graphic>
          <a:graphicData uri="http://schemas.openxmlformats.org/presentationml/2006/ole">
            <mc:AlternateContent xmlns:mc="http://schemas.openxmlformats.org/markup-compatibility/2006">
              <mc:Choice xmlns:v="urn:schemas-microsoft-com:vml" Requires="v">
                <p:oleObj name="Equation" r:id="rId14" imgW="1075395" imgH="275976" progId="Equation.DSMT4">
                  <p:embed/>
                </p:oleObj>
              </mc:Choice>
              <mc:Fallback>
                <p:oleObj name="Equation" r:id="rId14" imgW="1075395" imgH="275976" progId="Equation.DSMT4">
                  <p:embed/>
                  <p:pic>
                    <p:nvPicPr>
                      <p:cNvPr id="0" name=""/>
                      <p:cNvPicPr/>
                      <p:nvPr/>
                    </p:nvPicPr>
                    <p:blipFill>
                      <a:blip r:embed="rId15"/>
                      <a:stretch>
                        <a:fillRect/>
                      </a:stretch>
                    </p:blipFill>
                    <p:spPr>
                      <a:xfrm>
                        <a:off x="9759711" y="3001006"/>
                        <a:ext cx="1391573" cy="357657"/>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0AD7D8D4-ED04-9C3E-B8D4-BBA9DF0670B5}"/>
              </a:ext>
            </a:extLst>
          </p:cNvPr>
          <p:cNvSpPr txBox="1"/>
          <p:nvPr/>
        </p:nvSpPr>
        <p:spPr>
          <a:xfrm>
            <a:off x="6721475" y="3588199"/>
            <a:ext cx="2465253" cy="369332"/>
          </a:xfrm>
          <a:prstGeom prst="rect">
            <a:avLst/>
          </a:prstGeom>
          <a:noFill/>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Ta </a:t>
            </a:r>
            <a:r>
              <a:rPr lang="en-US" dirty="0" err="1">
                <a:solidFill>
                  <a:srgbClr val="000000"/>
                </a:solidFill>
                <a:latin typeface="Times New Roman" panose="02020603050405020304" pitchFamily="18" charset="0"/>
                <a:ea typeface="Calibri" panose="020F0502020204030204" pitchFamily="34" charset="0"/>
              </a:rPr>
              <a:t>suy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ra</a:t>
            </a:r>
            <a:r>
              <a:rPr lang="en-US" dirty="0">
                <a:solidFill>
                  <a:srgbClr val="000000"/>
                </a:solidFill>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trình</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40" name="Object 39">
            <a:extLst>
              <a:ext uri="{FF2B5EF4-FFF2-40B4-BE49-F238E27FC236}">
                <a16:creationId xmlns:a16="http://schemas.microsoft.com/office/drawing/2014/main" id="{187D540D-62BC-06CA-7AD0-C6B297CFAD18}"/>
              </a:ext>
            </a:extLst>
          </p:cNvPr>
          <p:cNvGraphicFramePr>
            <a:graphicFrameLocks noChangeAspect="1"/>
          </p:cNvGraphicFramePr>
          <p:nvPr>
            <p:extLst>
              <p:ext uri="{D42A27DB-BD31-4B8C-83A1-F6EECF244321}">
                <p14:modId xmlns:p14="http://schemas.microsoft.com/office/powerpoint/2010/main" val="2518189490"/>
              </p:ext>
            </p:extLst>
          </p:nvPr>
        </p:nvGraphicFramePr>
        <p:xfrm>
          <a:off x="9075633" y="3615303"/>
          <a:ext cx="930333" cy="357657"/>
        </p:xfrm>
        <a:graphic>
          <a:graphicData uri="http://schemas.openxmlformats.org/presentationml/2006/ole">
            <mc:AlternateContent xmlns:mc="http://schemas.openxmlformats.org/markup-compatibility/2006">
              <mc:Choice xmlns:v="urn:schemas-microsoft-com:vml" Requires="v">
                <p:oleObj name="Equation" r:id="rId16" imgW="694511" imgH="266621" progId="Equation.DSMT4">
                  <p:embed/>
                </p:oleObj>
              </mc:Choice>
              <mc:Fallback>
                <p:oleObj name="Equation" r:id="rId16" imgW="694511" imgH="266621" progId="Equation.DSMT4">
                  <p:embed/>
                  <p:pic>
                    <p:nvPicPr>
                      <p:cNvPr id="0" name=""/>
                      <p:cNvPicPr/>
                      <p:nvPr/>
                    </p:nvPicPr>
                    <p:blipFill>
                      <a:blip r:embed="rId17"/>
                      <a:stretch>
                        <a:fillRect/>
                      </a:stretch>
                    </p:blipFill>
                    <p:spPr>
                      <a:xfrm>
                        <a:off x="9075633" y="3615303"/>
                        <a:ext cx="930333" cy="357657"/>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64654F71-494D-82F0-F5E6-941CB8BA0A2F}"/>
              </a:ext>
            </a:extLst>
          </p:cNvPr>
          <p:cNvSpPr txBox="1"/>
          <p:nvPr/>
        </p:nvSpPr>
        <p:spPr>
          <a:xfrm>
            <a:off x="6721239" y="4118359"/>
            <a:ext cx="311633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7 </a:t>
            </a:r>
            <a:r>
              <a:rPr lang="en-US" sz="1800" dirty="0" err="1">
                <a:solidFill>
                  <a:srgbClr val="000000"/>
                </a:solidFill>
                <a:effectLst/>
                <a:latin typeface="Times New Roman" panose="02020603050405020304" pitchFamily="18" charset="0"/>
                <a:ea typeface="Calibri" panose="020F0502020204030204" pitchFamily="34" charset="0"/>
              </a:rPr>
              <a:t>nghiệm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bội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lẻ</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biệt</a:t>
            </a:r>
            <a:r>
              <a:rPr lang="en-US" sz="1800" dirty="0">
                <a:solidFill>
                  <a:srgbClr val="000000"/>
                </a:solidFill>
                <a:effectLst/>
                <a:latin typeface="Times New Roman" panose="02020603050405020304" pitchFamily="18" charset="0"/>
                <a:ea typeface="Calibri" panose="020F0502020204030204" pitchFamily="34" charset="0"/>
              </a:rPr>
              <a:t>.</a:t>
            </a:r>
            <a:endParaRPr lang="en-US" dirty="0"/>
          </a:p>
        </p:txBody>
      </p:sp>
      <p:sp>
        <p:nvSpPr>
          <p:cNvPr id="46" name="TextBox 45">
            <a:extLst>
              <a:ext uri="{FF2B5EF4-FFF2-40B4-BE49-F238E27FC236}">
                <a16:creationId xmlns:a16="http://schemas.microsoft.com/office/drawing/2014/main" id="{DD1174AB-4E0C-6F17-A73C-9C028229E201}"/>
              </a:ext>
            </a:extLst>
          </p:cNvPr>
          <p:cNvSpPr txBox="1"/>
          <p:nvPr/>
        </p:nvSpPr>
        <p:spPr>
          <a:xfrm>
            <a:off x="6680675" y="4746731"/>
            <a:ext cx="1574561"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Từ</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47" name="Object 46">
            <a:extLst>
              <a:ext uri="{FF2B5EF4-FFF2-40B4-BE49-F238E27FC236}">
                <a16:creationId xmlns:a16="http://schemas.microsoft.com/office/drawing/2014/main" id="{FFAA6D30-D1D5-EF88-6A89-0EC4FC90DA76}"/>
              </a:ext>
            </a:extLst>
          </p:cNvPr>
          <p:cNvGraphicFramePr>
            <a:graphicFrameLocks noChangeAspect="1"/>
          </p:cNvGraphicFramePr>
          <p:nvPr>
            <p:extLst>
              <p:ext uri="{D42A27DB-BD31-4B8C-83A1-F6EECF244321}">
                <p14:modId xmlns:p14="http://schemas.microsoft.com/office/powerpoint/2010/main" val="161502370"/>
              </p:ext>
            </p:extLst>
          </p:nvPr>
        </p:nvGraphicFramePr>
        <p:xfrm>
          <a:off x="8116656" y="4730903"/>
          <a:ext cx="1917953" cy="440040"/>
        </p:xfrm>
        <a:graphic>
          <a:graphicData uri="http://schemas.openxmlformats.org/presentationml/2006/ole">
            <mc:AlternateContent xmlns:mc="http://schemas.openxmlformats.org/markup-compatibility/2006">
              <mc:Choice xmlns:v="urn:schemas-microsoft-com:vml" Requires="v">
                <p:oleObj name="Equation" r:id="rId18" imgW="1370320" imgH="314116" progId="Equation.DSMT4">
                  <p:embed/>
                </p:oleObj>
              </mc:Choice>
              <mc:Fallback>
                <p:oleObj name="Equation" r:id="rId18" imgW="1370320" imgH="314116" progId="Equation.DSMT4">
                  <p:embed/>
                  <p:pic>
                    <p:nvPicPr>
                      <p:cNvPr id="0" name=""/>
                      <p:cNvPicPr/>
                      <p:nvPr/>
                    </p:nvPicPr>
                    <p:blipFill>
                      <a:blip r:embed="rId19"/>
                      <a:stretch>
                        <a:fillRect/>
                      </a:stretch>
                    </p:blipFill>
                    <p:spPr>
                      <a:xfrm>
                        <a:off x="8116656" y="4730903"/>
                        <a:ext cx="1917953" cy="440040"/>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E51CBF39-3ABB-3AEC-5D8E-8B46DBA7A029}"/>
              </a:ext>
            </a:extLst>
          </p:cNvPr>
          <p:cNvSpPr txBox="1"/>
          <p:nvPr/>
        </p:nvSpPr>
        <p:spPr>
          <a:xfrm>
            <a:off x="10013324" y="4746731"/>
            <a:ext cx="175829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7 </a:t>
            </a:r>
            <a:r>
              <a:rPr lang="en-US" sz="1800" dirty="0" err="1">
                <a:solidFill>
                  <a:srgbClr val="000000"/>
                </a:solidFill>
                <a:effectLst/>
                <a:latin typeface="Times New Roman" panose="02020603050405020304" pitchFamily="18" charset="0"/>
                <a:ea typeface="Calibri" panose="020F0502020204030204" pitchFamily="34" charset="0"/>
              </a:rPr>
              <a:t>điểm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trị</a:t>
            </a:r>
            <a:endParaRPr lang="en-US" dirty="0"/>
          </a:p>
        </p:txBody>
      </p:sp>
      <p:sp>
        <p:nvSpPr>
          <p:cNvPr id="53" name="TextBox 52">
            <a:extLst>
              <a:ext uri="{FF2B5EF4-FFF2-40B4-BE49-F238E27FC236}">
                <a16:creationId xmlns:a16="http://schemas.microsoft.com/office/drawing/2014/main" id="{D1EF2DA0-E644-234E-E4F6-60D919DDB81C}"/>
              </a:ext>
            </a:extLst>
          </p:cNvPr>
          <p:cNvSpPr txBox="1"/>
          <p:nvPr/>
        </p:nvSpPr>
        <p:spPr>
          <a:xfrm>
            <a:off x="6741861" y="5394861"/>
            <a:ext cx="1983394" cy="458074"/>
          </a:xfrm>
          <a:prstGeom prst="rect">
            <a:avLst/>
          </a:prstGeom>
          <a:noFill/>
        </p:spPr>
        <p:txBody>
          <a:bodyPr wrap="square">
            <a:spAutoFit/>
          </a:bodyPr>
          <a:lstStyle/>
          <a:p>
            <a:pPr marL="0" marR="0" algn="just">
              <a:lnSpc>
                <a:spcPct val="150000"/>
              </a:lnSpc>
              <a:spcBef>
                <a:spcPts val="0"/>
              </a:spcBef>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577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079241-6DF9-E679-5A76-6332F3B44CA6}"/>
              </a:ext>
            </a:extLst>
          </p:cNvPr>
          <p:cNvSpPr txBox="1"/>
          <p:nvPr/>
        </p:nvSpPr>
        <p:spPr>
          <a:xfrm>
            <a:off x="76344" y="62814"/>
            <a:ext cx="11444955" cy="579967"/>
          </a:xfrm>
          <a:prstGeom prst="rect">
            <a:avLst/>
          </a:prstGeom>
          <a:noFill/>
        </p:spPr>
        <p:txBody>
          <a:bodyPr wrap="square">
            <a:spAutoFit/>
          </a:bodyPr>
          <a:lstStyle/>
          <a:p>
            <a:pPr marL="0" marR="0" algn="just">
              <a:lnSpc>
                <a:spcPct val="150000"/>
              </a:lnSpc>
              <a:spcBef>
                <a:spcPts val="0"/>
              </a:spcBef>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6CFC835-6857-F0BA-A03D-98E27421D29F}"/>
              </a:ext>
            </a:extLst>
          </p:cNvPr>
          <p:cNvSpPr txBox="1"/>
          <p:nvPr/>
        </p:nvSpPr>
        <p:spPr>
          <a:xfrm>
            <a:off x="582699" y="953886"/>
            <a:ext cx="10016790" cy="461665"/>
          </a:xfrm>
          <a:prstGeom prst="rect">
            <a:avLst/>
          </a:prstGeom>
          <a:noFill/>
        </p:spPr>
        <p:txBody>
          <a:bodyPr wrap="square">
            <a:spAutoFit/>
          </a:bodyPr>
          <a:lstStyle/>
          <a:p>
            <a:r>
              <a:rPr lang="en-US" sz="2400" i="1" dirty="0">
                <a:solidFill>
                  <a:srgbClr val="000000"/>
                </a:solidFill>
                <a:effectLst/>
                <a:latin typeface="Times New Roman" panose="02020603050405020304" pitchFamily="18" charset="0"/>
                <a:ea typeface="Calibri" panose="020F0502020204030204" pitchFamily="34" charset="0"/>
              </a:rPr>
              <a:t>Cho </a:t>
            </a:r>
            <a:r>
              <a:rPr lang="en-US" sz="2400" i="1" dirty="0" err="1">
                <a:solidFill>
                  <a:srgbClr val="000000"/>
                </a:solidFill>
                <a:effectLst/>
                <a:latin typeface="Times New Roman" panose="02020603050405020304" pitchFamily="18" charset="0"/>
                <a:ea typeface="Calibri" panose="020F0502020204030204" pitchFamily="34" charset="0"/>
              </a:rPr>
              <a:t>bảng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biến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thiên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 </a:t>
            </a:r>
            <a:r>
              <a:rPr lang="en-US" sz="2400" i="1" dirty="0" err="1">
                <a:solidFill>
                  <a:srgbClr val="000000"/>
                </a:solidFill>
                <a:effectLst/>
                <a:latin typeface="Times New Roman" panose="02020603050405020304" pitchFamily="18" charset="0"/>
                <a:ea typeface="Calibri" panose="020F0502020204030204" pitchFamily="34" charset="0"/>
              </a:rPr>
              <a:t>Tính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điểm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cực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trị</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2" name="Object 11">
            <a:extLst>
              <a:ext uri="{FF2B5EF4-FFF2-40B4-BE49-F238E27FC236}">
                <a16:creationId xmlns:a16="http://schemas.microsoft.com/office/drawing/2014/main" id="{225214B6-DA29-A446-1A58-C9A9BA9661E4}"/>
              </a:ext>
            </a:extLst>
          </p:cNvPr>
          <p:cNvGraphicFramePr>
            <a:graphicFrameLocks noChangeAspect="1"/>
          </p:cNvGraphicFramePr>
          <p:nvPr>
            <p:extLst>
              <p:ext uri="{D42A27DB-BD31-4B8C-83A1-F6EECF244321}">
                <p14:modId xmlns:p14="http://schemas.microsoft.com/office/powerpoint/2010/main" val="3006765946"/>
              </p:ext>
            </p:extLst>
          </p:nvPr>
        </p:nvGraphicFramePr>
        <p:xfrm>
          <a:off x="9692821" y="953010"/>
          <a:ext cx="1751809" cy="462541"/>
        </p:xfrm>
        <a:graphic>
          <a:graphicData uri="http://schemas.openxmlformats.org/presentationml/2006/ole">
            <mc:AlternateContent xmlns:mc="http://schemas.openxmlformats.org/markup-compatibility/2006">
              <mc:Choice xmlns:v="urn:schemas-microsoft-com:vml" Requires="v">
                <p:oleObj name="Equation" r:id="rId3" imgW="1046622" imgH="275976" progId="Equation.DSMT4">
                  <p:embed/>
                </p:oleObj>
              </mc:Choice>
              <mc:Fallback>
                <p:oleObj name="Equation" r:id="rId3" imgW="1046622" imgH="275976" progId="Equation.DSMT4">
                  <p:embed/>
                  <p:pic>
                    <p:nvPicPr>
                      <p:cNvPr id="0" name=""/>
                      <p:cNvPicPr/>
                      <p:nvPr/>
                    </p:nvPicPr>
                    <p:blipFill>
                      <a:blip r:embed="rId4"/>
                      <a:stretch>
                        <a:fillRect/>
                      </a:stretch>
                    </p:blipFill>
                    <p:spPr>
                      <a:xfrm>
                        <a:off x="9692821" y="953010"/>
                        <a:ext cx="1751809" cy="462541"/>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2617E21C-87F2-24C6-E91B-24B4849AFCB4}"/>
              </a:ext>
            </a:extLst>
          </p:cNvPr>
          <p:cNvSpPr txBox="1"/>
          <p:nvPr/>
        </p:nvSpPr>
        <p:spPr>
          <a:xfrm>
            <a:off x="193424" y="2708740"/>
            <a:ext cx="499666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2</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Tính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hợp</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6" name="Object 15">
            <a:extLst>
              <a:ext uri="{FF2B5EF4-FFF2-40B4-BE49-F238E27FC236}">
                <a16:creationId xmlns:a16="http://schemas.microsoft.com/office/drawing/2014/main" id="{D9022561-1DAA-F743-1355-6362F33EB215}"/>
              </a:ext>
            </a:extLst>
          </p:cNvPr>
          <p:cNvGraphicFramePr>
            <a:graphicFrameLocks noChangeAspect="1"/>
          </p:cNvGraphicFramePr>
          <p:nvPr>
            <p:extLst>
              <p:ext uri="{D42A27DB-BD31-4B8C-83A1-F6EECF244321}">
                <p14:modId xmlns:p14="http://schemas.microsoft.com/office/powerpoint/2010/main" val="3112377282"/>
              </p:ext>
            </p:extLst>
          </p:nvPr>
        </p:nvGraphicFramePr>
        <p:xfrm>
          <a:off x="4863567" y="2743357"/>
          <a:ext cx="2464866" cy="461665"/>
        </p:xfrm>
        <a:graphic>
          <a:graphicData uri="http://schemas.openxmlformats.org/presentationml/2006/ole">
            <mc:AlternateContent xmlns:mc="http://schemas.openxmlformats.org/markup-compatibility/2006">
              <mc:Choice xmlns:v="urn:schemas-microsoft-com:vml" Requires="v">
                <p:oleObj name="Equation" r:id="rId5" imgW="1474982" imgH="275976" progId="Equation.DSMT4">
                  <p:embed/>
                </p:oleObj>
              </mc:Choice>
              <mc:Fallback>
                <p:oleObj name="Equation" r:id="rId5" imgW="1474982" imgH="275976" progId="Equation.DSMT4">
                  <p:embed/>
                  <p:pic>
                    <p:nvPicPr>
                      <p:cNvPr id="0" name=""/>
                      <p:cNvPicPr/>
                      <p:nvPr/>
                    </p:nvPicPr>
                    <p:blipFill>
                      <a:blip r:embed="rId6"/>
                      <a:stretch>
                        <a:fillRect/>
                      </a:stretch>
                    </p:blipFill>
                    <p:spPr>
                      <a:xfrm>
                        <a:off x="4863567" y="2743357"/>
                        <a:ext cx="2464866" cy="461665"/>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D996919E-20D0-733D-6F2E-C21A9633CF7D}"/>
              </a:ext>
            </a:extLst>
          </p:cNvPr>
          <p:cNvSpPr txBox="1"/>
          <p:nvPr/>
        </p:nvSpPr>
        <p:spPr>
          <a:xfrm>
            <a:off x="235733" y="3529915"/>
            <a:ext cx="1777624"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3: Cho </a:t>
            </a:r>
            <a:endParaRPr lang="en-US" sz="2400" dirty="0"/>
          </a:p>
        </p:txBody>
      </p:sp>
      <p:sp>
        <p:nvSpPr>
          <p:cNvPr id="34" name="TextBox 33">
            <a:extLst>
              <a:ext uri="{FF2B5EF4-FFF2-40B4-BE49-F238E27FC236}">
                <a16:creationId xmlns:a16="http://schemas.microsoft.com/office/drawing/2014/main" id="{C781215A-C66B-0DE3-133C-F9F32E271879}"/>
              </a:ext>
            </a:extLst>
          </p:cNvPr>
          <p:cNvSpPr txBox="1"/>
          <p:nvPr/>
        </p:nvSpPr>
        <p:spPr>
          <a:xfrm>
            <a:off x="235733" y="4334734"/>
            <a:ext cx="3941167"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4: </a:t>
            </a:r>
            <a:r>
              <a:rPr lang="en-US" sz="2400" dirty="0" err="1">
                <a:solidFill>
                  <a:srgbClr val="000000"/>
                </a:solidFill>
                <a:effectLst/>
                <a:latin typeface="Times New Roman" panose="02020603050405020304" pitchFamily="18" charset="0"/>
                <a:ea typeface="Calibri" panose="020F0502020204030204" pitchFamily="34" charset="0"/>
              </a:rPr>
              <a:t>Lập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bảng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thiên</a:t>
            </a:r>
            <a:endParaRPr lang="en-US" sz="2400" dirty="0"/>
          </a:p>
        </p:txBody>
      </p:sp>
      <p:graphicFrame>
        <p:nvGraphicFramePr>
          <p:cNvPr id="35" name="Object 34">
            <a:extLst>
              <a:ext uri="{FF2B5EF4-FFF2-40B4-BE49-F238E27FC236}">
                <a16:creationId xmlns:a16="http://schemas.microsoft.com/office/drawing/2014/main" id="{E9D22BBB-4DBE-257E-C9E7-D228A524C73B}"/>
              </a:ext>
            </a:extLst>
          </p:cNvPr>
          <p:cNvGraphicFramePr>
            <a:graphicFrameLocks noChangeAspect="1"/>
          </p:cNvGraphicFramePr>
          <p:nvPr>
            <p:extLst>
              <p:ext uri="{D42A27DB-BD31-4B8C-83A1-F6EECF244321}">
                <p14:modId xmlns:p14="http://schemas.microsoft.com/office/powerpoint/2010/main" val="1076323603"/>
              </p:ext>
            </p:extLst>
          </p:nvPr>
        </p:nvGraphicFramePr>
        <p:xfrm>
          <a:off x="3955525" y="4363990"/>
          <a:ext cx="671119" cy="471597"/>
        </p:xfrm>
        <a:graphic>
          <a:graphicData uri="http://schemas.openxmlformats.org/presentationml/2006/ole">
            <mc:AlternateContent xmlns:mc="http://schemas.openxmlformats.org/markup-compatibility/2006">
              <mc:Choice xmlns:v="urn:schemas-microsoft-com:vml" Requires="v">
                <p:oleObj name="Equation" r:id="rId7" imgW="352111" imgH="247551" progId="Equation.DSMT4">
                  <p:embed/>
                </p:oleObj>
              </mc:Choice>
              <mc:Fallback>
                <p:oleObj name="Equation" r:id="rId7" imgW="352111" imgH="247551" progId="Equation.DSMT4">
                  <p:embed/>
                  <p:pic>
                    <p:nvPicPr>
                      <p:cNvPr id="0" name=""/>
                      <p:cNvPicPr/>
                      <p:nvPr/>
                    </p:nvPicPr>
                    <p:blipFill>
                      <a:blip r:embed="rId8"/>
                      <a:stretch>
                        <a:fillRect/>
                      </a:stretch>
                    </p:blipFill>
                    <p:spPr>
                      <a:xfrm>
                        <a:off x="3955525" y="4363990"/>
                        <a:ext cx="671119" cy="471597"/>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D47C1F34-35BD-6794-7F6C-F952E308A95D}"/>
              </a:ext>
            </a:extLst>
          </p:cNvPr>
          <p:cNvSpPr txBox="1"/>
          <p:nvPr/>
        </p:nvSpPr>
        <p:spPr>
          <a:xfrm>
            <a:off x="4529759" y="4321346"/>
            <a:ext cx="7740449"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suy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bội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lẻ</a:t>
            </a:r>
            <a:r>
              <a:rPr lang="en-US" sz="2400" dirty="0">
                <a:solidFill>
                  <a:srgbClr val="000000"/>
                </a:solidFill>
                <a:effectLst/>
                <a:latin typeface="Times New Roman" panose="02020603050405020304" pitchFamily="18" charset="0"/>
                <a:ea typeface="Calibri" panose="020F0502020204030204" pitchFamily="34" charset="0"/>
              </a:rPr>
              <a:t> x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trình</a:t>
            </a:r>
            <a:endParaRPr lang="en-US" sz="2400" dirty="0"/>
          </a:p>
        </p:txBody>
      </p:sp>
      <p:sp>
        <p:nvSpPr>
          <p:cNvPr id="41" name="TextBox 40">
            <a:extLst>
              <a:ext uri="{FF2B5EF4-FFF2-40B4-BE49-F238E27FC236}">
                <a16:creationId xmlns:a16="http://schemas.microsoft.com/office/drawing/2014/main" id="{9CDBD228-DC16-576D-FE6A-5A54345667ED}"/>
              </a:ext>
            </a:extLst>
          </p:cNvPr>
          <p:cNvSpPr txBox="1"/>
          <p:nvPr/>
        </p:nvSpPr>
        <p:spPr>
          <a:xfrm>
            <a:off x="1225806" y="4949904"/>
            <a:ext cx="614493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luận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điểm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2" name="TextBox 1">
            <a:extLst>
              <a:ext uri="{FF2B5EF4-FFF2-40B4-BE49-F238E27FC236}">
                <a16:creationId xmlns:a16="http://schemas.microsoft.com/office/drawing/2014/main" id="{9964E5E9-C463-732A-C24C-9B59C5DFDC13}"/>
              </a:ext>
            </a:extLst>
          </p:cNvPr>
          <p:cNvSpPr txBox="1"/>
          <p:nvPr/>
        </p:nvSpPr>
        <p:spPr>
          <a:xfrm>
            <a:off x="7328433" y="2736263"/>
            <a:ext cx="2058484"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tích</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22" name="TextBox 21">
            <a:extLst>
              <a:ext uri="{FF2B5EF4-FFF2-40B4-BE49-F238E27FC236}">
                <a16:creationId xmlns:a16="http://schemas.microsoft.com/office/drawing/2014/main" id="{CC89B508-1D02-953A-0783-8630068D7D8D}"/>
              </a:ext>
            </a:extLst>
          </p:cNvPr>
          <p:cNvSpPr txBox="1"/>
          <p:nvPr/>
        </p:nvSpPr>
        <p:spPr>
          <a:xfrm>
            <a:off x="223538" y="1875811"/>
            <a:ext cx="5952497"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Tìm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a:t>
            </a:r>
            <a:r>
              <a:rPr lang="en-US" sz="2400" dirty="0" err="1">
                <a:solidFill>
                  <a:srgbClr val="000000"/>
                </a:solidFill>
                <a:latin typeface="Times New Roman" panose="02020603050405020304" pitchFamily="18" charset="0"/>
                <a:ea typeface="Calibri" panose="020F0502020204030204" pitchFamily="34" charset="0"/>
              </a:rPr>
              <a:t>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trình</a:t>
            </a:r>
            <a:endParaRPr lang="en-US" sz="2400" dirty="0"/>
          </a:p>
        </p:txBody>
      </p:sp>
      <p:graphicFrame>
        <p:nvGraphicFramePr>
          <p:cNvPr id="53" name="Object 52">
            <a:extLst>
              <a:ext uri="{FF2B5EF4-FFF2-40B4-BE49-F238E27FC236}">
                <a16:creationId xmlns:a16="http://schemas.microsoft.com/office/drawing/2014/main" id="{80AAC5B8-6CCE-4B2A-F813-3BF39C2E8B1E}"/>
              </a:ext>
            </a:extLst>
          </p:cNvPr>
          <p:cNvGraphicFramePr>
            <a:graphicFrameLocks noChangeAspect="1"/>
          </p:cNvGraphicFramePr>
          <p:nvPr>
            <p:extLst>
              <p:ext uri="{D42A27DB-BD31-4B8C-83A1-F6EECF244321}">
                <p14:modId xmlns:p14="http://schemas.microsoft.com/office/powerpoint/2010/main" val="1170551755"/>
              </p:ext>
            </p:extLst>
          </p:nvPr>
        </p:nvGraphicFramePr>
        <p:xfrm>
          <a:off x="1955577" y="3334236"/>
          <a:ext cx="3113282" cy="872446"/>
        </p:xfrm>
        <a:graphic>
          <a:graphicData uri="http://schemas.openxmlformats.org/presentationml/2006/ole">
            <mc:AlternateContent xmlns:mc="http://schemas.openxmlformats.org/markup-compatibility/2006">
              <mc:Choice xmlns:v="urn:schemas-microsoft-com:vml" Requires="v">
                <p:oleObj name="Equation" r:id="rId9" imgW="1903342" imgH="533242" progId="Equation.DSMT4">
                  <p:embed/>
                </p:oleObj>
              </mc:Choice>
              <mc:Fallback>
                <p:oleObj name="Equation" r:id="rId9" imgW="1903342" imgH="533242" progId="Equation.DSMT4">
                  <p:embed/>
                  <p:pic>
                    <p:nvPicPr>
                      <p:cNvPr id="0" name=""/>
                      <p:cNvPicPr/>
                      <p:nvPr/>
                    </p:nvPicPr>
                    <p:blipFill>
                      <a:blip r:embed="rId10"/>
                      <a:stretch>
                        <a:fillRect/>
                      </a:stretch>
                    </p:blipFill>
                    <p:spPr>
                      <a:xfrm>
                        <a:off x="1955577" y="3334236"/>
                        <a:ext cx="3113282" cy="872446"/>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325EC82D-6C55-B343-4827-0CF97830FC7E}"/>
              </a:ext>
            </a:extLst>
          </p:cNvPr>
          <p:cNvGraphicFramePr>
            <a:graphicFrameLocks noChangeAspect="1"/>
          </p:cNvGraphicFramePr>
          <p:nvPr>
            <p:extLst>
              <p:ext uri="{D42A27DB-BD31-4B8C-83A1-F6EECF244321}">
                <p14:modId xmlns:p14="http://schemas.microsoft.com/office/powerpoint/2010/main" val="3822979488"/>
              </p:ext>
            </p:extLst>
          </p:nvPr>
        </p:nvGraphicFramePr>
        <p:xfrm>
          <a:off x="5280684" y="1947134"/>
          <a:ext cx="920429" cy="406072"/>
        </p:xfrm>
        <a:graphic>
          <a:graphicData uri="http://schemas.openxmlformats.org/presentationml/2006/ole">
            <mc:AlternateContent xmlns:mc="http://schemas.openxmlformats.org/markup-compatibility/2006">
              <mc:Choice xmlns:v="urn:schemas-microsoft-com:vml" Requires="v">
                <p:oleObj name="Equation" r:id="rId11" imgW="647036" imgH="285691" progId="Equation.DSMT4">
                  <p:embed/>
                </p:oleObj>
              </mc:Choice>
              <mc:Fallback>
                <p:oleObj name="Equation" r:id="rId11" imgW="647036" imgH="285691" progId="Equation.DSMT4">
                  <p:embed/>
                  <p:pic>
                    <p:nvPicPr>
                      <p:cNvPr id="0" name=""/>
                      <p:cNvPicPr/>
                      <p:nvPr/>
                    </p:nvPicPr>
                    <p:blipFill>
                      <a:blip r:embed="rId12"/>
                      <a:stretch>
                        <a:fillRect/>
                      </a:stretch>
                    </p:blipFill>
                    <p:spPr>
                      <a:xfrm>
                        <a:off x="5280684" y="1947134"/>
                        <a:ext cx="920429" cy="406072"/>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A2AEEEA4-0BFD-7E70-9DB8-735E97F5D278}"/>
              </a:ext>
            </a:extLst>
          </p:cNvPr>
          <p:cNvGraphicFramePr>
            <a:graphicFrameLocks noChangeAspect="1"/>
          </p:cNvGraphicFramePr>
          <p:nvPr>
            <p:extLst>
              <p:ext uri="{D42A27DB-BD31-4B8C-83A1-F6EECF244321}">
                <p14:modId xmlns:p14="http://schemas.microsoft.com/office/powerpoint/2010/main" val="781347125"/>
              </p:ext>
            </p:extLst>
          </p:nvPr>
        </p:nvGraphicFramePr>
        <p:xfrm>
          <a:off x="6700721" y="4981365"/>
          <a:ext cx="1750400" cy="461664"/>
        </p:xfrm>
        <a:graphic>
          <a:graphicData uri="http://schemas.openxmlformats.org/presentationml/2006/ole">
            <mc:AlternateContent xmlns:mc="http://schemas.openxmlformats.org/markup-compatibility/2006">
              <mc:Choice xmlns:v="urn:schemas-microsoft-com:vml" Requires="v">
                <p:oleObj name="Equation" r:id="rId13" imgW="1559158" imgH="411709" progId="Equation.DSMT4">
                  <p:embed/>
                </p:oleObj>
              </mc:Choice>
              <mc:Fallback>
                <p:oleObj name="Equation" r:id="rId13" imgW="1559158" imgH="411709" progId="Equation.DSMT4">
                  <p:embed/>
                  <p:pic>
                    <p:nvPicPr>
                      <p:cNvPr id="0" name=""/>
                      <p:cNvPicPr/>
                      <p:nvPr/>
                    </p:nvPicPr>
                    <p:blipFill>
                      <a:blip r:embed="rId14"/>
                      <a:stretch>
                        <a:fillRect/>
                      </a:stretch>
                    </p:blipFill>
                    <p:spPr>
                      <a:xfrm>
                        <a:off x="6700721" y="4981365"/>
                        <a:ext cx="1750400" cy="46166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4705585-2FB7-DA3C-C958-E7D21A8AEAFC}"/>
              </a:ext>
            </a:extLst>
          </p:cNvPr>
          <p:cNvGraphicFramePr>
            <a:graphicFrameLocks noChangeAspect="1"/>
          </p:cNvGraphicFramePr>
          <p:nvPr>
            <p:extLst>
              <p:ext uri="{D42A27DB-BD31-4B8C-83A1-F6EECF244321}">
                <p14:modId xmlns:p14="http://schemas.microsoft.com/office/powerpoint/2010/main" val="524368332"/>
              </p:ext>
            </p:extLst>
          </p:nvPr>
        </p:nvGraphicFramePr>
        <p:xfrm>
          <a:off x="4751893" y="953010"/>
          <a:ext cx="671133" cy="419458"/>
        </p:xfrm>
        <a:graphic>
          <a:graphicData uri="http://schemas.openxmlformats.org/presentationml/2006/ole">
            <mc:AlternateContent xmlns:mc="http://schemas.openxmlformats.org/markup-compatibility/2006">
              <mc:Choice xmlns:v="urn:schemas-microsoft-com:vml" Requires="v">
                <p:oleObj name="Equation" r:id="rId15" imgW="406080" imgH="253800" progId="Equation.DSMT4">
                  <p:embed/>
                </p:oleObj>
              </mc:Choice>
              <mc:Fallback>
                <p:oleObj name="Equation" r:id="rId15" imgW="406080" imgH="253800" progId="Equation.DSMT4">
                  <p:embed/>
                  <p:pic>
                    <p:nvPicPr>
                      <p:cNvPr id="0" name=""/>
                      <p:cNvPicPr/>
                      <p:nvPr/>
                    </p:nvPicPr>
                    <p:blipFill>
                      <a:blip r:embed="rId16"/>
                      <a:stretch>
                        <a:fillRect/>
                      </a:stretch>
                    </p:blipFill>
                    <p:spPr>
                      <a:xfrm>
                        <a:off x="4751893" y="953010"/>
                        <a:ext cx="671133" cy="419458"/>
                      </a:xfrm>
                      <a:prstGeom prst="rect">
                        <a:avLst/>
                      </a:prstGeom>
                    </p:spPr>
                  </p:pic>
                </p:oleObj>
              </mc:Fallback>
            </mc:AlternateContent>
          </a:graphicData>
        </a:graphic>
      </p:graphicFrame>
    </p:spTree>
    <p:extLst>
      <p:ext uri="{BB962C8B-B14F-4D97-AF65-F5344CB8AC3E}">
        <p14:creationId xmlns:p14="http://schemas.microsoft.com/office/powerpoint/2010/main" val="1439217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ACEF2A-EBD2-2E63-AC37-0107A0BC6584}"/>
              </a:ext>
            </a:extLst>
          </p:cNvPr>
          <p:cNvSpPr txBox="1"/>
          <p:nvPr/>
        </p:nvSpPr>
        <p:spPr>
          <a:xfrm>
            <a:off x="102765" y="1308576"/>
            <a:ext cx="7489271"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2. ( </a:t>
            </a:r>
            <a:r>
              <a:rPr lang="en-US" sz="2400" b="1" dirty="0" err="1">
                <a:solidFill>
                  <a:srgbClr val="000000"/>
                </a:solidFill>
                <a:effectLst/>
                <a:latin typeface="Times New Roman" panose="02020603050405020304" pitchFamily="18" charset="0"/>
                <a:ea typeface="Calibri" panose="020F0502020204030204" pitchFamily="34" charset="0"/>
              </a:rPr>
              <a:t>Trích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đề</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thử</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chuyên</a:t>
            </a:r>
            <a:r>
              <a:rPr lang="en-US" sz="2400" b="1" dirty="0">
                <a:solidFill>
                  <a:srgbClr val="000000"/>
                </a:solidFill>
                <a:effectLst/>
                <a:latin typeface="Times New Roman" panose="02020603050405020304" pitchFamily="18" charset="0"/>
                <a:ea typeface="Calibri" panose="020F0502020204030204" pitchFamily="34" charset="0"/>
              </a:rPr>
              <a:t> ĐHV </a:t>
            </a:r>
            <a:r>
              <a:rPr lang="en-US" sz="2400" b="1" dirty="0" err="1">
                <a:solidFill>
                  <a:srgbClr val="000000"/>
                </a:solidFill>
                <a:effectLst/>
                <a:latin typeface="Times New Roman" panose="02020603050405020304" pitchFamily="18" charset="0"/>
                <a:ea typeface="Calibri" panose="020F0502020204030204" pitchFamily="34" charset="0"/>
              </a:rPr>
              <a:t>năm</a:t>
            </a:r>
            <a:r>
              <a:rPr lang="en-US" sz="2400" b="1" dirty="0">
                <a:solidFill>
                  <a:srgbClr val="000000"/>
                </a:solidFill>
                <a:effectLst/>
                <a:latin typeface="Times New Roman" panose="02020603050405020304" pitchFamily="18" charset="0"/>
                <a:ea typeface="Calibri" panose="020F0502020204030204" pitchFamily="34" charset="0"/>
              </a:rPr>
              <a:t> 2020).</a:t>
            </a:r>
            <a:endParaRPr lang="en-US" sz="2400" dirty="0"/>
          </a:p>
        </p:txBody>
      </p:sp>
      <p:sp>
        <p:nvSpPr>
          <p:cNvPr id="8" name="TextBox 7">
            <a:extLst>
              <a:ext uri="{FF2B5EF4-FFF2-40B4-BE49-F238E27FC236}">
                <a16:creationId xmlns:a16="http://schemas.microsoft.com/office/drawing/2014/main" id="{BAA772A1-8A05-C64D-3E3D-8BD33B9B74A6}"/>
              </a:ext>
            </a:extLst>
          </p:cNvPr>
          <p:cNvSpPr txBox="1"/>
          <p:nvPr/>
        </p:nvSpPr>
        <p:spPr>
          <a:xfrm>
            <a:off x="102765" y="1879027"/>
            <a:ext cx="1667312"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Cho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endParaRPr lang="en-US" sz="2400" dirty="0"/>
          </a:p>
        </p:txBody>
      </p:sp>
      <p:graphicFrame>
        <p:nvGraphicFramePr>
          <p:cNvPr id="9" name="Object 8">
            <a:extLst>
              <a:ext uri="{FF2B5EF4-FFF2-40B4-BE49-F238E27FC236}">
                <a16:creationId xmlns:a16="http://schemas.microsoft.com/office/drawing/2014/main" id="{4939A794-2504-5CFC-229F-B20D47368CBD}"/>
              </a:ext>
            </a:extLst>
          </p:cNvPr>
          <p:cNvGraphicFramePr>
            <a:graphicFrameLocks noChangeAspect="1"/>
          </p:cNvGraphicFramePr>
          <p:nvPr>
            <p:extLst>
              <p:ext uri="{D42A27DB-BD31-4B8C-83A1-F6EECF244321}">
                <p14:modId xmlns:p14="http://schemas.microsoft.com/office/powerpoint/2010/main" val="736153245"/>
              </p:ext>
            </p:extLst>
          </p:nvPr>
        </p:nvGraphicFramePr>
        <p:xfrm>
          <a:off x="1803633" y="1937859"/>
          <a:ext cx="991866" cy="396747"/>
        </p:xfrm>
        <a:graphic>
          <a:graphicData uri="http://schemas.openxmlformats.org/presentationml/2006/ole">
            <mc:AlternateContent xmlns:mc="http://schemas.openxmlformats.org/markup-compatibility/2006">
              <mc:Choice xmlns:v="urn:schemas-microsoft-com:vml" Requires="v">
                <p:oleObj name="Equation" r:id="rId2" imgW="618622" imgH="247551" progId="Equation.DSMT4">
                  <p:embed/>
                </p:oleObj>
              </mc:Choice>
              <mc:Fallback>
                <p:oleObj name="Equation" r:id="rId2" imgW="618622" imgH="247551" progId="Equation.DSMT4">
                  <p:embed/>
                  <p:pic>
                    <p:nvPicPr>
                      <p:cNvPr id="9" name="Object 8">
                        <a:extLst>
                          <a:ext uri="{FF2B5EF4-FFF2-40B4-BE49-F238E27FC236}">
                            <a16:creationId xmlns:a16="http://schemas.microsoft.com/office/drawing/2014/main" id="{4939A794-2504-5CFC-229F-B20D47368CBD}"/>
                          </a:ext>
                        </a:extLst>
                      </p:cNvPr>
                      <p:cNvPicPr/>
                      <p:nvPr/>
                    </p:nvPicPr>
                    <p:blipFill>
                      <a:blip r:embed="rId3"/>
                      <a:stretch>
                        <a:fillRect/>
                      </a:stretch>
                    </p:blipFill>
                    <p:spPr>
                      <a:xfrm>
                        <a:off x="1803633" y="1937859"/>
                        <a:ext cx="991866" cy="396747"/>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55930D39-17FF-ACBC-ED37-C32DE8B24894}"/>
              </a:ext>
            </a:extLst>
          </p:cNvPr>
          <p:cNvSpPr txBox="1"/>
          <p:nvPr/>
        </p:nvSpPr>
        <p:spPr>
          <a:xfrm>
            <a:off x="2818569" y="1867640"/>
            <a:ext cx="2390863"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trên</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3" name="Object 12">
            <a:extLst>
              <a:ext uri="{FF2B5EF4-FFF2-40B4-BE49-F238E27FC236}">
                <a16:creationId xmlns:a16="http://schemas.microsoft.com/office/drawing/2014/main" id="{87617ECB-335D-475B-F83C-DF0EBA2B73F3}"/>
              </a:ext>
            </a:extLst>
          </p:cNvPr>
          <p:cNvGraphicFramePr>
            <a:graphicFrameLocks noChangeAspect="1"/>
          </p:cNvGraphicFramePr>
          <p:nvPr>
            <p:extLst>
              <p:ext uri="{D42A27DB-BD31-4B8C-83A1-F6EECF244321}">
                <p14:modId xmlns:p14="http://schemas.microsoft.com/office/powerpoint/2010/main" val="3980005430"/>
              </p:ext>
            </p:extLst>
          </p:nvPr>
        </p:nvGraphicFramePr>
        <p:xfrm>
          <a:off x="4920186" y="1898265"/>
          <a:ext cx="352206" cy="352206"/>
        </p:xfrm>
        <a:graphic>
          <a:graphicData uri="http://schemas.openxmlformats.org/presentationml/2006/ole">
            <mc:AlternateContent xmlns:mc="http://schemas.openxmlformats.org/markup-compatibility/2006">
              <mc:Choice xmlns:v="urn:schemas-microsoft-com:vml" Requires="v">
                <p:oleObj name="Equation" r:id="rId4" imgW="161849" imgH="161916" progId="Equation.DSMT4">
                  <p:embed/>
                </p:oleObj>
              </mc:Choice>
              <mc:Fallback>
                <p:oleObj name="Equation" r:id="rId4" imgW="161849" imgH="161916" progId="Equation.DSMT4">
                  <p:embed/>
                  <p:pic>
                    <p:nvPicPr>
                      <p:cNvPr id="13" name="Object 12">
                        <a:extLst>
                          <a:ext uri="{FF2B5EF4-FFF2-40B4-BE49-F238E27FC236}">
                            <a16:creationId xmlns:a16="http://schemas.microsoft.com/office/drawing/2014/main" id="{87617ECB-335D-475B-F83C-DF0EBA2B73F3}"/>
                          </a:ext>
                        </a:extLst>
                      </p:cNvPr>
                      <p:cNvPicPr/>
                      <p:nvPr/>
                    </p:nvPicPr>
                    <p:blipFill>
                      <a:blip r:embed="rId5"/>
                      <a:stretch>
                        <a:fillRect/>
                      </a:stretch>
                    </p:blipFill>
                    <p:spPr>
                      <a:xfrm>
                        <a:off x="4920186" y="1898265"/>
                        <a:ext cx="352206" cy="352206"/>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072067EB-6E42-9331-2D41-4573FBFA868A}"/>
              </a:ext>
            </a:extLst>
          </p:cNvPr>
          <p:cNvSpPr txBox="1"/>
          <p:nvPr/>
        </p:nvSpPr>
        <p:spPr>
          <a:xfrm>
            <a:off x="5324846" y="1867639"/>
            <a:ext cx="1479230"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7" name="Object 16">
            <a:extLst>
              <a:ext uri="{FF2B5EF4-FFF2-40B4-BE49-F238E27FC236}">
                <a16:creationId xmlns:a16="http://schemas.microsoft.com/office/drawing/2014/main" id="{3FC968CB-636E-7FFF-3002-111711D4DD19}"/>
              </a:ext>
            </a:extLst>
          </p:cNvPr>
          <p:cNvGraphicFramePr>
            <a:graphicFrameLocks noChangeAspect="1"/>
          </p:cNvGraphicFramePr>
          <p:nvPr>
            <p:extLst>
              <p:ext uri="{D42A27DB-BD31-4B8C-83A1-F6EECF244321}">
                <p14:modId xmlns:p14="http://schemas.microsoft.com/office/powerpoint/2010/main" val="2013303144"/>
              </p:ext>
            </p:extLst>
          </p:nvPr>
        </p:nvGraphicFramePr>
        <p:xfrm>
          <a:off x="6736223" y="1899982"/>
          <a:ext cx="1053516" cy="396977"/>
        </p:xfrm>
        <a:graphic>
          <a:graphicData uri="http://schemas.openxmlformats.org/presentationml/2006/ole">
            <mc:AlternateContent xmlns:mc="http://schemas.openxmlformats.org/markup-compatibility/2006">
              <mc:Choice xmlns:v="urn:schemas-microsoft-com:vml" Requires="v">
                <p:oleObj name="Equation" r:id="rId6" imgW="656746" imgH="247551" progId="Equation.DSMT4">
                  <p:embed/>
                </p:oleObj>
              </mc:Choice>
              <mc:Fallback>
                <p:oleObj name="Equation" r:id="rId6" imgW="656746" imgH="247551" progId="Equation.DSMT4">
                  <p:embed/>
                  <p:pic>
                    <p:nvPicPr>
                      <p:cNvPr id="17" name="Object 16">
                        <a:extLst>
                          <a:ext uri="{FF2B5EF4-FFF2-40B4-BE49-F238E27FC236}">
                            <a16:creationId xmlns:a16="http://schemas.microsoft.com/office/drawing/2014/main" id="{3FC968CB-636E-7FFF-3002-111711D4DD19}"/>
                          </a:ext>
                        </a:extLst>
                      </p:cNvPr>
                      <p:cNvPicPr/>
                      <p:nvPr/>
                    </p:nvPicPr>
                    <p:blipFill>
                      <a:blip r:embed="rId7"/>
                      <a:stretch>
                        <a:fillRect/>
                      </a:stretch>
                    </p:blipFill>
                    <p:spPr>
                      <a:xfrm>
                        <a:off x="6736223" y="1899982"/>
                        <a:ext cx="1053516" cy="396977"/>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3B313A1-BA8C-BF78-2B50-A9350B3C54F3}"/>
              </a:ext>
            </a:extLst>
          </p:cNvPr>
          <p:cNvSpPr txBox="1"/>
          <p:nvPr/>
        </p:nvSpPr>
        <p:spPr>
          <a:xfrm>
            <a:off x="7789739" y="1870530"/>
            <a:ext cx="4237051"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vẽ</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đoạn</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21" name="Object 20">
            <a:extLst>
              <a:ext uri="{FF2B5EF4-FFF2-40B4-BE49-F238E27FC236}">
                <a16:creationId xmlns:a16="http://schemas.microsoft.com/office/drawing/2014/main" id="{B7C9CCF8-CCEE-4B9C-519E-986F7FE3294D}"/>
              </a:ext>
            </a:extLst>
          </p:cNvPr>
          <p:cNvGraphicFramePr>
            <a:graphicFrameLocks noChangeAspect="1"/>
          </p:cNvGraphicFramePr>
          <p:nvPr>
            <p:extLst>
              <p:ext uri="{D42A27DB-BD31-4B8C-83A1-F6EECF244321}">
                <p14:modId xmlns:p14="http://schemas.microsoft.com/office/powerpoint/2010/main" val="4227491472"/>
              </p:ext>
            </p:extLst>
          </p:nvPr>
        </p:nvGraphicFramePr>
        <p:xfrm>
          <a:off x="102765" y="2504385"/>
          <a:ext cx="687076" cy="396977"/>
        </p:xfrm>
        <a:graphic>
          <a:graphicData uri="http://schemas.openxmlformats.org/presentationml/2006/ole">
            <mc:AlternateContent xmlns:mc="http://schemas.openxmlformats.org/markup-compatibility/2006">
              <mc:Choice xmlns:v="urn:schemas-microsoft-com:vml" Requires="v">
                <p:oleObj name="Equation" r:id="rId8" imgW="428360" imgH="247551" progId="Equation.DSMT4">
                  <p:embed/>
                </p:oleObj>
              </mc:Choice>
              <mc:Fallback>
                <p:oleObj name="Equation" r:id="rId8" imgW="428360" imgH="247551" progId="Equation.DSMT4">
                  <p:embed/>
                  <p:pic>
                    <p:nvPicPr>
                      <p:cNvPr id="21" name="Object 20">
                        <a:extLst>
                          <a:ext uri="{FF2B5EF4-FFF2-40B4-BE49-F238E27FC236}">
                            <a16:creationId xmlns:a16="http://schemas.microsoft.com/office/drawing/2014/main" id="{B7C9CCF8-CCEE-4B9C-519E-986F7FE3294D}"/>
                          </a:ext>
                        </a:extLst>
                      </p:cNvPr>
                      <p:cNvPicPr/>
                      <p:nvPr/>
                    </p:nvPicPr>
                    <p:blipFill>
                      <a:blip r:embed="rId9"/>
                      <a:stretch>
                        <a:fillRect/>
                      </a:stretch>
                    </p:blipFill>
                    <p:spPr>
                      <a:xfrm>
                        <a:off x="102765" y="2504385"/>
                        <a:ext cx="687076" cy="39697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2505249F-DECC-E905-3FBF-AA1BF63F8A25}"/>
              </a:ext>
            </a:extLst>
          </p:cNvPr>
          <p:cNvSpPr txBox="1"/>
          <p:nvPr/>
        </p:nvSpPr>
        <p:spPr>
          <a:xfrm flipH="1">
            <a:off x="915112" y="2475306"/>
            <a:ext cx="1124125"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endParaRPr lang="en-US" sz="2400" dirty="0"/>
          </a:p>
        </p:txBody>
      </p:sp>
      <p:graphicFrame>
        <p:nvGraphicFramePr>
          <p:cNvPr id="25" name="Object 24">
            <a:extLst>
              <a:ext uri="{FF2B5EF4-FFF2-40B4-BE49-F238E27FC236}">
                <a16:creationId xmlns:a16="http://schemas.microsoft.com/office/drawing/2014/main" id="{AD577C0A-0A9F-AC7E-E6C1-3F010B7AE226}"/>
              </a:ext>
            </a:extLst>
          </p:cNvPr>
          <p:cNvGraphicFramePr>
            <a:graphicFrameLocks noChangeAspect="1"/>
          </p:cNvGraphicFramePr>
          <p:nvPr>
            <p:extLst>
              <p:ext uri="{D42A27DB-BD31-4B8C-83A1-F6EECF244321}">
                <p14:modId xmlns:p14="http://schemas.microsoft.com/office/powerpoint/2010/main" val="2364293600"/>
              </p:ext>
            </p:extLst>
          </p:nvPr>
        </p:nvGraphicFramePr>
        <p:xfrm>
          <a:off x="2039237" y="2416465"/>
          <a:ext cx="3353500" cy="662359"/>
        </p:xfrm>
        <a:graphic>
          <a:graphicData uri="http://schemas.openxmlformats.org/presentationml/2006/ole">
            <mc:AlternateContent xmlns:mc="http://schemas.openxmlformats.org/markup-compatibility/2006">
              <mc:Choice xmlns:v="urn:schemas-microsoft-com:vml" Requires="v">
                <p:oleObj name="Equation" r:id="rId10" imgW="2169853" imgH="428537" progId="Equation.DSMT4">
                  <p:embed/>
                </p:oleObj>
              </mc:Choice>
              <mc:Fallback>
                <p:oleObj name="Equation" r:id="rId10" imgW="2169853" imgH="428537" progId="Equation.DSMT4">
                  <p:embed/>
                  <p:pic>
                    <p:nvPicPr>
                      <p:cNvPr id="25" name="Object 24">
                        <a:extLst>
                          <a:ext uri="{FF2B5EF4-FFF2-40B4-BE49-F238E27FC236}">
                            <a16:creationId xmlns:a16="http://schemas.microsoft.com/office/drawing/2014/main" id="{AD577C0A-0A9F-AC7E-E6C1-3F010B7AE226}"/>
                          </a:ext>
                        </a:extLst>
                      </p:cNvPr>
                      <p:cNvPicPr/>
                      <p:nvPr/>
                    </p:nvPicPr>
                    <p:blipFill>
                      <a:blip r:embed="rId11"/>
                      <a:stretch>
                        <a:fillRect/>
                      </a:stretch>
                    </p:blipFill>
                    <p:spPr>
                      <a:xfrm>
                        <a:off x="2039237" y="2416465"/>
                        <a:ext cx="3353500" cy="662359"/>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DBC5B7C0-D78F-4B3F-FA84-FCACE5321EAE}"/>
              </a:ext>
            </a:extLst>
          </p:cNvPr>
          <p:cNvSpPr txBox="1"/>
          <p:nvPr/>
        </p:nvSpPr>
        <p:spPr>
          <a:xfrm>
            <a:off x="5396919" y="2383149"/>
            <a:ext cx="3610512" cy="579967"/>
          </a:xfrm>
          <a:prstGeom prst="rect">
            <a:avLst/>
          </a:prstGeom>
          <a:noFill/>
        </p:spPr>
        <p:txBody>
          <a:bodyPr wrap="square">
            <a:spAutoFit/>
          </a:bodyPr>
          <a:lstStyle/>
          <a:p>
            <a:pPr marL="0" marR="0" algn="just">
              <a:lnSpc>
                <a:spcPct val="150000"/>
              </a:lnSpc>
              <a:spcBef>
                <a:spcPts val="0"/>
              </a:spcBef>
              <a:spcAft>
                <a:spcPts val="1000"/>
              </a:spcAft>
              <a:tabLst>
                <a:tab pos="226695" algn="l"/>
                <a:tab pos="1260475" algn="l"/>
                <a:tab pos="2520315" algn="l"/>
                <a:tab pos="378079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image38.png">
            <a:extLst>
              <a:ext uri="{FF2B5EF4-FFF2-40B4-BE49-F238E27FC236}">
                <a16:creationId xmlns:a16="http://schemas.microsoft.com/office/drawing/2014/main" id="{7A632FB3-4456-CF3B-C85F-8AAAC38A8007}"/>
              </a:ext>
            </a:extLst>
          </p:cNvPr>
          <p:cNvPicPr>
            <a:picLocks noChangeAspect="1"/>
          </p:cNvPicPr>
          <p:nvPr/>
        </p:nvPicPr>
        <p:blipFill>
          <a:blip r:embed="rId12" cstate="print"/>
          <a:stretch>
            <a:fillRect/>
          </a:stretch>
        </p:blipFill>
        <p:spPr>
          <a:xfrm>
            <a:off x="5132078" y="3160682"/>
            <a:ext cx="2250234" cy="1537205"/>
          </a:xfrm>
          <a:prstGeom prst="rect">
            <a:avLst/>
          </a:prstGeom>
        </p:spPr>
      </p:pic>
      <p:graphicFrame>
        <p:nvGraphicFramePr>
          <p:cNvPr id="40" name="Object 39">
            <a:extLst>
              <a:ext uri="{FF2B5EF4-FFF2-40B4-BE49-F238E27FC236}">
                <a16:creationId xmlns:a16="http://schemas.microsoft.com/office/drawing/2014/main" id="{9A718DB9-D7C2-CDF3-4080-965F481F96F6}"/>
              </a:ext>
            </a:extLst>
          </p:cNvPr>
          <p:cNvGraphicFramePr>
            <a:graphicFrameLocks noChangeAspect="1"/>
          </p:cNvGraphicFramePr>
          <p:nvPr>
            <p:extLst>
              <p:ext uri="{D42A27DB-BD31-4B8C-83A1-F6EECF244321}">
                <p14:modId xmlns:p14="http://schemas.microsoft.com/office/powerpoint/2010/main" val="1874276002"/>
              </p:ext>
            </p:extLst>
          </p:nvPr>
        </p:nvGraphicFramePr>
        <p:xfrm>
          <a:off x="231075" y="3416509"/>
          <a:ext cx="3616325" cy="326899"/>
        </p:xfrm>
        <a:graphic>
          <a:graphicData uri="http://schemas.openxmlformats.org/presentationml/2006/ole">
            <mc:AlternateContent xmlns:mc="http://schemas.openxmlformats.org/markup-compatibility/2006">
              <mc:Choice xmlns:v="urn:schemas-microsoft-com:vml" Requires="v">
                <p:oleObj name="Equation" r:id="rId13" imgW="2247840" imgH="203040" progId="Equation.DSMT4">
                  <p:embed/>
                </p:oleObj>
              </mc:Choice>
              <mc:Fallback>
                <p:oleObj name="Equation" r:id="rId13" imgW="2247840" imgH="203040" progId="Equation.DSMT4">
                  <p:embed/>
                  <p:pic>
                    <p:nvPicPr>
                      <p:cNvPr id="40" name="Object 39">
                        <a:extLst>
                          <a:ext uri="{FF2B5EF4-FFF2-40B4-BE49-F238E27FC236}">
                            <a16:creationId xmlns:a16="http://schemas.microsoft.com/office/drawing/2014/main" id="{9A718DB9-D7C2-CDF3-4080-965F481F96F6}"/>
                          </a:ext>
                        </a:extLst>
                      </p:cNvPr>
                      <p:cNvPicPr/>
                      <p:nvPr/>
                    </p:nvPicPr>
                    <p:blipFill>
                      <a:blip r:embed="rId14"/>
                      <a:stretch>
                        <a:fillRect/>
                      </a:stretch>
                    </p:blipFill>
                    <p:spPr>
                      <a:xfrm>
                        <a:off x="231075" y="3416509"/>
                        <a:ext cx="3616325" cy="326899"/>
                      </a:xfrm>
                      <a:prstGeom prst="rect">
                        <a:avLst/>
                      </a:prstGeom>
                    </p:spPr>
                  </p:pic>
                </p:oleObj>
              </mc:Fallback>
            </mc:AlternateContent>
          </a:graphicData>
        </a:graphic>
      </p:graphicFrame>
      <p:sp>
        <p:nvSpPr>
          <p:cNvPr id="14" name="Rounded Rectangle 10">
            <a:extLst>
              <a:ext uri="{FF2B5EF4-FFF2-40B4-BE49-F238E27FC236}">
                <a16:creationId xmlns:a16="http://schemas.microsoft.com/office/drawing/2014/main" id="{9D9DEB24-1CE4-DB30-946D-DEECAF5E11C2}"/>
              </a:ext>
            </a:extLst>
          </p:cNvPr>
          <p:cNvSpPr/>
          <p:nvPr/>
        </p:nvSpPr>
        <p:spPr>
          <a:xfrm>
            <a:off x="931334" y="16732"/>
            <a:ext cx="10005964" cy="87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p>
          <a:p>
            <a:pPr algn="ctr"/>
            <a:r>
              <a:rPr lang="en-US" sz="2600" b="1" dirty="0">
                <a:latin typeface="Times New Roman" panose="02020603050405020304" pitchFamily="18" charset="0"/>
                <a:cs typeface="Times New Roman" panose="02020603050405020304" pitchFamily="18" charset="0"/>
              </a:rPr>
              <a:t>2.2.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15" name="Rounded Rectangle 9">
            <a:extLst>
              <a:ext uri="{FF2B5EF4-FFF2-40B4-BE49-F238E27FC236}">
                <a16:creationId xmlns:a16="http://schemas.microsoft.com/office/drawing/2014/main" id="{AA570156-C8D0-2437-64B2-835319F70E3D}"/>
              </a:ext>
            </a:extLst>
          </p:cNvPr>
          <p:cNvSpPr/>
          <p:nvPr/>
        </p:nvSpPr>
        <p:spPr>
          <a:xfrm>
            <a:off x="0" y="83844"/>
            <a:ext cx="931334" cy="67281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BP2</a:t>
            </a:r>
          </a:p>
        </p:txBody>
      </p:sp>
      <p:sp>
        <p:nvSpPr>
          <p:cNvPr id="3" name="Scroll: Horizontal 2">
            <a:extLst>
              <a:ext uri="{FF2B5EF4-FFF2-40B4-BE49-F238E27FC236}">
                <a16:creationId xmlns:a16="http://schemas.microsoft.com/office/drawing/2014/main" id="{A758458B-0BC1-C2CD-7DF8-52D95F08B1C8}"/>
              </a:ext>
            </a:extLst>
          </p:cNvPr>
          <p:cNvSpPr/>
          <p:nvPr/>
        </p:nvSpPr>
        <p:spPr>
          <a:xfrm>
            <a:off x="151770" y="4715093"/>
            <a:ext cx="10634645" cy="18139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5DF55C4E-538F-E176-3B55-01488A2FB1A6}"/>
              </a:ext>
            </a:extLst>
          </p:cNvPr>
          <p:cNvSpPr txBox="1"/>
          <p:nvPr/>
        </p:nvSpPr>
        <p:spPr>
          <a:xfrm>
            <a:off x="424457" y="5100563"/>
            <a:ext cx="7365282"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Đây</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là</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tìm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điểm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cực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b="1" dirty="0"/>
          </a:p>
        </p:txBody>
      </p:sp>
      <p:graphicFrame>
        <p:nvGraphicFramePr>
          <p:cNvPr id="11" name="Object 10">
            <a:extLst>
              <a:ext uri="{FF2B5EF4-FFF2-40B4-BE49-F238E27FC236}">
                <a16:creationId xmlns:a16="http://schemas.microsoft.com/office/drawing/2014/main" id="{CC483D0C-EB24-A087-913A-D56ED1EFBEFB}"/>
              </a:ext>
            </a:extLst>
          </p:cNvPr>
          <p:cNvGraphicFramePr>
            <a:graphicFrameLocks noChangeAspect="1"/>
          </p:cNvGraphicFramePr>
          <p:nvPr>
            <p:extLst>
              <p:ext uri="{D42A27DB-BD31-4B8C-83A1-F6EECF244321}">
                <p14:modId xmlns:p14="http://schemas.microsoft.com/office/powerpoint/2010/main" val="2251369374"/>
              </p:ext>
            </p:extLst>
          </p:nvPr>
        </p:nvGraphicFramePr>
        <p:xfrm>
          <a:off x="7678030" y="5182304"/>
          <a:ext cx="1702361" cy="436744"/>
        </p:xfrm>
        <a:graphic>
          <a:graphicData uri="http://schemas.openxmlformats.org/presentationml/2006/ole">
            <mc:AlternateContent xmlns:mc="http://schemas.openxmlformats.org/markup-compatibility/2006">
              <mc:Choice xmlns:v="urn:schemas-microsoft-com:vml" Requires="v">
                <p:oleObj name="Equation" r:id="rId15" imgW="1151284" imgH="295046" progId="Equation.DSMT4">
                  <p:embed/>
                </p:oleObj>
              </mc:Choice>
              <mc:Fallback>
                <p:oleObj name="Equation" r:id="rId15" imgW="1151284" imgH="295046" progId="Equation.DSMT4">
                  <p:embed/>
                  <p:pic>
                    <p:nvPicPr>
                      <p:cNvPr id="4" name="Object 3">
                        <a:extLst>
                          <a:ext uri="{FF2B5EF4-FFF2-40B4-BE49-F238E27FC236}">
                            <a16:creationId xmlns:a16="http://schemas.microsoft.com/office/drawing/2014/main" id="{0AF0809A-332C-60C7-3589-18D24AD565F7}"/>
                          </a:ext>
                        </a:extLst>
                      </p:cNvPr>
                      <p:cNvPicPr/>
                      <p:nvPr/>
                    </p:nvPicPr>
                    <p:blipFill>
                      <a:blip r:embed="rId16"/>
                      <a:stretch>
                        <a:fillRect/>
                      </a:stretch>
                    </p:blipFill>
                    <p:spPr>
                      <a:xfrm>
                        <a:off x="7678030" y="5182304"/>
                        <a:ext cx="1702361" cy="436744"/>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DB087DD6-34AF-07CA-064E-02A8CADAA4BF}"/>
              </a:ext>
            </a:extLst>
          </p:cNvPr>
          <p:cNvSpPr txBox="1"/>
          <p:nvPr/>
        </p:nvSpPr>
        <p:spPr>
          <a:xfrm>
            <a:off x="424457" y="5591814"/>
            <a:ext cx="4568156" cy="461665"/>
          </a:xfrm>
          <a:prstGeom prst="rect">
            <a:avLst/>
          </a:prstGeom>
          <a:noFill/>
        </p:spPr>
        <p:txBody>
          <a:bodyPr wrap="square">
            <a:spAutoFit/>
          </a:bodyPr>
          <a:lstStyle/>
          <a:p>
            <a:r>
              <a:rPr lang="en-US" sz="2400" b="1" dirty="0" err="1">
                <a:solidFill>
                  <a:srgbClr val="000000"/>
                </a:solidFill>
                <a:effectLst/>
                <a:latin typeface="Times New Roman" panose="02020603050405020304" pitchFamily="18" charset="0"/>
                <a:ea typeface="Calibri" panose="020F0502020204030204" pitchFamily="34" charset="0"/>
              </a:rPr>
              <a:t>khi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cho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biết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đồ</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endParaRPr lang="en-US" sz="2400" b="1" dirty="0"/>
          </a:p>
        </p:txBody>
      </p:sp>
      <p:graphicFrame>
        <p:nvGraphicFramePr>
          <p:cNvPr id="19" name="Object 18">
            <a:extLst>
              <a:ext uri="{FF2B5EF4-FFF2-40B4-BE49-F238E27FC236}">
                <a16:creationId xmlns:a16="http://schemas.microsoft.com/office/drawing/2014/main" id="{EFFF015E-0F79-73FA-E8B5-C3718C292E03}"/>
              </a:ext>
            </a:extLst>
          </p:cNvPr>
          <p:cNvGraphicFramePr>
            <a:graphicFrameLocks noChangeAspect="1"/>
          </p:cNvGraphicFramePr>
          <p:nvPr>
            <p:extLst>
              <p:ext uri="{D42A27DB-BD31-4B8C-83A1-F6EECF244321}">
                <p14:modId xmlns:p14="http://schemas.microsoft.com/office/powerpoint/2010/main" val="3936315789"/>
              </p:ext>
            </p:extLst>
          </p:nvPr>
        </p:nvGraphicFramePr>
        <p:xfrm>
          <a:off x="4504620" y="5642956"/>
          <a:ext cx="1089463" cy="410523"/>
        </p:xfrm>
        <a:graphic>
          <a:graphicData uri="http://schemas.openxmlformats.org/presentationml/2006/ole">
            <mc:AlternateContent xmlns:mc="http://schemas.openxmlformats.org/markup-compatibility/2006">
              <mc:Choice xmlns:v="urn:schemas-microsoft-com:vml" Requires="v">
                <p:oleObj name="Equation" r:id="rId17" imgW="656746" imgH="247551" progId="Equation.DSMT4">
                  <p:embed/>
                </p:oleObj>
              </mc:Choice>
              <mc:Fallback>
                <p:oleObj name="Equation" r:id="rId17" imgW="656746" imgH="247551" progId="Equation.DSMT4">
                  <p:embed/>
                  <p:pic>
                    <p:nvPicPr>
                      <p:cNvPr id="7" name="Object 6">
                        <a:extLst>
                          <a:ext uri="{FF2B5EF4-FFF2-40B4-BE49-F238E27FC236}">
                            <a16:creationId xmlns:a16="http://schemas.microsoft.com/office/drawing/2014/main" id="{450FE278-6F63-685A-53F2-AD07B32AD9B3}"/>
                          </a:ext>
                        </a:extLst>
                      </p:cNvPr>
                      <p:cNvPicPr/>
                      <p:nvPr/>
                    </p:nvPicPr>
                    <p:blipFill>
                      <a:blip r:embed="rId18"/>
                      <a:stretch>
                        <a:fillRect/>
                      </a:stretch>
                    </p:blipFill>
                    <p:spPr>
                      <a:xfrm>
                        <a:off x="4504620" y="5642956"/>
                        <a:ext cx="1089463" cy="410523"/>
                      </a:xfrm>
                      <a:prstGeom prst="rect">
                        <a:avLst/>
                      </a:prstGeom>
                    </p:spPr>
                  </p:pic>
                </p:oleObj>
              </mc:Fallback>
            </mc:AlternateContent>
          </a:graphicData>
        </a:graphic>
      </p:graphicFrame>
    </p:spTree>
    <p:extLst>
      <p:ext uri="{BB962C8B-B14F-4D97-AF65-F5344CB8AC3E}">
        <p14:creationId xmlns:p14="http://schemas.microsoft.com/office/powerpoint/2010/main" val="14406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F52E90-491F-F0E9-17F1-9D99F488D8DD}"/>
              </a:ext>
            </a:extLst>
          </p:cNvPr>
          <p:cNvCxnSpPr/>
          <p:nvPr/>
        </p:nvCxnSpPr>
        <p:spPr>
          <a:xfrm>
            <a:off x="5699610" y="-11273"/>
            <a:ext cx="0" cy="685800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612FE9B-88B8-C7B0-A151-DEDB6F7D8B77}"/>
              </a:ext>
            </a:extLst>
          </p:cNvPr>
          <p:cNvSpPr txBox="1"/>
          <p:nvPr/>
        </p:nvSpPr>
        <p:spPr>
          <a:xfrm>
            <a:off x="0" y="81356"/>
            <a:ext cx="1046527" cy="458074"/>
          </a:xfrm>
          <a:prstGeom prst="rect">
            <a:avLst/>
          </a:prstGeom>
          <a:noFill/>
        </p:spPr>
        <p:txBody>
          <a:bodyPr wrap="square">
            <a:spAutoFit/>
          </a:bodyPr>
          <a:lstStyle/>
          <a:p>
            <a:pPr marL="0" marR="0" algn="ctr">
              <a:lnSpc>
                <a:spcPct val="150000"/>
              </a:lnSpc>
              <a:spcBef>
                <a:spcPts val="0"/>
              </a:spcBef>
              <a:spcAft>
                <a:spcPts val="1000"/>
              </a:spcAft>
              <a:tabLst>
                <a:tab pos="226695" algn="l"/>
                <a:tab pos="1485900" algn="l"/>
                <a:tab pos="2857500" algn="l"/>
                <a:tab pos="4229100" algn="l"/>
              </a:tabLst>
            </a:pP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3ED8BA8-7031-DF3E-F960-BCBE71CF8594}"/>
              </a:ext>
            </a:extLst>
          </p:cNvPr>
          <p:cNvSpPr txBox="1"/>
          <p:nvPr/>
        </p:nvSpPr>
        <p:spPr>
          <a:xfrm>
            <a:off x="0" y="640582"/>
            <a:ext cx="752912"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12" name="Object 11">
            <a:extLst>
              <a:ext uri="{FF2B5EF4-FFF2-40B4-BE49-F238E27FC236}">
                <a16:creationId xmlns:a16="http://schemas.microsoft.com/office/drawing/2014/main" id="{C4010FFC-89C4-76A1-40D9-0FE4E1BC1803}"/>
              </a:ext>
            </a:extLst>
          </p:cNvPr>
          <p:cNvGraphicFramePr>
            <a:graphicFrameLocks noChangeAspect="1"/>
          </p:cNvGraphicFramePr>
          <p:nvPr>
            <p:extLst>
              <p:ext uri="{D42A27DB-BD31-4B8C-83A1-F6EECF244321}">
                <p14:modId xmlns:p14="http://schemas.microsoft.com/office/powerpoint/2010/main" val="3876713317"/>
              </p:ext>
            </p:extLst>
          </p:nvPr>
        </p:nvGraphicFramePr>
        <p:xfrm>
          <a:off x="723900" y="538163"/>
          <a:ext cx="3248025" cy="633412"/>
        </p:xfrm>
        <a:graphic>
          <a:graphicData uri="http://schemas.openxmlformats.org/presentationml/2006/ole">
            <mc:AlternateContent xmlns:mc="http://schemas.openxmlformats.org/markup-compatibility/2006">
              <mc:Choice xmlns:v="urn:schemas-microsoft-com:vml" Requires="v">
                <p:oleObj name="Equation" r:id="rId2" imgW="2209680" imgH="431640" progId="Equation.DSMT4">
                  <p:embed/>
                </p:oleObj>
              </mc:Choice>
              <mc:Fallback>
                <p:oleObj name="Equation" r:id="rId2" imgW="2209680" imgH="431640" progId="Equation.DSMT4">
                  <p:embed/>
                  <p:pic>
                    <p:nvPicPr>
                      <p:cNvPr id="0" name=""/>
                      <p:cNvPicPr/>
                      <p:nvPr/>
                    </p:nvPicPr>
                    <p:blipFill>
                      <a:blip r:embed="rId3"/>
                      <a:stretch>
                        <a:fillRect/>
                      </a:stretch>
                    </p:blipFill>
                    <p:spPr>
                      <a:xfrm>
                        <a:off x="723900" y="538163"/>
                        <a:ext cx="3248025" cy="63341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575D555-3E87-BEE0-114B-4221FA977126}"/>
              </a:ext>
            </a:extLst>
          </p:cNvPr>
          <p:cNvGraphicFramePr>
            <a:graphicFrameLocks noChangeAspect="1"/>
          </p:cNvGraphicFramePr>
          <p:nvPr>
            <p:extLst>
              <p:ext uri="{D42A27DB-BD31-4B8C-83A1-F6EECF244321}">
                <p14:modId xmlns:p14="http://schemas.microsoft.com/office/powerpoint/2010/main" val="2172648896"/>
              </p:ext>
            </p:extLst>
          </p:nvPr>
        </p:nvGraphicFramePr>
        <p:xfrm>
          <a:off x="4220996" y="640582"/>
          <a:ext cx="639229" cy="369332"/>
        </p:xfrm>
        <a:graphic>
          <a:graphicData uri="http://schemas.openxmlformats.org/presentationml/2006/ole">
            <mc:AlternateContent xmlns:mc="http://schemas.openxmlformats.org/markup-compatibility/2006">
              <mc:Choice xmlns:v="urn:schemas-microsoft-com:vml" Requires="v">
                <p:oleObj name="Equation" r:id="rId4" imgW="428360" imgH="247551" progId="Equation.DSMT4">
                  <p:embed/>
                </p:oleObj>
              </mc:Choice>
              <mc:Fallback>
                <p:oleObj name="Equation" r:id="rId4" imgW="428360" imgH="247551" progId="Equation.DSMT4">
                  <p:embed/>
                  <p:pic>
                    <p:nvPicPr>
                      <p:cNvPr id="0" name=""/>
                      <p:cNvPicPr/>
                      <p:nvPr/>
                    </p:nvPicPr>
                    <p:blipFill>
                      <a:blip r:embed="rId5"/>
                      <a:stretch>
                        <a:fillRect/>
                      </a:stretch>
                    </p:blipFill>
                    <p:spPr>
                      <a:xfrm>
                        <a:off x="4220996" y="640582"/>
                        <a:ext cx="639229" cy="36933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32DDB7E-D12B-1079-4CF9-8A796CB56836}"/>
              </a:ext>
            </a:extLst>
          </p:cNvPr>
          <p:cNvGraphicFramePr>
            <a:graphicFrameLocks noChangeAspect="1"/>
          </p:cNvGraphicFramePr>
          <p:nvPr>
            <p:extLst>
              <p:ext uri="{D42A27DB-BD31-4B8C-83A1-F6EECF244321}">
                <p14:modId xmlns:p14="http://schemas.microsoft.com/office/powerpoint/2010/main" val="4147286297"/>
              </p:ext>
            </p:extLst>
          </p:nvPr>
        </p:nvGraphicFramePr>
        <p:xfrm>
          <a:off x="178854" y="1206398"/>
          <a:ext cx="4781005" cy="596521"/>
        </p:xfrm>
        <a:graphic>
          <a:graphicData uri="http://schemas.openxmlformats.org/presentationml/2006/ole">
            <mc:AlternateContent xmlns:mc="http://schemas.openxmlformats.org/markup-compatibility/2006">
              <mc:Choice xmlns:v="urn:schemas-microsoft-com:vml" Requires="v">
                <p:oleObj name="Equation" r:id="rId6" imgW="3435151" imgH="428537" progId="Equation.DSMT4">
                  <p:embed/>
                </p:oleObj>
              </mc:Choice>
              <mc:Fallback>
                <p:oleObj name="Equation" r:id="rId6" imgW="3435151" imgH="428537" progId="Equation.DSMT4">
                  <p:embed/>
                  <p:pic>
                    <p:nvPicPr>
                      <p:cNvPr id="0" name=""/>
                      <p:cNvPicPr/>
                      <p:nvPr/>
                    </p:nvPicPr>
                    <p:blipFill>
                      <a:blip r:embed="rId7"/>
                      <a:stretch>
                        <a:fillRect/>
                      </a:stretch>
                    </p:blipFill>
                    <p:spPr>
                      <a:xfrm>
                        <a:off x="178854" y="1206398"/>
                        <a:ext cx="4781005" cy="59652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DC7D19C-883B-E15D-3059-B63D563267C9}"/>
              </a:ext>
            </a:extLst>
          </p:cNvPr>
          <p:cNvGraphicFramePr>
            <a:graphicFrameLocks noChangeAspect="1"/>
          </p:cNvGraphicFramePr>
          <p:nvPr>
            <p:extLst>
              <p:ext uri="{D42A27DB-BD31-4B8C-83A1-F6EECF244321}">
                <p14:modId xmlns:p14="http://schemas.microsoft.com/office/powerpoint/2010/main" val="1168309680"/>
              </p:ext>
            </p:extLst>
          </p:nvPr>
        </p:nvGraphicFramePr>
        <p:xfrm>
          <a:off x="179388" y="1997075"/>
          <a:ext cx="2649537" cy="601663"/>
        </p:xfrm>
        <a:graphic>
          <a:graphicData uri="http://schemas.openxmlformats.org/presentationml/2006/ole">
            <mc:AlternateContent xmlns:mc="http://schemas.openxmlformats.org/markup-compatibility/2006">
              <mc:Choice xmlns:v="urn:schemas-microsoft-com:vml" Requires="v">
                <p:oleObj name="Equation" r:id="rId8" imgW="1904760" imgH="431640" progId="Equation.DSMT4">
                  <p:embed/>
                </p:oleObj>
              </mc:Choice>
              <mc:Fallback>
                <p:oleObj name="Equation" r:id="rId8" imgW="1904760" imgH="431640" progId="Equation.DSMT4">
                  <p:embed/>
                  <p:pic>
                    <p:nvPicPr>
                      <p:cNvPr id="0" name=""/>
                      <p:cNvPicPr/>
                      <p:nvPr/>
                    </p:nvPicPr>
                    <p:blipFill>
                      <a:blip r:embed="rId9"/>
                      <a:stretch>
                        <a:fillRect/>
                      </a:stretch>
                    </p:blipFill>
                    <p:spPr>
                      <a:xfrm>
                        <a:off x="179388" y="1997075"/>
                        <a:ext cx="2649537" cy="601663"/>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CE174B3D-4C11-130F-C3E6-1001449D147E}"/>
              </a:ext>
            </a:extLst>
          </p:cNvPr>
          <p:cNvSpPr txBox="1"/>
          <p:nvPr/>
        </p:nvSpPr>
        <p:spPr>
          <a:xfrm>
            <a:off x="98519" y="2718175"/>
            <a:ext cx="526145"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Đặt</a:t>
            </a:r>
            <a:endParaRPr lang="en-US" dirty="0"/>
          </a:p>
        </p:txBody>
      </p:sp>
      <p:graphicFrame>
        <p:nvGraphicFramePr>
          <p:cNvPr id="19" name="Object 18">
            <a:extLst>
              <a:ext uri="{FF2B5EF4-FFF2-40B4-BE49-F238E27FC236}">
                <a16:creationId xmlns:a16="http://schemas.microsoft.com/office/drawing/2014/main" id="{A67894BA-5E00-B82F-DE25-E48AE549434D}"/>
              </a:ext>
            </a:extLst>
          </p:cNvPr>
          <p:cNvGraphicFramePr>
            <a:graphicFrameLocks noChangeAspect="1"/>
          </p:cNvGraphicFramePr>
          <p:nvPr>
            <p:extLst>
              <p:ext uri="{D42A27DB-BD31-4B8C-83A1-F6EECF244321}">
                <p14:modId xmlns:p14="http://schemas.microsoft.com/office/powerpoint/2010/main" val="4096906108"/>
              </p:ext>
            </p:extLst>
          </p:nvPr>
        </p:nvGraphicFramePr>
        <p:xfrm>
          <a:off x="695325" y="2622550"/>
          <a:ext cx="1914525" cy="560388"/>
        </p:xfrm>
        <a:graphic>
          <a:graphicData uri="http://schemas.openxmlformats.org/presentationml/2006/ole">
            <mc:AlternateContent xmlns:mc="http://schemas.openxmlformats.org/markup-compatibility/2006">
              <mc:Choice xmlns:v="urn:schemas-microsoft-com:vml" Requires="v">
                <p:oleObj name="Equation" r:id="rId10" imgW="1346040" imgH="393480" progId="Equation.DSMT4">
                  <p:embed/>
                </p:oleObj>
              </mc:Choice>
              <mc:Fallback>
                <p:oleObj name="Equation" r:id="rId10" imgW="1346040" imgH="393480" progId="Equation.DSMT4">
                  <p:embed/>
                  <p:pic>
                    <p:nvPicPr>
                      <p:cNvPr id="0" name=""/>
                      <p:cNvPicPr/>
                      <p:nvPr/>
                    </p:nvPicPr>
                    <p:blipFill>
                      <a:blip r:embed="rId11"/>
                      <a:stretch>
                        <a:fillRect/>
                      </a:stretch>
                    </p:blipFill>
                    <p:spPr>
                      <a:xfrm>
                        <a:off x="695325" y="2622550"/>
                        <a:ext cx="1914525" cy="5603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8EDA8BA8-1E51-DF7B-00DA-46F3E373FE08}"/>
              </a:ext>
            </a:extLst>
          </p:cNvPr>
          <p:cNvSpPr txBox="1"/>
          <p:nvPr/>
        </p:nvSpPr>
        <p:spPr>
          <a:xfrm>
            <a:off x="-23768" y="3309241"/>
            <a:ext cx="285161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khi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trình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23" name="Object 22">
            <a:extLst>
              <a:ext uri="{FF2B5EF4-FFF2-40B4-BE49-F238E27FC236}">
                <a16:creationId xmlns:a16="http://schemas.microsoft.com/office/drawing/2014/main" id="{5078719D-355C-E160-34FD-4B2DC1707F42}"/>
              </a:ext>
            </a:extLst>
          </p:cNvPr>
          <p:cNvGraphicFramePr>
            <a:graphicFrameLocks noChangeAspect="1"/>
          </p:cNvGraphicFramePr>
          <p:nvPr>
            <p:extLst>
              <p:ext uri="{D42A27DB-BD31-4B8C-83A1-F6EECF244321}">
                <p14:modId xmlns:p14="http://schemas.microsoft.com/office/powerpoint/2010/main" val="2560675807"/>
              </p:ext>
            </p:extLst>
          </p:nvPr>
        </p:nvGraphicFramePr>
        <p:xfrm>
          <a:off x="2728961" y="3267980"/>
          <a:ext cx="1469666" cy="530406"/>
        </p:xfrm>
        <a:graphic>
          <a:graphicData uri="http://schemas.openxmlformats.org/presentationml/2006/ole">
            <mc:AlternateContent xmlns:mc="http://schemas.openxmlformats.org/markup-compatibility/2006">
              <mc:Choice xmlns:v="urn:schemas-microsoft-com:vml" Requires="v">
                <p:oleObj name="Equation" r:id="rId12" imgW="1056333" imgH="380682" progId="Equation.DSMT4">
                  <p:embed/>
                </p:oleObj>
              </mc:Choice>
              <mc:Fallback>
                <p:oleObj name="Equation" r:id="rId12" imgW="1056333" imgH="380682" progId="Equation.DSMT4">
                  <p:embed/>
                  <p:pic>
                    <p:nvPicPr>
                      <p:cNvPr id="0" name=""/>
                      <p:cNvPicPr/>
                      <p:nvPr/>
                    </p:nvPicPr>
                    <p:blipFill>
                      <a:blip r:embed="rId13"/>
                      <a:stretch>
                        <a:fillRect/>
                      </a:stretch>
                    </p:blipFill>
                    <p:spPr>
                      <a:xfrm>
                        <a:off x="2728961" y="3267980"/>
                        <a:ext cx="1469666" cy="530406"/>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5DFFEEFD-4932-6A9E-3DB6-D94F472AED16}"/>
              </a:ext>
            </a:extLst>
          </p:cNvPr>
          <p:cNvSpPr txBox="1"/>
          <p:nvPr/>
        </p:nvSpPr>
        <p:spPr>
          <a:xfrm>
            <a:off x="0" y="3900307"/>
            <a:ext cx="43622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Vì</a:t>
            </a:r>
            <a:endParaRPr lang="en-US" dirty="0"/>
          </a:p>
        </p:txBody>
      </p:sp>
      <p:graphicFrame>
        <p:nvGraphicFramePr>
          <p:cNvPr id="27" name="Object 26">
            <a:extLst>
              <a:ext uri="{FF2B5EF4-FFF2-40B4-BE49-F238E27FC236}">
                <a16:creationId xmlns:a16="http://schemas.microsoft.com/office/drawing/2014/main" id="{4912E3A0-C996-1D8E-4AA0-D94387EAAF42}"/>
              </a:ext>
            </a:extLst>
          </p:cNvPr>
          <p:cNvGraphicFramePr>
            <a:graphicFrameLocks noChangeAspect="1"/>
          </p:cNvGraphicFramePr>
          <p:nvPr>
            <p:extLst>
              <p:ext uri="{D42A27DB-BD31-4B8C-83A1-F6EECF244321}">
                <p14:modId xmlns:p14="http://schemas.microsoft.com/office/powerpoint/2010/main" val="3460480275"/>
              </p:ext>
            </p:extLst>
          </p:nvPr>
        </p:nvGraphicFramePr>
        <p:xfrm>
          <a:off x="523263" y="3811578"/>
          <a:ext cx="2205696" cy="602162"/>
        </p:xfrm>
        <a:graphic>
          <a:graphicData uri="http://schemas.openxmlformats.org/presentationml/2006/ole">
            <mc:AlternateContent xmlns:mc="http://schemas.openxmlformats.org/markup-compatibility/2006">
              <mc:Choice xmlns:v="urn:schemas-microsoft-com:vml" Requires="v">
                <p:oleObj name="Equation" r:id="rId14" imgW="1570293" imgH="428537" progId="Equation.DSMT4">
                  <p:embed/>
                </p:oleObj>
              </mc:Choice>
              <mc:Fallback>
                <p:oleObj name="Equation" r:id="rId14" imgW="1570293" imgH="428537" progId="Equation.DSMT4">
                  <p:embed/>
                  <p:pic>
                    <p:nvPicPr>
                      <p:cNvPr id="0" name=""/>
                      <p:cNvPicPr/>
                      <p:nvPr/>
                    </p:nvPicPr>
                    <p:blipFill>
                      <a:blip r:embed="rId15"/>
                      <a:stretch>
                        <a:fillRect/>
                      </a:stretch>
                    </p:blipFill>
                    <p:spPr>
                      <a:xfrm>
                        <a:off x="523263" y="3811578"/>
                        <a:ext cx="2205696" cy="602162"/>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76D85D6F-E317-F2AC-6730-6FB83D0CF06C}"/>
              </a:ext>
            </a:extLst>
          </p:cNvPr>
          <p:cNvSpPr txBox="1"/>
          <p:nvPr/>
        </p:nvSpPr>
        <p:spPr>
          <a:xfrm>
            <a:off x="-23768" y="4467628"/>
            <a:ext cx="220569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Đồng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thời</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thấy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mỗi</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1" name="Object 30">
            <a:extLst>
              <a:ext uri="{FF2B5EF4-FFF2-40B4-BE49-F238E27FC236}">
                <a16:creationId xmlns:a16="http://schemas.microsoft.com/office/drawing/2014/main" id="{7EE06EEA-CEA1-0FBC-AFD6-09C58B86A3A4}"/>
              </a:ext>
            </a:extLst>
          </p:cNvPr>
          <p:cNvGraphicFramePr>
            <a:graphicFrameLocks noChangeAspect="1"/>
          </p:cNvGraphicFramePr>
          <p:nvPr>
            <p:extLst>
              <p:ext uri="{D42A27DB-BD31-4B8C-83A1-F6EECF244321}">
                <p14:modId xmlns:p14="http://schemas.microsoft.com/office/powerpoint/2010/main" val="3428171309"/>
              </p:ext>
            </p:extLst>
          </p:nvPr>
        </p:nvGraphicFramePr>
        <p:xfrm>
          <a:off x="2208645" y="4406428"/>
          <a:ext cx="1040628" cy="608159"/>
        </p:xfrm>
        <a:graphic>
          <a:graphicData uri="http://schemas.openxmlformats.org/presentationml/2006/ole">
            <mc:AlternateContent xmlns:mc="http://schemas.openxmlformats.org/markup-compatibility/2006">
              <mc:Choice xmlns:v="urn:schemas-microsoft-com:vml" Requires="v">
                <p:oleObj name="Equation" r:id="rId16" imgW="732636" imgH="428537" progId="Equation.DSMT4">
                  <p:embed/>
                </p:oleObj>
              </mc:Choice>
              <mc:Fallback>
                <p:oleObj name="Equation" r:id="rId16" imgW="732636" imgH="428537" progId="Equation.DSMT4">
                  <p:embed/>
                  <p:pic>
                    <p:nvPicPr>
                      <p:cNvPr id="0" name=""/>
                      <p:cNvPicPr/>
                      <p:nvPr/>
                    </p:nvPicPr>
                    <p:blipFill>
                      <a:blip r:embed="rId17"/>
                      <a:stretch>
                        <a:fillRect/>
                      </a:stretch>
                    </p:blipFill>
                    <p:spPr>
                      <a:xfrm>
                        <a:off x="2208645" y="4406428"/>
                        <a:ext cx="1040628" cy="608159"/>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FFC91ACE-E27D-C3DB-E300-828F3CC6EB05}"/>
              </a:ext>
            </a:extLst>
          </p:cNvPr>
          <p:cNvSpPr txBox="1"/>
          <p:nvPr/>
        </p:nvSpPr>
        <p:spPr>
          <a:xfrm>
            <a:off x="3178031" y="4527754"/>
            <a:ext cx="1310078"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cho</a:t>
            </a:r>
            <a:r>
              <a:rPr lang="en-US" sz="1800" dirty="0">
                <a:solidFill>
                  <a:srgbClr val="000000"/>
                </a:solidFill>
                <a:effectLst/>
                <a:latin typeface="Times New Roman" panose="02020603050405020304" pitchFamily="18" charset="0"/>
                <a:ea typeface="Calibri" panose="020F0502020204030204" pitchFamily="34" charset="0"/>
              </a:rPr>
              <a:t> 1 </a:t>
            </a:r>
            <a:r>
              <a:rPr lang="en-US" sz="1800" dirty="0" err="1">
                <a:solidFill>
                  <a:srgbClr val="000000"/>
                </a:solidFill>
                <a:effectLst/>
                <a:latin typeface="Times New Roman" panose="02020603050405020304" pitchFamily="18" charset="0"/>
                <a:ea typeface="Calibri" panose="020F0502020204030204" pitchFamily="34" charset="0"/>
              </a:rPr>
              <a:t>giá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trị</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35" name="Object 34">
            <a:extLst>
              <a:ext uri="{FF2B5EF4-FFF2-40B4-BE49-F238E27FC236}">
                <a16:creationId xmlns:a16="http://schemas.microsoft.com/office/drawing/2014/main" id="{F1EEFE94-3EA5-1FC9-EAB9-6B74B154E38D}"/>
              </a:ext>
            </a:extLst>
          </p:cNvPr>
          <p:cNvGraphicFramePr>
            <a:graphicFrameLocks noChangeAspect="1"/>
          </p:cNvGraphicFramePr>
          <p:nvPr>
            <p:extLst>
              <p:ext uri="{D42A27DB-BD31-4B8C-83A1-F6EECF244321}">
                <p14:modId xmlns:p14="http://schemas.microsoft.com/office/powerpoint/2010/main" val="4020893485"/>
              </p:ext>
            </p:extLst>
          </p:nvPr>
        </p:nvGraphicFramePr>
        <p:xfrm>
          <a:off x="4540610" y="4495305"/>
          <a:ext cx="1142223" cy="430403"/>
        </p:xfrm>
        <a:graphic>
          <a:graphicData uri="http://schemas.openxmlformats.org/presentationml/2006/ole">
            <mc:AlternateContent xmlns:mc="http://schemas.openxmlformats.org/markup-compatibility/2006">
              <mc:Choice xmlns:v="urn:schemas-microsoft-com:vml" Requires="v">
                <p:oleObj name="Equation" r:id="rId18" imgW="656746" imgH="247551" progId="Equation.DSMT4">
                  <p:embed/>
                </p:oleObj>
              </mc:Choice>
              <mc:Fallback>
                <p:oleObj name="Equation" r:id="rId18" imgW="656746" imgH="247551" progId="Equation.DSMT4">
                  <p:embed/>
                  <p:pic>
                    <p:nvPicPr>
                      <p:cNvPr id="0" name=""/>
                      <p:cNvPicPr/>
                      <p:nvPr/>
                    </p:nvPicPr>
                    <p:blipFill>
                      <a:blip r:embed="rId19"/>
                      <a:stretch>
                        <a:fillRect/>
                      </a:stretch>
                    </p:blipFill>
                    <p:spPr>
                      <a:xfrm>
                        <a:off x="4540610" y="4495305"/>
                        <a:ext cx="1142223" cy="430403"/>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5A93AA79-D466-1EBD-C674-020DBC4303FE}"/>
              </a:ext>
            </a:extLst>
          </p:cNvPr>
          <p:cNvSpPr txBox="1"/>
          <p:nvPr/>
        </p:nvSpPr>
        <p:spPr>
          <a:xfrm>
            <a:off x="0" y="5202795"/>
            <a:ext cx="2728957"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điểm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trị</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endParaRPr lang="en-US" dirty="0"/>
          </a:p>
        </p:txBody>
      </p:sp>
      <p:graphicFrame>
        <p:nvGraphicFramePr>
          <p:cNvPr id="39" name="Object 38">
            <a:extLst>
              <a:ext uri="{FF2B5EF4-FFF2-40B4-BE49-F238E27FC236}">
                <a16:creationId xmlns:a16="http://schemas.microsoft.com/office/drawing/2014/main" id="{6E221525-69CF-0168-12C8-9A8CA409FFF6}"/>
              </a:ext>
            </a:extLst>
          </p:cNvPr>
          <p:cNvGraphicFramePr>
            <a:graphicFrameLocks noChangeAspect="1"/>
          </p:cNvGraphicFramePr>
          <p:nvPr>
            <p:extLst>
              <p:ext uri="{D42A27DB-BD31-4B8C-83A1-F6EECF244321}">
                <p14:modId xmlns:p14="http://schemas.microsoft.com/office/powerpoint/2010/main" val="813403793"/>
              </p:ext>
            </p:extLst>
          </p:nvPr>
        </p:nvGraphicFramePr>
        <p:xfrm>
          <a:off x="2802383" y="5144274"/>
          <a:ext cx="2837225" cy="560388"/>
        </p:xfrm>
        <a:graphic>
          <a:graphicData uri="http://schemas.openxmlformats.org/presentationml/2006/ole">
            <mc:AlternateContent xmlns:mc="http://schemas.openxmlformats.org/markup-compatibility/2006">
              <mc:Choice xmlns:v="urn:schemas-microsoft-com:vml" Requires="v">
                <p:oleObj name="Equation" r:id="rId20" imgW="2169853" imgH="428537" progId="Equation.DSMT4">
                  <p:embed/>
                </p:oleObj>
              </mc:Choice>
              <mc:Fallback>
                <p:oleObj name="Equation" r:id="rId20" imgW="2169853" imgH="428537" progId="Equation.DSMT4">
                  <p:embed/>
                  <p:pic>
                    <p:nvPicPr>
                      <p:cNvPr id="0" name=""/>
                      <p:cNvPicPr/>
                      <p:nvPr/>
                    </p:nvPicPr>
                    <p:blipFill>
                      <a:blip r:embed="rId21"/>
                      <a:stretch>
                        <a:fillRect/>
                      </a:stretch>
                    </p:blipFill>
                    <p:spPr>
                      <a:xfrm>
                        <a:off x="2802383" y="5144274"/>
                        <a:ext cx="2837225" cy="560388"/>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E893A8A2-7F0B-B42F-5984-9376A351C56A}"/>
              </a:ext>
            </a:extLst>
          </p:cNvPr>
          <p:cNvSpPr txBox="1"/>
          <p:nvPr/>
        </p:nvSpPr>
        <p:spPr>
          <a:xfrm>
            <a:off x="29233" y="5872652"/>
            <a:ext cx="1310077"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đoạn</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43" name="Object 42">
            <a:extLst>
              <a:ext uri="{FF2B5EF4-FFF2-40B4-BE49-F238E27FC236}">
                <a16:creationId xmlns:a16="http://schemas.microsoft.com/office/drawing/2014/main" id="{86F2CB44-DEF6-C1C2-8345-DCDF72913C7A}"/>
              </a:ext>
            </a:extLst>
          </p:cNvPr>
          <p:cNvGraphicFramePr>
            <a:graphicFrameLocks noChangeAspect="1"/>
          </p:cNvGraphicFramePr>
          <p:nvPr>
            <p:extLst>
              <p:ext uri="{D42A27DB-BD31-4B8C-83A1-F6EECF244321}">
                <p14:modId xmlns:p14="http://schemas.microsoft.com/office/powerpoint/2010/main" val="1399343995"/>
              </p:ext>
            </p:extLst>
          </p:nvPr>
        </p:nvGraphicFramePr>
        <p:xfrm>
          <a:off x="1150705" y="5872652"/>
          <a:ext cx="706902" cy="408433"/>
        </p:xfrm>
        <a:graphic>
          <a:graphicData uri="http://schemas.openxmlformats.org/presentationml/2006/ole">
            <mc:AlternateContent xmlns:mc="http://schemas.openxmlformats.org/markup-compatibility/2006">
              <mc:Choice xmlns:v="urn:schemas-microsoft-com:vml" Requires="v">
                <p:oleObj name="Equation" r:id="rId22" imgW="428360" imgH="247551" progId="Equation.DSMT4">
                  <p:embed/>
                </p:oleObj>
              </mc:Choice>
              <mc:Fallback>
                <p:oleObj name="Equation" r:id="rId22" imgW="428360" imgH="247551" progId="Equation.DSMT4">
                  <p:embed/>
                  <p:pic>
                    <p:nvPicPr>
                      <p:cNvPr id="0" name=""/>
                      <p:cNvPicPr/>
                      <p:nvPr/>
                    </p:nvPicPr>
                    <p:blipFill>
                      <a:blip r:embed="rId23"/>
                      <a:stretch>
                        <a:fillRect/>
                      </a:stretch>
                    </p:blipFill>
                    <p:spPr>
                      <a:xfrm>
                        <a:off x="1150705" y="5872652"/>
                        <a:ext cx="706902" cy="408433"/>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F5B6C752-4339-E3C1-35C8-2CDE06490B24}"/>
              </a:ext>
            </a:extLst>
          </p:cNvPr>
          <p:cNvSpPr txBox="1"/>
          <p:nvPr/>
        </p:nvSpPr>
        <p:spPr>
          <a:xfrm>
            <a:off x="1857607" y="5776150"/>
            <a:ext cx="4143083"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CB005965-9B6A-7B53-BA93-0670B2196575}"/>
              </a:ext>
            </a:extLst>
          </p:cNvPr>
          <p:cNvSpPr txBox="1"/>
          <p:nvPr/>
        </p:nvSpPr>
        <p:spPr>
          <a:xfrm>
            <a:off x="5726053" y="648831"/>
            <a:ext cx="1306979"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Xét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50" name="Object 49">
            <a:extLst>
              <a:ext uri="{FF2B5EF4-FFF2-40B4-BE49-F238E27FC236}">
                <a16:creationId xmlns:a16="http://schemas.microsoft.com/office/drawing/2014/main" id="{6F2E4D87-EE8E-84D5-BE77-DAEB42342EE0}"/>
              </a:ext>
            </a:extLst>
          </p:cNvPr>
          <p:cNvGraphicFramePr>
            <a:graphicFrameLocks noChangeAspect="1"/>
          </p:cNvGraphicFramePr>
          <p:nvPr>
            <p:extLst>
              <p:ext uri="{D42A27DB-BD31-4B8C-83A1-F6EECF244321}">
                <p14:modId xmlns:p14="http://schemas.microsoft.com/office/powerpoint/2010/main" val="401075864"/>
              </p:ext>
            </p:extLst>
          </p:nvPr>
        </p:nvGraphicFramePr>
        <p:xfrm>
          <a:off x="7065471" y="517727"/>
          <a:ext cx="1780606" cy="674283"/>
        </p:xfrm>
        <a:graphic>
          <a:graphicData uri="http://schemas.openxmlformats.org/presentationml/2006/ole">
            <mc:AlternateContent xmlns:mc="http://schemas.openxmlformats.org/markup-compatibility/2006">
              <mc:Choice xmlns:v="urn:schemas-microsoft-com:vml" Requires="v">
                <p:oleObj name="Equation" r:id="rId24" imgW="1132582" imgH="428537" progId="Equation.DSMT4">
                  <p:embed/>
                </p:oleObj>
              </mc:Choice>
              <mc:Fallback>
                <p:oleObj name="Equation" r:id="rId24" imgW="1132582" imgH="428537" progId="Equation.DSMT4">
                  <p:embed/>
                  <p:pic>
                    <p:nvPicPr>
                      <p:cNvPr id="0" name=""/>
                      <p:cNvPicPr/>
                      <p:nvPr/>
                    </p:nvPicPr>
                    <p:blipFill>
                      <a:blip r:embed="rId25"/>
                      <a:stretch>
                        <a:fillRect/>
                      </a:stretch>
                    </p:blipFill>
                    <p:spPr>
                      <a:xfrm>
                        <a:off x="7065471" y="517727"/>
                        <a:ext cx="1780606" cy="674283"/>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BBD1B8E3-382A-B4CD-91D2-4072EC0262E1}"/>
              </a:ext>
            </a:extLst>
          </p:cNvPr>
          <p:cNvSpPr txBox="1"/>
          <p:nvPr/>
        </p:nvSpPr>
        <p:spPr>
          <a:xfrm>
            <a:off x="5723651" y="1319232"/>
            <a:ext cx="769426" cy="369332"/>
          </a:xfrm>
          <a:prstGeom prst="rect">
            <a:avLst/>
          </a:prstGeom>
          <a:noFill/>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T</a:t>
            </a:r>
            <a:r>
              <a:rPr lang="en-US" sz="1800" dirty="0">
                <a:solidFill>
                  <a:srgbClr val="000000"/>
                </a:solidFill>
                <a:effectLst/>
                <a:latin typeface="Times New Roman" panose="02020603050405020304" pitchFamily="18" charset="0"/>
                <a:ea typeface="Calibri" panose="020F0502020204030204" pitchFamily="34" charset="0"/>
              </a:rPr>
              <a: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54" name="Object 53">
            <a:extLst>
              <a:ext uri="{FF2B5EF4-FFF2-40B4-BE49-F238E27FC236}">
                <a16:creationId xmlns:a16="http://schemas.microsoft.com/office/drawing/2014/main" id="{5F735D75-5E9D-30DD-B851-00D0E8241FC2}"/>
              </a:ext>
            </a:extLst>
          </p:cNvPr>
          <p:cNvGraphicFramePr>
            <a:graphicFrameLocks noChangeAspect="1"/>
          </p:cNvGraphicFramePr>
          <p:nvPr>
            <p:extLst>
              <p:ext uri="{D42A27DB-BD31-4B8C-83A1-F6EECF244321}">
                <p14:modId xmlns:p14="http://schemas.microsoft.com/office/powerpoint/2010/main" val="3810922318"/>
              </p:ext>
            </p:extLst>
          </p:nvPr>
        </p:nvGraphicFramePr>
        <p:xfrm>
          <a:off x="6536946" y="1191296"/>
          <a:ext cx="3047343" cy="730217"/>
        </p:xfrm>
        <a:graphic>
          <a:graphicData uri="http://schemas.openxmlformats.org/presentationml/2006/ole">
            <mc:AlternateContent xmlns:mc="http://schemas.openxmlformats.org/markup-compatibility/2006">
              <mc:Choice xmlns:v="urn:schemas-microsoft-com:vml" Requires="v">
                <p:oleObj name="Equation" r:id="rId26" imgW="2027066" imgH="485387" progId="Equation.DSMT4">
                  <p:embed/>
                </p:oleObj>
              </mc:Choice>
              <mc:Fallback>
                <p:oleObj name="Equation" r:id="rId26" imgW="2027066" imgH="485387" progId="Equation.DSMT4">
                  <p:embed/>
                  <p:pic>
                    <p:nvPicPr>
                      <p:cNvPr id="0" name=""/>
                      <p:cNvPicPr/>
                      <p:nvPr/>
                    </p:nvPicPr>
                    <p:blipFill>
                      <a:blip r:embed="rId27"/>
                      <a:stretch>
                        <a:fillRect/>
                      </a:stretch>
                    </p:blipFill>
                    <p:spPr>
                      <a:xfrm>
                        <a:off x="6536946" y="1191296"/>
                        <a:ext cx="3047343" cy="730217"/>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id="{193E9989-3A3B-BCAE-B453-8B25F4FBC5C7}"/>
              </a:ext>
            </a:extLst>
          </p:cNvPr>
          <p:cNvSpPr txBox="1"/>
          <p:nvPr/>
        </p:nvSpPr>
        <p:spPr>
          <a:xfrm>
            <a:off x="5670957" y="2042452"/>
            <a:ext cx="1749167"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Vẽ</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thị</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58" name="Object 57">
            <a:extLst>
              <a:ext uri="{FF2B5EF4-FFF2-40B4-BE49-F238E27FC236}">
                <a16:creationId xmlns:a16="http://schemas.microsoft.com/office/drawing/2014/main" id="{75F6BBFE-1809-403A-62D0-5FB54AD2EFCB}"/>
              </a:ext>
            </a:extLst>
          </p:cNvPr>
          <p:cNvGraphicFramePr>
            <a:graphicFrameLocks noChangeAspect="1"/>
          </p:cNvGraphicFramePr>
          <p:nvPr>
            <p:extLst>
              <p:ext uri="{D42A27DB-BD31-4B8C-83A1-F6EECF244321}">
                <p14:modId xmlns:p14="http://schemas.microsoft.com/office/powerpoint/2010/main" val="4216980209"/>
              </p:ext>
            </p:extLst>
          </p:nvPr>
        </p:nvGraphicFramePr>
        <p:xfrm>
          <a:off x="7463994" y="1895929"/>
          <a:ext cx="1683816" cy="637631"/>
        </p:xfrm>
        <a:graphic>
          <a:graphicData uri="http://schemas.openxmlformats.org/presentationml/2006/ole">
            <mc:AlternateContent xmlns:mc="http://schemas.openxmlformats.org/markup-compatibility/2006">
              <mc:Choice xmlns:v="urn:schemas-microsoft-com:vml" Requires="v">
                <p:oleObj name="Equation" r:id="rId28" imgW="1132582" imgH="428537" progId="Equation.DSMT4">
                  <p:embed/>
                </p:oleObj>
              </mc:Choice>
              <mc:Fallback>
                <p:oleObj name="Equation" r:id="rId28" imgW="1132582" imgH="428537" progId="Equation.DSMT4">
                  <p:embed/>
                  <p:pic>
                    <p:nvPicPr>
                      <p:cNvPr id="0" name=""/>
                      <p:cNvPicPr/>
                      <p:nvPr/>
                    </p:nvPicPr>
                    <p:blipFill>
                      <a:blip r:embed="rId29"/>
                      <a:stretch>
                        <a:fillRect/>
                      </a:stretch>
                    </p:blipFill>
                    <p:spPr>
                      <a:xfrm>
                        <a:off x="7463994" y="1895929"/>
                        <a:ext cx="1683816" cy="637631"/>
                      </a:xfrm>
                      <a:prstGeom prst="rect">
                        <a:avLst/>
                      </a:prstGeom>
                    </p:spPr>
                  </p:pic>
                </p:oleObj>
              </mc:Fallback>
            </mc:AlternateContent>
          </a:graphicData>
        </a:graphic>
      </p:graphicFrame>
      <p:sp>
        <p:nvSpPr>
          <p:cNvPr id="61" name="TextBox 60">
            <a:extLst>
              <a:ext uri="{FF2B5EF4-FFF2-40B4-BE49-F238E27FC236}">
                <a16:creationId xmlns:a16="http://schemas.microsoft.com/office/drawing/2014/main" id="{CFD4E30E-69D4-07D8-2F88-4999B7260399}"/>
              </a:ext>
            </a:extLst>
          </p:cNvPr>
          <p:cNvSpPr txBox="1"/>
          <p:nvPr/>
        </p:nvSpPr>
        <p:spPr>
          <a:xfrm>
            <a:off x="9213156" y="2002136"/>
            <a:ext cx="2764676"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cùng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hệ</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trục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tọa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64" name="TextBox 63">
            <a:extLst>
              <a:ext uri="{FF2B5EF4-FFF2-40B4-BE49-F238E27FC236}">
                <a16:creationId xmlns:a16="http://schemas.microsoft.com/office/drawing/2014/main" id="{D2BF85B6-B931-5FD6-D043-AFC850BDC9A5}"/>
              </a:ext>
            </a:extLst>
          </p:cNvPr>
          <p:cNvSpPr txBox="1"/>
          <p:nvPr/>
        </p:nvSpPr>
        <p:spPr>
          <a:xfrm>
            <a:off x="5670957" y="2813606"/>
            <a:ext cx="1142223"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thị</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graphicFrame>
        <p:nvGraphicFramePr>
          <p:cNvPr id="65" name="Object 64">
            <a:extLst>
              <a:ext uri="{FF2B5EF4-FFF2-40B4-BE49-F238E27FC236}">
                <a16:creationId xmlns:a16="http://schemas.microsoft.com/office/drawing/2014/main" id="{DE6895AF-96D5-58CB-B81B-9528038D5E1D}"/>
              </a:ext>
            </a:extLst>
          </p:cNvPr>
          <p:cNvGraphicFramePr>
            <a:graphicFrameLocks noChangeAspect="1"/>
          </p:cNvGraphicFramePr>
          <p:nvPr>
            <p:extLst>
              <p:ext uri="{D42A27DB-BD31-4B8C-83A1-F6EECF244321}">
                <p14:modId xmlns:p14="http://schemas.microsoft.com/office/powerpoint/2010/main" val="3694581839"/>
              </p:ext>
            </p:extLst>
          </p:nvPr>
        </p:nvGraphicFramePr>
        <p:xfrm>
          <a:off x="6712049" y="2848245"/>
          <a:ext cx="369332" cy="369332"/>
        </p:xfrm>
        <a:graphic>
          <a:graphicData uri="http://schemas.openxmlformats.org/presentationml/2006/ole">
            <mc:AlternateContent xmlns:mc="http://schemas.openxmlformats.org/markup-compatibility/2006">
              <mc:Choice xmlns:v="urn:schemas-microsoft-com:vml" Requires="v">
                <p:oleObj name="Equation" r:id="rId30" imgW="190262" imgH="190341" progId="Equation.DSMT4">
                  <p:embed/>
                </p:oleObj>
              </mc:Choice>
              <mc:Fallback>
                <p:oleObj name="Equation" r:id="rId30" imgW="190262" imgH="190341" progId="Equation.DSMT4">
                  <p:embed/>
                  <p:pic>
                    <p:nvPicPr>
                      <p:cNvPr id="0" name=""/>
                      <p:cNvPicPr/>
                      <p:nvPr/>
                    </p:nvPicPr>
                    <p:blipFill>
                      <a:blip r:embed="rId31"/>
                      <a:stretch>
                        <a:fillRect/>
                      </a:stretch>
                    </p:blipFill>
                    <p:spPr>
                      <a:xfrm>
                        <a:off x="6712049" y="2848245"/>
                        <a:ext cx="369332" cy="369332"/>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8F54B682-34FD-4706-25C5-A7FA4E13DE1F}"/>
              </a:ext>
            </a:extLst>
          </p:cNvPr>
          <p:cNvSpPr txBox="1"/>
          <p:nvPr/>
        </p:nvSpPr>
        <p:spPr>
          <a:xfrm>
            <a:off x="7057196" y="2724864"/>
            <a:ext cx="1869550" cy="458074"/>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9" name="image39.jpeg">
            <a:extLst>
              <a:ext uri="{FF2B5EF4-FFF2-40B4-BE49-F238E27FC236}">
                <a16:creationId xmlns:a16="http://schemas.microsoft.com/office/drawing/2014/main" id="{91F2C36E-4E12-26F8-F13E-EA91FEE4D15C}"/>
              </a:ext>
            </a:extLst>
          </p:cNvPr>
          <p:cNvPicPr>
            <a:picLocks noChangeAspect="1"/>
          </p:cNvPicPr>
          <p:nvPr/>
        </p:nvPicPr>
        <p:blipFill>
          <a:blip r:embed="rId32" cstate="print"/>
          <a:stretch>
            <a:fillRect/>
          </a:stretch>
        </p:blipFill>
        <p:spPr>
          <a:xfrm>
            <a:off x="8846077" y="2702267"/>
            <a:ext cx="2158128" cy="1682893"/>
          </a:xfrm>
          <a:prstGeom prst="rect">
            <a:avLst/>
          </a:prstGeom>
        </p:spPr>
      </p:pic>
      <p:sp>
        <p:nvSpPr>
          <p:cNvPr id="73" name="TextBox 72">
            <a:extLst>
              <a:ext uri="{FF2B5EF4-FFF2-40B4-BE49-F238E27FC236}">
                <a16:creationId xmlns:a16="http://schemas.microsoft.com/office/drawing/2014/main" id="{911A71E2-E11D-AB73-4F26-A2B76FB00917}"/>
              </a:ext>
            </a:extLst>
          </p:cNvPr>
          <p:cNvSpPr txBox="1"/>
          <p:nvPr/>
        </p:nvSpPr>
        <p:spPr>
          <a:xfrm>
            <a:off x="5676404" y="4648797"/>
            <a:ext cx="6711193" cy="923330"/>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thấy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giao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điểm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3, </a:t>
            </a:r>
            <a:r>
              <a:rPr lang="en-US" sz="1800" dirty="0" err="1">
                <a:solidFill>
                  <a:srgbClr val="000000"/>
                </a:solidFill>
                <a:effectLst/>
                <a:latin typeface="Times New Roman" panose="02020603050405020304" pitchFamily="18" charset="0"/>
                <a:ea typeface="Calibri" panose="020F0502020204030204" pitchFamily="34" charset="0"/>
              </a:rPr>
              <a:t>từ</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ra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trình</a:t>
            </a:r>
            <a:r>
              <a:rPr lang="en-US" sz="1800" dirty="0">
                <a:solidFill>
                  <a:srgbClr val="000000"/>
                </a:solidFill>
                <a:effectLst/>
                <a:latin typeface="Times New Roman" panose="02020603050405020304" pitchFamily="18" charset="0"/>
                <a:ea typeface="Calibri" panose="020F0502020204030204" pitchFamily="34" charset="0"/>
              </a:rPr>
              <a:t> (*)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3 </a:t>
            </a:r>
            <a:r>
              <a:rPr lang="en-US" sz="1800" dirty="0" err="1">
                <a:solidFill>
                  <a:srgbClr val="000000"/>
                </a:solidFill>
                <a:effectLst/>
                <a:latin typeface="Times New Roman" panose="02020603050405020304" pitchFamily="18" charset="0"/>
                <a:ea typeface="Calibri" panose="020F0502020204030204" pitchFamily="34" charset="0"/>
              </a:rPr>
              <a:t>nghiệm</a:t>
            </a:r>
            <a:endParaRPr lang="en-US" sz="1800" dirty="0">
              <a:solidFill>
                <a:srgbClr val="000000"/>
              </a:solidFill>
              <a:effectLst/>
              <a:latin typeface="Times New Roman" panose="02020603050405020304" pitchFamily="18" charset="0"/>
              <a:ea typeface="Calibri" panose="020F0502020204030204" pitchFamily="34" charset="0"/>
            </a:endParaRPr>
          </a:p>
          <a:p>
            <a:endParaRPr lang="en-US" dirty="0">
              <a:solidFill>
                <a:srgbClr val="000000"/>
              </a:solidFill>
              <a:latin typeface="Times New Roman" panose="02020603050405020304" pitchFamily="18" charset="0"/>
              <a:ea typeface="Calibri" panose="020F0502020204030204" pitchFamily="34" charset="0"/>
            </a:endParaRPr>
          </a:p>
          <a:p>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bội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lẻ</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76" name="TextBox 75">
            <a:extLst>
              <a:ext uri="{FF2B5EF4-FFF2-40B4-BE49-F238E27FC236}">
                <a16:creationId xmlns:a16="http://schemas.microsoft.com/office/drawing/2014/main" id="{F0AD595B-6459-2248-A5BF-FB31EF07265E}"/>
              </a:ext>
            </a:extLst>
          </p:cNvPr>
          <p:cNvSpPr txBox="1"/>
          <p:nvPr/>
        </p:nvSpPr>
        <p:spPr>
          <a:xfrm>
            <a:off x="6404484" y="5166938"/>
            <a:ext cx="5211112" cy="369332"/>
          </a:xfrm>
          <a:prstGeom prst="rect">
            <a:avLst/>
          </a:prstGeom>
          <a:noFill/>
        </p:spPr>
        <p:txBody>
          <a:bodyPr wrap="square">
            <a:spAutoFit/>
          </a:bodyPr>
          <a:lstStyle/>
          <a:p>
            <a:r>
              <a:rPr lang="en-US" sz="1800" dirty="0" err="1">
                <a:solidFill>
                  <a:srgbClr val="000000"/>
                </a:solidFill>
                <a:effectLst/>
                <a:latin typeface="Times New Roman" panose="02020603050405020304" pitchFamily="18" charset="0"/>
                <a:ea typeface="Calibri" panose="020F0502020204030204" pitchFamily="34" charset="0"/>
              </a:rPr>
              <a:t>Vậy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3 </a:t>
            </a:r>
            <a:r>
              <a:rPr lang="en-US" dirty="0" err="1">
                <a:solidFill>
                  <a:srgbClr val="000000"/>
                </a:solidFill>
                <a:latin typeface="Times New Roman" panose="02020603050405020304" pitchFamily="18" charset="0"/>
                <a:ea typeface="Calibri" panose="020F0502020204030204" pitchFamily="34" charset="0"/>
              </a:rPr>
              <a:t>điểm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cực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trị</a:t>
            </a:r>
            <a:r>
              <a:rPr lang="en-US" dirty="0">
                <a:solidFill>
                  <a:srgbClr val="000000"/>
                </a:solidFill>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Ta </a:t>
            </a:r>
            <a:r>
              <a:rPr lang="en-US" sz="1800" dirty="0" err="1">
                <a:solidFill>
                  <a:srgbClr val="000000"/>
                </a:solidFill>
                <a:effectLst/>
                <a:latin typeface="Times New Roman" panose="02020603050405020304" pitchFamily="18" charset="0"/>
                <a:ea typeface="Calibri" panose="020F0502020204030204" pitchFamily="34" charset="0"/>
              </a:rPr>
              <a:t>chọn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đáp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án</a:t>
            </a:r>
            <a:r>
              <a:rPr lang="en-US" sz="1800" dirty="0">
                <a:solidFill>
                  <a:srgbClr val="000000"/>
                </a:solidFill>
                <a:effectLst/>
                <a:latin typeface="Times New Roman" panose="02020603050405020304" pitchFamily="18" charset="0"/>
                <a:ea typeface="Calibri" panose="020F0502020204030204" pitchFamily="34" charset="0"/>
              </a:rPr>
              <a:t> C.</a:t>
            </a:r>
            <a:endParaRPr lang="en-US" dirty="0"/>
          </a:p>
        </p:txBody>
      </p:sp>
    </p:spTree>
    <p:extLst>
      <p:ext uri="{BB962C8B-B14F-4D97-AF65-F5344CB8AC3E}">
        <p14:creationId xmlns:p14="http://schemas.microsoft.com/office/powerpoint/2010/main" val="1431044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079241-6DF9-E679-5A76-6332F3B44CA6}"/>
              </a:ext>
            </a:extLst>
          </p:cNvPr>
          <p:cNvSpPr txBox="1"/>
          <p:nvPr/>
        </p:nvSpPr>
        <p:spPr>
          <a:xfrm>
            <a:off x="76344" y="62814"/>
            <a:ext cx="11444955" cy="579967"/>
          </a:xfrm>
          <a:prstGeom prst="rect">
            <a:avLst/>
          </a:prstGeom>
          <a:noFill/>
        </p:spPr>
        <p:txBody>
          <a:bodyPr wrap="square">
            <a:spAutoFit/>
          </a:bodyPr>
          <a:lstStyle/>
          <a:p>
            <a:pPr marL="0" marR="0" algn="just">
              <a:lnSpc>
                <a:spcPct val="150000"/>
              </a:lnSpc>
              <a:spcBef>
                <a:spcPts val="0"/>
              </a:spcBef>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2D761DE-0FB8-A198-AD2C-D6B9E1899BCB}"/>
              </a:ext>
            </a:extLst>
          </p:cNvPr>
          <p:cNvSpPr txBox="1"/>
          <p:nvPr/>
        </p:nvSpPr>
        <p:spPr>
          <a:xfrm>
            <a:off x="1048509" y="859731"/>
            <a:ext cx="4183890" cy="461665"/>
          </a:xfrm>
          <a:prstGeom prst="rect">
            <a:avLst/>
          </a:prstGeom>
          <a:noFill/>
        </p:spPr>
        <p:txBody>
          <a:bodyPr wrap="square">
            <a:spAutoFit/>
          </a:bodyPr>
          <a:lstStyle/>
          <a:p>
            <a:r>
              <a:rPr lang="en-US" sz="2400" i="1" dirty="0">
                <a:solidFill>
                  <a:srgbClr val="000000"/>
                </a:solidFill>
                <a:effectLst/>
                <a:latin typeface="Times New Roman" panose="02020603050405020304" pitchFamily="18" charset="0"/>
                <a:ea typeface="Calibri" panose="020F0502020204030204" pitchFamily="34" charset="0"/>
              </a:rPr>
              <a:t>Cho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10" name="TextBox 9">
            <a:extLst>
              <a:ext uri="{FF2B5EF4-FFF2-40B4-BE49-F238E27FC236}">
                <a16:creationId xmlns:a16="http://schemas.microsoft.com/office/drawing/2014/main" id="{F6CFC835-6857-F0BA-A03D-98E27421D29F}"/>
              </a:ext>
            </a:extLst>
          </p:cNvPr>
          <p:cNvSpPr txBox="1"/>
          <p:nvPr/>
        </p:nvSpPr>
        <p:spPr>
          <a:xfrm>
            <a:off x="4740599" y="873932"/>
            <a:ext cx="4302733" cy="461665"/>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Calibri" panose="020F0502020204030204" pitchFamily="34" charset="0"/>
              </a:rPr>
              <a:t>Tính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điểm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cực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trị</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hàm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a:t>
            </a:r>
            <a:r>
              <a:rPr lang="en-US" sz="2400" i="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1" name="Object 10">
            <a:extLst>
              <a:ext uri="{FF2B5EF4-FFF2-40B4-BE49-F238E27FC236}">
                <a16:creationId xmlns:a16="http://schemas.microsoft.com/office/drawing/2014/main" id="{F4214C53-77C9-8175-E584-1FE4184EAD66}"/>
              </a:ext>
            </a:extLst>
          </p:cNvPr>
          <p:cNvGraphicFramePr>
            <a:graphicFrameLocks noChangeAspect="1"/>
          </p:cNvGraphicFramePr>
          <p:nvPr>
            <p:extLst>
              <p:ext uri="{D42A27DB-BD31-4B8C-83A1-F6EECF244321}">
                <p14:modId xmlns:p14="http://schemas.microsoft.com/office/powerpoint/2010/main" val="1230786407"/>
              </p:ext>
            </p:extLst>
          </p:nvPr>
        </p:nvGraphicFramePr>
        <p:xfrm>
          <a:off x="4071938" y="938213"/>
          <a:ext cx="698500" cy="400050"/>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11" name="Object 10">
                        <a:extLst>
                          <a:ext uri="{FF2B5EF4-FFF2-40B4-BE49-F238E27FC236}">
                            <a16:creationId xmlns:a16="http://schemas.microsoft.com/office/drawing/2014/main" id="{F4214C53-77C9-8175-E584-1FE4184EAD66}"/>
                          </a:ext>
                        </a:extLst>
                      </p:cNvPr>
                      <p:cNvPicPr/>
                      <p:nvPr/>
                    </p:nvPicPr>
                    <p:blipFill>
                      <a:blip r:embed="rId3"/>
                      <a:stretch>
                        <a:fillRect/>
                      </a:stretch>
                    </p:blipFill>
                    <p:spPr>
                      <a:xfrm>
                        <a:off x="4071938" y="938213"/>
                        <a:ext cx="698500" cy="40005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2617E21C-87F2-24C6-E91B-24B4849AFCB4}"/>
              </a:ext>
            </a:extLst>
          </p:cNvPr>
          <p:cNvSpPr txBox="1"/>
          <p:nvPr/>
        </p:nvSpPr>
        <p:spPr>
          <a:xfrm>
            <a:off x="235733" y="1631441"/>
            <a:ext cx="499666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Tính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hợp</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19" name="TextBox 18">
            <a:extLst>
              <a:ext uri="{FF2B5EF4-FFF2-40B4-BE49-F238E27FC236}">
                <a16:creationId xmlns:a16="http://schemas.microsoft.com/office/drawing/2014/main" id="{D996919E-20D0-733D-6F2E-C21A9633CF7D}"/>
              </a:ext>
            </a:extLst>
          </p:cNvPr>
          <p:cNvSpPr txBox="1"/>
          <p:nvPr/>
        </p:nvSpPr>
        <p:spPr>
          <a:xfrm>
            <a:off x="235734" y="2298475"/>
            <a:ext cx="1777624"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2: Cho </a:t>
            </a:r>
            <a:endParaRPr lang="en-US" sz="2400" dirty="0"/>
          </a:p>
        </p:txBody>
      </p:sp>
      <p:graphicFrame>
        <p:nvGraphicFramePr>
          <p:cNvPr id="20" name="Object 19">
            <a:extLst>
              <a:ext uri="{FF2B5EF4-FFF2-40B4-BE49-F238E27FC236}">
                <a16:creationId xmlns:a16="http://schemas.microsoft.com/office/drawing/2014/main" id="{486CD017-9EE7-CFF6-2A59-FCC9D0120CFE}"/>
              </a:ext>
            </a:extLst>
          </p:cNvPr>
          <p:cNvGraphicFramePr>
            <a:graphicFrameLocks noChangeAspect="1"/>
          </p:cNvGraphicFramePr>
          <p:nvPr/>
        </p:nvGraphicFramePr>
        <p:xfrm>
          <a:off x="1929556" y="2326412"/>
          <a:ext cx="1042988" cy="409575"/>
        </p:xfrm>
        <a:graphic>
          <a:graphicData uri="http://schemas.openxmlformats.org/presentationml/2006/ole">
            <mc:AlternateContent xmlns:mc="http://schemas.openxmlformats.org/markup-compatibility/2006">
              <mc:Choice xmlns:v="urn:schemas-microsoft-com:vml" Requires="v">
                <p:oleObj name="Equation" r:id="rId4" imgW="647640" imgH="253800" progId="Equation.DSMT4">
                  <p:embed/>
                </p:oleObj>
              </mc:Choice>
              <mc:Fallback>
                <p:oleObj name="Equation" r:id="rId4" imgW="647640" imgH="253800" progId="Equation.DSMT4">
                  <p:embed/>
                  <p:pic>
                    <p:nvPicPr>
                      <p:cNvPr id="20" name="Object 19">
                        <a:extLst>
                          <a:ext uri="{FF2B5EF4-FFF2-40B4-BE49-F238E27FC236}">
                            <a16:creationId xmlns:a16="http://schemas.microsoft.com/office/drawing/2014/main" id="{486CD017-9EE7-CFF6-2A59-FCC9D0120CFE}"/>
                          </a:ext>
                        </a:extLst>
                      </p:cNvPr>
                      <p:cNvPicPr/>
                      <p:nvPr/>
                    </p:nvPicPr>
                    <p:blipFill>
                      <a:blip r:embed="rId5"/>
                      <a:stretch>
                        <a:fillRect/>
                      </a:stretch>
                    </p:blipFill>
                    <p:spPr>
                      <a:xfrm>
                        <a:off x="1929556" y="2326412"/>
                        <a:ext cx="1042988" cy="409575"/>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9660B86-A8F5-3480-1BF4-FF53A7851A22}"/>
              </a:ext>
            </a:extLst>
          </p:cNvPr>
          <p:cNvSpPr txBox="1"/>
          <p:nvPr/>
        </p:nvSpPr>
        <p:spPr>
          <a:xfrm>
            <a:off x="235734" y="3026582"/>
            <a:ext cx="1841809"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3: </a:t>
            </a:r>
            <a:r>
              <a:rPr lang="en-US" sz="2400" dirty="0" err="1">
                <a:solidFill>
                  <a:srgbClr val="000000"/>
                </a:solidFill>
                <a:latin typeface="Times New Roman" panose="02020603050405020304" pitchFamily="18" charset="0"/>
                <a:ea typeface="Calibri" panose="020F0502020204030204" pitchFamily="34" charset="0"/>
              </a:rPr>
              <a:t>Đặt</a:t>
            </a:r>
            <a:endParaRPr lang="en-US" sz="2400" dirty="0"/>
          </a:p>
        </p:txBody>
      </p:sp>
      <p:graphicFrame>
        <p:nvGraphicFramePr>
          <p:cNvPr id="24" name="Object 23">
            <a:extLst>
              <a:ext uri="{FF2B5EF4-FFF2-40B4-BE49-F238E27FC236}">
                <a16:creationId xmlns:a16="http://schemas.microsoft.com/office/drawing/2014/main" id="{F8D1663B-EE93-C715-25AA-1522390B8326}"/>
              </a:ext>
            </a:extLst>
          </p:cNvPr>
          <p:cNvGraphicFramePr>
            <a:graphicFrameLocks noChangeAspect="1"/>
          </p:cNvGraphicFramePr>
          <p:nvPr/>
        </p:nvGraphicFramePr>
        <p:xfrm>
          <a:off x="1981512" y="3022948"/>
          <a:ext cx="1042988" cy="464697"/>
        </p:xfrm>
        <a:graphic>
          <a:graphicData uri="http://schemas.openxmlformats.org/presentationml/2006/ole">
            <mc:AlternateContent xmlns:mc="http://schemas.openxmlformats.org/markup-compatibility/2006">
              <mc:Choice xmlns:v="urn:schemas-microsoft-com:vml" Requires="v">
                <p:oleObj name="Equation" r:id="rId6" imgW="571320" imgH="253800" progId="Equation.DSMT4">
                  <p:embed/>
                </p:oleObj>
              </mc:Choice>
              <mc:Fallback>
                <p:oleObj name="Equation" r:id="rId6" imgW="571320" imgH="253800" progId="Equation.DSMT4">
                  <p:embed/>
                  <p:pic>
                    <p:nvPicPr>
                      <p:cNvPr id="24" name="Object 23">
                        <a:extLst>
                          <a:ext uri="{FF2B5EF4-FFF2-40B4-BE49-F238E27FC236}">
                            <a16:creationId xmlns:a16="http://schemas.microsoft.com/office/drawing/2014/main" id="{F8D1663B-EE93-C715-25AA-1522390B8326}"/>
                          </a:ext>
                        </a:extLst>
                      </p:cNvPr>
                      <p:cNvPicPr/>
                      <p:nvPr/>
                    </p:nvPicPr>
                    <p:blipFill>
                      <a:blip r:embed="rId7"/>
                      <a:stretch>
                        <a:fillRect/>
                      </a:stretch>
                    </p:blipFill>
                    <p:spPr>
                      <a:xfrm>
                        <a:off x="1981512" y="3022948"/>
                        <a:ext cx="1042988" cy="464697"/>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E655ACDD-1243-331C-DD61-7A2ED49D2487}"/>
              </a:ext>
            </a:extLst>
          </p:cNvPr>
          <p:cNvSpPr txBox="1"/>
          <p:nvPr/>
        </p:nvSpPr>
        <p:spPr>
          <a:xfrm>
            <a:off x="3024500" y="2996386"/>
            <a:ext cx="3143843" cy="461665"/>
          </a:xfrm>
          <a:prstGeom prst="rect">
            <a:avLst/>
          </a:prstGeom>
          <a:noFill/>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rPr>
              <a:t>tìm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endParaRPr lang="en-US" sz="2400" dirty="0"/>
          </a:p>
        </p:txBody>
      </p:sp>
      <p:graphicFrame>
        <p:nvGraphicFramePr>
          <p:cNvPr id="31" name="Object 30">
            <a:extLst>
              <a:ext uri="{FF2B5EF4-FFF2-40B4-BE49-F238E27FC236}">
                <a16:creationId xmlns:a16="http://schemas.microsoft.com/office/drawing/2014/main" id="{BB241093-324F-048E-0B40-B03F200E41A2}"/>
              </a:ext>
            </a:extLst>
          </p:cNvPr>
          <p:cNvGraphicFramePr>
            <a:graphicFrameLocks noChangeAspect="1"/>
          </p:cNvGraphicFramePr>
          <p:nvPr/>
        </p:nvGraphicFramePr>
        <p:xfrm>
          <a:off x="5325866" y="3067906"/>
          <a:ext cx="213312" cy="366024"/>
        </p:xfrm>
        <a:graphic>
          <a:graphicData uri="http://schemas.openxmlformats.org/presentationml/2006/ole">
            <mc:AlternateContent xmlns:mc="http://schemas.openxmlformats.org/markup-compatibility/2006">
              <mc:Choice xmlns:v="urn:schemas-microsoft-com:vml" Requires="v">
                <p:oleObj name="Equation" r:id="rId8" imgW="88560" imgH="152280" progId="Equation.DSMT4">
                  <p:embed/>
                </p:oleObj>
              </mc:Choice>
              <mc:Fallback>
                <p:oleObj name="Equation" r:id="rId8" imgW="88560" imgH="152280" progId="Equation.DSMT4">
                  <p:embed/>
                  <p:pic>
                    <p:nvPicPr>
                      <p:cNvPr id="31" name="Object 30">
                        <a:extLst>
                          <a:ext uri="{FF2B5EF4-FFF2-40B4-BE49-F238E27FC236}">
                            <a16:creationId xmlns:a16="http://schemas.microsoft.com/office/drawing/2014/main" id="{BB241093-324F-048E-0B40-B03F200E41A2}"/>
                          </a:ext>
                        </a:extLst>
                      </p:cNvPr>
                      <p:cNvPicPr/>
                      <p:nvPr/>
                    </p:nvPicPr>
                    <p:blipFill>
                      <a:blip r:embed="rId9"/>
                      <a:stretch>
                        <a:fillRect/>
                      </a:stretch>
                    </p:blipFill>
                    <p:spPr>
                      <a:xfrm>
                        <a:off x="5325866" y="3067906"/>
                        <a:ext cx="213312" cy="366024"/>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C781215A-C66B-0DE3-133C-F9F32E271879}"/>
              </a:ext>
            </a:extLst>
          </p:cNvPr>
          <p:cNvSpPr txBox="1"/>
          <p:nvPr/>
        </p:nvSpPr>
        <p:spPr>
          <a:xfrm>
            <a:off x="235733" y="4334734"/>
            <a:ext cx="2736811"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Bước</a:t>
            </a:r>
            <a:r>
              <a:rPr lang="en-US" sz="2400" dirty="0">
                <a:solidFill>
                  <a:srgbClr val="000000"/>
                </a:solidFill>
                <a:effectLst/>
                <a:latin typeface="Times New Roman" panose="02020603050405020304" pitchFamily="18" charset="0"/>
                <a:ea typeface="Calibri" panose="020F0502020204030204" pitchFamily="34" charset="0"/>
              </a:rPr>
              <a:t> 4: Ta </a:t>
            </a:r>
            <a:r>
              <a:rPr lang="en-US" sz="2400" dirty="0" err="1">
                <a:solidFill>
                  <a:srgbClr val="000000"/>
                </a:solidFill>
                <a:effectLst/>
                <a:latin typeface="Times New Roman" panose="02020603050405020304" pitchFamily="18" charset="0"/>
                <a:ea typeface="Calibri" panose="020F0502020204030204" pitchFamily="34" charset="0"/>
              </a:rPr>
              <a:t>vẽ</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35" name="Object 34">
            <a:extLst>
              <a:ext uri="{FF2B5EF4-FFF2-40B4-BE49-F238E27FC236}">
                <a16:creationId xmlns:a16="http://schemas.microsoft.com/office/drawing/2014/main" id="{E9D22BBB-4DBE-257E-C9E7-D228A524C73B}"/>
              </a:ext>
            </a:extLst>
          </p:cNvPr>
          <p:cNvGraphicFramePr>
            <a:graphicFrameLocks noChangeAspect="1"/>
          </p:cNvGraphicFramePr>
          <p:nvPr/>
        </p:nvGraphicFramePr>
        <p:xfrm>
          <a:off x="4391753" y="5625455"/>
          <a:ext cx="671119" cy="471597"/>
        </p:xfrm>
        <a:graphic>
          <a:graphicData uri="http://schemas.openxmlformats.org/presentationml/2006/ole">
            <mc:AlternateContent xmlns:mc="http://schemas.openxmlformats.org/markup-compatibility/2006">
              <mc:Choice xmlns:v="urn:schemas-microsoft-com:vml" Requires="v">
                <p:oleObj name="Equation" r:id="rId10" imgW="352111" imgH="247551" progId="Equation.DSMT4">
                  <p:embed/>
                </p:oleObj>
              </mc:Choice>
              <mc:Fallback>
                <p:oleObj name="Equation" r:id="rId10" imgW="352111" imgH="247551" progId="Equation.DSMT4">
                  <p:embed/>
                  <p:pic>
                    <p:nvPicPr>
                      <p:cNvPr id="35" name="Object 34">
                        <a:extLst>
                          <a:ext uri="{FF2B5EF4-FFF2-40B4-BE49-F238E27FC236}">
                            <a16:creationId xmlns:a16="http://schemas.microsoft.com/office/drawing/2014/main" id="{E9D22BBB-4DBE-257E-C9E7-D228A524C73B}"/>
                          </a:ext>
                        </a:extLst>
                      </p:cNvPr>
                      <p:cNvPicPr/>
                      <p:nvPr/>
                    </p:nvPicPr>
                    <p:blipFill>
                      <a:blip r:embed="rId11"/>
                      <a:stretch>
                        <a:fillRect/>
                      </a:stretch>
                    </p:blipFill>
                    <p:spPr>
                      <a:xfrm>
                        <a:off x="4391753" y="5625455"/>
                        <a:ext cx="671119" cy="471597"/>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D47C1F34-35BD-6794-7F6C-F952E308A95D}"/>
              </a:ext>
            </a:extLst>
          </p:cNvPr>
          <p:cNvSpPr txBox="1"/>
          <p:nvPr/>
        </p:nvSpPr>
        <p:spPr>
          <a:xfrm>
            <a:off x="5018421" y="5596447"/>
            <a:ext cx="7740449"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suy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bội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lẻ</a:t>
            </a:r>
            <a:r>
              <a:rPr lang="en-US" sz="2400" dirty="0">
                <a:solidFill>
                  <a:srgbClr val="000000"/>
                </a:solidFill>
                <a:effectLst/>
                <a:latin typeface="Times New Roman" panose="02020603050405020304" pitchFamily="18" charset="0"/>
                <a:ea typeface="Calibri" panose="020F0502020204030204" pitchFamily="34" charset="0"/>
              </a:rPr>
              <a:t> x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trình</a:t>
            </a:r>
            <a:endParaRPr lang="en-US" sz="2400" dirty="0"/>
          </a:p>
        </p:txBody>
      </p:sp>
      <p:sp>
        <p:nvSpPr>
          <p:cNvPr id="41" name="TextBox 40">
            <a:extLst>
              <a:ext uri="{FF2B5EF4-FFF2-40B4-BE49-F238E27FC236}">
                <a16:creationId xmlns:a16="http://schemas.microsoft.com/office/drawing/2014/main" id="{9CDBD228-DC16-576D-FE6A-5A54345667ED}"/>
              </a:ext>
            </a:extLst>
          </p:cNvPr>
          <p:cNvSpPr txBox="1"/>
          <p:nvPr/>
        </p:nvSpPr>
        <p:spPr>
          <a:xfrm>
            <a:off x="1319285" y="6241654"/>
            <a:ext cx="6144936"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luận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điểm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
        <p:nvSpPr>
          <p:cNvPr id="2" name="TextBox 1">
            <a:extLst>
              <a:ext uri="{FF2B5EF4-FFF2-40B4-BE49-F238E27FC236}">
                <a16:creationId xmlns:a16="http://schemas.microsoft.com/office/drawing/2014/main" id="{9964E5E9-C463-732A-C24C-9B59C5DFDC13}"/>
              </a:ext>
            </a:extLst>
          </p:cNvPr>
          <p:cNvSpPr txBox="1"/>
          <p:nvPr/>
        </p:nvSpPr>
        <p:spPr>
          <a:xfrm>
            <a:off x="8138003" y="1638755"/>
            <a:ext cx="2058484"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tổng</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7" name="TextBox 6">
            <a:extLst>
              <a:ext uri="{FF2B5EF4-FFF2-40B4-BE49-F238E27FC236}">
                <a16:creationId xmlns:a16="http://schemas.microsoft.com/office/drawing/2014/main" id="{302E8C78-B2E2-F7B2-3CE8-72D9CA03D05D}"/>
              </a:ext>
            </a:extLst>
          </p:cNvPr>
          <p:cNvSpPr txBox="1"/>
          <p:nvPr/>
        </p:nvSpPr>
        <p:spPr>
          <a:xfrm>
            <a:off x="2938657" y="2298475"/>
            <a:ext cx="2293742"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đổi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về</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dạng</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8" name="Object 7">
            <a:extLst>
              <a:ext uri="{FF2B5EF4-FFF2-40B4-BE49-F238E27FC236}">
                <a16:creationId xmlns:a16="http://schemas.microsoft.com/office/drawing/2014/main" id="{937C017C-5844-6D23-6034-67A172E3016B}"/>
              </a:ext>
            </a:extLst>
          </p:cNvPr>
          <p:cNvGraphicFramePr>
            <a:graphicFrameLocks noChangeAspect="1"/>
          </p:cNvGraphicFramePr>
          <p:nvPr/>
        </p:nvGraphicFramePr>
        <p:xfrm>
          <a:off x="5232399" y="2358364"/>
          <a:ext cx="2119570" cy="424402"/>
        </p:xfrm>
        <a:graphic>
          <a:graphicData uri="http://schemas.openxmlformats.org/presentationml/2006/ole">
            <mc:AlternateContent xmlns:mc="http://schemas.openxmlformats.org/markup-compatibility/2006">
              <mc:Choice xmlns:v="urn:schemas-microsoft-com:vml" Requires="v">
                <p:oleObj name="Equation" r:id="rId12" imgW="1379671" imgH="275976" progId="Equation.DSMT4">
                  <p:embed/>
                </p:oleObj>
              </mc:Choice>
              <mc:Fallback>
                <p:oleObj name="Equation" r:id="rId12" imgW="1379671" imgH="275976" progId="Equation.DSMT4">
                  <p:embed/>
                  <p:pic>
                    <p:nvPicPr>
                      <p:cNvPr id="8" name="Object 7">
                        <a:extLst>
                          <a:ext uri="{FF2B5EF4-FFF2-40B4-BE49-F238E27FC236}">
                            <a16:creationId xmlns:a16="http://schemas.microsoft.com/office/drawing/2014/main" id="{937C017C-5844-6D23-6034-67A172E3016B}"/>
                          </a:ext>
                        </a:extLst>
                      </p:cNvPr>
                      <p:cNvPicPr/>
                      <p:nvPr/>
                    </p:nvPicPr>
                    <p:blipFill>
                      <a:blip r:embed="rId13"/>
                      <a:stretch>
                        <a:fillRect/>
                      </a:stretch>
                    </p:blipFill>
                    <p:spPr>
                      <a:xfrm>
                        <a:off x="5232399" y="2358364"/>
                        <a:ext cx="2119570" cy="424402"/>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794766B1-AE70-CE0F-9A1A-57CBE05B7FE5}"/>
              </a:ext>
            </a:extLst>
          </p:cNvPr>
          <p:cNvSpPr txBox="1"/>
          <p:nvPr/>
        </p:nvSpPr>
        <p:spPr>
          <a:xfrm>
            <a:off x="1348531" y="3573758"/>
            <a:ext cx="4372761"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đổi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trình</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về</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dạng</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17" name="Object 16">
            <a:extLst>
              <a:ext uri="{FF2B5EF4-FFF2-40B4-BE49-F238E27FC236}">
                <a16:creationId xmlns:a16="http://schemas.microsoft.com/office/drawing/2014/main" id="{F64C8333-918F-2D76-3CFF-478913B8B26E}"/>
              </a:ext>
            </a:extLst>
          </p:cNvPr>
          <p:cNvGraphicFramePr>
            <a:graphicFrameLocks noChangeAspect="1"/>
          </p:cNvGraphicFramePr>
          <p:nvPr/>
        </p:nvGraphicFramePr>
        <p:xfrm>
          <a:off x="5721292" y="3631652"/>
          <a:ext cx="1270538" cy="398000"/>
        </p:xfrm>
        <a:graphic>
          <a:graphicData uri="http://schemas.openxmlformats.org/presentationml/2006/ole">
            <mc:AlternateContent xmlns:mc="http://schemas.openxmlformats.org/markup-compatibility/2006">
              <mc:Choice xmlns:v="urn:schemas-microsoft-com:vml" Requires="v">
                <p:oleObj name="Equation" r:id="rId14" imgW="789822" imgH="247551" progId="Equation.DSMT4">
                  <p:embed/>
                </p:oleObj>
              </mc:Choice>
              <mc:Fallback>
                <p:oleObj name="Equation" r:id="rId14" imgW="789822" imgH="247551" progId="Equation.DSMT4">
                  <p:embed/>
                  <p:pic>
                    <p:nvPicPr>
                      <p:cNvPr id="17" name="Object 16">
                        <a:extLst>
                          <a:ext uri="{FF2B5EF4-FFF2-40B4-BE49-F238E27FC236}">
                            <a16:creationId xmlns:a16="http://schemas.microsoft.com/office/drawing/2014/main" id="{F64C8333-918F-2D76-3CFF-478913B8B26E}"/>
                          </a:ext>
                        </a:extLst>
                      </p:cNvPr>
                      <p:cNvPicPr/>
                      <p:nvPr/>
                    </p:nvPicPr>
                    <p:blipFill>
                      <a:blip r:embed="rId15"/>
                      <a:stretch>
                        <a:fillRect/>
                      </a:stretch>
                    </p:blipFill>
                    <p:spPr>
                      <a:xfrm>
                        <a:off x="5721292" y="3631652"/>
                        <a:ext cx="1270538" cy="39800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CC89B508-1D02-953A-0783-8630068D7D8D}"/>
              </a:ext>
            </a:extLst>
          </p:cNvPr>
          <p:cNvSpPr txBox="1"/>
          <p:nvPr/>
        </p:nvSpPr>
        <p:spPr>
          <a:xfrm>
            <a:off x="6991830" y="3567987"/>
            <a:ext cx="3228940" cy="461665"/>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(2) ( </a:t>
            </a:r>
            <a:r>
              <a:rPr lang="en-US" sz="2400" dirty="0" err="1">
                <a:solidFill>
                  <a:srgbClr val="000000"/>
                </a:solidFill>
                <a:effectLst/>
                <a:latin typeface="Times New Roman" panose="02020603050405020304" pitchFamily="18" charset="0"/>
                <a:ea typeface="Calibri" panose="020F0502020204030204" pitchFamily="34" charset="0"/>
              </a:rPr>
              <a:t>Tương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giao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thị</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graphicFrame>
        <p:nvGraphicFramePr>
          <p:cNvPr id="26" name="Object 25">
            <a:extLst>
              <a:ext uri="{FF2B5EF4-FFF2-40B4-BE49-F238E27FC236}">
                <a16:creationId xmlns:a16="http://schemas.microsoft.com/office/drawing/2014/main" id="{3B4FB6F2-44F2-4F58-3986-5C2A44F277CB}"/>
              </a:ext>
            </a:extLst>
          </p:cNvPr>
          <p:cNvGraphicFramePr>
            <a:graphicFrameLocks noChangeAspect="1"/>
          </p:cNvGraphicFramePr>
          <p:nvPr/>
        </p:nvGraphicFramePr>
        <p:xfrm>
          <a:off x="2973558" y="4346113"/>
          <a:ext cx="1012111" cy="461665"/>
        </p:xfrm>
        <a:graphic>
          <a:graphicData uri="http://schemas.openxmlformats.org/presentationml/2006/ole">
            <mc:AlternateContent xmlns:mc="http://schemas.openxmlformats.org/markup-compatibility/2006">
              <mc:Choice xmlns:v="urn:schemas-microsoft-com:vml" Requires="v">
                <p:oleObj name="Equation" r:id="rId16" imgW="542373" imgH="247551" progId="Equation.DSMT4">
                  <p:embed/>
                </p:oleObj>
              </mc:Choice>
              <mc:Fallback>
                <p:oleObj name="Equation" r:id="rId16" imgW="542373" imgH="247551" progId="Equation.DSMT4">
                  <p:embed/>
                  <p:pic>
                    <p:nvPicPr>
                      <p:cNvPr id="26" name="Object 25">
                        <a:extLst>
                          <a:ext uri="{FF2B5EF4-FFF2-40B4-BE49-F238E27FC236}">
                            <a16:creationId xmlns:a16="http://schemas.microsoft.com/office/drawing/2014/main" id="{3B4FB6F2-44F2-4F58-3986-5C2A44F277CB}"/>
                          </a:ext>
                        </a:extLst>
                      </p:cNvPr>
                      <p:cNvPicPr/>
                      <p:nvPr/>
                    </p:nvPicPr>
                    <p:blipFill>
                      <a:blip r:embed="rId17"/>
                      <a:stretch>
                        <a:fillRect/>
                      </a:stretch>
                    </p:blipFill>
                    <p:spPr>
                      <a:xfrm>
                        <a:off x="2973558" y="4346113"/>
                        <a:ext cx="1012111" cy="461665"/>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AD6263E0-5FF5-694F-B665-40CDB0A7C0F5}"/>
              </a:ext>
            </a:extLst>
          </p:cNvPr>
          <p:cNvSpPr txBox="1"/>
          <p:nvPr/>
        </p:nvSpPr>
        <p:spPr>
          <a:xfrm>
            <a:off x="3917481" y="4346420"/>
            <a:ext cx="6148698"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trên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cùng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hệ</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trục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tọa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độ</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t>
            </a:r>
            <a:r>
              <a:rPr lang="en-US" sz="2400" dirty="0" err="1">
                <a:solidFill>
                  <a:srgbClr val="000000"/>
                </a:solidFill>
                <a:latin typeface="Times New Roman" panose="02020603050405020304" pitchFamily="18" charset="0"/>
                <a:ea typeface="Calibri" panose="020F0502020204030204" pitchFamily="34" charset="0"/>
              </a:rPr>
              <a:t>a</a:t>
            </a:r>
            <a:r>
              <a:rPr lang="en-US" sz="2400" dirty="0">
                <a:solidFill>
                  <a:srgbClr val="000000"/>
                </a:solidFill>
                <a:latin typeface="Times New Roman" panose="02020603050405020304" pitchFamily="18" charset="0"/>
                <a:ea typeface="Calibri" panose="020F0502020204030204" pitchFamily="34" charset="0"/>
              </a:rPr>
              <a:t> </a:t>
            </a:r>
            <a:endParaRPr lang="en-US" sz="2400" dirty="0"/>
          </a:p>
        </p:txBody>
      </p:sp>
      <p:sp>
        <p:nvSpPr>
          <p:cNvPr id="44" name="TextBox 43">
            <a:extLst>
              <a:ext uri="{FF2B5EF4-FFF2-40B4-BE49-F238E27FC236}">
                <a16:creationId xmlns:a16="http://schemas.microsoft.com/office/drawing/2014/main" id="{54E9957B-68C1-4E8F-2067-FB1EA8DEB29A}"/>
              </a:ext>
            </a:extLst>
          </p:cNvPr>
          <p:cNvSpPr txBox="1"/>
          <p:nvPr/>
        </p:nvSpPr>
        <p:spPr>
          <a:xfrm>
            <a:off x="1346650" y="5049405"/>
            <a:ext cx="6148698" cy="461665"/>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định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được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nghiệm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bội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lẻ</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45" name="Object 44">
            <a:extLst>
              <a:ext uri="{FF2B5EF4-FFF2-40B4-BE49-F238E27FC236}">
                <a16:creationId xmlns:a16="http://schemas.microsoft.com/office/drawing/2014/main" id="{A78DDE8C-8FE2-5DBD-358C-551183C04821}"/>
              </a:ext>
            </a:extLst>
          </p:cNvPr>
          <p:cNvGraphicFramePr>
            <a:graphicFrameLocks noChangeAspect="1"/>
          </p:cNvGraphicFramePr>
          <p:nvPr/>
        </p:nvGraphicFramePr>
        <p:xfrm>
          <a:off x="5809795" y="5075888"/>
          <a:ext cx="212725" cy="366713"/>
        </p:xfrm>
        <a:graphic>
          <a:graphicData uri="http://schemas.openxmlformats.org/presentationml/2006/ole">
            <mc:AlternateContent xmlns:mc="http://schemas.openxmlformats.org/markup-compatibility/2006">
              <mc:Choice xmlns:v="urn:schemas-microsoft-com:vml" Requires="v">
                <p:oleObj name="Equation" r:id="rId18" imgW="213381" imgH="365924" progId="Equation.DSMT4">
                  <p:embed/>
                </p:oleObj>
              </mc:Choice>
              <mc:Fallback>
                <p:oleObj name="Equation" r:id="rId18" imgW="213381" imgH="365924" progId="Equation.DSMT4">
                  <p:embed/>
                  <p:pic>
                    <p:nvPicPr>
                      <p:cNvPr id="45" name="Object 44">
                        <a:extLst>
                          <a:ext uri="{FF2B5EF4-FFF2-40B4-BE49-F238E27FC236}">
                            <a16:creationId xmlns:a16="http://schemas.microsoft.com/office/drawing/2014/main" id="{A78DDE8C-8FE2-5DBD-358C-551183C04821}"/>
                          </a:ext>
                        </a:extLst>
                      </p:cNvPr>
                      <p:cNvPicPr/>
                      <p:nvPr/>
                    </p:nvPicPr>
                    <p:blipFill>
                      <a:blip r:embed="rId19"/>
                      <a:stretch>
                        <a:fillRect/>
                      </a:stretch>
                    </p:blipFill>
                    <p:spPr>
                      <a:xfrm>
                        <a:off x="5809795" y="5075888"/>
                        <a:ext cx="212725" cy="366713"/>
                      </a:xfrm>
                      <a:prstGeom prst="rect">
                        <a:avLst/>
                      </a:prstGeom>
                    </p:spPr>
                  </p:pic>
                </p:oleObj>
              </mc:Fallback>
            </mc:AlternateContent>
          </a:graphicData>
        </a:graphic>
      </p:graphicFrame>
      <p:sp>
        <p:nvSpPr>
          <p:cNvPr id="48" name="TextBox 47">
            <a:extLst>
              <a:ext uri="{FF2B5EF4-FFF2-40B4-BE49-F238E27FC236}">
                <a16:creationId xmlns:a16="http://schemas.microsoft.com/office/drawing/2014/main" id="{C0807F89-CF9F-1410-94D1-AE502D132AAF}"/>
              </a:ext>
            </a:extLst>
          </p:cNvPr>
          <p:cNvSpPr txBox="1"/>
          <p:nvPr/>
        </p:nvSpPr>
        <p:spPr>
          <a:xfrm>
            <a:off x="6022520" y="4878538"/>
            <a:ext cx="2907835" cy="579967"/>
          </a:xfrm>
          <a:prstGeom prst="rect">
            <a:avLst/>
          </a:prstGeom>
          <a:noFill/>
        </p:spPr>
        <p:txBody>
          <a:bodyPr wrap="square">
            <a:spAutoFit/>
          </a:bodyPr>
          <a:lstStyle/>
          <a:p>
            <a:pPr marL="0" marR="0" algn="just">
              <a:lnSpc>
                <a:spcPct val="150000"/>
              </a:lnSpc>
              <a:spcBef>
                <a:spcPts val="0"/>
              </a:spcBef>
              <a:spcAft>
                <a:spcPts val="1000"/>
              </a:spcAft>
              <a:tabLst>
                <a:tab pos="226695" algn="l"/>
                <a:tab pos="1485900" algn="l"/>
                <a:tab pos="2857500" algn="l"/>
                <a:tab pos="422910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B5FDD0F9-678D-AD63-83EC-F66DD3B4E251}"/>
              </a:ext>
            </a:extLst>
          </p:cNvPr>
          <p:cNvSpPr txBox="1"/>
          <p:nvPr/>
        </p:nvSpPr>
        <p:spPr>
          <a:xfrm>
            <a:off x="207863" y="5577893"/>
            <a:ext cx="4183890" cy="461665"/>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Calibri" panose="020F0502020204030204" pitchFamily="34" charset="0"/>
              </a:rPr>
              <a:t>Bước</a:t>
            </a:r>
            <a:r>
              <a:rPr lang="en-US" sz="2400" i="1" dirty="0">
                <a:solidFill>
                  <a:srgbClr val="000000"/>
                </a:solidFill>
                <a:effectLst/>
                <a:latin typeface="Times New Roman" panose="02020603050405020304" pitchFamily="18" charset="0"/>
                <a:ea typeface="Calibri" panose="020F0502020204030204" pitchFamily="34" charset="0"/>
              </a:rPr>
              <a:t> 5</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Lập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bảng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thiên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5" name="Object 4">
            <a:extLst>
              <a:ext uri="{FF2B5EF4-FFF2-40B4-BE49-F238E27FC236}">
                <a16:creationId xmlns:a16="http://schemas.microsoft.com/office/drawing/2014/main" id="{C2175099-5D6E-71DA-4F16-226897F7ED1D}"/>
              </a:ext>
            </a:extLst>
          </p:cNvPr>
          <p:cNvGraphicFramePr>
            <a:graphicFrameLocks noChangeAspect="1"/>
          </p:cNvGraphicFramePr>
          <p:nvPr>
            <p:extLst>
              <p:ext uri="{D42A27DB-BD31-4B8C-83A1-F6EECF244321}">
                <p14:modId xmlns:p14="http://schemas.microsoft.com/office/powerpoint/2010/main" val="4156591393"/>
              </p:ext>
            </p:extLst>
          </p:nvPr>
        </p:nvGraphicFramePr>
        <p:xfrm>
          <a:off x="8933655" y="902388"/>
          <a:ext cx="2265047" cy="429791"/>
        </p:xfrm>
        <a:graphic>
          <a:graphicData uri="http://schemas.openxmlformats.org/presentationml/2006/ole">
            <mc:AlternateContent xmlns:mc="http://schemas.openxmlformats.org/markup-compatibility/2006">
              <mc:Choice xmlns:v="urn:schemas-microsoft-com:vml" Requires="v">
                <p:oleObj name="Equation" r:id="rId20" imgW="1455920" imgH="275976" progId="Equation.DSMT4">
                  <p:embed/>
                </p:oleObj>
              </mc:Choice>
              <mc:Fallback>
                <p:oleObj name="Equation" r:id="rId20" imgW="1455920" imgH="275976" progId="Equation.DSMT4">
                  <p:embed/>
                  <p:pic>
                    <p:nvPicPr>
                      <p:cNvPr id="0" name=""/>
                      <p:cNvPicPr/>
                      <p:nvPr/>
                    </p:nvPicPr>
                    <p:blipFill>
                      <a:blip r:embed="rId21"/>
                      <a:stretch>
                        <a:fillRect/>
                      </a:stretch>
                    </p:blipFill>
                    <p:spPr>
                      <a:xfrm>
                        <a:off x="8933655" y="902388"/>
                        <a:ext cx="2265047" cy="42979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C1D6EC7-A31F-4765-C773-20CD197632E3}"/>
              </a:ext>
            </a:extLst>
          </p:cNvPr>
          <p:cNvGraphicFramePr>
            <a:graphicFrameLocks noChangeAspect="1"/>
          </p:cNvGraphicFramePr>
          <p:nvPr>
            <p:extLst>
              <p:ext uri="{D42A27DB-BD31-4B8C-83A1-F6EECF244321}">
                <p14:modId xmlns:p14="http://schemas.microsoft.com/office/powerpoint/2010/main" val="3734979089"/>
              </p:ext>
            </p:extLst>
          </p:nvPr>
        </p:nvGraphicFramePr>
        <p:xfrm>
          <a:off x="4872377" y="1688340"/>
          <a:ext cx="3046830" cy="435619"/>
        </p:xfrm>
        <a:graphic>
          <a:graphicData uri="http://schemas.openxmlformats.org/presentationml/2006/ole">
            <mc:AlternateContent xmlns:mc="http://schemas.openxmlformats.org/markup-compatibility/2006">
              <mc:Choice xmlns:v="urn:schemas-microsoft-com:vml" Requires="v">
                <p:oleObj name="Equation" r:id="rId22" imgW="1931755" imgH="275976" progId="Equation.DSMT4">
                  <p:embed/>
                </p:oleObj>
              </mc:Choice>
              <mc:Fallback>
                <p:oleObj name="Equation" r:id="rId22" imgW="1931755" imgH="275976" progId="Equation.DSMT4">
                  <p:embed/>
                  <p:pic>
                    <p:nvPicPr>
                      <p:cNvPr id="0" name=""/>
                      <p:cNvPicPr/>
                      <p:nvPr/>
                    </p:nvPicPr>
                    <p:blipFill>
                      <a:blip r:embed="rId23"/>
                      <a:stretch>
                        <a:fillRect/>
                      </a:stretch>
                    </p:blipFill>
                    <p:spPr>
                      <a:xfrm>
                        <a:off x="4872377" y="1688340"/>
                        <a:ext cx="3046830" cy="435619"/>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E636A40-AC14-8802-8E3A-DCA0EC9988D5}"/>
              </a:ext>
            </a:extLst>
          </p:cNvPr>
          <p:cNvGraphicFramePr>
            <a:graphicFrameLocks noChangeAspect="1"/>
          </p:cNvGraphicFramePr>
          <p:nvPr>
            <p:extLst>
              <p:ext uri="{D42A27DB-BD31-4B8C-83A1-F6EECF244321}">
                <p14:modId xmlns:p14="http://schemas.microsoft.com/office/powerpoint/2010/main" val="1668745992"/>
              </p:ext>
            </p:extLst>
          </p:nvPr>
        </p:nvGraphicFramePr>
        <p:xfrm>
          <a:off x="7495348" y="4397663"/>
          <a:ext cx="597261" cy="411904"/>
        </p:xfrm>
        <a:graphic>
          <a:graphicData uri="http://schemas.openxmlformats.org/presentationml/2006/ole">
            <mc:AlternateContent xmlns:mc="http://schemas.openxmlformats.org/markup-compatibility/2006">
              <mc:Choice xmlns:v="urn:schemas-microsoft-com:vml" Requires="v">
                <p:oleObj name="Equation" r:id="rId24" imgW="368280" imgH="253800" progId="Equation.DSMT4">
                  <p:embed/>
                </p:oleObj>
              </mc:Choice>
              <mc:Fallback>
                <p:oleObj name="Equation" r:id="rId24" imgW="368280" imgH="253800" progId="Equation.DSMT4">
                  <p:embed/>
                  <p:pic>
                    <p:nvPicPr>
                      <p:cNvPr id="0" name=""/>
                      <p:cNvPicPr/>
                      <p:nvPr/>
                    </p:nvPicPr>
                    <p:blipFill>
                      <a:blip r:embed="rId25"/>
                      <a:stretch>
                        <a:fillRect/>
                      </a:stretch>
                    </p:blipFill>
                    <p:spPr>
                      <a:xfrm>
                        <a:off x="7495348" y="4397663"/>
                        <a:ext cx="597261" cy="411904"/>
                      </a:xfrm>
                      <a:prstGeom prst="rect">
                        <a:avLst/>
                      </a:prstGeom>
                    </p:spPr>
                  </p:pic>
                </p:oleObj>
              </mc:Fallback>
            </mc:AlternateContent>
          </a:graphicData>
        </a:graphic>
      </p:graphicFrame>
    </p:spTree>
    <p:extLst>
      <p:ext uri="{BB962C8B-B14F-4D97-AF65-F5344CB8AC3E}">
        <p14:creationId xmlns:p14="http://schemas.microsoft.com/office/powerpoint/2010/main" val="2676894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a:extLst>
              <a:ext uri="{FF2B5EF4-FFF2-40B4-BE49-F238E27FC236}">
                <a16:creationId xmlns:a16="http://schemas.microsoft.com/office/drawing/2014/main" id="{AFBACACC-C18D-9C50-D881-CCB25F0D845A}"/>
              </a:ext>
            </a:extLst>
          </p:cNvPr>
          <p:cNvSpPr/>
          <p:nvPr/>
        </p:nvSpPr>
        <p:spPr>
          <a:xfrm>
            <a:off x="931334" y="40744"/>
            <a:ext cx="11226781" cy="9620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lnSpc>
                <a:spcPct val="150000"/>
              </a:lnSpc>
            </a:pPr>
            <a:r>
              <a:rPr lang="en-US" sz="2400" b="1" dirty="0">
                <a:latin typeface="Times New Roman" panose="02020603050405020304" pitchFamily="18" charset="0"/>
                <a:cs typeface="Times New Roman" panose="02020603050405020304" pitchFamily="18" charset="0"/>
              </a:rPr>
              <a:t>2.3.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ounded Rectangle 15">
            <a:extLst>
              <a:ext uri="{FF2B5EF4-FFF2-40B4-BE49-F238E27FC236}">
                <a16:creationId xmlns:a16="http://schemas.microsoft.com/office/drawing/2014/main" id="{81528EF9-A39C-7C8A-52CD-F3312ADAD369}"/>
              </a:ext>
            </a:extLst>
          </p:cNvPr>
          <p:cNvSpPr/>
          <p:nvPr/>
        </p:nvSpPr>
        <p:spPr>
          <a:xfrm>
            <a:off x="0" y="40744"/>
            <a:ext cx="931334" cy="64746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BP3</a:t>
            </a:r>
          </a:p>
        </p:txBody>
      </p:sp>
      <p:sp>
        <p:nvSpPr>
          <p:cNvPr id="7" name="TextBox 6">
            <a:extLst>
              <a:ext uri="{FF2B5EF4-FFF2-40B4-BE49-F238E27FC236}">
                <a16:creationId xmlns:a16="http://schemas.microsoft.com/office/drawing/2014/main" id="{E11C8D47-CC0D-6FAB-2252-FE87B695EA9B}"/>
              </a:ext>
            </a:extLst>
          </p:cNvPr>
          <p:cNvSpPr txBox="1"/>
          <p:nvPr/>
        </p:nvSpPr>
        <p:spPr>
          <a:xfrm>
            <a:off x="64315" y="979825"/>
            <a:ext cx="12063369" cy="1141146"/>
          </a:xfrm>
          <a:prstGeom prst="rect">
            <a:avLst/>
          </a:prstGeom>
          <a:noFill/>
        </p:spPr>
        <p:txBody>
          <a:bodyPr wrap="square">
            <a:spAutoFit/>
          </a:body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2</a:t>
            </a:r>
            <a:r>
              <a:rPr lang="en-US" sz="2400" b="1" dirty="0">
                <a:solidFill>
                  <a:srgbClr val="000000"/>
                </a:solidFill>
                <a:effectLst/>
                <a:latin typeface="Times New Roman" panose="02020603050405020304" pitchFamily="18" charset="0"/>
                <a:ea typeface="Calibri" panose="020F0502020204030204" pitchFamily="34" charset="0"/>
              </a:rPr>
              <a:t>.3.1. </a:t>
            </a:r>
            <a:r>
              <a:rPr lang="en-US" sz="2400" b="1" dirty="0" err="1">
                <a:solidFill>
                  <a:srgbClr val="000000"/>
                </a:solidFill>
                <a:effectLst/>
                <a:latin typeface="Times New Roman" panose="02020603050405020304" pitchFamily="18" charset="0"/>
                <a:ea typeface="Calibri" panose="020F0502020204030204" pitchFamily="34" charset="0"/>
              </a:rPr>
              <a:t>Trước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hết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định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hướng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giúp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học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sinh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xây</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một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mới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trên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tìm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điểm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cực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dạng</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8" name="Object 7">
            <a:extLst>
              <a:ext uri="{FF2B5EF4-FFF2-40B4-BE49-F238E27FC236}">
                <a16:creationId xmlns:a16="http://schemas.microsoft.com/office/drawing/2014/main" id="{F02B19A3-A9AE-70ED-77D2-00B4C1029E70}"/>
              </a:ext>
            </a:extLst>
          </p:cNvPr>
          <p:cNvGraphicFramePr>
            <a:graphicFrameLocks noChangeAspect="1"/>
          </p:cNvGraphicFramePr>
          <p:nvPr>
            <p:extLst>
              <p:ext uri="{D42A27DB-BD31-4B8C-83A1-F6EECF244321}">
                <p14:modId xmlns:p14="http://schemas.microsoft.com/office/powerpoint/2010/main" val="2042584910"/>
              </p:ext>
            </p:extLst>
          </p:nvPr>
        </p:nvGraphicFramePr>
        <p:xfrm>
          <a:off x="5363209" y="1691286"/>
          <a:ext cx="1004035" cy="437241"/>
        </p:xfrm>
        <a:graphic>
          <a:graphicData uri="http://schemas.openxmlformats.org/presentationml/2006/ole">
            <mc:AlternateContent xmlns:mc="http://schemas.openxmlformats.org/markup-compatibility/2006">
              <mc:Choice xmlns:v="urn:schemas-microsoft-com:vml" Requires="v">
                <p:oleObj name="Equation" r:id="rId2" imgW="589849" imgH="256906" progId="Equation.DSMT4">
                  <p:embed/>
                </p:oleObj>
              </mc:Choice>
              <mc:Fallback>
                <p:oleObj name="Equation" r:id="rId2" imgW="589849" imgH="256906" progId="Equation.DSMT4">
                  <p:embed/>
                  <p:pic>
                    <p:nvPicPr>
                      <p:cNvPr id="0" name=""/>
                      <p:cNvPicPr/>
                      <p:nvPr/>
                    </p:nvPicPr>
                    <p:blipFill>
                      <a:blip r:embed="rId3"/>
                      <a:stretch>
                        <a:fillRect/>
                      </a:stretch>
                    </p:blipFill>
                    <p:spPr>
                      <a:xfrm>
                        <a:off x="5363209" y="1691286"/>
                        <a:ext cx="1004035" cy="437241"/>
                      </a:xfrm>
                      <a:prstGeom prst="rect">
                        <a:avLst/>
                      </a:prstGeom>
                    </p:spPr>
                  </p:pic>
                </p:oleObj>
              </mc:Fallback>
            </mc:AlternateContent>
          </a:graphicData>
        </a:graphic>
      </p:graphicFrame>
      <p:sp>
        <p:nvSpPr>
          <p:cNvPr id="15" name="Rounded Rectangle 4">
            <a:extLst>
              <a:ext uri="{FF2B5EF4-FFF2-40B4-BE49-F238E27FC236}">
                <a16:creationId xmlns:a16="http://schemas.microsoft.com/office/drawing/2014/main" id="{0D5979FF-AC61-39DB-B5C4-3503F10E73FC}"/>
              </a:ext>
            </a:extLst>
          </p:cNvPr>
          <p:cNvSpPr/>
          <p:nvPr/>
        </p:nvSpPr>
        <p:spPr>
          <a:xfrm>
            <a:off x="283078" y="2318494"/>
            <a:ext cx="2808948" cy="90153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Hướng</a:t>
            </a:r>
            <a:r>
              <a:rPr lang="en-US" sz="2400" b="1" dirty="0">
                <a:solidFill>
                  <a:schemeClr val="tx1"/>
                </a:solidFill>
                <a:latin typeface="Times New Roman" panose="02020603050405020304" pitchFamily="18" charset="0"/>
                <a:cs typeface="Times New Roman" panose="02020603050405020304" pitchFamily="18" charset="0"/>
              </a:rPr>
              <a:t> 1: </a:t>
            </a:r>
            <a:r>
              <a:rPr lang="en-US" sz="2400" b="1" dirty="0" err="1">
                <a:solidFill>
                  <a:schemeClr val="tx1"/>
                </a:solidFill>
                <a:latin typeface="Times New Roman" panose="02020603050405020304" pitchFamily="18" charset="0"/>
                <a:cs typeface="Times New Roman" panose="02020603050405020304" pitchFamily="18" charset="0"/>
              </a:rPr>
              <a:t>Thay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toán</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19" name="Rounded Rectangle 21">
            <a:extLst>
              <a:ext uri="{FF2B5EF4-FFF2-40B4-BE49-F238E27FC236}">
                <a16:creationId xmlns:a16="http://schemas.microsoft.com/office/drawing/2014/main" id="{31E09B38-13D0-F049-E889-C3480B597997}"/>
              </a:ext>
            </a:extLst>
          </p:cNvPr>
          <p:cNvSpPr/>
          <p:nvPr/>
        </p:nvSpPr>
        <p:spPr>
          <a:xfrm>
            <a:off x="4311243" y="2084726"/>
            <a:ext cx="5302540" cy="5289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Giả</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bằng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đồ</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thị</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77A2DCDF-83C2-9C5C-B697-8BDB9516F24D}"/>
              </a:ext>
            </a:extLst>
          </p:cNvPr>
          <p:cNvGraphicFramePr>
            <a:graphicFrameLocks noChangeAspect="1"/>
          </p:cNvGraphicFramePr>
          <p:nvPr>
            <p:extLst>
              <p:ext uri="{D42A27DB-BD31-4B8C-83A1-F6EECF244321}">
                <p14:modId xmlns:p14="http://schemas.microsoft.com/office/powerpoint/2010/main" val="818131534"/>
              </p:ext>
            </p:extLst>
          </p:nvPr>
        </p:nvGraphicFramePr>
        <p:xfrm>
          <a:off x="7630086" y="2146233"/>
          <a:ext cx="639762" cy="400050"/>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11" name="Object 10">
                        <a:extLst>
                          <a:ext uri="{FF2B5EF4-FFF2-40B4-BE49-F238E27FC236}">
                            <a16:creationId xmlns:a16="http://schemas.microsoft.com/office/drawing/2014/main" id="{F4214C53-77C9-8175-E584-1FE4184EAD66}"/>
                          </a:ext>
                        </a:extLst>
                      </p:cNvPr>
                      <p:cNvPicPr/>
                      <p:nvPr/>
                    </p:nvPicPr>
                    <p:blipFill>
                      <a:blip r:embed="rId5"/>
                      <a:stretch>
                        <a:fillRect/>
                      </a:stretch>
                    </p:blipFill>
                    <p:spPr>
                      <a:xfrm>
                        <a:off x="7630086" y="2146233"/>
                        <a:ext cx="639762" cy="400050"/>
                      </a:xfrm>
                      <a:prstGeom prst="rect">
                        <a:avLst/>
                      </a:prstGeom>
                    </p:spPr>
                  </p:pic>
                </p:oleObj>
              </mc:Fallback>
            </mc:AlternateContent>
          </a:graphicData>
        </a:graphic>
      </p:graphicFrame>
      <p:sp>
        <p:nvSpPr>
          <p:cNvPr id="21" name="Rounded Rectangle 18">
            <a:extLst>
              <a:ext uri="{FF2B5EF4-FFF2-40B4-BE49-F238E27FC236}">
                <a16:creationId xmlns:a16="http://schemas.microsoft.com/office/drawing/2014/main" id="{503939F9-E6B4-62D1-26FC-9F1F1B9EE1C8}"/>
              </a:ext>
            </a:extLst>
          </p:cNvPr>
          <p:cNvSpPr/>
          <p:nvPr/>
        </p:nvSpPr>
        <p:spPr>
          <a:xfrm>
            <a:off x="4311243" y="2835673"/>
            <a:ext cx="5302540" cy="4970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Giả</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bằng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biểu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32E56232-C6E1-F6B2-D711-461C09656C8E}"/>
              </a:ext>
            </a:extLst>
          </p:cNvPr>
          <p:cNvGraphicFramePr>
            <a:graphicFrameLocks noChangeAspect="1"/>
          </p:cNvGraphicFramePr>
          <p:nvPr>
            <p:extLst>
              <p:ext uri="{D42A27DB-BD31-4B8C-83A1-F6EECF244321}">
                <p14:modId xmlns:p14="http://schemas.microsoft.com/office/powerpoint/2010/main" val="3528343400"/>
              </p:ext>
            </p:extLst>
          </p:nvPr>
        </p:nvGraphicFramePr>
        <p:xfrm>
          <a:off x="8106658" y="2876315"/>
          <a:ext cx="698500" cy="400050"/>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11" name="Object 10">
                        <a:extLst>
                          <a:ext uri="{FF2B5EF4-FFF2-40B4-BE49-F238E27FC236}">
                            <a16:creationId xmlns:a16="http://schemas.microsoft.com/office/drawing/2014/main" id="{F4214C53-77C9-8175-E584-1FE4184EAD66}"/>
                          </a:ext>
                        </a:extLst>
                      </p:cNvPr>
                      <p:cNvPicPr/>
                      <p:nvPr/>
                    </p:nvPicPr>
                    <p:blipFill>
                      <a:blip r:embed="rId7"/>
                      <a:stretch>
                        <a:fillRect/>
                      </a:stretch>
                    </p:blipFill>
                    <p:spPr>
                      <a:xfrm>
                        <a:off x="8106658" y="2876315"/>
                        <a:ext cx="698500" cy="400050"/>
                      </a:xfrm>
                      <a:prstGeom prst="rect">
                        <a:avLst/>
                      </a:prstGeom>
                    </p:spPr>
                  </p:pic>
                </p:oleObj>
              </mc:Fallback>
            </mc:AlternateContent>
          </a:graphicData>
        </a:graphic>
      </p:graphicFrame>
      <p:sp>
        <p:nvSpPr>
          <p:cNvPr id="24" name="Rounded Rectangle 4">
            <a:extLst>
              <a:ext uri="{FF2B5EF4-FFF2-40B4-BE49-F238E27FC236}">
                <a16:creationId xmlns:a16="http://schemas.microsoft.com/office/drawing/2014/main" id="{5731AF2E-0FA3-EEF6-2C0D-0F2CB758B60C}"/>
              </a:ext>
            </a:extLst>
          </p:cNvPr>
          <p:cNvSpPr/>
          <p:nvPr/>
        </p:nvSpPr>
        <p:spPr>
          <a:xfrm>
            <a:off x="320146" y="4049875"/>
            <a:ext cx="2808948" cy="1447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Hướng</a:t>
            </a:r>
            <a:r>
              <a:rPr lang="en-US" sz="2400" b="1" dirty="0">
                <a:solidFill>
                  <a:schemeClr val="tx1"/>
                </a:solidFill>
                <a:latin typeface="Times New Roman" panose="02020603050405020304" pitchFamily="18" charset="0"/>
                <a:cs typeface="Times New Roman" panose="02020603050405020304" pitchFamily="18" charset="0"/>
              </a:rPr>
              <a:t> 2: </a:t>
            </a:r>
            <a:r>
              <a:rPr lang="en-US" sz="2400" b="1" dirty="0" err="1">
                <a:solidFill>
                  <a:schemeClr val="tx1"/>
                </a:solidFill>
                <a:latin typeface="Times New Roman" panose="02020603050405020304" pitchFamily="18" charset="0"/>
                <a:cs typeface="Times New Roman" panose="02020603050405020304" pitchFamily="18" charset="0"/>
              </a:rPr>
              <a:t>Thay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32" name="Rounded Rectangle 19">
            <a:extLst>
              <a:ext uri="{FF2B5EF4-FFF2-40B4-BE49-F238E27FC236}">
                <a16:creationId xmlns:a16="http://schemas.microsoft.com/office/drawing/2014/main" id="{A6B2EBC4-073A-3AA2-F19C-1A18150C599E}"/>
              </a:ext>
            </a:extLst>
          </p:cNvPr>
          <p:cNvSpPr/>
          <p:nvPr/>
        </p:nvSpPr>
        <p:spPr>
          <a:xfrm>
            <a:off x="4232397" y="3520800"/>
            <a:ext cx="6153173" cy="58430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dấu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trị</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tuyệt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đối</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BD76D37A-ABD9-A030-8755-CD86F7CD6DB9}"/>
              </a:ext>
            </a:extLst>
          </p:cNvPr>
          <p:cNvGraphicFramePr>
            <a:graphicFrameLocks noChangeAspect="1"/>
          </p:cNvGraphicFramePr>
          <p:nvPr>
            <p:extLst>
              <p:ext uri="{D42A27DB-BD31-4B8C-83A1-F6EECF244321}">
                <p14:modId xmlns:p14="http://schemas.microsoft.com/office/powerpoint/2010/main" val="1338177004"/>
              </p:ext>
            </p:extLst>
          </p:nvPr>
        </p:nvGraphicFramePr>
        <p:xfrm>
          <a:off x="5499872" y="3555755"/>
          <a:ext cx="1521334" cy="402192"/>
        </p:xfrm>
        <a:graphic>
          <a:graphicData uri="http://schemas.openxmlformats.org/presentationml/2006/ole">
            <mc:AlternateContent xmlns:mc="http://schemas.openxmlformats.org/markup-compatibility/2006">
              <mc:Choice xmlns:v="urn:schemas-microsoft-com:vml" Requires="v">
                <p:oleObj name="Equation" r:id="rId8" imgW="1104840" imgH="291960" progId="Equation.DSMT4">
                  <p:embed/>
                </p:oleObj>
              </mc:Choice>
              <mc:Fallback>
                <p:oleObj name="Equation" r:id="rId8" imgW="1104840" imgH="291960" progId="Equation.DSMT4">
                  <p:embed/>
                  <p:pic>
                    <p:nvPicPr>
                      <p:cNvPr id="0" name=""/>
                      <p:cNvPicPr/>
                      <p:nvPr/>
                    </p:nvPicPr>
                    <p:blipFill>
                      <a:blip r:embed="rId9"/>
                      <a:stretch>
                        <a:fillRect/>
                      </a:stretch>
                    </p:blipFill>
                    <p:spPr>
                      <a:xfrm>
                        <a:off x="5499872" y="3555755"/>
                        <a:ext cx="1521334" cy="402192"/>
                      </a:xfrm>
                      <a:prstGeom prst="rect">
                        <a:avLst/>
                      </a:prstGeom>
                    </p:spPr>
                  </p:pic>
                </p:oleObj>
              </mc:Fallback>
            </mc:AlternateContent>
          </a:graphicData>
        </a:graphic>
      </p:graphicFrame>
      <p:sp>
        <p:nvSpPr>
          <p:cNvPr id="37" name="Rounded Rectangle 20">
            <a:extLst>
              <a:ext uri="{FF2B5EF4-FFF2-40B4-BE49-F238E27FC236}">
                <a16:creationId xmlns:a16="http://schemas.microsoft.com/office/drawing/2014/main" id="{6C764AAD-C29B-999E-E301-E73A2FD53659}"/>
              </a:ext>
            </a:extLst>
          </p:cNvPr>
          <p:cNvSpPr/>
          <p:nvPr/>
        </p:nvSpPr>
        <p:spPr>
          <a:xfrm>
            <a:off x="4232396" y="4319077"/>
            <a:ext cx="6153172" cy="52893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dấu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căn</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id="{A6EEC316-FEDF-5597-6B17-9C9F9E3A8605}"/>
              </a:ext>
            </a:extLst>
          </p:cNvPr>
          <p:cNvGraphicFramePr>
            <a:graphicFrameLocks noChangeAspect="1"/>
          </p:cNvGraphicFramePr>
          <p:nvPr>
            <p:extLst>
              <p:ext uri="{D42A27DB-BD31-4B8C-83A1-F6EECF244321}">
                <p14:modId xmlns:p14="http://schemas.microsoft.com/office/powerpoint/2010/main" val="589959111"/>
              </p:ext>
            </p:extLst>
          </p:nvPr>
        </p:nvGraphicFramePr>
        <p:xfrm>
          <a:off x="5499872" y="4418798"/>
          <a:ext cx="1520825" cy="401637"/>
        </p:xfrm>
        <a:graphic>
          <a:graphicData uri="http://schemas.openxmlformats.org/presentationml/2006/ole">
            <mc:AlternateContent xmlns:mc="http://schemas.openxmlformats.org/markup-compatibility/2006">
              <mc:Choice xmlns:v="urn:schemas-microsoft-com:vml" Requires="v">
                <p:oleObj name="Equation" r:id="rId10" imgW="1521016" imgH="402336" progId="Equation.DSMT4">
                  <p:embed/>
                </p:oleObj>
              </mc:Choice>
              <mc:Fallback>
                <p:oleObj name="Equation" r:id="rId10" imgW="1521016" imgH="402336" progId="Equation.DSMT4">
                  <p:embed/>
                  <p:pic>
                    <p:nvPicPr>
                      <p:cNvPr id="0" name=""/>
                      <p:cNvPicPr/>
                      <p:nvPr/>
                    </p:nvPicPr>
                    <p:blipFill>
                      <a:blip r:embed="rId11"/>
                      <a:stretch>
                        <a:fillRect/>
                      </a:stretch>
                    </p:blipFill>
                    <p:spPr>
                      <a:xfrm>
                        <a:off x="5499872" y="4418798"/>
                        <a:ext cx="1520825" cy="401637"/>
                      </a:xfrm>
                      <a:prstGeom prst="rect">
                        <a:avLst/>
                      </a:prstGeom>
                    </p:spPr>
                  </p:pic>
                </p:oleObj>
              </mc:Fallback>
            </mc:AlternateContent>
          </a:graphicData>
        </a:graphic>
      </p:graphicFrame>
      <p:sp>
        <p:nvSpPr>
          <p:cNvPr id="42" name="Rounded Rectangle 21">
            <a:extLst>
              <a:ext uri="{FF2B5EF4-FFF2-40B4-BE49-F238E27FC236}">
                <a16:creationId xmlns:a16="http://schemas.microsoft.com/office/drawing/2014/main" id="{649B5CE1-8DA8-61AD-385D-7A8724F04306}"/>
              </a:ext>
            </a:extLst>
          </p:cNvPr>
          <p:cNvSpPr/>
          <p:nvPr/>
        </p:nvSpPr>
        <p:spPr>
          <a:xfrm>
            <a:off x="4242859" y="5069933"/>
            <a:ext cx="6153171" cy="5289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lượng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giác</a:t>
            </a:r>
            <a:r>
              <a:rPr lang="en-US" sz="2000" b="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3" name="Rounded Rectangle 18">
            <a:extLst>
              <a:ext uri="{FF2B5EF4-FFF2-40B4-BE49-F238E27FC236}">
                <a16:creationId xmlns:a16="http://schemas.microsoft.com/office/drawing/2014/main" id="{9DDA8F82-329F-FFD2-F763-3688A1CE95C5}"/>
              </a:ext>
            </a:extLst>
          </p:cNvPr>
          <p:cNvSpPr/>
          <p:nvPr/>
        </p:nvSpPr>
        <p:spPr>
          <a:xfrm>
            <a:off x="4242860" y="5820789"/>
            <a:ext cx="6153170" cy="4970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Hàm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lũy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thừa</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5" name="Object 44">
            <a:extLst>
              <a:ext uri="{FF2B5EF4-FFF2-40B4-BE49-F238E27FC236}">
                <a16:creationId xmlns:a16="http://schemas.microsoft.com/office/drawing/2014/main" id="{FA3F470E-4E49-3F42-9019-E5554C2F6C1D}"/>
              </a:ext>
            </a:extLst>
          </p:cNvPr>
          <p:cNvGraphicFramePr>
            <a:graphicFrameLocks noChangeAspect="1"/>
          </p:cNvGraphicFramePr>
          <p:nvPr>
            <p:extLst>
              <p:ext uri="{D42A27DB-BD31-4B8C-83A1-F6EECF244321}">
                <p14:modId xmlns:p14="http://schemas.microsoft.com/office/powerpoint/2010/main" val="1032010484"/>
              </p:ext>
            </p:extLst>
          </p:nvPr>
        </p:nvGraphicFramePr>
        <p:xfrm>
          <a:off x="5499872" y="5133580"/>
          <a:ext cx="1522413" cy="401637"/>
        </p:xfrm>
        <a:graphic>
          <a:graphicData uri="http://schemas.openxmlformats.org/presentationml/2006/ole">
            <mc:AlternateContent xmlns:mc="http://schemas.openxmlformats.org/markup-compatibility/2006">
              <mc:Choice xmlns:v="urn:schemas-microsoft-com:vml" Requires="v">
                <p:oleObj name="Equation" r:id="rId12" imgW="1522455" imgH="402336" progId="Equation.DSMT4">
                  <p:embed/>
                </p:oleObj>
              </mc:Choice>
              <mc:Fallback>
                <p:oleObj name="Equation" r:id="rId12" imgW="1522455" imgH="402336" progId="Equation.DSMT4">
                  <p:embed/>
                  <p:pic>
                    <p:nvPicPr>
                      <p:cNvPr id="0" name=""/>
                      <p:cNvPicPr/>
                      <p:nvPr/>
                    </p:nvPicPr>
                    <p:blipFill>
                      <a:blip r:embed="rId13"/>
                      <a:stretch>
                        <a:fillRect/>
                      </a:stretch>
                    </p:blipFill>
                    <p:spPr>
                      <a:xfrm>
                        <a:off x="5499872" y="5133580"/>
                        <a:ext cx="1522413" cy="401637"/>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2ADD2761-0190-573C-BFD1-9ADB01464FAC}"/>
              </a:ext>
            </a:extLst>
          </p:cNvPr>
          <p:cNvGraphicFramePr>
            <a:graphicFrameLocks noChangeAspect="1"/>
          </p:cNvGraphicFramePr>
          <p:nvPr>
            <p:extLst>
              <p:ext uri="{D42A27DB-BD31-4B8C-83A1-F6EECF244321}">
                <p14:modId xmlns:p14="http://schemas.microsoft.com/office/powerpoint/2010/main" val="1009590069"/>
              </p:ext>
            </p:extLst>
          </p:nvPr>
        </p:nvGraphicFramePr>
        <p:xfrm>
          <a:off x="5499872" y="5877474"/>
          <a:ext cx="867372" cy="383645"/>
        </p:xfrm>
        <a:graphic>
          <a:graphicData uri="http://schemas.openxmlformats.org/presentationml/2006/ole">
            <mc:AlternateContent xmlns:mc="http://schemas.openxmlformats.org/markup-compatibility/2006">
              <mc:Choice xmlns:v="urn:schemas-microsoft-com:vml" Requires="v">
                <p:oleObj name="Equation" r:id="rId14" imgW="660240" imgH="291960" progId="Equation.DSMT4">
                  <p:embed/>
                </p:oleObj>
              </mc:Choice>
              <mc:Fallback>
                <p:oleObj name="Equation" r:id="rId14" imgW="660240" imgH="291960" progId="Equation.DSMT4">
                  <p:embed/>
                  <p:pic>
                    <p:nvPicPr>
                      <p:cNvPr id="0" name=""/>
                      <p:cNvPicPr/>
                      <p:nvPr/>
                    </p:nvPicPr>
                    <p:blipFill>
                      <a:blip r:embed="rId15"/>
                      <a:stretch>
                        <a:fillRect/>
                      </a:stretch>
                    </p:blipFill>
                    <p:spPr>
                      <a:xfrm>
                        <a:off x="5499872" y="5877474"/>
                        <a:ext cx="867372" cy="383645"/>
                      </a:xfrm>
                      <a:prstGeom prst="rect">
                        <a:avLst/>
                      </a:prstGeom>
                    </p:spPr>
                  </p:pic>
                </p:oleObj>
              </mc:Fallback>
            </mc:AlternateContent>
          </a:graphicData>
        </a:graphic>
      </p:graphicFrame>
      <p:cxnSp>
        <p:nvCxnSpPr>
          <p:cNvPr id="61" name="Straight Connector 60">
            <a:extLst>
              <a:ext uri="{FF2B5EF4-FFF2-40B4-BE49-F238E27FC236}">
                <a16:creationId xmlns:a16="http://schemas.microsoft.com/office/drawing/2014/main" id="{3170DCD0-4F48-57B1-7981-BFA2EC764CD5}"/>
              </a:ext>
            </a:extLst>
          </p:cNvPr>
          <p:cNvCxnSpPr/>
          <p:nvPr/>
        </p:nvCxnSpPr>
        <p:spPr>
          <a:xfrm>
            <a:off x="3196206" y="3804562"/>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0A3C150-5FA2-F194-AAB4-443AB6D662AB}"/>
              </a:ext>
            </a:extLst>
          </p:cNvPr>
          <p:cNvCxnSpPr/>
          <p:nvPr/>
        </p:nvCxnSpPr>
        <p:spPr>
          <a:xfrm>
            <a:off x="3206668" y="4583543"/>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46E869-FA91-BA15-7E16-F75785E821FB}"/>
              </a:ext>
            </a:extLst>
          </p:cNvPr>
          <p:cNvCxnSpPr/>
          <p:nvPr/>
        </p:nvCxnSpPr>
        <p:spPr>
          <a:xfrm>
            <a:off x="3196205" y="5334399"/>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E0B6488-245E-6AE5-900B-0A2A43995C85}"/>
              </a:ext>
            </a:extLst>
          </p:cNvPr>
          <p:cNvCxnSpPr/>
          <p:nvPr/>
        </p:nvCxnSpPr>
        <p:spPr>
          <a:xfrm>
            <a:off x="3206668" y="6034239"/>
            <a:ext cx="1036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2594E79-8924-5F98-4AF0-45C7FFA26DCC}"/>
              </a:ext>
            </a:extLst>
          </p:cNvPr>
          <p:cNvCxnSpPr/>
          <p:nvPr/>
        </p:nvCxnSpPr>
        <p:spPr>
          <a:xfrm>
            <a:off x="3129094" y="2344450"/>
            <a:ext cx="0" cy="781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655013-221B-05D6-B3DB-35C7B3A1E5EB}"/>
              </a:ext>
            </a:extLst>
          </p:cNvPr>
          <p:cNvCxnSpPr>
            <a:endCxn id="19" idx="1"/>
          </p:cNvCxnSpPr>
          <p:nvPr/>
        </p:nvCxnSpPr>
        <p:spPr>
          <a:xfrm>
            <a:off x="3129094" y="2346258"/>
            <a:ext cx="1182149" cy="293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0098B45E-99C5-758B-7DD7-3C92E3EAD509}"/>
              </a:ext>
            </a:extLst>
          </p:cNvPr>
          <p:cNvCxnSpPr/>
          <p:nvPr/>
        </p:nvCxnSpPr>
        <p:spPr>
          <a:xfrm>
            <a:off x="3129094" y="3127286"/>
            <a:ext cx="1179110"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Rounded Rectangle 4">
            <a:extLst>
              <a:ext uri="{FF2B5EF4-FFF2-40B4-BE49-F238E27FC236}">
                <a16:creationId xmlns:a16="http://schemas.microsoft.com/office/drawing/2014/main" id="{04C520A3-82C7-9B4B-7537-E802E4667096}"/>
              </a:ext>
            </a:extLst>
          </p:cNvPr>
          <p:cNvSpPr/>
          <p:nvPr/>
        </p:nvSpPr>
        <p:spPr>
          <a:xfrm>
            <a:off x="283078" y="5990299"/>
            <a:ext cx="2808948" cy="90153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Hướng</a:t>
            </a:r>
            <a:r>
              <a:rPr lang="en-US" sz="2400" b="1" dirty="0">
                <a:solidFill>
                  <a:schemeClr val="tx1"/>
                </a:solidFill>
                <a:latin typeface="Times New Roman" panose="02020603050405020304" pitchFamily="18" charset="0"/>
                <a:cs typeface="Times New Roman" panose="02020603050405020304" pitchFamily="18" charset="0"/>
              </a:rPr>
              <a:t> 3: </a:t>
            </a:r>
            <a:r>
              <a:rPr lang="en-US" sz="2400" b="1" dirty="0" err="1">
                <a:solidFill>
                  <a:schemeClr val="tx1"/>
                </a:solidFill>
                <a:latin typeface="Times New Roman" panose="02020603050405020304" pitchFamily="18" charset="0"/>
                <a:cs typeface="Times New Roman" panose="02020603050405020304" pitchFamily="18" charset="0"/>
              </a:rPr>
              <a:t>Cực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tham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a:t>
            </a:r>
          </a:p>
        </p:txBody>
      </p:sp>
      <p:cxnSp>
        <p:nvCxnSpPr>
          <p:cNvPr id="76" name="Straight Connector 75">
            <a:extLst>
              <a:ext uri="{FF2B5EF4-FFF2-40B4-BE49-F238E27FC236}">
                <a16:creationId xmlns:a16="http://schemas.microsoft.com/office/drawing/2014/main" id="{B6A3AFDC-B598-7EE5-48BA-FD3B9876DFA2}"/>
              </a:ext>
            </a:extLst>
          </p:cNvPr>
          <p:cNvCxnSpPr/>
          <p:nvPr/>
        </p:nvCxnSpPr>
        <p:spPr>
          <a:xfrm>
            <a:off x="3206668" y="3804562"/>
            <a:ext cx="0" cy="22059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2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6" presetClass="entr" presetSubtype="21"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arn(inVertic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15" grpId="0" animBg="1"/>
      <p:bldP spid="19" grpId="0" animBg="1"/>
      <p:bldP spid="21" grpId="0" animBg="1"/>
      <p:bldP spid="24" grpId="0" animBg="1"/>
      <p:bldP spid="32" grpId="0" animBg="1"/>
      <p:bldP spid="37" grpId="0" animBg="1"/>
      <p:bldP spid="42" grpId="0" animBg="1"/>
      <p:bldP spid="43" grpId="0" animBg="1"/>
      <p:bldP spid="7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a:extLst>
              <a:ext uri="{FF2B5EF4-FFF2-40B4-BE49-F238E27FC236}">
                <a16:creationId xmlns:a16="http://schemas.microsoft.com/office/drawing/2014/main" id="{AFBACACC-C18D-9C50-D881-CCB25F0D845A}"/>
              </a:ext>
            </a:extLst>
          </p:cNvPr>
          <p:cNvSpPr/>
          <p:nvPr/>
        </p:nvSpPr>
        <p:spPr>
          <a:xfrm>
            <a:off x="931334" y="40744"/>
            <a:ext cx="11226781" cy="9620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lnSpc>
                <a:spcPct val="150000"/>
              </a:lnSpc>
            </a:pPr>
            <a:r>
              <a:rPr lang="en-US" sz="2400" b="1" dirty="0">
                <a:latin typeface="Times New Roman" panose="02020603050405020304" pitchFamily="18" charset="0"/>
                <a:cs typeface="Times New Roman" panose="02020603050405020304" pitchFamily="18" charset="0"/>
              </a:rPr>
              <a:t>2.3.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ounded Rectangle 15">
            <a:extLst>
              <a:ext uri="{FF2B5EF4-FFF2-40B4-BE49-F238E27FC236}">
                <a16:creationId xmlns:a16="http://schemas.microsoft.com/office/drawing/2014/main" id="{81528EF9-A39C-7C8A-52CD-F3312ADAD369}"/>
              </a:ext>
            </a:extLst>
          </p:cNvPr>
          <p:cNvSpPr/>
          <p:nvPr/>
        </p:nvSpPr>
        <p:spPr>
          <a:xfrm>
            <a:off x="0" y="40744"/>
            <a:ext cx="931334" cy="64746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BP3</a:t>
            </a:r>
          </a:p>
        </p:txBody>
      </p:sp>
      <p:sp>
        <p:nvSpPr>
          <p:cNvPr id="7" name="TextBox 6">
            <a:extLst>
              <a:ext uri="{FF2B5EF4-FFF2-40B4-BE49-F238E27FC236}">
                <a16:creationId xmlns:a16="http://schemas.microsoft.com/office/drawing/2014/main" id="{E11C8D47-CC0D-6FAB-2252-FE87B695EA9B}"/>
              </a:ext>
            </a:extLst>
          </p:cNvPr>
          <p:cNvSpPr txBox="1"/>
          <p:nvPr/>
        </p:nvSpPr>
        <p:spPr>
          <a:xfrm>
            <a:off x="0" y="1137994"/>
            <a:ext cx="12063369" cy="1141146"/>
          </a:xfrm>
          <a:prstGeom prst="rect">
            <a:avLst/>
          </a:prstGeom>
          <a:noFill/>
        </p:spPr>
        <p:txBody>
          <a:bodyPr wrap="square">
            <a:spAutoFit/>
          </a:bodyPr>
          <a:lstStyle/>
          <a:p>
            <a:pPr>
              <a:lnSpc>
                <a:spcPct val="150000"/>
              </a:lnSpc>
            </a:pPr>
            <a:r>
              <a:rPr lang="en-US" sz="2400" b="1" dirty="0">
                <a:solidFill>
                  <a:srgbClr val="000000"/>
                </a:solidFill>
                <a:latin typeface="Times New Roman" panose="02020603050405020304" pitchFamily="18" charset="0"/>
                <a:ea typeface="Calibri" panose="020F0502020204030204" pitchFamily="34" charset="0"/>
              </a:rPr>
              <a:t>2</a:t>
            </a:r>
            <a:r>
              <a:rPr lang="en-US" sz="2400" b="1" dirty="0">
                <a:solidFill>
                  <a:srgbClr val="000000"/>
                </a:solidFill>
                <a:effectLst/>
                <a:latin typeface="Times New Roman" panose="02020603050405020304" pitchFamily="18" charset="0"/>
                <a:ea typeface="Calibri" panose="020F0502020204030204" pitchFamily="34" charset="0"/>
              </a:rPr>
              <a:t>.3.2. </a:t>
            </a:r>
            <a:r>
              <a:rPr lang="en-US" sz="2400" b="1" dirty="0" err="1">
                <a:solidFill>
                  <a:srgbClr val="000000"/>
                </a:solidFill>
                <a:effectLst/>
                <a:latin typeface="Times New Roman" panose="02020603050405020304" pitchFamily="18" charset="0"/>
                <a:ea typeface="Calibri" panose="020F0502020204030204" pitchFamily="34" charset="0"/>
              </a:rPr>
              <a:t>Tiếp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theo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định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hướng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giúp</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học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sinh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xây</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một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số</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mới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dựa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trên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toán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tìm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cực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trị</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của</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hàm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hợp</a:t>
            </a:r>
            <a:r>
              <a:rPr lang="en-US" sz="2400" b="1"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23" name="Object 22">
            <a:extLst>
              <a:ext uri="{FF2B5EF4-FFF2-40B4-BE49-F238E27FC236}">
                <a16:creationId xmlns:a16="http://schemas.microsoft.com/office/drawing/2014/main" id="{32E56232-C6E1-F6B2-D711-461C09656C8E}"/>
              </a:ext>
            </a:extLst>
          </p:cNvPr>
          <p:cNvGraphicFramePr>
            <a:graphicFrameLocks noChangeAspect="1"/>
          </p:cNvGraphicFramePr>
          <p:nvPr>
            <p:extLst>
              <p:ext uri="{D42A27DB-BD31-4B8C-83A1-F6EECF244321}">
                <p14:modId xmlns:p14="http://schemas.microsoft.com/office/powerpoint/2010/main" val="4011085722"/>
              </p:ext>
            </p:extLst>
          </p:nvPr>
        </p:nvGraphicFramePr>
        <p:xfrm>
          <a:off x="6196661" y="2587778"/>
          <a:ext cx="679450" cy="320675"/>
        </p:xfrm>
        <a:graphic>
          <a:graphicData uri="http://schemas.openxmlformats.org/presentationml/2006/ole">
            <mc:AlternateContent xmlns:mc="http://schemas.openxmlformats.org/markup-compatibility/2006">
              <mc:Choice xmlns:v="urn:schemas-microsoft-com:vml" Requires="v">
                <p:oleObj name="Equation" r:id="rId3" imgW="431640" imgH="203040" progId="Equation.DSMT4">
                  <p:embed/>
                </p:oleObj>
              </mc:Choice>
              <mc:Fallback>
                <p:oleObj name="Equation" r:id="rId3" imgW="431640" imgH="203040" progId="Equation.DSMT4">
                  <p:embed/>
                  <p:pic>
                    <p:nvPicPr>
                      <p:cNvPr id="23" name="Object 22">
                        <a:extLst>
                          <a:ext uri="{FF2B5EF4-FFF2-40B4-BE49-F238E27FC236}">
                            <a16:creationId xmlns:a16="http://schemas.microsoft.com/office/drawing/2014/main" id="{32E56232-C6E1-F6B2-D711-461C09656C8E}"/>
                          </a:ext>
                        </a:extLst>
                      </p:cNvPr>
                      <p:cNvPicPr/>
                      <p:nvPr/>
                    </p:nvPicPr>
                    <p:blipFill>
                      <a:blip r:embed="rId4"/>
                      <a:stretch>
                        <a:fillRect/>
                      </a:stretch>
                    </p:blipFill>
                    <p:spPr>
                      <a:xfrm>
                        <a:off x="6196661" y="2587778"/>
                        <a:ext cx="679450" cy="320675"/>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FC526CF3-BEC9-F928-3061-63AB7648FC95}"/>
              </a:ext>
            </a:extLst>
          </p:cNvPr>
          <p:cNvGraphicFramePr>
            <a:graphicFrameLocks noChangeAspect="1"/>
          </p:cNvGraphicFramePr>
          <p:nvPr>
            <p:extLst>
              <p:ext uri="{D42A27DB-BD31-4B8C-83A1-F6EECF244321}">
                <p14:modId xmlns:p14="http://schemas.microsoft.com/office/powerpoint/2010/main" val="230699495"/>
              </p:ext>
            </p:extLst>
          </p:nvPr>
        </p:nvGraphicFramePr>
        <p:xfrm>
          <a:off x="4114804" y="1848668"/>
          <a:ext cx="2265363" cy="430213"/>
        </p:xfrm>
        <a:graphic>
          <a:graphicData uri="http://schemas.openxmlformats.org/presentationml/2006/ole">
            <mc:AlternateContent xmlns:mc="http://schemas.openxmlformats.org/markup-compatibility/2006">
              <mc:Choice xmlns:v="urn:schemas-microsoft-com:vml" Requires="v">
                <p:oleObj name="Equation" r:id="rId5" imgW="2264791" imgH="429735" progId="Equation.DSMT4">
                  <p:embed/>
                </p:oleObj>
              </mc:Choice>
              <mc:Fallback>
                <p:oleObj name="Equation" r:id="rId5" imgW="2264791" imgH="429735" progId="Equation.DSMT4">
                  <p:embed/>
                  <p:pic>
                    <p:nvPicPr>
                      <p:cNvPr id="0" name=""/>
                      <p:cNvPicPr/>
                      <p:nvPr/>
                    </p:nvPicPr>
                    <p:blipFill>
                      <a:blip r:embed="rId6"/>
                      <a:stretch>
                        <a:fillRect/>
                      </a:stretch>
                    </p:blipFill>
                    <p:spPr>
                      <a:xfrm>
                        <a:off x="4114804" y="1848668"/>
                        <a:ext cx="2265363" cy="43021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53E9E9E-C9D7-6D5B-D533-2D9D7D7D709A}"/>
              </a:ext>
            </a:extLst>
          </p:cNvPr>
          <p:cNvSpPr txBox="1"/>
          <p:nvPr/>
        </p:nvSpPr>
        <p:spPr>
          <a:xfrm>
            <a:off x="23124" y="2442576"/>
            <a:ext cx="11779985" cy="1323439"/>
          </a:xfrm>
          <a:prstGeom prst="rect">
            <a:avLst/>
          </a:prstGeom>
          <a:noFill/>
        </p:spPr>
        <p:txBody>
          <a:bodyPr wrap="square">
            <a:spAutoFit/>
          </a:bodyPr>
          <a:lstStyle/>
          <a:p>
            <a:pPr>
              <a:lnSpc>
                <a:spcPct val="150000"/>
              </a:lnSpc>
            </a:pPr>
            <a:r>
              <a:rPr lang="en-US" sz="2000" i="1" dirty="0" err="1">
                <a:solidFill>
                  <a:srgbClr val="000000"/>
                </a:solidFill>
                <a:effectLst/>
                <a:latin typeface="Times New Roman" panose="02020603050405020304" pitchFamily="18" charset="0"/>
                <a:ea typeface="Calibri" panose="020F0502020204030204" pitchFamily="34" charset="0"/>
              </a:rPr>
              <a:t>Bằng</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cách</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thay</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đổi</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mối</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quan</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hệ</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giữa</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đồ</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thị</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của</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hàm</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số</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và</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các</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hàm</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số</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sơ</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cấp</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cơ</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giáo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viên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sinh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xây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dựng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bài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toán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sau</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p>
          <a:p>
            <a:endParaRPr lang="en-US" sz="2000" dirty="0"/>
          </a:p>
        </p:txBody>
      </p:sp>
      <p:sp>
        <p:nvSpPr>
          <p:cNvPr id="22" name="Rounded Rectangle 21">
            <a:extLst>
              <a:ext uri="{FF2B5EF4-FFF2-40B4-BE49-F238E27FC236}">
                <a16:creationId xmlns:a16="http://schemas.microsoft.com/office/drawing/2014/main" id="{DDA3C000-681D-209B-B50F-7283D994AAA1}"/>
              </a:ext>
            </a:extLst>
          </p:cNvPr>
          <p:cNvSpPr/>
          <p:nvPr/>
        </p:nvSpPr>
        <p:spPr>
          <a:xfrm>
            <a:off x="128631" y="3506385"/>
            <a:ext cx="2589291" cy="208421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đường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thẳng</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25" name="Object 24">
            <a:extLst>
              <a:ext uri="{FF2B5EF4-FFF2-40B4-BE49-F238E27FC236}">
                <a16:creationId xmlns:a16="http://schemas.microsoft.com/office/drawing/2014/main" id="{F3761698-96A2-216C-7F5E-1F83953252E0}"/>
              </a:ext>
            </a:extLst>
          </p:cNvPr>
          <p:cNvGraphicFramePr>
            <a:graphicFrameLocks noChangeAspect="1"/>
          </p:cNvGraphicFramePr>
          <p:nvPr>
            <p:extLst>
              <p:ext uri="{D42A27DB-BD31-4B8C-83A1-F6EECF244321}">
                <p14:modId xmlns:p14="http://schemas.microsoft.com/office/powerpoint/2010/main" val="2641027231"/>
              </p:ext>
            </p:extLst>
          </p:nvPr>
        </p:nvGraphicFramePr>
        <p:xfrm>
          <a:off x="898997" y="4399372"/>
          <a:ext cx="1187813" cy="465809"/>
        </p:xfrm>
        <a:graphic>
          <a:graphicData uri="http://schemas.openxmlformats.org/presentationml/2006/ole">
            <mc:AlternateContent xmlns:mc="http://schemas.openxmlformats.org/markup-compatibility/2006">
              <mc:Choice xmlns:v="urn:schemas-microsoft-com:vml" Requires="v">
                <p:oleObj name="Equation" r:id="rId7" imgW="647640" imgH="253800" progId="Equation.DSMT4">
                  <p:embed/>
                </p:oleObj>
              </mc:Choice>
              <mc:Fallback>
                <p:oleObj name="Equation" r:id="rId7" imgW="647640" imgH="253800" progId="Equation.DSMT4">
                  <p:embed/>
                  <p:pic>
                    <p:nvPicPr>
                      <p:cNvPr id="0" name=""/>
                      <p:cNvPicPr/>
                      <p:nvPr/>
                    </p:nvPicPr>
                    <p:blipFill>
                      <a:blip r:embed="rId8"/>
                      <a:stretch>
                        <a:fillRect/>
                      </a:stretch>
                    </p:blipFill>
                    <p:spPr>
                      <a:xfrm>
                        <a:off x="898997" y="4399372"/>
                        <a:ext cx="1187813" cy="465809"/>
                      </a:xfrm>
                      <a:prstGeom prst="rect">
                        <a:avLst/>
                      </a:prstGeom>
                    </p:spPr>
                  </p:pic>
                </p:oleObj>
              </mc:Fallback>
            </mc:AlternateContent>
          </a:graphicData>
        </a:graphic>
      </p:graphicFrame>
      <p:sp>
        <p:nvSpPr>
          <p:cNvPr id="31" name="Rounded Rectangle 18">
            <a:extLst>
              <a:ext uri="{FF2B5EF4-FFF2-40B4-BE49-F238E27FC236}">
                <a16:creationId xmlns:a16="http://schemas.microsoft.com/office/drawing/2014/main" id="{07CF5E99-56DD-1EE1-CE1C-67654DE430A9}"/>
              </a:ext>
            </a:extLst>
          </p:cNvPr>
          <p:cNvSpPr/>
          <p:nvPr/>
        </p:nvSpPr>
        <p:spPr>
          <a:xfrm>
            <a:off x="2974066" y="3506385"/>
            <a:ext cx="2589291" cy="204449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parabol</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33" name="Object 32">
            <a:extLst>
              <a:ext uri="{FF2B5EF4-FFF2-40B4-BE49-F238E27FC236}">
                <a16:creationId xmlns:a16="http://schemas.microsoft.com/office/drawing/2014/main" id="{2A40776D-5AE5-44C1-3E28-85C3E0ADC938}"/>
              </a:ext>
            </a:extLst>
          </p:cNvPr>
          <p:cNvGraphicFramePr>
            <a:graphicFrameLocks noChangeAspect="1"/>
          </p:cNvGraphicFramePr>
          <p:nvPr>
            <p:extLst>
              <p:ext uri="{D42A27DB-BD31-4B8C-83A1-F6EECF244321}">
                <p14:modId xmlns:p14="http://schemas.microsoft.com/office/powerpoint/2010/main" val="1259208558"/>
              </p:ext>
            </p:extLst>
          </p:nvPr>
        </p:nvGraphicFramePr>
        <p:xfrm>
          <a:off x="3866058" y="4368421"/>
          <a:ext cx="1108075" cy="436563"/>
        </p:xfrm>
        <a:graphic>
          <a:graphicData uri="http://schemas.openxmlformats.org/presentationml/2006/ole">
            <mc:AlternateContent xmlns:mc="http://schemas.openxmlformats.org/markup-compatibility/2006">
              <mc:Choice xmlns:v="urn:schemas-microsoft-com:vml" Requires="v">
                <p:oleObj name="Equation" r:id="rId9" imgW="1107927" imgH="435864" progId="Equation.DSMT4">
                  <p:embed/>
                </p:oleObj>
              </mc:Choice>
              <mc:Fallback>
                <p:oleObj name="Equation" r:id="rId9" imgW="1107927" imgH="435864" progId="Equation.DSMT4">
                  <p:embed/>
                  <p:pic>
                    <p:nvPicPr>
                      <p:cNvPr id="0" name=""/>
                      <p:cNvPicPr/>
                      <p:nvPr/>
                    </p:nvPicPr>
                    <p:blipFill>
                      <a:blip r:embed="rId10"/>
                      <a:stretch>
                        <a:fillRect/>
                      </a:stretch>
                    </p:blipFill>
                    <p:spPr>
                      <a:xfrm>
                        <a:off x="3866058" y="4368421"/>
                        <a:ext cx="1108075" cy="43656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2A7335E-40A8-9F51-39A5-2A78FD758E0D}"/>
              </a:ext>
            </a:extLst>
          </p:cNvPr>
          <p:cNvSpPr txBox="1"/>
          <p:nvPr/>
        </p:nvSpPr>
        <p:spPr>
          <a:xfrm>
            <a:off x="-47704" y="5618125"/>
            <a:ext cx="12493783" cy="1143070"/>
          </a:xfrm>
          <a:prstGeom prst="rect">
            <a:avLst/>
          </a:prstGeom>
          <a:noFill/>
        </p:spPr>
        <p:txBody>
          <a:bodyPr wrap="square">
            <a:spAutoFit/>
          </a:bodyPr>
          <a:lstStyle/>
          <a:p>
            <a:pPr>
              <a:lnSpc>
                <a:spcPct val="150000"/>
              </a:lnSpc>
            </a:pPr>
            <a:r>
              <a:rPr lang="en-US" sz="2400" b="1" dirty="0">
                <a:solidFill>
                  <a:srgbClr val="000000"/>
                </a:solidFill>
                <a:effectLst/>
                <a:latin typeface="Times New Roman" panose="02020603050405020304" pitchFamily="18" charset="0"/>
                <a:ea typeface="Calibri" panose="020F0502020204030204" pitchFamily="34" charset="0"/>
              </a:rPr>
              <a:t>2.3.3.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en-US" sz="2400" dirty="0"/>
          </a:p>
        </p:txBody>
      </p:sp>
      <p:sp>
        <p:nvSpPr>
          <p:cNvPr id="10" name="Rounded Rectangle 22">
            <a:extLst>
              <a:ext uri="{FF2B5EF4-FFF2-40B4-BE49-F238E27FC236}">
                <a16:creationId xmlns:a16="http://schemas.microsoft.com/office/drawing/2014/main" id="{89D817B0-BB91-FFF3-E6F1-9B23BF9768AF}"/>
              </a:ext>
            </a:extLst>
          </p:cNvPr>
          <p:cNvSpPr/>
          <p:nvPr/>
        </p:nvSpPr>
        <p:spPr>
          <a:xfrm>
            <a:off x="-1" y="6182450"/>
            <a:ext cx="835326" cy="642404"/>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BP4</a:t>
            </a:r>
          </a:p>
        </p:txBody>
      </p:sp>
      <p:sp>
        <p:nvSpPr>
          <p:cNvPr id="11" name="Rounded Rectangle 18">
            <a:extLst>
              <a:ext uri="{FF2B5EF4-FFF2-40B4-BE49-F238E27FC236}">
                <a16:creationId xmlns:a16="http://schemas.microsoft.com/office/drawing/2014/main" id="{316855A6-09AB-5F9D-94EE-6A96A521E942}"/>
              </a:ext>
            </a:extLst>
          </p:cNvPr>
          <p:cNvSpPr/>
          <p:nvPr/>
        </p:nvSpPr>
        <p:spPr>
          <a:xfrm>
            <a:off x="887235" y="6182450"/>
            <a:ext cx="10417528" cy="7869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luyện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6" name="Rounded Rectangle 4">
            <a:extLst>
              <a:ext uri="{FF2B5EF4-FFF2-40B4-BE49-F238E27FC236}">
                <a16:creationId xmlns:a16="http://schemas.microsoft.com/office/drawing/2014/main" id="{7ED39793-172E-1EF2-F61A-8A5C51A9EF19}"/>
              </a:ext>
            </a:extLst>
          </p:cNvPr>
          <p:cNvSpPr/>
          <p:nvPr/>
        </p:nvSpPr>
        <p:spPr>
          <a:xfrm>
            <a:off x="5913117" y="3522317"/>
            <a:ext cx="2589291" cy="19736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giác</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995AFFA1-6040-E700-37AD-C9BEC91FC90C}"/>
              </a:ext>
            </a:extLst>
          </p:cNvPr>
          <p:cNvGraphicFramePr>
            <a:graphicFrameLocks noChangeAspect="1"/>
          </p:cNvGraphicFramePr>
          <p:nvPr>
            <p:extLst>
              <p:ext uri="{D42A27DB-BD31-4B8C-83A1-F6EECF244321}">
                <p14:modId xmlns:p14="http://schemas.microsoft.com/office/powerpoint/2010/main" val="2708592588"/>
              </p:ext>
            </p:extLst>
          </p:nvPr>
        </p:nvGraphicFramePr>
        <p:xfrm>
          <a:off x="6878638" y="4072947"/>
          <a:ext cx="1187450" cy="466725"/>
        </p:xfrm>
        <a:graphic>
          <a:graphicData uri="http://schemas.openxmlformats.org/presentationml/2006/ole">
            <mc:AlternateContent xmlns:mc="http://schemas.openxmlformats.org/markup-compatibility/2006">
              <mc:Choice xmlns:v="urn:schemas-microsoft-com:vml" Requires="v">
                <p:oleObj name="Equation" r:id="rId11" imgW="1187450" imgH="466508" progId="Equation.DSMT4">
                  <p:embed/>
                </p:oleObj>
              </mc:Choice>
              <mc:Fallback>
                <p:oleObj name="Equation" r:id="rId11" imgW="1187450" imgH="466508" progId="Equation.DSMT4">
                  <p:embed/>
                  <p:pic>
                    <p:nvPicPr>
                      <p:cNvPr id="0" name=""/>
                      <p:cNvPicPr/>
                      <p:nvPr/>
                    </p:nvPicPr>
                    <p:blipFill>
                      <a:blip r:embed="rId12"/>
                      <a:stretch>
                        <a:fillRect/>
                      </a:stretch>
                    </p:blipFill>
                    <p:spPr>
                      <a:xfrm>
                        <a:off x="6878638" y="4072947"/>
                        <a:ext cx="1187450" cy="466725"/>
                      </a:xfrm>
                      <a:prstGeom prst="rect">
                        <a:avLst/>
                      </a:prstGeom>
                    </p:spPr>
                  </p:pic>
                </p:oleObj>
              </mc:Fallback>
            </mc:AlternateContent>
          </a:graphicData>
        </a:graphic>
      </p:graphicFrame>
      <p:sp>
        <p:nvSpPr>
          <p:cNvPr id="9" name="Rounded Rectangle 20">
            <a:extLst>
              <a:ext uri="{FF2B5EF4-FFF2-40B4-BE49-F238E27FC236}">
                <a16:creationId xmlns:a16="http://schemas.microsoft.com/office/drawing/2014/main" id="{87CBE9EC-D12D-14EB-F02D-40AC6AEE0B32}"/>
              </a:ext>
            </a:extLst>
          </p:cNvPr>
          <p:cNvSpPr/>
          <p:nvPr/>
        </p:nvSpPr>
        <p:spPr>
          <a:xfrm>
            <a:off x="8852168" y="3522318"/>
            <a:ext cx="2440835" cy="19736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Mối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322CDF37-B333-213C-AC4E-09E0B86B9C8B}"/>
              </a:ext>
            </a:extLst>
          </p:cNvPr>
          <p:cNvGraphicFramePr>
            <a:graphicFrameLocks noChangeAspect="1"/>
          </p:cNvGraphicFramePr>
          <p:nvPr>
            <p:extLst>
              <p:ext uri="{D42A27DB-BD31-4B8C-83A1-F6EECF244321}">
                <p14:modId xmlns:p14="http://schemas.microsoft.com/office/powerpoint/2010/main" val="2097139850"/>
              </p:ext>
            </p:extLst>
          </p:nvPr>
        </p:nvGraphicFramePr>
        <p:xfrm>
          <a:off x="9766457" y="4149957"/>
          <a:ext cx="1187450" cy="466725"/>
        </p:xfrm>
        <a:graphic>
          <a:graphicData uri="http://schemas.openxmlformats.org/presentationml/2006/ole">
            <mc:AlternateContent xmlns:mc="http://schemas.openxmlformats.org/markup-compatibility/2006">
              <mc:Choice xmlns:v="urn:schemas-microsoft-com:vml" Requires="v">
                <p:oleObj name="Equation" r:id="rId13" imgW="1187450" imgH="466508" progId="Equation.DSMT4">
                  <p:embed/>
                </p:oleObj>
              </mc:Choice>
              <mc:Fallback>
                <p:oleObj name="Equation" r:id="rId13" imgW="1187450" imgH="466508" progId="Equation.DSMT4">
                  <p:embed/>
                  <p:pic>
                    <p:nvPicPr>
                      <p:cNvPr id="0" name=""/>
                      <p:cNvPicPr/>
                      <p:nvPr/>
                    </p:nvPicPr>
                    <p:blipFill>
                      <a:blip r:embed="rId14"/>
                      <a:stretch>
                        <a:fillRect/>
                      </a:stretch>
                    </p:blipFill>
                    <p:spPr>
                      <a:xfrm>
                        <a:off x="9766457" y="4149957"/>
                        <a:ext cx="1187450" cy="466725"/>
                      </a:xfrm>
                      <a:prstGeom prst="rect">
                        <a:avLst/>
                      </a:prstGeom>
                    </p:spPr>
                  </p:pic>
                </p:oleObj>
              </mc:Fallback>
            </mc:AlternateContent>
          </a:graphicData>
        </a:graphic>
      </p:graphicFrame>
    </p:spTree>
    <p:extLst>
      <p:ext uri="{BB962C8B-B14F-4D97-AF65-F5344CB8AC3E}">
        <p14:creationId xmlns:p14="http://schemas.microsoft.com/office/powerpoint/2010/main" val="42665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12" grpId="0"/>
      <p:bldP spid="22" grpId="0" animBg="1"/>
      <p:bldP spid="31" grpId="0" animBg="1"/>
      <p:bldP spid="5" grpId="0"/>
      <p:bldP spid="10" grpId="0" animBg="1"/>
      <p:bldP spid="11" grpId="0" animBg="1"/>
      <p:bldP spid="6"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CBEFC9C-45FC-280C-460B-CE10F2F16E00}"/>
              </a:ext>
            </a:extLst>
          </p:cNvPr>
          <p:cNvSpPr>
            <a:spLocks noGrp="1"/>
          </p:cNvSpPr>
          <p:nvPr>
            <p:ph type="title"/>
          </p:nvPr>
        </p:nvSpPr>
        <p:spPr>
          <a:xfrm>
            <a:off x="0" y="830758"/>
            <a:ext cx="5990439" cy="633165"/>
          </a:xfrm>
        </p:spPr>
        <p:txBody>
          <a:bodyPr>
            <a:noAutofit/>
          </a:bodyPr>
          <a:lstStyle/>
          <a:p>
            <a:pPr algn="just">
              <a:lnSpc>
                <a:spcPct val="150000"/>
              </a:lnSpc>
            </a:pPr>
            <a:r>
              <a:rPr lang="en-US" sz="2200" b="1" dirty="0">
                <a:latin typeface="Times New Roman" panose="02020603050405020304" pitchFamily="18" charset="0"/>
                <a:cs typeface="Times New Roman" panose="02020603050405020304" pitchFamily="18" charset="0"/>
              </a:rPr>
              <a:t>3.1.1. </a:t>
            </a:r>
            <a:r>
              <a:rPr lang="en-US" sz="2200" b="1" dirty="0" err="1">
                <a:latin typeface="Times New Roman" panose="02020603050405020304" pitchFamily="18" charset="0"/>
                <a:cs typeface="Times New Roman" panose="02020603050405020304" pitchFamily="18" charset="0"/>
              </a:rPr>
              <a:t>Đối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tượng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2C0AAF1-10CB-D7A2-9324-3976EA25D575}"/>
              </a:ext>
            </a:extLst>
          </p:cNvPr>
          <p:cNvSpPr txBox="1"/>
          <p:nvPr/>
        </p:nvSpPr>
        <p:spPr>
          <a:xfrm>
            <a:off x="0" y="1507568"/>
            <a:ext cx="11662096" cy="2576154"/>
          </a:xfrm>
          <a:prstGeom prst="rect">
            <a:avLst/>
          </a:prstGeom>
          <a:noFill/>
        </p:spPr>
        <p:txBody>
          <a:bodyPr wrap="square">
            <a:spAutoFit/>
          </a:bodyPr>
          <a:lstStyle/>
          <a:p>
            <a:pPr marL="0" marR="0" indent="45720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12A3, 12A6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12A3,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39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2022 – 2023).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12A6,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40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2022 – 2023).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fontAlgn="base">
              <a:lnSpc>
                <a:spcPct val="15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15/9/2022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25/12/2022.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EEF7396-FE55-CAD4-E720-E2113321D08D}"/>
              </a:ext>
            </a:extLst>
          </p:cNvPr>
          <p:cNvSpPr txBox="1"/>
          <p:nvPr/>
        </p:nvSpPr>
        <p:spPr>
          <a:xfrm>
            <a:off x="1397" y="4110170"/>
            <a:ext cx="6094602" cy="539378"/>
          </a:xfrm>
          <a:prstGeom prst="rect">
            <a:avLst/>
          </a:prstGeom>
          <a:noFill/>
        </p:spPr>
        <p:txBody>
          <a:bodyPr wrap="square">
            <a:spAutoFit/>
          </a:bodyPr>
          <a:lstStyle/>
          <a:p>
            <a:pPr marL="0" marR="0" fontAlgn="base">
              <a:lnSpc>
                <a:spcPct val="150000"/>
              </a:lnSpc>
              <a:spcBef>
                <a:spcPts val="300"/>
              </a:spcBef>
              <a:spcAft>
                <a:spcPts val="30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3.1.2.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3619F32-F3CA-CD4A-7255-2A7A3546C9BD}"/>
              </a:ext>
            </a:extLst>
          </p:cNvPr>
          <p:cNvSpPr txBox="1"/>
          <p:nvPr/>
        </p:nvSpPr>
        <p:spPr>
          <a:xfrm>
            <a:off x="633033" y="4680404"/>
            <a:ext cx="11650211" cy="2114490"/>
          </a:xfrm>
          <a:prstGeom prst="rect">
            <a:avLst/>
          </a:prstGeom>
          <a:noFill/>
        </p:spPr>
        <p:txBody>
          <a:bodyPr wrap="square">
            <a:spAutoFit/>
          </a:bodyPr>
          <a:lstStyle/>
          <a:p>
            <a:pPr marL="0" marR="0" fontAlgn="base">
              <a:lnSpc>
                <a:spcPct val="150000"/>
              </a:lnSpc>
              <a:spcBef>
                <a:spcPts val="300"/>
              </a:spcBef>
              <a:spcAft>
                <a:spcPts val="3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50000"/>
              </a:lnSpc>
              <a:spcBef>
                <a:spcPts val="300"/>
              </a:spcBef>
              <a:spcAft>
                <a:spcPts val="3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4">
            <a:extLst>
              <a:ext uri="{FF2B5EF4-FFF2-40B4-BE49-F238E27FC236}">
                <a16:creationId xmlns:a16="http://schemas.microsoft.com/office/drawing/2014/main" id="{15693E8F-CC4A-44B7-7C34-024FC617F27C}"/>
              </a:ext>
            </a:extLst>
          </p:cNvPr>
          <p:cNvSpPr txBox="1">
            <a:spLocks/>
          </p:cNvSpPr>
          <p:nvPr/>
        </p:nvSpPr>
        <p:spPr>
          <a:xfrm>
            <a:off x="-84562" y="-130165"/>
            <a:ext cx="5990439" cy="633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200" b="1" dirty="0">
                <a:solidFill>
                  <a:srgbClr val="003399"/>
                </a:solidFill>
                <a:latin typeface="Times New Roman" panose="02020603050405020304" pitchFamily="18" charset="0"/>
                <a:cs typeface="Times New Roman" panose="02020603050405020304" pitchFamily="18" charset="0"/>
              </a:rPr>
              <a:t>3. THỰC NGHIỆM SƯ PHẠM</a:t>
            </a:r>
          </a:p>
        </p:txBody>
      </p:sp>
      <p:sp>
        <p:nvSpPr>
          <p:cNvPr id="4" name="Title 4">
            <a:extLst>
              <a:ext uri="{FF2B5EF4-FFF2-40B4-BE49-F238E27FC236}">
                <a16:creationId xmlns:a16="http://schemas.microsoft.com/office/drawing/2014/main" id="{ABD9A420-7881-EC4D-C9F1-4ADDED747FA3}"/>
              </a:ext>
            </a:extLst>
          </p:cNvPr>
          <p:cNvSpPr txBox="1">
            <a:spLocks/>
          </p:cNvSpPr>
          <p:nvPr/>
        </p:nvSpPr>
        <p:spPr>
          <a:xfrm>
            <a:off x="-84562" y="303402"/>
            <a:ext cx="5990439" cy="633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200" b="1" dirty="0">
                <a:latin typeface="Times New Roman" panose="02020603050405020304" pitchFamily="18" charset="0"/>
                <a:cs typeface="Times New Roman" panose="02020603050405020304" pitchFamily="18" charset="0"/>
              </a:rPr>
              <a:t>3.1. </a:t>
            </a:r>
            <a:r>
              <a:rPr lang="en-US" sz="2200" b="1" dirty="0" err="1">
                <a:latin typeface="Times New Roman" panose="02020603050405020304" pitchFamily="18" charset="0"/>
                <a:cs typeface="Times New Roman" panose="02020603050405020304" pitchFamily="18" charset="0"/>
              </a:rPr>
              <a:t>Mô</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22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P spid="14" grpId="0"/>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07E525-A8D6-84D1-25BF-8A8FC164AF2B}"/>
              </a:ext>
            </a:extLst>
          </p:cNvPr>
          <p:cNvSpPr txBox="1"/>
          <p:nvPr/>
        </p:nvSpPr>
        <p:spPr>
          <a:xfrm>
            <a:off x="85988" y="174309"/>
            <a:ext cx="11566320" cy="3589894"/>
          </a:xfrm>
          <a:prstGeom prst="rect">
            <a:avLst/>
          </a:prstGeom>
          <a:noFill/>
        </p:spPr>
        <p:txBody>
          <a:bodyPr wrap="square">
            <a:spAutoFit/>
          </a:bodyPr>
          <a:lstStyle/>
          <a:p>
            <a:pPr marL="0" marR="0" fontAlgn="base">
              <a:lnSpc>
                <a:spcPct val="150000"/>
              </a:lnSpc>
              <a:spcBef>
                <a:spcPts val="300"/>
              </a:spcBef>
              <a:spcAft>
                <a:spcPts val="3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fontAlgn="base">
              <a:lnSpc>
                <a:spcPct val="150000"/>
              </a:lnSpc>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12A3)</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fontAlgn="base">
              <a:lnSpc>
                <a:spcPct val="150000"/>
              </a:lnSpc>
              <a:spcBef>
                <a:spcPts val="300"/>
              </a:spcBef>
              <a:spcAft>
                <a:spcPts val="3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rPr>
              <a:t>Dạy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theo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nội</a:t>
            </a:r>
            <a:r>
              <a:rPr lang="en-US" sz="2400" dirty="0">
                <a:solidFill>
                  <a:srgbClr val="000000"/>
                </a:solidFill>
                <a:effectLst/>
                <a:latin typeface="Times New Roman" panose="02020603050405020304" pitchFamily="18" charset="0"/>
                <a:ea typeface="Calibri" panose="020F0502020204030204" pitchFamily="34" charset="0"/>
              </a:rPr>
              <a:t> dung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TNTHPT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THPT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( 45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50000"/>
              </a:lnSpc>
              <a:spcBef>
                <a:spcPts val="300"/>
              </a:spcBef>
              <a:spcAft>
                <a:spcPts val="300"/>
              </a:spcAft>
              <a:buFont typeface="Symbol" panose="05050102010706020507" pitchFamily="18" charset="2"/>
              <a:buChar char=""/>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18EA7BD-27AB-CDA1-E0D5-DA9AA326C26B}"/>
              </a:ext>
            </a:extLst>
          </p:cNvPr>
          <p:cNvSpPr txBox="1"/>
          <p:nvPr/>
        </p:nvSpPr>
        <p:spPr>
          <a:xfrm>
            <a:off x="281031" y="3311162"/>
            <a:ext cx="11438390" cy="2395849"/>
          </a:xfrm>
          <a:prstGeom prst="rect">
            <a:avLst/>
          </a:prstGeom>
          <a:noFill/>
        </p:spPr>
        <p:txBody>
          <a:bodyPr wrap="square">
            <a:spAutoFit/>
          </a:bodyPr>
          <a:lstStyle/>
          <a:p>
            <a:pPr marR="0" lvl="0" fontAlgn="base">
              <a:lnSpc>
                <a:spcPct val="150000"/>
              </a:lnSpc>
              <a:spcBef>
                <a:spcPts val="300"/>
              </a:spcBef>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12A6)</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35687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SGK, SBT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35687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63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CD027B-D8E2-0D4E-8311-50732242C146}"/>
              </a:ext>
            </a:extLst>
          </p:cNvPr>
          <p:cNvSpPr txBox="1"/>
          <p:nvPr/>
        </p:nvSpPr>
        <p:spPr>
          <a:xfrm>
            <a:off x="193179" y="170728"/>
            <a:ext cx="9351627" cy="579967"/>
          </a:xfrm>
          <a:prstGeom prst="rect">
            <a:avLst/>
          </a:prstGeom>
          <a:noFill/>
        </p:spPr>
        <p:txBody>
          <a:bodyPr wrap="square">
            <a:spAutoFit/>
          </a:bodyPr>
          <a:lstStyle/>
          <a:p>
            <a:pPr marL="0" marR="0" lvl="0" indent="0" algn="l" defTabSz="914400" rtl="0" eaLnBrk="1" fontAlgn="base" latinLnBrk="0" hangingPunct="1">
              <a:lnSpc>
                <a:spcPct val="15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sư</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C49A5CE-2429-93BA-36DB-B142188988AC}"/>
              </a:ext>
            </a:extLst>
          </p:cNvPr>
          <p:cNvPicPr>
            <a:picLocks noChangeAspect="1"/>
          </p:cNvPicPr>
          <p:nvPr/>
        </p:nvPicPr>
        <p:blipFill rotWithShape="1">
          <a:blip r:embed="rId2"/>
          <a:srcRect l="2971" t="23102" r="25371" b="11815"/>
          <a:stretch/>
        </p:blipFill>
        <p:spPr>
          <a:xfrm>
            <a:off x="380886" y="1018516"/>
            <a:ext cx="11267766" cy="5756486"/>
          </a:xfrm>
          <a:prstGeom prst="rect">
            <a:avLst/>
          </a:prstGeom>
        </p:spPr>
      </p:pic>
    </p:spTree>
    <p:extLst>
      <p:ext uri="{BB962C8B-B14F-4D97-AF65-F5344CB8AC3E}">
        <p14:creationId xmlns:p14="http://schemas.microsoft.com/office/powerpoint/2010/main" val="79212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0" y="1003553"/>
            <a:ext cx="11835155" cy="1228478"/>
          </a:xfrm>
          <a:prstGeom prst="rect">
            <a:avLst/>
          </a:prstGeom>
          <a:solidFill>
            <a:srgbClr val="92D050"/>
          </a:solidFill>
        </p:spPr>
        <p:txBody>
          <a:bodyPr wrap="square">
            <a:spAutoFit/>
          </a:bodyPr>
          <a:lstStyle/>
          <a:p>
            <a:pPr algn="just">
              <a:lnSpc>
                <a:spcPct val="150000"/>
              </a:lnSpc>
              <a:spcAft>
                <a:spcPts val="0"/>
              </a:spcAft>
              <a:tabLst>
                <a:tab pos="180340" algn="l"/>
                <a:tab pos="467995" algn="l"/>
                <a:tab pos="540385" algn="l"/>
                <a:tab pos="648335" algn="l"/>
                <a:tab pos="1260475" algn="l"/>
                <a:tab pos="3780790" algn="l"/>
              </a:tabLst>
            </a:pPr>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Dạng 1: Viết phương trình đường thẳng trong không gian khi véc tơ chỉ phương của đường thẳng được tìm dựa vào định nghĩa.</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2015" y="106382"/>
            <a:ext cx="5297345" cy="740611"/>
            <a:chOff x="1171060" y="3991939"/>
            <a:chExt cx="4158937" cy="927165"/>
          </a:xfrm>
        </p:grpSpPr>
        <p:grpSp>
          <p:nvGrpSpPr>
            <p:cNvPr id="8" name="Group 7"/>
            <p:cNvGrpSpPr/>
            <p:nvPr/>
          </p:nvGrpSpPr>
          <p:grpSpPr>
            <a:xfrm>
              <a:off x="1826937" y="4029571"/>
              <a:ext cx="3503060" cy="889533"/>
              <a:chOff x="2493687" y="4391521"/>
              <a:chExt cx="3503060" cy="889533"/>
            </a:xfrm>
          </p:grpSpPr>
          <p:sp>
            <p:nvSpPr>
              <p:cNvPr id="10" name="Freeform 20"/>
              <p:cNvSpPr>
                <a:spLocks/>
              </p:cNvSpPr>
              <p:nvPr/>
            </p:nvSpPr>
            <p:spPr bwMode="auto">
              <a:xfrm rot="5400000">
                <a:off x="3800450" y="3084758"/>
                <a:ext cx="889533"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3200" b="1">
                  <a:latin typeface="Tahoma" pitchFamily="34" charset="0"/>
                  <a:ea typeface="Tahoma" pitchFamily="34" charset="0"/>
                  <a:cs typeface="Tahoma" pitchFamily="34" charset="0"/>
                </a:endParaRPr>
              </a:p>
            </p:txBody>
          </p:sp>
          <p:sp>
            <p:nvSpPr>
              <p:cNvPr id="11" name="TextBox 10"/>
              <p:cNvSpPr txBox="1"/>
              <p:nvPr/>
            </p:nvSpPr>
            <p:spPr>
              <a:xfrm>
                <a:off x="2500152" y="4444382"/>
                <a:ext cx="3117975" cy="732075"/>
              </a:xfrm>
              <a:prstGeom prst="rect">
                <a:avLst/>
              </a:prstGeom>
              <a:noFill/>
            </p:spPr>
            <p:txBody>
              <a:bodyPr wrap="square" rtlCol="0">
                <a:spAutoFit/>
              </a:bodyPr>
              <a:lstStyle/>
              <a:p>
                <a:pPr algn="ctr"/>
                <a:r>
                  <a:rPr lang="vi-VN" sz="3200" b="1" dirty="0">
                    <a:solidFill>
                      <a:srgbClr val="FF0000"/>
                    </a:solidFill>
                    <a:latin typeface="Times New Roman" pitchFamily="18" charset="0"/>
                    <a:ea typeface="Tahoma" pitchFamily="34" charset="0"/>
                    <a:cs typeface="Times New Roman" pitchFamily="18" charset="0"/>
                  </a:rPr>
                  <a:t>Các dạng bài tập</a:t>
                </a:r>
                <a:endParaRPr lang="en-US" sz="3200" b="1" dirty="0">
                  <a:solidFill>
                    <a:srgbClr val="FF0000"/>
                  </a:solidFill>
                  <a:latin typeface="Times New Roman" pitchFamily="18" charset="0"/>
                  <a:ea typeface="Tahoma" pitchFamily="34" charset="0"/>
                  <a:cs typeface="Times New Roman" pitchFamily="18" charset="0"/>
                </a:endParaRPr>
              </a:p>
            </p:txBody>
          </p:sp>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60" y="3991939"/>
              <a:ext cx="662342"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12" name="Rectangle 11">
            <a:extLst>
              <a:ext uri="{FF2B5EF4-FFF2-40B4-BE49-F238E27FC236}">
                <a16:creationId xmlns:a16="http://schemas.microsoft.com/office/drawing/2014/main" id="{22D77570-A124-42A2-8508-56EBDB632421}"/>
              </a:ext>
            </a:extLst>
          </p:cNvPr>
          <p:cNvSpPr/>
          <p:nvPr/>
        </p:nvSpPr>
        <p:spPr>
          <a:xfrm>
            <a:off x="93479" y="2480932"/>
            <a:ext cx="2733870" cy="461665"/>
          </a:xfrm>
          <a:prstGeom prst="rect">
            <a:avLst/>
          </a:prstGeom>
          <a:solidFill>
            <a:srgbClr val="FFC000"/>
          </a:solidFill>
        </p:spPr>
        <p:txBody>
          <a:bodyPr wrap="square">
            <a:spAutoFit/>
          </a:bodyPr>
          <a:lstStyle/>
          <a:p>
            <a:pPr algn="ctr"/>
            <a:r>
              <a:rPr lang="vi-VN" sz="2400" b="1" spc="-75" dirty="0">
                <a:latin typeface="Times New Roman" panose="02020603050405020304" pitchFamily="18" charset="0"/>
                <a:ea typeface="Tahoma" pitchFamily="34" charset="0"/>
                <a:cs typeface="Times New Roman" panose="02020603050405020304" pitchFamily="18" charset="0"/>
              </a:rPr>
              <a:t>1. Phương pháp</a:t>
            </a:r>
          </a:p>
        </p:txBody>
      </p:sp>
      <p:sp>
        <p:nvSpPr>
          <p:cNvPr id="3" name="Rectangle 2"/>
          <p:cNvSpPr/>
          <p:nvPr/>
        </p:nvSpPr>
        <p:spPr>
          <a:xfrm>
            <a:off x="841627" y="3283831"/>
            <a:ext cx="10501154" cy="1754326"/>
          </a:xfrm>
          <a:prstGeom prst="rect">
            <a:avLst/>
          </a:prstGeom>
        </p:spPr>
        <p:txBody>
          <a:bodyPr wrap="square">
            <a:spAutoFit/>
          </a:bodyPr>
          <a:lstStyle/>
          <a:p>
            <a:pPr algn="just">
              <a:lnSpc>
                <a:spcPct val="150000"/>
              </a:lnSpc>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hoặc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8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19BDAB-286F-6CD1-19D2-12218128C2D2}"/>
              </a:ext>
            </a:extLst>
          </p:cNvPr>
          <p:cNvSpPr txBox="1"/>
          <p:nvPr/>
        </p:nvSpPr>
        <p:spPr>
          <a:xfrm>
            <a:off x="396379" y="316248"/>
            <a:ext cx="9351627" cy="579967"/>
          </a:xfrm>
          <a:prstGeom prst="rect">
            <a:avLst/>
          </a:prstGeom>
          <a:noFill/>
        </p:spPr>
        <p:txBody>
          <a:bodyPr wrap="square">
            <a:spAutoFit/>
          </a:bodyPr>
          <a:lstStyle/>
          <a:p>
            <a:pPr marL="0" marR="0" fontAlgn="base">
              <a:lnSpc>
                <a:spcPct val="150000"/>
              </a:lnSpc>
              <a:spcBef>
                <a:spcPts val="300"/>
              </a:spcBef>
              <a:spcAft>
                <a:spcPts val="3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C0F5319-B27A-D3B4-B1C0-6316F44EF13A}"/>
              </a:ext>
            </a:extLst>
          </p:cNvPr>
          <p:cNvGraphicFramePr>
            <a:graphicFrameLocks noGrp="1"/>
          </p:cNvGraphicFramePr>
          <p:nvPr>
            <p:extLst>
              <p:ext uri="{D42A27DB-BD31-4B8C-83A1-F6EECF244321}">
                <p14:modId xmlns:p14="http://schemas.microsoft.com/office/powerpoint/2010/main" val="1910563670"/>
              </p:ext>
            </p:extLst>
          </p:nvPr>
        </p:nvGraphicFramePr>
        <p:xfrm>
          <a:off x="871384" y="1094060"/>
          <a:ext cx="8401615" cy="2878420"/>
        </p:xfrm>
        <a:graphic>
          <a:graphicData uri="http://schemas.openxmlformats.org/drawingml/2006/table">
            <a:tbl>
              <a:tblPr firstRow="1" firstCol="1" bandRow="1">
                <a:tableStyleId>{5C22544A-7EE6-4342-B048-85BDC9FD1C3A}</a:tableStyleId>
              </a:tblPr>
              <a:tblGrid>
                <a:gridCol w="1216400">
                  <a:extLst>
                    <a:ext uri="{9D8B030D-6E8A-4147-A177-3AD203B41FA5}">
                      <a16:colId xmlns:a16="http://schemas.microsoft.com/office/drawing/2014/main" val="1363674027"/>
                    </a:ext>
                  </a:extLst>
                </a:gridCol>
                <a:gridCol w="827742">
                  <a:extLst>
                    <a:ext uri="{9D8B030D-6E8A-4147-A177-3AD203B41FA5}">
                      <a16:colId xmlns:a16="http://schemas.microsoft.com/office/drawing/2014/main" val="2702019646"/>
                    </a:ext>
                  </a:extLst>
                </a:gridCol>
                <a:gridCol w="850068">
                  <a:extLst>
                    <a:ext uri="{9D8B030D-6E8A-4147-A177-3AD203B41FA5}">
                      <a16:colId xmlns:a16="http://schemas.microsoft.com/office/drawing/2014/main" val="2183292856"/>
                    </a:ext>
                  </a:extLst>
                </a:gridCol>
                <a:gridCol w="1913939">
                  <a:extLst>
                    <a:ext uri="{9D8B030D-6E8A-4147-A177-3AD203B41FA5}">
                      <a16:colId xmlns:a16="http://schemas.microsoft.com/office/drawing/2014/main" val="1613786234"/>
                    </a:ext>
                  </a:extLst>
                </a:gridCol>
                <a:gridCol w="868098">
                  <a:extLst>
                    <a:ext uri="{9D8B030D-6E8A-4147-A177-3AD203B41FA5}">
                      <a16:colId xmlns:a16="http://schemas.microsoft.com/office/drawing/2014/main" val="1261155083"/>
                    </a:ext>
                  </a:extLst>
                </a:gridCol>
                <a:gridCol w="927346">
                  <a:extLst>
                    <a:ext uri="{9D8B030D-6E8A-4147-A177-3AD203B41FA5}">
                      <a16:colId xmlns:a16="http://schemas.microsoft.com/office/drawing/2014/main" val="563886800"/>
                    </a:ext>
                  </a:extLst>
                </a:gridCol>
                <a:gridCol w="1798022">
                  <a:extLst>
                    <a:ext uri="{9D8B030D-6E8A-4147-A177-3AD203B41FA5}">
                      <a16:colId xmlns:a16="http://schemas.microsoft.com/office/drawing/2014/main" val="3028172676"/>
                    </a:ext>
                  </a:extLst>
                </a:gridCol>
              </a:tblGrid>
              <a:tr h="930713">
                <a:tc>
                  <a:txBody>
                    <a:bodyPr/>
                    <a:lstStyle/>
                    <a:p>
                      <a:pPr marL="0" marR="0" algn="just">
                        <a:lnSpc>
                          <a:spcPct val="150000"/>
                        </a:lnSpc>
                        <a:spcBef>
                          <a:spcPts val="0"/>
                        </a:spcBef>
                        <a:spcAft>
                          <a:spcPts val="100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12A6 </a:t>
                      </a:r>
                    </a:p>
                    <a:p>
                      <a:pPr marL="0" marR="0" algn="ctr">
                        <a:lnSpc>
                          <a:spcPct val="150000"/>
                        </a:lnSpc>
                        <a:spcBef>
                          <a:spcPts val="0"/>
                        </a:spcBef>
                        <a:spcAft>
                          <a:spcPts val="1000"/>
                        </a:spcAft>
                      </a:pPr>
                      <a:r>
                        <a:rPr lang="en-US" sz="2000" dirty="0">
                          <a:effectLst/>
                        </a:rPr>
                        <a:t>( </a:t>
                      </a:r>
                      <a:r>
                        <a:rPr lang="en-US" sz="2000" dirty="0" err="1">
                          <a:effectLst/>
                        </a:rPr>
                        <a:t>Không</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12A3</a:t>
                      </a:r>
                    </a:p>
                    <a:p>
                      <a:pPr marL="0" marR="0" algn="ctr">
                        <a:lnSpc>
                          <a:spcPct val="150000"/>
                        </a:lnSpc>
                        <a:spcBef>
                          <a:spcPts val="0"/>
                        </a:spcBef>
                        <a:spcAft>
                          <a:spcPts val="1000"/>
                        </a:spcAft>
                      </a:pPr>
                      <a:r>
                        <a:rPr lang="en-US" sz="2000" dirty="0">
                          <a:effectLst/>
                        </a:rPr>
                        <a:t>( </a:t>
                      </a:r>
                      <a:r>
                        <a:rPr lang="en-US" sz="2000" dirty="0" err="1">
                          <a:effectLst/>
                        </a:rPr>
                        <a:t>Có</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7373059"/>
                  </a:ext>
                </a:extLst>
              </a:tr>
              <a:tr h="457252">
                <a:tc>
                  <a:txBody>
                    <a:bodyPr/>
                    <a:lstStyle/>
                    <a:p>
                      <a:pPr marL="0" marR="0" algn="just">
                        <a:lnSpc>
                          <a:spcPct val="150000"/>
                        </a:lnSpc>
                        <a:spcBef>
                          <a:spcPts val="0"/>
                        </a:spcBef>
                        <a:spcAft>
                          <a:spcPts val="1000"/>
                        </a:spcAft>
                      </a:pPr>
                      <a:r>
                        <a:rPr lang="en-US" sz="1800" dirty="0" err="1">
                          <a:effectLst/>
                        </a:rPr>
                        <a:t>Số</a:t>
                      </a:r>
                      <a:r>
                        <a:rPr lang="en-US" sz="1800" dirty="0">
                          <a:effectLst/>
                        </a:rPr>
                        <a:t> HS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50000"/>
                        </a:lnSpc>
                        <a:spcBef>
                          <a:spcPts val="0"/>
                        </a:spcBef>
                        <a:spcAft>
                          <a:spcPts val="1000"/>
                        </a:spcAft>
                      </a:pPr>
                      <a:r>
                        <a:rPr lang="en-US" sz="1400" b="1" dirty="0">
                          <a:effectLst/>
                        </a:rPr>
                        <a:t>40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1000"/>
                        </a:spcAft>
                      </a:pPr>
                      <a:r>
                        <a:rPr lang="en-US" sz="1400" b="1">
                          <a:effectLst/>
                        </a:rPr>
                        <a:t>39</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5126391"/>
                  </a:ext>
                </a:extLst>
              </a:tr>
              <a:tr h="457252">
                <a:tc>
                  <a:txBody>
                    <a:bodyPr/>
                    <a:lstStyle/>
                    <a:p>
                      <a:pPr marL="0" marR="0" algn="just">
                        <a:lnSpc>
                          <a:spcPct val="150000"/>
                        </a:lnSpc>
                        <a:spcBef>
                          <a:spcPts val="0"/>
                        </a:spcBef>
                        <a:spcAft>
                          <a:spcPts val="1000"/>
                        </a:spcAft>
                      </a:pPr>
                      <a:r>
                        <a:rPr lang="en-US" sz="2000" dirty="0" err="1">
                          <a:effectLst/>
                        </a:rPr>
                        <a:t>Điểm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G</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K</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G</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K</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818474"/>
                  </a:ext>
                </a:extLst>
              </a:tr>
              <a:tr h="465316">
                <a:tc>
                  <a:txBody>
                    <a:bodyPr/>
                    <a:lstStyle/>
                    <a:p>
                      <a:pPr marL="0" marR="0" algn="just">
                        <a:lnSpc>
                          <a:spcPct val="150000"/>
                        </a:lnSpc>
                        <a:spcBef>
                          <a:spcPts val="0"/>
                        </a:spcBef>
                        <a:spcAft>
                          <a:spcPts val="1000"/>
                        </a:spcAft>
                      </a:pPr>
                      <a:r>
                        <a:rPr lang="en-US" sz="2000" dirty="0" err="1">
                          <a:effectLst/>
                        </a:rPr>
                        <a:t>Số</a:t>
                      </a:r>
                      <a:r>
                        <a:rPr lang="en-US" sz="2000" dirty="0">
                          <a:effectLst/>
                        </a:rPr>
                        <a:t> </a:t>
                      </a:r>
                      <a:r>
                        <a:rPr lang="en-US" sz="2000" dirty="0" err="1">
                          <a:effectLst/>
                        </a:rPr>
                        <a:t>lượng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1</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14</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23                    2</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27</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7                       0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452874"/>
                  </a:ext>
                </a:extLst>
              </a:tr>
              <a:tr h="362979">
                <a:tc>
                  <a:txBody>
                    <a:bodyPr/>
                    <a:lstStyle/>
                    <a:p>
                      <a:pPr marL="0" marR="0" algn="just">
                        <a:lnSpc>
                          <a:spcPct val="150000"/>
                        </a:lnSpc>
                        <a:spcBef>
                          <a:spcPts val="0"/>
                        </a:spcBef>
                        <a:spcAft>
                          <a:spcPts val="1000"/>
                        </a:spcAft>
                      </a:pP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2,5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35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57,5                  5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12,8</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69,2</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18                     0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842835"/>
                  </a:ext>
                </a:extLst>
              </a:tr>
            </a:tbl>
          </a:graphicData>
        </a:graphic>
      </p:graphicFrame>
      <p:sp>
        <p:nvSpPr>
          <p:cNvPr id="12" name="TextBox 11">
            <a:extLst>
              <a:ext uri="{FF2B5EF4-FFF2-40B4-BE49-F238E27FC236}">
                <a16:creationId xmlns:a16="http://schemas.microsoft.com/office/drawing/2014/main" id="{3F309F25-E257-1D61-F3D6-EF35B8CA18E0}"/>
              </a:ext>
            </a:extLst>
          </p:cNvPr>
          <p:cNvSpPr txBox="1"/>
          <p:nvPr/>
        </p:nvSpPr>
        <p:spPr>
          <a:xfrm>
            <a:off x="174196" y="4993328"/>
            <a:ext cx="11758271" cy="1764907"/>
          </a:xfrm>
          <a:prstGeom prst="rect">
            <a:avLst/>
          </a:prstGeom>
          <a:noFill/>
        </p:spPr>
        <p:txBody>
          <a:bodyPr wrap="square">
            <a:spAutoFit/>
          </a:bodyPr>
          <a:lstStyle/>
          <a:p>
            <a:pPr marL="0" marR="0" fontAlgn="base">
              <a:lnSpc>
                <a:spcPct val="150000"/>
              </a:lnSpc>
              <a:spcBef>
                <a:spcPts val="300"/>
              </a:spcBef>
              <a:spcAft>
                <a:spcPts val="3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A7AD03AE-8141-CCDF-396B-453D4C05505B}"/>
              </a:ext>
            </a:extLst>
          </p:cNvPr>
          <p:cNvCxnSpPr/>
          <p:nvPr/>
        </p:nvCxnSpPr>
        <p:spPr>
          <a:xfrm>
            <a:off x="8302028" y="2779414"/>
            <a:ext cx="0" cy="12931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33FDAA-51E1-859C-18A6-70E0B7F26062}"/>
              </a:ext>
            </a:extLst>
          </p:cNvPr>
          <p:cNvCxnSpPr/>
          <p:nvPr/>
        </p:nvCxnSpPr>
        <p:spPr>
          <a:xfrm>
            <a:off x="4771176" y="2779414"/>
            <a:ext cx="0" cy="12931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C30164-E00F-1CED-6146-7D7BDBF8C912}"/>
              </a:ext>
            </a:extLst>
          </p:cNvPr>
          <p:cNvSpPr txBox="1"/>
          <p:nvPr/>
        </p:nvSpPr>
        <p:spPr>
          <a:xfrm>
            <a:off x="72430" y="3965950"/>
            <a:ext cx="12119570" cy="1133965"/>
          </a:xfrm>
          <a:prstGeom prst="rect">
            <a:avLst/>
          </a:prstGeom>
          <a:noFill/>
        </p:spPr>
        <p:txBody>
          <a:bodyPr wrap="square">
            <a:spAutoFit/>
          </a:bodyPr>
          <a:lstStyle/>
          <a:p>
            <a:pPr marL="0" marR="0" indent="457200" fontAlgn="base">
              <a:lnSpc>
                <a:spcPct val="150000"/>
              </a:lnSpc>
              <a:spcBef>
                <a:spcPts val="300"/>
              </a:spcBef>
              <a:spcAft>
                <a:spcPts val="3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2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3628E5-5DE7-1CC5-1879-46948AD639C2}"/>
              </a:ext>
            </a:extLst>
          </p:cNvPr>
          <p:cNvSpPr txBox="1"/>
          <p:nvPr/>
        </p:nvSpPr>
        <p:spPr>
          <a:xfrm>
            <a:off x="72704" y="0"/>
            <a:ext cx="12009217" cy="5821378"/>
          </a:xfrm>
          <a:prstGeom prst="rect">
            <a:avLst/>
          </a:prstGeom>
          <a:noFill/>
        </p:spPr>
        <p:txBody>
          <a:bodyPr wrap="square">
            <a:spAutoFit/>
          </a:bodyPr>
          <a:lstStyle/>
          <a:p>
            <a:pPr marL="0" marR="0" algn="just">
              <a:lnSpc>
                <a:spcPct val="150000"/>
              </a:lnSpc>
              <a:spcBef>
                <a:spcPts val="0"/>
              </a:spcBef>
              <a:spcAft>
                <a:spcPts val="800"/>
              </a:spcAft>
              <a:tabLst>
                <a:tab pos="933450" algn="l"/>
              </a:tabLst>
            </a:pPr>
            <a:r>
              <a:rPr lang="en-US" sz="2400" b="1"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4. KẾT LUẬN.</a:t>
            </a:r>
            <a:r>
              <a:rPr lang="vi-VN" sz="2400" b="1"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1000"/>
              </a:spcAft>
              <a:buFontTx/>
              <a:buChar char="-"/>
              <a:tabLst>
                <a:tab pos="9334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9334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2A34289-FC31-B518-BC05-68C1C38D4AD1}"/>
              </a:ext>
            </a:extLst>
          </p:cNvPr>
          <p:cNvSpPr txBox="1"/>
          <p:nvPr/>
        </p:nvSpPr>
        <p:spPr>
          <a:xfrm>
            <a:off x="72705" y="5627503"/>
            <a:ext cx="6094602" cy="579967"/>
          </a:xfrm>
          <a:prstGeom prst="rect">
            <a:avLst/>
          </a:prstGeom>
          <a:noFill/>
        </p:spPr>
        <p:txBody>
          <a:bodyPr wrap="square">
            <a:spAutoFit/>
          </a:bodyPr>
          <a:lstStyle/>
          <a:p>
            <a:pPr marL="0" marR="0" algn="just" fontAlgn="base">
              <a:lnSpc>
                <a:spcPct val="150000"/>
              </a:lnSpc>
              <a:spcBef>
                <a:spcPts val="0"/>
              </a:spcBef>
              <a:spcAft>
                <a:spcPts val="1000"/>
              </a:spcAft>
            </a:pPr>
            <a:r>
              <a:rPr lang="pt-BR" sz="2400" b="1"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5. KIẾN NGHỊ, ĐỀ XUẤT.</a:t>
            </a:r>
            <a:endParaRPr lang="en-US" sz="24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B1A96722-3834-43FE-1DF1-C5AB632A770A}"/>
              </a:ext>
            </a:extLst>
          </p:cNvPr>
          <p:cNvGraphicFramePr>
            <a:graphicFrameLocks noChangeAspect="1"/>
          </p:cNvGraphicFramePr>
          <p:nvPr>
            <p:extLst>
              <p:ext uri="{D42A27DB-BD31-4B8C-83A1-F6EECF244321}">
                <p14:modId xmlns:p14="http://schemas.microsoft.com/office/powerpoint/2010/main" val="3573306372"/>
              </p:ext>
            </p:extLst>
          </p:nvPr>
        </p:nvGraphicFramePr>
        <p:xfrm>
          <a:off x="8861220" y="2688008"/>
          <a:ext cx="1053564" cy="458810"/>
        </p:xfrm>
        <a:graphic>
          <a:graphicData uri="http://schemas.openxmlformats.org/presentationml/2006/ole">
            <mc:AlternateContent xmlns:mc="http://schemas.openxmlformats.org/markup-compatibility/2006">
              <mc:Choice xmlns:v="urn:schemas-microsoft-com:vml" Requires="v">
                <p:oleObj name="Equation" r:id="rId2" imgW="589849" imgH="256906" progId="Equation.DSMT4">
                  <p:embed/>
                </p:oleObj>
              </mc:Choice>
              <mc:Fallback>
                <p:oleObj name="Equation" r:id="rId2" imgW="589849" imgH="256906" progId="Equation.DSMT4">
                  <p:embed/>
                  <p:pic>
                    <p:nvPicPr>
                      <p:cNvPr id="1036" name="Object 1035">
                        <a:extLst>
                          <a:ext uri="{FF2B5EF4-FFF2-40B4-BE49-F238E27FC236}">
                            <a16:creationId xmlns:a16="http://schemas.microsoft.com/office/drawing/2014/main" id="{6E7809F7-7D4D-8172-2396-A696959A96CB}"/>
                          </a:ext>
                        </a:extLst>
                      </p:cNvPr>
                      <p:cNvPicPr/>
                      <p:nvPr/>
                    </p:nvPicPr>
                    <p:blipFill>
                      <a:blip r:embed="rId3"/>
                      <a:stretch>
                        <a:fillRect/>
                      </a:stretch>
                    </p:blipFill>
                    <p:spPr>
                      <a:xfrm>
                        <a:off x="8861220" y="2688008"/>
                        <a:ext cx="1053564" cy="45881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30CD082-B5C4-0AA4-17F2-012058042A76}"/>
              </a:ext>
            </a:extLst>
          </p:cNvPr>
          <p:cNvGraphicFramePr>
            <a:graphicFrameLocks noChangeAspect="1"/>
          </p:cNvGraphicFramePr>
          <p:nvPr>
            <p:extLst>
              <p:ext uri="{D42A27DB-BD31-4B8C-83A1-F6EECF244321}">
                <p14:modId xmlns:p14="http://schemas.microsoft.com/office/powerpoint/2010/main" val="202979928"/>
              </p:ext>
            </p:extLst>
          </p:nvPr>
        </p:nvGraphicFramePr>
        <p:xfrm>
          <a:off x="10266630" y="2688008"/>
          <a:ext cx="1815292" cy="458810"/>
        </p:xfrm>
        <a:graphic>
          <a:graphicData uri="http://schemas.openxmlformats.org/presentationml/2006/ole">
            <mc:AlternateContent xmlns:mc="http://schemas.openxmlformats.org/markup-compatibility/2006">
              <mc:Choice xmlns:v="urn:schemas-microsoft-com:vml" Requires="v">
                <p:oleObj name="Equation" r:id="rId4" imgW="1155600" imgH="291960" progId="Equation.DSMT4">
                  <p:embed/>
                </p:oleObj>
              </mc:Choice>
              <mc:Fallback>
                <p:oleObj name="Equation" r:id="rId4" imgW="1155600" imgH="291960" progId="Equation.DSMT4">
                  <p:embed/>
                  <p:pic>
                    <p:nvPicPr>
                      <p:cNvPr id="0" name=""/>
                      <p:cNvPicPr/>
                      <p:nvPr/>
                    </p:nvPicPr>
                    <p:blipFill>
                      <a:blip r:embed="rId5"/>
                      <a:stretch>
                        <a:fillRect/>
                      </a:stretch>
                    </p:blipFill>
                    <p:spPr>
                      <a:xfrm>
                        <a:off x="10266630" y="2688008"/>
                        <a:ext cx="1815292" cy="458810"/>
                      </a:xfrm>
                      <a:prstGeom prst="rect">
                        <a:avLst/>
                      </a:prstGeom>
                    </p:spPr>
                  </p:pic>
                </p:oleObj>
              </mc:Fallback>
            </mc:AlternateContent>
          </a:graphicData>
        </a:graphic>
      </p:graphicFrame>
    </p:spTree>
    <p:extLst>
      <p:ext uri="{BB962C8B-B14F-4D97-AF65-F5344CB8AC3E}">
        <p14:creationId xmlns:p14="http://schemas.microsoft.com/office/powerpoint/2010/main" val="72847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F64A1BD-93D1-13C5-B07D-92ECAD71D7EA}"/>
              </a:ext>
            </a:extLst>
          </p:cNvPr>
          <p:cNvSpPr txBox="1"/>
          <p:nvPr/>
        </p:nvSpPr>
        <p:spPr>
          <a:xfrm>
            <a:off x="215318" y="183228"/>
            <a:ext cx="11761364" cy="5835252"/>
          </a:xfrm>
          <a:prstGeom prst="rect">
            <a:avLst/>
          </a:prstGeom>
          <a:noFill/>
        </p:spPr>
        <p:txBody>
          <a:bodyPr wrap="square">
            <a:spAutoFit/>
          </a:bodyPr>
          <a:lstStyle/>
          <a:p>
            <a:pPr algn="ctr">
              <a:lnSpc>
                <a:spcPct val="150000"/>
              </a:lnSpc>
              <a:spcAft>
                <a:spcPts val="300"/>
              </a:spcAft>
            </a:pPr>
            <a:r>
              <a:rPr lang="pt-B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 III. TÀI LIỆU THAM KHẢO</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Nguyễn Huy Đoan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giải tích 12 nâng cao</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Trần Văn Hạo ( Tổng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 tích 12</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Đoàn Quỳnh ( Tổng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 tích 12 nâng cao</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Vũ Tuấn ( Chủ biên), </a:t>
            </a:r>
            <a:r>
              <a:rPr lang="pt-B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giải tích 12</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Giáo dục Việt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Sưu tầm các đề thi chính thức THPTQG và TNTHPTQG của Bộ Giáo dục và Đào tạo một số năm gần đây.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Các đề thi minh họa, đề tham khảo của Bộ Giáo dục và Đào và các đề thi thử của một số trường THPT trên cả nước một số năm gần đây.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3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Mạng internet.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13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722B32-1648-FB92-4AE4-4E1A18E222D4}"/>
              </a:ext>
            </a:extLst>
          </p:cNvPr>
          <p:cNvSpPr txBox="1"/>
          <p:nvPr/>
        </p:nvSpPr>
        <p:spPr>
          <a:xfrm>
            <a:off x="77598" y="175938"/>
            <a:ext cx="9242571" cy="1243738"/>
          </a:xfrm>
          <a:prstGeom prst="rect">
            <a:avLst/>
          </a:prstGeom>
          <a:noFill/>
        </p:spPr>
        <p:txBody>
          <a:bodyPr wrap="square">
            <a:spAutoFit/>
          </a:bodyPr>
          <a:lstStyle/>
          <a:p>
            <a:pPr marL="0" marR="0" algn="just">
              <a:lnSpc>
                <a:spcPct val="150000"/>
              </a:lnSpc>
              <a:spcBef>
                <a:spcPts val="0"/>
              </a:spcBef>
              <a:spcAft>
                <a:spcPts val="800"/>
              </a:spcAft>
            </a:pPr>
            <a:r>
              <a:rPr lang="pt-B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 IV. MINH CHỨNG VỀ HIỆU QUẢ CỦA BIỆN PHÁP:</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rabicPeriod"/>
            </a:pPr>
            <a:r>
              <a:rPr lang="pt-BR" sz="2400" b="1"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Một số hình ảnh trong giờ học theo chủ đề cực trị của hàm số. </a:t>
            </a:r>
            <a:endParaRPr lang="en-US" sz="2400" dirty="0">
              <a:solidFill>
                <a:srgbClr val="003399"/>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93DC379-C233-0C98-2A02-039CC9CD41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8727" y="1678986"/>
            <a:ext cx="6992444" cy="4300179"/>
          </a:xfrm>
          <a:prstGeom prst="rect">
            <a:avLst/>
          </a:prstGeom>
          <a:noFill/>
          <a:ln>
            <a:noFill/>
          </a:ln>
        </p:spPr>
      </p:pic>
      <p:sp>
        <p:nvSpPr>
          <p:cNvPr id="9" name="TextBox 8">
            <a:extLst>
              <a:ext uri="{FF2B5EF4-FFF2-40B4-BE49-F238E27FC236}">
                <a16:creationId xmlns:a16="http://schemas.microsoft.com/office/drawing/2014/main" id="{0F6C5483-C87A-BE13-EFA3-559481F51BEC}"/>
              </a:ext>
            </a:extLst>
          </p:cNvPr>
          <p:cNvSpPr txBox="1"/>
          <p:nvPr/>
        </p:nvSpPr>
        <p:spPr>
          <a:xfrm>
            <a:off x="3217179" y="5949613"/>
            <a:ext cx="6102990" cy="579967"/>
          </a:xfrm>
          <a:prstGeom prst="rect">
            <a:avLst/>
          </a:prstGeom>
          <a:noFill/>
        </p:spPr>
        <p:txBody>
          <a:bodyPr wrap="square">
            <a:spAutoFit/>
          </a:bodyPr>
          <a:lstStyle/>
          <a:p>
            <a:pPr marL="0" marR="0">
              <a:lnSpc>
                <a:spcPct val="150000"/>
              </a:lnSpc>
              <a:spcBef>
                <a:spcPts val="0"/>
              </a:spcBef>
              <a:spcAft>
                <a:spcPts val="1000"/>
              </a:spcAft>
            </a:pPr>
            <a:r>
              <a:rPr lang="pt-BR"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 viên giao bài cho học sinh</a:t>
            </a:r>
            <a:endParaRPr lang="en-US"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4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796876668">
            <a:extLst>
              <a:ext uri="{FF2B5EF4-FFF2-40B4-BE49-F238E27FC236}">
                <a16:creationId xmlns:a16="http://schemas.microsoft.com/office/drawing/2014/main" id="{2354588E-3B8D-3850-04AE-5C4EFA0238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949" y="3585172"/>
            <a:ext cx="4541331" cy="2797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ABA1598-C608-86B1-0A55-6B225964BA0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9621F7C4-361D-CE14-2D9E-8B37BDAA5B97}"/>
              </a:ext>
            </a:extLst>
          </p:cNvPr>
          <p:cNvSpPr>
            <a:spLocks noChangeArrowheads="1"/>
          </p:cNvSpPr>
          <p:nvPr/>
        </p:nvSpPr>
        <p:spPr bwMode="auto">
          <a:xfrm>
            <a:off x="-863115" y="3051513"/>
            <a:ext cx="61097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 sinh nhóm 1 thực hiện hoạt động nhóm.</a:t>
            </a: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8199" name="Picture 796876665">
            <a:extLst>
              <a:ext uri="{FF2B5EF4-FFF2-40B4-BE49-F238E27FC236}">
                <a16:creationId xmlns:a16="http://schemas.microsoft.com/office/drawing/2014/main" id="{F292AFF8-EA21-880D-5527-9B40B5DF6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3536"/>
            <a:ext cx="4652439" cy="29803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072E4D15-636C-DC1B-D7B4-AD777B3D3BCC}"/>
              </a:ext>
            </a:extLst>
          </p:cNvPr>
          <p:cNvSpPr>
            <a:spLocks noChangeArrowheads="1"/>
          </p:cNvSpPr>
          <p:nvPr/>
        </p:nvSpPr>
        <p:spPr bwMode="auto">
          <a:xfrm>
            <a:off x="-863115" y="6446064"/>
            <a:ext cx="5871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sinh nhóm 2 thực hiện hoạt động nhóm.         </a:t>
            </a:r>
            <a:endParaRPr kumimoji="0" lang="pt-BR"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F0319A1-C51B-E27B-1B7A-5FC1EFFF8C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051" y="54318"/>
            <a:ext cx="4755355" cy="2926726"/>
          </a:xfrm>
          <a:prstGeom prst="rect">
            <a:avLst/>
          </a:prstGeom>
          <a:noFill/>
          <a:ln>
            <a:noFill/>
          </a:ln>
        </p:spPr>
      </p:pic>
      <p:sp>
        <p:nvSpPr>
          <p:cNvPr id="12" name="Rectangle 11">
            <a:extLst>
              <a:ext uri="{FF2B5EF4-FFF2-40B4-BE49-F238E27FC236}">
                <a16:creationId xmlns:a16="http://schemas.microsoft.com/office/drawing/2014/main" id="{4D0F5271-48EE-523D-DD6B-F0991E390C12}"/>
              </a:ext>
            </a:extLst>
          </p:cNvPr>
          <p:cNvSpPr>
            <a:spLocks noChangeArrowheads="1"/>
          </p:cNvSpPr>
          <p:nvPr/>
        </p:nvSpPr>
        <p:spPr bwMode="auto">
          <a:xfrm>
            <a:off x="5346657" y="3081124"/>
            <a:ext cx="56827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 sinh nhóm 3 thực hiện hoạt động nhóm.</a:t>
            </a: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A17CF92E-2C90-DE81-D9B5-7790A0A94423}"/>
              </a:ext>
            </a:extLst>
          </p:cNvPr>
          <p:cNvPicPr>
            <a:picLocks noChangeAspect="1"/>
          </p:cNvPicPr>
          <p:nvPr/>
        </p:nvPicPr>
        <p:blipFill>
          <a:blip r:embed="rId5"/>
          <a:stretch>
            <a:fillRect/>
          </a:stretch>
        </p:blipFill>
        <p:spPr>
          <a:xfrm>
            <a:off x="6355532" y="3585172"/>
            <a:ext cx="4673873" cy="2725093"/>
          </a:xfrm>
          <a:prstGeom prst="rect">
            <a:avLst/>
          </a:prstGeom>
        </p:spPr>
      </p:pic>
      <p:sp>
        <p:nvSpPr>
          <p:cNvPr id="14" name="Rectangle 10">
            <a:extLst>
              <a:ext uri="{FF2B5EF4-FFF2-40B4-BE49-F238E27FC236}">
                <a16:creationId xmlns:a16="http://schemas.microsoft.com/office/drawing/2014/main" id="{71ABB170-209E-CA3A-471E-CAA736B02EB8}"/>
              </a:ext>
            </a:extLst>
          </p:cNvPr>
          <p:cNvSpPr>
            <a:spLocks noChangeArrowheads="1"/>
          </p:cNvSpPr>
          <p:nvPr/>
        </p:nvSpPr>
        <p:spPr bwMode="auto">
          <a:xfrm>
            <a:off x="5346657" y="6351376"/>
            <a:ext cx="58713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sinh nhóm 4 thực hiện hoạt động nhóm.         </a:t>
            </a:r>
            <a:endParaRPr kumimoji="0" lang="pt-BR" altLang="en-US"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6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down)">
                                      <p:cBhvr>
                                        <p:cTn id="7" dur="500"/>
                                        <p:tgtEl>
                                          <p:spTgt spid="81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193"/>
                                        </p:tgtEl>
                                        <p:attrNameLst>
                                          <p:attrName>style.visibility</p:attrName>
                                        </p:attrNameLst>
                                      </p:cBhvr>
                                      <p:to>
                                        <p:strVal val="visible"/>
                                      </p:to>
                                    </p:set>
                                    <p:animEffect transition="in" filter="wipe(down)">
                                      <p:cBhvr>
                                        <p:cTn id="13" dur="500"/>
                                        <p:tgtEl>
                                          <p:spTgt spid="819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CA2073-698D-8AE9-2EE9-7A3989179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0945" y="123904"/>
            <a:ext cx="7944369" cy="4158386"/>
          </a:xfrm>
          <a:prstGeom prst="rect">
            <a:avLst/>
          </a:prstGeom>
          <a:noFill/>
          <a:ln>
            <a:noFill/>
          </a:ln>
        </p:spPr>
      </p:pic>
      <p:sp>
        <p:nvSpPr>
          <p:cNvPr id="6" name="TextBox 5">
            <a:extLst>
              <a:ext uri="{FF2B5EF4-FFF2-40B4-BE49-F238E27FC236}">
                <a16:creationId xmlns:a16="http://schemas.microsoft.com/office/drawing/2014/main" id="{899CA1B3-F6FA-A474-FF60-041223108C0A}"/>
              </a:ext>
            </a:extLst>
          </p:cNvPr>
          <p:cNvSpPr txBox="1"/>
          <p:nvPr/>
        </p:nvSpPr>
        <p:spPr>
          <a:xfrm>
            <a:off x="2168338" y="4424444"/>
            <a:ext cx="7129581" cy="579967"/>
          </a:xfrm>
          <a:prstGeom prst="rect">
            <a:avLst/>
          </a:prstGeom>
          <a:noFill/>
        </p:spPr>
        <p:txBody>
          <a:bodyPr wrap="square">
            <a:spAutoFit/>
          </a:bodyPr>
          <a:lstStyle/>
          <a:p>
            <a:pPr marL="0" marR="0" algn="ctr">
              <a:lnSpc>
                <a:spcPct val="150000"/>
              </a:lnSpc>
              <a:spcBef>
                <a:spcPts val="0"/>
              </a:spcBef>
              <a:spcAft>
                <a:spcPts val="1000"/>
              </a:spcAft>
            </a:pPr>
            <a:r>
              <a:rPr lang="pt-BR"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Đại diện học sinh nhóm 1 lên trình bày lời giải.</a:t>
            </a:r>
            <a:endParaRPr lang="en-US"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91A62FD-8915-ACC5-2C01-851BDF506BD7}"/>
              </a:ext>
            </a:extLst>
          </p:cNvPr>
          <p:cNvSpPr txBox="1"/>
          <p:nvPr/>
        </p:nvSpPr>
        <p:spPr>
          <a:xfrm>
            <a:off x="595266" y="5248309"/>
            <a:ext cx="6097508" cy="579967"/>
          </a:xfrm>
          <a:prstGeom prst="rect">
            <a:avLst/>
          </a:prstGeom>
          <a:noFill/>
        </p:spPr>
        <p:txBody>
          <a:bodyPr wrap="square">
            <a:spAutoFit/>
          </a:bodyPr>
          <a:lstStyle/>
          <a:p>
            <a:pPr marL="0" marR="0">
              <a:lnSpc>
                <a:spcPct val="150000"/>
              </a:lnSpc>
              <a:spcBef>
                <a:spcPts val="0"/>
              </a:spcBef>
              <a:spcAft>
                <a:spcPts val="1000"/>
              </a:spcAft>
            </a:pPr>
            <a:r>
              <a:rPr lang="pt-BR"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2. Đề </a:t>
            </a:r>
            <a:r>
              <a:rPr lang="pt-BR"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file"/>
              </a:rPr>
              <a:t>kiểm</a:t>
            </a:r>
            <a:r>
              <a:rPr lang="pt-BR"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tra 45 phút.</a:t>
            </a:r>
            <a:endParaRPr lang="en-US" sz="2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15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95429A-8E3F-9D35-2020-9897AF1D6741}"/>
              </a:ext>
            </a:extLst>
          </p:cNvPr>
          <p:cNvSpPr>
            <a:spLocks noGrp="1"/>
          </p:cNvSpPr>
          <p:nvPr>
            <p:ph type="title"/>
          </p:nvPr>
        </p:nvSpPr>
        <p:spPr>
          <a:xfrm>
            <a:off x="838200" y="365125"/>
            <a:ext cx="10515600" cy="1325563"/>
          </a:xfrm>
          <a:prstGeom prst="rect">
            <a:avLst/>
          </a:prstGeom>
        </p:spPr>
        <p:txBody>
          <a:bodyPr wrap="none">
            <a:spAutoFit/>
          </a:bodyPr>
          <a:lstStyle/>
          <a:p>
            <a:pPr indent="457200" algn="just">
              <a:lnSpc>
                <a:spcPct val="115000"/>
              </a:lnSpc>
              <a:spcAft>
                <a:spcPts val="100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dạy</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0CE46C3-C617-18E0-6E26-A544E19108CC}"/>
              </a:ext>
            </a:extLst>
          </p:cNvPr>
          <p:cNvGraphicFramePr>
            <a:graphicFrameLocks noGrp="1"/>
          </p:cNvGraphicFramePr>
          <p:nvPr>
            <p:extLst>
              <p:ext uri="{D42A27DB-BD31-4B8C-83A1-F6EECF244321}">
                <p14:modId xmlns:p14="http://schemas.microsoft.com/office/powerpoint/2010/main" val="1975486258"/>
              </p:ext>
            </p:extLst>
          </p:nvPr>
        </p:nvGraphicFramePr>
        <p:xfrm>
          <a:off x="1385180" y="1780794"/>
          <a:ext cx="8401615" cy="2878420"/>
        </p:xfrm>
        <a:graphic>
          <a:graphicData uri="http://schemas.openxmlformats.org/drawingml/2006/table">
            <a:tbl>
              <a:tblPr firstRow="1" firstCol="1" bandRow="1">
                <a:tableStyleId>{5C22544A-7EE6-4342-B048-85BDC9FD1C3A}</a:tableStyleId>
              </a:tblPr>
              <a:tblGrid>
                <a:gridCol w="1216400">
                  <a:extLst>
                    <a:ext uri="{9D8B030D-6E8A-4147-A177-3AD203B41FA5}">
                      <a16:colId xmlns:a16="http://schemas.microsoft.com/office/drawing/2014/main" val="1363674027"/>
                    </a:ext>
                  </a:extLst>
                </a:gridCol>
                <a:gridCol w="827742">
                  <a:extLst>
                    <a:ext uri="{9D8B030D-6E8A-4147-A177-3AD203B41FA5}">
                      <a16:colId xmlns:a16="http://schemas.microsoft.com/office/drawing/2014/main" val="2702019646"/>
                    </a:ext>
                  </a:extLst>
                </a:gridCol>
                <a:gridCol w="850068">
                  <a:extLst>
                    <a:ext uri="{9D8B030D-6E8A-4147-A177-3AD203B41FA5}">
                      <a16:colId xmlns:a16="http://schemas.microsoft.com/office/drawing/2014/main" val="2183292856"/>
                    </a:ext>
                  </a:extLst>
                </a:gridCol>
                <a:gridCol w="1913939">
                  <a:extLst>
                    <a:ext uri="{9D8B030D-6E8A-4147-A177-3AD203B41FA5}">
                      <a16:colId xmlns:a16="http://schemas.microsoft.com/office/drawing/2014/main" val="1613786234"/>
                    </a:ext>
                  </a:extLst>
                </a:gridCol>
                <a:gridCol w="868098">
                  <a:extLst>
                    <a:ext uri="{9D8B030D-6E8A-4147-A177-3AD203B41FA5}">
                      <a16:colId xmlns:a16="http://schemas.microsoft.com/office/drawing/2014/main" val="1261155083"/>
                    </a:ext>
                  </a:extLst>
                </a:gridCol>
                <a:gridCol w="927346">
                  <a:extLst>
                    <a:ext uri="{9D8B030D-6E8A-4147-A177-3AD203B41FA5}">
                      <a16:colId xmlns:a16="http://schemas.microsoft.com/office/drawing/2014/main" val="563886800"/>
                    </a:ext>
                  </a:extLst>
                </a:gridCol>
                <a:gridCol w="1798022">
                  <a:extLst>
                    <a:ext uri="{9D8B030D-6E8A-4147-A177-3AD203B41FA5}">
                      <a16:colId xmlns:a16="http://schemas.microsoft.com/office/drawing/2014/main" val="3028172676"/>
                    </a:ext>
                  </a:extLst>
                </a:gridCol>
              </a:tblGrid>
              <a:tr h="930713">
                <a:tc>
                  <a:txBody>
                    <a:bodyPr/>
                    <a:lstStyle/>
                    <a:p>
                      <a:pPr marL="0" marR="0" algn="just">
                        <a:lnSpc>
                          <a:spcPct val="150000"/>
                        </a:lnSpc>
                        <a:spcBef>
                          <a:spcPts val="0"/>
                        </a:spcBef>
                        <a:spcAft>
                          <a:spcPts val="100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12A6 </a:t>
                      </a:r>
                    </a:p>
                    <a:p>
                      <a:pPr marL="0" marR="0" algn="ctr">
                        <a:lnSpc>
                          <a:spcPct val="150000"/>
                        </a:lnSpc>
                        <a:spcBef>
                          <a:spcPts val="0"/>
                        </a:spcBef>
                        <a:spcAft>
                          <a:spcPts val="1000"/>
                        </a:spcAft>
                      </a:pPr>
                      <a:r>
                        <a:rPr lang="en-US" sz="2000" dirty="0">
                          <a:effectLst/>
                        </a:rPr>
                        <a:t>( </a:t>
                      </a:r>
                      <a:r>
                        <a:rPr lang="en-US" sz="2000" dirty="0" err="1">
                          <a:effectLst/>
                        </a:rPr>
                        <a:t>Không</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just">
                        <a:lnSpc>
                          <a:spcPct val="150000"/>
                        </a:lnSpc>
                        <a:spcBef>
                          <a:spcPts val="0"/>
                        </a:spcBef>
                        <a:spcAft>
                          <a:spcPts val="1000"/>
                        </a:spcAft>
                      </a:pPr>
                      <a:r>
                        <a:rPr lang="en-US" sz="2000" dirty="0">
                          <a:effectLst/>
                        </a:rPr>
                        <a:t>                   </a:t>
                      </a:r>
                      <a:r>
                        <a:rPr lang="en-US" sz="2000" dirty="0" err="1">
                          <a:effectLst/>
                        </a:rPr>
                        <a:t>Lớp</a:t>
                      </a:r>
                      <a:r>
                        <a:rPr lang="en-US" sz="2000" dirty="0">
                          <a:effectLst/>
                        </a:rPr>
                        <a:t>  12A3</a:t>
                      </a:r>
                    </a:p>
                    <a:p>
                      <a:pPr marL="0" marR="0" algn="ctr">
                        <a:lnSpc>
                          <a:spcPct val="150000"/>
                        </a:lnSpc>
                        <a:spcBef>
                          <a:spcPts val="0"/>
                        </a:spcBef>
                        <a:spcAft>
                          <a:spcPts val="1000"/>
                        </a:spcAft>
                      </a:pPr>
                      <a:r>
                        <a:rPr lang="en-US" sz="2000" dirty="0">
                          <a:effectLst/>
                        </a:rPr>
                        <a:t>( </a:t>
                      </a:r>
                      <a:r>
                        <a:rPr lang="en-US" sz="2000" dirty="0" err="1">
                          <a:effectLst/>
                        </a:rPr>
                        <a:t>Có</a:t>
                      </a:r>
                      <a:r>
                        <a:rPr lang="en-US" sz="2000" dirty="0">
                          <a:effectLst/>
                        </a:rPr>
                        <a:t> </a:t>
                      </a:r>
                      <a:r>
                        <a:rPr lang="en-US" sz="2000" dirty="0" err="1">
                          <a:effectLst/>
                        </a:rPr>
                        <a:t>áp</a:t>
                      </a:r>
                      <a:r>
                        <a:rPr lang="en-US" sz="2000" dirty="0">
                          <a:effectLst/>
                        </a:rPr>
                        <a:t> </a:t>
                      </a:r>
                      <a:r>
                        <a:rPr lang="en-US" sz="2000" dirty="0" err="1">
                          <a:effectLst/>
                        </a:rPr>
                        <a:t>dụng</a:t>
                      </a:r>
                      <a:r>
                        <a:rPr lang="en-US" sz="2000" dirty="0">
                          <a:effectLst/>
                        </a:rPr>
                        <a:t> </a:t>
                      </a:r>
                      <a:r>
                        <a:rPr lang="en-US" sz="2000" dirty="0" err="1">
                          <a:effectLst/>
                        </a:rPr>
                        <a:t>đề</a:t>
                      </a:r>
                      <a:r>
                        <a:rPr lang="en-US" sz="2000" dirty="0">
                          <a:effectLst/>
                        </a:rPr>
                        <a:t> </a:t>
                      </a:r>
                      <a:r>
                        <a:rPr lang="en-US" sz="2000" dirty="0" err="1">
                          <a:effectLst/>
                        </a:rPr>
                        <a:t>tài</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7373059"/>
                  </a:ext>
                </a:extLst>
              </a:tr>
              <a:tr h="457252">
                <a:tc>
                  <a:txBody>
                    <a:bodyPr/>
                    <a:lstStyle/>
                    <a:p>
                      <a:pPr marL="0" marR="0" algn="just">
                        <a:lnSpc>
                          <a:spcPct val="150000"/>
                        </a:lnSpc>
                        <a:spcBef>
                          <a:spcPts val="0"/>
                        </a:spcBef>
                        <a:spcAft>
                          <a:spcPts val="1000"/>
                        </a:spcAft>
                      </a:pPr>
                      <a:r>
                        <a:rPr lang="en-US" sz="1800" dirty="0" err="1">
                          <a:effectLst/>
                        </a:rPr>
                        <a:t>Số</a:t>
                      </a:r>
                      <a:r>
                        <a:rPr lang="en-US" sz="1800" dirty="0">
                          <a:effectLst/>
                        </a:rPr>
                        <a:t> HS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50000"/>
                        </a:lnSpc>
                        <a:spcBef>
                          <a:spcPts val="0"/>
                        </a:spcBef>
                        <a:spcAft>
                          <a:spcPts val="1000"/>
                        </a:spcAft>
                      </a:pPr>
                      <a:r>
                        <a:rPr lang="en-US" sz="1400" b="1" dirty="0">
                          <a:effectLst/>
                        </a:rPr>
                        <a:t>40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1000"/>
                        </a:spcAft>
                      </a:pPr>
                      <a:r>
                        <a:rPr lang="en-US" sz="1400" b="1">
                          <a:effectLst/>
                        </a:rPr>
                        <a:t>39</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5126391"/>
                  </a:ext>
                </a:extLst>
              </a:tr>
              <a:tr h="457252">
                <a:tc>
                  <a:txBody>
                    <a:bodyPr/>
                    <a:lstStyle/>
                    <a:p>
                      <a:pPr marL="0" marR="0" algn="just">
                        <a:lnSpc>
                          <a:spcPct val="150000"/>
                        </a:lnSpc>
                        <a:spcBef>
                          <a:spcPts val="0"/>
                        </a:spcBef>
                        <a:spcAft>
                          <a:spcPts val="1000"/>
                        </a:spcAft>
                      </a:pPr>
                      <a:r>
                        <a:rPr lang="en-US" sz="2000" dirty="0" err="1">
                          <a:effectLst/>
                        </a:rPr>
                        <a:t>Điểm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a:effectLst/>
                        </a:rPr>
                        <a:t>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K</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G</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K</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TB                       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818474"/>
                  </a:ext>
                </a:extLst>
              </a:tr>
              <a:tr h="465316">
                <a:tc>
                  <a:txBody>
                    <a:bodyPr/>
                    <a:lstStyle/>
                    <a:p>
                      <a:pPr marL="0" marR="0" algn="just">
                        <a:lnSpc>
                          <a:spcPct val="150000"/>
                        </a:lnSpc>
                        <a:spcBef>
                          <a:spcPts val="0"/>
                        </a:spcBef>
                        <a:spcAft>
                          <a:spcPts val="1000"/>
                        </a:spcAft>
                      </a:pPr>
                      <a:r>
                        <a:rPr lang="en-US" sz="2000" dirty="0" err="1">
                          <a:effectLst/>
                        </a:rPr>
                        <a:t>Số</a:t>
                      </a:r>
                      <a:r>
                        <a:rPr lang="en-US" sz="2000" dirty="0">
                          <a:effectLst/>
                        </a:rPr>
                        <a:t> </a:t>
                      </a:r>
                      <a:r>
                        <a:rPr lang="en-US" sz="2000" dirty="0" err="1">
                          <a:effectLst/>
                        </a:rPr>
                        <a:t>lượng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14</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23                    2</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dirty="0">
                          <a:effectLst/>
                        </a:rPr>
                        <a:t>27</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7                       0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452874"/>
                  </a:ext>
                </a:extLst>
              </a:tr>
              <a:tr h="362979">
                <a:tc>
                  <a:txBody>
                    <a:bodyPr/>
                    <a:lstStyle/>
                    <a:p>
                      <a:pPr marL="0" marR="0" algn="just">
                        <a:lnSpc>
                          <a:spcPct val="150000"/>
                        </a:lnSpc>
                        <a:spcBef>
                          <a:spcPts val="0"/>
                        </a:spcBef>
                        <a:spcAft>
                          <a:spcPts val="1000"/>
                        </a:spcAft>
                      </a:pP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a:effectLst/>
                        </a:rPr>
                        <a:t>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35</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57,5                  5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12,8</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1000"/>
                        </a:spcAft>
                      </a:pPr>
                      <a:r>
                        <a:rPr lang="en-US" sz="1400" b="1">
                          <a:effectLst/>
                        </a:rPr>
                        <a:t>69,2</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1000"/>
                        </a:spcAft>
                      </a:pPr>
                      <a:r>
                        <a:rPr lang="en-US" sz="1400" b="1" dirty="0">
                          <a:effectLst/>
                        </a:rPr>
                        <a:t>  18                     0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842835"/>
                  </a:ext>
                </a:extLst>
              </a:tr>
            </a:tbl>
          </a:graphicData>
        </a:graphic>
      </p:graphicFrame>
      <p:cxnSp>
        <p:nvCxnSpPr>
          <p:cNvPr id="6" name="Straight Connector 5">
            <a:extLst>
              <a:ext uri="{FF2B5EF4-FFF2-40B4-BE49-F238E27FC236}">
                <a16:creationId xmlns:a16="http://schemas.microsoft.com/office/drawing/2014/main" id="{ABE16628-AD6B-0E06-CBDD-A79A53845AA4}"/>
              </a:ext>
            </a:extLst>
          </p:cNvPr>
          <p:cNvCxnSpPr/>
          <p:nvPr/>
        </p:nvCxnSpPr>
        <p:spPr>
          <a:xfrm>
            <a:off x="5232903" y="3171109"/>
            <a:ext cx="0" cy="1390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BC1C8E-C5C9-3AD6-EF4A-973C87025191}"/>
              </a:ext>
            </a:extLst>
          </p:cNvPr>
          <p:cNvCxnSpPr/>
          <p:nvPr/>
        </p:nvCxnSpPr>
        <p:spPr>
          <a:xfrm>
            <a:off x="8818075" y="3241141"/>
            <a:ext cx="0" cy="13202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518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A5A91E-27CF-0A6E-26DF-8657B93C4AD6}"/>
              </a:ext>
            </a:extLst>
          </p:cNvPr>
          <p:cNvPicPr>
            <a:picLocks noChangeAspect="1"/>
          </p:cNvPicPr>
          <p:nvPr/>
        </p:nvPicPr>
        <p:blipFill rotWithShape="1">
          <a:blip r:embed="rId2"/>
          <a:srcRect l="2971" t="23102" r="25371" b="11815"/>
          <a:stretch/>
        </p:blipFill>
        <p:spPr>
          <a:xfrm>
            <a:off x="380886" y="1018516"/>
            <a:ext cx="11267766" cy="5756486"/>
          </a:xfrm>
          <a:prstGeom prst="rect">
            <a:avLst/>
          </a:prstGeom>
        </p:spPr>
      </p:pic>
      <p:sp>
        <p:nvSpPr>
          <p:cNvPr id="4" name="Title 2">
            <a:extLst>
              <a:ext uri="{FF2B5EF4-FFF2-40B4-BE49-F238E27FC236}">
                <a16:creationId xmlns:a16="http://schemas.microsoft.com/office/drawing/2014/main" id="{82379DF0-54AB-210A-EF46-1F71E24F1638}"/>
              </a:ext>
            </a:extLst>
          </p:cNvPr>
          <p:cNvSpPr>
            <a:spLocks noGrp="1"/>
          </p:cNvSpPr>
          <p:nvPr>
            <p:ph type="title"/>
          </p:nvPr>
        </p:nvSpPr>
        <p:spPr>
          <a:xfrm>
            <a:off x="-216822" y="130413"/>
            <a:ext cx="11701409" cy="907749"/>
          </a:xfrm>
          <a:prstGeom prst="rect">
            <a:avLst/>
          </a:prstGeom>
        </p:spPr>
        <p:txBody>
          <a:bodyPr wrap="none">
            <a:spAutoFit/>
          </a:bodyPr>
          <a:lstStyle/>
          <a:p>
            <a:pPr indent="457200" algn="ctr">
              <a:lnSpc>
                <a:spcPct val="115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KẾT QUẢ KHẢO SÁT CHẤT LƯỢNG HỌC SINH LỚP 12 THÁNG 12 NĂM 2022</a:t>
            </a:r>
            <a:br>
              <a:rPr lang="en-US" sz="2400" b="1" dirty="0">
                <a:latin typeface="Times New Roman" panose="02020603050405020304" pitchFamily="18" charset="0"/>
                <a:ea typeface="Calibri" panose="020F0502020204030204" pitchFamily="34" charset="0"/>
                <a:cs typeface="Times New Roman" panose="02020603050405020304" pitchFamily="18" charset="0"/>
              </a:rPr>
            </a:b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THPT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Cừ</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999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3AAC64-D294-BBEE-9B7D-E033CB87BDE8}"/>
              </a:ext>
            </a:extLst>
          </p:cNvPr>
          <p:cNvSpPr txBox="1"/>
          <p:nvPr/>
        </p:nvSpPr>
        <p:spPr>
          <a:xfrm>
            <a:off x="323661" y="404921"/>
            <a:ext cx="11753661" cy="1262205"/>
          </a:xfrm>
          <a:prstGeom prst="rect">
            <a:avLst/>
          </a:prstGeom>
          <a:noFill/>
        </p:spPr>
        <p:txBody>
          <a:bodyPr wrap="square">
            <a:spAutoFit/>
          </a:bodyPr>
          <a:lstStyle/>
          <a:p>
            <a:pPr marL="0" marR="0">
              <a:lnSpc>
                <a:spcPct val="150000"/>
              </a:lnSpc>
              <a:spcBef>
                <a:spcPts val="0"/>
              </a:spcBef>
              <a:spcAft>
                <a:spcPts val="1000"/>
              </a:spcAft>
            </a:pPr>
            <a:r>
              <a:rPr lang="pt-B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 V: </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CAM KẾT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180340" algn="just">
              <a:lnSpc>
                <a:spcPct val="150000"/>
              </a:lnSpc>
              <a:spcBef>
                <a:spcPts val="0"/>
              </a:spcBef>
              <a:spcAft>
                <a:spcPts val="10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Tôi xin cam kết biện pháp này lần đầu được dùng để báo cáo và là sản phẩm của cá nhân tôi.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34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362" y="1203324"/>
            <a:ext cx="2955176" cy="88478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488" y="4960672"/>
            <a:ext cx="2667000" cy="1897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676" y="2942004"/>
            <a:ext cx="3384949" cy="11523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Rectangle 4"/>
              <p:cNvSpPr>
                <a:spLocks noChangeArrowheads="1"/>
              </p:cNvSpPr>
              <p:nvPr/>
            </p:nvSpPr>
            <p:spPr bwMode="auto">
              <a:xfrm>
                <a:off x="100574" y="317955"/>
                <a:ext cx="10636245" cy="9397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Chú ý: </a:t>
                </a:r>
                <a:r>
                  <a:rPr kumimoji="0" lang="en-US" sz="2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Mộ</a:t>
                </a:r>
                <a:r>
                  <a:rPr lang="en-US" sz="2800" b="1" i="1" dirty="0" err="1">
                    <a:solidFill>
                      <a:srgbClr val="FF0000"/>
                    </a:solidFill>
                    <a:latin typeface="Times New Roman" pitchFamily="18" charset="0"/>
                    <a:ea typeface="Calibri" pitchFamily="34" charset="0"/>
                    <a:cs typeface="Times New Roman" pitchFamily="18" charset="0"/>
                  </a:rPr>
                  <a:t>t</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sô</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cách</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tìm</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nhanh</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véc</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tơ</a:t>
                </a:r>
                <a:r>
                  <a:rPr lang="en-US" sz="2800" b="1" i="1" dirty="0">
                    <a:solidFill>
                      <a:srgbClr val="FF0000"/>
                    </a:solidFill>
                    <a:latin typeface="Times New Roman" pitchFamily="18" charset="0"/>
                    <a:ea typeface="Calibri" pitchFamily="34" charset="0"/>
                    <a:cs typeface="Times New Roman" pitchFamily="18" charset="0"/>
                  </a:rPr>
                  <a:t> chỉ </a:t>
                </a:r>
                <a:r>
                  <a:rPr lang="en-US" sz="2800" b="1" i="1" dirty="0" err="1">
                    <a:solidFill>
                      <a:srgbClr val="FF0000"/>
                    </a:solidFill>
                    <a:latin typeface="Times New Roman" pitchFamily="18" charset="0"/>
                    <a:ea typeface="Calibri" pitchFamily="34" charset="0"/>
                    <a:cs typeface="Times New Roman" pitchFamily="18" charset="0"/>
                  </a:rPr>
                  <a:t>phương</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dựa</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vào</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định</a:t>
                </a:r>
                <a:r>
                  <a:rPr lang="en-US" sz="2800" b="1" i="1" dirty="0">
                    <a:solidFill>
                      <a:srgbClr val="FF0000"/>
                    </a:solidFill>
                    <a:latin typeface="Times New Roman" pitchFamily="18" charset="0"/>
                    <a:ea typeface="Calibri" pitchFamily="34" charset="0"/>
                    <a:cs typeface="Times New Roman" pitchFamily="18" charset="0"/>
                  </a:rPr>
                  <a:t> </a:t>
                </a:r>
                <a:r>
                  <a:rPr lang="en-US" sz="2800" b="1" i="1" dirty="0" err="1">
                    <a:solidFill>
                      <a:srgbClr val="FF0000"/>
                    </a:solidFill>
                    <a:latin typeface="Times New Roman" pitchFamily="18" charset="0"/>
                    <a:ea typeface="Calibri" pitchFamily="34" charset="0"/>
                    <a:cs typeface="Times New Roman" pitchFamily="18" charset="0"/>
                  </a:rPr>
                  <a:t>nghĩa</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qua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𝐴𝐵</m:t>
                        </m:r>
                      </m:e>
                    </m:acc>
                  </m:oMath>
                </a14:m>
                <a:r>
                  <a:rPr lang="en-US" sz="2400" dirty="0"/>
                  <a:t>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là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vi-VN"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p:sp>
            <p:nvSpPr>
              <p:cNvPr id="2" name="Rectangle 4"/>
              <p:cNvSpPr>
                <a:spLocks noRot="1" noChangeAspect="1" noMove="1" noResize="1" noEditPoints="1" noAdjustHandles="1" noChangeArrowheads="1" noChangeShapeType="1" noTextEdit="1"/>
              </p:cNvSpPr>
              <p:nvPr/>
            </p:nvSpPr>
            <p:spPr bwMode="auto">
              <a:xfrm>
                <a:off x="100574" y="317955"/>
                <a:ext cx="10636245" cy="939744"/>
              </a:xfrm>
              <a:prstGeom prst="rect">
                <a:avLst/>
              </a:prstGeom>
              <a:blipFill>
                <a:blip r:embed="rId5"/>
                <a:stretch>
                  <a:fillRect l="-1146" t="-6494" b="-149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5"/>
              <p:cNvSpPr>
                <a:spLocks noChangeArrowheads="1"/>
              </p:cNvSpPr>
              <p:nvPr/>
            </p:nvSpPr>
            <p:spPr bwMode="auto">
              <a:xfrm>
                <a:off x="0" y="4403489"/>
                <a:ext cx="12809853"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song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với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𝛥</m:t>
                            </m:r>
                          </m:sub>
                        </m:sSub>
                      </m:e>
                    </m:acc>
                  </m:oMath>
                </a14:m>
                <a:r>
                  <a:rPr lang="en-US" sz="2400" dirty="0"/>
                  <a:t>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vi-VN"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3" name="Rectangle 5"/>
              <p:cNvSpPr>
                <a:spLocks noRot="1" noChangeAspect="1" noMove="1" noResize="1" noEditPoints="1" noAdjustHandles="1" noChangeArrowheads="1" noChangeShapeType="1" noTextEdit="1"/>
              </p:cNvSpPr>
              <p:nvPr/>
            </p:nvSpPr>
            <p:spPr bwMode="auto">
              <a:xfrm>
                <a:off x="0" y="4403489"/>
                <a:ext cx="12809853" cy="830997"/>
              </a:xfrm>
              <a:prstGeom prst="rect">
                <a:avLst/>
              </a:prstGeom>
              <a:blipFill rotWithShape="1">
                <a:blip r:embed="rId6"/>
                <a:stretch>
                  <a:fillRect l="-714" t="-58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6"/>
              <p:cNvSpPr>
                <a:spLocks noChangeArrowheads="1"/>
              </p:cNvSpPr>
              <p:nvPr/>
            </p:nvSpPr>
            <p:spPr bwMode="auto">
              <a:xfrm>
                <a:off x="0" y="1598501"/>
                <a:ext cx="12316128" cy="19745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imes New Roman" pitchFamily="18" charset="0"/>
                    <a:cs typeface="Times New Roman" pitchFamily="18" charset="0"/>
                  </a:rPr>
                </a:b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d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vuông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góc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với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mặt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phẳng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𝑛</m:t>
                            </m:r>
                          </m:e>
                        </m:acc>
                      </m:e>
                      <m:sub>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sub>
                    </m:sSub>
                    <m:r>
                      <a:rPr lang="en-US" sz="2400" i="1">
                        <a:latin typeface="Cambria Math" panose="02040503050406030204" pitchFamily="18" charset="0"/>
                      </a:rPr>
                      <m:t> </m:t>
                    </m:r>
                  </m:oMath>
                </a14:m>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là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một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véc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chỉ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của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đường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thẳng</a:t>
                </a:r>
                <a:endParaRPr kumimoji="0" lang="vi-VN"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t>
                </a:r>
                <a:r>
                  <a:rPr kumimoji="0" lang="vi-VN" sz="24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4" name="Rectangle 6"/>
              <p:cNvSpPr>
                <a:spLocks noRot="1" noChangeAspect="1" noMove="1" noResize="1" noEditPoints="1" noAdjustHandles="1" noChangeArrowheads="1" noChangeShapeType="1" noTextEdit="1"/>
              </p:cNvSpPr>
              <p:nvPr/>
            </p:nvSpPr>
            <p:spPr bwMode="auto">
              <a:xfrm>
                <a:off x="0" y="1598501"/>
                <a:ext cx="12316128" cy="1974580"/>
              </a:xfrm>
              <a:prstGeom prst="rect">
                <a:avLst/>
              </a:prstGeom>
              <a:blipFill>
                <a:blip r:embed="rId7"/>
                <a:stretch>
                  <a:fillRect l="-7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7"/>
          <p:cNvSpPr>
            <a:spLocks noChangeArrowheads="1"/>
          </p:cNvSpPr>
          <p:nvPr/>
        </p:nvSpPr>
        <p:spPr bwMode="auto">
          <a:xfrm>
            <a:off x="0" y="2444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6136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0" y="546746"/>
            <a:ext cx="11870527" cy="2540236"/>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59400" y="3117183"/>
            <a:ext cx="11811127" cy="3730813"/>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145250" y="10005"/>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471847" y="-3412"/>
            <a:ext cx="11495754" cy="553998"/>
          </a:xfrm>
          <a:prstGeom prst="rect">
            <a:avLst/>
          </a:prstGeom>
        </p:spPr>
        <p:txBody>
          <a:bodyPr wrap="square">
            <a:spAutoFit/>
          </a:bodyPr>
          <a:lstStyle/>
          <a:p>
            <a:pPr algn="ctr"/>
            <a:r>
              <a:rPr lang="en-US" sz="3000" b="1" spc="-75" dirty="0">
                <a:latin typeface="Times New Roman" panose="02020603050405020304" pitchFamily="18" charset="0"/>
                <a:ea typeface="Tahoma" pitchFamily="34" charset="0"/>
                <a:cs typeface="Times New Roman" panose="02020603050405020304" pitchFamily="18" charset="0"/>
              </a:rPr>
              <a:t>2</a:t>
            </a:r>
            <a:r>
              <a:rPr lang="vi-VN"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172470" y="2499798"/>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720086" y="3010481"/>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78814" y="3015353"/>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37752" y="240106"/>
            <a:ext cx="1850567" cy="530327"/>
            <a:chOff x="1171059" y="3581596"/>
            <a:chExt cx="3701133" cy="913061"/>
          </a:xfrm>
        </p:grpSpPr>
        <p:grpSp>
          <p:nvGrpSpPr>
            <p:cNvPr id="3" name="Group 37"/>
            <p:cNvGrpSpPr/>
            <p:nvPr/>
          </p:nvGrpSpPr>
          <p:grpSpPr>
            <a:xfrm>
              <a:off x="1369132" y="3673337"/>
              <a:ext cx="3503060" cy="745750"/>
              <a:chOff x="2035882" y="4035287"/>
              <a:chExt cx="3503060" cy="745750"/>
            </a:xfrm>
          </p:grpSpPr>
          <p:sp>
            <p:nvSpPr>
              <p:cNvPr id="54" name="Freeform 20"/>
              <p:cNvSpPr>
                <a:spLocks/>
              </p:cNvSpPr>
              <p:nvPr/>
            </p:nvSpPr>
            <p:spPr bwMode="auto">
              <a:xfrm rot="5400000">
                <a:off x="3414537" y="2656632"/>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046257"/>
                <a:ext cx="2793030" cy="688869"/>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1</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581596"/>
              <a:ext cx="1076356" cy="913061"/>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pic>
        <p:nvPicPr>
          <p:cNvPr id="6146" name="Picture 2"/>
          <p:cNvPicPr>
            <a:picLocks noChangeAspect="1" noChangeArrowheads="1"/>
          </p:cNvPicPr>
          <p:nvPr/>
        </p:nvPicPr>
        <p:blipFill>
          <a:blip r:embed="rId6" cstate="print"/>
          <a:srcRect/>
          <a:stretch>
            <a:fillRect/>
          </a:stretch>
        </p:blipFill>
        <p:spPr bwMode="auto">
          <a:xfrm>
            <a:off x="529474" y="814898"/>
            <a:ext cx="10573645" cy="2085431"/>
          </a:xfrm>
          <a:prstGeom prst="rect">
            <a:avLst/>
          </a:prstGeom>
          <a:noFill/>
          <a:ln w="9525">
            <a:noFill/>
            <a:miter lim="800000"/>
            <a:headEnd/>
            <a:tailEnd/>
          </a:ln>
        </p:spPr>
      </p:pic>
      <p:sp>
        <p:nvSpPr>
          <p:cNvPr id="19" name="Oval 18">
            <a:extLst>
              <a:ext uri="{FF2B5EF4-FFF2-40B4-BE49-F238E27FC236}">
                <a16:creationId xmlns:a16="http://schemas.microsoft.com/office/drawing/2014/main" id="{C02D910A-6004-4462-BE7D-EEC55C9A0E8B}"/>
              </a:ext>
            </a:extLst>
          </p:cNvPr>
          <p:cNvSpPr/>
          <p:nvPr/>
        </p:nvSpPr>
        <p:spPr>
          <a:xfrm>
            <a:off x="5947591" y="2093243"/>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C</a:t>
            </a:r>
          </a:p>
        </p:txBody>
      </p:sp>
      <mc:AlternateContent xmlns:mc="http://schemas.openxmlformats.org/markup-compatibility/2006">
        <mc:Choice xmlns:a14="http://schemas.microsoft.com/office/drawing/2010/main" Requires="a14">
          <p:sp>
            <p:nvSpPr>
              <p:cNvPr id="4" name="Rectangle 3"/>
              <p:cNvSpPr/>
              <p:nvPr/>
            </p:nvSpPr>
            <p:spPr>
              <a:xfrm>
                <a:off x="-341909" y="3540125"/>
                <a:ext cx="10832991" cy="1687963"/>
              </a:xfrm>
              <a:prstGeom prst="rect">
                <a:avLst/>
              </a:prstGeom>
            </p:spPr>
            <p:txBody>
              <a:bodyPr wrap="square">
                <a:spAutoFit/>
              </a:bodyPr>
              <a:lstStyle/>
              <a:p>
                <a:pPr marL="457200" algn="just">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vectơ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41909" y="3540125"/>
                <a:ext cx="10832991" cy="1687963"/>
              </a:xfrm>
              <a:prstGeom prst="rect">
                <a:avLst/>
              </a:prstGeom>
              <a:blipFill>
                <a:blip r:embed="rId7"/>
                <a:stretch>
                  <a:fillRect r="-1576" b="-7581"/>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438535699"/>
              </p:ext>
            </p:extLst>
          </p:nvPr>
        </p:nvGraphicFramePr>
        <p:xfrm>
          <a:off x="5086141" y="4085964"/>
          <a:ext cx="1460310" cy="1369381"/>
        </p:xfrm>
        <a:graphic>
          <a:graphicData uri="http://schemas.openxmlformats.org/presentationml/2006/ole">
            <mc:AlternateContent xmlns:mc="http://schemas.openxmlformats.org/markup-compatibility/2006">
              <mc:Choice xmlns:v="urn:schemas-microsoft-com:vml" Requires="v">
                <p:oleObj name="Equation" r:id="rId8" imgW="749160" imgH="711000" progId="Equation.DSMT4">
                  <p:embed/>
                </p:oleObj>
              </mc:Choice>
              <mc:Fallback>
                <p:oleObj name="Equation" r:id="rId8" imgW="749160" imgH="711000" progId="Equation.DSMT4">
                  <p:embed/>
                  <p:pic>
                    <p:nvPicPr>
                      <p:cNvPr id="0" name=""/>
                      <p:cNvPicPr/>
                      <p:nvPr/>
                    </p:nvPicPr>
                    <p:blipFill>
                      <a:blip r:embed="rId9"/>
                      <a:stretch>
                        <a:fillRect/>
                      </a:stretch>
                    </p:blipFill>
                    <p:spPr>
                      <a:xfrm>
                        <a:off x="5086141" y="4085964"/>
                        <a:ext cx="1460310" cy="136938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3929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9744" y="665656"/>
            <a:ext cx="11870527" cy="1915174"/>
          </a:xfrm>
          <a:prstGeom prst="roundRect">
            <a:avLst>
              <a:gd name="adj" fmla="val 4376"/>
            </a:avLst>
          </a:prstGeom>
          <a:solidFill>
            <a:schemeClr val="bg1"/>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Tahoma" pitchFamily="34" charset="0"/>
              <a:ea typeface="Tahoma" pitchFamily="34" charset="0"/>
              <a:cs typeface="Tahoma" pitchFamily="34" charset="0"/>
            </a:endParaRPr>
          </a:p>
        </p:txBody>
      </p:sp>
      <p:sp>
        <p:nvSpPr>
          <p:cNvPr id="17" name="Rounded Rectangle 52">
            <a:extLst>
              <a:ext uri="{FF2B5EF4-FFF2-40B4-BE49-F238E27FC236}">
                <a16:creationId xmlns:a16="http://schemas.microsoft.com/office/drawing/2014/main" id="{EBE8DBDC-2A00-435E-A211-94F825B83EBE}"/>
              </a:ext>
            </a:extLst>
          </p:cNvPr>
          <p:cNvSpPr/>
          <p:nvPr/>
        </p:nvSpPr>
        <p:spPr>
          <a:xfrm>
            <a:off x="102989" y="2692488"/>
            <a:ext cx="11811127" cy="4165513"/>
          </a:xfrm>
          <a:prstGeom prst="roundRect">
            <a:avLst>
              <a:gd name="adj" fmla="val 2239"/>
            </a:avLst>
          </a:prstGeom>
          <a:no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Round Same Side Corner Rectangle 20">
            <a:extLst>
              <a:ext uri="{FF2B5EF4-FFF2-40B4-BE49-F238E27FC236}">
                <a16:creationId xmlns:a16="http://schemas.microsoft.com/office/drawing/2014/main" id="{6088646E-FEFE-4773-8BFC-3C1EB93F7606}"/>
              </a:ext>
            </a:extLst>
          </p:cNvPr>
          <p:cNvSpPr/>
          <p:nvPr/>
        </p:nvSpPr>
        <p:spPr>
          <a:xfrm rot="10800000" flipV="1">
            <a:off x="6205" y="15767"/>
            <a:ext cx="11277963" cy="492275"/>
          </a:xfrm>
          <a:prstGeom prst="round2SameRect">
            <a:avLst>
              <a:gd name="adj1" fmla="val 15299"/>
              <a:gd name="adj2" fmla="val 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a:endParaRPr lang="en-US" sz="22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2D77570-A124-42A2-8508-56EBDB632421}"/>
              </a:ext>
            </a:extLst>
          </p:cNvPr>
          <p:cNvSpPr/>
          <p:nvPr/>
        </p:nvSpPr>
        <p:spPr>
          <a:xfrm>
            <a:off x="0" y="0"/>
            <a:ext cx="11495754" cy="553998"/>
          </a:xfrm>
          <a:prstGeom prst="rect">
            <a:avLst/>
          </a:prstGeom>
        </p:spPr>
        <p:txBody>
          <a:bodyPr wrap="square">
            <a:spAutoFit/>
          </a:bodyPr>
          <a:lstStyle/>
          <a:p>
            <a:pPr algn="ctr"/>
            <a:r>
              <a:rPr lang="en-US" sz="3000" b="1" spc="-75" dirty="0">
                <a:latin typeface="Times New Roman" panose="02020603050405020304" pitchFamily="18" charset="0"/>
                <a:ea typeface="Tahoma" pitchFamily="34" charset="0"/>
                <a:cs typeface="Times New Roman" panose="02020603050405020304" pitchFamily="18" charset="0"/>
              </a:rPr>
              <a:t>2</a:t>
            </a:r>
            <a:r>
              <a:rPr lang="vi-VN"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Ví</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dụ</a:t>
            </a:r>
            <a:r>
              <a:rPr lang="en-US" sz="3000" b="1" spc="-75" dirty="0">
                <a:latin typeface="Times New Roman" panose="02020603050405020304" pitchFamily="18" charset="0"/>
                <a:ea typeface="Tahoma" pitchFamily="34" charset="0"/>
                <a:cs typeface="Times New Roman" panose="02020603050405020304" pitchFamily="18" charset="0"/>
              </a:rPr>
              <a:t> minh </a:t>
            </a:r>
            <a:r>
              <a:rPr lang="en-US" sz="3000" b="1" spc="-75" dirty="0" err="1">
                <a:latin typeface="Times New Roman" panose="02020603050405020304" pitchFamily="18" charset="0"/>
                <a:ea typeface="Tahoma" pitchFamily="34" charset="0"/>
                <a:cs typeface="Times New Roman" panose="02020603050405020304" pitchFamily="18" charset="0"/>
              </a:rPr>
              <a:t>họa</a:t>
            </a:r>
            <a:r>
              <a:rPr lang="en-US" sz="3000" b="1" spc="-75" dirty="0">
                <a:latin typeface="Times New Roman" panose="02020603050405020304" pitchFamily="18" charset="0"/>
                <a:ea typeface="Tahoma" pitchFamily="34" charset="0"/>
                <a:cs typeface="Times New Roman" panose="02020603050405020304" pitchFamily="18" charset="0"/>
              </a:rPr>
              <a:t> – </a:t>
            </a:r>
            <a:r>
              <a:rPr lang="en-US" sz="3000" b="1" spc="-75" dirty="0" err="1">
                <a:latin typeface="Times New Roman" panose="02020603050405020304" pitchFamily="18" charset="0"/>
                <a:ea typeface="Tahoma" pitchFamily="34" charset="0"/>
                <a:cs typeface="Times New Roman" panose="02020603050405020304" pitchFamily="18" charset="0"/>
              </a:rPr>
              <a:t>Viết</a:t>
            </a:r>
            <a:r>
              <a:rPr lang="en-US" sz="3000" b="1" spc="-75" dirty="0">
                <a:latin typeface="Times New Roman" panose="02020603050405020304" pitchFamily="18" charset="0"/>
                <a:ea typeface="Tahoma" pitchFamily="34" charset="0"/>
                <a:cs typeface="Times New Roman" panose="02020603050405020304" pitchFamily="18" charset="0"/>
              </a:rPr>
              <a:t> PTĐT </a:t>
            </a:r>
            <a:r>
              <a:rPr lang="en-US" sz="3000" b="1" spc="-75" dirty="0" err="1">
                <a:latin typeface="Times New Roman" panose="02020603050405020304" pitchFamily="18" charset="0"/>
                <a:ea typeface="Tahoma" pitchFamily="34" charset="0"/>
                <a:cs typeface="Times New Roman" panose="02020603050405020304" pitchFamily="18" charset="0"/>
              </a:rPr>
              <a:t>trong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không</a:t>
            </a:r>
            <a:r>
              <a:rPr lang="en-US" sz="3000" b="1" spc="-75" dirty="0">
                <a:latin typeface="Times New Roman" panose="02020603050405020304" pitchFamily="18" charset="0"/>
                <a:ea typeface="Tahoma" pitchFamily="34" charset="0"/>
                <a:cs typeface="Times New Roman" panose="02020603050405020304" pitchFamily="18" charset="0"/>
              </a:rPr>
              <a:t> </a:t>
            </a:r>
            <a:r>
              <a:rPr lang="en-US" sz="3000" b="1" spc="-75" dirty="0" err="1">
                <a:latin typeface="Times New Roman" panose="02020603050405020304" pitchFamily="18" charset="0"/>
                <a:ea typeface="Tahoma" pitchFamily="34" charset="0"/>
                <a:cs typeface="Times New Roman" panose="02020603050405020304" pitchFamily="18" charset="0"/>
              </a:rPr>
              <a:t>gian</a:t>
            </a:r>
            <a:endParaRPr lang="vi-VN" sz="3000" b="1" spc="-75" dirty="0">
              <a:latin typeface="Times New Roman" panose="02020603050405020304" pitchFamily="18" charset="0"/>
              <a:ea typeface="Tahoma" pitchFamily="34" charset="0"/>
              <a:cs typeface="Times New Roman" panose="02020603050405020304" pitchFamily="18" charset="0"/>
            </a:endParaRPr>
          </a:p>
        </p:txBody>
      </p:sp>
      <p:sp>
        <p:nvSpPr>
          <p:cNvPr id="48" name="Freeform 20"/>
          <p:cNvSpPr>
            <a:spLocks/>
          </p:cNvSpPr>
          <p:nvPr/>
        </p:nvSpPr>
        <p:spPr bwMode="auto">
          <a:xfrm rot="16200000" flipV="1">
            <a:off x="1114915" y="2072050"/>
            <a:ext cx="434870" cy="1498203"/>
          </a:xfrm>
          <a:prstGeom prst="round1Rect">
            <a:avLst/>
          </a:prstGeom>
          <a:solidFill>
            <a:schemeClr val="bg1"/>
          </a:solidFill>
          <a:ln w="57150">
            <a:solidFill>
              <a:srgbClr val="660033"/>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a:p>
        </p:txBody>
      </p:sp>
      <p:sp>
        <p:nvSpPr>
          <p:cNvPr id="49" name="TextBox 48"/>
          <p:cNvSpPr txBox="1"/>
          <p:nvPr/>
        </p:nvSpPr>
        <p:spPr>
          <a:xfrm>
            <a:off x="659754" y="2654992"/>
            <a:ext cx="1436420" cy="446276"/>
          </a:xfrm>
          <a:prstGeom prst="rect">
            <a:avLst/>
          </a:prstGeom>
          <a:noFill/>
        </p:spPr>
        <p:txBody>
          <a:bodyPr wrap="square" rtlCol="0">
            <a:spAutoFit/>
          </a:bodyPr>
          <a:lstStyle/>
          <a:p>
            <a:pPr algn="ctr"/>
            <a:r>
              <a:rPr lang="vi-VN" sz="2300" b="1" dirty="0">
                <a:latin typeface="Tahoma" pitchFamily="34" charset="0"/>
                <a:ea typeface="Tahoma" pitchFamily="34" charset="0"/>
                <a:cs typeface="Tahoma" pitchFamily="34" charset="0"/>
              </a:rPr>
              <a:t>Bài giải</a:t>
            </a:r>
            <a:endParaRPr lang="en-US" sz="2300" b="1" dirty="0">
              <a:latin typeface="Tahoma" pitchFamily="34" charset="0"/>
              <a:ea typeface="Tahoma" pitchFamily="34" charset="0"/>
              <a:cs typeface="Tahoma" pitchFamily="34" charset="0"/>
            </a:endParaRPr>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69108" y="2608762"/>
            <a:ext cx="529474" cy="566513"/>
          </a:xfrm>
          <a:prstGeom prst="round2DiagRect">
            <a:avLst>
              <a:gd name="adj1" fmla="val 27632"/>
              <a:gd name="adj2" fmla="val 0"/>
            </a:avLst>
          </a:prstGeom>
          <a:solidFill>
            <a:srgbClr val="327E3B"/>
          </a:solidFill>
          <a:ln w="38100" cap="sq">
            <a:solidFill>
              <a:srgbClr val="660033"/>
            </a:solidFill>
            <a:miter lim="800000"/>
          </a:ln>
          <a:effectLst>
            <a:outerShdw blurRad="254000" algn="tl" rotWithShape="0">
              <a:srgbClr val="000000">
                <a:alpha val="43000"/>
              </a:srgbClr>
            </a:outerShdw>
          </a:effectLst>
        </p:spPr>
      </p:pic>
      <p:grpSp>
        <p:nvGrpSpPr>
          <p:cNvPr id="2" name="Group 36"/>
          <p:cNvGrpSpPr/>
          <p:nvPr/>
        </p:nvGrpSpPr>
        <p:grpSpPr>
          <a:xfrm>
            <a:off x="-93479" y="619701"/>
            <a:ext cx="1850566" cy="530327"/>
            <a:chOff x="1171059" y="3991939"/>
            <a:chExt cx="3701132" cy="913062"/>
          </a:xfrm>
        </p:grpSpPr>
        <p:grpSp>
          <p:nvGrpSpPr>
            <p:cNvPr id="3"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45720" tIns="22860" rIns="45720" bIns="22860" numCol="1" anchor="t" anchorCtr="0" compatLnSpc="1">
                <a:prstTxWarp prst="textNoShape">
                  <a:avLst/>
                </a:prstTxWarp>
              </a:bodyPr>
              <a:lstStyle/>
              <a:p>
                <a:endParaRPr lang="en-US" sz="900" b="1">
                  <a:latin typeface="Tahoma" pitchFamily="34" charset="0"/>
                  <a:ea typeface="Tahoma" pitchFamily="34" charset="0"/>
                  <a:cs typeface="Tahoma" pitchFamily="34" charset="0"/>
                </a:endParaRPr>
              </a:p>
            </p:txBody>
          </p:sp>
          <p:sp>
            <p:nvSpPr>
              <p:cNvPr id="55" name="TextBox 54"/>
              <p:cNvSpPr txBox="1"/>
              <p:nvPr/>
            </p:nvSpPr>
            <p:spPr>
              <a:xfrm>
                <a:off x="2745911" y="4456596"/>
                <a:ext cx="2793030" cy="688868"/>
              </a:xfrm>
              <a:prstGeom prst="rect">
                <a:avLst/>
              </a:prstGeom>
              <a:noFill/>
            </p:spPr>
            <p:txBody>
              <a:bodyPr wrap="square" rtlCol="0">
                <a:spAutoFit/>
              </a:bodyPr>
              <a:lstStyle/>
              <a:p>
                <a:pPr algn="ctr"/>
                <a:r>
                  <a:rPr lang="vi-VN" sz="2000" b="1" dirty="0">
                    <a:latin typeface="Tahoma" pitchFamily="34" charset="0"/>
                    <a:ea typeface="Tahoma" pitchFamily="34" charset="0"/>
                    <a:cs typeface="Tahoma" pitchFamily="34" charset="0"/>
                  </a:rPr>
                  <a:t>CÂU </a:t>
                </a:r>
                <a:r>
                  <a:rPr lang="en-US" sz="2000" b="1" dirty="0">
                    <a:latin typeface="Tahoma" pitchFamily="34" charset="0"/>
                    <a:ea typeface="Tahoma" pitchFamily="34" charset="0"/>
                    <a:cs typeface="Tahoma" pitchFamily="34" charset="0"/>
                  </a:rPr>
                  <a:t>2</a:t>
                </a:r>
              </a:p>
            </p:txBody>
          </p:sp>
        </p:grpSp>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8" name="Rectangle 7"/>
              <p:cNvSpPr/>
              <p:nvPr/>
            </p:nvSpPr>
            <p:spPr>
              <a:xfrm>
                <a:off x="1817279" y="713103"/>
                <a:ext cx="9313183" cy="1743362"/>
              </a:xfrm>
              <a:prstGeom prst="rect">
                <a:avLst/>
              </a:prstGeom>
            </p:spPr>
            <p:txBody>
              <a:bodyPr wrap="square">
                <a:spAutoFit/>
              </a:bodyPr>
              <a:lstStyle/>
              <a:p>
                <a:pPr lvl="0" algn="just">
                  <a:spcAft>
                    <a:spcPts val="800"/>
                  </a:spcAft>
                  <a:buClr>
                    <a:srgbClr val="000000"/>
                  </a:buClr>
                  <a:tabLst>
                    <a:tab pos="629920" algn="l"/>
                  </a:tabLst>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không gian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trình của trục </a:t>
                </a:r>
                <a14:m>
                  <m:oMath xmlns:m="http://schemas.openxmlformats.org/officeDocument/2006/math">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𝑧</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𝑂𝑧</m:t>
                    </m:r>
                  </m:oMath>
                </a14:m>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602105" algn="l"/>
                    <a:tab pos="2753995" algn="l"/>
                    <a:tab pos="3905885" algn="l"/>
                  </a:tabLst>
                </a:pP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𝑧</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𝑡</m:t>
                            </m:r>
                          </m:e>
                        </m:eqArr>
                      </m:e>
                    </m: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817279" y="713103"/>
                <a:ext cx="9313183" cy="1743362"/>
              </a:xfrm>
              <a:prstGeom prst="rect">
                <a:avLst/>
              </a:prstGeom>
              <a:blipFill>
                <a:blip r:embed="rId6"/>
                <a:stretch>
                  <a:fillRect l="-982" t="-2797"/>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C02D910A-6004-4462-BE7D-EEC55C9A0E8B}"/>
              </a:ext>
            </a:extLst>
          </p:cNvPr>
          <p:cNvSpPr/>
          <p:nvPr/>
        </p:nvSpPr>
        <p:spPr>
          <a:xfrm>
            <a:off x="7987588" y="1685641"/>
            <a:ext cx="544265" cy="50026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D</a:t>
            </a:r>
          </a:p>
        </p:txBody>
      </p:sp>
      <mc:AlternateContent xmlns:mc="http://schemas.openxmlformats.org/markup-compatibility/2006">
        <mc:Choice xmlns:a14="http://schemas.microsoft.com/office/drawing/2010/main" Requires="a14">
          <p:sp>
            <p:nvSpPr>
              <p:cNvPr id="9" name="Rectangle 8"/>
              <p:cNvSpPr/>
              <p:nvPr/>
            </p:nvSpPr>
            <p:spPr>
              <a:xfrm>
                <a:off x="-93479" y="3226551"/>
                <a:ext cx="9082872" cy="1695336"/>
              </a:xfrm>
              <a:prstGeom prst="rect">
                <a:avLst/>
              </a:prstGeom>
            </p:spPr>
            <p:txBody>
              <a:bodyPr wrap="square">
                <a:spAutoFit/>
              </a:bodyPr>
              <a:lstStyle/>
              <a:p>
                <a:pPr marL="457200" algn="just">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effectLst/>
                            <a:latin typeface="Cambria Math" panose="02040503050406030204" pitchFamily="18" charset="0"/>
                            <a:ea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rPr>
                          <m:t>𝑧</m:t>
                        </m:r>
                      </m:e>
                      <m:sup>
                        <m:r>
                          <a:rPr lang="en-US" sz="2400" i="1">
                            <a:effectLst/>
                            <a:latin typeface="Cambria Math" panose="02040503050406030204" pitchFamily="18" charset="0"/>
                            <a:ea typeface="Times New Roman" panose="02020603050405020304" pitchFamily="18" charset="0"/>
                          </a:rPr>
                          <m:t>′</m:t>
                        </m:r>
                      </m:sup>
                    </m:sSup>
                    <m:r>
                      <a:rPr lang="en-US" sz="2400" i="1">
                        <a:effectLst/>
                        <a:latin typeface="Cambria Math" panose="02040503050406030204" pitchFamily="18" charset="0"/>
                        <a:ea typeface="Times New Roman" panose="02020603050405020304" pitchFamily="18" charset="0"/>
                      </a:rPr>
                      <m:t>𝑂𝑧</m:t>
                    </m:r>
                    <m:r>
                      <a:rPr lang="en-US" sz="2400" i="1">
                        <a:effectLst/>
                        <a:latin typeface="Cambria Math" panose="02040503050406030204" pitchFamily="18" charset="0"/>
                        <a:ea typeface="Times New Roman" panose="02020603050405020304" pitchFamily="18" charset="0"/>
                      </a:rPr>
                      <m:t> </m:t>
                    </m:r>
                  </m:oMath>
                </a14:m>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rPr>
                      <m:t>𝑂</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e>
                    </m: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VTCP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rPr>
                        </m:ctrlPr>
                      </m:accPr>
                      <m:e>
                        <m:r>
                          <a:rPr lang="en-US" sz="2400" i="1">
                            <a:effectLst/>
                            <a:latin typeface="Cambria Math" panose="02040503050406030204" pitchFamily="18" charset="0"/>
                            <a:ea typeface="Times New Roman" panose="02020603050405020304" pitchFamily="18" charset="0"/>
                          </a:rPr>
                          <m:t>𝑘</m:t>
                        </m:r>
                      </m:e>
                    </m:acc>
                    <m:r>
                      <a:rPr lang="en-US" sz="2400" i="1">
                        <a:effectLst/>
                        <a:latin typeface="Cambria Math" panose="02040503050406030204" pitchFamily="18" charset="0"/>
                        <a:ea typeface="Times New Roman" panose="02020603050405020304" pitchFamily="18" charset="0"/>
                      </a:rPr>
                      <m:t>=</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1</m:t>
                        </m:r>
                      </m:e>
                    </m:d>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effectLst/>
                            <a:latin typeface="Cambria Math" panose="02040503050406030204" pitchFamily="18" charset="0"/>
                            <a:ea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rPr>
                          <m:t>𝑧</m:t>
                        </m:r>
                      </m:e>
                      <m:sup>
                        <m:r>
                          <a:rPr lang="en-US" sz="2400" i="1">
                            <a:effectLst/>
                            <a:latin typeface="Cambria Math" panose="02040503050406030204" pitchFamily="18" charset="0"/>
                            <a:ea typeface="Times New Roman" panose="02020603050405020304" pitchFamily="18" charset="0"/>
                          </a:rPr>
                          <m:t>′</m:t>
                        </m:r>
                      </m:sup>
                    </m:sSup>
                    <m:r>
                      <a:rPr lang="en-US" sz="2400" i="1">
                        <a:effectLst/>
                        <a:latin typeface="Cambria Math" panose="02040503050406030204" pitchFamily="18" charset="0"/>
                        <a:ea typeface="Times New Roman" panose="02020603050405020304" pitchFamily="18" charset="0"/>
                      </a:rPr>
                      <m:t>𝑂𝑧</m:t>
                    </m:r>
                    <m:r>
                      <a:rPr lang="en-US" sz="2400" i="1">
                        <a:effectLst/>
                        <a:latin typeface="Cambria Math" panose="02040503050406030204" pitchFamily="18" charset="0"/>
                        <a:ea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rPr>
                      <m:t>𝑙</m:t>
                    </m:r>
                  </m:oMath>
                </a14:m>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  </m:t>
                    </m:r>
                    <m:d>
                      <m:dPr>
                        <m:begChr m:val="{"/>
                        <m:endChr m:val=""/>
                        <m:ctrlPr>
                          <a:rPr lang="en-US" sz="2400" i="1">
                            <a:effectLst/>
                            <a:latin typeface="Cambria Math" panose="02040503050406030204" pitchFamily="18" charset="0"/>
                            <a:ea typeface="Times New Roman" panose="02020603050405020304" pitchFamily="18" charset="0"/>
                          </a:rPr>
                        </m:ctrlPr>
                      </m:dPr>
                      <m:e>
                        <m:eqArr>
                          <m:eqArrPr>
                            <m:ctrlPr>
                              <a:rPr lang="en-US" sz="2400" i="1">
                                <a:effectLst/>
                                <a:latin typeface="Cambria Math" panose="02040503050406030204" pitchFamily="18" charset="0"/>
                                <a:ea typeface="Times New Roman" panose="02020603050405020304" pitchFamily="18" charset="0"/>
                              </a:rPr>
                            </m:ctrlPr>
                          </m:eqArrPr>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𝑦</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0</m:t>
                            </m:r>
                          </m:e>
                          <m:e>
                            <m:r>
                              <a:rPr lang="en-US" sz="2400" i="1">
                                <a:effectLst/>
                                <a:latin typeface="Cambria Math" panose="02040503050406030204" pitchFamily="18" charset="0"/>
                                <a:ea typeface="Times New Roman" panose="02020603050405020304" pitchFamily="18" charset="0"/>
                              </a:rPr>
                              <m:t>&amp;</m:t>
                            </m:r>
                            <m:r>
                              <a:rPr lang="en-US" sz="2400" i="1">
                                <a:effectLst/>
                                <a:latin typeface="Cambria Math" panose="02040503050406030204" pitchFamily="18" charset="0"/>
                                <a:ea typeface="Times New Roman" panose="02020603050405020304" pitchFamily="18" charset="0"/>
                              </a:rPr>
                              <m:t>𝑧</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𝑡</m:t>
                            </m:r>
                          </m:e>
                        </m:eqArr>
                      </m:e>
                    </m:d>
                    <m:r>
                      <a:rPr lang="en-US" sz="2400" i="1">
                        <a:effectLst/>
                        <a:latin typeface="Cambria Math" panose="02040503050406030204" pitchFamily="18" charset="0"/>
                        <a:ea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Chọn D</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93479" y="3226551"/>
                <a:ext cx="9082872" cy="1695336"/>
              </a:xfrm>
              <a:prstGeom prst="rect">
                <a:avLst/>
              </a:prstGeom>
              <a:blipFill>
                <a:blip r:embed="rId7"/>
                <a:stretch>
                  <a:fillRect r="-73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650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0.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1.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7.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8.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19.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0.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1.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7.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7.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8.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9.xml><?xml version="1.0" encoding="utf-8"?>
<p:tagLst xmlns:a="http://schemas.openxmlformats.org/drawingml/2006/main" xmlns:r="http://schemas.openxmlformats.org/officeDocument/2006/relationships" xmlns:p="http://schemas.openxmlformats.org/presentationml/2006/main">
  <p:tag name="TIMING" val="|0.9|0|3|0.5|0|0.5|0|1.1|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7813</Words>
  <PresentationFormat>Widescreen</PresentationFormat>
  <Paragraphs>707</Paragraphs>
  <Slides>68</Slides>
  <Notes>41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1" baseType="lpstr">
      <vt:lpstr>.VnArial</vt:lpstr>
      <vt:lpstr>Arial</vt:lpstr>
      <vt:lpstr>Calibri</vt:lpstr>
      <vt:lpstr>Calibri Light</vt:lpstr>
      <vt:lpstr>Cambria Math</vt:lpstr>
      <vt:lpstr>Symbol</vt:lpstr>
      <vt:lpstr>Tahoma</vt:lpstr>
      <vt:lpstr>Times New Roman</vt:lpstr>
      <vt:lpstr>Vapada</vt:lpstr>
      <vt:lpstr>Wingdings</vt:lpstr>
      <vt:lpstr>Office Theme</vt:lpstr>
      <vt:lpstr>Equation</vt:lpstr>
      <vt:lpstr>GraphFile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1: Tìm số điểm cực trị của hàm số           trong mỗi trường hợp sau:</vt:lpstr>
      <vt:lpstr>PowerPoint Presentation</vt:lpstr>
      <vt:lpstr>PowerPoint Presentation</vt:lpstr>
      <vt:lpstr>PowerPoint Presentation</vt:lpstr>
      <vt:lpstr>Tìm số điểm cực trị của hàm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3.1.1. Đối tượng và thời gian thực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Hiệu quả giảng dạy</vt:lpstr>
      <vt:lpstr>KẾT QUẢ KHẢO SÁT CHẤT LƯỢNG HỌC SINH LỚP 12 THÁNG 12 NĂM 2022 Trường THPT Nguyễn Văn Cừ</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2020-12-16T15:26:35Z</dcterms:created>
  <dcterms:modified xsi:type="dcterms:W3CDTF">2023-05-12T17:20:01Z</dcterms:modified>
</cp:coreProperties>
</file>