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 id="2147483684" r:id="rId8"/>
    <p:sldMasterId id="2147483696" r:id="rId9"/>
    <p:sldMasterId id="2147483708" r:id="rId10"/>
    <p:sldMasterId id="2147483720"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Lst>
  <p:sldSz cy="6858000" cx="9144000"/>
  <p:notesSz cx="6858000" cy="9144000"/>
  <p:embeddedFontLst>
    <p:embeddedFont>
      <p:font typeface="Tahom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41" roundtripDataSignature="AMtx7mh3tjdf7dNrTdcQHObewSAJ0hLJ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9E0023-BBB2-4E7A-8B4D-8502A971B922}">
  <a:tblStyle styleId="{CF9E0023-BBB2-4E7A-8B4D-8502A971B92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D14597F-90FC-4AAD-97DF-FB7851A07F30}"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ahoma-bold.fntdata"/><Relationship Id="rId20" Type="http://schemas.openxmlformats.org/officeDocument/2006/relationships/slide" Target="slides/slide8.xml"/><Relationship Id="rId41" Type="http://customschemas.google.com/relationships/presentationmetadata" Target="metadata"/><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7.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9.xml"/><Relationship Id="rId30" Type="http://schemas.openxmlformats.org/officeDocument/2006/relationships/slide" Target="slides/slide18.xml"/><Relationship Id="rId11" Type="http://schemas.openxmlformats.org/officeDocument/2006/relationships/slideMaster" Target="slideMasters/slideMaster7.xml"/><Relationship Id="rId33" Type="http://schemas.openxmlformats.org/officeDocument/2006/relationships/slide" Target="slides/slide21.xml"/><Relationship Id="rId10" Type="http://schemas.openxmlformats.org/officeDocument/2006/relationships/slideMaster" Target="slideMasters/slideMaster6.xml"/><Relationship Id="rId32" Type="http://schemas.openxmlformats.org/officeDocument/2006/relationships/slide" Target="slides/slide20.xml"/><Relationship Id="rId13" Type="http://schemas.openxmlformats.org/officeDocument/2006/relationships/slide" Target="slides/slide1.xml"/><Relationship Id="rId35" Type="http://schemas.openxmlformats.org/officeDocument/2006/relationships/slide" Target="slides/slide23.xml"/><Relationship Id="rId12" Type="http://schemas.openxmlformats.org/officeDocument/2006/relationships/notesMaster" Target="notesMasters/notesMaster1.xml"/><Relationship Id="rId34" Type="http://schemas.openxmlformats.org/officeDocument/2006/relationships/slide" Target="slides/slide22.xml"/><Relationship Id="rId15" Type="http://schemas.openxmlformats.org/officeDocument/2006/relationships/slide" Target="slides/slide3.xml"/><Relationship Id="rId37" Type="http://schemas.openxmlformats.org/officeDocument/2006/relationships/slide" Target="slides/slide25.xml"/><Relationship Id="rId14" Type="http://schemas.openxmlformats.org/officeDocument/2006/relationships/slide" Target="slides/slide2.xml"/><Relationship Id="rId36" Type="http://schemas.openxmlformats.org/officeDocument/2006/relationships/slide" Target="slides/slide24.xml"/><Relationship Id="rId17" Type="http://schemas.openxmlformats.org/officeDocument/2006/relationships/slide" Target="slides/slide5.xml"/><Relationship Id="rId39" Type="http://schemas.openxmlformats.org/officeDocument/2006/relationships/font" Target="fonts/Tahoma-regular.fntdata"/><Relationship Id="rId16" Type="http://schemas.openxmlformats.org/officeDocument/2006/relationships/slide" Target="slides/slide4.xml"/><Relationship Id="rId38" Type="http://schemas.openxmlformats.org/officeDocument/2006/relationships/slide" Target="slides/slide26.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8"/>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 name="Google Shape;14;p28"/>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8"/>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8"/>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9"/>
          <p:cNvSpPr txBox="1"/>
          <p:nvPr>
            <p:ph idx="1" type="body"/>
          </p:nvPr>
        </p:nvSpPr>
        <p:spPr>
          <a:xfrm rot="5400000">
            <a:off x="2309018" y="-251613"/>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49"/>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9"/>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9"/>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50"/>
          <p:cNvSpPr txBox="1"/>
          <p:nvPr>
            <p:ph type="title"/>
          </p:nvPr>
        </p:nvSpPr>
        <p:spPr>
          <a:xfrm rot="5400000">
            <a:off x="4732337" y="2171743"/>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0"/>
          <p:cNvSpPr txBox="1"/>
          <p:nvPr>
            <p:ph idx="1" type="body"/>
          </p:nvPr>
        </p:nvSpPr>
        <p:spPr>
          <a:xfrm rot="5400000">
            <a:off x="541338" y="190543"/>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50"/>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0"/>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0"/>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31"/>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31"/>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9" name="Google Shape;89;p31"/>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1"/>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1"/>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5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5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51"/>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1"/>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1"/>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52"/>
          <p:cNvSpPr txBox="1"/>
          <p:nvPr>
            <p:ph type="title"/>
          </p:nvPr>
        </p:nvSpPr>
        <p:spPr>
          <a:xfrm>
            <a:off x="623888" y="170977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2"/>
          <p:cNvSpPr txBox="1"/>
          <p:nvPr>
            <p:ph idx="1" type="body"/>
          </p:nvPr>
        </p:nvSpPr>
        <p:spPr>
          <a:xfrm>
            <a:off x="623888" y="458950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p52"/>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2"/>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2"/>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p5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5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53"/>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3"/>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3"/>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p54"/>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5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5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54"/>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54"/>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54"/>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54"/>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4"/>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5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55"/>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55"/>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55"/>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56"/>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56"/>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6"/>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5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57"/>
          <p:cNvSpPr txBox="1"/>
          <p:nvPr>
            <p:ph idx="1" type="body"/>
          </p:nvPr>
        </p:nvSpPr>
        <p:spPr>
          <a:xfrm>
            <a:off x="3887391" y="98746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2" name="Google Shape;132;p5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p57"/>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7"/>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7"/>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9"/>
          <p:cNvSpPr txBox="1"/>
          <p:nvPr>
            <p:ph type="ctrTitle"/>
          </p:nvPr>
        </p:nvSpPr>
        <p:spPr>
          <a:xfrm>
            <a:off x="685800" y="2130467"/>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0" name="Google Shape;20;p29"/>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9"/>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9"/>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5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58"/>
          <p:cNvSpPr/>
          <p:nvPr>
            <p:ph idx="2" type="pic"/>
          </p:nvPr>
        </p:nvSpPr>
        <p:spPr>
          <a:xfrm>
            <a:off x="3887391" y="987466"/>
            <a:ext cx="4629150" cy="4873625"/>
          </a:xfrm>
          <a:prstGeom prst="rect">
            <a:avLst/>
          </a:prstGeom>
          <a:noFill/>
          <a:ln>
            <a:noFill/>
          </a:ln>
        </p:spPr>
      </p:sp>
      <p:sp>
        <p:nvSpPr>
          <p:cNvPr id="139" name="Google Shape;139;p5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 name="Google Shape;140;p58"/>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8"/>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58"/>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5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5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59"/>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59"/>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9"/>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60"/>
          <p:cNvSpPr txBox="1"/>
          <p:nvPr>
            <p:ph type="title"/>
          </p:nvPr>
        </p:nvSpPr>
        <p:spPr>
          <a:xfrm rot="5400000">
            <a:off x="4623594"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60"/>
          <p:cNvSpPr txBox="1"/>
          <p:nvPr>
            <p:ph idx="1" type="body"/>
          </p:nvPr>
        </p:nvSpPr>
        <p:spPr>
          <a:xfrm rot="5400000">
            <a:off x="623095"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60"/>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0"/>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60"/>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1" name="Shape 161"/>
        <p:cNvGrpSpPr/>
        <p:nvPr/>
      </p:nvGrpSpPr>
      <p:grpSpPr>
        <a:xfrm>
          <a:off x="0" y="0"/>
          <a:ext cx="0" cy="0"/>
          <a:chOff x="0" y="0"/>
          <a:chExt cx="0" cy="0"/>
        </a:xfrm>
      </p:grpSpPr>
      <p:sp>
        <p:nvSpPr>
          <p:cNvPr id="162" name="Google Shape;162;p3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3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4" name="Google Shape;164;p33"/>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3"/>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3"/>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7" name="Shape 167"/>
        <p:cNvGrpSpPr/>
        <p:nvPr/>
      </p:nvGrpSpPr>
      <p:grpSpPr>
        <a:xfrm>
          <a:off x="0" y="0"/>
          <a:ext cx="0" cy="0"/>
          <a:chOff x="0" y="0"/>
          <a:chExt cx="0" cy="0"/>
        </a:xfrm>
      </p:grpSpPr>
      <p:sp>
        <p:nvSpPr>
          <p:cNvPr id="168" name="Google Shape;168;p6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6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61"/>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61"/>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61"/>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3" name="Shape 173"/>
        <p:cNvGrpSpPr/>
        <p:nvPr/>
      </p:nvGrpSpPr>
      <p:grpSpPr>
        <a:xfrm>
          <a:off x="0" y="0"/>
          <a:ext cx="0" cy="0"/>
          <a:chOff x="0" y="0"/>
          <a:chExt cx="0" cy="0"/>
        </a:xfrm>
      </p:grpSpPr>
      <p:sp>
        <p:nvSpPr>
          <p:cNvPr id="174" name="Google Shape;174;p62"/>
          <p:cNvSpPr txBox="1"/>
          <p:nvPr>
            <p:ph type="title"/>
          </p:nvPr>
        </p:nvSpPr>
        <p:spPr>
          <a:xfrm>
            <a:off x="623888" y="1709775"/>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62"/>
          <p:cNvSpPr txBox="1"/>
          <p:nvPr>
            <p:ph idx="1" type="body"/>
          </p:nvPr>
        </p:nvSpPr>
        <p:spPr>
          <a:xfrm>
            <a:off x="623888" y="4589500"/>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6" name="Google Shape;176;p62"/>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62"/>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62"/>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9" name="Shape 179"/>
        <p:cNvGrpSpPr/>
        <p:nvPr/>
      </p:nvGrpSpPr>
      <p:grpSpPr>
        <a:xfrm>
          <a:off x="0" y="0"/>
          <a:ext cx="0" cy="0"/>
          <a:chOff x="0" y="0"/>
          <a:chExt cx="0" cy="0"/>
        </a:xfrm>
      </p:grpSpPr>
      <p:sp>
        <p:nvSpPr>
          <p:cNvPr id="180" name="Google Shape;180;p6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6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6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63"/>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63"/>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63"/>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6" name="Shape 186"/>
        <p:cNvGrpSpPr/>
        <p:nvPr/>
      </p:nvGrpSpPr>
      <p:grpSpPr>
        <a:xfrm>
          <a:off x="0" y="0"/>
          <a:ext cx="0" cy="0"/>
          <a:chOff x="0" y="0"/>
          <a:chExt cx="0" cy="0"/>
        </a:xfrm>
      </p:grpSpPr>
      <p:sp>
        <p:nvSpPr>
          <p:cNvPr id="187" name="Google Shape;187;p64"/>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6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9" name="Google Shape;189;p6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64"/>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1" name="Google Shape;191;p64"/>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64"/>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64"/>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64"/>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p6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65"/>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65"/>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65"/>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 name="Shape 200"/>
        <p:cNvGrpSpPr/>
        <p:nvPr/>
      </p:nvGrpSpPr>
      <p:grpSpPr>
        <a:xfrm>
          <a:off x="0" y="0"/>
          <a:ext cx="0" cy="0"/>
          <a:chOff x="0" y="0"/>
          <a:chExt cx="0" cy="0"/>
        </a:xfrm>
      </p:grpSpPr>
      <p:sp>
        <p:nvSpPr>
          <p:cNvPr id="201" name="Google Shape;201;p66"/>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66"/>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66"/>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2"/>
          <p:cNvSpPr txBox="1"/>
          <p:nvPr>
            <p:ph type="title"/>
          </p:nvPr>
        </p:nvSpPr>
        <p:spPr>
          <a:xfrm>
            <a:off x="722313" y="4406942"/>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42"/>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2"/>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2"/>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p6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67"/>
          <p:cNvSpPr txBox="1"/>
          <p:nvPr>
            <p:ph idx="1" type="body"/>
          </p:nvPr>
        </p:nvSpPr>
        <p:spPr>
          <a:xfrm>
            <a:off x="3887391" y="987462"/>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7" name="Google Shape;207;p6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8" name="Google Shape;208;p67"/>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67"/>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67"/>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p6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68"/>
          <p:cNvSpPr/>
          <p:nvPr>
            <p:ph idx="2" type="pic"/>
          </p:nvPr>
        </p:nvSpPr>
        <p:spPr>
          <a:xfrm>
            <a:off x="3887391" y="987462"/>
            <a:ext cx="4629150" cy="4873625"/>
          </a:xfrm>
          <a:prstGeom prst="rect">
            <a:avLst/>
          </a:prstGeom>
          <a:noFill/>
          <a:ln>
            <a:noFill/>
          </a:ln>
        </p:spPr>
      </p:sp>
      <p:sp>
        <p:nvSpPr>
          <p:cNvPr id="214" name="Google Shape;214;p6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5" name="Google Shape;215;p68"/>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68"/>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68"/>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p6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6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69"/>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69"/>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69"/>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p70"/>
          <p:cNvSpPr txBox="1"/>
          <p:nvPr>
            <p:ph type="title"/>
          </p:nvPr>
        </p:nvSpPr>
        <p:spPr>
          <a:xfrm rot="5400000">
            <a:off x="4623594"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70"/>
          <p:cNvSpPr txBox="1"/>
          <p:nvPr>
            <p:ph idx="1" type="body"/>
          </p:nvPr>
        </p:nvSpPr>
        <p:spPr>
          <a:xfrm rot="5400000">
            <a:off x="623095"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70"/>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70"/>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70"/>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6" name="Shape 236"/>
        <p:cNvGrpSpPr/>
        <p:nvPr/>
      </p:nvGrpSpPr>
      <p:grpSpPr>
        <a:xfrm>
          <a:off x="0" y="0"/>
          <a:ext cx="0" cy="0"/>
          <a:chOff x="0" y="0"/>
          <a:chExt cx="0" cy="0"/>
        </a:xfrm>
      </p:grpSpPr>
      <p:sp>
        <p:nvSpPr>
          <p:cNvPr id="237" name="Google Shape;237;p35"/>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35"/>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9" name="Google Shape;239;p35"/>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5"/>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35"/>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2" name="Shape 242"/>
        <p:cNvGrpSpPr/>
        <p:nvPr/>
      </p:nvGrpSpPr>
      <p:grpSpPr>
        <a:xfrm>
          <a:off x="0" y="0"/>
          <a:ext cx="0" cy="0"/>
          <a:chOff x="0" y="0"/>
          <a:chExt cx="0" cy="0"/>
        </a:xfrm>
      </p:grpSpPr>
      <p:sp>
        <p:nvSpPr>
          <p:cNvPr id="243" name="Google Shape;243;p7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7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71"/>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71"/>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71"/>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8" name="Shape 248"/>
        <p:cNvGrpSpPr/>
        <p:nvPr/>
      </p:nvGrpSpPr>
      <p:grpSpPr>
        <a:xfrm>
          <a:off x="0" y="0"/>
          <a:ext cx="0" cy="0"/>
          <a:chOff x="0" y="0"/>
          <a:chExt cx="0" cy="0"/>
        </a:xfrm>
      </p:grpSpPr>
      <p:sp>
        <p:nvSpPr>
          <p:cNvPr id="249" name="Google Shape;249;p72"/>
          <p:cNvSpPr txBox="1"/>
          <p:nvPr>
            <p:ph type="title"/>
          </p:nvPr>
        </p:nvSpPr>
        <p:spPr>
          <a:xfrm>
            <a:off x="623888" y="170976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72"/>
          <p:cNvSpPr txBox="1"/>
          <p:nvPr>
            <p:ph idx="1" type="body"/>
          </p:nvPr>
        </p:nvSpPr>
        <p:spPr>
          <a:xfrm>
            <a:off x="623888" y="458949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1" name="Google Shape;251;p72"/>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72"/>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72"/>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4" name="Shape 254"/>
        <p:cNvGrpSpPr/>
        <p:nvPr/>
      </p:nvGrpSpPr>
      <p:grpSpPr>
        <a:xfrm>
          <a:off x="0" y="0"/>
          <a:ext cx="0" cy="0"/>
          <a:chOff x="0" y="0"/>
          <a:chExt cx="0" cy="0"/>
        </a:xfrm>
      </p:grpSpPr>
      <p:sp>
        <p:nvSpPr>
          <p:cNvPr id="255" name="Google Shape;255;p7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7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7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73"/>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73"/>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73"/>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1" name="Shape 261"/>
        <p:cNvGrpSpPr/>
        <p:nvPr/>
      </p:nvGrpSpPr>
      <p:grpSpPr>
        <a:xfrm>
          <a:off x="0" y="0"/>
          <a:ext cx="0" cy="0"/>
          <a:chOff x="0" y="0"/>
          <a:chExt cx="0" cy="0"/>
        </a:xfrm>
      </p:grpSpPr>
      <p:sp>
        <p:nvSpPr>
          <p:cNvPr id="262" name="Google Shape;262;p74"/>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7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4" name="Google Shape;264;p7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74"/>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6" name="Google Shape;266;p74"/>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74"/>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74"/>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74"/>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0" name="Shape 270"/>
        <p:cNvGrpSpPr/>
        <p:nvPr/>
      </p:nvGrpSpPr>
      <p:grpSpPr>
        <a:xfrm>
          <a:off x="0" y="0"/>
          <a:ext cx="0" cy="0"/>
          <a:chOff x="0" y="0"/>
          <a:chExt cx="0" cy="0"/>
        </a:xfrm>
      </p:grpSpPr>
      <p:sp>
        <p:nvSpPr>
          <p:cNvPr id="271" name="Google Shape;271;p7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75"/>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75"/>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75"/>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3"/>
          <p:cNvSpPr txBox="1"/>
          <p:nvPr>
            <p:ph idx="1" type="body"/>
          </p:nvPr>
        </p:nvSpPr>
        <p:spPr>
          <a:xfrm>
            <a:off x="457200" y="1600206"/>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43"/>
          <p:cNvSpPr txBox="1"/>
          <p:nvPr>
            <p:ph idx="2" type="body"/>
          </p:nvPr>
        </p:nvSpPr>
        <p:spPr>
          <a:xfrm>
            <a:off x="4648200" y="1600206"/>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43"/>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3"/>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3"/>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5" name="Shape 275"/>
        <p:cNvGrpSpPr/>
        <p:nvPr/>
      </p:nvGrpSpPr>
      <p:grpSpPr>
        <a:xfrm>
          <a:off x="0" y="0"/>
          <a:ext cx="0" cy="0"/>
          <a:chOff x="0" y="0"/>
          <a:chExt cx="0" cy="0"/>
        </a:xfrm>
      </p:grpSpPr>
      <p:sp>
        <p:nvSpPr>
          <p:cNvPr id="276" name="Google Shape;276;p76"/>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76"/>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76"/>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9" name="Shape 279"/>
        <p:cNvGrpSpPr/>
        <p:nvPr/>
      </p:nvGrpSpPr>
      <p:grpSpPr>
        <a:xfrm>
          <a:off x="0" y="0"/>
          <a:ext cx="0" cy="0"/>
          <a:chOff x="0" y="0"/>
          <a:chExt cx="0" cy="0"/>
        </a:xfrm>
      </p:grpSpPr>
      <p:sp>
        <p:nvSpPr>
          <p:cNvPr id="280" name="Google Shape;280;p7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77"/>
          <p:cNvSpPr txBox="1"/>
          <p:nvPr>
            <p:ph idx="1" type="body"/>
          </p:nvPr>
        </p:nvSpPr>
        <p:spPr>
          <a:xfrm>
            <a:off x="3887391" y="98745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2" name="Google Shape;282;p7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 name="Google Shape;283;p77"/>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77"/>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77"/>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6" name="Shape 286"/>
        <p:cNvGrpSpPr/>
        <p:nvPr/>
      </p:nvGrpSpPr>
      <p:grpSpPr>
        <a:xfrm>
          <a:off x="0" y="0"/>
          <a:ext cx="0" cy="0"/>
          <a:chOff x="0" y="0"/>
          <a:chExt cx="0" cy="0"/>
        </a:xfrm>
      </p:grpSpPr>
      <p:sp>
        <p:nvSpPr>
          <p:cNvPr id="287" name="Google Shape;287;p7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78"/>
          <p:cNvSpPr/>
          <p:nvPr>
            <p:ph idx="2" type="pic"/>
          </p:nvPr>
        </p:nvSpPr>
        <p:spPr>
          <a:xfrm>
            <a:off x="3887391" y="987456"/>
            <a:ext cx="4629150" cy="4873625"/>
          </a:xfrm>
          <a:prstGeom prst="rect">
            <a:avLst/>
          </a:prstGeom>
          <a:noFill/>
          <a:ln>
            <a:noFill/>
          </a:ln>
        </p:spPr>
      </p:sp>
      <p:sp>
        <p:nvSpPr>
          <p:cNvPr id="289" name="Google Shape;289;p7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0" name="Google Shape;290;p78"/>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78"/>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78"/>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3" name="Shape 293"/>
        <p:cNvGrpSpPr/>
        <p:nvPr/>
      </p:nvGrpSpPr>
      <p:grpSpPr>
        <a:xfrm>
          <a:off x="0" y="0"/>
          <a:ext cx="0" cy="0"/>
          <a:chOff x="0" y="0"/>
          <a:chExt cx="0" cy="0"/>
        </a:xfrm>
      </p:grpSpPr>
      <p:sp>
        <p:nvSpPr>
          <p:cNvPr id="294" name="Google Shape;294;p7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7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79"/>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79"/>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79"/>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9" name="Shape 299"/>
        <p:cNvGrpSpPr/>
        <p:nvPr/>
      </p:nvGrpSpPr>
      <p:grpSpPr>
        <a:xfrm>
          <a:off x="0" y="0"/>
          <a:ext cx="0" cy="0"/>
          <a:chOff x="0" y="0"/>
          <a:chExt cx="0" cy="0"/>
        </a:xfrm>
      </p:grpSpPr>
      <p:sp>
        <p:nvSpPr>
          <p:cNvPr id="300" name="Google Shape;300;p80"/>
          <p:cNvSpPr txBox="1"/>
          <p:nvPr>
            <p:ph type="title"/>
          </p:nvPr>
        </p:nvSpPr>
        <p:spPr>
          <a:xfrm rot="5400000">
            <a:off x="4623594"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80"/>
          <p:cNvSpPr txBox="1"/>
          <p:nvPr>
            <p:ph idx="1" type="body"/>
          </p:nvPr>
        </p:nvSpPr>
        <p:spPr>
          <a:xfrm rot="5400000">
            <a:off x="623095"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80"/>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80"/>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80"/>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1" name="Shape 311"/>
        <p:cNvGrpSpPr/>
        <p:nvPr/>
      </p:nvGrpSpPr>
      <p:grpSpPr>
        <a:xfrm>
          <a:off x="0" y="0"/>
          <a:ext cx="0" cy="0"/>
          <a:chOff x="0" y="0"/>
          <a:chExt cx="0" cy="0"/>
        </a:xfrm>
      </p:grpSpPr>
      <p:sp>
        <p:nvSpPr>
          <p:cNvPr id="312" name="Google Shape;312;p37"/>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37"/>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4" name="Google Shape;314;p37"/>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37"/>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37"/>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7" name="Shape 317"/>
        <p:cNvGrpSpPr/>
        <p:nvPr/>
      </p:nvGrpSpPr>
      <p:grpSpPr>
        <a:xfrm>
          <a:off x="0" y="0"/>
          <a:ext cx="0" cy="0"/>
          <a:chOff x="0" y="0"/>
          <a:chExt cx="0" cy="0"/>
        </a:xfrm>
      </p:grpSpPr>
      <p:sp>
        <p:nvSpPr>
          <p:cNvPr id="318" name="Google Shape;318;p8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 name="Google Shape;319;p8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81"/>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81"/>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81"/>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3" name="Shape 323"/>
        <p:cNvGrpSpPr/>
        <p:nvPr/>
      </p:nvGrpSpPr>
      <p:grpSpPr>
        <a:xfrm>
          <a:off x="0" y="0"/>
          <a:ext cx="0" cy="0"/>
          <a:chOff x="0" y="0"/>
          <a:chExt cx="0" cy="0"/>
        </a:xfrm>
      </p:grpSpPr>
      <p:sp>
        <p:nvSpPr>
          <p:cNvPr id="324" name="Google Shape;324;p82"/>
          <p:cNvSpPr txBox="1"/>
          <p:nvPr>
            <p:ph type="title"/>
          </p:nvPr>
        </p:nvSpPr>
        <p:spPr>
          <a:xfrm>
            <a:off x="623888" y="1709761"/>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82"/>
          <p:cNvSpPr txBox="1"/>
          <p:nvPr>
            <p:ph idx="1" type="body"/>
          </p:nvPr>
        </p:nvSpPr>
        <p:spPr>
          <a:xfrm>
            <a:off x="623888" y="4589486"/>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6" name="Google Shape;326;p82"/>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82"/>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82"/>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9" name="Shape 329"/>
        <p:cNvGrpSpPr/>
        <p:nvPr/>
      </p:nvGrpSpPr>
      <p:grpSpPr>
        <a:xfrm>
          <a:off x="0" y="0"/>
          <a:ext cx="0" cy="0"/>
          <a:chOff x="0" y="0"/>
          <a:chExt cx="0" cy="0"/>
        </a:xfrm>
      </p:grpSpPr>
      <p:sp>
        <p:nvSpPr>
          <p:cNvPr id="330" name="Google Shape;330;p8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8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8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83"/>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83"/>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83"/>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6" name="Shape 336"/>
        <p:cNvGrpSpPr/>
        <p:nvPr/>
      </p:nvGrpSpPr>
      <p:grpSpPr>
        <a:xfrm>
          <a:off x="0" y="0"/>
          <a:ext cx="0" cy="0"/>
          <a:chOff x="0" y="0"/>
          <a:chExt cx="0" cy="0"/>
        </a:xfrm>
      </p:grpSpPr>
      <p:sp>
        <p:nvSpPr>
          <p:cNvPr id="337" name="Google Shape;337;p84"/>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8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9" name="Google Shape;339;p8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84"/>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1" name="Google Shape;341;p84"/>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84"/>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84"/>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84"/>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4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44"/>
          <p:cNvSpPr txBox="1"/>
          <p:nvPr>
            <p:ph idx="3" type="body"/>
          </p:nvPr>
        </p:nvSpPr>
        <p:spPr>
          <a:xfrm>
            <a:off x="4645046"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44"/>
          <p:cNvSpPr txBox="1"/>
          <p:nvPr>
            <p:ph idx="4" type="body"/>
          </p:nvPr>
        </p:nvSpPr>
        <p:spPr>
          <a:xfrm>
            <a:off x="4645046"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44"/>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4"/>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4"/>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5" name="Shape 345"/>
        <p:cNvGrpSpPr/>
        <p:nvPr/>
      </p:nvGrpSpPr>
      <p:grpSpPr>
        <a:xfrm>
          <a:off x="0" y="0"/>
          <a:ext cx="0" cy="0"/>
          <a:chOff x="0" y="0"/>
          <a:chExt cx="0" cy="0"/>
        </a:xfrm>
      </p:grpSpPr>
      <p:sp>
        <p:nvSpPr>
          <p:cNvPr id="346" name="Google Shape;346;p8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85"/>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85"/>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85"/>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0" name="Shape 350"/>
        <p:cNvGrpSpPr/>
        <p:nvPr/>
      </p:nvGrpSpPr>
      <p:grpSpPr>
        <a:xfrm>
          <a:off x="0" y="0"/>
          <a:ext cx="0" cy="0"/>
          <a:chOff x="0" y="0"/>
          <a:chExt cx="0" cy="0"/>
        </a:xfrm>
      </p:grpSpPr>
      <p:sp>
        <p:nvSpPr>
          <p:cNvPr id="351" name="Google Shape;351;p86"/>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86"/>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86"/>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4" name="Shape 354"/>
        <p:cNvGrpSpPr/>
        <p:nvPr/>
      </p:nvGrpSpPr>
      <p:grpSpPr>
        <a:xfrm>
          <a:off x="0" y="0"/>
          <a:ext cx="0" cy="0"/>
          <a:chOff x="0" y="0"/>
          <a:chExt cx="0" cy="0"/>
        </a:xfrm>
      </p:grpSpPr>
      <p:sp>
        <p:nvSpPr>
          <p:cNvPr id="355" name="Google Shape;355;p8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87"/>
          <p:cNvSpPr txBox="1"/>
          <p:nvPr>
            <p:ph idx="1" type="body"/>
          </p:nvPr>
        </p:nvSpPr>
        <p:spPr>
          <a:xfrm>
            <a:off x="3887391" y="987448"/>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57" name="Google Shape;357;p8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8" name="Google Shape;358;p87"/>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87"/>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87"/>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1" name="Shape 361"/>
        <p:cNvGrpSpPr/>
        <p:nvPr/>
      </p:nvGrpSpPr>
      <p:grpSpPr>
        <a:xfrm>
          <a:off x="0" y="0"/>
          <a:ext cx="0" cy="0"/>
          <a:chOff x="0" y="0"/>
          <a:chExt cx="0" cy="0"/>
        </a:xfrm>
      </p:grpSpPr>
      <p:sp>
        <p:nvSpPr>
          <p:cNvPr id="362" name="Google Shape;362;p8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88"/>
          <p:cNvSpPr/>
          <p:nvPr>
            <p:ph idx="2" type="pic"/>
          </p:nvPr>
        </p:nvSpPr>
        <p:spPr>
          <a:xfrm>
            <a:off x="3887391" y="987448"/>
            <a:ext cx="4629150" cy="4873625"/>
          </a:xfrm>
          <a:prstGeom prst="rect">
            <a:avLst/>
          </a:prstGeom>
          <a:noFill/>
          <a:ln>
            <a:noFill/>
          </a:ln>
        </p:spPr>
      </p:sp>
      <p:sp>
        <p:nvSpPr>
          <p:cNvPr id="364" name="Google Shape;364;p8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 name="Google Shape;365;p88"/>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88"/>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88"/>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8" name="Shape 368"/>
        <p:cNvGrpSpPr/>
        <p:nvPr/>
      </p:nvGrpSpPr>
      <p:grpSpPr>
        <a:xfrm>
          <a:off x="0" y="0"/>
          <a:ext cx="0" cy="0"/>
          <a:chOff x="0" y="0"/>
          <a:chExt cx="0" cy="0"/>
        </a:xfrm>
      </p:grpSpPr>
      <p:sp>
        <p:nvSpPr>
          <p:cNvPr id="369" name="Google Shape;369;p8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8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89"/>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89"/>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89"/>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4" name="Shape 374"/>
        <p:cNvGrpSpPr/>
        <p:nvPr/>
      </p:nvGrpSpPr>
      <p:grpSpPr>
        <a:xfrm>
          <a:off x="0" y="0"/>
          <a:ext cx="0" cy="0"/>
          <a:chOff x="0" y="0"/>
          <a:chExt cx="0" cy="0"/>
        </a:xfrm>
      </p:grpSpPr>
      <p:sp>
        <p:nvSpPr>
          <p:cNvPr id="375" name="Google Shape;375;p90"/>
          <p:cNvSpPr txBox="1"/>
          <p:nvPr>
            <p:ph type="title"/>
          </p:nvPr>
        </p:nvSpPr>
        <p:spPr>
          <a:xfrm rot="5400000">
            <a:off x="4623594"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90"/>
          <p:cNvSpPr txBox="1"/>
          <p:nvPr>
            <p:ph idx="1" type="body"/>
          </p:nvPr>
        </p:nvSpPr>
        <p:spPr>
          <a:xfrm rot="5400000">
            <a:off x="623095"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90"/>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90"/>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90"/>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6" name="Shape 386"/>
        <p:cNvGrpSpPr/>
        <p:nvPr/>
      </p:nvGrpSpPr>
      <p:grpSpPr>
        <a:xfrm>
          <a:off x="0" y="0"/>
          <a:ext cx="0" cy="0"/>
          <a:chOff x="0" y="0"/>
          <a:chExt cx="0" cy="0"/>
        </a:xfrm>
      </p:grpSpPr>
      <p:sp>
        <p:nvSpPr>
          <p:cNvPr id="387" name="Google Shape;387;p39"/>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 name="Google Shape;388;p3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9" name="Google Shape;389;p39"/>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39"/>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39"/>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2" name="Shape 392"/>
        <p:cNvGrpSpPr/>
        <p:nvPr/>
      </p:nvGrpSpPr>
      <p:grpSpPr>
        <a:xfrm>
          <a:off x="0" y="0"/>
          <a:ext cx="0" cy="0"/>
          <a:chOff x="0" y="0"/>
          <a:chExt cx="0" cy="0"/>
        </a:xfrm>
      </p:grpSpPr>
      <p:sp>
        <p:nvSpPr>
          <p:cNvPr id="393" name="Google Shape;393;p9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p9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91"/>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91"/>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91"/>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8" name="Shape 398"/>
        <p:cNvGrpSpPr/>
        <p:nvPr/>
      </p:nvGrpSpPr>
      <p:grpSpPr>
        <a:xfrm>
          <a:off x="0" y="0"/>
          <a:ext cx="0" cy="0"/>
          <a:chOff x="0" y="0"/>
          <a:chExt cx="0" cy="0"/>
        </a:xfrm>
      </p:grpSpPr>
      <p:sp>
        <p:nvSpPr>
          <p:cNvPr id="399" name="Google Shape;399;p92"/>
          <p:cNvSpPr txBox="1"/>
          <p:nvPr>
            <p:ph type="title"/>
          </p:nvPr>
        </p:nvSpPr>
        <p:spPr>
          <a:xfrm>
            <a:off x="623888" y="1709751"/>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92"/>
          <p:cNvSpPr txBox="1"/>
          <p:nvPr>
            <p:ph idx="1" type="body"/>
          </p:nvPr>
        </p:nvSpPr>
        <p:spPr>
          <a:xfrm>
            <a:off x="623888" y="4589476"/>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1" name="Google Shape;401;p92"/>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92"/>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92"/>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4" name="Shape 404"/>
        <p:cNvGrpSpPr/>
        <p:nvPr/>
      </p:nvGrpSpPr>
      <p:grpSpPr>
        <a:xfrm>
          <a:off x="0" y="0"/>
          <a:ext cx="0" cy="0"/>
          <a:chOff x="0" y="0"/>
          <a:chExt cx="0" cy="0"/>
        </a:xfrm>
      </p:grpSpPr>
      <p:sp>
        <p:nvSpPr>
          <p:cNvPr id="405" name="Google Shape;405;p9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9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9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93"/>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93"/>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93"/>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5"/>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5"/>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5"/>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1" name="Shape 411"/>
        <p:cNvGrpSpPr/>
        <p:nvPr/>
      </p:nvGrpSpPr>
      <p:grpSpPr>
        <a:xfrm>
          <a:off x="0" y="0"/>
          <a:ext cx="0" cy="0"/>
          <a:chOff x="0" y="0"/>
          <a:chExt cx="0" cy="0"/>
        </a:xfrm>
      </p:grpSpPr>
      <p:sp>
        <p:nvSpPr>
          <p:cNvPr id="412" name="Google Shape;412;p94"/>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9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4" name="Google Shape;414;p9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94"/>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6" name="Google Shape;416;p94"/>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94"/>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94"/>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94"/>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0" name="Shape 420"/>
        <p:cNvGrpSpPr/>
        <p:nvPr/>
      </p:nvGrpSpPr>
      <p:grpSpPr>
        <a:xfrm>
          <a:off x="0" y="0"/>
          <a:ext cx="0" cy="0"/>
          <a:chOff x="0" y="0"/>
          <a:chExt cx="0" cy="0"/>
        </a:xfrm>
      </p:grpSpPr>
      <p:sp>
        <p:nvSpPr>
          <p:cNvPr id="421" name="Google Shape;421;p9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 name="Google Shape;422;p95"/>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95"/>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95"/>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5" name="Shape 425"/>
        <p:cNvGrpSpPr/>
        <p:nvPr/>
      </p:nvGrpSpPr>
      <p:grpSpPr>
        <a:xfrm>
          <a:off x="0" y="0"/>
          <a:ext cx="0" cy="0"/>
          <a:chOff x="0" y="0"/>
          <a:chExt cx="0" cy="0"/>
        </a:xfrm>
      </p:grpSpPr>
      <p:sp>
        <p:nvSpPr>
          <p:cNvPr id="426" name="Google Shape;426;p96"/>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96"/>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96"/>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9" name="Shape 429"/>
        <p:cNvGrpSpPr/>
        <p:nvPr/>
      </p:nvGrpSpPr>
      <p:grpSpPr>
        <a:xfrm>
          <a:off x="0" y="0"/>
          <a:ext cx="0" cy="0"/>
          <a:chOff x="0" y="0"/>
          <a:chExt cx="0" cy="0"/>
        </a:xfrm>
      </p:grpSpPr>
      <p:sp>
        <p:nvSpPr>
          <p:cNvPr id="430" name="Google Shape;430;p9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97"/>
          <p:cNvSpPr txBox="1"/>
          <p:nvPr>
            <p:ph idx="1" type="body"/>
          </p:nvPr>
        </p:nvSpPr>
        <p:spPr>
          <a:xfrm>
            <a:off x="3887391" y="987438"/>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2" name="Google Shape;432;p9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3" name="Google Shape;433;p97"/>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97"/>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97"/>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6" name="Shape 436"/>
        <p:cNvGrpSpPr/>
        <p:nvPr/>
      </p:nvGrpSpPr>
      <p:grpSpPr>
        <a:xfrm>
          <a:off x="0" y="0"/>
          <a:ext cx="0" cy="0"/>
          <a:chOff x="0" y="0"/>
          <a:chExt cx="0" cy="0"/>
        </a:xfrm>
      </p:grpSpPr>
      <p:sp>
        <p:nvSpPr>
          <p:cNvPr id="437" name="Google Shape;437;p9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8" name="Google Shape;438;p98"/>
          <p:cNvSpPr/>
          <p:nvPr>
            <p:ph idx="2" type="pic"/>
          </p:nvPr>
        </p:nvSpPr>
        <p:spPr>
          <a:xfrm>
            <a:off x="3887391" y="987438"/>
            <a:ext cx="4629150" cy="4873625"/>
          </a:xfrm>
          <a:prstGeom prst="rect">
            <a:avLst/>
          </a:prstGeom>
          <a:noFill/>
          <a:ln>
            <a:noFill/>
          </a:ln>
        </p:spPr>
      </p:sp>
      <p:sp>
        <p:nvSpPr>
          <p:cNvPr id="439" name="Google Shape;439;p9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0" name="Google Shape;440;p98"/>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98"/>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98"/>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3" name="Shape 443"/>
        <p:cNvGrpSpPr/>
        <p:nvPr/>
      </p:nvGrpSpPr>
      <p:grpSpPr>
        <a:xfrm>
          <a:off x="0" y="0"/>
          <a:ext cx="0" cy="0"/>
          <a:chOff x="0" y="0"/>
          <a:chExt cx="0" cy="0"/>
        </a:xfrm>
      </p:grpSpPr>
      <p:sp>
        <p:nvSpPr>
          <p:cNvPr id="444" name="Google Shape;444;p9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5" name="Google Shape;445;p9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99"/>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99"/>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99"/>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9" name="Shape 449"/>
        <p:cNvGrpSpPr/>
        <p:nvPr/>
      </p:nvGrpSpPr>
      <p:grpSpPr>
        <a:xfrm>
          <a:off x="0" y="0"/>
          <a:ext cx="0" cy="0"/>
          <a:chOff x="0" y="0"/>
          <a:chExt cx="0" cy="0"/>
        </a:xfrm>
      </p:grpSpPr>
      <p:sp>
        <p:nvSpPr>
          <p:cNvPr id="450" name="Google Shape;450;p100"/>
          <p:cNvSpPr txBox="1"/>
          <p:nvPr>
            <p:ph type="title"/>
          </p:nvPr>
        </p:nvSpPr>
        <p:spPr>
          <a:xfrm rot="5400000">
            <a:off x="4623594"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100"/>
          <p:cNvSpPr txBox="1"/>
          <p:nvPr>
            <p:ph idx="1" type="body"/>
          </p:nvPr>
        </p:nvSpPr>
        <p:spPr>
          <a:xfrm rot="5400000">
            <a:off x="623095"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100"/>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00"/>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00"/>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1" name="Shape 461"/>
        <p:cNvGrpSpPr/>
        <p:nvPr/>
      </p:nvGrpSpPr>
      <p:grpSpPr>
        <a:xfrm>
          <a:off x="0" y="0"/>
          <a:ext cx="0" cy="0"/>
          <a:chOff x="0" y="0"/>
          <a:chExt cx="0" cy="0"/>
        </a:xfrm>
      </p:grpSpPr>
      <p:sp>
        <p:nvSpPr>
          <p:cNvPr id="462" name="Google Shape;462;p41"/>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3" name="Google Shape;463;p41"/>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4" name="Google Shape;464;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5" name="Google Shape;465;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6" name="Google Shape;466;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7" name="Shape 467"/>
        <p:cNvGrpSpPr/>
        <p:nvPr/>
      </p:nvGrpSpPr>
      <p:grpSpPr>
        <a:xfrm>
          <a:off x="0" y="0"/>
          <a:ext cx="0" cy="0"/>
          <a:chOff x="0" y="0"/>
          <a:chExt cx="0" cy="0"/>
        </a:xfrm>
      </p:grpSpPr>
      <p:sp>
        <p:nvSpPr>
          <p:cNvPr id="468" name="Google Shape;468;p10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9" name="Google Shape;469;p10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10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10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10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3" name="Shape 473"/>
        <p:cNvGrpSpPr/>
        <p:nvPr/>
      </p:nvGrpSpPr>
      <p:grpSpPr>
        <a:xfrm>
          <a:off x="0" y="0"/>
          <a:ext cx="0" cy="0"/>
          <a:chOff x="0" y="0"/>
          <a:chExt cx="0" cy="0"/>
        </a:xfrm>
      </p:grpSpPr>
      <p:sp>
        <p:nvSpPr>
          <p:cNvPr id="474" name="Google Shape;474;p10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10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76" name="Google Shape;476;p10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7" name="Google Shape;477;p10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10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6"/>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6"/>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6"/>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9" name="Shape 479"/>
        <p:cNvGrpSpPr/>
        <p:nvPr/>
      </p:nvGrpSpPr>
      <p:grpSpPr>
        <a:xfrm>
          <a:off x="0" y="0"/>
          <a:ext cx="0" cy="0"/>
          <a:chOff x="0" y="0"/>
          <a:chExt cx="0" cy="0"/>
        </a:xfrm>
      </p:grpSpPr>
      <p:sp>
        <p:nvSpPr>
          <p:cNvPr id="480" name="Google Shape;480;p10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103"/>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103"/>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10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10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10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6" name="Shape 486"/>
        <p:cNvGrpSpPr/>
        <p:nvPr/>
      </p:nvGrpSpPr>
      <p:grpSpPr>
        <a:xfrm>
          <a:off x="0" y="0"/>
          <a:ext cx="0" cy="0"/>
          <a:chOff x="0" y="0"/>
          <a:chExt cx="0" cy="0"/>
        </a:xfrm>
      </p:grpSpPr>
      <p:sp>
        <p:nvSpPr>
          <p:cNvPr id="487" name="Google Shape;487;p104"/>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8" name="Google Shape;488;p104"/>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9" name="Google Shape;489;p104"/>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04"/>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1" name="Google Shape;491;p104"/>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10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3" name="Google Shape;493;p10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4" name="Google Shape;494;p10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5" name="Shape 495"/>
        <p:cNvGrpSpPr/>
        <p:nvPr/>
      </p:nvGrpSpPr>
      <p:grpSpPr>
        <a:xfrm>
          <a:off x="0" y="0"/>
          <a:ext cx="0" cy="0"/>
          <a:chOff x="0" y="0"/>
          <a:chExt cx="0" cy="0"/>
        </a:xfrm>
      </p:grpSpPr>
      <p:sp>
        <p:nvSpPr>
          <p:cNvPr id="496" name="Google Shape;496;p10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7" name="Google Shape;497;p10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10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10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0" name="Shape 500"/>
        <p:cNvGrpSpPr/>
        <p:nvPr/>
      </p:nvGrpSpPr>
      <p:grpSpPr>
        <a:xfrm>
          <a:off x="0" y="0"/>
          <a:ext cx="0" cy="0"/>
          <a:chOff x="0" y="0"/>
          <a:chExt cx="0" cy="0"/>
        </a:xfrm>
      </p:grpSpPr>
      <p:sp>
        <p:nvSpPr>
          <p:cNvPr id="501" name="Google Shape;501;p10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10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0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4" name="Shape 504"/>
        <p:cNvGrpSpPr/>
        <p:nvPr/>
      </p:nvGrpSpPr>
      <p:grpSpPr>
        <a:xfrm>
          <a:off x="0" y="0"/>
          <a:ext cx="0" cy="0"/>
          <a:chOff x="0" y="0"/>
          <a:chExt cx="0" cy="0"/>
        </a:xfrm>
      </p:grpSpPr>
      <p:sp>
        <p:nvSpPr>
          <p:cNvPr id="505" name="Google Shape;505;p10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07"/>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07" name="Google Shape;507;p10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8" name="Google Shape;508;p10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0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10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1" name="Shape 511"/>
        <p:cNvGrpSpPr/>
        <p:nvPr/>
      </p:nvGrpSpPr>
      <p:grpSpPr>
        <a:xfrm>
          <a:off x="0" y="0"/>
          <a:ext cx="0" cy="0"/>
          <a:chOff x="0" y="0"/>
          <a:chExt cx="0" cy="0"/>
        </a:xfrm>
      </p:grpSpPr>
      <p:sp>
        <p:nvSpPr>
          <p:cNvPr id="512" name="Google Shape;512;p10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108"/>
          <p:cNvSpPr/>
          <p:nvPr>
            <p:ph idx="2" type="pic"/>
          </p:nvPr>
        </p:nvSpPr>
        <p:spPr>
          <a:xfrm>
            <a:off x="3887391" y="987426"/>
            <a:ext cx="4629150" cy="4873625"/>
          </a:xfrm>
          <a:prstGeom prst="rect">
            <a:avLst/>
          </a:prstGeom>
          <a:noFill/>
          <a:ln>
            <a:noFill/>
          </a:ln>
        </p:spPr>
      </p:sp>
      <p:sp>
        <p:nvSpPr>
          <p:cNvPr id="514" name="Google Shape;514;p10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5" name="Google Shape;515;p10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0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10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18" name="Shape 518"/>
        <p:cNvGrpSpPr/>
        <p:nvPr/>
      </p:nvGrpSpPr>
      <p:grpSpPr>
        <a:xfrm>
          <a:off x="0" y="0"/>
          <a:ext cx="0" cy="0"/>
          <a:chOff x="0" y="0"/>
          <a:chExt cx="0" cy="0"/>
        </a:xfrm>
      </p:grpSpPr>
      <p:sp>
        <p:nvSpPr>
          <p:cNvPr id="519" name="Google Shape;519;p10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10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0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0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0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4" name="Shape 524"/>
        <p:cNvGrpSpPr/>
        <p:nvPr/>
      </p:nvGrpSpPr>
      <p:grpSpPr>
        <a:xfrm>
          <a:off x="0" y="0"/>
          <a:ext cx="0" cy="0"/>
          <a:chOff x="0" y="0"/>
          <a:chExt cx="0" cy="0"/>
        </a:xfrm>
      </p:grpSpPr>
      <p:sp>
        <p:nvSpPr>
          <p:cNvPr id="525" name="Google Shape;525;p110"/>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10"/>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1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7"/>
          <p:cNvSpPr txBox="1"/>
          <p:nvPr>
            <p:ph type="title"/>
          </p:nvPr>
        </p:nvSpPr>
        <p:spPr>
          <a:xfrm>
            <a:off x="457202"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7"/>
          <p:cNvSpPr txBox="1"/>
          <p:nvPr>
            <p:ph idx="1" type="body"/>
          </p:nvPr>
        </p:nvSpPr>
        <p:spPr>
          <a:xfrm>
            <a:off x="3575050" y="273092"/>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47"/>
          <p:cNvSpPr txBox="1"/>
          <p:nvPr>
            <p:ph idx="2" type="body"/>
          </p:nvPr>
        </p:nvSpPr>
        <p:spPr>
          <a:xfrm>
            <a:off x="457202" y="1435103"/>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47"/>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7"/>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7"/>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8"/>
          <p:cNvSpPr/>
          <p:nvPr>
            <p:ph idx="2" type="pic"/>
          </p:nvPr>
        </p:nvSpPr>
        <p:spPr>
          <a:xfrm>
            <a:off x="1792288" y="612775"/>
            <a:ext cx="5486400" cy="4114800"/>
          </a:xfrm>
          <a:prstGeom prst="rect">
            <a:avLst/>
          </a:prstGeom>
          <a:noFill/>
          <a:ln>
            <a:noFill/>
          </a:ln>
        </p:spPr>
      </p:sp>
      <p:sp>
        <p:nvSpPr>
          <p:cNvPr id="64" name="Google Shape;64;p4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48"/>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8"/>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8"/>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3.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5.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8.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2" Type="http://schemas.openxmlformats.org/officeDocument/2006/relationships/theme" Target="../theme/theme2.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7"/>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7"/>
          <p:cNvSpPr txBox="1"/>
          <p:nvPr>
            <p:ph idx="10" type="dt"/>
          </p:nvPr>
        </p:nvSpPr>
        <p:spPr>
          <a:xfrm>
            <a:off x="457200" y="6356392"/>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7"/>
          <p:cNvSpPr txBox="1"/>
          <p:nvPr>
            <p:ph idx="11" type="ftr"/>
          </p:nvPr>
        </p:nvSpPr>
        <p:spPr>
          <a:xfrm>
            <a:off x="3124200" y="6356392"/>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7"/>
          <p:cNvSpPr txBox="1"/>
          <p:nvPr>
            <p:ph idx="12" type="sldNum"/>
          </p:nvPr>
        </p:nvSpPr>
        <p:spPr>
          <a:xfrm>
            <a:off x="6553200" y="6356392"/>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30"/>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30"/>
          <p:cNvSpPr txBox="1"/>
          <p:nvPr>
            <p:ph idx="10" type="dt"/>
          </p:nvPr>
        </p:nvSpPr>
        <p:spPr>
          <a:xfrm>
            <a:off x="628650" y="635639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30"/>
          <p:cNvSpPr txBox="1"/>
          <p:nvPr>
            <p:ph idx="11" type="ftr"/>
          </p:nvPr>
        </p:nvSpPr>
        <p:spPr>
          <a:xfrm>
            <a:off x="3028950" y="635639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30"/>
          <p:cNvSpPr txBox="1"/>
          <p:nvPr>
            <p:ph idx="12" type="sldNum"/>
          </p:nvPr>
        </p:nvSpPr>
        <p:spPr>
          <a:xfrm>
            <a:off x="6457950" y="635639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32"/>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3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32"/>
          <p:cNvSpPr txBox="1"/>
          <p:nvPr>
            <p:ph idx="10" type="dt"/>
          </p:nvPr>
        </p:nvSpPr>
        <p:spPr>
          <a:xfrm>
            <a:off x="628650" y="6356387"/>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32"/>
          <p:cNvSpPr txBox="1"/>
          <p:nvPr>
            <p:ph idx="11" type="ftr"/>
          </p:nvPr>
        </p:nvSpPr>
        <p:spPr>
          <a:xfrm>
            <a:off x="3028950" y="6356387"/>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32"/>
          <p:cNvSpPr txBox="1"/>
          <p:nvPr>
            <p:ph idx="12" type="sldNum"/>
          </p:nvPr>
        </p:nvSpPr>
        <p:spPr>
          <a:xfrm>
            <a:off x="6457950" y="6356387"/>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4"/>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2" name="Google Shape;232;p3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34"/>
          <p:cNvSpPr txBox="1"/>
          <p:nvPr>
            <p:ph idx="10" type="dt"/>
          </p:nvPr>
        </p:nvSpPr>
        <p:spPr>
          <a:xfrm>
            <a:off x="628650" y="635638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4" name="Google Shape;234;p34"/>
          <p:cNvSpPr txBox="1"/>
          <p:nvPr>
            <p:ph idx="11" type="ftr"/>
          </p:nvPr>
        </p:nvSpPr>
        <p:spPr>
          <a:xfrm>
            <a:off x="3028950" y="635638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34"/>
          <p:cNvSpPr txBox="1"/>
          <p:nvPr>
            <p:ph idx="12" type="sldNum"/>
          </p:nvPr>
        </p:nvSpPr>
        <p:spPr>
          <a:xfrm>
            <a:off x="6457950" y="635638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sp>
        <p:nvSpPr>
          <p:cNvPr id="306" name="Google Shape;306;p36"/>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7" name="Google Shape;307;p3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8" name="Google Shape;308;p36"/>
          <p:cNvSpPr txBox="1"/>
          <p:nvPr>
            <p:ph idx="10" type="dt"/>
          </p:nvPr>
        </p:nvSpPr>
        <p:spPr>
          <a:xfrm>
            <a:off x="628650" y="6356373"/>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9" name="Google Shape;309;p36"/>
          <p:cNvSpPr txBox="1"/>
          <p:nvPr>
            <p:ph idx="11" type="ftr"/>
          </p:nvPr>
        </p:nvSpPr>
        <p:spPr>
          <a:xfrm>
            <a:off x="3028950" y="6356373"/>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0" name="Google Shape;310;p36"/>
          <p:cNvSpPr txBox="1"/>
          <p:nvPr>
            <p:ph idx="12" type="sldNum"/>
          </p:nvPr>
        </p:nvSpPr>
        <p:spPr>
          <a:xfrm>
            <a:off x="6457950" y="6356373"/>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 name="Shape 380"/>
        <p:cNvGrpSpPr/>
        <p:nvPr/>
      </p:nvGrpSpPr>
      <p:grpSpPr>
        <a:xfrm>
          <a:off x="0" y="0"/>
          <a:ext cx="0" cy="0"/>
          <a:chOff x="0" y="0"/>
          <a:chExt cx="0" cy="0"/>
        </a:xfrm>
      </p:grpSpPr>
      <p:sp>
        <p:nvSpPr>
          <p:cNvPr id="381" name="Google Shape;381;p38"/>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2" name="Google Shape;382;p3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3" name="Google Shape;383;p38"/>
          <p:cNvSpPr txBox="1"/>
          <p:nvPr>
            <p:ph idx="10" type="dt"/>
          </p:nvPr>
        </p:nvSpPr>
        <p:spPr>
          <a:xfrm>
            <a:off x="628650" y="6356363"/>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4" name="Google Shape;384;p38"/>
          <p:cNvSpPr txBox="1"/>
          <p:nvPr>
            <p:ph idx="11" type="ftr"/>
          </p:nvPr>
        </p:nvSpPr>
        <p:spPr>
          <a:xfrm>
            <a:off x="3028950" y="6356363"/>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5" name="Google Shape;385;p38"/>
          <p:cNvSpPr txBox="1"/>
          <p:nvPr>
            <p:ph idx="12" type="sldNum"/>
          </p:nvPr>
        </p:nvSpPr>
        <p:spPr>
          <a:xfrm>
            <a:off x="6457950" y="6356363"/>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5" name="Shape 455"/>
        <p:cNvGrpSpPr/>
        <p:nvPr/>
      </p:nvGrpSpPr>
      <p:grpSpPr>
        <a:xfrm>
          <a:off x="0" y="0"/>
          <a:ext cx="0" cy="0"/>
          <a:chOff x="0" y="0"/>
          <a:chExt cx="0" cy="0"/>
        </a:xfrm>
      </p:grpSpPr>
      <p:sp>
        <p:nvSpPr>
          <p:cNvPr id="456" name="Google Shape;456;p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7" name="Google Shape;457;p4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8" name="Google Shape;458;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9" name="Google Shape;459;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0" name="Google Shape;460;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0.png"/><Relationship Id="rId11" Type="http://schemas.openxmlformats.org/officeDocument/2006/relationships/image" Target="../media/image24.gif"/><Relationship Id="rId10" Type="http://schemas.openxmlformats.org/officeDocument/2006/relationships/image" Target="../media/image32.gif"/><Relationship Id="rId12" Type="http://schemas.openxmlformats.org/officeDocument/2006/relationships/image" Target="../media/image36.gif"/><Relationship Id="rId9" Type="http://schemas.openxmlformats.org/officeDocument/2006/relationships/image" Target="../media/image27.gif"/><Relationship Id="rId5" Type="http://schemas.openxmlformats.org/officeDocument/2006/relationships/image" Target="../media/image23.gif"/><Relationship Id="rId6" Type="http://schemas.openxmlformats.org/officeDocument/2006/relationships/image" Target="../media/image22.gif"/><Relationship Id="rId7" Type="http://schemas.openxmlformats.org/officeDocument/2006/relationships/image" Target="../media/image28.gif"/><Relationship Id="rId8" Type="http://schemas.openxmlformats.org/officeDocument/2006/relationships/image" Target="../media/image2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7.gif"/><Relationship Id="rId11" Type="http://schemas.openxmlformats.org/officeDocument/2006/relationships/image" Target="../media/image34.gif"/><Relationship Id="rId10" Type="http://schemas.openxmlformats.org/officeDocument/2006/relationships/image" Target="../media/image33.gif"/><Relationship Id="rId9" Type="http://schemas.openxmlformats.org/officeDocument/2006/relationships/image" Target="../media/image29.gif"/><Relationship Id="rId5" Type="http://schemas.openxmlformats.org/officeDocument/2006/relationships/image" Target="../media/image31.png"/><Relationship Id="rId6" Type="http://schemas.openxmlformats.org/officeDocument/2006/relationships/image" Target="../media/image25.gif"/><Relationship Id="rId7" Type="http://schemas.openxmlformats.org/officeDocument/2006/relationships/image" Target="../media/image30.gif"/><Relationship Id="rId8" Type="http://schemas.openxmlformats.org/officeDocument/2006/relationships/image" Target="../media/image2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7.gif"/><Relationship Id="rId11" Type="http://schemas.openxmlformats.org/officeDocument/2006/relationships/image" Target="../media/image34.gif"/><Relationship Id="rId10" Type="http://schemas.openxmlformats.org/officeDocument/2006/relationships/image" Target="../media/image33.gif"/><Relationship Id="rId9" Type="http://schemas.openxmlformats.org/officeDocument/2006/relationships/image" Target="../media/image29.gif"/><Relationship Id="rId5" Type="http://schemas.openxmlformats.org/officeDocument/2006/relationships/image" Target="../media/image31.png"/><Relationship Id="rId6" Type="http://schemas.openxmlformats.org/officeDocument/2006/relationships/image" Target="../media/image25.gif"/><Relationship Id="rId7" Type="http://schemas.openxmlformats.org/officeDocument/2006/relationships/image" Target="../media/image30.gif"/><Relationship Id="rId8" Type="http://schemas.openxmlformats.org/officeDocument/2006/relationships/image" Target="../media/image2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7.gif"/><Relationship Id="rId11" Type="http://schemas.openxmlformats.org/officeDocument/2006/relationships/image" Target="../media/image34.gif"/><Relationship Id="rId10" Type="http://schemas.openxmlformats.org/officeDocument/2006/relationships/image" Target="../media/image33.gif"/><Relationship Id="rId12" Type="http://schemas.openxmlformats.org/officeDocument/2006/relationships/image" Target="../media/image43.gif"/><Relationship Id="rId9" Type="http://schemas.openxmlformats.org/officeDocument/2006/relationships/image" Target="../media/image29.gif"/><Relationship Id="rId5" Type="http://schemas.openxmlformats.org/officeDocument/2006/relationships/image" Target="../media/image31.png"/><Relationship Id="rId6" Type="http://schemas.openxmlformats.org/officeDocument/2006/relationships/image" Target="../media/image25.gif"/><Relationship Id="rId7" Type="http://schemas.openxmlformats.org/officeDocument/2006/relationships/image" Target="../media/image30.gif"/><Relationship Id="rId8" Type="http://schemas.openxmlformats.org/officeDocument/2006/relationships/image" Target="../media/image2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37.gif"/><Relationship Id="rId11" Type="http://schemas.openxmlformats.org/officeDocument/2006/relationships/image" Target="../media/image44.gif"/><Relationship Id="rId10" Type="http://schemas.openxmlformats.org/officeDocument/2006/relationships/image" Target="../media/image34.gif"/><Relationship Id="rId12" Type="http://schemas.openxmlformats.org/officeDocument/2006/relationships/image" Target="../media/image13.png"/><Relationship Id="rId9" Type="http://schemas.openxmlformats.org/officeDocument/2006/relationships/image" Target="../media/image33.gif"/><Relationship Id="rId5" Type="http://schemas.openxmlformats.org/officeDocument/2006/relationships/image" Target="../media/image31.png"/><Relationship Id="rId6" Type="http://schemas.openxmlformats.org/officeDocument/2006/relationships/image" Target="../media/image25.gif"/><Relationship Id="rId7" Type="http://schemas.openxmlformats.org/officeDocument/2006/relationships/image" Target="../media/image30.gif"/><Relationship Id="rId8" Type="http://schemas.openxmlformats.org/officeDocument/2006/relationships/image" Target="../media/image26.gif"/></Relationships>
</file>

<file path=ppt/slides/_rels/slide26.xml.rels><?xml version="1.0" encoding="UTF-8" standalone="yes"?><Relationships xmlns="http://schemas.openxmlformats.org/package/2006/relationships"><Relationship Id="rId11" Type="http://schemas.openxmlformats.org/officeDocument/2006/relationships/image" Target="../media/image44.gif"/><Relationship Id="rId10" Type="http://schemas.openxmlformats.org/officeDocument/2006/relationships/image" Target="../media/image42.gif"/><Relationship Id="rId13" Type="http://schemas.openxmlformats.org/officeDocument/2006/relationships/image" Target="../media/image47.gif"/><Relationship Id="rId12" Type="http://schemas.openxmlformats.org/officeDocument/2006/relationships/image" Target="../media/image40.gif"/><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41.gif"/><Relationship Id="rId4" Type="http://schemas.openxmlformats.org/officeDocument/2006/relationships/image" Target="../media/image39.gif"/><Relationship Id="rId9" Type="http://schemas.openxmlformats.org/officeDocument/2006/relationships/image" Target="../media/image30.gif"/><Relationship Id="rId5" Type="http://schemas.openxmlformats.org/officeDocument/2006/relationships/image" Target="../media/image38.gif"/><Relationship Id="rId6" Type="http://schemas.openxmlformats.org/officeDocument/2006/relationships/image" Target="../media/image46.gif"/><Relationship Id="rId7" Type="http://schemas.openxmlformats.org/officeDocument/2006/relationships/image" Target="../media/image48.gif"/><Relationship Id="rId8" Type="http://schemas.openxmlformats.org/officeDocument/2006/relationships/image" Target="../media/image4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graphicFrame>
        <p:nvGraphicFramePr>
          <p:cNvPr id="534" name="Google Shape;534;p1"/>
          <p:cNvGraphicFramePr/>
          <p:nvPr/>
        </p:nvGraphicFramePr>
        <p:xfrm>
          <a:off x="457200" y="1447799"/>
          <a:ext cx="3000000" cy="3000000"/>
        </p:xfrm>
        <a:graphic>
          <a:graphicData uri="http://schemas.openxmlformats.org/drawingml/2006/table">
            <a:tbl>
              <a:tblPr>
                <a:noFill/>
                <a:tableStyleId>{CF9E0023-BBB2-4E7A-8B4D-8502A971B922}</a:tableStyleId>
              </a:tblPr>
              <a:tblGrid>
                <a:gridCol w="2794000"/>
                <a:gridCol w="2676675"/>
                <a:gridCol w="2911325"/>
              </a:tblGrid>
              <a:tr h="1354675">
                <a:tc>
                  <a:txBody>
                    <a:bodyPr/>
                    <a:lstStyle/>
                    <a:p>
                      <a:pPr indent="0" lvl="0" marL="0" marR="0" rtl="0" algn="ctr">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Know </a:t>
                      </a:r>
                      <a:endParaRPr i="0" sz="2400" u="none" cap="none" strike="noStrike">
                        <a:solidFill>
                          <a:srgbClr val="000000"/>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(điều em đã biết)</a:t>
                      </a:r>
                      <a:endParaRPr i="0"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36C09"/>
                    </a:solidFill>
                  </a:tcPr>
                </a:tc>
                <a:tc>
                  <a:txBody>
                    <a:bodyPr/>
                    <a:lstStyle/>
                    <a:p>
                      <a:pPr indent="0" lvl="0" marL="0" marR="0" rtl="0" algn="ctr">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What </a:t>
                      </a:r>
                      <a:endParaRPr i="0" sz="2400" u="none" cap="none" strike="noStrike">
                        <a:solidFill>
                          <a:srgbClr val="000000"/>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(điều em cần biết)</a:t>
                      </a:r>
                      <a:endParaRPr i="0"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36C09"/>
                    </a:solidFill>
                  </a:tcPr>
                </a:tc>
                <a:tc>
                  <a:txBody>
                    <a:bodyPr/>
                    <a:lstStyle/>
                    <a:p>
                      <a:pPr indent="0" lvl="0" marL="0" marR="0" rtl="0" algn="ctr">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Learn </a:t>
                      </a:r>
                      <a:endParaRPr i="0" sz="2400" u="none" cap="none" strike="noStrike">
                        <a:solidFill>
                          <a:srgbClr val="000000"/>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(điều em học được)</a:t>
                      </a:r>
                      <a:endParaRPr i="0"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36C09"/>
                    </a:solidFill>
                  </a:tcPr>
                </a:tc>
              </a:tr>
              <a:tr h="2032000">
                <a:tc>
                  <a:txBody>
                    <a:bodyPr/>
                    <a:lstStyle/>
                    <a:p>
                      <a:pPr indent="0" lvl="0" marL="0" marR="0" rtl="0" algn="just">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Các em biết gì về Trung Quốc thời cổ đại?</a:t>
                      </a:r>
                      <a:endParaRPr i="0"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BF8E"/>
                    </a:solidFill>
                  </a:tcPr>
                </a:tc>
                <a:tc>
                  <a:txBody>
                    <a:bodyPr/>
                    <a:lstStyle/>
                    <a:p>
                      <a:pPr indent="0" lvl="0" marL="0" marR="0" rtl="0" algn="just">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Những gì các em muốn biết thêm khi học bài này?</a:t>
                      </a:r>
                      <a:endParaRPr i="0"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BF8E"/>
                    </a:solidFill>
                  </a:tcPr>
                </a:tc>
                <a:tc>
                  <a:txBody>
                    <a:bodyPr/>
                    <a:lstStyle/>
                    <a:p>
                      <a:pPr indent="0" lvl="0" marL="0" marR="0" rtl="0" algn="just">
                        <a:lnSpc>
                          <a:spcPct val="115000"/>
                        </a:lnSpc>
                        <a:spcBef>
                          <a:spcPts val="0"/>
                        </a:spcBef>
                        <a:spcAft>
                          <a:spcPts val="0"/>
                        </a:spcAft>
                        <a:buNone/>
                      </a:pPr>
                      <a:r>
                        <a:rPr i="0" lang="en-US" sz="2400" u="none" cap="none" strike="noStrike">
                          <a:solidFill>
                            <a:srgbClr val="000000"/>
                          </a:solidFill>
                          <a:latin typeface="Times New Roman"/>
                          <a:ea typeface="Times New Roman"/>
                          <a:cs typeface="Times New Roman"/>
                          <a:sym typeface="Times New Roman"/>
                        </a:rPr>
                        <a:t> Những gì các em biết được khi học bài này?</a:t>
                      </a:r>
                      <a:endParaRPr i="0"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ABF8E"/>
                    </a:solidFill>
                  </a:tcPr>
                </a:tc>
              </a:tr>
              <a:tr h="1185325">
                <a:tc>
                  <a:txBody>
                    <a:bodyPr/>
                    <a:lstStyle/>
                    <a:p>
                      <a:pPr indent="0" lvl="0" marL="0" marR="0" rtl="0" algn="just">
                        <a:lnSpc>
                          <a:spcPct val="115000"/>
                        </a:lnSpc>
                        <a:spcBef>
                          <a:spcPts val="0"/>
                        </a:spcBef>
                        <a:spcAft>
                          <a:spcPts val="0"/>
                        </a:spcAft>
                        <a:buNone/>
                      </a:pPr>
                      <a:r>
                        <a:rPr i="1" lang="en-US" sz="1400" u="none" cap="none" strike="noStrike">
                          <a:solidFill>
                            <a:srgbClr val="000000"/>
                          </a:solidFill>
                          <a:latin typeface="Times New Roman"/>
                          <a:ea typeface="Times New Roman"/>
                          <a:cs typeface="Times New Roman"/>
                          <a:sym typeface="Times New Roman"/>
                        </a:rPr>
                        <a:t>…</a:t>
                      </a:r>
                      <a:endParaRPr sz="1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D4B4"/>
                    </a:solidFill>
                  </a:tcPr>
                </a:tc>
                <a:tc>
                  <a:txBody>
                    <a:bodyPr/>
                    <a:lstStyle/>
                    <a:p>
                      <a:pPr indent="0" lvl="0" marL="0" marR="0" rtl="0" algn="just">
                        <a:lnSpc>
                          <a:spcPct val="115000"/>
                        </a:lnSpc>
                        <a:spcBef>
                          <a:spcPts val="0"/>
                        </a:spcBef>
                        <a:spcAft>
                          <a:spcPts val="0"/>
                        </a:spcAft>
                        <a:buNone/>
                      </a:pPr>
                      <a:r>
                        <a:rPr i="1" lang="en-US" sz="1400" u="none" cap="none" strike="noStrike">
                          <a:solidFill>
                            <a:srgbClr val="000000"/>
                          </a:solidFill>
                          <a:latin typeface="Times New Roman"/>
                          <a:ea typeface="Times New Roman"/>
                          <a:cs typeface="Times New Roman"/>
                          <a:sym typeface="Times New Roman"/>
                        </a:rPr>
                        <a:t>…</a:t>
                      </a:r>
                      <a:endParaRPr/>
                    </a:p>
                    <a:p>
                      <a:pPr indent="0" lvl="0" marL="0" marR="0" rtl="0" algn="just">
                        <a:lnSpc>
                          <a:spcPct val="115000"/>
                        </a:lnSpc>
                        <a:spcBef>
                          <a:spcPts val="0"/>
                        </a:spcBef>
                        <a:spcAft>
                          <a:spcPts val="0"/>
                        </a:spcAft>
                        <a:buNone/>
                      </a:pPr>
                      <a:r>
                        <a:t/>
                      </a:r>
                      <a:endParaRPr i="1" sz="1400" u="none" cap="none" strike="noStrike">
                        <a:solidFill>
                          <a:srgbClr val="0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D4B4"/>
                    </a:solidFill>
                  </a:tcPr>
                </a:tc>
                <a:tc>
                  <a:txBody>
                    <a:bodyPr/>
                    <a:lstStyle/>
                    <a:p>
                      <a:pPr indent="0" lvl="0" marL="0" marR="0" rtl="0" algn="just">
                        <a:lnSpc>
                          <a:spcPct val="115000"/>
                        </a:lnSpc>
                        <a:spcBef>
                          <a:spcPts val="0"/>
                        </a:spcBef>
                        <a:spcAft>
                          <a:spcPts val="0"/>
                        </a:spcAft>
                        <a:buNone/>
                      </a:pPr>
                      <a:r>
                        <a:rPr i="1" lang="en-US" sz="1400" u="none" cap="none" strike="noStrike">
                          <a:solidFill>
                            <a:srgbClr val="000000"/>
                          </a:solidFill>
                          <a:latin typeface="Times New Roman"/>
                          <a:ea typeface="Times New Roman"/>
                          <a:cs typeface="Times New Roman"/>
                          <a:sym typeface="Times New Roman"/>
                        </a:rPr>
                        <a:t>…</a:t>
                      </a:r>
                      <a:endParaRPr sz="1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D4B4"/>
                    </a:solidFill>
                  </a:tcPr>
                </a:tc>
              </a:tr>
            </a:tbl>
          </a:graphicData>
        </a:graphic>
      </p:graphicFrame>
      <p:sp>
        <p:nvSpPr>
          <p:cNvPr id="535" name="Google Shape;535;p1"/>
          <p:cNvSpPr txBox="1"/>
          <p:nvPr/>
        </p:nvSpPr>
        <p:spPr>
          <a:xfrm>
            <a:off x="1676400" y="533400"/>
            <a:ext cx="518160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Phiếu học tập</a:t>
            </a:r>
            <a:endParaRPr b="1" i="0" sz="3200" u="none" cap="none" strike="noStrike">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0"/>
          <p:cNvSpPr txBox="1"/>
          <p:nvPr>
            <p:ph type="ctrTitle"/>
          </p:nvPr>
        </p:nvSpPr>
        <p:spPr>
          <a:xfrm>
            <a:off x="-23949"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606" name="Google Shape;606;p10"/>
          <p:cNvSpPr txBox="1"/>
          <p:nvPr/>
        </p:nvSpPr>
        <p:spPr>
          <a:xfrm>
            <a:off x="228600" y="1143042"/>
            <a:ext cx="86106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70C0"/>
                </a:solidFill>
                <a:latin typeface="Times New Roman"/>
                <a:ea typeface="Times New Roman"/>
                <a:cs typeface="Times New Roman"/>
                <a:sym typeface="Times New Roman"/>
              </a:rPr>
              <a:t>2. Quá trình thống nhất và sự xác lập chế độ phong kiến dưới thời Tần Thủy Hoàng</a:t>
            </a:r>
            <a:endParaRPr sz="2800">
              <a:solidFill>
                <a:srgbClr val="0070C0"/>
              </a:solidFill>
              <a:latin typeface="Times New Roman"/>
              <a:ea typeface="Times New Roman"/>
              <a:cs typeface="Times New Roman"/>
              <a:sym typeface="Times New Roman"/>
            </a:endParaRPr>
          </a:p>
        </p:txBody>
      </p:sp>
      <p:pic>
        <p:nvPicPr>
          <p:cNvPr id="607" name="Google Shape;607;p10"/>
          <p:cNvPicPr preferRelativeResize="0"/>
          <p:nvPr/>
        </p:nvPicPr>
        <p:blipFill rotWithShape="1">
          <a:blip r:embed="rId3">
            <a:alphaModFix/>
          </a:blip>
          <a:srcRect b="0" l="0" r="0" t="0"/>
          <a:stretch/>
        </p:blipFill>
        <p:spPr>
          <a:xfrm>
            <a:off x="0" y="2219366"/>
            <a:ext cx="9144000" cy="4638675"/>
          </a:xfrm>
          <a:prstGeom prst="rect">
            <a:avLst/>
          </a:prstGeom>
          <a:noFill/>
          <a:ln>
            <a:noFill/>
          </a:ln>
        </p:spPr>
      </p:pic>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1"/>
          <p:cNvSpPr txBox="1"/>
          <p:nvPr>
            <p:ph type="ctrTitle"/>
          </p:nvPr>
        </p:nvSpPr>
        <p:spPr>
          <a:xfrm>
            <a:off x="0" y="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613" name="Google Shape;613;p11"/>
          <p:cNvSpPr txBox="1"/>
          <p:nvPr/>
        </p:nvSpPr>
        <p:spPr>
          <a:xfrm>
            <a:off x="228600" y="1143000"/>
            <a:ext cx="8610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3. Từ nhà Hán, Nam- Bắc triều đến nhà Tùy </a:t>
            </a:r>
            <a:endParaRPr sz="2800">
              <a:solidFill>
                <a:srgbClr val="0070C0"/>
              </a:solidFill>
              <a:latin typeface="Times New Roman"/>
              <a:ea typeface="Times New Roman"/>
              <a:cs typeface="Times New Roman"/>
              <a:sym typeface="Times New Roman"/>
            </a:endParaRPr>
          </a:p>
        </p:txBody>
      </p:sp>
      <p:pic>
        <p:nvPicPr>
          <p:cNvPr id="614" name="Google Shape;614;p11"/>
          <p:cNvPicPr preferRelativeResize="0"/>
          <p:nvPr/>
        </p:nvPicPr>
        <p:blipFill rotWithShape="1">
          <a:blip r:embed="rId3">
            <a:alphaModFix/>
          </a:blip>
          <a:srcRect b="0" l="0" r="0" t="0"/>
          <a:stretch/>
        </p:blipFill>
        <p:spPr>
          <a:xfrm>
            <a:off x="0" y="1666220"/>
            <a:ext cx="9144000" cy="2772430"/>
          </a:xfrm>
          <a:prstGeom prst="rect">
            <a:avLst/>
          </a:prstGeom>
          <a:noFill/>
          <a:ln>
            <a:noFill/>
          </a:ln>
        </p:spPr>
      </p:pic>
      <p:sp>
        <p:nvSpPr>
          <p:cNvPr id="615" name="Google Shape;615;p11"/>
          <p:cNvSpPr txBox="1"/>
          <p:nvPr/>
        </p:nvSpPr>
        <p:spPr>
          <a:xfrm>
            <a:off x="228600" y="3581400"/>
            <a:ext cx="8915400" cy="30162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Sơ đồ đường thời gian từ nhà Hán đến nhà Tùy </a:t>
            </a:r>
            <a:endParaRPr/>
          </a:p>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a:t>
            </a:r>
            <a:endParaRPr b="1" sz="2800">
              <a:solidFill>
                <a:srgbClr val="FF0000"/>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1. Từ nhà Hán tới nhà Tùy gắn liền với ...  triều đại và…… thời kì. </a:t>
            </a:r>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2. Nhà…………tồn tại lâu nhất. Nhà ………..tồn tại ngắn nhất.</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3. Nhà………… tái thống nhất đất nước và đặt cơ sở để TQ bước vào tời kỳ đỉnh cao của chế độ phong kiến.</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4.Thời kỳ này nước ta bị nhà………… nào đô hộ.</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1000"/>
                                        <p:tgtEl>
                                          <p:spTgt spid="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2"/>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621" name="Google Shape;621;p12"/>
          <p:cNvSpPr txBox="1"/>
          <p:nvPr/>
        </p:nvSpPr>
        <p:spPr>
          <a:xfrm>
            <a:off x="228600" y="1143000"/>
            <a:ext cx="8610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3. Từ nhà Hán, Nam- Bắc triều đến nhà Tùy </a:t>
            </a:r>
            <a:endParaRPr sz="2800">
              <a:solidFill>
                <a:srgbClr val="0070C0"/>
              </a:solidFill>
              <a:latin typeface="Times New Roman"/>
              <a:ea typeface="Times New Roman"/>
              <a:cs typeface="Times New Roman"/>
              <a:sym typeface="Times New Roman"/>
            </a:endParaRPr>
          </a:p>
        </p:txBody>
      </p:sp>
      <p:pic>
        <p:nvPicPr>
          <p:cNvPr id="622" name="Google Shape;622;p12"/>
          <p:cNvPicPr preferRelativeResize="0"/>
          <p:nvPr/>
        </p:nvPicPr>
        <p:blipFill rotWithShape="1">
          <a:blip r:embed="rId3">
            <a:alphaModFix/>
          </a:blip>
          <a:srcRect b="0" l="0" r="0" t="0"/>
          <a:stretch/>
        </p:blipFill>
        <p:spPr>
          <a:xfrm>
            <a:off x="0" y="1666220"/>
            <a:ext cx="9144000" cy="2772430"/>
          </a:xfrm>
          <a:prstGeom prst="rect">
            <a:avLst/>
          </a:prstGeom>
          <a:noFill/>
          <a:ln>
            <a:noFill/>
          </a:ln>
        </p:spPr>
      </p:pic>
      <p:sp>
        <p:nvSpPr>
          <p:cNvPr id="623" name="Google Shape;623;p12"/>
          <p:cNvSpPr txBox="1"/>
          <p:nvPr/>
        </p:nvSpPr>
        <p:spPr>
          <a:xfrm>
            <a:off x="228600" y="3581400"/>
            <a:ext cx="8915400" cy="30162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Sơ đồ đường thời gian từ nhà Hán đến nhà Tùy </a:t>
            </a:r>
            <a:endParaRPr/>
          </a:p>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a:t>
            </a:r>
            <a:endParaRPr b="1" sz="2800">
              <a:solidFill>
                <a:srgbClr val="FF0000"/>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1. Từ  nhà Hán tới nhà Tùy gắn liền với ...  triều đại và…….thời kì. </a:t>
            </a:r>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2. Nhà…………tồn tại lâu nhất. Nhà ………..tồn tại ngắn nhất.</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3. Nhà………… tái thống nhất đất nước và đặt cơ sở để TQ bước vào tời kỳ đỉnh cao của chế độ phong kiến.</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4.Thời kỳ này nước ta bị nhà………… nào đô hộ.</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12"/>
          <p:cNvSpPr txBox="1"/>
          <p:nvPr/>
        </p:nvSpPr>
        <p:spPr>
          <a:xfrm>
            <a:off x="5257800" y="4332066"/>
            <a:ext cx="304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3</a:t>
            </a:r>
            <a:endParaRPr b="1" sz="2400">
              <a:solidFill>
                <a:srgbClr val="FF0000"/>
              </a:solidFill>
              <a:latin typeface="Times New Roman"/>
              <a:ea typeface="Times New Roman"/>
              <a:cs typeface="Times New Roman"/>
              <a:sym typeface="Times New Roman"/>
            </a:endParaRPr>
          </a:p>
        </p:txBody>
      </p:sp>
      <p:sp>
        <p:nvSpPr>
          <p:cNvPr id="625" name="Google Shape;625;p12"/>
          <p:cNvSpPr txBox="1"/>
          <p:nvPr/>
        </p:nvSpPr>
        <p:spPr>
          <a:xfrm>
            <a:off x="7620021" y="4293381"/>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12"/>
          <p:cNvSpPr txBox="1"/>
          <p:nvPr/>
        </p:nvSpPr>
        <p:spPr>
          <a:xfrm>
            <a:off x="1269274" y="4680481"/>
            <a:ext cx="914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Hán</a:t>
            </a:r>
            <a:endParaRPr sz="2400">
              <a:solidFill>
                <a:schemeClr val="dk1"/>
              </a:solidFill>
              <a:latin typeface="Calibri"/>
              <a:ea typeface="Calibri"/>
              <a:cs typeface="Calibri"/>
              <a:sym typeface="Calibri"/>
            </a:endParaRPr>
          </a:p>
        </p:txBody>
      </p:sp>
      <p:sp>
        <p:nvSpPr>
          <p:cNvPr id="627" name="Google Shape;627;p12"/>
          <p:cNvSpPr txBox="1"/>
          <p:nvPr/>
        </p:nvSpPr>
        <p:spPr>
          <a:xfrm>
            <a:off x="4990012" y="4701945"/>
            <a:ext cx="1676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Tùy</a:t>
            </a:r>
            <a:endParaRPr b="1" sz="2400">
              <a:solidFill>
                <a:srgbClr val="FF0000"/>
              </a:solidFill>
              <a:latin typeface="Times New Roman"/>
              <a:ea typeface="Times New Roman"/>
              <a:cs typeface="Times New Roman"/>
              <a:sym typeface="Times New Roman"/>
            </a:endParaRPr>
          </a:p>
        </p:txBody>
      </p:sp>
      <p:sp>
        <p:nvSpPr>
          <p:cNvPr id="628" name="Google Shape;628;p12"/>
          <p:cNvSpPr txBox="1"/>
          <p:nvPr/>
        </p:nvSpPr>
        <p:spPr>
          <a:xfrm>
            <a:off x="1336765" y="5089547"/>
            <a:ext cx="990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Tùy</a:t>
            </a:r>
            <a:endParaRPr b="1" sz="2400">
              <a:solidFill>
                <a:srgbClr val="FF0000"/>
              </a:solidFill>
              <a:latin typeface="Times New Roman"/>
              <a:ea typeface="Times New Roman"/>
              <a:cs typeface="Times New Roman"/>
              <a:sym typeface="Times New Roman"/>
            </a:endParaRPr>
          </a:p>
        </p:txBody>
      </p:sp>
      <p:sp>
        <p:nvSpPr>
          <p:cNvPr id="629" name="Google Shape;629;p12"/>
          <p:cNvSpPr txBox="1"/>
          <p:nvPr/>
        </p:nvSpPr>
        <p:spPr>
          <a:xfrm>
            <a:off x="3971109" y="5791242"/>
            <a:ext cx="914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Hán</a:t>
            </a:r>
            <a:endParaRPr sz="2400">
              <a:solidFill>
                <a:schemeClr val="dk1"/>
              </a:solidFill>
              <a:latin typeface="Calibri"/>
              <a:ea typeface="Calibri"/>
              <a:cs typeface="Calibri"/>
              <a:sym typeface="Calibri"/>
            </a:endParaRPr>
          </a:p>
        </p:txBody>
      </p:sp>
      <p:sp>
        <p:nvSpPr>
          <p:cNvPr id="630" name="Google Shape;630;p12"/>
          <p:cNvSpPr txBox="1"/>
          <p:nvPr/>
        </p:nvSpPr>
        <p:spPr>
          <a:xfrm>
            <a:off x="7162800" y="4332066"/>
            <a:ext cx="304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2</a:t>
            </a:r>
            <a:endParaRPr b="1" sz="2400">
              <a:solidFill>
                <a:srgbClr val="FF0000"/>
              </a:solidFill>
              <a:latin typeface="Times New Roman"/>
              <a:ea typeface="Times New Roman"/>
              <a:cs typeface="Times New Roman"/>
              <a:sym typeface="Times New Roman"/>
            </a:endParaRPr>
          </a:p>
        </p:txBody>
      </p:sp>
    </p:spTree>
  </p:cSld>
  <p:clrMapOvr>
    <a:masterClrMapping/>
  </p:clrMapOvr>
  <p:transition>
    <p:split orient="vert" dir="in"/>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descr="tứ đại phát minh của trung quốc 4 dai phat minh ppt" id="635" name="Google Shape;635;p1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636" name="Google Shape;636;p13"/>
          <p:cNvPicPr preferRelativeResize="0"/>
          <p:nvPr/>
        </p:nvPicPr>
        <p:blipFill rotWithShape="1">
          <a:blip r:embed="rId3">
            <a:alphaModFix/>
          </a:blip>
          <a:srcRect b="0" l="0" r="0" t="0"/>
          <a:stretch/>
        </p:blipFill>
        <p:spPr>
          <a:xfrm>
            <a:off x="1" y="7938"/>
            <a:ext cx="9525000" cy="71548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500"/>
                                        <p:tgtEl>
                                          <p:spTgt spid="636"/>
                                        </p:tgtEl>
                                        <p:attrNameLst>
                                          <p:attrName>ppt_w</p:attrName>
                                        </p:attrNameLst>
                                      </p:cBhvr>
                                      <p:tavLst>
                                        <p:tav fmla="" tm="0">
                                          <p:val>
                                            <p:strVal val="0"/>
                                          </p:val>
                                        </p:tav>
                                        <p:tav fmla="" tm="100000">
                                          <p:val>
                                            <p:strVal val="#ppt_w"/>
                                          </p:val>
                                        </p:tav>
                                      </p:tavLst>
                                    </p:anim>
                                    <p:anim calcmode="lin" valueType="num">
                                      <p:cBhvr additive="base">
                                        <p:cTn dur="500"/>
                                        <p:tgtEl>
                                          <p:spTgt spid="63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14"/>
          <p:cNvPicPr preferRelativeResize="0"/>
          <p:nvPr/>
        </p:nvPicPr>
        <p:blipFill rotWithShape="1">
          <a:blip r:embed="rId3">
            <a:alphaModFix/>
          </a:blip>
          <a:srcRect b="0" l="0" r="0" t="0"/>
          <a:stretch/>
        </p:blipFill>
        <p:spPr>
          <a:xfrm>
            <a:off x="0" y="0"/>
            <a:ext cx="9144000" cy="6857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1"/>
                                        </p:tgtEl>
                                        <p:attrNameLst>
                                          <p:attrName>style.visibility</p:attrName>
                                        </p:attrNameLst>
                                      </p:cBhvr>
                                      <p:to>
                                        <p:strVal val="visible"/>
                                      </p:to>
                                    </p:set>
                                    <p:anim calcmode="lin" valueType="num">
                                      <p:cBhvr additive="base">
                                        <p:cTn dur="500"/>
                                        <p:tgtEl>
                                          <p:spTgt spid="641"/>
                                        </p:tgtEl>
                                        <p:attrNameLst>
                                          <p:attrName>ppt_w</p:attrName>
                                        </p:attrNameLst>
                                      </p:cBhvr>
                                      <p:tavLst>
                                        <p:tav fmla="" tm="0">
                                          <p:val>
                                            <p:strVal val="0"/>
                                          </p:val>
                                        </p:tav>
                                        <p:tav fmla="" tm="100000">
                                          <p:val>
                                            <p:strVal val="#ppt_w"/>
                                          </p:val>
                                        </p:tav>
                                      </p:tavLst>
                                    </p:anim>
                                    <p:anim calcmode="lin" valueType="num">
                                      <p:cBhvr additive="base">
                                        <p:cTn dur="500"/>
                                        <p:tgtEl>
                                          <p:spTgt spid="64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descr="tứ đại phát minh của trung quốc 4 dai phat minh ppt" id="646" name="Google Shape;646;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647" name="Google Shape;647;p15"/>
          <p:cNvPicPr preferRelativeResize="0"/>
          <p:nvPr/>
        </p:nvPicPr>
        <p:blipFill rotWithShape="1">
          <a:blip r:embed="rId3">
            <a:alphaModFix/>
          </a:blip>
          <a:srcRect b="0" l="0" r="0" t="0"/>
          <a:stretch/>
        </p:blipFill>
        <p:spPr>
          <a:xfrm>
            <a:off x="65315" y="304800"/>
            <a:ext cx="9144000" cy="68732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6"/>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653" name="Google Shape;653;p16"/>
          <p:cNvSpPr txBox="1"/>
          <p:nvPr/>
        </p:nvSpPr>
        <p:spPr>
          <a:xfrm>
            <a:off x="228600" y="1143021"/>
            <a:ext cx="86106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70C0"/>
                </a:solidFill>
                <a:latin typeface="Times New Roman"/>
                <a:ea typeface="Times New Roman"/>
                <a:cs typeface="Times New Roman"/>
                <a:sym typeface="Times New Roman"/>
              </a:rPr>
              <a:t>4. Thành tựu tiêu biểu của văn minh Trung Quốc cổ đại</a:t>
            </a:r>
            <a:endParaRPr sz="2800">
              <a:solidFill>
                <a:srgbClr val="0070C0"/>
              </a:solidFill>
              <a:latin typeface="Times New Roman"/>
              <a:ea typeface="Times New Roman"/>
              <a:cs typeface="Times New Roman"/>
              <a:sym typeface="Times New Roman"/>
            </a:endParaRPr>
          </a:p>
        </p:txBody>
      </p:sp>
      <p:sp>
        <p:nvSpPr>
          <p:cNvPr id="654" name="Google Shape;654;p16"/>
          <p:cNvSpPr txBox="1"/>
          <p:nvPr/>
        </p:nvSpPr>
        <p:spPr>
          <a:xfrm>
            <a:off x="245076" y="2158891"/>
            <a:ext cx="8915400" cy="123110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a:t>
            </a:r>
            <a:endParaRPr b="1" sz="28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28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655" name="Google Shape;655;p16"/>
          <p:cNvGraphicFramePr/>
          <p:nvPr/>
        </p:nvGraphicFramePr>
        <p:xfrm>
          <a:off x="397476" y="2807395"/>
          <a:ext cx="3000000" cy="3000000"/>
        </p:xfrm>
        <a:graphic>
          <a:graphicData uri="http://schemas.openxmlformats.org/drawingml/2006/table">
            <a:tbl>
              <a:tblPr bandRow="1" firstCol="1" firstRow="1">
                <a:noFill/>
                <a:tableStyleId>{CD14597F-90FC-4AAD-97DF-FB7851A07F30}</a:tableStyleId>
              </a:tblPr>
              <a:tblGrid>
                <a:gridCol w="2674950"/>
                <a:gridCol w="5935650"/>
              </a:tblGrid>
              <a:tr h="407575">
                <a:tc>
                  <a:txBody>
                    <a:bodyPr/>
                    <a:lstStyle/>
                    <a:p>
                      <a:pPr indent="0" lvl="0" marL="0" marR="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Lĩnh vực</a:t>
                      </a:r>
                      <a:endParaRPr sz="24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Thành tựu</a:t>
                      </a:r>
                      <a:endParaRPr sz="2400" u="none" cap="none" strike="noStrike">
                        <a:latin typeface="Times New Roman"/>
                        <a:ea typeface="Times New Roman"/>
                        <a:cs typeface="Times New Roman"/>
                        <a:sym typeface="Times New Roman"/>
                      </a:endParaRPr>
                    </a:p>
                  </a:txBody>
                  <a:tcPr marT="0" marB="0" marR="68575" marL="68575" anchor="ctr"/>
                </a:tc>
              </a:tr>
              <a:tr h="407575">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Tư tưởng</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Chữ viết</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Văn học</a:t>
                      </a:r>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Sử học</a:t>
                      </a:r>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Y học</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r h="398950">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Khoa học-kĩ thuật</a:t>
                      </a:r>
                      <a:endParaRPr sz="24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400" u="none" cap="none" strike="noStrike">
                          <a:latin typeface="Times New Roman"/>
                          <a:ea typeface="Times New Roman"/>
                          <a:cs typeface="Times New Roman"/>
                          <a:sym typeface="Times New Roman"/>
                        </a:rPr>
                        <a:t>Kiến trúc</a:t>
                      </a:r>
                      <a:endParaRPr/>
                    </a:p>
                  </a:txBody>
                  <a:tcPr marT="0" marB="0" marR="68575" marL="68575"/>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7"/>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661" name="Google Shape;661;p17"/>
          <p:cNvSpPr txBox="1"/>
          <p:nvPr/>
        </p:nvSpPr>
        <p:spPr>
          <a:xfrm>
            <a:off x="228600" y="1143021"/>
            <a:ext cx="86106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70C0"/>
                </a:solidFill>
                <a:latin typeface="Times New Roman"/>
                <a:ea typeface="Times New Roman"/>
                <a:cs typeface="Times New Roman"/>
                <a:sym typeface="Times New Roman"/>
              </a:rPr>
              <a:t>4. Thành tựu tiêu biểu của văn minh Trung Quốc cổ đại</a:t>
            </a:r>
            <a:endParaRPr sz="2800">
              <a:solidFill>
                <a:srgbClr val="0070C0"/>
              </a:solidFill>
              <a:latin typeface="Times New Roman"/>
              <a:ea typeface="Times New Roman"/>
              <a:cs typeface="Times New Roman"/>
              <a:sym typeface="Times New Roman"/>
            </a:endParaRPr>
          </a:p>
        </p:txBody>
      </p:sp>
      <p:sp>
        <p:nvSpPr>
          <p:cNvPr id="662" name="Google Shape;662;p17"/>
          <p:cNvSpPr txBox="1"/>
          <p:nvPr/>
        </p:nvSpPr>
        <p:spPr>
          <a:xfrm>
            <a:off x="245076" y="2158891"/>
            <a:ext cx="8915400" cy="123110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a:t>
            </a:r>
            <a:endParaRPr b="1" sz="28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28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663" name="Google Shape;663;p17"/>
          <p:cNvGraphicFramePr/>
          <p:nvPr/>
        </p:nvGraphicFramePr>
        <p:xfrm>
          <a:off x="397476" y="2807437"/>
          <a:ext cx="3000000" cy="3000000"/>
        </p:xfrm>
        <a:graphic>
          <a:graphicData uri="http://schemas.openxmlformats.org/drawingml/2006/table">
            <a:tbl>
              <a:tblPr bandRow="1" firstCol="1" firstRow="1">
                <a:noFill/>
                <a:tableStyleId>{CD14597F-90FC-4AAD-97DF-FB7851A07F30}</a:tableStyleId>
              </a:tblPr>
              <a:tblGrid>
                <a:gridCol w="2674950"/>
                <a:gridCol w="5935650"/>
              </a:tblGrid>
              <a:tr h="407575">
                <a:tc>
                  <a:txBody>
                    <a:bodyPr/>
                    <a:lstStyle/>
                    <a:p>
                      <a:pPr indent="0" lvl="0" marL="0" marR="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Lĩnh vực</a:t>
                      </a:r>
                      <a:endParaRPr sz="24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Thành tựu</a:t>
                      </a:r>
                      <a:endParaRPr sz="2400" u="none" cap="none" strike="noStrike">
                        <a:latin typeface="Times New Roman"/>
                        <a:ea typeface="Times New Roman"/>
                        <a:cs typeface="Times New Roman"/>
                        <a:sym typeface="Times New Roman"/>
                      </a:endParaRPr>
                    </a:p>
                  </a:txBody>
                  <a:tcPr marT="0" marB="0" marR="68575" marL="68575" anchor="ctr"/>
                </a:tc>
              </a:tr>
              <a:tr h="407575">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Tư tưởng</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r>
                        <a:rPr lang="en-US" sz="2000" u="none" cap="none" strike="noStrike">
                          <a:solidFill>
                            <a:schemeClr val="dk1"/>
                          </a:solidFill>
                          <a:latin typeface="Times New Roman"/>
                          <a:ea typeface="Times New Roman"/>
                          <a:cs typeface="Times New Roman"/>
                          <a:sym typeface="Times New Roman"/>
                        </a:rPr>
                        <a:t>Nho gia</a:t>
                      </a:r>
                      <a:endParaRPr sz="20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Chữ viết</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r>
                        <a:rPr lang="en-US" sz="2000" u="none" cap="none" strike="noStrike">
                          <a:solidFill>
                            <a:schemeClr val="dk1"/>
                          </a:solidFill>
                          <a:latin typeface="Times New Roman"/>
                          <a:ea typeface="Times New Roman"/>
                          <a:cs typeface="Times New Roman"/>
                          <a:sym typeface="Times New Roman"/>
                        </a:rPr>
                        <a:t>Chữ tượng hình (chữ giáp cốt, kim văn)</a:t>
                      </a:r>
                      <a:endParaRPr sz="20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Văn học</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r>
                        <a:rPr i="1" lang="en-US" sz="2000" u="none" cap="none" strike="noStrike">
                          <a:solidFill>
                            <a:schemeClr val="dk1"/>
                          </a:solidFill>
                          <a:latin typeface="Times New Roman"/>
                          <a:ea typeface="Times New Roman"/>
                          <a:cs typeface="Times New Roman"/>
                          <a:sym typeface="Times New Roman"/>
                        </a:rPr>
                        <a:t>Kinh Thi</a:t>
                      </a:r>
                      <a:r>
                        <a:rPr lang="en-US" sz="2000" u="none" cap="none" strike="noStrike">
                          <a:solidFill>
                            <a:schemeClr val="dk1"/>
                          </a:solidFill>
                          <a:latin typeface="Times New Roman"/>
                          <a:ea typeface="Times New Roman"/>
                          <a:cs typeface="Times New Roman"/>
                          <a:sym typeface="Times New Roman"/>
                        </a:rPr>
                        <a:t> của Khổng Tử và </a:t>
                      </a:r>
                      <a:r>
                        <a:rPr i="1" lang="en-US" sz="2000" u="none" cap="none" strike="noStrike">
                          <a:solidFill>
                            <a:schemeClr val="dk1"/>
                          </a:solidFill>
                          <a:latin typeface="Times New Roman"/>
                          <a:ea typeface="Times New Roman"/>
                          <a:cs typeface="Times New Roman"/>
                          <a:sym typeface="Times New Roman"/>
                        </a:rPr>
                        <a:t>Sở Từ</a:t>
                      </a:r>
                      <a:r>
                        <a:rPr lang="en-US" sz="2000" u="none" cap="none" strike="noStrike">
                          <a:solidFill>
                            <a:schemeClr val="dk1"/>
                          </a:solidFill>
                          <a:latin typeface="Times New Roman"/>
                          <a:ea typeface="Times New Roman"/>
                          <a:cs typeface="Times New Roman"/>
                          <a:sym typeface="Times New Roman"/>
                        </a:rPr>
                        <a:t> của Khuất Nguyên.</a:t>
                      </a:r>
                      <a:endParaRPr sz="20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Sử học</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r>
                        <a:rPr i="1" lang="en-US" sz="2000" u="none" cap="none" strike="noStrike">
                          <a:solidFill>
                            <a:schemeClr val="dk1"/>
                          </a:solidFill>
                          <a:latin typeface="Times New Roman"/>
                          <a:ea typeface="Times New Roman"/>
                          <a:cs typeface="Times New Roman"/>
                          <a:sym typeface="Times New Roman"/>
                        </a:rPr>
                        <a:t>Sử kí</a:t>
                      </a:r>
                      <a:r>
                        <a:rPr lang="en-US" sz="2000" u="none" cap="none" strike="noStrike">
                          <a:solidFill>
                            <a:schemeClr val="dk1"/>
                          </a:solidFill>
                          <a:latin typeface="Times New Roman"/>
                          <a:ea typeface="Times New Roman"/>
                          <a:cs typeface="Times New Roman"/>
                          <a:sym typeface="Times New Roman"/>
                        </a:rPr>
                        <a:t> của Tư Mã Thiên, </a:t>
                      </a:r>
                      <a:r>
                        <a:rPr i="1" lang="en-US" sz="2000" u="none" cap="none" strike="noStrike">
                          <a:solidFill>
                            <a:schemeClr val="dk1"/>
                          </a:solidFill>
                          <a:latin typeface="Times New Roman"/>
                          <a:ea typeface="Times New Roman"/>
                          <a:cs typeface="Times New Roman"/>
                          <a:sym typeface="Times New Roman"/>
                        </a:rPr>
                        <a:t>Tam quốc chí </a:t>
                      </a:r>
                      <a:r>
                        <a:rPr lang="en-US" sz="2000" u="none" cap="none" strike="noStrike">
                          <a:solidFill>
                            <a:schemeClr val="dk1"/>
                          </a:solidFill>
                          <a:latin typeface="Times New Roman"/>
                          <a:ea typeface="Times New Roman"/>
                          <a:cs typeface="Times New Roman"/>
                          <a:sym typeface="Times New Roman"/>
                        </a:rPr>
                        <a:t>của Trần Thọ</a:t>
                      </a:r>
                      <a:endParaRPr sz="2000" u="none" cap="none" strike="noStrike">
                        <a:latin typeface="Times New Roman"/>
                        <a:ea typeface="Times New Roman"/>
                        <a:cs typeface="Times New Roman"/>
                        <a:sym typeface="Times New Roman"/>
                      </a:endParaRPr>
                    </a:p>
                  </a:txBody>
                  <a:tcPr marT="0" marB="0" marR="68575" marL="68575"/>
                </a:tc>
              </a:tr>
              <a:tr h="407575">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Y học</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latin typeface="Times New Roman"/>
                          <a:ea typeface="Times New Roman"/>
                          <a:cs typeface="Times New Roman"/>
                          <a:sym typeface="Times New Roman"/>
                        </a:rPr>
                        <a:t> </a:t>
                      </a:r>
                      <a:r>
                        <a:rPr lang="en-US" sz="2000" u="none" cap="none" strike="noStrike">
                          <a:solidFill>
                            <a:schemeClr val="dk1"/>
                          </a:solidFill>
                          <a:latin typeface="Times New Roman"/>
                          <a:ea typeface="Times New Roman"/>
                          <a:cs typeface="Times New Roman"/>
                          <a:sym typeface="Times New Roman"/>
                        </a:rPr>
                        <a:t>Có bấm huyệt, châm cứu</a:t>
                      </a:r>
                      <a:endParaRPr sz="2000" u="none" cap="none" strike="noStrike">
                        <a:latin typeface="Times New Roman"/>
                        <a:ea typeface="Times New Roman"/>
                        <a:cs typeface="Times New Roman"/>
                        <a:sym typeface="Times New Roman"/>
                      </a:endParaRPr>
                    </a:p>
                  </a:txBody>
                  <a:tcPr marT="0" marB="0" marR="68575" marL="68575"/>
                </a:tc>
              </a:tr>
              <a:tr h="398950">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Khoa học-kĩ thuật</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solidFill>
                            <a:schemeClr val="dk1"/>
                          </a:solidFill>
                          <a:latin typeface="Times New Roman"/>
                          <a:ea typeface="Times New Roman"/>
                          <a:cs typeface="Times New Roman"/>
                          <a:sym typeface="Times New Roman"/>
                        </a:rPr>
                        <a:t>Địa động nghi, kĩ thuật dệt tơ lụa, kĩ thuật làm giấy.</a:t>
                      </a:r>
                      <a:endParaRPr sz="2000" u="none" cap="none" strike="noStrike">
                        <a:latin typeface="Times New Roman"/>
                        <a:ea typeface="Times New Roman"/>
                        <a:cs typeface="Times New Roman"/>
                        <a:sym typeface="Times New Roman"/>
                      </a:endParaRPr>
                    </a:p>
                  </a:txBody>
                  <a:tcPr marT="0" marB="0" marR="68575" marL="68575"/>
                </a:tc>
              </a:tr>
              <a:tr h="736000">
                <a:tc>
                  <a:txBody>
                    <a:bodyPr/>
                    <a:lstStyle/>
                    <a:p>
                      <a:pPr indent="0" lvl="0" marL="0" marR="0" rtl="0" algn="just">
                        <a:spcBef>
                          <a:spcPts val="0"/>
                        </a:spcBef>
                        <a:spcAft>
                          <a:spcPts val="0"/>
                        </a:spcAft>
                        <a:buNone/>
                      </a:pPr>
                      <a:r>
                        <a:rPr lang="en-US" sz="2000" u="none" cap="none" strike="noStrike">
                          <a:latin typeface="Times New Roman"/>
                          <a:ea typeface="Times New Roman"/>
                          <a:cs typeface="Times New Roman"/>
                          <a:sym typeface="Times New Roman"/>
                        </a:rPr>
                        <a:t>Kiến trúc</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15000"/>
                        </a:lnSpc>
                        <a:spcBef>
                          <a:spcPts val="0"/>
                        </a:spcBef>
                        <a:spcAft>
                          <a:spcPts val="0"/>
                        </a:spcAft>
                        <a:buNone/>
                      </a:pPr>
                      <a:r>
                        <a:rPr lang="en-US" sz="2000" u="none" cap="none" strike="noStrike">
                          <a:solidFill>
                            <a:schemeClr val="dk1"/>
                          </a:solidFill>
                          <a:latin typeface="Times New Roman"/>
                          <a:ea typeface="Times New Roman"/>
                          <a:cs typeface="Times New Roman"/>
                          <a:sym typeface="Times New Roman"/>
                        </a:rPr>
                        <a:t>Có nhiều công trình kiến trúc đồ sộ (Vạn lí trường thành...)</a:t>
                      </a:r>
                      <a:endParaRPr sz="20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transition>
    <p:split orient="vert" dir="in"/>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18"/>
          <p:cNvPicPr preferRelativeResize="0"/>
          <p:nvPr/>
        </p:nvPicPr>
        <p:blipFill rotWithShape="1">
          <a:blip r:embed="rId3">
            <a:alphaModFix/>
          </a:blip>
          <a:srcRect b="0" l="0" r="0" t="0"/>
          <a:stretch/>
        </p:blipFill>
        <p:spPr>
          <a:xfrm>
            <a:off x="-17036" y="0"/>
            <a:ext cx="9161036" cy="6781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9" name="Google Shape;669;p18"/>
          <p:cNvSpPr txBox="1"/>
          <p:nvPr/>
        </p:nvSpPr>
        <p:spPr>
          <a:xfrm>
            <a:off x="457200" y="2797310"/>
            <a:ext cx="85344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7200"/>
              <a:buFont typeface="Tahoma"/>
              <a:buNone/>
            </a:pPr>
            <a:r>
              <a:rPr b="1" i="0" lang="en-US" sz="7200" u="none" cap="none" strike="noStrike">
                <a:solidFill>
                  <a:srgbClr val="FFFF00"/>
                </a:solidFill>
                <a:latin typeface="Tahoma"/>
                <a:ea typeface="Tahoma"/>
                <a:cs typeface="Tahoma"/>
                <a:sym typeface="Tahoma"/>
              </a:rPr>
              <a:t>CỨU LẤY</a:t>
            </a:r>
            <a:r>
              <a:rPr b="1" i="0" lang="en-US" sz="7200" u="none" cap="none" strike="noStrike">
                <a:solidFill>
                  <a:srgbClr val="FFFF00"/>
                </a:solidFill>
                <a:latin typeface="Tahoma"/>
                <a:ea typeface="Tahoma"/>
                <a:cs typeface="Tahoma"/>
                <a:sym typeface="Tahoma"/>
              </a:rPr>
              <a:t> CÁ VOI</a:t>
            </a:r>
            <a:endParaRPr b="1" i="0" sz="7200" u="none" cap="none" strike="noStrike">
              <a:solidFill>
                <a:srgbClr val="FFFF00"/>
              </a:solidFill>
              <a:latin typeface="Tahoma"/>
              <a:ea typeface="Tahoma"/>
              <a:cs typeface="Tahoma"/>
              <a:sym typeface="Tahoma"/>
            </a:endParaRPr>
          </a:p>
        </p:txBody>
      </p:sp>
      <p:pic>
        <p:nvPicPr>
          <p:cNvPr id="670" name="Google Shape;670;p18"/>
          <p:cNvPicPr preferRelativeResize="0"/>
          <p:nvPr/>
        </p:nvPicPr>
        <p:blipFill rotWithShape="1">
          <a:blip r:embed="rId4">
            <a:alphaModFix/>
          </a:blip>
          <a:srcRect b="0" l="0" r="0" t="0"/>
          <a:stretch/>
        </p:blipFill>
        <p:spPr>
          <a:xfrm>
            <a:off x="7861051" y="-670309"/>
            <a:ext cx="365522" cy="487363"/>
          </a:xfrm>
          <a:prstGeom prst="rect">
            <a:avLst/>
          </a:prstGeom>
          <a:noFill/>
          <a:ln>
            <a:noFill/>
          </a:ln>
        </p:spPr>
      </p:pic>
      <p:sp>
        <p:nvSpPr>
          <p:cNvPr id="671" name="Google Shape;671;p18"/>
          <p:cNvSpPr/>
          <p:nvPr/>
        </p:nvSpPr>
        <p:spPr>
          <a:xfrm>
            <a:off x="4100117" y="3810765"/>
            <a:ext cx="473091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highlight>
                  <a:srgbClr val="FF0000"/>
                </a:highlight>
                <a:latin typeface="Calibri"/>
                <a:ea typeface="Calibri"/>
                <a:cs typeface="Calibri"/>
                <a:sym typeface="Calibri"/>
              </a:rPr>
              <a:t>Whale Rescue Story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0"/>
                                        <p:tgtEl>
                                          <p:spTgt spid="6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19"/>
          <p:cNvPicPr preferRelativeResize="0"/>
          <p:nvPr/>
        </p:nvPicPr>
        <p:blipFill rotWithShape="1">
          <a:blip r:embed="rId3">
            <a:alphaModFix/>
          </a:blip>
          <a:srcRect b="0" l="11232" r="0" t="0"/>
          <a:stretch/>
        </p:blipFill>
        <p:spPr>
          <a:xfrm>
            <a:off x="176231" y="3465603"/>
            <a:ext cx="3869525" cy="32694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77" name="Google Shape;677;p19"/>
          <p:cNvPicPr preferRelativeResize="0"/>
          <p:nvPr/>
        </p:nvPicPr>
        <p:blipFill rotWithShape="1">
          <a:blip r:embed="rId4">
            <a:alphaModFix/>
          </a:blip>
          <a:srcRect b="0" l="0" r="0" t="0"/>
          <a:stretch/>
        </p:blipFill>
        <p:spPr>
          <a:xfrm>
            <a:off x="176211" y="122991"/>
            <a:ext cx="3866512" cy="32220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78" name="Google Shape;678;p19"/>
          <p:cNvPicPr preferRelativeResize="0"/>
          <p:nvPr/>
        </p:nvPicPr>
        <p:blipFill rotWithShape="1">
          <a:blip r:embed="rId5">
            <a:alphaModFix/>
          </a:blip>
          <a:srcRect b="0" l="18583" r="35431" t="48904"/>
          <a:stretch/>
        </p:blipFill>
        <p:spPr>
          <a:xfrm>
            <a:off x="4209335" y="122991"/>
            <a:ext cx="3866512" cy="32220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9" name="Google Shape;679;p19"/>
          <p:cNvSpPr txBox="1"/>
          <p:nvPr/>
        </p:nvSpPr>
        <p:spPr>
          <a:xfrm>
            <a:off x="151725" y="122991"/>
            <a:ext cx="386651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highlight>
                  <a:srgbClr val="000000"/>
                </a:highlight>
                <a:latin typeface="Tahoma"/>
                <a:ea typeface="Tahoma"/>
                <a:cs typeface="Tahoma"/>
                <a:sym typeface="Tahoma"/>
              </a:rPr>
              <a:t>ĐÊM QUA, MỘT CƠN BÃO LỚN ĐÃ XẢY RA NƠI VÙNG BIỂN CỦA CHÚ CÁ VOI </a:t>
            </a:r>
            <a:endParaRPr/>
          </a:p>
        </p:txBody>
      </p:sp>
      <p:sp>
        <p:nvSpPr>
          <p:cNvPr id="680" name="Google Shape;680;p19"/>
          <p:cNvSpPr txBox="1"/>
          <p:nvPr/>
        </p:nvSpPr>
        <p:spPr>
          <a:xfrm>
            <a:off x="4183290" y="122991"/>
            <a:ext cx="386651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highlight>
                  <a:srgbClr val="000000"/>
                </a:highlight>
                <a:latin typeface="Tahoma"/>
                <a:ea typeface="Tahoma"/>
                <a:cs typeface="Tahoma"/>
                <a:sym typeface="Tahoma"/>
              </a:rPr>
              <a:t>CƠN BÃO ĐÃ CUỐN CHÚ CÁ VOI ĐI XA VÀ SÁNG DẬY CHÚ BỊ MẮC CẠN TRÊN BÃI BIỂN</a:t>
            </a:r>
            <a:endParaRPr/>
          </a:p>
        </p:txBody>
      </p:sp>
      <p:sp>
        <p:nvSpPr>
          <p:cNvPr id="681" name="Google Shape;681;p19"/>
          <p:cNvSpPr txBox="1"/>
          <p:nvPr/>
        </p:nvSpPr>
        <p:spPr>
          <a:xfrm>
            <a:off x="151822" y="3465606"/>
            <a:ext cx="38909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highlight>
                  <a:srgbClr val="000000"/>
                </a:highlight>
                <a:latin typeface="Tahoma"/>
                <a:ea typeface="Tahoma"/>
                <a:cs typeface="Tahoma"/>
                <a:sym typeface="Tahoma"/>
              </a:rPr>
              <a:t>MỘT ĐÁM MÂY MƯA HỨA SẼ GIÚP CHÚ NẾU CÓ NGƯỜI GIẢI ĐƯỢC CÂU ĐỐ CỦA MÂY MƯA</a:t>
            </a:r>
            <a:endParaRPr/>
          </a:p>
        </p:txBody>
      </p:sp>
      <p:sp>
        <p:nvSpPr>
          <p:cNvPr id="682" name="Google Shape;682;p19"/>
          <p:cNvSpPr/>
          <p:nvPr/>
        </p:nvSpPr>
        <p:spPr>
          <a:xfrm rot="-685488">
            <a:off x="4579876" y="4088781"/>
            <a:ext cx="3055717" cy="2088107"/>
          </a:xfrm>
          <a:prstGeom prst="rect">
            <a:avLst/>
          </a:prstGeom>
          <a:solidFill>
            <a:srgbClr val="31859B"/>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ahoma"/>
                <a:ea typeface="Tahoma"/>
                <a:cs typeface="Tahoma"/>
                <a:sym typeface="Tahoma"/>
              </a:rPr>
              <a:t>CÁC EM TRẢ LỜI THẬT ĐÚNG ĐỂ GIÚP CHÚ CÁ VOI TỘI NGHIỆP VỀ NHÀ NHÉ !</a:t>
            </a:r>
            <a:endParaRPr/>
          </a:p>
        </p:txBody>
      </p:sp>
      <p:sp>
        <p:nvSpPr>
          <p:cNvPr id="683" name="Google Shape;683;p19"/>
          <p:cNvSpPr/>
          <p:nvPr/>
        </p:nvSpPr>
        <p:spPr>
          <a:xfrm>
            <a:off x="7784812" y="4653909"/>
            <a:ext cx="718325" cy="957766"/>
          </a:xfrm>
          <a:prstGeom prst="heart">
            <a:avLst/>
          </a:prstGeom>
          <a:solidFill>
            <a:srgbClr val="FF0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84" name="Google Shape;684;p19"/>
          <p:cNvPicPr preferRelativeResize="0"/>
          <p:nvPr/>
        </p:nvPicPr>
        <p:blipFill rotWithShape="1">
          <a:blip r:embed="rId6">
            <a:alphaModFix/>
          </a:blip>
          <a:srcRect b="0" l="0" r="0" t="0"/>
          <a:stretch/>
        </p:blipFill>
        <p:spPr>
          <a:xfrm>
            <a:off x="5742193" y="-573415"/>
            <a:ext cx="365522" cy="487363"/>
          </a:xfrm>
          <a:prstGeom prst="rect">
            <a:avLst/>
          </a:prstGeom>
          <a:noFill/>
          <a:ln>
            <a:noFill/>
          </a:ln>
        </p:spPr>
      </p:pic>
      <p:sp>
        <p:nvSpPr>
          <p:cNvPr id="685" name="Google Shape;685;p19"/>
          <p:cNvSpPr/>
          <p:nvPr/>
        </p:nvSpPr>
        <p:spPr>
          <a:xfrm>
            <a:off x="4112211" y="3388658"/>
            <a:ext cx="22786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Subtitle : turn on CC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2750"/>
                                        <p:tgtEl>
                                          <p:spTgt spid="67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2000"/>
                                        <p:tgtEl>
                                          <p:spTgt spid="679"/>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2750"/>
                                        <p:tgtEl>
                                          <p:spTgt spid="678"/>
                                        </p:tgtEl>
                                      </p:cBhvr>
                                    </p:animEffect>
                                  </p:childTnLst>
                                </p:cTn>
                              </p:par>
                            </p:childTnLst>
                          </p:cTn>
                        </p:par>
                        <p:par>
                          <p:cTn fill="hold">
                            <p:stCondLst>
                              <p:cond delay="9750"/>
                            </p:stCondLst>
                            <p:childTnLst>
                              <p:par>
                                <p:cTn fill="hold" nodeType="after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2000"/>
                                        <p:tgtEl>
                                          <p:spTgt spid="680"/>
                                        </p:tgtEl>
                                      </p:cBhvr>
                                    </p:animEffect>
                                  </p:childTnLst>
                                </p:cTn>
                              </p:par>
                            </p:childTnLst>
                          </p:cTn>
                        </p:par>
                        <p:par>
                          <p:cTn fill="hold">
                            <p:stCondLst>
                              <p:cond delay="11750"/>
                            </p:stCondLst>
                            <p:childTnLst>
                              <p:par>
                                <p:cTn fill="hold" nodeType="after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2750"/>
                                        <p:tgtEl>
                                          <p:spTgt spid="676"/>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2000"/>
                                        <p:tgtEl>
                                          <p:spTgt spid="681"/>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2750"/>
                                        <p:tgtEl>
                                          <p:spTgt spid="682"/>
                                        </p:tgtEl>
                                      </p:cBhvr>
                                    </p:animEffect>
                                  </p:childTnLst>
                                </p:cTn>
                              </p:par>
                            </p:childTnLst>
                          </p:cTn>
                        </p:par>
                        <p:par>
                          <p:cTn fill="hold">
                            <p:stCondLst>
                              <p:cond delay="19250"/>
                            </p:stCondLst>
                            <p:childTnLst>
                              <p:par>
                                <p:cTn fill="hold" nodeType="after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2000"/>
                                        <p:tgtEl>
                                          <p:spTgt spid="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
          <p:cNvSpPr txBox="1"/>
          <p:nvPr>
            <p:ph type="ctrTitle"/>
          </p:nvPr>
        </p:nvSpPr>
        <p:spPr>
          <a:xfrm>
            <a:off x="28303" y="762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41" name="Google Shape;541;p2"/>
          <p:cNvSpPr txBox="1"/>
          <p:nvPr/>
        </p:nvSpPr>
        <p:spPr>
          <a:xfrm>
            <a:off x="228600" y="1143005"/>
            <a:ext cx="8610600" cy="529375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0070C0"/>
                </a:solidFill>
                <a:latin typeface="Times New Roman"/>
                <a:ea typeface="Times New Roman"/>
                <a:cs typeface="Times New Roman"/>
                <a:sym typeface="Times New Roman"/>
              </a:rPr>
              <a:t>MỤC TIÊU CẦN ĐẠT</a:t>
            </a:r>
            <a:endParaRPr b="0" i="0" sz="3200" u="none" cap="none" strike="noStrike">
              <a:solidFill>
                <a:srgbClr val="0070C0"/>
              </a:solidFill>
              <a:latin typeface="Times New Roman"/>
              <a:ea typeface="Times New Roman"/>
              <a:cs typeface="Times New Roman"/>
              <a:sym typeface="Times New Roman"/>
            </a:endParaRPr>
          </a:p>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Giới thiệu được những đặc điểm về điều kiện tự nhiên của Trung Quốc thời cổ đại.</a:t>
            </a:r>
            <a:endParaRPr/>
          </a:p>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Mô tả được sơ lược quá trình thống nhất lãnh thổ và sự xác lập chế độ phong kiến ở Trung Quốc dưới thời Tần Thủy Hoàng.</a:t>
            </a:r>
            <a:endParaRPr/>
          </a:p>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Xây dựng được trục thời gian từ thời Hán, Nam Bắc triều đến nhà Tùy.</a:t>
            </a:r>
            <a:endParaRPr/>
          </a:p>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Nêu được những thành tựu chủ yếu của nền văn minh Trung Quốc thời cổ đại.</a:t>
            </a:r>
            <a:endParaRPr/>
          </a:p>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20"/>
          <p:cNvSpPr/>
          <p:nvPr/>
        </p:nvSpPr>
        <p:spPr>
          <a:xfrm>
            <a:off x="304800" y="228600"/>
            <a:ext cx="8534400" cy="5573210"/>
          </a:xfrm>
          <a:prstGeom prst="roundRect">
            <a:avLst>
              <a:gd fmla="val 16667" name="adj"/>
            </a:avLst>
          </a:prstGeom>
          <a:solidFill>
            <a:srgbClr val="FFC000"/>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20"/>
          <p:cNvSpPr txBox="1"/>
          <p:nvPr/>
        </p:nvSpPr>
        <p:spPr>
          <a:xfrm>
            <a:off x="990600" y="914421"/>
            <a:ext cx="7543800" cy="41549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Luật chơi</a:t>
            </a:r>
            <a:endParaRPr b="1" sz="40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Có 5 câu hỏi, mỗi câu trả lời đúng thì mưa sẽ đổ xuống và nước biển dâng lên, hoàn thành xong 5 câu sẽ cứu được cá voi.</a:t>
            </a:r>
            <a:endParaRPr/>
          </a:p>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Chú ý vì đây là trò chơi nhân văn nên nếu em không trả lời được thì hãy mời bạn của mình trợ giúp đến khi các em có đáp án đúng để cùng nhau giải cứu cá voi.</a:t>
            </a:r>
            <a:endParaRPr b="1" sz="32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5" name="Shape 695"/>
        <p:cNvGrpSpPr/>
        <p:nvPr/>
      </p:nvGrpSpPr>
      <p:grpSpPr>
        <a:xfrm>
          <a:off x="0" y="0"/>
          <a:ext cx="0" cy="0"/>
          <a:chOff x="0" y="0"/>
          <a:chExt cx="0" cy="0"/>
        </a:xfrm>
      </p:grpSpPr>
      <p:grpSp>
        <p:nvGrpSpPr>
          <p:cNvPr id="696" name="Google Shape;696;p21"/>
          <p:cNvGrpSpPr/>
          <p:nvPr/>
        </p:nvGrpSpPr>
        <p:grpSpPr>
          <a:xfrm>
            <a:off x="0" y="41007"/>
            <a:ext cx="5235394" cy="2487384"/>
            <a:chOff x="0" y="41007"/>
            <a:chExt cx="6980525" cy="2487384"/>
          </a:xfrm>
        </p:grpSpPr>
        <p:pic>
          <p:nvPicPr>
            <p:cNvPr id="697" name="Google Shape;697;p21"/>
            <p:cNvPicPr preferRelativeResize="0"/>
            <p:nvPr/>
          </p:nvPicPr>
          <p:blipFill rotWithShape="1">
            <a:blip r:embed="rId4">
              <a:alphaModFix/>
            </a:blip>
            <a:srcRect b="0" l="0" r="0" t="0"/>
            <a:stretch/>
          </p:blipFill>
          <p:spPr>
            <a:xfrm>
              <a:off x="0" y="41007"/>
              <a:ext cx="6980525" cy="2487384"/>
            </a:xfrm>
            <a:prstGeom prst="rect">
              <a:avLst/>
            </a:prstGeom>
            <a:noFill/>
            <a:ln>
              <a:noFill/>
            </a:ln>
          </p:spPr>
        </p:pic>
        <p:sp>
          <p:nvSpPr>
            <p:cNvPr id="698" name="Google Shape;698;p21"/>
            <p:cNvSpPr txBox="1"/>
            <p:nvPr/>
          </p:nvSpPr>
          <p:spPr>
            <a:xfrm>
              <a:off x="472048" y="377047"/>
              <a:ext cx="618465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Những nhà nước cổ đại đầu tiên của Trung Quốc ra đời ở đâu?</a:t>
              </a:r>
              <a:endParaRPr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p:txBody>
        </p:sp>
      </p:grpSp>
      <p:pic>
        <p:nvPicPr>
          <p:cNvPr descr="A picture containing leaf, fern&#10;&#10;Description automatically generated" id="699" name="Google Shape;699;p21"/>
          <p:cNvPicPr preferRelativeResize="0"/>
          <p:nvPr/>
        </p:nvPicPr>
        <p:blipFill rotWithShape="1">
          <a:blip r:embed="rId5">
            <a:alphaModFix/>
          </a:blip>
          <a:srcRect b="0" l="0" r="0" t="0"/>
          <a:stretch/>
        </p:blipFill>
        <p:spPr>
          <a:xfrm flipH="1">
            <a:off x="6412058" y="2328455"/>
            <a:ext cx="1428750" cy="1933575"/>
          </a:xfrm>
          <a:prstGeom prst="rect">
            <a:avLst/>
          </a:prstGeom>
          <a:noFill/>
          <a:ln>
            <a:noFill/>
          </a:ln>
        </p:spPr>
      </p:pic>
      <p:pic>
        <p:nvPicPr>
          <p:cNvPr descr="A picture containing leaf, fern&#10;&#10;Description automatically generated" id="700" name="Google Shape;700;p21"/>
          <p:cNvPicPr preferRelativeResize="0"/>
          <p:nvPr/>
        </p:nvPicPr>
        <p:blipFill rotWithShape="1">
          <a:blip r:embed="rId6">
            <a:alphaModFix/>
          </a:blip>
          <a:srcRect b="0" l="0" r="0" t="0"/>
          <a:stretch/>
        </p:blipFill>
        <p:spPr>
          <a:xfrm>
            <a:off x="3173835" y="2096090"/>
            <a:ext cx="1428750" cy="1933575"/>
          </a:xfrm>
          <a:prstGeom prst="rect">
            <a:avLst/>
          </a:prstGeom>
          <a:noFill/>
          <a:ln>
            <a:noFill/>
          </a:ln>
        </p:spPr>
      </p:pic>
      <p:pic>
        <p:nvPicPr>
          <p:cNvPr descr="A picture containing animal, invertebrate, arthropod&#10;&#10;Description automatically generated" id="701" name="Google Shape;701;p21"/>
          <p:cNvPicPr preferRelativeResize="0"/>
          <p:nvPr/>
        </p:nvPicPr>
        <p:blipFill rotWithShape="1">
          <a:blip r:embed="rId7">
            <a:alphaModFix/>
          </a:blip>
          <a:srcRect b="0" l="0" r="0" t="0"/>
          <a:stretch/>
        </p:blipFill>
        <p:spPr>
          <a:xfrm rot="728411">
            <a:off x="8523875" y="4663032"/>
            <a:ext cx="399054" cy="247225"/>
          </a:xfrm>
          <a:prstGeom prst="rect">
            <a:avLst/>
          </a:prstGeom>
          <a:noFill/>
          <a:ln>
            <a:noFill/>
          </a:ln>
        </p:spPr>
      </p:pic>
      <p:pic>
        <p:nvPicPr>
          <p:cNvPr id="702" name="Google Shape;702;p21"/>
          <p:cNvPicPr preferRelativeResize="0"/>
          <p:nvPr/>
        </p:nvPicPr>
        <p:blipFill rotWithShape="1">
          <a:blip r:embed="rId8">
            <a:alphaModFix/>
          </a:blip>
          <a:srcRect b="0" l="0" r="0" t="0"/>
          <a:stretch/>
        </p:blipFill>
        <p:spPr>
          <a:xfrm>
            <a:off x="6203840" y="3876985"/>
            <a:ext cx="562650" cy="520972"/>
          </a:xfrm>
          <a:prstGeom prst="rect">
            <a:avLst/>
          </a:prstGeom>
          <a:noFill/>
          <a:ln>
            <a:noFill/>
          </a:ln>
        </p:spPr>
      </p:pic>
      <p:pic>
        <p:nvPicPr>
          <p:cNvPr id="703" name="Google Shape;703;p21"/>
          <p:cNvPicPr preferRelativeResize="0"/>
          <p:nvPr/>
        </p:nvPicPr>
        <p:blipFill rotWithShape="1">
          <a:blip r:embed="rId9">
            <a:alphaModFix/>
          </a:blip>
          <a:srcRect b="0" l="0" r="0" t="0"/>
          <a:stretch/>
        </p:blipFill>
        <p:spPr>
          <a:xfrm>
            <a:off x="2852039" y="4515816"/>
            <a:ext cx="2392464" cy="2196449"/>
          </a:xfrm>
          <a:prstGeom prst="rect">
            <a:avLst/>
          </a:prstGeom>
          <a:noFill/>
          <a:ln>
            <a:noFill/>
          </a:ln>
        </p:spPr>
      </p:pic>
      <p:pic>
        <p:nvPicPr>
          <p:cNvPr descr="A picture containing outdoor&#10;&#10;Description automatically generated" id="704" name="Google Shape;704;p21"/>
          <p:cNvPicPr preferRelativeResize="0"/>
          <p:nvPr/>
        </p:nvPicPr>
        <p:blipFill rotWithShape="1">
          <a:blip r:embed="rId10">
            <a:alphaModFix/>
          </a:blip>
          <a:srcRect b="0" l="0" r="0" t="0"/>
          <a:stretch/>
        </p:blipFill>
        <p:spPr>
          <a:xfrm>
            <a:off x="6359971" y="1582969"/>
            <a:ext cx="2525906" cy="4774365"/>
          </a:xfrm>
          <a:prstGeom prst="rect">
            <a:avLst/>
          </a:prstGeom>
          <a:noFill/>
          <a:ln>
            <a:noFill/>
          </a:ln>
        </p:spPr>
      </p:pic>
      <p:grpSp>
        <p:nvGrpSpPr>
          <p:cNvPr id="705" name="Google Shape;705;p21"/>
          <p:cNvGrpSpPr/>
          <p:nvPr/>
        </p:nvGrpSpPr>
        <p:grpSpPr>
          <a:xfrm>
            <a:off x="5875111" y="-82822"/>
            <a:ext cx="3275343" cy="2961792"/>
            <a:chOff x="7267516" y="-221638"/>
            <a:chExt cx="5207523" cy="3531753"/>
          </a:xfrm>
        </p:grpSpPr>
        <p:pic>
          <p:nvPicPr>
            <p:cNvPr id="706" name="Google Shape;706;p21"/>
            <p:cNvPicPr preferRelativeResize="0"/>
            <p:nvPr/>
          </p:nvPicPr>
          <p:blipFill rotWithShape="1">
            <a:blip r:embed="rId11">
              <a:alphaModFix/>
            </a:blip>
            <a:srcRect b="0" l="0" r="0" t="0"/>
            <a:stretch/>
          </p:blipFill>
          <p:spPr>
            <a:xfrm rot="225210">
              <a:off x="7367240" y="-61157"/>
              <a:ext cx="5008074" cy="3210791"/>
            </a:xfrm>
            <a:prstGeom prst="rect">
              <a:avLst/>
            </a:prstGeom>
            <a:noFill/>
            <a:ln>
              <a:noFill/>
            </a:ln>
          </p:spPr>
        </p:pic>
        <p:sp>
          <p:nvSpPr>
            <p:cNvPr id="707" name="Google Shape;707;p21"/>
            <p:cNvSpPr txBox="1"/>
            <p:nvPr/>
          </p:nvSpPr>
          <p:spPr>
            <a:xfrm>
              <a:off x="8251258" y="898706"/>
              <a:ext cx="3750825" cy="12111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FFFF"/>
                  </a:solidFill>
                  <a:latin typeface="Times New Roman"/>
                  <a:ea typeface="Times New Roman"/>
                  <a:cs typeface="Times New Roman"/>
                  <a:sym typeface="Times New Roman"/>
                </a:rPr>
                <a:t>Hạ lưu sông Hoàng Hà và sông Trường Giang.</a:t>
              </a:r>
              <a:endParaRPr sz="2000">
                <a:solidFill>
                  <a:srgbClr val="FFFFFF"/>
                </a:solidFill>
                <a:latin typeface="Times New Roman"/>
                <a:ea typeface="Times New Roman"/>
                <a:cs typeface="Times New Roman"/>
                <a:sym typeface="Times New Roman"/>
              </a:endParaRPr>
            </a:p>
          </p:txBody>
        </p:sp>
      </p:grpSp>
      <p:pic>
        <p:nvPicPr>
          <p:cNvPr descr="A close up of a logo&#10;&#10;Description automatically generated" id="708" name="Google Shape;708;p21"/>
          <p:cNvPicPr preferRelativeResize="0"/>
          <p:nvPr/>
        </p:nvPicPr>
        <p:blipFill rotWithShape="1">
          <a:blip r:embed="rId12">
            <a:alphaModFix/>
          </a:blip>
          <a:srcRect b="0" l="0" r="0" t="0"/>
          <a:stretch/>
        </p:blipFill>
        <p:spPr>
          <a:xfrm>
            <a:off x="5152754" y="4515817"/>
            <a:ext cx="5896246" cy="2700972"/>
          </a:xfrm>
          <a:prstGeom prst="rect">
            <a:avLst/>
          </a:prstGeom>
          <a:noFill/>
          <a:ln>
            <a:noFill/>
          </a:ln>
        </p:spPr>
      </p:pic>
      <p:sp>
        <p:nvSpPr>
          <p:cNvPr id="709" name="Google Shape;709;p21"/>
          <p:cNvSpPr/>
          <p:nvPr/>
        </p:nvSpPr>
        <p:spPr>
          <a:xfrm>
            <a:off x="164941" y="6157732"/>
            <a:ext cx="2092124" cy="554490"/>
          </a:xfrm>
          <a:prstGeom prst="roundRect">
            <a:avLst>
              <a:gd fmla="val 16667" name="adj"/>
            </a:avLst>
          </a:prstGeom>
          <a:solidFill>
            <a:srgbClr val="FFFF99"/>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ahoma"/>
                <a:ea typeface="Tahoma"/>
                <a:cs typeface="Tahoma"/>
                <a:sym typeface="Tahoma"/>
              </a:rPr>
              <a:t>CƠN MƯA SỐ 1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696"/>
                                        </p:tgtEl>
                                        <p:attrNameLst>
                                          <p:attrName>style.visibility</p:attrName>
                                        </p:attrNameLst>
                                      </p:cBhvr>
                                      <p:to>
                                        <p:strVal val="visible"/>
                                      </p:to>
                                    </p:set>
                                    <p:anim calcmode="lin" valueType="num">
                                      <p:cBhvr additive="base">
                                        <p:cTn dur="2000"/>
                                        <p:tgtEl>
                                          <p:spTgt spid="6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05"/>
                                        </p:tgtEl>
                                        <p:attrNameLst>
                                          <p:attrName>style.visibility</p:attrName>
                                        </p:attrNameLst>
                                      </p:cBhvr>
                                      <p:to>
                                        <p:strVal val="visible"/>
                                      </p:to>
                                    </p:set>
                                    <p:anim calcmode="lin" valueType="num">
                                      <p:cBhvr additive="base">
                                        <p:cTn dur="2000"/>
                                        <p:tgtEl>
                                          <p:spTgt spid="70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2000"/>
                                        <p:tgtEl>
                                          <p:spTgt spid="704"/>
                                        </p:tgtEl>
                                      </p:cBhvr>
                                    </p:animEffect>
                                  </p:childTnLst>
                                </p:cTn>
                              </p:par>
                            </p:childTnLst>
                          </p:cTn>
                        </p:par>
                        <p:par>
                          <p:cTn fill="hold">
                            <p:stCondLst>
                              <p:cond delay="2000"/>
                            </p:stCondLst>
                            <p:childTnLst>
                              <p:par>
                                <p:cTn fill="hold" nodeType="afterEffect" presetClass="exit" presetID="10" presetSubtype="0">
                                  <p:stCondLst>
                                    <p:cond delay="5500"/>
                                  </p:stCondLst>
                                  <p:childTnLst>
                                    <p:animEffect filter="fade" transition="out">
                                      <p:cBhvr>
                                        <p:cTn dur="2000"/>
                                        <p:tgtEl>
                                          <p:spTgt spid="704"/>
                                        </p:tgtEl>
                                      </p:cBhvr>
                                    </p:animEffect>
                                    <p:set>
                                      <p:cBhvr>
                                        <p:cTn dur="1" fill="hold">
                                          <p:stCondLst>
                                            <p:cond delay="2000"/>
                                          </p:stCondLst>
                                        </p:cTn>
                                        <p:tgtEl>
                                          <p:spTgt spid="7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3" name="Shape 713"/>
        <p:cNvGrpSpPr/>
        <p:nvPr/>
      </p:nvGrpSpPr>
      <p:grpSpPr>
        <a:xfrm>
          <a:off x="0" y="0"/>
          <a:ext cx="0" cy="0"/>
          <a:chOff x="0" y="0"/>
          <a:chExt cx="0" cy="0"/>
        </a:xfrm>
      </p:grpSpPr>
      <p:pic>
        <p:nvPicPr>
          <p:cNvPr descr="A close up of a logo&#10;&#10;Description automatically generated" id="714" name="Google Shape;714;p22"/>
          <p:cNvPicPr preferRelativeResize="0"/>
          <p:nvPr/>
        </p:nvPicPr>
        <p:blipFill rotWithShape="1">
          <a:blip r:embed="rId4">
            <a:alphaModFix/>
          </a:blip>
          <a:srcRect b="0" l="0" r="0" t="0"/>
          <a:stretch/>
        </p:blipFill>
        <p:spPr>
          <a:xfrm>
            <a:off x="4660033" y="4397857"/>
            <a:ext cx="7757210" cy="2818832"/>
          </a:xfrm>
          <a:prstGeom prst="rect">
            <a:avLst/>
          </a:prstGeom>
          <a:noFill/>
          <a:ln>
            <a:noFill/>
          </a:ln>
        </p:spPr>
      </p:pic>
      <p:grpSp>
        <p:nvGrpSpPr>
          <p:cNvPr id="715" name="Google Shape;715;p22"/>
          <p:cNvGrpSpPr/>
          <p:nvPr/>
        </p:nvGrpSpPr>
        <p:grpSpPr>
          <a:xfrm>
            <a:off x="0" y="41007"/>
            <a:ext cx="5235394" cy="2487384"/>
            <a:chOff x="0" y="41007"/>
            <a:chExt cx="6980525" cy="2487384"/>
          </a:xfrm>
        </p:grpSpPr>
        <p:pic>
          <p:nvPicPr>
            <p:cNvPr id="716" name="Google Shape;716;p22"/>
            <p:cNvPicPr preferRelativeResize="0"/>
            <p:nvPr/>
          </p:nvPicPr>
          <p:blipFill rotWithShape="1">
            <a:blip r:embed="rId5">
              <a:alphaModFix/>
            </a:blip>
            <a:srcRect b="0" l="0" r="0" t="0"/>
            <a:stretch/>
          </p:blipFill>
          <p:spPr>
            <a:xfrm>
              <a:off x="0" y="41007"/>
              <a:ext cx="6980525" cy="2487384"/>
            </a:xfrm>
            <a:prstGeom prst="rect">
              <a:avLst/>
            </a:prstGeom>
            <a:noFill/>
            <a:ln>
              <a:noFill/>
            </a:ln>
          </p:spPr>
        </p:pic>
        <p:sp>
          <p:nvSpPr>
            <p:cNvPr id="717" name="Google Shape;717;p22"/>
            <p:cNvSpPr txBox="1"/>
            <p:nvPr/>
          </p:nvSpPr>
          <p:spPr>
            <a:xfrm>
              <a:off x="472048" y="377047"/>
              <a:ext cx="618465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Trung Quốc được thống nhất dưới triều đại nào? Vào năm bao nhiêu?</a:t>
              </a:r>
              <a:endParaRPr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p:txBody>
        </p:sp>
      </p:grpSp>
      <p:pic>
        <p:nvPicPr>
          <p:cNvPr descr="A picture containing leaf, fern&#10;&#10;Description automatically generated" id="718" name="Google Shape;718;p22"/>
          <p:cNvPicPr preferRelativeResize="0"/>
          <p:nvPr/>
        </p:nvPicPr>
        <p:blipFill rotWithShape="1">
          <a:blip r:embed="rId6">
            <a:alphaModFix/>
          </a:blip>
          <a:srcRect b="0" l="0" r="0" t="0"/>
          <a:stretch/>
        </p:blipFill>
        <p:spPr>
          <a:xfrm flipH="1">
            <a:off x="6412058" y="2328451"/>
            <a:ext cx="1428750" cy="1933575"/>
          </a:xfrm>
          <a:prstGeom prst="rect">
            <a:avLst/>
          </a:prstGeom>
          <a:noFill/>
          <a:ln>
            <a:noFill/>
          </a:ln>
        </p:spPr>
      </p:pic>
      <p:pic>
        <p:nvPicPr>
          <p:cNvPr descr="A picture containing leaf, fern&#10;&#10;Description automatically generated" id="719" name="Google Shape;719;p22"/>
          <p:cNvPicPr preferRelativeResize="0"/>
          <p:nvPr/>
        </p:nvPicPr>
        <p:blipFill rotWithShape="1">
          <a:blip r:embed="rId6">
            <a:alphaModFix/>
          </a:blip>
          <a:srcRect b="0" l="0" r="0" t="0"/>
          <a:stretch/>
        </p:blipFill>
        <p:spPr>
          <a:xfrm>
            <a:off x="3173835" y="2096086"/>
            <a:ext cx="1428750" cy="1933575"/>
          </a:xfrm>
          <a:prstGeom prst="rect">
            <a:avLst/>
          </a:prstGeom>
          <a:noFill/>
          <a:ln>
            <a:noFill/>
          </a:ln>
        </p:spPr>
      </p:pic>
      <p:pic>
        <p:nvPicPr>
          <p:cNvPr descr="A picture containing animal, invertebrate, arthropod&#10;&#10;Description automatically generated" id="720" name="Google Shape;720;p22"/>
          <p:cNvPicPr preferRelativeResize="0"/>
          <p:nvPr/>
        </p:nvPicPr>
        <p:blipFill rotWithShape="1">
          <a:blip r:embed="rId7">
            <a:alphaModFix/>
          </a:blip>
          <a:srcRect b="0" l="0" r="0" t="0"/>
          <a:stretch/>
        </p:blipFill>
        <p:spPr>
          <a:xfrm rot="728411">
            <a:off x="8523875" y="4663028"/>
            <a:ext cx="399054" cy="247225"/>
          </a:xfrm>
          <a:prstGeom prst="rect">
            <a:avLst/>
          </a:prstGeom>
          <a:noFill/>
          <a:ln>
            <a:noFill/>
          </a:ln>
        </p:spPr>
      </p:pic>
      <p:pic>
        <p:nvPicPr>
          <p:cNvPr id="721" name="Google Shape;721;p22"/>
          <p:cNvPicPr preferRelativeResize="0"/>
          <p:nvPr/>
        </p:nvPicPr>
        <p:blipFill rotWithShape="1">
          <a:blip r:embed="rId8">
            <a:alphaModFix/>
          </a:blip>
          <a:srcRect b="0" l="0" r="0" t="0"/>
          <a:stretch/>
        </p:blipFill>
        <p:spPr>
          <a:xfrm>
            <a:off x="6203840" y="3876985"/>
            <a:ext cx="562650" cy="520972"/>
          </a:xfrm>
          <a:prstGeom prst="rect">
            <a:avLst/>
          </a:prstGeom>
          <a:noFill/>
          <a:ln>
            <a:noFill/>
          </a:ln>
        </p:spPr>
      </p:pic>
      <p:pic>
        <p:nvPicPr>
          <p:cNvPr id="722" name="Google Shape;722;p22"/>
          <p:cNvPicPr preferRelativeResize="0"/>
          <p:nvPr/>
        </p:nvPicPr>
        <p:blipFill rotWithShape="1">
          <a:blip r:embed="rId9">
            <a:alphaModFix/>
          </a:blip>
          <a:srcRect b="0" l="0" r="0" t="0"/>
          <a:stretch/>
        </p:blipFill>
        <p:spPr>
          <a:xfrm>
            <a:off x="2852039" y="4515812"/>
            <a:ext cx="2392464" cy="2196449"/>
          </a:xfrm>
          <a:prstGeom prst="rect">
            <a:avLst/>
          </a:prstGeom>
          <a:noFill/>
          <a:ln>
            <a:noFill/>
          </a:ln>
        </p:spPr>
      </p:pic>
      <p:pic>
        <p:nvPicPr>
          <p:cNvPr descr="A picture containing outdoor&#10;&#10;Description automatically generated" id="723" name="Google Shape;723;p22"/>
          <p:cNvPicPr preferRelativeResize="0"/>
          <p:nvPr/>
        </p:nvPicPr>
        <p:blipFill rotWithShape="1">
          <a:blip r:embed="rId10">
            <a:alphaModFix/>
          </a:blip>
          <a:srcRect b="0" l="0" r="0" t="0"/>
          <a:stretch/>
        </p:blipFill>
        <p:spPr>
          <a:xfrm>
            <a:off x="6359971" y="1582969"/>
            <a:ext cx="2525906" cy="4774365"/>
          </a:xfrm>
          <a:prstGeom prst="rect">
            <a:avLst/>
          </a:prstGeom>
          <a:noFill/>
          <a:ln>
            <a:noFill/>
          </a:ln>
        </p:spPr>
      </p:pic>
      <p:grpSp>
        <p:nvGrpSpPr>
          <p:cNvPr id="724" name="Google Shape;724;p22"/>
          <p:cNvGrpSpPr/>
          <p:nvPr/>
        </p:nvGrpSpPr>
        <p:grpSpPr>
          <a:xfrm>
            <a:off x="5875109" y="-82822"/>
            <a:ext cx="3275343" cy="2961792"/>
            <a:chOff x="7267516" y="-221638"/>
            <a:chExt cx="5207523" cy="3531753"/>
          </a:xfrm>
        </p:grpSpPr>
        <p:pic>
          <p:nvPicPr>
            <p:cNvPr id="725" name="Google Shape;725;p22"/>
            <p:cNvPicPr preferRelativeResize="0"/>
            <p:nvPr/>
          </p:nvPicPr>
          <p:blipFill rotWithShape="1">
            <a:blip r:embed="rId11">
              <a:alphaModFix/>
            </a:blip>
            <a:srcRect b="0" l="0" r="0" t="0"/>
            <a:stretch/>
          </p:blipFill>
          <p:spPr>
            <a:xfrm rot="225210">
              <a:off x="7367240" y="-61157"/>
              <a:ext cx="5008074" cy="3210791"/>
            </a:xfrm>
            <a:prstGeom prst="rect">
              <a:avLst/>
            </a:prstGeom>
            <a:noFill/>
            <a:ln>
              <a:noFill/>
            </a:ln>
          </p:spPr>
        </p:pic>
        <p:sp>
          <p:nvSpPr>
            <p:cNvPr id="726" name="Google Shape;726;p22"/>
            <p:cNvSpPr txBox="1"/>
            <p:nvPr/>
          </p:nvSpPr>
          <p:spPr>
            <a:xfrm>
              <a:off x="8251258" y="898706"/>
              <a:ext cx="3750825" cy="844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FFFFFF"/>
                  </a:solidFill>
                  <a:latin typeface="Times New Roman"/>
                  <a:ea typeface="Times New Roman"/>
                  <a:cs typeface="Times New Roman"/>
                  <a:sym typeface="Times New Roman"/>
                </a:rPr>
                <a:t>Nhà Tần. Năm  221.TCN</a:t>
              </a:r>
              <a:endParaRPr sz="2000">
                <a:solidFill>
                  <a:srgbClr val="FFFFFF"/>
                </a:solidFill>
                <a:latin typeface="Times New Roman"/>
                <a:ea typeface="Times New Roman"/>
                <a:cs typeface="Times New Roman"/>
                <a:sym typeface="Times New Roman"/>
              </a:endParaRPr>
            </a:p>
          </p:txBody>
        </p:sp>
      </p:grpSp>
      <p:sp>
        <p:nvSpPr>
          <p:cNvPr id="727" name="Google Shape;727;p22"/>
          <p:cNvSpPr/>
          <p:nvPr/>
        </p:nvSpPr>
        <p:spPr>
          <a:xfrm>
            <a:off x="164941" y="6157732"/>
            <a:ext cx="2092124" cy="554490"/>
          </a:xfrm>
          <a:prstGeom prst="roundRect">
            <a:avLst>
              <a:gd fmla="val 16667" name="adj"/>
            </a:avLst>
          </a:prstGeom>
          <a:solidFill>
            <a:srgbClr val="FFFF99"/>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ahoma"/>
                <a:ea typeface="Tahoma"/>
                <a:cs typeface="Tahoma"/>
                <a:sym typeface="Tahoma"/>
              </a:rPr>
              <a:t>CƠN MƯA SỐ 2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15"/>
                                        </p:tgtEl>
                                        <p:attrNameLst>
                                          <p:attrName>style.visibility</p:attrName>
                                        </p:attrNameLst>
                                      </p:cBhvr>
                                      <p:to>
                                        <p:strVal val="visible"/>
                                      </p:to>
                                    </p:set>
                                    <p:anim calcmode="lin" valueType="num">
                                      <p:cBhvr additive="base">
                                        <p:cTn dur="2000"/>
                                        <p:tgtEl>
                                          <p:spTgt spid="7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2000"/>
                                        <p:tgtEl>
                                          <p:spTgt spid="72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2000"/>
                                        <p:tgtEl>
                                          <p:spTgt spid="723"/>
                                        </p:tgtEl>
                                      </p:cBhvr>
                                    </p:animEffect>
                                  </p:childTnLst>
                                </p:cTn>
                              </p:par>
                            </p:childTnLst>
                          </p:cTn>
                        </p:par>
                        <p:par>
                          <p:cTn fill="hold">
                            <p:stCondLst>
                              <p:cond delay="2000"/>
                            </p:stCondLst>
                            <p:childTnLst>
                              <p:par>
                                <p:cTn fill="hold" nodeType="afterEffect" presetClass="exit" presetID="10" presetSubtype="0">
                                  <p:stCondLst>
                                    <p:cond delay="5500"/>
                                  </p:stCondLst>
                                  <p:childTnLst>
                                    <p:animEffect filter="fade" transition="out">
                                      <p:cBhvr>
                                        <p:cTn dur="2000"/>
                                        <p:tgtEl>
                                          <p:spTgt spid="723"/>
                                        </p:tgtEl>
                                      </p:cBhvr>
                                    </p:animEffect>
                                    <p:set>
                                      <p:cBhvr>
                                        <p:cTn dur="1" fill="hold">
                                          <p:stCondLst>
                                            <p:cond delay="2000"/>
                                          </p:stCondLst>
                                        </p:cTn>
                                        <p:tgtEl>
                                          <p:spTgt spid="7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1" name="Shape 731"/>
        <p:cNvGrpSpPr/>
        <p:nvPr/>
      </p:nvGrpSpPr>
      <p:grpSpPr>
        <a:xfrm>
          <a:off x="0" y="0"/>
          <a:ext cx="0" cy="0"/>
          <a:chOff x="0" y="0"/>
          <a:chExt cx="0" cy="0"/>
        </a:xfrm>
      </p:grpSpPr>
      <p:pic>
        <p:nvPicPr>
          <p:cNvPr descr="A close up of a logo&#10;&#10;Description automatically generated" id="732" name="Google Shape;732;p23"/>
          <p:cNvPicPr preferRelativeResize="0"/>
          <p:nvPr/>
        </p:nvPicPr>
        <p:blipFill rotWithShape="1">
          <a:blip r:embed="rId4">
            <a:alphaModFix/>
          </a:blip>
          <a:srcRect b="0" l="0" r="0" t="0"/>
          <a:stretch/>
        </p:blipFill>
        <p:spPr>
          <a:xfrm>
            <a:off x="4422289" y="4397857"/>
            <a:ext cx="7757210" cy="2818832"/>
          </a:xfrm>
          <a:prstGeom prst="rect">
            <a:avLst/>
          </a:prstGeom>
          <a:noFill/>
          <a:ln>
            <a:noFill/>
          </a:ln>
        </p:spPr>
      </p:pic>
      <p:grpSp>
        <p:nvGrpSpPr>
          <p:cNvPr id="733" name="Google Shape;733;p23"/>
          <p:cNvGrpSpPr/>
          <p:nvPr/>
        </p:nvGrpSpPr>
        <p:grpSpPr>
          <a:xfrm>
            <a:off x="0" y="41007"/>
            <a:ext cx="5235394" cy="2055073"/>
            <a:chOff x="0" y="41007"/>
            <a:chExt cx="6980525" cy="2487384"/>
          </a:xfrm>
        </p:grpSpPr>
        <p:pic>
          <p:nvPicPr>
            <p:cNvPr id="734" name="Google Shape;734;p23"/>
            <p:cNvPicPr preferRelativeResize="0"/>
            <p:nvPr/>
          </p:nvPicPr>
          <p:blipFill rotWithShape="1">
            <a:blip r:embed="rId5">
              <a:alphaModFix/>
            </a:blip>
            <a:srcRect b="0" l="0" r="0" t="0"/>
            <a:stretch/>
          </p:blipFill>
          <p:spPr>
            <a:xfrm>
              <a:off x="0" y="41007"/>
              <a:ext cx="6980525" cy="2487384"/>
            </a:xfrm>
            <a:prstGeom prst="rect">
              <a:avLst/>
            </a:prstGeom>
            <a:noFill/>
            <a:ln>
              <a:noFill/>
            </a:ln>
          </p:spPr>
        </p:pic>
        <p:sp>
          <p:nvSpPr>
            <p:cNvPr id="735" name="Google Shape;735;p23"/>
            <p:cNvSpPr txBox="1"/>
            <p:nvPr/>
          </p:nvSpPr>
          <p:spPr>
            <a:xfrm>
              <a:off x="472048" y="377047"/>
              <a:ext cx="6184654"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Kể tên các thời kì và các triều đại phong kiến Trung Quốc từ nhà Hán tới nhà Tùy?</a:t>
              </a:r>
              <a:endParaRPr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p:txBody>
        </p:sp>
      </p:grpSp>
      <p:pic>
        <p:nvPicPr>
          <p:cNvPr descr="A picture containing leaf, fern&#10;&#10;Description automatically generated" id="736" name="Google Shape;736;p23"/>
          <p:cNvPicPr preferRelativeResize="0"/>
          <p:nvPr/>
        </p:nvPicPr>
        <p:blipFill rotWithShape="1">
          <a:blip r:embed="rId6">
            <a:alphaModFix/>
          </a:blip>
          <a:srcRect b="0" l="0" r="0" t="0"/>
          <a:stretch/>
        </p:blipFill>
        <p:spPr>
          <a:xfrm flipH="1">
            <a:off x="6412058" y="2328445"/>
            <a:ext cx="1428750" cy="1933575"/>
          </a:xfrm>
          <a:prstGeom prst="rect">
            <a:avLst/>
          </a:prstGeom>
          <a:noFill/>
          <a:ln>
            <a:noFill/>
          </a:ln>
        </p:spPr>
      </p:pic>
      <p:pic>
        <p:nvPicPr>
          <p:cNvPr descr="A picture containing leaf, fern&#10;&#10;Description automatically generated" id="737" name="Google Shape;737;p23"/>
          <p:cNvPicPr preferRelativeResize="0"/>
          <p:nvPr/>
        </p:nvPicPr>
        <p:blipFill rotWithShape="1">
          <a:blip r:embed="rId6">
            <a:alphaModFix/>
          </a:blip>
          <a:srcRect b="0" l="0" r="0" t="0"/>
          <a:stretch/>
        </p:blipFill>
        <p:spPr>
          <a:xfrm>
            <a:off x="3173835" y="2096080"/>
            <a:ext cx="1428750" cy="1933575"/>
          </a:xfrm>
          <a:prstGeom prst="rect">
            <a:avLst/>
          </a:prstGeom>
          <a:noFill/>
          <a:ln>
            <a:noFill/>
          </a:ln>
        </p:spPr>
      </p:pic>
      <p:pic>
        <p:nvPicPr>
          <p:cNvPr descr="A picture containing animal, invertebrate, arthropod&#10;&#10;Description automatically generated" id="738" name="Google Shape;738;p23"/>
          <p:cNvPicPr preferRelativeResize="0"/>
          <p:nvPr/>
        </p:nvPicPr>
        <p:blipFill rotWithShape="1">
          <a:blip r:embed="rId7">
            <a:alphaModFix/>
          </a:blip>
          <a:srcRect b="0" l="0" r="0" t="0"/>
          <a:stretch/>
        </p:blipFill>
        <p:spPr>
          <a:xfrm rot="728411">
            <a:off x="8523875" y="4663022"/>
            <a:ext cx="399054" cy="247225"/>
          </a:xfrm>
          <a:prstGeom prst="rect">
            <a:avLst/>
          </a:prstGeom>
          <a:noFill/>
          <a:ln>
            <a:noFill/>
          </a:ln>
        </p:spPr>
      </p:pic>
      <p:pic>
        <p:nvPicPr>
          <p:cNvPr id="739" name="Google Shape;739;p23"/>
          <p:cNvPicPr preferRelativeResize="0"/>
          <p:nvPr/>
        </p:nvPicPr>
        <p:blipFill rotWithShape="1">
          <a:blip r:embed="rId8">
            <a:alphaModFix/>
          </a:blip>
          <a:srcRect b="0" l="0" r="0" t="0"/>
          <a:stretch/>
        </p:blipFill>
        <p:spPr>
          <a:xfrm>
            <a:off x="6203840" y="3876985"/>
            <a:ext cx="562650" cy="520972"/>
          </a:xfrm>
          <a:prstGeom prst="rect">
            <a:avLst/>
          </a:prstGeom>
          <a:noFill/>
          <a:ln>
            <a:noFill/>
          </a:ln>
        </p:spPr>
      </p:pic>
      <p:pic>
        <p:nvPicPr>
          <p:cNvPr id="740" name="Google Shape;740;p23"/>
          <p:cNvPicPr preferRelativeResize="0"/>
          <p:nvPr/>
        </p:nvPicPr>
        <p:blipFill rotWithShape="1">
          <a:blip r:embed="rId9">
            <a:alphaModFix/>
          </a:blip>
          <a:srcRect b="0" l="0" r="0" t="0"/>
          <a:stretch/>
        </p:blipFill>
        <p:spPr>
          <a:xfrm>
            <a:off x="2852039" y="4515806"/>
            <a:ext cx="2392464" cy="2196449"/>
          </a:xfrm>
          <a:prstGeom prst="rect">
            <a:avLst/>
          </a:prstGeom>
          <a:noFill/>
          <a:ln>
            <a:noFill/>
          </a:ln>
        </p:spPr>
      </p:pic>
      <p:pic>
        <p:nvPicPr>
          <p:cNvPr descr="A picture containing outdoor&#10;&#10;Description automatically generated" id="741" name="Google Shape;741;p23"/>
          <p:cNvPicPr preferRelativeResize="0"/>
          <p:nvPr/>
        </p:nvPicPr>
        <p:blipFill rotWithShape="1">
          <a:blip r:embed="rId10">
            <a:alphaModFix/>
          </a:blip>
          <a:srcRect b="0" l="0" r="0" t="0"/>
          <a:stretch/>
        </p:blipFill>
        <p:spPr>
          <a:xfrm>
            <a:off x="6359971" y="1582969"/>
            <a:ext cx="2525906" cy="4774365"/>
          </a:xfrm>
          <a:prstGeom prst="rect">
            <a:avLst/>
          </a:prstGeom>
          <a:noFill/>
          <a:ln>
            <a:noFill/>
          </a:ln>
        </p:spPr>
      </p:pic>
      <p:grpSp>
        <p:nvGrpSpPr>
          <p:cNvPr id="742" name="Google Shape;742;p23"/>
          <p:cNvGrpSpPr/>
          <p:nvPr/>
        </p:nvGrpSpPr>
        <p:grpSpPr>
          <a:xfrm>
            <a:off x="5335294" y="-87023"/>
            <a:ext cx="3911529" cy="3054218"/>
            <a:chOff x="7267516" y="-221638"/>
            <a:chExt cx="5207523" cy="3531753"/>
          </a:xfrm>
        </p:grpSpPr>
        <p:pic>
          <p:nvPicPr>
            <p:cNvPr id="743" name="Google Shape;743;p23"/>
            <p:cNvPicPr preferRelativeResize="0"/>
            <p:nvPr/>
          </p:nvPicPr>
          <p:blipFill rotWithShape="1">
            <a:blip r:embed="rId11">
              <a:alphaModFix/>
            </a:blip>
            <a:srcRect b="0" l="0" r="0" t="0"/>
            <a:stretch/>
          </p:blipFill>
          <p:spPr>
            <a:xfrm rot="225210">
              <a:off x="7367240" y="-61157"/>
              <a:ext cx="5008074" cy="3210791"/>
            </a:xfrm>
            <a:prstGeom prst="rect">
              <a:avLst/>
            </a:prstGeom>
            <a:noFill/>
            <a:ln>
              <a:noFill/>
            </a:ln>
          </p:spPr>
        </p:pic>
        <p:sp>
          <p:nvSpPr>
            <p:cNvPr id="744" name="Google Shape;744;p23"/>
            <p:cNvSpPr txBox="1"/>
            <p:nvPr/>
          </p:nvSpPr>
          <p:spPr>
            <a:xfrm>
              <a:off x="8038436" y="876197"/>
              <a:ext cx="3750825" cy="23121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FF"/>
                  </a:solidFill>
                  <a:latin typeface="Times New Roman"/>
                  <a:ea typeface="Times New Roman"/>
                  <a:cs typeface="Times New Roman"/>
                  <a:sym typeface="Times New Roman"/>
                </a:rPr>
                <a:t>Nhà: Hán, Tấn, Tùy</a:t>
              </a:r>
              <a:endParaRPr sz="2400">
                <a:solidFill>
                  <a:srgbClr val="FFFFFF"/>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rgbClr val="FFFFFF"/>
                  </a:solidFill>
                  <a:latin typeface="Times New Roman"/>
                  <a:ea typeface="Times New Roman"/>
                  <a:cs typeface="Times New Roman"/>
                  <a:sym typeface="Times New Roman"/>
                </a:rPr>
                <a:t>Thời Tam quốc, thời Nam- Bắc triều</a:t>
              </a:r>
              <a:endParaRPr sz="2400">
                <a:solidFill>
                  <a:srgbClr val="FFFFFF"/>
                </a:solidFill>
                <a:latin typeface="Times New Roman"/>
                <a:ea typeface="Times New Roman"/>
                <a:cs typeface="Times New Roman"/>
                <a:sym typeface="Times New Roman"/>
              </a:endParaRPr>
            </a:p>
          </p:txBody>
        </p:sp>
      </p:grpSp>
      <p:sp>
        <p:nvSpPr>
          <p:cNvPr id="745" name="Google Shape;745;p23"/>
          <p:cNvSpPr/>
          <p:nvPr/>
        </p:nvSpPr>
        <p:spPr>
          <a:xfrm>
            <a:off x="164941" y="6157732"/>
            <a:ext cx="2092124" cy="554490"/>
          </a:xfrm>
          <a:prstGeom prst="roundRect">
            <a:avLst>
              <a:gd fmla="val 16667" name="adj"/>
            </a:avLst>
          </a:prstGeom>
          <a:solidFill>
            <a:srgbClr val="FFFF99"/>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ahoma"/>
                <a:ea typeface="Tahoma"/>
                <a:cs typeface="Tahoma"/>
                <a:sym typeface="Tahoma"/>
              </a:rPr>
              <a:t>CƠN MƯA SỐ 3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2000"/>
                                        <p:tgtEl>
                                          <p:spTgt spid="73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42"/>
                                        </p:tgtEl>
                                        <p:attrNameLst>
                                          <p:attrName>style.visibility</p:attrName>
                                        </p:attrNameLst>
                                      </p:cBhvr>
                                      <p:to>
                                        <p:strVal val="visible"/>
                                      </p:to>
                                    </p:set>
                                    <p:anim calcmode="lin" valueType="num">
                                      <p:cBhvr additive="base">
                                        <p:cTn dur="2000"/>
                                        <p:tgtEl>
                                          <p:spTgt spid="7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2000"/>
                                        <p:tgtEl>
                                          <p:spTgt spid="741"/>
                                        </p:tgtEl>
                                      </p:cBhvr>
                                    </p:animEffect>
                                  </p:childTnLst>
                                </p:cTn>
                              </p:par>
                            </p:childTnLst>
                          </p:cTn>
                        </p:par>
                        <p:par>
                          <p:cTn fill="hold">
                            <p:stCondLst>
                              <p:cond delay="2000"/>
                            </p:stCondLst>
                            <p:childTnLst>
                              <p:par>
                                <p:cTn fill="hold" nodeType="afterEffect" presetClass="exit" presetID="10" presetSubtype="0">
                                  <p:stCondLst>
                                    <p:cond delay="5500"/>
                                  </p:stCondLst>
                                  <p:childTnLst>
                                    <p:animEffect filter="fade" transition="out">
                                      <p:cBhvr>
                                        <p:cTn dur="2000"/>
                                        <p:tgtEl>
                                          <p:spTgt spid="741"/>
                                        </p:tgtEl>
                                      </p:cBhvr>
                                    </p:animEffect>
                                    <p:set>
                                      <p:cBhvr>
                                        <p:cTn dur="1" fill="hold">
                                          <p:stCondLst>
                                            <p:cond delay="2000"/>
                                          </p:stCondLst>
                                        </p:cTn>
                                        <p:tgtEl>
                                          <p:spTgt spid="74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9" name="Shape 749"/>
        <p:cNvGrpSpPr/>
        <p:nvPr/>
      </p:nvGrpSpPr>
      <p:grpSpPr>
        <a:xfrm>
          <a:off x="0" y="0"/>
          <a:ext cx="0" cy="0"/>
          <a:chOff x="0" y="0"/>
          <a:chExt cx="0" cy="0"/>
        </a:xfrm>
      </p:grpSpPr>
      <p:pic>
        <p:nvPicPr>
          <p:cNvPr descr="A close up of a logo&#10;&#10;Description automatically generated" id="750" name="Google Shape;750;p24"/>
          <p:cNvPicPr preferRelativeResize="0"/>
          <p:nvPr/>
        </p:nvPicPr>
        <p:blipFill rotWithShape="1">
          <a:blip r:embed="rId4">
            <a:alphaModFix/>
          </a:blip>
          <a:srcRect b="0" l="0" r="0" t="0"/>
          <a:stretch/>
        </p:blipFill>
        <p:spPr>
          <a:xfrm>
            <a:off x="3978805" y="4397857"/>
            <a:ext cx="7757210" cy="2818832"/>
          </a:xfrm>
          <a:prstGeom prst="rect">
            <a:avLst/>
          </a:prstGeom>
          <a:noFill/>
          <a:ln>
            <a:noFill/>
          </a:ln>
        </p:spPr>
      </p:pic>
      <p:grpSp>
        <p:nvGrpSpPr>
          <p:cNvPr id="751" name="Google Shape;751;p24"/>
          <p:cNvGrpSpPr/>
          <p:nvPr/>
        </p:nvGrpSpPr>
        <p:grpSpPr>
          <a:xfrm>
            <a:off x="0" y="41007"/>
            <a:ext cx="5235394" cy="2487384"/>
            <a:chOff x="0" y="41007"/>
            <a:chExt cx="6980525" cy="2487384"/>
          </a:xfrm>
        </p:grpSpPr>
        <p:pic>
          <p:nvPicPr>
            <p:cNvPr id="752" name="Google Shape;752;p24"/>
            <p:cNvPicPr preferRelativeResize="0"/>
            <p:nvPr/>
          </p:nvPicPr>
          <p:blipFill rotWithShape="1">
            <a:blip r:embed="rId5">
              <a:alphaModFix/>
            </a:blip>
            <a:srcRect b="0" l="0" r="0" t="0"/>
            <a:stretch/>
          </p:blipFill>
          <p:spPr>
            <a:xfrm>
              <a:off x="0" y="41007"/>
              <a:ext cx="6980525" cy="2487384"/>
            </a:xfrm>
            <a:prstGeom prst="rect">
              <a:avLst/>
            </a:prstGeom>
            <a:noFill/>
            <a:ln>
              <a:noFill/>
            </a:ln>
          </p:spPr>
        </p:pic>
        <p:sp>
          <p:nvSpPr>
            <p:cNvPr id="753" name="Google Shape;753;p24"/>
            <p:cNvSpPr txBox="1"/>
            <p:nvPr/>
          </p:nvSpPr>
          <p:spPr>
            <a:xfrm>
              <a:off x="483771" y="412217"/>
              <a:ext cx="618465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p:txBody>
        </p:sp>
        <p:sp>
          <p:nvSpPr>
            <p:cNvPr id="754" name="Google Shape;754;p24"/>
            <p:cNvSpPr txBox="1"/>
            <p:nvPr/>
          </p:nvSpPr>
          <p:spPr>
            <a:xfrm>
              <a:off x="636171" y="564617"/>
              <a:ext cx="618465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a:p>
              <a:pPr indent="0" lvl="0" marL="0" marR="0" rtl="0" algn="l">
                <a:spcBef>
                  <a:spcPts val="0"/>
                </a:spcBef>
                <a:spcAft>
                  <a:spcPts val="0"/>
                </a:spcAft>
                <a:buNone/>
              </a:pPr>
              <a:r>
                <a:t/>
              </a:r>
              <a:endParaRPr sz="2400">
                <a:solidFill>
                  <a:srgbClr val="000000"/>
                </a:solidFill>
                <a:latin typeface="Tahoma"/>
                <a:ea typeface="Tahoma"/>
                <a:cs typeface="Tahoma"/>
                <a:sym typeface="Tahoma"/>
              </a:endParaRPr>
            </a:p>
          </p:txBody>
        </p:sp>
      </p:grpSp>
      <p:pic>
        <p:nvPicPr>
          <p:cNvPr descr="A picture containing leaf, fern&#10;&#10;Description automatically generated" id="755" name="Google Shape;755;p24"/>
          <p:cNvPicPr preferRelativeResize="0"/>
          <p:nvPr/>
        </p:nvPicPr>
        <p:blipFill rotWithShape="1">
          <a:blip r:embed="rId6">
            <a:alphaModFix/>
          </a:blip>
          <a:srcRect b="0" l="0" r="0" t="0"/>
          <a:stretch/>
        </p:blipFill>
        <p:spPr>
          <a:xfrm flipH="1">
            <a:off x="6412058" y="2328437"/>
            <a:ext cx="1428750" cy="1933575"/>
          </a:xfrm>
          <a:prstGeom prst="rect">
            <a:avLst/>
          </a:prstGeom>
          <a:noFill/>
          <a:ln>
            <a:noFill/>
          </a:ln>
        </p:spPr>
      </p:pic>
      <p:pic>
        <p:nvPicPr>
          <p:cNvPr descr="A picture containing leaf, fern&#10;&#10;Description automatically generated" id="756" name="Google Shape;756;p24"/>
          <p:cNvPicPr preferRelativeResize="0"/>
          <p:nvPr/>
        </p:nvPicPr>
        <p:blipFill rotWithShape="1">
          <a:blip r:embed="rId6">
            <a:alphaModFix/>
          </a:blip>
          <a:srcRect b="0" l="0" r="0" t="0"/>
          <a:stretch/>
        </p:blipFill>
        <p:spPr>
          <a:xfrm>
            <a:off x="3173835" y="2096072"/>
            <a:ext cx="1428750" cy="1933575"/>
          </a:xfrm>
          <a:prstGeom prst="rect">
            <a:avLst/>
          </a:prstGeom>
          <a:noFill/>
          <a:ln>
            <a:noFill/>
          </a:ln>
        </p:spPr>
      </p:pic>
      <p:pic>
        <p:nvPicPr>
          <p:cNvPr descr="A picture containing animal, invertebrate, arthropod&#10;&#10;Description automatically generated" id="757" name="Google Shape;757;p24"/>
          <p:cNvPicPr preferRelativeResize="0"/>
          <p:nvPr/>
        </p:nvPicPr>
        <p:blipFill rotWithShape="1">
          <a:blip r:embed="rId7">
            <a:alphaModFix/>
          </a:blip>
          <a:srcRect b="0" l="0" r="0" t="0"/>
          <a:stretch/>
        </p:blipFill>
        <p:spPr>
          <a:xfrm rot="728411">
            <a:off x="8523875" y="4663014"/>
            <a:ext cx="399054" cy="247225"/>
          </a:xfrm>
          <a:prstGeom prst="rect">
            <a:avLst/>
          </a:prstGeom>
          <a:noFill/>
          <a:ln>
            <a:noFill/>
          </a:ln>
        </p:spPr>
      </p:pic>
      <p:pic>
        <p:nvPicPr>
          <p:cNvPr id="758" name="Google Shape;758;p24"/>
          <p:cNvPicPr preferRelativeResize="0"/>
          <p:nvPr/>
        </p:nvPicPr>
        <p:blipFill rotWithShape="1">
          <a:blip r:embed="rId8">
            <a:alphaModFix/>
          </a:blip>
          <a:srcRect b="0" l="0" r="0" t="0"/>
          <a:stretch/>
        </p:blipFill>
        <p:spPr>
          <a:xfrm>
            <a:off x="6203840" y="3876985"/>
            <a:ext cx="562650" cy="520972"/>
          </a:xfrm>
          <a:prstGeom prst="rect">
            <a:avLst/>
          </a:prstGeom>
          <a:noFill/>
          <a:ln>
            <a:noFill/>
          </a:ln>
        </p:spPr>
      </p:pic>
      <p:pic>
        <p:nvPicPr>
          <p:cNvPr id="759" name="Google Shape;759;p24"/>
          <p:cNvPicPr preferRelativeResize="0"/>
          <p:nvPr/>
        </p:nvPicPr>
        <p:blipFill rotWithShape="1">
          <a:blip r:embed="rId9">
            <a:alphaModFix/>
          </a:blip>
          <a:srcRect b="0" l="0" r="0" t="0"/>
          <a:stretch/>
        </p:blipFill>
        <p:spPr>
          <a:xfrm>
            <a:off x="2852039" y="4515798"/>
            <a:ext cx="2392464" cy="2196449"/>
          </a:xfrm>
          <a:prstGeom prst="rect">
            <a:avLst/>
          </a:prstGeom>
          <a:noFill/>
          <a:ln>
            <a:noFill/>
          </a:ln>
        </p:spPr>
      </p:pic>
      <p:pic>
        <p:nvPicPr>
          <p:cNvPr descr="A picture containing outdoor&#10;&#10;Description automatically generated" id="760" name="Google Shape;760;p24"/>
          <p:cNvPicPr preferRelativeResize="0"/>
          <p:nvPr/>
        </p:nvPicPr>
        <p:blipFill rotWithShape="1">
          <a:blip r:embed="rId10">
            <a:alphaModFix/>
          </a:blip>
          <a:srcRect b="0" l="0" r="0" t="0"/>
          <a:stretch/>
        </p:blipFill>
        <p:spPr>
          <a:xfrm>
            <a:off x="6359971" y="1582969"/>
            <a:ext cx="2525906" cy="4774365"/>
          </a:xfrm>
          <a:prstGeom prst="rect">
            <a:avLst/>
          </a:prstGeom>
          <a:noFill/>
          <a:ln>
            <a:noFill/>
          </a:ln>
        </p:spPr>
      </p:pic>
      <p:grpSp>
        <p:nvGrpSpPr>
          <p:cNvPr id="761" name="Google Shape;761;p24"/>
          <p:cNvGrpSpPr/>
          <p:nvPr/>
        </p:nvGrpSpPr>
        <p:grpSpPr>
          <a:xfrm>
            <a:off x="5712671" y="-277529"/>
            <a:ext cx="3498321" cy="3244350"/>
            <a:chOff x="7016052" y="-438503"/>
            <a:chExt cx="5207523" cy="3531753"/>
          </a:xfrm>
        </p:grpSpPr>
        <p:pic>
          <p:nvPicPr>
            <p:cNvPr id="762" name="Google Shape;762;p24"/>
            <p:cNvPicPr preferRelativeResize="0"/>
            <p:nvPr/>
          </p:nvPicPr>
          <p:blipFill rotWithShape="1">
            <a:blip r:embed="rId11">
              <a:alphaModFix/>
            </a:blip>
            <a:srcRect b="0" l="0" r="0" t="0"/>
            <a:stretch/>
          </p:blipFill>
          <p:spPr>
            <a:xfrm rot="225210">
              <a:off x="7115777" y="-278022"/>
              <a:ext cx="5008074" cy="3210791"/>
            </a:xfrm>
            <a:prstGeom prst="rect">
              <a:avLst/>
            </a:prstGeom>
            <a:noFill/>
            <a:ln>
              <a:noFill/>
            </a:ln>
          </p:spPr>
        </p:pic>
        <p:sp>
          <p:nvSpPr>
            <p:cNvPr id="763" name="Google Shape;763;p24"/>
            <p:cNvSpPr txBox="1"/>
            <p:nvPr/>
          </p:nvSpPr>
          <p:spPr>
            <a:xfrm>
              <a:off x="7877778" y="526593"/>
              <a:ext cx="3963667" cy="18717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FF"/>
                  </a:solidFill>
                  <a:latin typeface="Times New Roman"/>
                  <a:ea typeface="Times New Roman"/>
                  <a:cs typeface="Times New Roman"/>
                  <a:sym typeface="Times New Roman"/>
                </a:rPr>
                <a:t>Quan hệ bóc lột của địa chủ với nông dân lĩnh canh</a:t>
              </a:r>
              <a:r>
                <a:rPr lang="en-US" sz="2000">
                  <a:solidFill>
                    <a:srgbClr val="FFFFFF"/>
                  </a:solidFill>
                  <a:latin typeface="Tahoma"/>
                  <a:ea typeface="Tahoma"/>
                  <a:cs typeface="Tahoma"/>
                  <a:sym typeface="Tahoma"/>
                </a:rPr>
                <a:t>. </a:t>
              </a:r>
              <a:endParaRPr sz="2000">
                <a:solidFill>
                  <a:srgbClr val="FFFFFF"/>
                </a:solidFill>
                <a:latin typeface="Tahoma"/>
                <a:ea typeface="Tahoma"/>
                <a:cs typeface="Tahoma"/>
                <a:sym typeface="Tahoma"/>
              </a:endParaRPr>
            </a:p>
          </p:txBody>
        </p:sp>
      </p:grpSp>
      <p:pic>
        <p:nvPicPr>
          <p:cNvPr id="764" name="Google Shape;764;p24"/>
          <p:cNvPicPr preferRelativeResize="0"/>
          <p:nvPr/>
        </p:nvPicPr>
        <p:blipFill rotWithShape="1">
          <a:blip r:embed="rId12">
            <a:alphaModFix/>
          </a:blip>
          <a:srcRect b="0" l="0" r="0" t="0"/>
          <a:stretch/>
        </p:blipFill>
        <p:spPr>
          <a:xfrm>
            <a:off x="2852039" y="4515774"/>
            <a:ext cx="2392464" cy="2196448"/>
          </a:xfrm>
          <a:prstGeom prst="rect">
            <a:avLst/>
          </a:prstGeom>
          <a:noFill/>
          <a:ln>
            <a:noFill/>
          </a:ln>
        </p:spPr>
      </p:pic>
      <p:sp>
        <p:nvSpPr>
          <p:cNvPr id="765" name="Google Shape;765;p24"/>
          <p:cNvSpPr/>
          <p:nvPr/>
        </p:nvSpPr>
        <p:spPr>
          <a:xfrm>
            <a:off x="164941" y="6157732"/>
            <a:ext cx="2092124" cy="554490"/>
          </a:xfrm>
          <a:prstGeom prst="roundRect">
            <a:avLst>
              <a:gd fmla="val 16667" name="adj"/>
            </a:avLst>
          </a:prstGeom>
          <a:solidFill>
            <a:srgbClr val="FFFF99"/>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ahoma"/>
                <a:ea typeface="Tahoma"/>
                <a:cs typeface="Tahoma"/>
                <a:sym typeface="Tahoma"/>
              </a:rPr>
              <a:t>CƠN MƯA SỐ 4 …</a:t>
            </a:r>
            <a:endParaRPr/>
          </a:p>
        </p:txBody>
      </p:sp>
      <p:sp>
        <p:nvSpPr>
          <p:cNvPr id="766" name="Google Shape;766;p24"/>
          <p:cNvSpPr/>
          <p:nvPr/>
        </p:nvSpPr>
        <p:spPr>
          <a:xfrm>
            <a:off x="387281" y="672078"/>
            <a:ext cx="45720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000000"/>
                </a:solidFill>
                <a:latin typeface="Times New Roman"/>
                <a:ea typeface="Times New Roman"/>
                <a:cs typeface="Times New Roman"/>
                <a:sym typeface="Times New Roman"/>
              </a:rPr>
              <a:t>Quan hệ sản xuất chính được thiết lập dưới thời nhà Tần là</a:t>
            </a:r>
            <a:endParaRPr sz="28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2000"/>
                                        <p:tgtEl>
                                          <p:spTgt spid="7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61"/>
                                        </p:tgtEl>
                                        <p:attrNameLst>
                                          <p:attrName>style.visibility</p:attrName>
                                        </p:attrNameLst>
                                      </p:cBhvr>
                                      <p:to>
                                        <p:strVal val="visible"/>
                                      </p:to>
                                    </p:set>
                                    <p:anim calcmode="lin" valueType="num">
                                      <p:cBhvr additive="base">
                                        <p:cTn dur="2000"/>
                                        <p:tgtEl>
                                          <p:spTgt spid="76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2000"/>
                                        <p:tgtEl>
                                          <p:spTgt spid="760"/>
                                        </p:tgtEl>
                                      </p:cBhvr>
                                    </p:animEffect>
                                  </p:childTnLst>
                                </p:cTn>
                              </p:par>
                            </p:childTnLst>
                          </p:cTn>
                        </p:par>
                        <p:par>
                          <p:cTn fill="hold">
                            <p:stCondLst>
                              <p:cond delay="2000"/>
                            </p:stCondLst>
                            <p:childTnLst>
                              <p:par>
                                <p:cTn fill="hold" nodeType="afterEffect" presetClass="exit" presetID="10" presetSubtype="0">
                                  <p:stCondLst>
                                    <p:cond delay="5500"/>
                                  </p:stCondLst>
                                  <p:childTnLst>
                                    <p:animEffect filter="fade" transition="out">
                                      <p:cBhvr>
                                        <p:cTn dur="2000"/>
                                        <p:tgtEl>
                                          <p:spTgt spid="760"/>
                                        </p:tgtEl>
                                      </p:cBhvr>
                                    </p:animEffect>
                                    <p:set>
                                      <p:cBhvr>
                                        <p:cTn dur="1" fill="hold">
                                          <p:stCondLst>
                                            <p:cond delay="2000"/>
                                          </p:stCondLst>
                                        </p:cTn>
                                        <p:tgtEl>
                                          <p:spTgt spid="760"/>
                                        </p:tgtEl>
                                        <p:attrNameLst>
                                          <p:attrName>style.visibility</p:attrName>
                                        </p:attrNameLst>
                                      </p:cBhvr>
                                      <p:to>
                                        <p:strVal val="hidden"/>
                                      </p:to>
                                    </p:set>
                                  </p:childTnLst>
                                </p:cTn>
                              </p:par>
                              <p:par>
                                <p:cTn fill="hold" nodeType="withEffect" presetClass="exit" presetID="1" presetSubtype="0">
                                  <p:stCondLst>
                                    <p:cond delay="5500"/>
                                  </p:stCondLst>
                                  <p:childTnLst>
                                    <p:set>
                                      <p:cBhvr>
                                        <p:cTn dur="1" fill="hold">
                                          <p:stCondLst>
                                            <p:cond delay="1"/>
                                          </p:stCondLst>
                                        </p:cTn>
                                        <p:tgtEl>
                                          <p:spTgt spid="759"/>
                                        </p:tgtEl>
                                        <p:attrNameLst>
                                          <p:attrName>style.visibility</p:attrName>
                                        </p:attrNameLst>
                                      </p:cBhvr>
                                      <p:to>
                                        <p:strVal val="hidden"/>
                                      </p:to>
                                    </p:set>
                                  </p:childTnLst>
                                </p:cTn>
                              </p:par>
                              <p:par>
                                <p:cTn fill="hold" nodeType="withEffect" presetClass="entr" presetID="1" presetSubtype="0">
                                  <p:stCondLst>
                                    <p:cond delay="5500"/>
                                  </p:stCondLst>
                                  <p:childTnLst>
                                    <p:set>
                                      <p:cBhvr>
                                        <p:cTn dur="1" fill="hold">
                                          <p:stCondLst>
                                            <p:cond delay="0"/>
                                          </p:stCondLst>
                                        </p:cTn>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0" name="Shape 770"/>
        <p:cNvGrpSpPr/>
        <p:nvPr/>
      </p:nvGrpSpPr>
      <p:grpSpPr>
        <a:xfrm>
          <a:off x="0" y="0"/>
          <a:ext cx="0" cy="0"/>
          <a:chOff x="0" y="0"/>
          <a:chExt cx="0" cy="0"/>
        </a:xfrm>
      </p:grpSpPr>
      <p:pic>
        <p:nvPicPr>
          <p:cNvPr descr="A close up of a logo&#10;&#10;Description automatically generated" id="771" name="Google Shape;771;p25"/>
          <p:cNvPicPr preferRelativeResize="0"/>
          <p:nvPr/>
        </p:nvPicPr>
        <p:blipFill rotWithShape="1">
          <a:blip r:embed="rId4">
            <a:alphaModFix/>
          </a:blip>
          <a:srcRect b="0" l="0" r="0" t="0"/>
          <a:stretch/>
        </p:blipFill>
        <p:spPr>
          <a:xfrm>
            <a:off x="2982109" y="4397857"/>
            <a:ext cx="7757210" cy="2818832"/>
          </a:xfrm>
          <a:prstGeom prst="rect">
            <a:avLst/>
          </a:prstGeom>
          <a:noFill/>
          <a:ln>
            <a:noFill/>
          </a:ln>
        </p:spPr>
      </p:pic>
      <p:grpSp>
        <p:nvGrpSpPr>
          <p:cNvPr id="772" name="Google Shape;772;p25"/>
          <p:cNvGrpSpPr/>
          <p:nvPr/>
        </p:nvGrpSpPr>
        <p:grpSpPr>
          <a:xfrm>
            <a:off x="55584" y="-169699"/>
            <a:ext cx="5235394" cy="2792901"/>
            <a:chOff x="74112" y="305517"/>
            <a:chExt cx="6980525" cy="2487384"/>
          </a:xfrm>
        </p:grpSpPr>
        <p:pic>
          <p:nvPicPr>
            <p:cNvPr id="773" name="Google Shape;773;p25"/>
            <p:cNvPicPr preferRelativeResize="0"/>
            <p:nvPr/>
          </p:nvPicPr>
          <p:blipFill rotWithShape="1">
            <a:blip r:embed="rId5">
              <a:alphaModFix/>
            </a:blip>
            <a:srcRect b="0" l="0" r="0" t="0"/>
            <a:stretch/>
          </p:blipFill>
          <p:spPr>
            <a:xfrm>
              <a:off x="74112" y="305517"/>
              <a:ext cx="6980525" cy="2487384"/>
            </a:xfrm>
            <a:prstGeom prst="rect">
              <a:avLst/>
            </a:prstGeom>
            <a:noFill/>
            <a:ln>
              <a:noFill/>
            </a:ln>
          </p:spPr>
        </p:pic>
        <p:sp>
          <p:nvSpPr>
            <p:cNvPr id="774" name="Google Shape;774;p25"/>
            <p:cNvSpPr txBox="1"/>
            <p:nvPr/>
          </p:nvSpPr>
          <p:spPr>
            <a:xfrm>
              <a:off x="472047" y="579712"/>
              <a:ext cx="6184654"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0000"/>
                  </a:solidFill>
                  <a:latin typeface="Times New Roman"/>
                  <a:ea typeface="Times New Roman"/>
                  <a:cs typeface="Times New Roman"/>
                  <a:sym typeface="Times New Roman"/>
                </a:rPr>
                <a:t>Đây là công trình có tính chất phòng thủ biên giới phía bắc được xây dựng và duy trì bởi nhiều triều đại Trung Quốc hãy cho biết tên của công trình này?</a:t>
              </a:r>
              <a:endParaRPr sz="2400">
                <a:solidFill>
                  <a:srgbClr val="000000"/>
                </a:solidFill>
                <a:latin typeface="Times New Roman"/>
                <a:ea typeface="Times New Roman"/>
                <a:cs typeface="Times New Roman"/>
                <a:sym typeface="Times New Roman"/>
              </a:endParaRPr>
            </a:p>
          </p:txBody>
        </p:sp>
      </p:grpSp>
      <p:pic>
        <p:nvPicPr>
          <p:cNvPr descr="A picture containing leaf, fern&#10;&#10;Description automatically generated" id="775" name="Google Shape;775;p25"/>
          <p:cNvPicPr preferRelativeResize="0"/>
          <p:nvPr/>
        </p:nvPicPr>
        <p:blipFill rotWithShape="1">
          <a:blip r:embed="rId6">
            <a:alphaModFix/>
          </a:blip>
          <a:srcRect b="0" l="0" r="0" t="0"/>
          <a:stretch/>
        </p:blipFill>
        <p:spPr>
          <a:xfrm flipH="1">
            <a:off x="6412058" y="2328427"/>
            <a:ext cx="1428750" cy="1933575"/>
          </a:xfrm>
          <a:prstGeom prst="rect">
            <a:avLst/>
          </a:prstGeom>
          <a:noFill/>
          <a:ln>
            <a:noFill/>
          </a:ln>
        </p:spPr>
      </p:pic>
      <p:pic>
        <p:nvPicPr>
          <p:cNvPr descr="A picture containing leaf, fern&#10;&#10;Description automatically generated" id="776" name="Google Shape;776;p25"/>
          <p:cNvPicPr preferRelativeResize="0"/>
          <p:nvPr/>
        </p:nvPicPr>
        <p:blipFill rotWithShape="1">
          <a:blip r:embed="rId6">
            <a:alphaModFix/>
          </a:blip>
          <a:srcRect b="0" l="0" r="0" t="0"/>
          <a:stretch/>
        </p:blipFill>
        <p:spPr>
          <a:xfrm>
            <a:off x="3173835" y="2096062"/>
            <a:ext cx="1428750" cy="1933575"/>
          </a:xfrm>
          <a:prstGeom prst="rect">
            <a:avLst/>
          </a:prstGeom>
          <a:noFill/>
          <a:ln>
            <a:noFill/>
          </a:ln>
        </p:spPr>
      </p:pic>
      <p:pic>
        <p:nvPicPr>
          <p:cNvPr descr="A picture containing animal, invertebrate, arthropod&#10;&#10;Description automatically generated" id="777" name="Google Shape;777;p25"/>
          <p:cNvPicPr preferRelativeResize="0"/>
          <p:nvPr/>
        </p:nvPicPr>
        <p:blipFill rotWithShape="1">
          <a:blip r:embed="rId7">
            <a:alphaModFix/>
          </a:blip>
          <a:srcRect b="0" l="0" r="0" t="0"/>
          <a:stretch/>
        </p:blipFill>
        <p:spPr>
          <a:xfrm rot="728411">
            <a:off x="8523875" y="4663004"/>
            <a:ext cx="399054" cy="247225"/>
          </a:xfrm>
          <a:prstGeom prst="rect">
            <a:avLst/>
          </a:prstGeom>
          <a:noFill/>
          <a:ln>
            <a:noFill/>
          </a:ln>
        </p:spPr>
      </p:pic>
      <p:pic>
        <p:nvPicPr>
          <p:cNvPr id="778" name="Google Shape;778;p25"/>
          <p:cNvPicPr preferRelativeResize="0"/>
          <p:nvPr/>
        </p:nvPicPr>
        <p:blipFill rotWithShape="1">
          <a:blip r:embed="rId8">
            <a:alphaModFix/>
          </a:blip>
          <a:srcRect b="0" l="0" r="0" t="0"/>
          <a:stretch/>
        </p:blipFill>
        <p:spPr>
          <a:xfrm>
            <a:off x="6203840" y="3876985"/>
            <a:ext cx="562650" cy="520972"/>
          </a:xfrm>
          <a:prstGeom prst="rect">
            <a:avLst/>
          </a:prstGeom>
          <a:noFill/>
          <a:ln>
            <a:noFill/>
          </a:ln>
        </p:spPr>
      </p:pic>
      <p:pic>
        <p:nvPicPr>
          <p:cNvPr descr="A picture containing outdoor&#10;&#10;Description automatically generated" id="779" name="Google Shape;779;p25"/>
          <p:cNvPicPr preferRelativeResize="0"/>
          <p:nvPr/>
        </p:nvPicPr>
        <p:blipFill rotWithShape="1">
          <a:blip r:embed="rId9">
            <a:alphaModFix/>
          </a:blip>
          <a:srcRect b="0" l="0" r="0" t="0"/>
          <a:stretch/>
        </p:blipFill>
        <p:spPr>
          <a:xfrm>
            <a:off x="6359971" y="1582969"/>
            <a:ext cx="2525906" cy="4774365"/>
          </a:xfrm>
          <a:prstGeom prst="rect">
            <a:avLst/>
          </a:prstGeom>
          <a:noFill/>
          <a:ln>
            <a:noFill/>
          </a:ln>
        </p:spPr>
      </p:pic>
      <p:grpSp>
        <p:nvGrpSpPr>
          <p:cNvPr id="780" name="Google Shape;780;p25"/>
          <p:cNvGrpSpPr/>
          <p:nvPr/>
        </p:nvGrpSpPr>
        <p:grpSpPr>
          <a:xfrm>
            <a:off x="5875097" y="-82822"/>
            <a:ext cx="3275343" cy="2961792"/>
            <a:chOff x="7267516" y="-221638"/>
            <a:chExt cx="5207523" cy="3531753"/>
          </a:xfrm>
        </p:grpSpPr>
        <p:pic>
          <p:nvPicPr>
            <p:cNvPr id="781" name="Google Shape;781;p25"/>
            <p:cNvPicPr preferRelativeResize="0"/>
            <p:nvPr/>
          </p:nvPicPr>
          <p:blipFill rotWithShape="1">
            <a:blip r:embed="rId10">
              <a:alphaModFix/>
            </a:blip>
            <a:srcRect b="0" l="0" r="0" t="0"/>
            <a:stretch/>
          </p:blipFill>
          <p:spPr>
            <a:xfrm rot="225210">
              <a:off x="7367240" y="-61157"/>
              <a:ext cx="5008074" cy="3210791"/>
            </a:xfrm>
            <a:prstGeom prst="rect">
              <a:avLst/>
            </a:prstGeom>
            <a:noFill/>
            <a:ln>
              <a:noFill/>
            </a:ln>
          </p:spPr>
        </p:pic>
        <p:sp>
          <p:nvSpPr>
            <p:cNvPr id="782" name="Google Shape;782;p25"/>
            <p:cNvSpPr txBox="1"/>
            <p:nvPr/>
          </p:nvSpPr>
          <p:spPr>
            <a:xfrm>
              <a:off x="8251258" y="898706"/>
              <a:ext cx="3750825" cy="9909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FF"/>
                  </a:solidFill>
                  <a:latin typeface="Times New Roman"/>
                  <a:ea typeface="Times New Roman"/>
                  <a:cs typeface="Times New Roman"/>
                  <a:sym typeface="Times New Roman"/>
                </a:rPr>
                <a:t>Vạn lý trường thành</a:t>
              </a:r>
              <a:endParaRPr sz="2400">
                <a:solidFill>
                  <a:srgbClr val="FFFFFF"/>
                </a:solidFill>
                <a:latin typeface="Times New Roman"/>
                <a:ea typeface="Times New Roman"/>
                <a:cs typeface="Times New Roman"/>
                <a:sym typeface="Times New Roman"/>
              </a:endParaRPr>
            </a:p>
          </p:txBody>
        </p:sp>
      </p:grpSp>
      <p:pic>
        <p:nvPicPr>
          <p:cNvPr id="783" name="Google Shape;783;p25"/>
          <p:cNvPicPr preferRelativeResize="0"/>
          <p:nvPr/>
        </p:nvPicPr>
        <p:blipFill rotWithShape="1">
          <a:blip r:embed="rId11">
            <a:alphaModFix/>
          </a:blip>
          <a:srcRect b="0" l="0" r="0" t="0"/>
          <a:stretch/>
        </p:blipFill>
        <p:spPr>
          <a:xfrm>
            <a:off x="2852039" y="4515774"/>
            <a:ext cx="2392464" cy="2196448"/>
          </a:xfrm>
          <a:prstGeom prst="rect">
            <a:avLst/>
          </a:prstGeom>
          <a:noFill/>
          <a:ln>
            <a:noFill/>
          </a:ln>
        </p:spPr>
      </p:pic>
      <p:sp>
        <p:nvSpPr>
          <p:cNvPr id="784" name="Google Shape;784;p25"/>
          <p:cNvSpPr/>
          <p:nvPr/>
        </p:nvSpPr>
        <p:spPr>
          <a:xfrm>
            <a:off x="164941" y="6157732"/>
            <a:ext cx="2092124" cy="554490"/>
          </a:xfrm>
          <a:prstGeom prst="roundRect">
            <a:avLst>
              <a:gd fmla="val 16667" name="adj"/>
            </a:avLst>
          </a:prstGeom>
          <a:solidFill>
            <a:srgbClr val="FFFF99"/>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ahoma"/>
                <a:ea typeface="Tahoma"/>
                <a:cs typeface="Tahoma"/>
                <a:sym typeface="Tahoma"/>
              </a:rPr>
              <a:t>CƠN MƯA CUỐI …</a:t>
            </a:r>
            <a:endParaRPr/>
          </a:p>
        </p:txBody>
      </p:sp>
      <p:pic>
        <p:nvPicPr>
          <p:cNvPr id="785" name="Google Shape;785;p25"/>
          <p:cNvPicPr preferRelativeResize="0"/>
          <p:nvPr/>
        </p:nvPicPr>
        <p:blipFill rotWithShape="1">
          <a:blip r:embed="rId12">
            <a:alphaModFix/>
          </a:blip>
          <a:srcRect b="0" l="0" r="0" t="0"/>
          <a:stretch/>
        </p:blipFill>
        <p:spPr>
          <a:xfrm>
            <a:off x="9144001" y="4029637"/>
            <a:ext cx="365522"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772"/>
                                        </p:tgtEl>
                                        <p:attrNameLst>
                                          <p:attrName>style.visibility</p:attrName>
                                        </p:attrNameLst>
                                      </p:cBhvr>
                                      <p:to>
                                        <p:strVal val="visible"/>
                                      </p:to>
                                    </p:set>
                                    <p:anim calcmode="lin" valueType="num">
                                      <p:cBhvr additive="base">
                                        <p:cTn dur="2000"/>
                                        <p:tgtEl>
                                          <p:spTgt spid="7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80"/>
                                        </p:tgtEl>
                                        <p:attrNameLst>
                                          <p:attrName>style.visibility</p:attrName>
                                        </p:attrNameLst>
                                      </p:cBhvr>
                                      <p:to>
                                        <p:strVal val="visible"/>
                                      </p:to>
                                    </p:set>
                                    <p:anim calcmode="lin" valueType="num">
                                      <p:cBhvr additive="base">
                                        <p:cTn dur="2000"/>
                                        <p:tgtEl>
                                          <p:spTgt spid="78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2000"/>
                                        <p:tgtEl>
                                          <p:spTgt spid="779"/>
                                        </p:tgtEl>
                                      </p:cBhvr>
                                    </p:animEffect>
                                  </p:childTnLst>
                                </p:cTn>
                              </p:par>
                            </p:childTnLst>
                          </p:cTn>
                        </p:par>
                        <p:par>
                          <p:cTn fill="hold">
                            <p:stCondLst>
                              <p:cond delay="2000"/>
                            </p:stCondLst>
                            <p:childTnLst>
                              <p:par>
                                <p:cTn fill="hold" nodeType="afterEffect" presetClass="exit" presetID="10" presetSubtype="0">
                                  <p:stCondLst>
                                    <p:cond delay="5500"/>
                                  </p:stCondLst>
                                  <p:childTnLst>
                                    <p:animEffect filter="fade" transition="out">
                                      <p:cBhvr>
                                        <p:cTn dur="2000"/>
                                        <p:tgtEl>
                                          <p:spTgt spid="779"/>
                                        </p:tgtEl>
                                      </p:cBhvr>
                                    </p:animEffect>
                                    <p:set>
                                      <p:cBhvr>
                                        <p:cTn dur="1" fill="hold">
                                          <p:stCondLst>
                                            <p:cond delay="2000"/>
                                          </p:stCondLst>
                                        </p:cTn>
                                        <p:tgtEl>
                                          <p:spTgt spid="779"/>
                                        </p:tgtEl>
                                        <p:attrNameLst>
                                          <p:attrName>style.visibility</p:attrName>
                                        </p:attrNameLst>
                                      </p:cBhvr>
                                      <p:to>
                                        <p:strVal val="hidden"/>
                                      </p:to>
                                    </p:set>
                                  </p:childTnLst>
                                </p:cTn>
                              </p:par>
                            </p:childTnLst>
                          </p:cTn>
                        </p:par>
                        <p:par>
                          <p:cTn fill="hold">
                            <p:stCondLst>
                              <p:cond delay="4000"/>
                            </p:stCondLst>
                            <p:childTnLst>
                              <p:par>
                                <p:cTn fill="hold" nodeType="afterEffect" presetClass="emph" presetID="8" presetSubtype="0">
                                  <p:stCondLst>
                                    <p:cond delay="5500"/>
                                  </p:stCondLst>
                                  <p:childTnLst>
                                    <p:animRot by="-21600000">
                                      <p:cBhvr>
                                        <p:cTn dur="500" fill="hold"/>
                                        <p:tgtEl>
                                          <p:spTgt spid="783"/>
                                        </p:tgtEl>
                                        <p:attrNameLst>
                                          <p:attrName>r</p:attrName>
                                        </p:attrNameLst>
                                      </p:cBhvr>
                                    </p:animRot>
                                  </p:childTnLst>
                                </p:cTn>
                              </p:par>
                              <p:par>
                                <p:cTn fill="hold" nodeType="withEffect" presetClass="exit" presetID="2" presetSubtype="2">
                                  <p:stCondLst>
                                    <p:cond delay="9500"/>
                                  </p:stCondLst>
                                  <p:childTnLst>
                                    <p:anim calcmode="lin" valueType="num">
                                      <p:cBhvr additive="base">
                                        <p:cTn dur="5000"/>
                                        <p:tgtEl>
                                          <p:spTgt spid="783"/>
                                        </p:tgtEl>
                                        <p:attrNameLst>
                                          <p:attrName>ppt_x</p:attrName>
                                        </p:attrNameLst>
                                      </p:cBhvr>
                                      <p:tavLst>
                                        <p:tav fmla="" tm="0">
                                          <p:val>
                                            <p:strVal val="#ppt_x"/>
                                          </p:val>
                                        </p:tav>
                                        <p:tav fmla="" tm="100000">
                                          <p:val>
                                            <p:strVal val="#ppt_x+1"/>
                                          </p:val>
                                        </p:tav>
                                      </p:tavLst>
                                    </p:anim>
                                    <p:set>
                                      <p:cBhvr>
                                        <p:cTn dur="1" fill="hold">
                                          <p:stCondLst>
                                            <p:cond delay="5000"/>
                                          </p:stCondLst>
                                        </p:cTn>
                                        <p:tgtEl>
                                          <p:spTgt spid="783"/>
                                        </p:tgtEl>
                                        <p:attrNameLst>
                                          <p:attrName>style.visibility</p:attrName>
                                        </p:attrNameLst>
                                      </p:cBhvr>
                                      <p:to>
                                        <p:strVal val="hidden"/>
                                      </p:to>
                                    </p:set>
                                  </p:childTnLst>
                                </p:cTn>
                              </p:par>
                              <p:par>
                                <p:cTn fill="hold" nodeType="withEffect" presetClass="entr" presetID="10" presetSubtype="0">
                                  <p:stCondLst>
                                    <p:cond delay="5500"/>
                                  </p:stCondLst>
                                  <p:childTnLst>
                                    <p:set>
                                      <p:cBhvr>
                                        <p:cTn dur="1" fill="hold">
                                          <p:stCondLst>
                                            <p:cond delay="0"/>
                                          </p:stCondLst>
                                        </p:cTn>
                                        <p:tgtEl>
                                          <p:spTgt spid="785"/>
                                        </p:tgtEl>
                                        <p:attrNameLst>
                                          <p:attrName>style.visibility</p:attrName>
                                        </p:attrNameLst>
                                      </p:cBhvr>
                                      <p:to>
                                        <p:strVal val="visible"/>
                                      </p:to>
                                    </p:set>
                                    <p:animEffect filter="fade" transition="in">
                                      <p:cBhvr>
                                        <p:cTn dur="1"/>
                                        <p:tgtEl>
                                          <p:spTgt spid="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F667E"/>
            </a:gs>
            <a:gs pos="50000">
              <a:srgbClr val="2F93B6"/>
            </a:gs>
            <a:gs pos="100000">
              <a:srgbClr val="38B1DB"/>
            </a:gs>
          </a:gsLst>
          <a:path path="circle">
            <a:fillToRect b="100%" r="100%"/>
          </a:path>
          <a:tileRect l="-100%" t="-100%"/>
        </a:gradFill>
      </p:bgPr>
    </p:bg>
    <p:spTree>
      <p:nvGrpSpPr>
        <p:cNvPr id="789" name="Shape 789"/>
        <p:cNvGrpSpPr/>
        <p:nvPr/>
      </p:nvGrpSpPr>
      <p:grpSpPr>
        <a:xfrm>
          <a:off x="0" y="0"/>
          <a:ext cx="0" cy="0"/>
          <a:chOff x="0" y="0"/>
          <a:chExt cx="0" cy="0"/>
        </a:xfrm>
      </p:grpSpPr>
      <p:sp>
        <p:nvSpPr>
          <p:cNvPr id="790" name="Google Shape;790;p26"/>
          <p:cNvSpPr/>
          <p:nvPr/>
        </p:nvSpPr>
        <p:spPr>
          <a:xfrm>
            <a:off x="-29337" y="5090327"/>
            <a:ext cx="9164322" cy="1767675"/>
          </a:xfrm>
          <a:custGeom>
            <a:rect b="b" l="l" r="r" t="t"/>
            <a:pathLst>
              <a:path extrusionOk="0" h="1767675" w="12219096">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A close up of a logo&#10;&#10;Description automatically generated" id="791" name="Google Shape;791;p26"/>
          <p:cNvPicPr preferRelativeResize="0"/>
          <p:nvPr/>
        </p:nvPicPr>
        <p:blipFill rotWithShape="1">
          <a:blip r:embed="rId3">
            <a:alphaModFix/>
          </a:blip>
          <a:srcRect b="0" l="0" r="0" t="0"/>
          <a:stretch/>
        </p:blipFill>
        <p:spPr>
          <a:xfrm flipH="1">
            <a:off x="121404" y="2443687"/>
            <a:ext cx="253292" cy="3167604"/>
          </a:xfrm>
          <a:prstGeom prst="rect">
            <a:avLst/>
          </a:prstGeom>
          <a:noFill/>
          <a:ln>
            <a:noFill/>
          </a:ln>
        </p:spPr>
      </p:pic>
      <p:pic>
        <p:nvPicPr>
          <p:cNvPr descr="A close up of a logo&#10;&#10;Description automatically generated" id="792" name="Google Shape;792;p26"/>
          <p:cNvPicPr preferRelativeResize="0"/>
          <p:nvPr/>
        </p:nvPicPr>
        <p:blipFill rotWithShape="1">
          <a:blip r:embed="rId4">
            <a:alphaModFix/>
          </a:blip>
          <a:srcRect b="0" l="0" r="0" t="0"/>
          <a:stretch/>
        </p:blipFill>
        <p:spPr>
          <a:xfrm>
            <a:off x="8053788" y="1860276"/>
            <a:ext cx="229996" cy="2876263"/>
          </a:xfrm>
          <a:prstGeom prst="rect">
            <a:avLst/>
          </a:prstGeom>
          <a:noFill/>
          <a:ln>
            <a:noFill/>
          </a:ln>
        </p:spPr>
      </p:pic>
      <p:pic>
        <p:nvPicPr>
          <p:cNvPr id="793" name="Google Shape;793;p26"/>
          <p:cNvPicPr preferRelativeResize="0"/>
          <p:nvPr/>
        </p:nvPicPr>
        <p:blipFill rotWithShape="1">
          <a:blip r:embed="rId5">
            <a:alphaModFix/>
          </a:blip>
          <a:srcRect b="0" l="0" r="0" t="0"/>
          <a:stretch/>
        </p:blipFill>
        <p:spPr>
          <a:xfrm>
            <a:off x="1593828" y="1455771"/>
            <a:ext cx="1686773" cy="809004"/>
          </a:xfrm>
          <a:prstGeom prst="rect">
            <a:avLst/>
          </a:prstGeom>
          <a:noFill/>
          <a:ln>
            <a:noFill/>
          </a:ln>
        </p:spPr>
      </p:pic>
      <p:pic>
        <p:nvPicPr>
          <p:cNvPr descr="A picture containing bowed instrument, music&#10;&#10;Description automatically generated" id="794" name="Google Shape;794;p26"/>
          <p:cNvPicPr preferRelativeResize="0"/>
          <p:nvPr/>
        </p:nvPicPr>
        <p:blipFill rotWithShape="1">
          <a:blip r:embed="rId6">
            <a:alphaModFix/>
          </a:blip>
          <a:srcRect b="0" l="0" r="0" t="0"/>
          <a:stretch/>
        </p:blipFill>
        <p:spPr>
          <a:xfrm>
            <a:off x="7224739" y="1313622"/>
            <a:ext cx="1574091" cy="511276"/>
          </a:xfrm>
          <a:prstGeom prst="rect">
            <a:avLst/>
          </a:prstGeom>
          <a:noFill/>
          <a:ln>
            <a:noFill/>
          </a:ln>
        </p:spPr>
      </p:pic>
      <p:pic>
        <p:nvPicPr>
          <p:cNvPr descr="A picture containing animal, invertebrate, mollusk, indoor&#10;&#10;Description automatically generated" id="795" name="Google Shape;795;p26"/>
          <p:cNvPicPr preferRelativeResize="0"/>
          <p:nvPr/>
        </p:nvPicPr>
        <p:blipFill rotWithShape="1">
          <a:blip r:embed="rId7">
            <a:alphaModFix/>
          </a:blip>
          <a:srcRect b="0" l="0" r="0" t="0"/>
          <a:stretch/>
        </p:blipFill>
        <p:spPr>
          <a:xfrm>
            <a:off x="356486" y="1926374"/>
            <a:ext cx="421215" cy="948396"/>
          </a:xfrm>
          <a:prstGeom prst="rect">
            <a:avLst/>
          </a:prstGeom>
          <a:noFill/>
          <a:ln>
            <a:noFill/>
          </a:ln>
        </p:spPr>
      </p:pic>
      <p:pic>
        <p:nvPicPr>
          <p:cNvPr descr="A close up of an animal&#10;&#10;Description automatically generated" id="796" name="Google Shape;796;p26"/>
          <p:cNvPicPr preferRelativeResize="0"/>
          <p:nvPr/>
        </p:nvPicPr>
        <p:blipFill rotWithShape="1">
          <a:blip r:embed="rId8">
            <a:alphaModFix/>
          </a:blip>
          <a:srcRect b="0" l="0" r="0" t="0"/>
          <a:stretch/>
        </p:blipFill>
        <p:spPr>
          <a:xfrm>
            <a:off x="2242333" y="3298407"/>
            <a:ext cx="928463" cy="832803"/>
          </a:xfrm>
          <a:prstGeom prst="rect">
            <a:avLst/>
          </a:prstGeom>
          <a:noFill/>
          <a:ln>
            <a:noFill/>
          </a:ln>
        </p:spPr>
      </p:pic>
      <p:sp>
        <p:nvSpPr>
          <p:cNvPr id="797" name="Google Shape;797;p26"/>
          <p:cNvSpPr/>
          <p:nvPr/>
        </p:nvSpPr>
        <p:spPr>
          <a:xfrm>
            <a:off x="2590800" y="239216"/>
            <a:ext cx="5105400" cy="2007032"/>
          </a:xfrm>
          <a:prstGeom prst="wedgeEllipseCallout">
            <a:avLst>
              <a:gd fmla="val -20833" name="adj1"/>
              <a:gd fmla="val 62500" name="adj2"/>
            </a:avLst>
          </a:prstGeom>
          <a:solidFill>
            <a:schemeClr val="lt1">
              <a:alpha val="41960"/>
            </a:schemeClr>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FF"/>
                </a:solidFill>
                <a:latin typeface="Tahoma"/>
                <a:ea typeface="Tahoma"/>
                <a:cs typeface="Tahoma"/>
                <a:sym typeface="Tahoma"/>
              </a:rPr>
              <a:t>CẢM ƠN CÁC BẠN THẬT NHIỀU. </a:t>
            </a:r>
            <a:endParaRPr/>
          </a:p>
          <a:p>
            <a:pPr indent="0" lvl="0" marL="0" marR="0" rtl="0" algn="ctr">
              <a:spcBef>
                <a:spcPts val="0"/>
              </a:spcBef>
              <a:spcAft>
                <a:spcPts val="0"/>
              </a:spcAft>
              <a:buNone/>
            </a:pPr>
            <a:r>
              <a:rPr lang="en-US" sz="2800">
                <a:solidFill>
                  <a:srgbClr val="FFFFFF"/>
                </a:solidFill>
                <a:latin typeface="Tahoma"/>
                <a:ea typeface="Tahoma"/>
                <a:cs typeface="Tahoma"/>
                <a:sym typeface="Tahoma"/>
              </a:rPr>
              <a:t>CÁC BẠN GIỎI QUÁ ĐI </a:t>
            </a:r>
            <a:endParaRPr/>
          </a:p>
        </p:txBody>
      </p:sp>
      <p:pic>
        <p:nvPicPr>
          <p:cNvPr descr="A picture containing animal, invertebrate, arthropod&#10;&#10;Description automatically generated" id="798" name="Google Shape;798;p26"/>
          <p:cNvPicPr preferRelativeResize="0"/>
          <p:nvPr/>
        </p:nvPicPr>
        <p:blipFill rotWithShape="1">
          <a:blip r:embed="rId9">
            <a:alphaModFix/>
          </a:blip>
          <a:srcRect b="0" l="0" r="0" t="0"/>
          <a:stretch/>
        </p:blipFill>
        <p:spPr>
          <a:xfrm>
            <a:off x="1100341" y="5325839"/>
            <a:ext cx="1219647" cy="755606"/>
          </a:xfrm>
          <a:prstGeom prst="rect">
            <a:avLst/>
          </a:prstGeom>
          <a:noFill/>
          <a:ln>
            <a:noFill/>
          </a:ln>
        </p:spPr>
      </p:pic>
      <p:pic>
        <p:nvPicPr>
          <p:cNvPr descr="A close up of a logo&#10;&#10;Description automatically generated" id="799" name="Google Shape;799;p26"/>
          <p:cNvPicPr preferRelativeResize="0"/>
          <p:nvPr/>
        </p:nvPicPr>
        <p:blipFill rotWithShape="1">
          <a:blip r:embed="rId10">
            <a:alphaModFix/>
          </a:blip>
          <a:srcRect b="0" l="0" r="0" t="0"/>
          <a:stretch/>
        </p:blipFill>
        <p:spPr>
          <a:xfrm flipH="1">
            <a:off x="170394" y="2081875"/>
            <a:ext cx="2840644" cy="3067071"/>
          </a:xfrm>
          <a:prstGeom prst="rect">
            <a:avLst/>
          </a:prstGeom>
          <a:noFill/>
          <a:ln>
            <a:noFill/>
          </a:ln>
        </p:spPr>
      </p:pic>
      <p:pic>
        <p:nvPicPr>
          <p:cNvPr id="800" name="Google Shape;800;p26"/>
          <p:cNvPicPr preferRelativeResize="0"/>
          <p:nvPr/>
        </p:nvPicPr>
        <p:blipFill rotWithShape="1">
          <a:blip r:embed="rId11">
            <a:alphaModFix/>
          </a:blip>
          <a:srcRect b="0" l="0" r="0" t="0"/>
          <a:stretch/>
        </p:blipFill>
        <p:spPr>
          <a:xfrm>
            <a:off x="2319988" y="2400572"/>
            <a:ext cx="3456260" cy="3173086"/>
          </a:xfrm>
          <a:prstGeom prst="rect">
            <a:avLst/>
          </a:prstGeom>
          <a:noFill/>
          <a:ln>
            <a:noFill/>
          </a:ln>
        </p:spPr>
      </p:pic>
      <p:pic>
        <p:nvPicPr>
          <p:cNvPr descr="A close up of a logo&#10;&#10;Description automatically generated" id="801" name="Google Shape;801;p26"/>
          <p:cNvPicPr preferRelativeResize="0"/>
          <p:nvPr/>
        </p:nvPicPr>
        <p:blipFill rotWithShape="1">
          <a:blip r:embed="rId12">
            <a:alphaModFix/>
          </a:blip>
          <a:srcRect b="0" l="0" r="0" t="0"/>
          <a:stretch/>
        </p:blipFill>
        <p:spPr>
          <a:xfrm>
            <a:off x="4187623" y="1516285"/>
            <a:ext cx="4947362" cy="5341716"/>
          </a:xfrm>
          <a:prstGeom prst="rect">
            <a:avLst/>
          </a:prstGeom>
          <a:noFill/>
          <a:ln>
            <a:noFill/>
          </a:ln>
        </p:spPr>
      </p:pic>
      <p:pic>
        <p:nvPicPr>
          <p:cNvPr descr="A picture containing object&#10;&#10;Description automatically generated" id="802" name="Google Shape;802;p26"/>
          <p:cNvPicPr preferRelativeResize="0"/>
          <p:nvPr/>
        </p:nvPicPr>
        <p:blipFill rotWithShape="1">
          <a:blip r:embed="rId13">
            <a:alphaModFix/>
          </a:blip>
          <a:srcRect b="0" l="0" r="0" t="0"/>
          <a:stretch/>
        </p:blipFill>
        <p:spPr>
          <a:xfrm>
            <a:off x="7900595" y="5109895"/>
            <a:ext cx="957263" cy="971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3"/>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47" name="Google Shape;547;p3"/>
          <p:cNvSpPr txBox="1"/>
          <p:nvPr/>
        </p:nvSpPr>
        <p:spPr>
          <a:xfrm>
            <a:off x="228600" y="1143000"/>
            <a:ext cx="8610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070C0"/>
                </a:solidFill>
                <a:latin typeface="Times New Roman"/>
                <a:ea typeface="Times New Roman"/>
                <a:cs typeface="Times New Roman"/>
                <a:sym typeface="Times New Roman"/>
              </a:rPr>
              <a:t>1. Điều kiện tự nhiên</a:t>
            </a:r>
            <a:endParaRPr b="0" i="0" sz="2800" u="none" cap="none" strike="noStrike">
              <a:solidFill>
                <a:srgbClr val="0070C0"/>
              </a:solidFill>
              <a:latin typeface="Times New Roman"/>
              <a:ea typeface="Times New Roman"/>
              <a:cs typeface="Times New Roman"/>
              <a:sym typeface="Times New Roman"/>
            </a:endParaRPr>
          </a:p>
        </p:txBody>
      </p:sp>
      <p:pic>
        <p:nvPicPr>
          <p:cNvPr id="548" name="Google Shape;548;p3"/>
          <p:cNvPicPr preferRelativeResize="0"/>
          <p:nvPr/>
        </p:nvPicPr>
        <p:blipFill rotWithShape="1">
          <a:blip r:embed="rId3">
            <a:alphaModFix/>
          </a:blip>
          <a:srcRect b="0" l="0" r="0" t="0"/>
          <a:stretch/>
        </p:blipFill>
        <p:spPr>
          <a:xfrm>
            <a:off x="0" y="1666220"/>
            <a:ext cx="9144000" cy="5191780"/>
          </a:xfrm>
          <a:prstGeom prst="rect">
            <a:avLst/>
          </a:prstGeom>
          <a:noFill/>
          <a:ln>
            <a:noFill/>
          </a:ln>
        </p:spPr>
      </p:pic>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
          <p:cNvSpPr txBox="1"/>
          <p:nvPr>
            <p:ph type="ctrTitle"/>
          </p:nvPr>
        </p:nvSpPr>
        <p:spPr>
          <a:xfrm>
            <a:off x="-21771"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54" name="Google Shape;554;p4"/>
          <p:cNvSpPr txBox="1"/>
          <p:nvPr/>
        </p:nvSpPr>
        <p:spPr>
          <a:xfrm>
            <a:off x="228600" y="1143000"/>
            <a:ext cx="8610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070C0"/>
                </a:solidFill>
                <a:latin typeface="Times New Roman"/>
                <a:ea typeface="Times New Roman"/>
                <a:cs typeface="Times New Roman"/>
                <a:sym typeface="Times New Roman"/>
              </a:rPr>
              <a:t>1. Điều kiện tự nhiên</a:t>
            </a:r>
            <a:endParaRPr b="0" i="0" sz="2800" u="none" cap="none" strike="noStrike">
              <a:solidFill>
                <a:srgbClr val="0070C0"/>
              </a:solidFill>
              <a:latin typeface="Times New Roman"/>
              <a:ea typeface="Times New Roman"/>
              <a:cs typeface="Times New Roman"/>
              <a:sym typeface="Times New Roman"/>
            </a:endParaRPr>
          </a:p>
        </p:txBody>
      </p:sp>
      <p:pic>
        <p:nvPicPr>
          <p:cNvPr id="555" name="Google Shape;555;p4"/>
          <p:cNvPicPr preferRelativeResize="0"/>
          <p:nvPr/>
        </p:nvPicPr>
        <p:blipFill rotWithShape="1">
          <a:blip r:embed="rId3">
            <a:alphaModFix/>
          </a:blip>
          <a:srcRect b="0" l="0" r="0" t="0"/>
          <a:stretch/>
        </p:blipFill>
        <p:spPr>
          <a:xfrm>
            <a:off x="0" y="1666220"/>
            <a:ext cx="9144000" cy="5191780"/>
          </a:xfrm>
          <a:prstGeom prst="rect">
            <a:avLst/>
          </a:prstGeom>
          <a:noFill/>
          <a:ln>
            <a:noFill/>
          </a:ln>
        </p:spPr>
      </p:pic>
      <p:sp>
        <p:nvSpPr>
          <p:cNvPr id="556" name="Google Shape;556;p4"/>
          <p:cNvSpPr txBox="1"/>
          <p:nvPr/>
        </p:nvSpPr>
        <p:spPr>
          <a:xfrm>
            <a:off x="76203" y="1828842"/>
            <a:ext cx="9072154"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Thời cổ đại, Trung Quốc nhỏ hơn ngày nay.</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55"/>
                                        </p:tgtEl>
                                        <p:attrNameLst>
                                          <p:attrName>ppt_y</p:attrName>
                                        </p:attrNameLst>
                                      </p:cBhvr>
                                      <p:tavLst>
                                        <p:tav fmla="" tm="0">
                                          <p:val>
                                            <p:strVal val="#ppt_y"/>
                                          </p:val>
                                        </p:tav>
                                        <p:tav fmla="" tm="100000">
                                          <p:val>
                                            <p:strVal val="#ppt_y+1"/>
                                          </p:val>
                                        </p:tav>
                                      </p:tavLst>
                                    </p:anim>
                                    <p:set>
                                      <p:cBhvr>
                                        <p:cTn dur="1" fill="hold">
                                          <p:stCondLst>
                                            <p:cond delay="500"/>
                                          </p:stCondLst>
                                        </p:cTn>
                                        <p:tgtEl>
                                          <p:spTgt spid="55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62" name="Google Shape;562;p5"/>
          <p:cNvSpPr txBox="1"/>
          <p:nvPr/>
        </p:nvSpPr>
        <p:spPr>
          <a:xfrm>
            <a:off x="228600" y="1143000"/>
            <a:ext cx="8610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070C0"/>
                </a:solidFill>
                <a:latin typeface="Times New Roman"/>
                <a:ea typeface="Times New Roman"/>
                <a:cs typeface="Times New Roman"/>
                <a:sym typeface="Times New Roman"/>
              </a:rPr>
              <a:t>1. Điều kiện tự nhiên</a:t>
            </a:r>
            <a:endParaRPr b="0" i="0" sz="2800" u="none" cap="none" strike="noStrike">
              <a:solidFill>
                <a:srgbClr val="0070C0"/>
              </a:solidFill>
              <a:latin typeface="Times New Roman"/>
              <a:ea typeface="Times New Roman"/>
              <a:cs typeface="Times New Roman"/>
              <a:sym typeface="Times New Roman"/>
            </a:endParaRPr>
          </a:p>
        </p:txBody>
      </p:sp>
      <p:pic>
        <p:nvPicPr>
          <p:cNvPr id="563" name="Google Shape;563;p5"/>
          <p:cNvPicPr preferRelativeResize="0"/>
          <p:nvPr/>
        </p:nvPicPr>
        <p:blipFill rotWithShape="1">
          <a:blip r:embed="rId3">
            <a:alphaModFix/>
          </a:blip>
          <a:srcRect b="0" l="0" r="0" t="0"/>
          <a:stretch/>
        </p:blipFill>
        <p:spPr>
          <a:xfrm>
            <a:off x="1" y="1828800"/>
            <a:ext cx="6338888" cy="4191000"/>
          </a:xfrm>
          <a:prstGeom prst="rect">
            <a:avLst/>
          </a:prstGeom>
          <a:noFill/>
          <a:ln>
            <a:noFill/>
          </a:ln>
        </p:spPr>
      </p:pic>
      <p:sp>
        <p:nvSpPr>
          <p:cNvPr id="564" name="Google Shape;564;p5"/>
          <p:cNvSpPr txBox="1"/>
          <p:nvPr/>
        </p:nvSpPr>
        <p:spPr>
          <a:xfrm>
            <a:off x="6338891" y="1828800"/>
            <a:ext cx="2805111"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Times New Roman"/>
                <a:ea typeface="Times New Roman"/>
                <a:cs typeface="Times New Roman"/>
                <a:sym typeface="Times New Roman"/>
              </a:rPr>
              <a:t>Dân Trung Quốc có câu “một bát nước sông Hoàng Hà, nửa bát là phù sa”; trung bình 1m</a:t>
            </a:r>
            <a:r>
              <a:rPr b="0" baseline="30000" i="0" lang="en-US" sz="2400" u="none" cap="none" strike="noStrike">
                <a:solidFill>
                  <a:schemeClr val="dk1"/>
                </a:solidFill>
                <a:latin typeface="Times New Roman"/>
                <a:ea typeface="Times New Roman"/>
                <a:cs typeface="Times New Roman"/>
                <a:sym typeface="Times New Roman"/>
              </a:rPr>
              <a:t>3</a:t>
            </a:r>
            <a:r>
              <a:rPr b="0" i="0" lang="en-US" sz="2400" u="none" cap="none" strike="noStrike">
                <a:solidFill>
                  <a:schemeClr val="dk1"/>
                </a:solidFill>
                <a:latin typeface="Times New Roman"/>
                <a:ea typeface="Times New Roman"/>
                <a:cs typeface="Times New Roman"/>
                <a:sym typeface="Times New Roman"/>
              </a:rPr>
              <a:t> nước sông Hoàng Hà chứa 34 gam phù sa (sông Nin là 1g/1m</a:t>
            </a:r>
            <a:r>
              <a:rPr b="0" baseline="30000" i="0" lang="en-US" sz="2400" u="none" cap="none" strike="noStrike">
                <a:solidFill>
                  <a:schemeClr val="dk1"/>
                </a:solidFill>
                <a:latin typeface="Times New Roman"/>
                <a:ea typeface="Times New Roman"/>
                <a:cs typeface="Times New Roman"/>
                <a:sym typeface="Times New Roman"/>
              </a:rPr>
              <a:t>3</a:t>
            </a:r>
            <a:r>
              <a:rPr b="0" i="0" lang="en-US" sz="2400" u="none" cap="none" strike="noStrike">
                <a:solidFill>
                  <a:schemeClr val="dk1"/>
                </a:solidFill>
                <a:latin typeface="Times New Roman"/>
                <a:ea typeface="Times New Roman"/>
                <a:cs typeface="Times New Roman"/>
                <a:sym typeface="Times New Roman"/>
              </a:rPr>
              <a:t> phù sa, sông Colorado 13g/1m</a:t>
            </a:r>
            <a:r>
              <a:rPr b="0" baseline="30000" i="0" lang="en-US" sz="2400" u="none" cap="none" strike="noStrike">
                <a:solidFill>
                  <a:schemeClr val="dk1"/>
                </a:solidFill>
                <a:latin typeface="Times New Roman"/>
                <a:ea typeface="Times New Roman"/>
                <a:cs typeface="Times New Roman"/>
                <a:sym typeface="Times New Roman"/>
              </a:rPr>
              <a:t>3</a:t>
            </a:r>
            <a:r>
              <a:rPr b="0" i="0" lang="en-US" sz="2400" u="none" cap="none" strike="noStrike">
                <a:solidFill>
                  <a:schemeClr val="dk1"/>
                </a:solidFill>
                <a:latin typeface="Times New Roman"/>
                <a:ea typeface="Times New Roman"/>
                <a:cs typeface="Times New Roman"/>
                <a:sym typeface="Times New Roman"/>
              </a:rPr>
              <a:t> phù sa.</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20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20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70" name="Google Shape;570;p6"/>
          <p:cNvSpPr txBox="1"/>
          <p:nvPr/>
        </p:nvSpPr>
        <p:spPr>
          <a:xfrm>
            <a:off x="228600" y="1143000"/>
            <a:ext cx="8610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070C0"/>
                </a:solidFill>
                <a:latin typeface="Times New Roman"/>
                <a:ea typeface="Times New Roman"/>
                <a:cs typeface="Times New Roman"/>
                <a:sym typeface="Times New Roman"/>
              </a:rPr>
              <a:t>1. Điều kiện tự nhiên</a:t>
            </a:r>
            <a:endParaRPr b="0" i="0" sz="2800" u="none" cap="none" strike="noStrike">
              <a:solidFill>
                <a:srgbClr val="0070C0"/>
              </a:solidFill>
              <a:latin typeface="Times New Roman"/>
              <a:ea typeface="Times New Roman"/>
              <a:cs typeface="Times New Roman"/>
              <a:sym typeface="Times New Roman"/>
            </a:endParaRPr>
          </a:p>
        </p:txBody>
      </p:sp>
      <p:sp>
        <p:nvSpPr>
          <p:cNvPr id="571" name="Google Shape;571;p6"/>
          <p:cNvSpPr txBox="1"/>
          <p:nvPr/>
        </p:nvSpPr>
        <p:spPr>
          <a:xfrm>
            <a:off x="76203" y="1828800"/>
            <a:ext cx="907215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Những nhà nước cổ đại đầu tiên ra đời ở lưu vực sông Hoàng Hà; tiếp đó là ở hạ lưu sông Trường Giang. </a:t>
            </a:r>
            <a:endParaRPr/>
          </a:p>
        </p:txBody>
      </p:sp>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77" name="Google Shape;577;p7"/>
          <p:cNvSpPr txBox="1"/>
          <p:nvPr/>
        </p:nvSpPr>
        <p:spPr>
          <a:xfrm>
            <a:off x="228600" y="1143042"/>
            <a:ext cx="86106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0070C0"/>
                </a:solidFill>
                <a:latin typeface="Times New Roman"/>
                <a:ea typeface="Times New Roman"/>
                <a:cs typeface="Times New Roman"/>
                <a:sym typeface="Times New Roman"/>
              </a:rPr>
              <a:t>2. Quá trình thống nhất và sự xác lập chế độ phong kiến dưới thời Tần Thủy Hoàng</a:t>
            </a:r>
            <a:endParaRPr b="0" i="0" sz="2800" u="none" cap="none" strike="noStrike">
              <a:solidFill>
                <a:srgbClr val="0070C0"/>
              </a:solidFill>
              <a:latin typeface="Times New Roman"/>
              <a:ea typeface="Times New Roman"/>
              <a:cs typeface="Times New Roman"/>
              <a:sym typeface="Times New Roman"/>
            </a:endParaRPr>
          </a:p>
        </p:txBody>
      </p:sp>
      <p:pic>
        <p:nvPicPr>
          <p:cNvPr id="578" name="Google Shape;578;p7"/>
          <p:cNvPicPr preferRelativeResize="0"/>
          <p:nvPr/>
        </p:nvPicPr>
        <p:blipFill rotWithShape="1">
          <a:blip r:embed="rId3">
            <a:alphaModFix/>
          </a:blip>
          <a:srcRect b="0" l="0" r="0" t="0"/>
          <a:stretch/>
        </p:blipFill>
        <p:spPr>
          <a:xfrm>
            <a:off x="0" y="2097107"/>
            <a:ext cx="9144000" cy="4678000"/>
          </a:xfrm>
          <a:prstGeom prst="rect">
            <a:avLst/>
          </a:prstGeom>
          <a:noFill/>
          <a:ln>
            <a:noFill/>
          </a:ln>
        </p:spPr>
      </p:pic>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2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20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84" name="Google Shape;584;p8"/>
          <p:cNvSpPr txBox="1"/>
          <p:nvPr/>
        </p:nvSpPr>
        <p:spPr>
          <a:xfrm>
            <a:off x="228600" y="1143042"/>
            <a:ext cx="86106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0070C0"/>
                </a:solidFill>
                <a:latin typeface="Times New Roman"/>
                <a:ea typeface="Times New Roman"/>
                <a:cs typeface="Times New Roman"/>
                <a:sym typeface="Times New Roman"/>
              </a:rPr>
              <a:t>2. Quá trình thống nhất và sự xác lập chế độ phong kiến dưới thời Tần Thủy Hoàng</a:t>
            </a:r>
            <a:endParaRPr b="0" i="0" sz="2800" u="none" cap="none" strike="noStrike">
              <a:solidFill>
                <a:srgbClr val="0070C0"/>
              </a:solidFill>
              <a:latin typeface="Times New Roman"/>
              <a:ea typeface="Times New Roman"/>
              <a:cs typeface="Times New Roman"/>
              <a:sym typeface="Times New Roman"/>
            </a:endParaRPr>
          </a:p>
        </p:txBody>
      </p:sp>
      <p:pic>
        <p:nvPicPr>
          <p:cNvPr id="585" name="Google Shape;585;p8"/>
          <p:cNvPicPr preferRelativeResize="0"/>
          <p:nvPr/>
        </p:nvPicPr>
        <p:blipFill rotWithShape="1">
          <a:blip r:embed="rId3">
            <a:alphaModFix/>
          </a:blip>
          <a:srcRect b="0" l="0" r="0" t="0"/>
          <a:stretch/>
        </p:blipFill>
        <p:spPr>
          <a:xfrm>
            <a:off x="0" y="2097148"/>
            <a:ext cx="9144000" cy="4760893"/>
          </a:xfrm>
          <a:prstGeom prst="rect">
            <a:avLst/>
          </a:prstGeom>
          <a:noFill/>
          <a:ln>
            <a:noFill/>
          </a:ln>
        </p:spPr>
      </p:pic>
      <p:sp>
        <p:nvSpPr>
          <p:cNvPr id="586" name="Google Shape;586;p8"/>
          <p:cNvSpPr txBox="1"/>
          <p:nvPr/>
        </p:nvSpPr>
        <p:spPr>
          <a:xfrm>
            <a:off x="228600" y="2133534"/>
            <a:ext cx="4572000" cy="190821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PHIẾU HỌC TẬP</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split orient="vert" dir="in"/>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500"/>
                                        <p:tgtEl>
                                          <p:spTgt spid="5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500"/>
                                        <p:tgtEl>
                                          <p:spTgt spid="5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9"/>
          <p:cNvSpPr txBox="1"/>
          <p:nvPr>
            <p:ph type="ctrTitle"/>
          </p:nvPr>
        </p:nvSpPr>
        <p:spPr>
          <a:xfrm>
            <a:off x="0" y="152400"/>
            <a:ext cx="8915400" cy="762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Times New Roman"/>
              <a:buNone/>
            </a:pPr>
            <a:r>
              <a:rPr b="1" lang="en-US" sz="3000">
                <a:solidFill>
                  <a:srgbClr val="FF0000"/>
                </a:solidFill>
                <a:latin typeface="Times New Roman"/>
                <a:ea typeface="Times New Roman"/>
                <a:cs typeface="Times New Roman"/>
                <a:sym typeface="Times New Roman"/>
              </a:rPr>
              <a:t>BÀI 9</a:t>
            </a:r>
            <a:r>
              <a:rPr lang="en-US" sz="3000">
                <a:solidFill>
                  <a:srgbClr val="FF0000"/>
                </a:solidFill>
                <a:latin typeface="Times New Roman"/>
                <a:ea typeface="Times New Roman"/>
                <a:cs typeface="Times New Roman"/>
                <a:sym typeface="Times New Roman"/>
              </a:rPr>
              <a:t>: </a:t>
            </a:r>
            <a:r>
              <a:rPr b="1" lang="en-US" sz="3000">
                <a:solidFill>
                  <a:srgbClr val="FF0000"/>
                </a:solidFill>
                <a:latin typeface="Times New Roman"/>
                <a:ea typeface="Times New Roman"/>
                <a:cs typeface="Times New Roman"/>
                <a:sym typeface="Times New Roman"/>
              </a:rPr>
              <a:t>TRUNG QUỐC TỪ THỜI CỔ ĐẠI</a:t>
            </a:r>
            <a:br>
              <a:rPr b="1" lang="en-US" sz="3000">
                <a:solidFill>
                  <a:srgbClr val="FF0000"/>
                </a:solidFill>
                <a:latin typeface="Times New Roman"/>
                <a:ea typeface="Times New Roman"/>
                <a:cs typeface="Times New Roman"/>
                <a:sym typeface="Times New Roman"/>
              </a:rPr>
            </a:br>
            <a:r>
              <a:rPr b="1" lang="en-US" sz="3000">
                <a:solidFill>
                  <a:srgbClr val="FF0000"/>
                </a:solidFill>
                <a:latin typeface="Times New Roman"/>
                <a:ea typeface="Times New Roman"/>
                <a:cs typeface="Times New Roman"/>
                <a:sym typeface="Times New Roman"/>
              </a:rPr>
              <a:t> ĐẾN THẾ KỈ VII </a:t>
            </a:r>
            <a:endParaRPr sz="3000">
              <a:solidFill>
                <a:srgbClr val="FF0000"/>
              </a:solidFill>
              <a:latin typeface="Times New Roman"/>
              <a:ea typeface="Times New Roman"/>
              <a:cs typeface="Times New Roman"/>
              <a:sym typeface="Times New Roman"/>
            </a:endParaRPr>
          </a:p>
        </p:txBody>
      </p:sp>
      <p:sp>
        <p:nvSpPr>
          <p:cNvPr id="592" name="Google Shape;592;p9"/>
          <p:cNvSpPr txBox="1"/>
          <p:nvPr/>
        </p:nvSpPr>
        <p:spPr>
          <a:xfrm>
            <a:off x="228600" y="1143042"/>
            <a:ext cx="86106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70C0"/>
                </a:solidFill>
                <a:latin typeface="Times New Roman"/>
                <a:ea typeface="Times New Roman"/>
                <a:cs typeface="Times New Roman"/>
                <a:sym typeface="Times New Roman"/>
              </a:rPr>
              <a:t>2. Quá trình thống nhất và sự xác lập chế độ phong kiến dưới thời Tần Thủy Hoàng</a:t>
            </a:r>
            <a:endParaRPr sz="2800">
              <a:solidFill>
                <a:srgbClr val="0070C0"/>
              </a:solidFill>
              <a:latin typeface="Times New Roman"/>
              <a:ea typeface="Times New Roman"/>
              <a:cs typeface="Times New Roman"/>
              <a:sym typeface="Times New Roman"/>
            </a:endParaRPr>
          </a:p>
        </p:txBody>
      </p:sp>
      <p:pic>
        <p:nvPicPr>
          <p:cNvPr id="593" name="Google Shape;593;p9"/>
          <p:cNvPicPr preferRelativeResize="0"/>
          <p:nvPr/>
        </p:nvPicPr>
        <p:blipFill rotWithShape="1">
          <a:blip r:embed="rId3">
            <a:alphaModFix/>
          </a:blip>
          <a:srcRect b="0" l="0" r="0" t="0"/>
          <a:stretch/>
        </p:blipFill>
        <p:spPr>
          <a:xfrm>
            <a:off x="0" y="2097148"/>
            <a:ext cx="9144000" cy="4760893"/>
          </a:xfrm>
          <a:prstGeom prst="rect">
            <a:avLst/>
          </a:prstGeom>
          <a:noFill/>
          <a:ln>
            <a:noFill/>
          </a:ln>
        </p:spPr>
      </p:pic>
      <p:sp>
        <p:nvSpPr>
          <p:cNvPr id="594" name="Google Shape;594;p9"/>
          <p:cNvSpPr txBox="1"/>
          <p:nvPr/>
        </p:nvSpPr>
        <p:spPr>
          <a:xfrm>
            <a:off x="228600" y="2133534"/>
            <a:ext cx="4572000" cy="190821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9"/>
          <p:cNvSpPr txBox="1"/>
          <p:nvPr/>
        </p:nvSpPr>
        <p:spPr>
          <a:xfrm>
            <a:off x="304800" y="5410199"/>
            <a:ext cx="1371600" cy="144655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Times New Roman"/>
                <a:ea typeface="Times New Roman"/>
                <a:cs typeface="Times New Roman"/>
                <a:sym typeface="Times New Roman"/>
              </a:rPr>
              <a:t>Tần</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96" name="Google Shape;596;p9"/>
          <p:cNvSpPr txBox="1"/>
          <p:nvPr/>
        </p:nvSpPr>
        <p:spPr>
          <a:xfrm>
            <a:off x="1752602" y="5410199"/>
            <a:ext cx="1317003" cy="144655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Times New Roman"/>
                <a:ea typeface="Times New Roman"/>
                <a:cs typeface="Times New Roman"/>
                <a:sym typeface="Times New Roman"/>
              </a:rPr>
              <a:t>Tần Thủy Hoàng</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97" name="Google Shape;597;p9"/>
          <p:cNvSpPr txBox="1"/>
          <p:nvPr/>
        </p:nvSpPr>
        <p:spPr>
          <a:xfrm>
            <a:off x="3200400" y="5413626"/>
            <a:ext cx="1371600" cy="144655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Times New Roman"/>
                <a:ea typeface="Times New Roman"/>
                <a:cs typeface="Times New Roman"/>
                <a:sym typeface="Times New Roman"/>
              </a:rPr>
              <a:t>221.TCN</a:t>
            </a:r>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598" name="Google Shape;598;p9"/>
          <p:cNvSpPr txBox="1"/>
          <p:nvPr/>
        </p:nvSpPr>
        <p:spPr>
          <a:xfrm>
            <a:off x="7598628" y="5410199"/>
            <a:ext cx="1392972" cy="156966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600">
                <a:solidFill>
                  <a:schemeClr val="dk1"/>
                </a:solidFill>
                <a:latin typeface="Times New Roman"/>
                <a:ea typeface="Times New Roman"/>
                <a:cs typeface="Times New Roman"/>
                <a:sym typeface="Times New Roman"/>
              </a:rPr>
              <a:t>thống nhất lãnh thổ đặt nền móng cho thống nhất toàn diện Trung Quốc   </a:t>
            </a:r>
            <a:endParaRPr/>
          </a:p>
        </p:txBody>
      </p:sp>
      <p:sp>
        <p:nvSpPr>
          <p:cNvPr id="599" name="Google Shape;599;p9"/>
          <p:cNvSpPr txBox="1"/>
          <p:nvPr/>
        </p:nvSpPr>
        <p:spPr>
          <a:xfrm>
            <a:off x="4709177" y="5413647"/>
            <a:ext cx="1386841" cy="156966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600">
                <a:solidFill>
                  <a:schemeClr val="dk1"/>
                </a:solidFill>
                <a:latin typeface="Times New Roman"/>
                <a:ea typeface="Times New Roman"/>
                <a:cs typeface="Times New Roman"/>
                <a:sym typeface="Times New Roman"/>
              </a:rPr>
              <a:t>Áp dụng chế độ đo lường, tiền tệ, chữ viết, pháp luật chung trong cả nước</a:t>
            </a:r>
            <a:endParaRPr sz="1600">
              <a:solidFill>
                <a:schemeClr val="dk1"/>
              </a:solidFill>
              <a:latin typeface="Times New Roman"/>
              <a:ea typeface="Times New Roman"/>
              <a:cs typeface="Times New Roman"/>
              <a:sym typeface="Times New Roman"/>
            </a:endParaRPr>
          </a:p>
        </p:txBody>
      </p:sp>
      <p:sp>
        <p:nvSpPr>
          <p:cNvPr id="600" name="Google Shape;600;p9"/>
          <p:cNvSpPr txBox="1"/>
          <p:nvPr/>
        </p:nvSpPr>
        <p:spPr>
          <a:xfrm>
            <a:off x="6197237" y="5410220"/>
            <a:ext cx="1371600" cy="1477328"/>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Times New Roman"/>
                <a:ea typeface="Times New Roman"/>
                <a:cs typeface="Times New Roman"/>
                <a:sym typeface="Times New Roman"/>
              </a:rPr>
              <a:t>TTH thực hiện chính sách ngoại giao “bẻ đũa từng chiếc” </a:t>
            </a:r>
            <a:endParaRPr/>
          </a:p>
        </p:txBody>
      </p:sp>
    </p:spTree>
  </p:cSld>
  <p:clrMapOvr>
    <a:masterClrMapping/>
  </p:clrMapOvr>
  <p:transition>
    <p:split orient="vert" dir="in"/>
  </p:transition>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2021-07-19T08:13:53Z</dcterms:created>
</cp:coreProperties>
</file>