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C00"/>
    <a:srgbClr val="680E17"/>
    <a:srgbClr val="37287B"/>
    <a:srgbClr val="5146AF"/>
    <a:srgbClr val="DA5431"/>
    <a:srgbClr val="1A1A1A"/>
    <a:srgbClr val="FFD41D"/>
    <a:srgbClr val="FFE471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1" y="3235269"/>
            <a:ext cx="8229600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1335"/>
            <a:ext cx="8229600" cy="88083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1142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68" y="1808225"/>
            <a:ext cx="8246070" cy="295903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886" y="460824"/>
            <a:ext cx="608637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323749"/>
            <a:ext cx="6071059" cy="334411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957" y="905364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2020-08-12T15:27:15Z</dcterms:modified>
</cp:coreProperties>
</file>