
<file path=[Content_Types].xml><?xml version="1.0" encoding="utf-8"?>
<Types xmlns="http://schemas.openxmlformats.org/package/2006/content-types">
  <Default Extension="fntdata" ContentType="application/x-fontdata"/>
  <Default Extension="jpeg" ContentType="image/jpeg"/>
  <Default Extension="jpg" ContentType="image/jpeg"/>
  <Default Extension="mp4" ContentType="video/mp4"/>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6858000" type="screen4x3"/>
  <p:notesSz cx="6858000" cy="9144000"/>
  <p:embeddedFontLst>
    <p:embeddedFont>
      <p:font typeface="Calibri" panose="020F0502020204030204" pitchFamily="34" charset="0"/>
      <p:regular r:id="rId37"/>
      <p:bold r:id="rId38"/>
      <p:italic r:id="rId39"/>
      <p:boldItalic r:id="rId40"/>
    </p:embeddedFont>
    <p:embeddedFont>
      <p:font typeface="Calibri Light" panose="020F0302020204030204" pitchFamily="34" charset="0"/>
      <p:regular r:id="rId41"/>
      <p:italic r:id="rId4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82" d="100"/>
          <a:sy n="82" d="100"/>
        </p:scale>
        <p:origin x="143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CB808CD-800C-48F1-9681-F7549FA7428C}"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38028-64D6-48E5-A6F0-9A24848619D3}" type="slidenum">
              <a:rPr lang="en-US" smtClean="0"/>
              <a:t>‹#›</a:t>
            </a:fld>
            <a:endParaRPr lang="en-US"/>
          </a:p>
        </p:txBody>
      </p:sp>
    </p:spTree>
    <p:extLst>
      <p:ext uri="{BB962C8B-B14F-4D97-AF65-F5344CB8AC3E}">
        <p14:creationId xmlns:p14="http://schemas.microsoft.com/office/powerpoint/2010/main" val="2448313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B808CD-800C-48F1-9681-F7549FA7428C}"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38028-64D6-48E5-A6F0-9A24848619D3}" type="slidenum">
              <a:rPr lang="en-US" smtClean="0"/>
              <a:t>‹#›</a:t>
            </a:fld>
            <a:endParaRPr lang="en-US"/>
          </a:p>
        </p:txBody>
      </p:sp>
    </p:spTree>
    <p:extLst>
      <p:ext uri="{BB962C8B-B14F-4D97-AF65-F5344CB8AC3E}">
        <p14:creationId xmlns:p14="http://schemas.microsoft.com/office/powerpoint/2010/main" val="1147309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B808CD-800C-48F1-9681-F7549FA7428C}"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38028-64D6-48E5-A6F0-9A24848619D3}" type="slidenum">
              <a:rPr lang="en-US" smtClean="0"/>
              <a:t>‹#›</a:t>
            </a:fld>
            <a:endParaRPr lang="en-US"/>
          </a:p>
        </p:txBody>
      </p:sp>
    </p:spTree>
    <p:extLst>
      <p:ext uri="{BB962C8B-B14F-4D97-AF65-F5344CB8AC3E}">
        <p14:creationId xmlns:p14="http://schemas.microsoft.com/office/powerpoint/2010/main" val="2708270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AC1197-4FD0-4EFE-B069-4E3DFC949458}"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CDAA1-205F-480C-A298-6EA7EECEDEAE}" type="slidenum">
              <a:rPr lang="en-US" smtClean="0"/>
              <a:t>‹#›</a:t>
            </a:fld>
            <a:endParaRPr lang="en-US"/>
          </a:p>
        </p:txBody>
      </p:sp>
    </p:spTree>
    <p:extLst>
      <p:ext uri="{BB962C8B-B14F-4D97-AF65-F5344CB8AC3E}">
        <p14:creationId xmlns:p14="http://schemas.microsoft.com/office/powerpoint/2010/main" val="1439036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AC1197-4FD0-4EFE-B069-4E3DFC949458}"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CDAA1-205F-480C-A298-6EA7EECEDEAE}" type="slidenum">
              <a:rPr lang="en-US" smtClean="0"/>
              <a:t>‹#›</a:t>
            </a:fld>
            <a:endParaRPr lang="en-US"/>
          </a:p>
        </p:txBody>
      </p:sp>
    </p:spTree>
    <p:extLst>
      <p:ext uri="{BB962C8B-B14F-4D97-AF65-F5344CB8AC3E}">
        <p14:creationId xmlns:p14="http://schemas.microsoft.com/office/powerpoint/2010/main" val="3042224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C1197-4FD0-4EFE-B069-4E3DFC949458}"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CDAA1-205F-480C-A298-6EA7EECEDEAE}" type="slidenum">
              <a:rPr lang="en-US" smtClean="0"/>
              <a:t>‹#›</a:t>
            </a:fld>
            <a:endParaRPr lang="en-US"/>
          </a:p>
        </p:txBody>
      </p:sp>
    </p:spTree>
    <p:extLst>
      <p:ext uri="{BB962C8B-B14F-4D97-AF65-F5344CB8AC3E}">
        <p14:creationId xmlns:p14="http://schemas.microsoft.com/office/powerpoint/2010/main" val="251299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AC1197-4FD0-4EFE-B069-4E3DFC949458}"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6CDAA1-205F-480C-A298-6EA7EECEDEAE}" type="slidenum">
              <a:rPr lang="en-US" smtClean="0"/>
              <a:t>‹#›</a:t>
            </a:fld>
            <a:endParaRPr lang="en-US"/>
          </a:p>
        </p:txBody>
      </p:sp>
    </p:spTree>
    <p:extLst>
      <p:ext uri="{BB962C8B-B14F-4D97-AF65-F5344CB8AC3E}">
        <p14:creationId xmlns:p14="http://schemas.microsoft.com/office/powerpoint/2010/main" val="1132383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AC1197-4FD0-4EFE-B069-4E3DFC949458}" type="datetimeFigureOut">
              <a:rPr lang="en-US" smtClean="0"/>
              <a:t>4/1/2019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6CDAA1-205F-480C-A298-6EA7EECEDEAE}" type="slidenum">
              <a:rPr lang="en-US" smtClean="0"/>
              <a:t>‹#›</a:t>
            </a:fld>
            <a:endParaRPr lang="en-US"/>
          </a:p>
        </p:txBody>
      </p:sp>
    </p:spTree>
    <p:extLst>
      <p:ext uri="{BB962C8B-B14F-4D97-AF65-F5344CB8AC3E}">
        <p14:creationId xmlns:p14="http://schemas.microsoft.com/office/powerpoint/2010/main" val="943388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AC1197-4FD0-4EFE-B069-4E3DFC949458}" type="datetimeFigureOut">
              <a:rPr lang="en-US" smtClean="0"/>
              <a:t>4/1/2019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6CDAA1-205F-480C-A298-6EA7EECEDEAE}" type="slidenum">
              <a:rPr lang="en-US" smtClean="0"/>
              <a:t>‹#›</a:t>
            </a:fld>
            <a:endParaRPr lang="en-US"/>
          </a:p>
        </p:txBody>
      </p:sp>
    </p:spTree>
    <p:extLst>
      <p:ext uri="{BB962C8B-B14F-4D97-AF65-F5344CB8AC3E}">
        <p14:creationId xmlns:p14="http://schemas.microsoft.com/office/powerpoint/2010/main" val="10487298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AC1197-4FD0-4EFE-B069-4E3DFC949458}" type="datetimeFigureOut">
              <a:rPr lang="en-US" smtClean="0"/>
              <a:t>4/1/2019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6CDAA1-205F-480C-A298-6EA7EECEDEAE}" type="slidenum">
              <a:rPr lang="en-US" smtClean="0"/>
              <a:t>‹#›</a:t>
            </a:fld>
            <a:endParaRPr lang="en-US"/>
          </a:p>
        </p:txBody>
      </p:sp>
    </p:spTree>
    <p:extLst>
      <p:ext uri="{BB962C8B-B14F-4D97-AF65-F5344CB8AC3E}">
        <p14:creationId xmlns:p14="http://schemas.microsoft.com/office/powerpoint/2010/main" val="13461247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3575050" y="273053"/>
            <a:ext cx="5111751"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AAC1197-4FD0-4EFE-B069-4E3DFC949458}"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6CDAA1-205F-480C-A298-6EA7EECEDEAE}" type="slidenum">
              <a:rPr lang="en-US" smtClean="0"/>
              <a:t>‹#›</a:t>
            </a:fld>
            <a:endParaRPr lang="en-US"/>
          </a:p>
        </p:txBody>
      </p:sp>
    </p:spTree>
    <p:extLst>
      <p:ext uri="{BB962C8B-B14F-4D97-AF65-F5344CB8AC3E}">
        <p14:creationId xmlns:p14="http://schemas.microsoft.com/office/powerpoint/2010/main" val="3165864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B808CD-800C-48F1-9681-F7549FA7428C}"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38028-64D6-48E5-A6F0-9A24848619D3}" type="slidenum">
              <a:rPr lang="en-US" smtClean="0"/>
              <a:t>‹#›</a:t>
            </a:fld>
            <a:endParaRPr lang="en-US"/>
          </a:p>
        </p:txBody>
      </p:sp>
    </p:spTree>
    <p:extLst>
      <p:ext uri="{BB962C8B-B14F-4D97-AF65-F5344CB8AC3E}">
        <p14:creationId xmlns:p14="http://schemas.microsoft.com/office/powerpoint/2010/main" val="32843946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AAC1197-4FD0-4EFE-B069-4E3DFC949458}"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6CDAA1-205F-480C-A298-6EA7EECEDEAE}" type="slidenum">
              <a:rPr lang="en-US" smtClean="0"/>
              <a:t>‹#›</a:t>
            </a:fld>
            <a:endParaRPr lang="en-US"/>
          </a:p>
        </p:txBody>
      </p:sp>
    </p:spTree>
    <p:extLst>
      <p:ext uri="{BB962C8B-B14F-4D97-AF65-F5344CB8AC3E}">
        <p14:creationId xmlns:p14="http://schemas.microsoft.com/office/powerpoint/2010/main" val="31422159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AC1197-4FD0-4EFE-B069-4E3DFC949458}"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CDAA1-205F-480C-A298-6EA7EECEDEAE}" type="slidenum">
              <a:rPr lang="en-US" smtClean="0"/>
              <a:t>‹#›</a:t>
            </a:fld>
            <a:endParaRPr lang="en-US"/>
          </a:p>
        </p:txBody>
      </p:sp>
    </p:spTree>
    <p:extLst>
      <p:ext uri="{BB962C8B-B14F-4D97-AF65-F5344CB8AC3E}">
        <p14:creationId xmlns:p14="http://schemas.microsoft.com/office/powerpoint/2010/main" val="3938619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AC1197-4FD0-4EFE-B069-4E3DFC949458}"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CDAA1-205F-480C-A298-6EA7EECEDEAE}" type="slidenum">
              <a:rPr lang="en-US" smtClean="0"/>
              <a:t>‹#›</a:t>
            </a:fld>
            <a:endParaRPr lang="en-US"/>
          </a:p>
        </p:txBody>
      </p:sp>
    </p:spTree>
    <p:extLst>
      <p:ext uri="{BB962C8B-B14F-4D97-AF65-F5344CB8AC3E}">
        <p14:creationId xmlns:p14="http://schemas.microsoft.com/office/powerpoint/2010/main" val="499994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B808CD-800C-48F1-9681-F7549FA7428C}"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38028-64D6-48E5-A6F0-9A24848619D3}" type="slidenum">
              <a:rPr lang="en-US" smtClean="0"/>
              <a:t>‹#›</a:t>
            </a:fld>
            <a:endParaRPr lang="en-US"/>
          </a:p>
        </p:txBody>
      </p:sp>
    </p:spTree>
    <p:extLst>
      <p:ext uri="{BB962C8B-B14F-4D97-AF65-F5344CB8AC3E}">
        <p14:creationId xmlns:p14="http://schemas.microsoft.com/office/powerpoint/2010/main" val="686928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B808CD-800C-48F1-9681-F7549FA7428C}"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B38028-64D6-48E5-A6F0-9A24848619D3}" type="slidenum">
              <a:rPr lang="en-US" smtClean="0"/>
              <a:t>‹#›</a:t>
            </a:fld>
            <a:endParaRPr lang="en-US"/>
          </a:p>
        </p:txBody>
      </p:sp>
    </p:spTree>
    <p:extLst>
      <p:ext uri="{BB962C8B-B14F-4D97-AF65-F5344CB8AC3E}">
        <p14:creationId xmlns:p14="http://schemas.microsoft.com/office/powerpoint/2010/main" val="380263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B808CD-800C-48F1-9681-F7549FA7428C}" type="datetimeFigureOut">
              <a:rPr lang="en-US" smtClean="0"/>
              <a:t>4/1/2019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B38028-64D6-48E5-A6F0-9A24848619D3}" type="slidenum">
              <a:rPr lang="en-US" smtClean="0"/>
              <a:t>‹#›</a:t>
            </a:fld>
            <a:endParaRPr lang="en-US"/>
          </a:p>
        </p:txBody>
      </p:sp>
    </p:spTree>
    <p:extLst>
      <p:ext uri="{BB962C8B-B14F-4D97-AF65-F5344CB8AC3E}">
        <p14:creationId xmlns:p14="http://schemas.microsoft.com/office/powerpoint/2010/main" val="40471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B808CD-800C-48F1-9681-F7549FA7428C}" type="datetimeFigureOut">
              <a:rPr lang="en-US" smtClean="0"/>
              <a:t>4/1/2019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B38028-64D6-48E5-A6F0-9A24848619D3}" type="slidenum">
              <a:rPr lang="en-US" smtClean="0"/>
              <a:t>‹#›</a:t>
            </a:fld>
            <a:endParaRPr lang="en-US"/>
          </a:p>
        </p:txBody>
      </p:sp>
    </p:spTree>
    <p:extLst>
      <p:ext uri="{BB962C8B-B14F-4D97-AF65-F5344CB8AC3E}">
        <p14:creationId xmlns:p14="http://schemas.microsoft.com/office/powerpoint/2010/main" val="317886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B808CD-800C-48F1-9681-F7549FA7428C}" type="datetimeFigureOut">
              <a:rPr lang="en-US" smtClean="0"/>
              <a:t>4/1/2019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B38028-64D6-48E5-A6F0-9A24848619D3}" type="slidenum">
              <a:rPr lang="en-US" smtClean="0"/>
              <a:t>‹#›</a:t>
            </a:fld>
            <a:endParaRPr lang="en-US"/>
          </a:p>
        </p:txBody>
      </p:sp>
    </p:spTree>
    <p:extLst>
      <p:ext uri="{BB962C8B-B14F-4D97-AF65-F5344CB8AC3E}">
        <p14:creationId xmlns:p14="http://schemas.microsoft.com/office/powerpoint/2010/main" val="1597483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B808CD-800C-48F1-9681-F7549FA7428C}"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B38028-64D6-48E5-A6F0-9A24848619D3}" type="slidenum">
              <a:rPr lang="en-US" smtClean="0"/>
              <a:t>‹#›</a:t>
            </a:fld>
            <a:endParaRPr lang="en-US"/>
          </a:p>
        </p:txBody>
      </p:sp>
    </p:spTree>
    <p:extLst>
      <p:ext uri="{BB962C8B-B14F-4D97-AF65-F5344CB8AC3E}">
        <p14:creationId xmlns:p14="http://schemas.microsoft.com/office/powerpoint/2010/main" val="1411416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B808CD-800C-48F1-9681-F7549FA7428C}"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B38028-64D6-48E5-A6F0-9A24848619D3}" type="slidenum">
              <a:rPr lang="en-US" smtClean="0"/>
              <a:t>‹#›</a:t>
            </a:fld>
            <a:endParaRPr lang="en-US"/>
          </a:p>
        </p:txBody>
      </p:sp>
    </p:spTree>
    <p:extLst>
      <p:ext uri="{BB962C8B-B14F-4D97-AF65-F5344CB8AC3E}">
        <p14:creationId xmlns:p14="http://schemas.microsoft.com/office/powerpoint/2010/main" val="3157347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B808CD-800C-48F1-9681-F7549FA7428C}" type="datetimeFigureOut">
              <a:rPr lang="en-US" smtClean="0"/>
              <a:t>4/1/2019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B38028-64D6-48E5-A6F0-9A24848619D3}" type="slidenum">
              <a:rPr lang="en-US" smtClean="0"/>
              <a:t>‹#›</a:t>
            </a:fld>
            <a:endParaRPr lang="en-US"/>
          </a:p>
        </p:txBody>
      </p:sp>
    </p:spTree>
    <p:extLst>
      <p:ext uri="{BB962C8B-B14F-4D97-AF65-F5344CB8AC3E}">
        <p14:creationId xmlns:p14="http://schemas.microsoft.com/office/powerpoint/2010/main" val="9070601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4AAC1197-4FD0-4EFE-B069-4E3DFC949458}" type="datetimeFigureOut">
              <a:rPr lang="en-US" smtClean="0"/>
              <a:t>4/1/2019</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4D6CDAA1-205F-480C-A298-6EA7EECEDEAE}" type="slidenum">
              <a:rPr lang="en-US" smtClean="0"/>
              <a:t>‹#›</a:t>
            </a:fld>
            <a:endParaRPr lang="en-US"/>
          </a:p>
        </p:txBody>
      </p:sp>
    </p:spTree>
    <p:extLst>
      <p:ext uri="{BB962C8B-B14F-4D97-AF65-F5344CB8AC3E}">
        <p14:creationId xmlns:p14="http://schemas.microsoft.com/office/powerpoint/2010/main" val="32049130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slide" Target="slide8.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13.xml"/><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slide" Target="slide1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slide" Target="slide1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slide" Target="slide17.xml"/><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slide" Target="slide14.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slide" Target="slide14.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9.xml"/><Relationship Id="rId4" Type="http://schemas.openxmlformats.org/officeDocument/2006/relationships/slide" Target="slide18.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slide" Target="slide1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slide" Target="slide1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21.xml"/><Relationship Id="rId4" Type="http://schemas.openxmlformats.org/officeDocument/2006/relationships/slide" Target="slide2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slide" Target="slide20.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slide" Target="slide20.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24.xml"/><Relationship Id="rId4" Type="http://schemas.openxmlformats.org/officeDocument/2006/relationships/slide" Target="slide25.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slide" Target="slide23.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slide" Target="slide23.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slide" Target="slide29.xml"/><Relationship Id="rId4" Type="http://schemas.openxmlformats.org/officeDocument/2006/relationships/slide" Target="slide27.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slide" Target="slide26.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slide" Target="slide26.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32.xml"/><Relationship Id="rId5" Type="http://schemas.openxmlformats.org/officeDocument/2006/relationships/slide" Target="slide31.xml"/><Relationship Id="rId4" Type="http://schemas.openxmlformats.org/officeDocument/2006/relationships/slide" Target="slide30.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slide" Target="slide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slide" Target="slide29.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slide" Target="slide29.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4.mp4"/><Relationship Id="rId1" Type="http://schemas.openxmlformats.org/officeDocument/2006/relationships/video" Target="NULL" TargetMode="External"/><Relationship Id="rId5" Type="http://schemas.openxmlformats.org/officeDocument/2006/relationships/slide" Target="slide33.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slide" Target="slide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slide" Target="slide5.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slide" Target="slide5.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9.xml"/><Relationship Id="rId4" Type="http://schemas.openxmlformats.org/officeDocument/2006/relationships/slide" Target="slide10.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slide" Target="slide8.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ugointro">
            <a:hlinkClick r:id="" action="ppaction://media"/>
            <a:extLst>
              <a:ext uri="{FF2B5EF4-FFF2-40B4-BE49-F238E27FC236}">
                <a16:creationId xmlns:a16="http://schemas.microsoft.com/office/drawing/2014/main" id="{A1A60AED-47BC-465D-9B27-363E04511973}"/>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5" name="Arrow: Pentagon 4">
            <a:hlinkClick r:id="" action="ppaction://hlinkshowjump?jump=nextslide"/>
            <a:extLst>
              <a:ext uri="{FF2B5EF4-FFF2-40B4-BE49-F238E27FC236}">
                <a16:creationId xmlns:a16="http://schemas.microsoft.com/office/drawing/2014/main" id="{6274162E-DB9A-4775-B720-607E7A77E262}"/>
              </a:ext>
            </a:extLst>
          </p:cNvPr>
          <p:cNvSpPr/>
          <p:nvPr/>
        </p:nvSpPr>
        <p:spPr>
          <a:xfrm>
            <a:off x="1850571" y="4680860"/>
            <a:ext cx="5442857" cy="179977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a:solidFill>
                  <a:schemeClr val="bg1"/>
                </a:solidFill>
              </a:rPr>
              <a:t>PLAY</a:t>
            </a:r>
          </a:p>
        </p:txBody>
      </p:sp>
      <p:sp>
        <p:nvSpPr>
          <p:cNvPr id="8" name="Speech Bubble: Rectangle with Corners Rounded 7">
            <a:extLst>
              <a:ext uri="{FF2B5EF4-FFF2-40B4-BE49-F238E27FC236}">
                <a16:creationId xmlns:a16="http://schemas.microsoft.com/office/drawing/2014/main" id="{A4DEA103-F38F-46A8-A046-42EF297D2B8D}"/>
              </a:ext>
            </a:extLst>
          </p:cNvPr>
          <p:cNvSpPr/>
          <p:nvPr/>
        </p:nvSpPr>
        <p:spPr>
          <a:xfrm>
            <a:off x="500743" y="261259"/>
            <a:ext cx="5871028" cy="1320798"/>
          </a:xfrm>
          <a:prstGeom prst="wedgeRoundRectCallout">
            <a:avLst>
              <a:gd name="adj1" fmla="val 20830"/>
              <a:gd name="adj2" fmla="val 85887"/>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b="1">
                <a:solidFill>
                  <a:srgbClr val="7030A0"/>
                </a:solidFill>
              </a:rPr>
              <a:t>SUB : insert here. </a:t>
            </a:r>
          </a:p>
          <a:p>
            <a:endParaRPr lang="en-US" sz="3200"/>
          </a:p>
        </p:txBody>
      </p:sp>
      <p:sp>
        <p:nvSpPr>
          <p:cNvPr id="9" name="Speech Bubble: Rectangle with Corners Rounded 8">
            <a:extLst>
              <a:ext uri="{FF2B5EF4-FFF2-40B4-BE49-F238E27FC236}">
                <a16:creationId xmlns:a16="http://schemas.microsoft.com/office/drawing/2014/main" id="{0972BEF5-DEBE-40A4-87E3-6086CCDF2E51}"/>
              </a:ext>
            </a:extLst>
          </p:cNvPr>
          <p:cNvSpPr/>
          <p:nvPr/>
        </p:nvSpPr>
        <p:spPr>
          <a:xfrm>
            <a:off x="2997200" y="5370288"/>
            <a:ext cx="5871028" cy="1320798"/>
          </a:xfrm>
          <a:prstGeom prst="wedgeRoundRectCallout">
            <a:avLst>
              <a:gd name="adj1" fmla="val 22561"/>
              <a:gd name="adj2" fmla="val -95432"/>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b="1">
                <a:solidFill>
                  <a:srgbClr val="7030A0"/>
                </a:solidFill>
              </a:rPr>
              <a:t>SUB : insert here. </a:t>
            </a:r>
          </a:p>
          <a:p>
            <a:endParaRPr lang="en-US" sz="3200"/>
          </a:p>
        </p:txBody>
      </p:sp>
    </p:spTree>
    <p:extLst>
      <p:ext uri="{BB962C8B-B14F-4D97-AF65-F5344CB8AC3E}">
        <p14:creationId xmlns:p14="http://schemas.microsoft.com/office/powerpoint/2010/main" val="210723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596" fill="hold"/>
                                        <p:tgtEl>
                                          <p:spTgt spid="6"/>
                                        </p:tgtEl>
                                      </p:cBhvr>
                                    </p:cmd>
                                  </p:childTnLst>
                                </p:cTn>
                              </p:par>
                              <p:par>
                                <p:cTn id="7" presetID="49" presetClass="entr" presetSubtype="0" decel="100000" fill="hold" grpId="0" nodeType="withEffect">
                                  <p:stCondLst>
                                    <p:cond delay="490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 calcmode="lin" valueType="num">
                                      <p:cBhvr>
                                        <p:cTn id="11" dur="500" fill="hold"/>
                                        <p:tgtEl>
                                          <p:spTgt spid="5"/>
                                        </p:tgtEl>
                                        <p:attrNameLst>
                                          <p:attrName>style.rotation</p:attrName>
                                        </p:attrNameLst>
                                      </p:cBhvr>
                                      <p:tavLst>
                                        <p:tav tm="0">
                                          <p:val>
                                            <p:fltVal val="360"/>
                                          </p:val>
                                        </p:tav>
                                        <p:tav tm="100000">
                                          <p:val>
                                            <p:fltVal val="0"/>
                                          </p:val>
                                        </p:tav>
                                      </p:tavLst>
                                    </p:anim>
                                    <p:animEffect transition="in" filter="fade">
                                      <p:cBhvr>
                                        <p:cTn id="12" dur="500"/>
                                        <p:tgtEl>
                                          <p:spTgt spid="5"/>
                                        </p:tgtEl>
                                      </p:cBhvr>
                                    </p:animEffect>
                                  </p:childTnLst>
                                </p:cTn>
                              </p:par>
                              <p:par>
                                <p:cTn id="13" presetID="10" presetClass="entr" presetSubtype="0" fill="hold" grpId="0" nodeType="withEffect">
                                  <p:stCondLst>
                                    <p:cond delay="100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xit" presetSubtype="0" fill="hold" grpId="1" nodeType="withEffect">
                                  <p:stCondLst>
                                    <p:cond delay="1500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par>
                                <p:cTn id="19" presetID="10" presetClass="entr" presetSubtype="0" fill="hold" grpId="0" nodeType="withEffect">
                                  <p:stCondLst>
                                    <p:cond delay="2300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xit" presetSubtype="0" fill="hold" grpId="1" nodeType="withEffect">
                                  <p:stCondLst>
                                    <p:cond delay="3300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5" fill="hold" display="0">
                  <p:stCondLst>
                    <p:cond delay="indefinite"/>
                  </p:stCondLst>
                </p:cTn>
                <p:tgtEl>
                  <p:spTgt spid="6"/>
                </p:tgtEl>
              </p:cMediaNode>
            </p:video>
            <p:seq concurrent="1" nextAc="seek">
              <p:cTn id="26" restart="whenNotActive" fill="hold" evtFilter="cancelBubble" nodeType="interactiveSeq">
                <p:stCondLst>
                  <p:cond evt="onClick" delay="0">
                    <p:tgtEl>
                      <p:spTgt spid="6"/>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6"/>
                                        </p:tgtEl>
                                      </p:cBhvr>
                                    </p:cmd>
                                  </p:childTnLst>
                                </p:cTn>
                              </p:par>
                            </p:childTnLst>
                          </p:cTn>
                        </p:par>
                      </p:childTnLst>
                    </p:cTn>
                  </p:par>
                </p:childTnLst>
              </p:cTn>
              <p:nextCondLst>
                <p:cond evt="onClick" delay="0">
                  <p:tgtEl>
                    <p:spTgt spid="6"/>
                  </p:tgtEl>
                </p:cond>
              </p:nextCondLst>
            </p:seq>
          </p:childTnLst>
        </p:cTn>
      </p:par>
    </p:tnLst>
    <p:bldLst>
      <p:bldP spid="5" grpId="0" animBg="1"/>
      <p:bldP spid="8" grpId="0" animBg="1"/>
      <p:bldP spid="8" grpId="1" animBg="1"/>
      <p:bldP spid="9" grpId="0" animBg="1"/>
      <p:bldP spid="9"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ugo2">
            <a:hlinkClick r:id="" action="ppaction://media"/>
            <a:extLst>
              <a:ext uri="{FF2B5EF4-FFF2-40B4-BE49-F238E27FC236}">
                <a16:creationId xmlns:a16="http://schemas.microsoft.com/office/drawing/2014/main" id="{B2D34902-047E-4F95-B906-37342D8480A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5" name="Arrow: Pentagon 4">
            <a:hlinkClick r:id="rId5" action="ppaction://hlinksldjump"/>
            <a:extLst>
              <a:ext uri="{FF2B5EF4-FFF2-40B4-BE49-F238E27FC236}">
                <a16:creationId xmlns:a16="http://schemas.microsoft.com/office/drawing/2014/main" id="{25B5A5F3-DD2E-4A2F-AFA7-4754958F4DD5}"/>
              </a:ext>
            </a:extLst>
          </p:cNvPr>
          <p:cNvSpPr/>
          <p:nvPr/>
        </p:nvSpPr>
        <p:spPr>
          <a:xfrm flipH="1">
            <a:off x="145144" y="130629"/>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mn-ea"/>
                <a:cs typeface="+mn-cs"/>
              </a:rPr>
              <a:t>BACK</a:t>
            </a:r>
          </a:p>
        </p:txBody>
      </p:sp>
    </p:spTree>
    <p:extLst>
      <p:ext uri="{BB962C8B-B14F-4D97-AF65-F5344CB8AC3E}">
        <p14:creationId xmlns:p14="http://schemas.microsoft.com/office/powerpoint/2010/main" val="32076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93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hlinkClick r:id="rId4" action="ppaction://hlinksldjump"/>
            <a:extLst>
              <a:ext uri="{FF2B5EF4-FFF2-40B4-BE49-F238E27FC236}">
                <a16:creationId xmlns:a16="http://schemas.microsoft.com/office/drawing/2014/main" id="{8837FB28-9FD8-450C-823C-020C35D39319}"/>
              </a:ext>
            </a:extLst>
          </p:cNvPr>
          <p:cNvSpPr/>
          <p:nvPr/>
        </p:nvSpPr>
        <p:spPr>
          <a:xfrm>
            <a:off x="34377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A</a:t>
            </a:r>
          </a:p>
        </p:txBody>
      </p:sp>
      <p:sp>
        <p:nvSpPr>
          <p:cNvPr id="9" name="Rectangle 8">
            <a:hlinkClick r:id="rId5" action="ppaction://hlinksldjump"/>
            <a:extLst>
              <a:ext uri="{FF2B5EF4-FFF2-40B4-BE49-F238E27FC236}">
                <a16:creationId xmlns:a16="http://schemas.microsoft.com/office/drawing/2014/main" id="{80DD7C02-37F0-4E48-9A4C-E5E6CAF0BEDD}"/>
              </a:ext>
            </a:extLst>
          </p:cNvPr>
          <p:cNvSpPr/>
          <p:nvPr/>
        </p:nvSpPr>
        <p:spPr>
          <a:xfrm>
            <a:off x="477755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B</a:t>
            </a:r>
          </a:p>
        </p:txBody>
      </p:sp>
      <p:sp>
        <p:nvSpPr>
          <p:cNvPr id="10" name="Rectangle 9">
            <a:hlinkClick r:id="rId5" action="ppaction://hlinksldjump"/>
            <a:extLst>
              <a:ext uri="{FF2B5EF4-FFF2-40B4-BE49-F238E27FC236}">
                <a16:creationId xmlns:a16="http://schemas.microsoft.com/office/drawing/2014/main" id="{F8187096-9889-4519-857B-9AB32715DF3A}"/>
              </a:ext>
            </a:extLst>
          </p:cNvPr>
          <p:cNvSpPr/>
          <p:nvPr/>
        </p:nvSpPr>
        <p:spPr>
          <a:xfrm>
            <a:off x="61174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C</a:t>
            </a:r>
          </a:p>
        </p:txBody>
      </p:sp>
      <p:sp>
        <p:nvSpPr>
          <p:cNvPr id="11" name="Arrow: Pentagon 10">
            <a:extLst>
              <a:ext uri="{FF2B5EF4-FFF2-40B4-BE49-F238E27FC236}">
                <a16:creationId xmlns:a16="http://schemas.microsoft.com/office/drawing/2014/main" id="{DD652DBC-F0BE-4154-A824-0D386052EB2C}"/>
              </a:ext>
            </a:extLst>
          </p:cNvPr>
          <p:cNvSpPr/>
          <p:nvPr/>
        </p:nvSpPr>
        <p:spPr>
          <a:xfrm>
            <a:off x="319314" y="159657"/>
            <a:ext cx="8505372" cy="1161143"/>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Calibri" panose="020F0502020204030204"/>
                <a:ea typeface="+mn-ea"/>
                <a:cs typeface="+mn-cs"/>
              </a:rPr>
              <a:t>Question 4: insert here.</a:t>
            </a:r>
          </a:p>
        </p:txBody>
      </p:sp>
      <p:sp>
        <p:nvSpPr>
          <p:cNvPr id="12" name="Arrow: Pentagon 11">
            <a:extLst>
              <a:ext uri="{FF2B5EF4-FFF2-40B4-BE49-F238E27FC236}">
                <a16:creationId xmlns:a16="http://schemas.microsoft.com/office/drawing/2014/main" id="{C57DDB14-59FF-43F0-A5B8-F943CFA84B6B}"/>
              </a:ext>
            </a:extLst>
          </p:cNvPr>
          <p:cNvSpPr/>
          <p:nvPr/>
        </p:nvSpPr>
        <p:spPr>
          <a:xfrm>
            <a:off x="420911" y="2876371"/>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Calibri" panose="020F0502020204030204"/>
                <a:ea typeface="+mn-ea"/>
                <a:cs typeface="+mn-cs"/>
              </a:rPr>
              <a:t>C. wrong</a:t>
            </a:r>
          </a:p>
        </p:txBody>
      </p:sp>
      <p:sp>
        <p:nvSpPr>
          <p:cNvPr id="13" name="Arrow: Pentagon 12">
            <a:extLst>
              <a:ext uri="{FF2B5EF4-FFF2-40B4-BE49-F238E27FC236}">
                <a16:creationId xmlns:a16="http://schemas.microsoft.com/office/drawing/2014/main" id="{D23DBB3E-C059-4C95-BA4D-14EB215371E1}"/>
              </a:ext>
            </a:extLst>
          </p:cNvPr>
          <p:cNvSpPr/>
          <p:nvPr/>
        </p:nvSpPr>
        <p:spPr>
          <a:xfrm>
            <a:off x="420910" y="1415326"/>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Calibri" panose="020F0502020204030204"/>
                <a:ea typeface="+mn-ea"/>
                <a:cs typeface="+mn-cs"/>
              </a:rPr>
              <a:t>A. right</a:t>
            </a:r>
          </a:p>
        </p:txBody>
      </p:sp>
      <p:sp>
        <p:nvSpPr>
          <p:cNvPr id="14" name="Arrow: Pentagon 13">
            <a:extLst>
              <a:ext uri="{FF2B5EF4-FFF2-40B4-BE49-F238E27FC236}">
                <a16:creationId xmlns:a16="http://schemas.microsoft.com/office/drawing/2014/main" id="{E0489B79-CF00-4A69-A4C8-D55A1D195BF1}"/>
              </a:ext>
            </a:extLst>
          </p:cNvPr>
          <p:cNvSpPr/>
          <p:nvPr/>
        </p:nvSpPr>
        <p:spPr>
          <a:xfrm>
            <a:off x="420912" y="2141220"/>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Calibri" panose="020F0502020204030204"/>
                <a:ea typeface="+mn-ea"/>
                <a:cs typeface="+mn-cs"/>
              </a:rPr>
              <a:t>B. wrong</a:t>
            </a:r>
          </a:p>
        </p:txBody>
      </p:sp>
      <p:sp>
        <p:nvSpPr>
          <p:cNvPr id="16" name="Arrow: Pentagon 15">
            <a:hlinkClick r:id="rId6" action="ppaction://hlinksldjump"/>
            <a:extLst>
              <a:ext uri="{FF2B5EF4-FFF2-40B4-BE49-F238E27FC236}">
                <a16:creationId xmlns:a16="http://schemas.microsoft.com/office/drawing/2014/main" id="{2C01868D-9CD3-4576-896C-6CC806843DAD}"/>
              </a:ext>
            </a:extLst>
          </p:cNvPr>
          <p:cNvSpPr/>
          <p:nvPr/>
        </p:nvSpPr>
        <p:spPr>
          <a:xfrm>
            <a:off x="3810182" y="4146368"/>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mn-ea"/>
                <a:cs typeface="+mn-cs"/>
              </a:rPr>
              <a:t>NEXT</a:t>
            </a:r>
          </a:p>
        </p:txBody>
      </p:sp>
    </p:spTree>
    <p:extLst>
      <p:ext uri="{BB962C8B-B14F-4D97-AF65-F5344CB8AC3E}">
        <p14:creationId xmlns:p14="http://schemas.microsoft.com/office/powerpoint/2010/main" val="121353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1000"/>
                                        <p:tgtEl>
                                          <p:spTgt spid="14"/>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grpId="0" nodeType="clickEffect">
                                  <p:stCondLst>
                                    <p:cond delay="0"/>
                                  </p:stCondLst>
                                  <p:childTnLst>
                                    <p:animClr clrSpc="rgb" dir="cw">
                                      <p:cBhvr>
                                        <p:cTn id="24" dur="250" fill="hold"/>
                                        <p:tgtEl>
                                          <p:spTgt spid="6"/>
                                        </p:tgtEl>
                                        <p:attrNameLst>
                                          <p:attrName>fillcolor</p:attrName>
                                        </p:attrNameLst>
                                      </p:cBhvr>
                                      <p:to>
                                        <a:srgbClr val="000000"/>
                                      </p:to>
                                    </p:animClr>
                                    <p:set>
                                      <p:cBhvr>
                                        <p:cTn id="25" dur="250" fill="hold"/>
                                        <p:tgtEl>
                                          <p:spTgt spid="6"/>
                                        </p:tgtEl>
                                        <p:attrNameLst>
                                          <p:attrName>fill.type</p:attrName>
                                        </p:attrNameLst>
                                      </p:cBhvr>
                                      <p:to>
                                        <p:strVal val="solid"/>
                                      </p:to>
                                    </p:set>
                                    <p:set>
                                      <p:cBhvr>
                                        <p:cTn id="26" dur="250" fill="hold"/>
                                        <p:tgtEl>
                                          <p:spTgt spid="6"/>
                                        </p:tgtEl>
                                        <p:attrNameLst>
                                          <p:attrName>fill.on</p:attrName>
                                        </p:attrNameLst>
                                      </p:cBhvr>
                                      <p:to>
                                        <p:strVal val="true"/>
                                      </p:to>
                                    </p:set>
                                  </p:childTnLst>
                                </p:cTn>
                              </p:par>
                            </p:childTnLst>
                          </p:cTn>
                        </p:par>
                        <p:par>
                          <p:cTn id="27" fill="hold">
                            <p:stCondLst>
                              <p:cond delay="250"/>
                            </p:stCondLst>
                            <p:childTnLst>
                              <p:par>
                                <p:cTn id="28" presetID="1" presetClass="emph" presetSubtype="2" fill="hold" nodeType="afterEffect">
                                  <p:stCondLst>
                                    <p:cond delay="0"/>
                                  </p:stCondLst>
                                  <p:childTnLst>
                                    <p:animClr clrSpc="rgb" dir="cw">
                                      <p:cBhvr>
                                        <p:cTn id="29" dur="500" fill="hold"/>
                                        <p:tgtEl>
                                          <p:spTgt spid="13"/>
                                        </p:tgtEl>
                                        <p:attrNameLst>
                                          <p:attrName>fillcolor</p:attrName>
                                        </p:attrNameLst>
                                      </p:cBhvr>
                                      <p:to>
                                        <a:srgbClr val="00B050"/>
                                      </p:to>
                                    </p:animClr>
                                    <p:set>
                                      <p:cBhvr>
                                        <p:cTn id="30" dur="500" fill="hold"/>
                                        <p:tgtEl>
                                          <p:spTgt spid="13"/>
                                        </p:tgtEl>
                                        <p:attrNameLst>
                                          <p:attrName>fill.type</p:attrName>
                                        </p:attrNameLst>
                                      </p:cBhvr>
                                      <p:to>
                                        <p:strVal val="solid"/>
                                      </p:to>
                                    </p:set>
                                    <p:set>
                                      <p:cBhvr>
                                        <p:cTn id="31" dur="500" fill="hold"/>
                                        <p:tgtEl>
                                          <p:spTgt spid="13"/>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ashreg.wav"/>
                                        </p:tgtEl>
                                      </p:cMediaNode>
                                    </p:audio>
                                  </p:subTnLst>
                                </p:cTn>
                              </p:par>
                            </p:childTnLst>
                          </p:cTn>
                        </p:par>
                        <p:par>
                          <p:cTn id="32" fill="hold">
                            <p:stCondLst>
                              <p:cond delay="750"/>
                            </p:stCondLst>
                            <p:childTnLst>
                              <p:par>
                                <p:cTn id="33" presetID="49" presetClass="entr" presetSubtype="0" decel="10000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 calcmode="lin" valueType="num">
                                      <p:cBhvr>
                                        <p:cTn id="37" dur="500" fill="hold"/>
                                        <p:tgtEl>
                                          <p:spTgt spid="16"/>
                                        </p:tgtEl>
                                        <p:attrNameLst>
                                          <p:attrName>style.rotation</p:attrName>
                                        </p:attrNameLst>
                                      </p:cBhvr>
                                      <p:tavLst>
                                        <p:tav tm="0">
                                          <p:val>
                                            <p:fltVal val="360"/>
                                          </p:val>
                                        </p:tav>
                                        <p:tav tm="100000">
                                          <p:val>
                                            <p:fltVal val="0"/>
                                          </p:val>
                                        </p:tav>
                                      </p:tavLst>
                                    </p:anim>
                                    <p:animEffect transition="in" filter="fade">
                                      <p:cBhvr>
                                        <p:cTn id="38" dur="500"/>
                                        <p:tgtEl>
                                          <p:spTgt spid="16"/>
                                        </p:tgtEl>
                                      </p:cBhvr>
                                    </p:animEffect>
                                  </p:childTnLst>
                                </p:cTn>
                              </p:par>
                            </p:childTnLst>
                          </p:cTn>
                        </p:par>
                      </p:childTnLst>
                    </p:cTn>
                  </p:par>
                </p:childTnLst>
              </p:cTn>
              <p:nextCondLst>
                <p:cond evt="onClick" delay="0">
                  <p:tgtEl>
                    <p:spTgt spid="6"/>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grpId="0" nodeType="clickEffect">
                                  <p:stCondLst>
                                    <p:cond delay="0"/>
                                  </p:stCondLst>
                                  <p:childTnLst>
                                    <p:animClr clrSpc="rgb" dir="cw">
                                      <p:cBhvr>
                                        <p:cTn id="43" dur="250" fill="hold"/>
                                        <p:tgtEl>
                                          <p:spTgt spid="9"/>
                                        </p:tgtEl>
                                        <p:attrNameLst>
                                          <p:attrName>fillcolor</p:attrName>
                                        </p:attrNameLst>
                                      </p:cBhvr>
                                      <p:to>
                                        <a:srgbClr val="000000"/>
                                      </p:to>
                                    </p:animClr>
                                    <p:set>
                                      <p:cBhvr>
                                        <p:cTn id="44" dur="250" fill="hold"/>
                                        <p:tgtEl>
                                          <p:spTgt spid="9"/>
                                        </p:tgtEl>
                                        <p:attrNameLst>
                                          <p:attrName>fill.type</p:attrName>
                                        </p:attrNameLst>
                                      </p:cBhvr>
                                      <p:to>
                                        <p:strVal val="solid"/>
                                      </p:to>
                                    </p:set>
                                    <p:set>
                                      <p:cBhvr>
                                        <p:cTn id="45" dur="250" fill="hold"/>
                                        <p:tgtEl>
                                          <p:spTgt spid="9"/>
                                        </p:tgtEl>
                                        <p:attrNameLst>
                                          <p:attrName>fill.on</p:attrName>
                                        </p:attrNameLst>
                                      </p:cBhvr>
                                      <p:to>
                                        <p:strVal val="true"/>
                                      </p:to>
                                    </p:set>
                                  </p:childTnLst>
                                </p:cTn>
                              </p:par>
                            </p:childTnLst>
                          </p:cTn>
                        </p:par>
                        <p:par>
                          <p:cTn id="46" fill="hold">
                            <p:stCondLst>
                              <p:cond delay="250"/>
                            </p:stCondLst>
                            <p:childTnLst>
                              <p:par>
                                <p:cTn id="47" presetID="1" presetClass="emph" presetSubtype="2" fill="hold" nodeType="afterEffect">
                                  <p:stCondLst>
                                    <p:cond delay="0"/>
                                  </p:stCondLst>
                                  <p:childTnLst>
                                    <p:animClr clrSpc="rgb" dir="cw">
                                      <p:cBhvr>
                                        <p:cTn id="48" dur="500" fill="hold"/>
                                        <p:tgtEl>
                                          <p:spTgt spid="13"/>
                                        </p:tgtEl>
                                        <p:attrNameLst>
                                          <p:attrName>fillcolor</p:attrName>
                                        </p:attrNameLst>
                                      </p:cBhvr>
                                      <p:to>
                                        <a:srgbClr val="00B050"/>
                                      </p:to>
                                    </p:animClr>
                                    <p:set>
                                      <p:cBhvr>
                                        <p:cTn id="49" dur="500" fill="hold"/>
                                        <p:tgtEl>
                                          <p:spTgt spid="13"/>
                                        </p:tgtEl>
                                        <p:attrNameLst>
                                          <p:attrName>fill.type</p:attrName>
                                        </p:attrNameLst>
                                      </p:cBhvr>
                                      <p:to>
                                        <p:strVal val="solid"/>
                                      </p:to>
                                    </p:set>
                                    <p:set>
                                      <p:cBhvr>
                                        <p:cTn id="50" dur="500" fill="hold"/>
                                        <p:tgtEl>
                                          <p:spTgt spid="13"/>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ashreg.wav"/>
                                        </p:tgtEl>
                                      </p:cMediaNode>
                                    </p:audio>
                                  </p:subTnLst>
                                </p:cTn>
                              </p:par>
                            </p:childTnLst>
                          </p:cTn>
                        </p:par>
                        <p:par>
                          <p:cTn id="51" fill="hold">
                            <p:stCondLst>
                              <p:cond delay="750"/>
                            </p:stCondLst>
                            <p:childTnLst>
                              <p:par>
                                <p:cTn id="52" presetID="49" presetClass="entr" presetSubtype="0" decel="100000" fill="hold" grpId="1"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 calcmode="lin" valueType="num">
                                      <p:cBhvr>
                                        <p:cTn id="56" dur="500" fill="hold"/>
                                        <p:tgtEl>
                                          <p:spTgt spid="16"/>
                                        </p:tgtEl>
                                        <p:attrNameLst>
                                          <p:attrName>style.rotation</p:attrName>
                                        </p:attrNameLst>
                                      </p:cBhvr>
                                      <p:tavLst>
                                        <p:tav tm="0">
                                          <p:val>
                                            <p:fltVal val="360"/>
                                          </p:val>
                                        </p:tav>
                                        <p:tav tm="100000">
                                          <p:val>
                                            <p:fltVal val="0"/>
                                          </p:val>
                                        </p:tav>
                                      </p:tavLst>
                                    </p:anim>
                                    <p:animEffect transition="in" filter="fade">
                                      <p:cBhvr>
                                        <p:cTn id="57" dur="500"/>
                                        <p:tgtEl>
                                          <p:spTgt spid="16"/>
                                        </p:tgtEl>
                                      </p:cBhvr>
                                    </p:animEffect>
                                  </p:childTnLst>
                                </p:cTn>
                              </p:par>
                            </p:childTnLst>
                          </p:cTn>
                        </p:par>
                      </p:childTnLst>
                    </p:cTn>
                  </p:par>
                </p:childTnLst>
              </p:cTn>
              <p:nextCondLst>
                <p:cond evt="onClick" delay="0">
                  <p:tgtEl>
                    <p:spTgt spid="9"/>
                  </p:tgtEl>
                </p:cond>
              </p:nextCondLst>
            </p:seq>
            <p:seq concurrent="1" nextAc="seek">
              <p:cTn id="58" restart="whenNotActive" fill="hold" evtFilter="cancelBubble" nodeType="interactiveSeq">
                <p:stCondLst>
                  <p:cond evt="onClick" delay="0">
                    <p:tgtEl>
                      <p:spTgt spid="10"/>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grpId="0" nodeType="clickEffect">
                                  <p:stCondLst>
                                    <p:cond delay="0"/>
                                  </p:stCondLst>
                                  <p:childTnLst>
                                    <p:animClr clrSpc="rgb" dir="cw">
                                      <p:cBhvr>
                                        <p:cTn id="62" dur="250" fill="hold"/>
                                        <p:tgtEl>
                                          <p:spTgt spid="10"/>
                                        </p:tgtEl>
                                        <p:attrNameLst>
                                          <p:attrName>fillcolor</p:attrName>
                                        </p:attrNameLst>
                                      </p:cBhvr>
                                      <p:to>
                                        <a:srgbClr val="000000"/>
                                      </p:to>
                                    </p:animClr>
                                    <p:set>
                                      <p:cBhvr>
                                        <p:cTn id="63" dur="250" fill="hold"/>
                                        <p:tgtEl>
                                          <p:spTgt spid="10"/>
                                        </p:tgtEl>
                                        <p:attrNameLst>
                                          <p:attrName>fill.type</p:attrName>
                                        </p:attrNameLst>
                                      </p:cBhvr>
                                      <p:to>
                                        <p:strVal val="solid"/>
                                      </p:to>
                                    </p:set>
                                    <p:set>
                                      <p:cBhvr>
                                        <p:cTn id="64" dur="250" fill="hold"/>
                                        <p:tgtEl>
                                          <p:spTgt spid="10"/>
                                        </p:tgtEl>
                                        <p:attrNameLst>
                                          <p:attrName>fill.on</p:attrName>
                                        </p:attrNameLst>
                                      </p:cBhvr>
                                      <p:to>
                                        <p:strVal val="true"/>
                                      </p:to>
                                    </p:set>
                                  </p:childTnLst>
                                </p:cTn>
                              </p:par>
                            </p:childTnLst>
                          </p:cTn>
                        </p:par>
                        <p:par>
                          <p:cTn id="65" fill="hold">
                            <p:stCondLst>
                              <p:cond delay="250"/>
                            </p:stCondLst>
                            <p:childTnLst>
                              <p:par>
                                <p:cTn id="66" presetID="1" presetClass="emph" presetSubtype="2" fill="hold" nodeType="afterEffect">
                                  <p:stCondLst>
                                    <p:cond delay="0"/>
                                  </p:stCondLst>
                                  <p:childTnLst>
                                    <p:animClr clrSpc="rgb" dir="cw">
                                      <p:cBhvr>
                                        <p:cTn id="67" dur="500" fill="hold"/>
                                        <p:tgtEl>
                                          <p:spTgt spid="13"/>
                                        </p:tgtEl>
                                        <p:attrNameLst>
                                          <p:attrName>fillcolor</p:attrName>
                                        </p:attrNameLst>
                                      </p:cBhvr>
                                      <p:to>
                                        <a:srgbClr val="00B050"/>
                                      </p:to>
                                    </p:animClr>
                                    <p:set>
                                      <p:cBhvr>
                                        <p:cTn id="68" dur="500" fill="hold"/>
                                        <p:tgtEl>
                                          <p:spTgt spid="13"/>
                                        </p:tgtEl>
                                        <p:attrNameLst>
                                          <p:attrName>fill.type</p:attrName>
                                        </p:attrNameLst>
                                      </p:cBhvr>
                                      <p:to>
                                        <p:strVal val="solid"/>
                                      </p:to>
                                    </p:set>
                                    <p:set>
                                      <p:cBhvr>
                                        <p:cTn id="69" dur="500" fill="hold"/>
                                        <p:tgtEl>
                                          <p:spTgt spid="13"/>
                                        </p:tgtEl>
                                        <p:attrNameLst>
                                          <p:attrName>fill.on</p:attrName>
                                        </p:attrNameLst>
                                      </p:cBhvr>
                                      <p:to>
                                        <p:strVal val="true"/>
                                      </p:to>
                                    </p:set>
                                  </p:childTnLst>
                                  <p:subTnLst>
                                    <p:audio>
                                      <p:cMediaNode>
                                        <p:cTn display="0" masterRel="sameClick">
                                          <p:stCondLst>
                                            <p:cond evt="begin" delay="0">
                                              <p:tn val="66"/>
                                            </p:cond>
                                          </p:stCondLst>
                                          <p:endCondLst>
                                            <p:cond evt="onStopAudio" delay="0">
                                              <p:tgtEl>
                                                <p:sldTgt/>
                                              </p:tgtEl>
                                            </p:cond>
                                          </p:endCondLst>
                                        </p:cTn>
                                        <p:tgtEl>
                                          <p:sndTgt r:embed="rId2" name="cashreg.wav"/>
                                        </p:tgtEl>
                                      </p:cMediaNode>
                                    </p:audio>
                                  </p:subTnLst>
                                </p:cTn>
                              </p:par>
                            </p:childTnLst>
                          </p:cTn>
                        </p:par>
                        <p:par>
                          <p:cTn id="70" fill="hold">
                            <p:stCondLst>
                              <p:cond delay="750"/>
                            </p:stCondLst>
                            <p:childTnLst>
                              <p:par>
                                <p:cTn id="71" presetID="49" presetClass="entr" presetSubtype="0" decel="100000" fill="hold" grpId="2" nodeType="after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 calcmode="lin" valueType="num">
                                      <p:cBhvr>
                                        <p:cTn id="75" dur="500" fill="hold"/>
                                        <p:tgtEl>
                                          <p:spTgt spid="16"/>
                                        </p:tgtEl>
                                        <p:attrNameLst>
                                          <p:attrName>style.rotation</p:attrName>
                                        </p:attrNameLst>
                                      </p:cBhvr>
                                      <p:tavLst>
                                        <p:tav tm="0">
                                          <p:val>
                                            <p:fltVal val="360"/>
                                          </p:val>
                                        </p:tav>
                                        <p:tav tm="100000">
                                          <p:val>
                                            <p:fltVal val="0"/>
                                          </p:val>
                                        </p:tav>
                                      </p:tavLst>
                                    </p:anim>
                                    <p:animEffect transition="in" filter="fade">
                                      <p:cBhvr>
                                        <p:cTn id="76" dur="500"/>
                                        <p:tgtEl>
                                          <p:spTgt spid="16"/>
                                        </p:tgtEl>
                                      </p:cBhvr>
                                    </p:animEffect>
                                  </p:childTnLst>
                                </p:cTn>
                              </p:par>
                            </p:childTnLst>
                          </p:cTn>
                        </p:par>
                      </p:childTnLst>
                    </p:cTn>
                  </p:par>
                </p:childTnLst>
              </p:cTn>
              <p:nextCondLst>
                <p:cond evt="onClick" delay="0">
                  <p:tgtEl>
                    <p:spTgt spid="10"/>
                  </p:tgtEl>
                </p:cond>
              </p:nextCondLst>
            </p:seq>
          </p:childTnLst>
        </p:cTn>
      </p:par>
    </p:tnLst>
    <p:bldLst>
      <p:bldP spid="6" grpId="0" animBg="1"/>
      <p:bldP spid="9" grpId="0" animBg="1"/>
      <p:bldP spid="10" grpId="0" animBg="1"/>
      <p:bldP spid="11" grpId="0" animBg="1"/>
      <p:bldP spid="12" grpId="0" animBg="1"/>
      <p:bldP spid="13" grpId="0" animBg="1"/>
      <p:bldP spid="14" grpId="0" animBg="1"/>
      <p:bldP spid="16" grpId="0" animBg="1"/>
      <p:bldP spid="16" grpId="1" animBg="1"/>
      <p:bldP spid="16"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ugo1">
            <a:hlinkClick r:id="" action="ppaction://media"/>
            <a:extLst>
              <a:ext uri="{FF2B5EF4-FFF2-40B4-BE49-F238E27FC236}">
                <a16:creationId xmlns:a16="http://schemas.microsoft.com/office/drawing/2014/main" id="{50518CDE-6FDC-4E91-AB5A-9BB4D87E29D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5" name="Arrow: Pentagon 4">
            <a:hlinkClick r:id="rId5" action="ppaction://hlinksldjump"/>
            <a:extLst>
              <a:ext uri="{FF2B5EF4-FFF2-40B4-BE49-F238E27FC236}">
                <a16:creationId xmlns:a16="http://schemas.microsoft.com/office/drawing/2014/main" id="{E65449D9-AA32-447A-8AAE-AAF0F5CCBD7D}"/>
              </a:ext>
            </a:extLst>
          </p:cNvPr>
          <p:cNvSpPr/>
          <p:nvPr/>
        </p:nvSpPr>
        <p:spPr>
          <a:xfrm flipH="1">
            <a:off x="145144" y="130629"/>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mn-ea"/>
                <a:cs typeface="+mn-cs"/>
              </a:rPr>
              <a:t>BACK</a:t>
            </a:r>
          </a:p>
        </p:txBody>
      </p:sp>
    </p:spTree>
    <p:extLst>
      <p:ext uri="{BB962C8B-B14F-4D97-AF65-F5344CB8AC3E}">
        <p14:creationId xmlns:p14="http://schemas.microsoft.com/office/powerpoint/2010/main" val="52788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ugo2">
            <a:hlinkClick r:id="" action="ppaction://media"/>
            <a:extLst>
              <a:ext uri="{FF2B5EF4-FFF2-40B4-BE49-F238E27FC236}">
                <a16:creationId xmlns:a16="http://schemas.microsoft.com/office/drawing/2014/main" id="{B2D34902-047E-4F95-B906-37342D8480A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5" name="Arrow: Pentagon 4">
            <a:hlinkClick r:id="rId5" action="ppaction://hlinksldjump"/>
            <a:extLst>
              <a:ext uri="{FF2B5EF4-FFF2-40B4-BE49-F238E27FC236}">
                <a16:creationId xmlns:a16="http://schemas.microsoft.com/office/drawing/2014/main" id="{25B5A5F3-DD2E-4A2F-AFA7-4754958F4DD5}"/>
              </a:ext>
            </a:extLst>
          </p:cNvPr>
          <p:cNvSpPr/>
          <p:nvPr/>
        </p:nvSpPr>
        <p:spPr>
          <a:xfrm flipH="1">
            <a:off x="145144" y="130629"/>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mn-ea"/>
                <a:cs typeface="+mn-cs"/>
              </a:rPr>
              <a:t>BACK</a:t>
            </a:r>
          </a:p>
        </p:txBody>
      </p:sp>
    </p:spTree>
    <p:extLst>
      <p:ext uri="{BB962C8B-B14F-4D97-AF65-F5344CB8AC3E}">
        <p14:creationId xmlns:p14="http://schemas.microsoft.com/office/powerpoint/2010/main" val="422245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hlinkClick r:id="rId3" action="ppaction://hlinksldjump"/>
            <a:extLst>
              <a:ext uri="{FF2B5EF4-FFF2-40B4-BE49-F238E27FC236}">
                <a16:creationId xmlns:a16="http://schemas.microsoft.com/office/drawing/2014/main" id="{8837FB28-9FD8-450C-823C-020C35D39319}"/>
              </a:ext>
            </a:extLst>
          </p:cNvPr>
          <p:cNvSpPr/>
          <p:nvPr/>
        </p:nvSpPr>
        <p:spPr>
          <a:xfrm>
            <a:off x="34377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A</a:t>
            </a:r>
          </a:p>
        </p:txBody>
      </p:sp>
      <p:sp>
        <p:nvSpPr>
          <p:cNvPr id="9" name="Rectangle 8">
            <a:hlinkClick r:id="rId3" action="ppaction://hlinksldjump"/>
            <a:extLst>
              <a:ext uri="{FF2B5EF4-FFF2-40B4-BE49-F238E27FC236}">
                <a16:creationId xmlns:a16="http://schemas.microsoft.com/office/drawing/2014/main" id="{80DD7C02-37F0-4E48-9A4C-E5E6CAF0BEDD}"/>
              </a:ext>
            </a:extLst>
          </p:cNvPr>
          <p:cNvSpPr/>
          <p:nvPr/>
        </p:nvSpPr>
        <p:spPr>
          <a:xfrm>
            <a:off x="477755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B</a:t>
            </a:r>
          </a:p>
        </p:txBody>
      </p:sp>
      <p:sp>
        <p:nvSpPr>
          <p:cNvPr id="10" name="Rectangle 9">
            <a:hlinkClick r:id="rId4" action="ppaction://hlinksldjump"/>
            <a:extLst>
              <a:ext uri="{FF2B5EF4-FFF2-40B4-BE49-F238E27FC236}">
                <a16:creationId xmlns:a16="http://schemas.microsoft.com/office/drawing/2014/main" id="{F8187096-9889-4519-857B-9AB32715DF3A}"/>
              </a:ext>
            </a:extLst>
          </p:cNvPr>
          <p:cNvSpPr/>
          <p:nvPr/>
        </p:nvSpPr>
        <p:spPr>
          <a:xfrm>
            <a:off x="61174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C</a:t>
            </a:r>
          </a:p>
        </p:txBody>
      </p:sp>
      <p:sp>
        <p:nvSpPr>
          <p:cNvPr id="11" name="Arrow: Pentagon 10">
            <a:extLst>
              <a:ext uri="{FF2B5EF4-FFF2-40B4-BE49-F238E27FC236}">
                <a16:creationId xmlns:a16="http://schemas.microsoft.com/office/drawing/2014/main" id="{DD652DBC-F0BE-4154-A824-0D386052EB2C}"/>
              </a:ext>
            </a:extLst>
          </p:cNvPr>
          <p:cNvSpPr/>
          <p:nvPr/>
        </p:nvSpPr>
        <p:spPr>
          <a:xfrm>
            <a:off x="319314" y="159657"/>
            <a:ext cx="8505372" cy="1161143"/>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Calibri" panose="020F0502020204030204"/>
                <a:ea typeface="+mn-ea"/>
                <a:cs typeface="+mn-cs"/>
              </a:rPr>
              <a:t>Question 5: insert here.</a:t>
            </a:r>
          </a:p>
        </p:txBody>
      </p:sp>
      <p:sp>
        <p:nvSpPr>
          <p:cNvPr id="12" name="Arrow: Pentagon 11">
            <a:extLst>
              <a:ext uri="{FF2B5EF4-FFF2-40B4-BE49-F238E27FC236}">
                <a16:creationId xmlns:a16="http://schemas.microsoft.com/office/drawing/2014/main" id="{C57DDB14-59FF-43F0-A5B8-F943CFA84B6B}"/>
              </a:ext>
            </a:extLst>
          </p:cNvPr>
          <p:cNvSpPr/>
          <p:nvPr/>
        </p:nvSpPr>
        <p:spPr>
          <a:xfrm>
            <a:off x="420913" y="1428206"/>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Calibri" panose="020F0502020204030204"/>
                <a:ea typeface="+mn-ea"/>
                <a:cs typeface="+mn-cs"/>
              </a:rPr>
              <a:t>A. wrong</a:t>
            </a:r>
          </a:p>
        </p:txBody>
      </p:sp>
      <p:sp>
        <p:nvSpPr>
          <p:cNvPr id="13" name="Arrow: Pentagon 12">
            <a:extLst>
              <a:ext uri="{FF2B5EF4-FFF2-40B4-BE49-F238E27FC236}">
                <a16:creationId xmlns:a16="http://schemas.microsoft.com/office/drawing/2014/main" id="{D23DBB3E-C059-4C95-BA4D-14EB215371E1}"/>
              </a:ext>
            </a:extLst>
          </p:cNvPr>
          <p:cNvSpPr/>
          <p:nvPr/>
        </p:nvSpPr>
        <p:spPr>
          <a:xfrm>
            <a:off x="420912" y="2854235"/>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Calibri" panose="020F0502020204030204"/>
                <a:ea typeface="+mn-ea"/>
                <a:cs typeface="+mn-cs"/>
              </a:rPr>
              <a:t>C. right</a:t>
            </a:r>
          </a:p>
        </p:txBody>
      </p:sp>
      <p:sp>
        <p:nvSpPr>
          <p:cNvPr id="14" name="Arrow: Pentagon 13">
            <a:extLst>
              <a:ext uri="{FF2B5EF4-FFF2-40B4-BE49-F238E27FC236}">
                <a16:creationId xmlns:a16="http://schemas.microsoft.com/office/drawing/2014/main" id="{E0489B79-CF00-4A69-A4C8-D55A1D195BF1}"/>
              </a:ext>
            </a:extLst>
          </p:cNvPr>
          <p:cNvSpPr/>
          <p:nvPr/>
        </p:nvSpPr>
        <p:spPr>
          <a:xfrm>
            <a:off x="420912" y="2141220"/>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Calibri" panose="020F0502020204030204"/>
                <a:ea typeface="+mn-ea"/>
                <a:cs typeface="+mn-cs"/>
              </a:rPr>
              <a:t>B. wrong</a:t>
            </a:r>
          </a:p>
        </p:txBody>
      </p:sp>
      <p:sp>
        <p:nvSpPr>
          <p:cNvPr id="16" name="Arrow: Pentagon 15">
            <a:hlinkClick r:id="rId5" action="ppaction://hlinksldjump"/>
            <a:extLst>
              <a:ext uri="{FF2B5EF4-FFF2-40B4-BE49-F238E27FC236}">
                <a16:creationId xmlns:a16="http://schemas.microsoft.com/office/drawing/2014/main" id="{2C01868D-9CD3-4576-896C-6CC806843DAD}"/>
              </a:ext>
            </a:extLst>
          </p:cNvPr>
          <p:cNvSpPr/>
          <p:nvPr/>
        </p:nvSpPr>
        <p:spPr>
          <a:xfrm>
            <a:off x="3810182" y="4146368"/>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mn-ea"/>
                <a:cs typeface="+mn-cs"/>
              </a:rPr>
              <a:t>NEXT</a:t>
            </a:r>
          </a:p>
        </p:txBody>
      </p:sp>
    </p:spTree>
    <p:extLst>
      <p:ext uri="{BB962C8B-B14F-4D97-AF65-F5344CB8AC3E}">
        <p14:creationId xmlns:p14="http://schemas.microsoft.com/office/powerpoint/2010/main" val="89556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000"/>
                                        <p:tgtEl>
                                          <p:spTgt spid="12"/>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1000"/>
                                        <p:tgtEl>
                                          <p:spTgt spid="14"/>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grpId="0" nodeType="clickEffect">
                                  <p:stCondLst>
                                    <p:cond delay="0"/>
                                  </p:stCondLst>
                                  <p:childTnLst>
                                    <p:animClr clrSpc="rgb" dir="cw">
                                      <p:cBhvr>
                                        <p:cTn id="24" dur="250" fill="hold"/>
                                        <p:tgtEl>
                                          <p:spTgt spid="6"/>
                                        </p:tgtEl>
                                        <p:attrNameLst>
                                          <p:attrName>fillcolor</p:attrName>
                                        </p:attrNameLst>
                                      </p:cBhvr>
                                      <p:to>
                                        <a:srgbClr val="000000"/>
                                      </p:to>
                                    </p:animClr>
                                    <p:set>
                                      <p:cBhvr>
                                        <p:cTn id="25" dur="250" fill="hold"/>
                                        <p:tgtEl>
                                          <p:spTgt spid="6"/>
                                        </p:tgtEl>
                                        <p:attrNameLst>
                                          <p:attrName>fill.type</p:attrName>
                                        </p:attrNameLst>
                                      </p:cBhvr>
                                      <p:to>
                                        <p:strVal val="solid"/>
                                      </p:to>
                                    </p:set>
                                    <p:set>
                                      <p:cBhvr>
                                        <p:cTn id="26" dur="250" fill="hold"/>
                                        <p:tgtEl>
                                          <p:spTgt spid="6"/>
                                        </p:tgtEl>
                                        <p:attrNameLst>
                                          <p:attrName>fill.on</p:attrName>
                                        </p:attrNameLst>
                                      </p:cBhvr>
                                      <p:to>
                                        <p:strVal val="true"/>
                                      </p:to>
                                    </p:set>
                                  </p:childTnLst>
                                </p:cTn>
                              </p:par>
                            </p:childTnLst>
                          </p:cTn>
                        </p:par>
                        <p:par>
                          <p:cTn id="27" fill="hold">
                            <p:stCondLst>
                              <p:cond delay="250"/>
                            </p:stCondLst>
                            <p:childTnLst>
                              <p:par>
                                <p:cTn id="28" presetID="1" presetClass="emph" presetSubtype="2" fill="hold" nodeType="afterEffect">
                                  <p:stCondLst>
                                    <p:cond delay="0"/>
                                  </p:stCondLst>
                                  <p:childTnLst>
                                    <p:animClr clrSpc="rgb" dir="cw">
                                      <p:cBhvr>
                                        <p:cTn id="29" dur="500" fill="hold"/>
                                        <p:tgtEl>
                                          <p:spTgt spid="13"/>
                                        </p:tgtEl>
                                        <p:attrNameLst>
                                          <p:attrName>fillcolor</p:attrName>
                                        </p:attrNameLst>
                                      </p:cBhvr>
                                      <p:to>
                                        <a:srgbClr val="00B050"/>
                                      </p:to>
                                    </p:animClr>
                                    <p:set>
                                      <p:cBhvr>
                                        <p:cTn id="30" dur="500" fill="hold"/>
                                        <p:tgtEl>
                                          <p:spTgt spid="13"/>
                                        </p:tgtEl>
                                        <p:attrNameLst>
                                          <p:attrName>fill.type</p:attrName>
                                        </p:attrNameLst>
                                      </p:cBhvr>
                                      <p:to>
                                        <p:strVal val="solid"/>
                                      </p:to>
                                    </p:set>
                                    <p:set>
                                      <p:cBhvr>
                                        <p:cTn id="31" dur="500" fill="hold"/>
                                        <p:tgtEl>
                                          <p:spTgt spid="13"/>
                                        </p:tgtEl>
                                        <p:attrNameLst>
                                          <p:attrName>fill.on</p:attrName>
                                        </p:attrNameLst>
                                      </p:cBhvr>
                                      <p:to>
                                        <p:strVal val="true"/>
                                      </p:to>
                                    </p:set>
                                  </p:childTnLst>
                                </p:cTn>
                              </p:par>
                            </p:childTnLst>
                          </p:cTn>
                        </p:par>
                        <p:par>
                          <p:cTn id="32" fill="hold">
                            <p:stCondLst>
                              <p:cond delay="750"/>
                            </p:stCondLst>
                            <p:childTnLst>
                              <p:par>
                                <p:cTn id="33" presetID="49" presetClass="entr" presetSubtype="0" decel="10000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 calcmode="lin" valueType="num">
                                      <p:cBhvr>
                                        <p:cTn id="37" dur="500" fill="hold"/>
                                        <p:tgtEl>
                                          <p:spTgt spid="16"/>
                                        </p:tgtEl>
                                        <p:attrNameLst>
                                          <p:attrName>style.rotation</p:attrName>
                                        </p:attrNameLst>
                                      </p:cBhvr>
                                      <p:tavLst>
                                        <p:tav tm="0">
                                          <p:val>
                                            <p:fltVal val="360"/>
                                          </p:val>
                                        </p:tav>
                                        <p:tav tm="100000">
                                          <p:val>
                                            <p:fltVal val="0"/>
                                          </p:val>
                                        </p:tav>
                                      </p:tavLst>
                                    </p:anim>
                                    <p:animEffect transition="in" filter="fade">
                                      <p:cBhvr>
                                        <p:cTn id="38" dur="500"/>
                                        <p:tgtEl>
                                          <p:spTgt spid="16"/>
                                        </p:tgtEl>
                                      </p:cBhvr>
                                    </p:animEffect>
                                  </p:childTnLst>
                                </p:cTn>
                              </p:par>
                            </p:childTnLst>
                          </p:cTn>
                        </p:par>
                      </p:childTnLst>
                    </p:cTn>
                  </p:par>
                </p:childTnLst>
              </p:cTn>
              <p:nextCondLst>
                <p:cond evt="onClick" delay="0">
                  <p:tgtEl>
                    <p:spTgt spid="6"/>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grpId="0" nodeType="clickEffect">
                                  <p:stCondLst>
                                    <p:cond delay="0"/>
                                  </p:stCondLst>
                                  <p:childTnLst>
                                    <p:animClr clrSpc="rgb" dir="cw">
                                      <p:cBhvr>
                                        <p:cTn id="43" dur="250" fill="hold"/>
                                        <p:tgtEl>
                                          <p:spTgt spid="9"/>
                                        </p:tgtEl>
                                        <p:attrNameLst>
                                          <p:attrName>fillcolor</p:attrName>
                                        </p:attrNameLst>
                                      </p:cBhvr>
                                      <p:to>
                                        <a:srgbClr val="000000"/>
                                      </p:to>
                                    </p:animClr>
                                    <p:set>
                                      <p:cBhvr>
                                        <p:cTn id="44" dur="250" fill="hold"/>
                                        <p:tgtEl>
                                          <p:spTgt spid="9"/>
                                        </p:tgtEl>
                                        <p:attrNameLst>
                                          <p:attrName>fill.type</p:attrName>
                                        </p:attrNameLst>
                                      </p:cBhvr>
                                      <p:to>
                                        <p:strVal val="solid"/>
                                      </p:to>
                                    </p:set>
                                    <p:set>
                                      <p:cBhvr>
                                        <p:cTn id="45" dur="250" fill="hold"/>
                                        <p:tgtEl>
                                          <p:spTgt spid="9"/>
                                        </p:tgtEl>
                                        <p:attrNameLst>
                                          <p:attrName>fill.on</p:attrName>
                                        </p:attrNameLst>
                                      </p:cBhvr>
                                      <p:to>
                                        <p:strVal val="true"/>
                                      </p:to>
                                    </p:set>
                                  </p:childTnLst>
                                </p:cTn>
                              </p:par>
                            </p:childTnLst>
                          </p:cTn>
                        </p:par>
                        <p:par>
                          <p:cTn id="46" fill="hold">
                            <p:stCondLst>
                              <p:cond delay="250"/>
                            </p:stCondLst>
                            <p:childTnLst>
                              <p:par>
                                <p:cTn id="47" presetID="1" presetClass="emph" presetSubtype="2" fill="hold" nodeType="afterEffect">
                                  <p:stCondLst>
                                    <p:cond delay="0"/>
                                  </p:stCondLst>
                                  <p:childTnLst>
                                    <p:animClr clrSpc="rgb" dir="cw">
                                      <p:cBhvr>
                                        <p:cTn id="48" dur="500" fill="hold"/>
                                        <p:tgtEl>
                                          <p:spTgt spid="13"/>
                                        </p:tgtEl>
                                        <p:attrNameLst>
                                          <p:attrName>fillcolor</p:attrName>
                                        </p:attrNameLst>
                                      </p:cBhvr>
                                      <p:to>
                                        <a:srgbClr val="00B050"/>
                                      </p:to>
                                    </p:animClr>
                                    <p:set>
                                      <p:cBhvr>
                                        <p:cTn id="49" dur="500" fill="hold"/>
                                        <p:tgtEl>
                                          <p:spTgt spid="13"/>
                                        </p:tgtEl>
                                        <p:attrNameLst>
                                          <p:attrName>fill.type</p:attrName>
                                        </p:attrNameLst>
                                      </p:cBhvr>
                                      <p:to>
                                        <p:strVal val="solid"/>
                                      </p:to>
                                    </p:set>
                                    <p:set>
                                      <p:cBhvr>
                                        <p:cTn id="50" dur="500" fill="hold"/>
                                        <p:tgtEl>
                                          <p:spTgt spid="13"/>
                                        </p:tgtEl>
                                        <p:attrNameLst>
                                          <p:attrName>fill.on</p:attrName>
                                        </p:attrNameLst>
                                      </p:cBhvr>
                                      <p:to>
                                        <p:strVal val="true"/>
                                      </p:to>
                                    </p:set>
                                  </p:childTnLst>
                                </p:cTn>
                              </p:par>
                            </p:childTnLst>
                          </p:cTn>
                        </p:par>
                        <p:par>
                          <p:cTn id="51" fill="hold">
                            <p:stCondLst>
                              <p:cond delay="750"/>
                            </p:stCondLst>
                            <p:childTnLst>
                              <p:par>
                                <p:cTn id="52" presetID="49" presetClass="entr" presetSubtype="0" decel="100000" fill="hold" grpId="1"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 calcmode="lin" valueType="num">
                                      <p:cBhvr>
                                        <p:cTn id="56" dur="500" fill="hold"/>
                                        <p:tgtEl>
                                          <p:spTgt spid="16"/>
                                        </p:tgtEl>
                                        <p:attrNameLst>
                                          <p:attrName>style.rotation</p:attrName>
                                        </p:attrNameLst>
                                      </p:cBhvr>
                                      <p:tavLst>
                                        <p:tav tm="0">
                                          <p:val>
                                            <p:fltVal val="360"/>
                                          </p:val>
                                        </p:tav>
                                        <p:tav tm="100000">
                                          <p:val>
                                            <p:fltVal val="0"/>
                                          </p:val>
                                        </p:tav>
                                      </p:tavLst>
                                    </p:anim>
                                    <p:animEffect transition="in" filter="fade">
                                      <p:cBhvr>
                                        <p:cTn id="57" dur="500"/>
                                        <p:tgtEl>
                                          <p:spTgt spid="16"/>
                                        </p:tgtEl>
                                      </p:cBhvr>
                                    </p:animEffect>
                                  </p:childTnLst>
                                </p:cTn>
                              </p:par>
                            </p:childTnLst>
                          </p:cTn>
                        </p:par>
                      </p:childTnLst>
                    </p:cTn>
                  </p:par>
                </p:childTnLst>
              </p:cTn>
              <p:nextCondLst>
                <p:cond evt="onClick" delay="0">
                  <p:tgtEl>
                    <p:spTgt spid="9"/>
                  </p:tgtEl>
                </p:cond>
              </p:nextCondLst>
            </p:seq>
            <p:seq concurrent="1" nextAc="seek">
              <p:cTn id="58" restart="whenNotActive" fill="hold" evtFilter="cancelBubble" nodeType="interactiveSeq">
                <p:stCondLst>
                  <p:cond evt="onClick" delay="0">
                    <p:tgtEl>
                      <p:spTgt spid="10"/>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grpId="0" nodeType="clickEffect">
                                  <p:stCondLst>
                                    <p:cond delay="0"/>
                                  </p:stCondLst>
                                  <p:childTnLst>
                                    <p:animClr clrSpc="rgb" dir="cw">
                                      <p:cBhvr>
                                        <p:cTn id="62" dur="250" fill="hold"/>
                                        <p:tgtEl>
                                          <p:spTgt spid="10"/>
                                        </p:tgtEl>
                                        <p:attrNameLst>
                                          <p:attrName>fillcolor</p:attrName>
                                        </p:attrNameLst>
                                      </p:cBhvr>
                                      <p:to>
                                        <a:srgbClr val="000000"/>
                                      </p:to>
                                    </p:animClr>
                                    <p:set>
                                      <p:cBhvr>
                                        <p:cTn id="63" dur="250" fill="hold"/>
                                        <p:tgtEl>
                                          <p:spTgt spid="10"/>
                                        </p:tgtEl>
                                        <p:attrNameLst>
                                          <p:attrName>fill.type</p:attrName>
                                        </p:attrNameLst>
                                      </p:cBhvr>
                                      <p:to>
                                        <p:strVal val="solid"/>
                                      </p:to>
                                    </p:set>
                                    <p:set>
                                      <p:cBhvr>
                                        <p:cTn id="64" dur="250" fill="hold"/>
                                        <p:tgtEl>
                                          <p:spTgt spid="10"/>
                                        </p:tgtEl>
                                        <p:attrNameLst>
                                          <p:attrName>fill.on</p:attrName>
                                        </p:attrNameLst>
                                      </p:cBhvr>
                                      <p:to>
                                        <p:strVal val="true"/>
                                      </p:to>
                                    </p:set>
                                  </p:childTnLst>
                                </p:cTn>
                              </p:par>
                            </p:childTnLst>
                          </p:cTn>
                        </p:par>
                        <p:par>
                          <p:cTn id="65" fill="hold">
                            <p:stCondLst>
                              <p:cond delay="250"/>
                            </p:stCondLst>
                            <p:childTnLst>
                              <p:par>
                                <p:cTn id="66" presetID="1" presetClass="emph" presetSubtype="2" fill="hold" nodeType="afterEffect">
                                  <p:stCondLst>
                                    <p:cond delay="0"/>
                                  </p:stCondLst>
                                  <p:childTnLst>
                                    <p:animClr clrSpc="rgb" dir="cw">
                                      <p:cBhvr>
                                        <p:cTn id="67" dur="500" fill="hold"/>
                                        <p:tgtEl>
                                          <p:spTgt spid="13"/>
                                        </p:tgtEl>
                                        <p:attrNameLst>
                                          <p:attrName>fillcolor</p:attrName>
                                        </p:attrNameLst>
                                      </p:cBhvr>
                                      <p:to>
                                        <a:srgbClr val="00B050"/>
                                      </p:to>
                                    </p:animClr>
                                    <p:set>
                                      <p:cBhvr>
                                        <p:cTn id="68" dur="500" fill="hold"/>
                                        <p:tgtEl>
                                          <p:spTgt spid="13"/>
                                        </p:tgtEl>
                                        <p:attrNameLst>
                                          <p:attrName>fill.type</p:attrName>
                                        </p:attrNameLst>
                                      </p:cBhvr>
                                      <p:to>
                                        <p:strVal val="solid"/>
                                      </p:to>
                                    </p:set>
                                    <p:set>
                                      <p:cBhvr>
                                        <p:cTn id="69" dur="500" fill="hold"/>
                                        <p:tgtEl>
                                          <p:spTgt spid="13"/>
                                        </p:tgtEl>
                                        <p:attrNameLst>
                                          <p:attrName>fill.on</p:attrName>
                                        </p:attrNameLst>
                                      </p:cBhvr>
                                      <p:to>
                                        <p:strVal val="true"/>
                                      </p:to>
                                    </p:set>
                                  </p:childTnLst>
                                </p:cTn>
                              </p:par>
                            </p:childTnLst>
                          </p:cTn>
                        </p:par>
                        <p:par>
                          <p:cTn id="70" fill="hold">
                            <p:stCondLst>
                              <p:cond delay="750"/>
                            </p:stCondLst>
                            <p:childTnLst>
                              <p:par>
                                <p:cTn id="71" presetID="49" presetClass="entr" presetSubtype="0" decel="100000" fill="hold" grpId="2" nodeType="after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 calcmode="lin" valueType="num">
                                      <p:cBhvr>
                                        <p:cTn id="75" dur="500" fill="hold"/>
                                        <p:tgtEl>
                                          <p:spTgt spid="16"/>
                                        </p:tgtEl>
                                        <p:attrNameLst>
                                          <p:attrName>style.rotation</p:attrName>
                                        </p:attrNameLst>
                                      </p:cBhvr>
                                      <p:tavLst>
                                        <p:tav tm="0">
                                          <p:val>
                                            <p:fltVal val="360"/>
                                          </p:val>
                                        </p:tav>
                                        <p:tav tm="100000">
                                          <p:val>
                                            <p:fltVal val="0"/>
                                          </p:val>
                                        </p:tav>
                                      </p:tavLst>
                                    </p:anim>
                                    <p:animEffect transition="in" filter="fade">
                                      <p:cBhvr>
                                        <p:cTn id="76" dur="500"/>
                                        <p:tgtEl>
                                          <p:spTgt spid="16"/>
                                        </p:tgtEl>
                                      </p:cBhvr>
                                    </p:animEffect>
                                  </p:childTnLst>
                                </p:cTn>
                              </p:par>
                            </p:childTnLst>
                          </p:cTn>
                        </p:par>
                      </p:childTnLst>
                    </p:cTn>
                  </p:par>
                </p:childTnLst>
              </p:cTn>
              <p:nextCondLst>
                <p:cond evt="onClick" delay="0">
                  <p:tgtEl>
                    <p:spTgt spid="10"/>
                  </p:tgtEl>
                </p:cond>
              </p:nextCondLst>
            </p:seq>
          </p:childTnLst>
        </p:cTn>
      </p:par>
    </p:tnLst>
    <p:bldLst>
      <p:bldP spid="6" grpId="0" animBg="1"/>
      <p:bldP spid="9" grpId="0" animBg="1"/>
      <p:bldP spid="10" grpId="0" animBg="1"/>
      <p:bldP spid="11" grpId="0" animBg="1"/>
      <p:bldP spid="12" grpId="0" animBg="1"/>
      <p:bldP spid="13" grpId="0" animBg="1"/>
      <p:bldP spid="14" grpId="0" animBg="1"/>
      <p:bldP spid="16" grpId="0" animBg="1"/>
      <p:bldP spid="16" grpId="1" animBg="1"/>
      <p:bldP spid="16" grpId="2"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ugo1">
            <a:hlinkClick r:id="" action="ppaction://media"/>
            <a:extLst>
              <a:ext uri="{FF2B5EF4-FFF2-40B4-BE49-F238E27FC236}">
                <a16:creationId xmlns:a16="http://schemas.microsoft.com/office/drawing/2014/main" id="{B2B039CB-E3A6-46AE-84C3-0DFF9CD38BDA}"/>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5" name="Arrow: Pentagon 4">
            <a:hlinkClick r:id="rId5" action="ppaction://hlinksldjump"/>
            <a:extLst>
              <a:ext uri="{FF2B5EF4-FFF2-40B4-BE49-F238E27FC236}">
                <a16:creationId xmlns:a16="http://schemas.microsoft.com/office/drawing/2014/main" id="{E65449D9-AA32-447A-8AAE-AAF0F5CCBD7D}"/>
              </a:ext>
            </a:extLst>
          </p:cNvPr>
          <p:cNvSpPr/>
          <p:nvPr/>
        </p:nvSpPr>
        <p:spPr>
          <a:xfrm flipH="1">
            <a:off x="145144" y="130629"/>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mn-ea"/>
                <a:cs typeface="+mn-cs"/>
              </a:rPr>
              <a:t>BACK</a:t>
            </a:r>
          </a:p>
        </p:txBody>
      </p:sp>
    </p:spTree>
    <p:extLst>
      <p:ext uri="{BB962C8B-B14F-4D97-AF65-F5344CB8AC3E}">
        <p14:creationId xmlns:p14="http://schemas.microsoft.com/office/powerpoint/2010/main" val="129076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86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ugo2">
            <a:hlinkClick r:id="" action="ppaction://media"/>
            <a:extLst>
              <a:ext uri="{FF2B5EF4-FFF2-40B4-BE49-F238E27FC236}">
                <a16:creationId xmlns:a16="http://schemas.microsoft.com/office/drawing/2014/main" id="{F5521847-6AB7-4AA5-9294-1FD0333B4F8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5" name="Arrow: Pentagon 4">
            <a:hlinkClick r:id="rId5" action="ppaction://hlinksldjump"/>
            <a:extLst>
              <a:ext uri="{FF2B5EF4-FFF2-40B4-BE49-F238E27FC236}">
                <a16:creationId xmlns:a16="http://schemas.microsoft.com/office/drawing/2014/main" id="{25B5A5F3-DD2E-4A2F-AFA7-4754958F4DD5}"/>
              </a:ext>
            </a:extLst>
          </p:cNvPr>
          <p:cNvSpPr/>
          <p:nvPr/>
        </p:nvSpPr>
        <p:spPr>
          <a:xfrm flipH="1">
            <a:off x="145144" y="130629"/>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mn-ea"/>
                <a:cs typeface="+mn-cs"/>
              </a:rPr>
              <a:t>BACK</a:t>
            </a:r>
          </a:p>
        </p:txBody>
      </p:sp>
    </p:spTree>
    <p:extLst>
      <p:ext uri="{BB962C8B-B14F-4D97-AF65-F5344CB8AC3E}">
        <p14:creationId xmlns:p14="http://schemas.microsoft.com/office/powerpoint/2010/main" val="27494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93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hlinkClick r:id="rId4" action="ppaction://hlinksldjump"/>
            <a:extLst>
              <a:ext uri="{FF2B5EF4-FFF2-40B4-BE49-F238E27FC236}">
                <a16:creationId xmlns:a16="http://schemas.microsoft.com/office/drawing/2014/main" id="{8837FB28-9FD8-450C-823C-020C35D39319}"/>
              </a:ext>
            </a:extLst>
          </p:cNvPr>
          <p:cNvSpPr/>
          <p:nvPr/>
        </p:nvSpPr>
        <p:spPr>
          <a:xfrm>
            <a:off x="34377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A</a:t>
            </a:r>
          </a:p>
        </p:txBody>
      </p:sp>
      <p:sp>
        <p:nvSpPr>
          <p:cNvPr id="9" name="Rectangle 8">
            <a:hlinkClick r:id="rId5" action="ppaction://hlinksldjump"/>
            <a:extLst>
              <a:ext uri="{FF2B5EF4-FFF2-40B4-BE49-F238E27FC236}">
                <a16:creationId xmlns:a16="http://schemas.microsoft.com/office/drawing/2014/main" id="{80DD7C02-37F0-4E48-9A4C-E5E6CAF0BEDD}"/>
              </a:ext>
            </a:extLst>
          </p:cNvPr>
          <p:cNvSpPr/>
          <p:nvPr/>
        </p:nvSpPr>
        <p:spPr>
          <a:xfrm>
            <a:off x="477755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B</a:t>
            </a:r>
          </a:p>
        </p:txBody>
      </p:sp>
      <p:sp>
        <p:nvSpPr>
          <p:cNvPr id="10" name="Rectangle 9">
            <a:hlinkClick r:id="rId5" action="ppaction://hlinksldjump"/>
            <a:extLst>
              <a:ext uri="{FF2B5EF4-FFF2-40B4-BE49-F238E27FC236}">
                <a16:creationId xmlns:a16="http://schemas.microsoft.com/office/drawing/2014/main" id="{F8187096-9889-4519-857B-9AB32715DF3A}"/>
              </a:ext>
            </a:extLst>
          </p:cNvPr>
          <p:cNvSpPr/>
          <p:nvPr/>
        </p:nvSpPr>
        <p:spPr>
          <a:xfrm>
            <a:off x="61174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C</a:t>
            </a:r>
          </a:p>
        </p:txBody>
      </p:sp>
      <p:sp>
        <p:nvSpPr>
          <p:cNvPr id="11" name="Arrow: Pentagon 10">
            <a:extLst>
              <a:ext uri="{FF2B5EF4-FFF2-40B4-BE49-F238E27FC236}">
                <a16:creationId xmlns:a16="http://schemas.microsoft.com/office/drawing/2014/main" id="{DD652DBC-F0BE-4154-A824-0D386052EB2C}"/>
              </a:ext>
            </a:extLst>
          </p:cNvPr>
          <p:cNvSpPr/>
          <p:nvPr/>
        </p:nvSpPr>
        <p:spPr>
          <a:xfrm>
            <a:off x="319314" y="159657"/>
            <a:ext cx="8505372" cy="1161143"/>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Calibri" panose="020F0502020204030204"/>
                <a:ea typeface="+mn-ea"/>
                <a:cs typeface="+mn-cs"/>
              </a:rPr>
              <a:t>Question 6: insert here.</a:t>
            </a:r>
          </a:p>
        </p:txBody>
      </p:sp>
      <p:sp>
        <p:nvSpPr>
          <p:cNvPr id="12" name="Arrow: Pentagon 11">
            <a:extLst>
              <a:ext uri="{FF2B5EF4-FFF2-40B4-BE49-F238E27FC236}">
                <a16:creationId xmlns:a16="http://schemas.microsoft.com/office/drawing/2014/main" id="{C57DDB14-59FF-43F0-A5B8-F943CFA84B6B}"/>
              </a:ext>
            </a:extLst>
          </p:cNvPr>
          <p:cNvSpPr/>
          <p:nvPr/>
        </p:nvSpPr>
        <p:spPr>
          <a:xfrm>
            <a:off x="420911" y="2876371"/>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Calibri" panose="020F0502020204030204"/>
                <a:ea typeface="+mn-ea"/>
                <a:cs typeface="+mn-cs"/>
              </a:rPr>
              <a:t>C. wrong</a:t>
            </a:r>
          </a:p>
        </p:txBody>
      </p:sp>
      <p:sp>
        <p:nvSpPr>
          <p:cNvPr id="13" name="Arrow: Pentagon 12">
            <a:extLst>
              <a:ext uri="{FF2B5EF4-FFF2-40B4-BE49-F238E27FC236}">
                <a16:creationId xmlns:a16="http://schemas.microsoft.com/office/drawing/2014/main" id="{D23DBB3E-C059-4C95-BA4D-14EB215371E1}"/>
              </a:ext>
            </a:extLst>
          </p:cNvPr>
          <p:cNvSpPr/>
          <p:nvPr/>
        </p:nvSpPr>
        <p:spPr>
          <a:xfrm>
            <a:off x="420910" y="1415326"/>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Calibri" panose="020F0502020204030204"/>
                <a:ea typeface="+mn-ea"/>
                <a:cs typeface="+mn-cs"/>
              </a:rPr>
              <a:t>A. right</a:t>
            </a:r>
          </a:p>
        </p:txBody>
      </p:sp>
      <p:sp>
        <p:nvSpPr>
          <p:cNvPr id="14" name="Arrow: Pentagon 13">
            <a:extLst>
              <a:ext uri="{FF2B5EF4-FFF2-40B4-BE49-F238E27FC236}">
                <a16:creationId xmlns:a16="http://schemas.microsoft.com/office/drawing/2014/main" id="{E0489B79-CF00-4A69-A4C8-D55A1D195BF1}"/>
              </a:ext>
            </a:extLst>
          </p:cNvPr>
          <p:cNvSpPr/>
          <p:nvPr/>
        </p:nvSpPr>
        <p:spPr>
          <a:xfrm>
            <a:off x="420912" y="2141220"/>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Calibri" panose="020F0502020204030204"/>
                <a:ea typeface="+mn-ea"/>
                <a:cs typeface="+mn-cs"/>
              </a:rPr>
              <a:t>B. wrong</a:t>
            </a:r>
          </a:p>
        </p:txBody>
      </p:sp>
      <p:sp>
        <p:nvSpPr>
          <p:cNvPr id="16" name="Arrow: Pentagon 15">
            <a:hlinkClick r:id="rId6" action="ppaction://hlinksldjump"/>
            <a:extLst>
              <a:ext uri="{FF2B5EF4-FFF2-40B4-BE49-F238E27FC236}">
                <a16:creationId xmlns:a16="http://schemas.microsoft.com/office/drawing/2014/main" id="{2C01868D-9CD3-4576-896C-6CC806843DAD}"/>
              </a:ext>
            </a:extLst>
          </p:cNvPr>
          <p:cNvSpPr/>
          <p:nvPr/>
        </p:nvSpPr>
        <p:spPr>
          <a:xfrm>
            <a:off x="3810182" y="4146368"/>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mn-ea"/>
                <a:cs typeface="+mn-cs"/>
              </a:rPr>
              <a:t>NEXT</a:t>
            </a:r>
          </a:p>
        </p:txBody>
      </p:sp>
    </p:spTree>
    <p:extLst>
      <p:ext uri="{BB962C8B-B14F-4D97-AF65-F5344CB8AC3E}">
        <p14:creationId xmlns:p14="http://schemas.microsoft.com/office/powerpoint/2010/main" val="240354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1000"/>
                                        <p:tgtEl>
                                          <p:spTgt spid="14"/>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grpId="0" nodeType="clickEffect">
                                  <p:stCondLst>
                                    <p:cond delay="0"/>
                                  </p:stCondLst>
                                  <p:childTnLst>
                                    <p:animClr clrSpc="rgb" dir="cw">
                                      <p:cBhvr>
                                        <p:cTn id="24" dur="250" fill="hold"/>
                                        <p:tgtEl>
                                          <p:spTgt spid="6"/>
                                        </p:tgtEl>
                                        <p:attrNameLst>
                                          <p:attrName>fillcolor</p:attrName>
                                        </p:attrNameLst>
                                      </p:cBhvr>
                                      <p:to>
                                        <a:srgbClr val="000000"/>
                                      </p:to>
                                    </p:animClr>
                                    <p:set>
                                      <p:cBhvr>
                                        <p:cTn id="25" dur="250" fill="hold"/>
                                        <p:tgtEl>
                                          <p:spTgt spid="6"/>
                                        </p:tgtEl>
                                        <p:attrNameLst>
                                          <p:attrName>fill.type</p:attrName>
                                        </p:attrNameLst>
                                      </p:cBhvr>
                                      <p:to>
                                        <p:strVal val="solid"/>
                                      </p:to>
                                    </p:set>
                                    <p:set>
                                      <p:cBhvr>
                                        <p:cTn id="26" dur="250" fill="hold"/>
                                        <p:tgtEl>
                                          <p:spTgt spid="6"/>
                                        </p:tgtEl>
                                        <p:attrNameLst>
                                          <p:attrName>fill.on</p:attrName>
                                        </p:attrNameLst>
                                      </p:cBhvr>
                                      <p:to>
                                        <p:strVal val="true"/>
                                      </p:to>
                                    </p:set>
                                  </p:childTnLst>
                                </p:cTn>
                              </p:par>
                            </p:childTnLst>
                          </p:cTn>
                        </p:par>
                        <p:par>
                          <p:cTn id="27" fill="hold">
                            <p:stCondLst>
                              <p:cond delay="250"/>
                            </p:stCondLst>
                            <p:childTnLst>
                              <p:par>
                                <p:cTn id="28" presetID="1" presetClass="emph" presetSubtype="2" fill="hold" nodeType="afterEffect">
                                  <p:stCondLst>
                                    <p:cond delay="0"/>
                                  </p:stCondLst>
                                  <p:childTnLst>
                                    <p:animClr clrSpc="rgb" dir="cw">
                                      <p:cBhvr>
                                        <p:cTn id="29" dur="500" fill="hold"/>
                                        <p:tgtEl>
                                          <p:spTgt spid="13"/>
                                        </p:tgtEl>
                                        <p:attrNameLst>
                                          <p:attrName>fillcolor</p:attrName>
                                        </p:attrNameLst>
                                      </p:cBhvr>
                                      <p:to>
                                        <a:srgbClr val="00B050"/>
                                      </p:to>
                                    </p:animClr>
                                    <p:set>
                                      <p:cBhvr>
                                        <p:cTn id="30" dur="500" fill="hold"/>
                                        <p:tgtEl>
                                          <p:spTgt spid="13"/>
                                        </p:tgtEl>
                                        <p:attrNameLst>
                                          <p:attrName>fill.type</p:attrName>
                                        </p:attrNameLst>
                                      </p:cBhvr>
                                      <p:to>
                                        <p:strVal val="solid"/>
                                      </p:to>
                                    </p:set>
                                    <p:set>
                                      <p:cBhvr>
                                        <p:cTn id="31" dur="500" fill="hold"/>
                                        <p:tgtEl>
                                          <p:spTgt spid="13"/>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ashreg.wav"/>
                                        </p:tgtEl>
                                      </p:cMediaNode>
                                    </p:audio>
                                  </p:subTnLst>
                                </p:cTn>
                              </p:par>
                            </p:childTnLst>
                          </p:cTn>
                        </p:par>
                        <p:par>
                          <p:cTn id="32" fill="hold">
                            <p:stCondLst>
                              <p:cond delay="750"/>
                            </p:stCondLst>
                            <p:childTnLst>
                              <p:par>
                                <p:cTn id="33" presetID="49" presetClass="entr" presetSubtype="0" decel="10000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 calcmode="lin" valueType="num">
                                      <p:cBhvr>
                                        <p:cTn id="37" dur="500" fill="hold"/>
                                        <p:tgtEl>
                                          <p:spTgt spid="16"/>
                                        </p:tgtEl>
                                        <p:attrNameLst>
                                          <p:attrName>style.rotation</p:attrName>
                                        </p:attrNameLst>
                                      </p:cBhvr>
                                      <p:tavLst>
                                        <p:tav tm="0">
                                          <p:val>
                                            <p:fltVal val="360"/>
                                          </p:val>
                                        </p:tav>
                                        <p:tav tm="100000">
                                          <p:val>
                                            <p:fltVal val="0"/>
                                          </p:val>
                                        </p:tav>
                                      </p:tavLst>
                                    </p:anim>
                                    <p:animEffect transition="in" filter="fade">
                                      <p:cBhvr>
                                        <p:cTn id="38" dur="500"/>
                                        <p:tgtEl>
                                          <p:spTgt spid="16"/>
                                        </p:tgtEl>
                                      </p:cBhvr>
                                    </p:animEffect>
                                  </p:childTnLst>
                                </p:cTn>
                              </p:par>
                            </p:childTnLst>
                          </p:cTn>
                        </p:par>
                      </p:childTnLst>
                    </p:cTn>
                  </p:par>
                </p:childTnLst>
              </p:cTn>
              <p:nextCondLst>
                <p:cond evt="onClick" delay="0">
                  <p:tgtEl>
                    <p:spTgt spid="6"/>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grpId="0" nodeType="clickEffect">
                                  <p:stCondLst>
                                    <p:cond delay="0"/>
                                  </p:stCondLst>
                                  <p:childTnLst>
                                    <p:animClr clrSpc="rgb" dir="cw">
                                      <p:cBhvr>
                                        <p:cTn id="43" dur="250" fill="hold"/>
                                        <p:tgtEl>
                                          <p:spTgt spid="9"/>
                                        </p:tgtEl>
                                        <p:attrNameLst>
                                          <p:attrName>fillcolor</p:attrName>
                                        </p:attrNameLst>
                                      </p:cBhvr>
                                      <p:to>
                                        <a:srgbClr val="000000"/>
                                      </p:to>
                                    </p:animClr>
                                    <p:set>
                                      <p:cBhvr>
                                        <p:cTn id="44" dur="250" fill="hold"/>
                                        <p:tgtEl>
                                          <p:spTgt spid="9"/>
                                        </p:tgtEl>
                                        <p:attrNameLst>
                                          <p:attrName>fill.type</p:attrName>
                                        </p:attrNameLst>
                                      </p:cBhvr>
                                      <p:to>
                                        <p:strVal val="solid"/>
                                      </p:to>
                                    </p:set>
                                    <p:set>
                                      <p:cBhvr>
                                        <p:cTn id="45" dur="250" fill="hold"/>
                                        <p:tgtEl>
                                          <p:spTgt spid="9"/>
                                        </p:tgtEl>
                                        <p:attrNameLst>
                                          <p:attrName>fill.on</p:attrName>
                                        </p:attrNameLst>
                                      </p:cBhvr>
                                      <p:to>
                                        <p:strVal val="true"/>
                                      </p:to>
                                    </p:set>
                                  </p:childTnLst>
                                </p:cTn>
                              </p:par>
                            </p:childTnLst>
                          </p:cTn>
                        </p:par>
                        <p:par>
                          <p:cTn id="46" fill="hold">
                            <p:stCondLst>
                              <p:cond delay="250"/>
                            </p:stCondLst>
                            <p:childTnLst>
                              <p:par>
                                <p:cTn id="47" presetID="1" presetClass="emph" presetSubtype="2" fill="hold" nodeType="afterEffect">
                                  <p:stCondLst>
                                    <p:cond delay="0"/>
                                  </p:stCondLst>
                                  <p:childTnLst>
                                    <p:animClr clrSpc="rgb" dir="cw">
                                      <p:cBhvr>
                                        <p:cTn id="48" dur="500" fill="hold"/>
                                        <p:tgtEl>
                                          <p:spTgt spid="13"/>
                                        </p:tgtEl>
                                        <p:attrNameLst>
                                          <p:attrName>fillcolor</p:attrName>
                                        </p:attrNameLst>
                                      </p:cBhvr>
                                      <p:to>
                                        <a:srgbClr val="00B050"/>
                                      </p:to>
                                    </p:animClr>
                                    <p:set>
                                      <p:cBhvr>
                                        <p:cTn id="49" dur="500" fill="hold"/>
                                        <p:tgtEl>
                                          <p:spTgt spid="13"/>
                                        </p:tgtEl>
                                        <p:attrNameLst>
                                          <p:attrName>fill.type</p:attrName>
                                        </p:attrNameLst>
                                      </p:cBhvr>
                                      <p:to>
                                        <p:strVal val="solid"/>
                                      </p:to>
                                    </p:set>
                                    <p:set>
                                      <p:cBhvr>
                                        <p:cTn id="50" dur="500" fill="hold"/>
                                        <p:tgtEl>
                                          <p:spTgt spid="13"/>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ashreg.wav"/>
                                        </p:tgtEl>
                                      </p:cMediaNode>
                                    </p:audio>
                                  </p:subTnLst>
                                </p:cTn>
                              </p:par>
                            </p:childTnLst>
                          </p:cTn>
                        </p:par>
                        <p:par>
                          <p:cTn id="51" fill="hold">
                            <p:stCondLst>
                              <p:cond delay="750"/>
                            </p:stCondLst>
                            <p:childTnLst>
                              <p:par>
                                <p:cTn id="52" presetID="49" presetClass="entr" presetSubtype="0" decel="100000" fill="hold" grpId="1"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 calcmode="lin" valueType="num">
                                      <p:cBhvr>
                                        <p:cTn id="56" dur="500" fill="hold"/>
                                        <p:tgtEl>
                                          <p:spTgt spid="16"/>
                                        </p:tgtEl>
                                        <p:attrNameLst>
                                          <p:attrName>style.rotation</p:attrName>
                                        </p:attrNameLst>
                                      </p:cBhvr>
                                      <p:tavLst>
                                        <p:tav tm="0">
                                          <p:val>
                                            <p:fltVal val="360"/>
                                          </p:val>
                                        </p:tav>
                                        <p:tav tm="100000">
                                          <p:val>
                                            <p:fltVal val="0"/>
                                          </p:val>
                                        </p:tav>
                                      </p:tavLst>
                                    </p:anim>
                                    <p:animEffect transition="in" filter="fade">
                                      <p:cBhvr>
                                        <p:cTn id="57" dur="500"/>
                                        <p:tgtEl>
                                          <p:spTgt spid="16"/>
                                        </p:tgtEl>
                                      </p:cBhvr>
                                    </p:animEffect>
                                  </p:childTnLst>
                                </p:cTn>
                              </p:par>
                            </p:childTnLst>
                          </p:cTn>
                        </p:par>
                      </p:childTnLst>
                    </p:cTn>
                  </p:par>
                </p:childTnLst>
              </p:cTn>
              <p:nextCondLst>
                <p:cond evt="onClick" delay="0">
                  <p:tgtEl>
                    <p:spTgt spid="9"/>
                  </p:tgtEl>
                </p:cond>
              </p:nextCondLst>
            </p:seq>
            <p:seq concurrent="1" nextAc="seek">
              <p:cTn id="58" restart="whenNotActive" fill="hold" evtFilter="cancelBubble" nodeType="interactiveSeq">
                <p:stCondLst>
                  <p:cond evt="onClick" delay="0">
                    <p:tgtEl>
                      <p:spTgt spid="10"/>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grpId="0" nodeType="clickEffect">
                                  <p:stCondLst>
                                    <p:cond delay="0"/>
                                  </p:stCondLst>
                                  <p:childTnLst>
                                    <p:animClr clrSpc="rgb" dir="cw">
                                      <p:cBhvr>
                                        <p:cTn id="62" dur="250" fill="hold"/>
                                        <p:tgtEl>
                                          <p:spTgt spid="10"/>
                                        </p:tgtEl>
                                        <p:attrNameLst>
                                          <p:attrName>fillcolor</p:attrName>
                                        </p:attrNameLst>
                                      </p:cBhvr>
                                      <p:to>
                                        <a:srgbClr val="000000"/>
                                      </p:to>
                                    </p:animClr>
                                    <p:set>
                                      <p:cBhvr>
                                        <p:cTn id="63" dur="250" fill="hold"/>
                                        <p:tgtEl>
                                          <p:spTgt spid="10"/>
                                        </p:tgtEl>
                                        <p:attrNameLst>
                                          <p:attrName>fill.type</p:attrName>
                                        </p:attrNameLst>
                                      </p:cBhvr>
                                      <p:to>
                                        <p:strVal val="solid"/>
                                      </p:to>
                                    </p:set>
                                    <p:set>
                                      <p:cBhvr>
                                        <p:cTn id="64" dur="250" fill="hold"/>
                                        <p:tgtEl>
                                          <p:spTgt spid="10"/>
                                        </p:tgtEl>
                                        <p:attrNameLst>
                                          <p:attrName>fill.on</p:attrName>
                                        </p:attrNameLst>
                                      </p:cBhvr>
                                      <p:to>
                                        <p:strVal val="true"/>
                                      </p:to>
                                    </p:set>
                                  </p:childTnLst>
                                </p:cTn>
                              </p:par>
                            </p:childTnLst>
                          </p:cTn>
                        </p:par>
                        <p:par>
                          <p:cTn id="65" fill="hold">
                            <p:stCondLst>
                              <p:cond delay="250"/>
                            </p:stCondLst>
                            <p:childTnLst>
                              <p:par>
                                <p:cTn id="66" presetID="1" presetClass="emph" presetSubtype="2" fill="hold" nodeType="afterEffect">
                                  <p:stCondLst>
                                    <p:cond delay="0"/>
                                  </p:stCondLst>
                                  <p:childTnLst>
                                    <p:animClr clrSpc="rgb" dir="cw">
                                      <p:cBhvr>
                                        <p:cTn id="67" dur="500" fill="hold"/>
                                        <p:tgtEl>
                                          <p:spTgt spid="13"/>
                                        </p:tgtEl>
                                        <p:attrNameLst>
                                          <p:attrName>fillcolor</p:attrName>
                                        </p:attrNameLst>
                                      </p:cBhvr>
                                      <p:to>
                                        <a:srgbClr val="00B050"/>
                                      </p:to>
                                    </p:animClr>
                                    <p:set>
                                      <p:cBhvr>
                                        <p:cTn id="68" dur="500" fill="hold"/>
                                        <p:tgtEl>
                                          <p:spTgt spid="13"/>
                                        </p:tgtEl>
                                        <p:attrNameLst>
                                          <p:attrName>fill.type</p:attrName>
                                        </p:attrNameLst>
                                      </p:cBhvr>
                                      <p:to>
                                        <p:strVal val="solid"/>
                                      </p:to>
                                    </p:set>
                                    <p:set>
                                      <p:cBhvr>
                                        <p:cTn id="69" dur="500" fill="hold"/>
                                        <p:tgtEl>
                                          <p:spTgt spid="13"/>
                                        </p:tgtEl>
                                        <p:attrNameLst>
                                          <p:attrName>fill.on</p:attrName>
                                        </p:attrNameLst>
                                      </p:cBhvr>
                                      <p:to>
                                        <p:strVal val="true"/>
                                      </p:to>
                                    </p:set>
                                  </p:childTnLst>
                                  <p:subTnLst>
                                    <p:audio>
                                      <p:cMediaNode>
                                        <p:cTn display="0" masterRel="sameClick">
                                          <p:stCondLst>
                                            <p:cond evt="begin" delay="0">
                                              <p:tn val="66"/>
                                            </p:cond>
                                          </p:stCondLst>
                                          <p:endCondLst>
                                            <p:cond evt="onStopAudio" delay="0">
                                              <p:tgtEl>
                                                <p:sldTgt/>
                                              </p:tgtEl>
                                            </p:cond>
                                          </p:endCondLst>
                                        </p:cTn>
                                        <p:tgtEl>
                                          <p:sndTgt r:embed="rId2" name="cashreg.wav"/>
                                        </p:tgtEl>
                                      </p:cMediaNode>
                                    </p:audio>
                                  </p:subTnLst>
                                </p:cTn>
                              </p:par>
                            </p:childTnLst>
                          </p:cTn>
                        </p:par>
                        <p:par>
                          <p:cTn id="70" fill="hold">
                            <p:stCondLst>
                              <p:cond delay="750"/>
                            </p:stCondLst>
                            <p:childTnLst>
                              <p:par>
                                <p:cTn id="71" presetID="49" presetClass="entr" presetSubtype="0" decel="100000" fill="hold" grpId="2" nodeType="after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 calcmode="lin" valueType="num">
                                      <p:cBhvr>
                                        <p:cTn id="75" dur="500" fill="hold"/>
                                        <p:tgtEl>
                                          <p:spTgt spid="16"/>
                                        </p:tgtEl>
                                        <p:attrNameLst>
                                          <p:attrName>style.rotation</p:attrName>
                                        </p:attrNameLst>
                                      </p:cBhvr>
                                      <p:tavLst>
                                        <p:tav tm="0">
                                          <p:val>
                                            <p:fltVal val="360"/>
                                          </p:val>
                                        </p:tav>
                                        <p:tav tm="100000">
                                          <p:val>
                                            <p:fltVal val="0"/>
                                          </p:val>
                                        </p:tav>
                                      </p:tavLst>
                                    </p:anim>
                                    <p:animEffect transition="in" filter="fade">
                                      <p:cBhvr>
                                        <p:cTn id="76" dur="500"/>
                                        <p:tgtEl>
                                          <p:spTgt spid="16"/>
                                        </p:tgtEl>
                                      </p:cBhvr>
                                    </p:animEffect>
                                  </p:childTnLst>
                                </p:cTn>
                              </p:par>
                            </p:childTnLst>
                          </p:cTn>
                        </p:par>
                      </p:childTnLst>
                    </p:cTn>
                  </p:par>
                </p:childTnLst>
              </p:cTn>
              <p:nextCondLst>
                <p:cond evt="onClick" delay="0">
                  <p:tgtEl>
                    <p:spTgt spid="10"/>
                  </p:tgtEl>
                </p:cond>
              </p:nextCondLst>
            </p:seq>
          </p:childTnLst>
        </p:cTn>
      </p:par>
    </p:tnLst>
    <p:bldLst>
      <p:bldP spid="6" grpId="0" animBg="1"/>
      <p:bldP spid="9" grpId="0" animBg="1"/>
      <p:bldP spid="10" grpId="0" animBg="1"/>
      <p:bldP spid="11" grpId="0" animBg="1"/>
      <p:bldP spid="12" grpId="0" animBg="1"/>
      <p:bldP spid="13" grpId="0" animBg="1"/>
      <p:bldP spid="14" grpId="0" animBg="1"/>
      <p:bldP spid="16" grpId="0" animBg="1"/>
      <p:bldP spid="16" grpId="1" animBg="1"/>
      <p:bldP spid="16" grpId="2"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ugo1">
            <a:hlinkClick r:id="" action="ppaction://media"/>
            <a:extLst>
              <a:ext uri="{FF2B5EF4-FFF2-40B4-BE49-F238E27FC236}">
                <a16:creationId xmlns:a16="http://schemas.microsoft.com/office/drawing/2014/main" id="{50518CDE-6FDC-4E91-AB5A-9BB4D87E29D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5" name="Arrow: Pentagon 4">
            <a:hlinkClick r:id="rId5" action="ppaction://hlinksldjump"/>
            <a:extLst>
              <a:ext uri="{FF2B5EF4-FFF2-40B4-BE49-F238E27FC236}">
                <a16:creationId xmlns:a16="http://schemas.microsoft.com/office/drawing/2014/main" id="{E65449D9-AA32-447A-8AAE-AAF0F5CCBD7D}"/>
              </a:ext>
            </a:extLst>
          </p:cNvPr>
          <p:cNvSpPr/>
          <p:nvPr/>
        </p:nvSpPr>
        <p:spPr>
          <a:xfrm flipH="1">
            <a:off x="145144" y="130629"/>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mn-ea"/>
                <a:cs typeface="+mn-cs"/>
              </a:rPr>
              <a:t>BACK</a:t>
            </a:r>
          </a:p>
        </p:txBody>
      </p:sp>
    </p:spTree>
    <p:extLst>
      <p:ext uri="{BB962C8B-B14F-4D97-AF65-F5344CB8AC3E}">
        <p14:creationId xmlns:p14="http://schemas.microsoft.com/office/powerpoint/2010/main" val="167456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8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ugo2">
            <a:hlinkClick r:id="" action="ppaction://media"/>
            <a:extLst>
              <a:ext uri="{FF2B5EF4-FFF2-40B4-BE49-F238E27FC236}">
                <a16:creationId xmlns:a16="http://schemas.microsoft.com/office/drawing/2014/main" id="{B2D34902-047E-4F95-B906-37342D8480A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5" name="Arrow: Pentagon 4">
            <a:hlinkClick r:id="rId5" action="ppaction://hlinksldjump"/>
            <a:extLst>
              <a:ext uri="{FF2B5EF4-FFF2-40B4-BE49-F238E27FC236}">
                <a16:creationId xmlns:a16="http://schemas.microsoft.com/office/drawing/2014/main" id="{25B5A5F3-DD2E-4A2F-AFA7-4754958F4DD5}"/>
              </a:ext>
            </a:extLst>
          </p:cNvPr>
          <p:cNvSpPr/>
          <p:nvPr/>
        </p:nvSpPr>
        <p:spPr>
          <a:xfrm flipH="1">
            <a:off x="145144" y="130629"/>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mn-ea"/>
                <a:cs typeface="+mn-cs"/>
              </a:rPr>
              <a:t>BACK</a:t>
            </a:r>
          </a:p>
        </p:txBody>
      </p:sp>
    </p:spTree>
    <p:extLst>
      <p:ext uri="{BB962C8B-B14F-4D97-AF65-F5344CB8AC3E}">
        <p14:creationId xmlns:p14="http://schemas.microsoft.com/office/powerpoint/2010/main" val="397436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93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hlinkClick r:id="rId3" action="ppaction://hlinksldjump"/>
            <a:extLst>
              <a:ext uri="{FF2B5EF4-FFF2-40B4-BE49-F238E27FC236}">
                <a16:creationId xmlns:a16="http://schemas.microsoft.com/office/drawing/2014/main" id="{8837FB28-9FD8-450C-823C-020C35D39319}"/>
              </a:ext>
            </a:extLst>
          </p:cNvPr>
          <p:cNvSpPr/>
          <p:nvPr/>
        </p:nvSpPr>
        <p:spPr>
          <a:xfrm>
            <a:off x="34377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a:t>A</a:t>
            </a:r>
          </a:p>
        </p:txBody>
      </p:sp>
      <p:sp>
        <p:nvSpPr>
          <p:cNvPr id="9" name="Rectangle 8">
            <a:hlinkClick r:id="rId3" action="ppaction://hlinksldjump"/>
            <a:extLst>
              <a:ext uri="{FF2B5EF4-FFF2-40B4-BE49-F238E27FC236}">
                <a16:creationId xmlns:a16="http://schemas.microsoft.com/office/drawing/2014/main" id="{80DD7C02-37F0-4E48-9A4C-E5E6CAF0BEDD}"/>
              </a:ext>
            </a:extLst>
          </p:cNvPr>
          <p:cNvSpPr/>
          <p:nvPr/>
        </p:nvSpPr>
        <p:spPr>
          <a:xfrm>
            <a:off x="477755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a:t>B</a:t>
            </a:r>
          </a:p>
        </p:txBody>
      </p:sp>
      <p:sp>
        <p:nvSpPr>
          <p:cNvPr id="10" name="Rectangle 9">
            <a:hlinkClick r:id="rId4" action="ppaction://hlinksldjump"/>
            <a:extLst>
              <a:ext uri="{FF2B5EF4-FFF2-40B4-BE49-F238E27FC236}">
                <a16:creationId xmlns:a16="http://schemas.microsoft.com/office/drawing/2014/main" id="{F8187096-9889-4519-857B-9AB32715DF3A}"/>
              </a:ext>
            </a:extLst>
          </p:cNvPr>
          <p:cNvSpPr/>
          <p:nvPr/>
        </p:nvSpPr>
        <p:spPr>
          <a:xfrm>
            <a:off x="61174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a:t>C</a:t>
            </a:r>
          </a:p>
        </p:txBody>
      </p:sp>
      <p:sp>
        <p:nvSpPr>
          <p:cNvPr id="11" name="Arrow: Pentagon 10">
            <a:extLst>
              <a:ext uri="{FF2B5EF4-FFF2-40B4-BE49-F238E27FC236}">
                <a16:creationId xmlns:a16="http://schemas.microsoft.com/office/drawing/2014/main" id="{DD652DBC-F0BE-4154-A824-0D386052EB2C}"/>
              </a:ext>
            </a:extLst>
          </p:cNvPr>
          <p:cNvSpPr/>
          <p:nvPr/>
        </p:nvSpPr>
        <p:spPr>
          <a:xfrm>
            <a:off x="319314" y="159657"/>
            <a:ext cx="8505372" cy="1161143"/>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002060"/>
                </a:solidFill>
              </a:rPr>
              <a:t>Question 1: insert here.</a:t>
            </a:r>
          </a:p>
        </p:txBody>
      </p:sp>
      <p:sp>
        <p:nvSpPr>
          <p:cNvPr id="12" name="Arrow: Pentagon 11">
            <a:extLst>
              <a:ext uri="{FF2B5EF4-FFF2-40B4-BE49-F238E27FC236}">
                <a16:creationId xmlns:a16="http://schemas.microsoft.com/office/drawing/2014/main" id="{C57DDB14-59FF-43F0-A5B8-F943CFA84B6B}"/>
              </a:ext>
            </a:extLst>
          </p:cNvPr>
          <p:cNvSpPr/>
          <p:nvPr/>
        </p:nvSpPr>
        <p:spPr>
          <a:xfrm>
            <a:off x="420913" y="1428206"/>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7030A0"/>
                </a:solidFill>
              </a:rPr>
              <a:t>A. wrong</a:t>
            </a:r>
          </a:p>
        </p:txBody>
      </p:sp>
      <p:sp>
        <p:nvSpPr>
          <p:cNvPr id="13" name="Arrow: Pentagon 12">
            <a:extLst>
              <a:ext uri="{FF2B5EF4-FFF2-40B4-BE49-F238E27FC236}">
                <a16:creationId xmlns:a16="http://schemas.microsoft.com/office/drawing/2014/main" id="{D23DBB3E-C059-4C95-BA4D-14EB215371E1}"/>
              </a:ext>
            </a:extLst>
          </p:cNvPr>
          <p:cNvSpPr/>
          <p:nvPr/>
        </p:nvSpPr>
        <p:spPr>
          <a:xfrm>
            <a:off x="420912" y="2854235"/>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7030A0"/>
                </a:solidFill>
              </a:rPr>
              <a:t>C. right</a:t>
            </a:r>
          </a:p>
        </p:txBody>
      </p:sp>
      <p:sp>
        <p:nvSpPr>
          <p:cNvPr id="14" name="Arrow: Pentagon 13">
            <a:extLst>
              <a:ext uri="{FF2B5EF4-FFF2-40B4-BE49-F238E27FC236}">
                <a16:creationId xmlns:a16="http://schemas.microsoft.com/office/drawing/2014/main" id="{E0489B79-CF00-4A69-A4C8-D55A1D195BF1}"/>
              </a:ext>
            </a:extLst>
          </p:cNvPr>
          <p:cNvSpPr/>
          <p:nvPr/>
        </p:nvSpPr>
        <p:spPr>
          <a:xfrm>
            <a:off x="420912" y="2141220"/>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7030A0"/>
                </a:solidFill>
              </a:rPr>
              <a:t>B. wrong</a:t>
            </a:r>
          </a:p>
        </p:txBody>
      </p:sp>
      <p:sp>
        <p:nvSpPr>
          <p:cNvPr id="16" name="Arrow: Pentagon 15">
            <a:hlinkClick r:id="rId5" action="ppaction://hlinksldjump"/>
            <a:extLst>
              <a:ext uri="{FF2B5EF4-FFF2-40B4-BE49-F238E27FC236}">
                <a16:creationId xmlns:a16="http://schemas.microsoft.com/office/drawing/2014/main" id="{2C01868D-9CD3-4576-896C-6CC806843DAD}"/>
              </a:ext>
            </a:extLst>
          </p:cNvPr>
          <p:cNvSpPr/>
          <p:nvPr/>
        </p:nvSpPr>
        <p:spPr>
          <a:xfrm>
            <a:off x="3810182" y="4146368"/>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tx1"/>
                </a:solidFill>
              </a:rPr>
              <a:t>NEXT</a:t>
            </a:r>
          </a:p>
        </p:txBody>
      </p:sp>
    </p:spTree>
    <p:extLst>
      <p:ext uri="{BB962C8B-B14F-4D97-AF65-F5344CB8AC3E}">
        <p14:creationId xmlns:p14="http://schemas.microsoft.com/office/powerpoint/2010/main" val="386247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000"/>
                                        <p:tgtEl>
                                          <p:spTgt spid="12"/>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1000"/>
                                        <p:tgtEl>
                                          <p:spTgt spid="14"/>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grpId="0" nodeType="clickEffect">
                                  <p:stCondLst>
                                    <p:cond delay="0"/>
                                  </p:stCondLst>
                                  <p:childTnLst>
                                    <p:animClr clrSpc="rgb" dir="cw">
                                      <p:cBhvr>
                                        <p:cTn id="24" dur="250" fill="hold"/>
                                        <p:tgtEl>
                                          <p:spTgt spid="6"/>
                                        </p:tgtEl>
                                        <p:attrNameLst>
                                          <p:attrName>fillcolor</p:attrName>
                                        </p:attrNameLst>
                                      </p:cBhvr>
                                      <p:to>
                                        <a:srgbClr val="000000"/>
                                      </p:to>
                                    </p:animClr>
                                    <p:set>
                                      <p:cBhvr>
                                        <p:cTn id="25" dur="250" fill="hold"/>
                                        <p:tgtEl>
                                          <p:spTgt spid="6"/>
                                        </p:tgtEl>
                                        <p:attrNameLst>
                                          <p:attrName>fill.type</p:attrName>
                                        </p:attrNameLst>
                                      </p:cBhvr>
                                      <p:to>
                                        <p:strVal val="solid"/>
                                      </p:to>
                                    </p:set>
                                    <p:set>
                                      <p:cBhvr>
                                        <p:cTn id="26" dur="250" fill="hold"/>
                                        <p:tgtEl>
                                          <p:spTgt spid="6"/>
                                        </p:tgtEl>
                                        <p:attrNameLst>
                                          <p:attrName>fill.on</p:attrName>
                                        </p:attrNameLst>
                                      </p:cBhvr>
                                      <p:to>
                                        <p:strVal val="true"/>
                                      </p:to>
                                    </p:set>
                                  </p:childTnLst>
                                </p:cTn>
                              </p:par>
                            </p:childTnLst>
                          </p:cTn>
                        </p:par>
                        <p:par>
                          <p:cTn id="27" fill="hold">
                            <p:stCondLst>
                              <p:cond delay="250"/>
                            </p:stCondLst>
                            <p:childTnLst>
                              <p:par>
                                <p:cTn id="28" presetID="1" presetClass="emph" presetSubtype="2" fill="hold" nodeType="afterEffect">
                                  <p:stCondLst>
                                    <p:cond delay="0"/>
                                  </p:stCondLst>
                                  <p:childTnLst>
                                    <p:animClr clrSpc="rgb" dir="cw">
                                      <p:cBhvr>
                                        <p:cTn id="29" dur="500" fill="hold"/>
                                        <p:tgtEl>
                                          <p:spTgt spid="13"/>
                                        </p:tgtEl>
                                        <p:attrNameLst>
                                          <p:attrName>fillcolor</p:attrName>
                                        </p:attrNameLst>
                                      </p:cBhvr>
                                      <p:to>
                                        <a:srgbClr val="00B050"/>
                                      </p:to>
                                    </p:animClr>
                                    <p:set>
                                      <p:cBhvr>
                                        <p:cTn id="30" dur="500" fill="hold"/>
                                        <p:tgtEl>
                                          <p:spTgt spid="13"/>
                                        </p:tgtEl>
                                        <p:attrNameLst>
                                          <p:attrName>fill.type</p:attrName>
                                        </p:attrNameLst>
                                      </p:cBhvr>
                                      <p:to>
                                        <p:strVal val="solid"/>
                                      </p:to>
                                    </p:set>
                                    <p:set>
                                      <p:cBhvr>
                                        <p:cTn id="31" dur="500" fill="hold"/>
                                        <p:tgtEl>
                                          <p:spTgt spid="13"/>
                                        </p:tgtEl>
                                        <p:attrNameLst>
                                          <p:attrName>fill.on</p:attrName>
                                        </p:attrNameLst>
                                      </p:cBhvr>
                                      <p:to>
                                        <p:strVal val="true"/>
                                      </p:to>
                                    </p:set>
                                  </p:childTnLst>
                                </p:cTn>
                              </p:par>
                            </p:childTnLst>
                          </p:cTn>
                        </p:par>
                        <p:par>
                          <p:cTn id="32" fill="hold">
                            <p:stCondLst>
                              <p:cond delay="750"/>
                            </p:stCondLst>
                            <p:childTnLst>
                              <p:par>
                                <p:cTn id="33" presetID="49" presetClass="entr" presetSubtype="0" decel="10000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 calcmode="lin" valueType="num">
                                      <p:cBhvr>
                                        <p:cTn id="37" dur="500" fill="hold"/>
                                        <p:tgtEl>
                                          <p:spTgt spid="16"/>
                                        </p:tgtEl>
                                        <p:attrNameLst>
                                          <p:attrName>style.rotation</p:attrName>
                                        </p:attrNameLst>
                                      </p:cBhvr>
                                      <p:tavLst>
                                        <p:tav tm="0">
                                          <p:val>
                                            <p:fltVal val="360"/>
                                          </p:val>
                                        </p:tav>
                                        <p:tav tm="100000">
                                          <p:val>
                                            <p:fltVal val="0"/>
                                          </p:val>
                                        </p:tav>
                                      </p:tavLst>
                                    </p:anim>
                                    <p:animEffect transition="in" filter="fade">
                                      <p:cBhvr>
                                        <p:cTn id="38" dur="500"/>
                                        <p:tgtEl>
                                          <p:spTgt spid="16"/>
                                        </p:tgtEl>
                                      </p:cBhvr>
                                    </p:animEffect>
                                  </p:childTnLst>
                                </p:cTn>
                              </p:par>
                            </p:childTnLst>
                          </p:cTn>
                        </p:par>
                      </p:childTnLst>
                    </p:cTn>
                  </p:par>
                </p:childTnLst>
              </p:cTn>
              <p:nextCondLst>
                <p:cond evt="onClick" delay="0">
                  <p:tgtEl>
                    <p:spTgt spid="6"/>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grpId="0" nodeType="clickEffect">
                                  <p:stCondLst>
                                    <p:cond delay="0"/>
                                  </p:stCondLst>
                                  <p:childTnLst>
                                    <p:animClr clrSpc="rgb" dir="cw">
                                      <p:cBhvr>
                                        <p:cTn id="43" dur="250" fill="hold"/>
                                        <p:tgtEl>
                                          <p:spTgt spid="9"/>
                                        </p:tgtEl>
                                        <p:attrNameLst>
                                          <p:attrName>fillcolor</p:attrName>
                                        </p:attrNameLst>
                                      </p:cBhvr>
                                      <p:to>
                                        <a:srgbClr val="000000"/>
                                      </p:to>
                                    </p:animClr>
                                    <p:set>
                                      <p:cBhvr>
                                        <p:cTn id="44" dur="250" fill="hold"/>
                                        <p:tgtEl>
                                          <p:spTgt spid="9"/>
                                        </p:tgtEl>
                                        <p:attrNameLst>
                                          <p:attrName>fill.type</p:attrName>
                                        </p:attrNameLst>
                                      </p:cBhvr>
                                      <p:to>
                                        <p:strVal val="solid"/>
                                      </p:to>
                                    </p:set>
                                    <p:set>
                                      <p:cBhvr>
                                        <p:cTn id="45" dur="250" fill="hold"/>
                                        <p:tgtEl>
                                          <p:spTgt spid="9"/>
                                        </p:tgtEl>
                                        <p:attrNameLst>
                                          <p:attrName>fill.on</p:attrName>
                                        </p:attrNameLst>
                                      </p:cBhvr>
                                      <p:to>
                                        <p:strVal val="true"/>
                                      </p:to>
                                    </p:set>
                                  </p:childTnLst>
                                </p:cTn>
                              </p:par>
                            </p:childTnLst>
                          </p:cTn>
                        </p:par>
                        <p:par>
                          <p:cTn id="46" fill="hold">
                            <p:stCondLst>
                              <p:cond delay="250"/>
                            </p:stCondLst>
                            <p:childTnLst>
                              <p:par>
                                <p:cTn id="47" presetID="1" presetClass="emph" presetSubtype="2" fill="hold" nodeType="afterEffect">
                                  <p:stCondLst>
                                    <p:cond delay="0"/>
                                  </p:stCondLst>
                                  <p:childTnLst>
                                    <p:animClr clrSpc="rgb" dir="cw">
                                      <p:cBhvr>
                                        <p:cTn id="48" dur="500" fill="hold"/>
                                        <p:tgtEl>
                                          <p:spTgt spid="13"/>
                                        </p:tgtEl>
                                        <p:attrNameLst>
                                          <p:attrName>fillcolor</p:attrName>
                                        </p:attrNameLst>
                                      </p:cBhvr>
                                      <p:to>
                                        <a:srgbClr val="00B050"/>
                                      </p:to>
                                    </p:animClr>
                                    <p:set>
                                      <p:cBhvr>
                                        <p:cTn id="49" dur="500" fill="hold"/>
                                        <p:tgtEl>
                                          <p:spTgt spid="13"/>
                                        </p:tgtEl>
                                        <p:attrNameLst>
                                          <p:attrName>fill.type</p:attrName>
                                        </p:attrNameLst>
                                      </p:cBhvr>
                                      <p:to>
                                        <p:strVal val="solid"/>
                                      </p:to>
                                    </p:set>
                                    <p:set>
                                      <p:cBhvr>
                                        <p:cTn id="50" dur="500" fill="hold"/>
                                        <p:tgtEl>
                                          <p:spTgt spid="13"/>
                                        </p:tgtEl>
                                        <p:attrNameLst>
                                          <p:attrName>fill.on</p:attrName>
                                        </p:attrNameLst>
                                      </p:cBhvr>
                                      <p:to>
                                        <p:strVal val="true"/>
                                      </p:to>
                                    </p:set>
                                  </p:childTnLst>
                                </p:cTn>
                              </p:par>
                            </p:childTnLst>
                          </p:cTn>
                        </p:par>
                        <p:par>
                          <p:cTn id="51" fill="hold">
                            <p:stCondLst>
                              <p:cond delay="750"/>
                            </p:stCondLst>
                            <p:childTnLst>
                              <p:par>
                                <p:cTn id="52" presetID="49" presetClass="entr" presetSubtype="0" decel="100000" fill="hold" grpId="1"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 calcmode="lin" valueType="num">
                                      <p:cBhvr>
                                        <p:cTn id="56" dur="500" fill="hold"/>
                                        <p:tgtEl>
                                          <p:spTgt spid="16"/>
                                        </p:tgtEl>
                                        <p:attrNameLst>
                                          <p:attrName>style.rotation</p:attrName>
                                        </p:attrNameLst>
                                      </p:cBhvr>
                                      <p:tavLst>
                                        <p:tav tm="0">
                                          <p:val>
                                            <p:fltVal val="360"/>
                                          </p:val>
                                        </p:tav>
                                        <p:tav tm="100000">
                                          <p:val>
                                            <p:fltVal val="0"/>
                                          </p:val>
                                        </p:tav>
                                      </p:tavLst>
                                    </p:anim>
                                    <p:animEffect transition="in" filter="fade">
                                      <p:cBhvr>
                                        <p:cTn id="57" dur="500"/>
                                        <p:tgtEl>
                                          <p:spTgt spid="16"/>
                                        </p:tgtEl>
                                      </p:cBhvr>
                                    </p:animEffect>
                                  </p:childTnLst>
                                </p:cTn>
                              </p:par>
                            </p:childTnLst>
                          </p:cTn>
                        </p:par>
                      </p:childTnLst>
                    </p:cTn>
                  </p:par>
                </p:childTnLst>
              </p:cTn>
              <p:nextCondLst>
                <p:cond evt="onClick" delay="0">
                  <p:tgtEl>
                    <p:spTgt spid="9"/>
                  </p:tgtEl>
                </p:cond>
              </p:nextCondLst>
            </p:seq>
            <p:seq concurrent="1" nextAc="seek">
              <p:cTn id="58" restart="whenNotActive" fill="hold" evtFilter="cancelBubble" nodeType="interactiveSeq">
                <p:stCondLst>
                  <p:cond evt="onClick" delay="0">
                    <p:tgtEl>
                      <p:spTgt spid="10"/>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grpId="0" nodeType="clickEffect">
                                  <p:stCondLst>
                                    <p:cond delay="0"/>
                                  </p:stCondLst>
                                  <p:childTnLst>
                                    <p:animClr clrSpc="rgb" dir="cw">
                                      <p:cBhvr>
                                        <p:cTn id="62" dur="250" fill="hold"/>
                                        <p:tgtEl>
                                          <p:spTgt spid="10"/>
                                        </p:tgtEl>
                                        <p:attrNameLst>
                                          <p:attrName>fillcolor</p:attrName>
                                        </p:attrNameLst>
                                      </p:cBhvr>
                                      <p:to>
                                        <a:srgbClr val="000000"/>
                                      </p:to>
                                    </p:animClr>
                                    <p:set>
                                      <p:cBhvr>
                                        <p:cTn id="63" dur="250" fill="hold"/>
                                        <p:tgtEl>
                                          <p:spTgt spid="10"/>
                                        </p:tgtEl>
                                        <p:attrNameLst>
                                          <p:attrName>fill.type</p:attrName>
                                        </p:attrNameLst>
                                      </p:cBhvr>
                                      <p:to>
                                        <p:strVal val="solid"/>
                                      </p:to>
                                    </p:set>
                                    <p:set>
                                      <p:cBhvr>
                                        <p:cTn id="64" dur="250" fill="hold"/>
                                        <p:tgtEl>
                                          <p:spTgt spid="10"/>
                                        </p:tgtEl>
                                        <p:attrNameLst>
                                          <p:attrName>fill.on</p:attrName>
                                        </p:attrNameLst>
                                      </p:cBhvr>
                                      <p:to>
                                        <p:strVal val="true"/>
                                      </p:to>
                                    </p:set>
                                  </p:childTnLst>
                                </p:cTn>
                              </p:par>
                            </p:childTnLst>
                          </p:cTn>
                        </p:par>
                        <p:par>
                          <p:cTn id="65" fill="hold">
                            <p:stCondLst>
                              <p:cond delay="250"/>
                            </p:stCondLst>
                            <p:childTnLst>
                              <p:par>
                                <p:cTn id="66" presetID="1" presetClass="emph" presetSubtype="2" fill="hold" nodeType="afterEffect">
                                  <p:stCondLst>
                                    <p:cond delay="0"/>
                                  </p:stCondLst>
                                  <p:childTnLst>
                                    <p:animClr clrSpc="rgb" dir="cw">
                                      <p:cBhvr>
                                        <p:cTn id="67" dur="500" fill="hold"/>
                                        <p:tgtEl>
                                          <p:spTgt spid="13"/>
                                        </p:tgtEl>
                                        <p:attrNameLst>
                                          <p:attrName>fillcolor</p:attrName>
                                        </p:attrNameLst>
                                      </p:cBhvr>
                                      <p:to>
                                        <a:srgbClr val="00B050"/>
                                      </p:to>
                                    </p:animClr>
                                    <p:set>
                                      <p:cBhvr>
                                        <p:cTn id="68" dur="500" fill="hold"/>
                                        <p:tgtEl>
                                          <p:spTgt spid="13"/>
                                        </p:tgtEl>
                                        <p:attrNameLst>
                                          <p:attrName>fill.type</p:attrName>
                                        </p:attrNameLst>
                                      </p:cBhvr>
                                      <p:to>
                                        <p:strVal val="solid"/>
                                      </p:to>
                                    </p:set>
                                    <p:set>
                                      <p:cBhvr>
                                        <p:cTn id="69" dur="500" fill="hold"/>
                                        <p:tgtEl>
                                          <p:spTgt spid="13"/>
                                        </p:tgtEl>
                                        <p:attrNameLst>
                                          <p:attrName>fill.on</p:attrName>
                                        </p:attrNameLst>
                                      </p:cBhvr>
                                      <p:to>
                                        <p:strVal val="true"/>
                                      </p:to>
                                    </p:set>
                                  </p:childTnLst>
                                </p:cTn>
                              </p:par>
                            </p:childTnLst>
                          </p:cTn>
                        </p:par>
                        <p:par>
                          <p:cTn id="70" fill="hold">
                            <p:stCondLst>
                              <p:cond delay="750"/>
                            </p:stCondLst>
                            <p:childTnLst>
                              <p:par>
                                <p:cTn id="71" presetID="49" presetClass="entr" presetSubtype="0" decel="100000" fill="hold" grpId="2" nodeType="after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 calcmode="lin" valueType="num">
                                      <p:cBhvr>
                                        <p:cTn id="75" dur="500" fill="hold"/>
                                        <p:tgtEl>
                                          <p:spTgt spid="16"/>
                                        </p:tgtEl>
                                        <p:attrNameLst>
                                          <p:attrName>style.rotation</p:attrName>
                                        </p:attrNameLst>
                                      </p:cBhvr>
                                      <p:tavLst>
                                        <p:tav tm="0">
                                          <p:val>
                                            <p:fltVal val="360"/>
                                          </p:val>
                                        </p:tav>
                                        <p:tav tm="100000">
                                          <p:val>
                                            <p:fltVal val="0"/>
                                          </p:val>
                                        </p:tav>
                                      </p:tavLst>
                                    </p:anim>
                                    <p:animEffect transition="in" filter="fade">
                                      <p:cBhvr>
                                        <p:cTn id="76" dur="500"/>
                                        <p:tgtEl>
                                          <p:spTgt spid="16"/>
                                        </p:tgtEl>
                                      </p:cBhvr>
                                    </p:animEffect>
                                  </p:childTnLst>
                                </p:cTn>
                              </p:par>
                            </p:childTnLst>
                          </p:cTn>
                        </p:par>
                      </p:childTnLst>
                    </p:cTn>
                  </p:par>
                </p:childTnLst>
              </p:cTn>
              <p:nextCondLst>
                <p:cond evt="onClick" delay="0">
                  <p:tgtEl>
                    <p:spTgt spid="10"/>
                  </p:tgtEl>
                </p:cond>
              </p:nextCondLst>
            </p:seq>
          </p:childTnLst>
        </p:cTn>
      </p:par>
    </p:tnLst>
    <p:bldLst>
      <p:bldP spid="6" grpId="0" animBg="1"/>
      <p:bldP spid="9" grpId="0" animBg="1"/>
      <p:bldP spid="10" grpId="0" animBg="1"/>
      <p:bldP spid="11" grpId="0" animBg="1"/>
      <p:bldP spid="12" grpId="0" animBg="1"/>
      <p:bldP spid="13" grpId="0" animBg="1"/>
      <p:bldP spid="14" grpId="0" animBg="1"/>
      <p:bldP spid="16" grpId="0" animBg="1"/>
      <p:bldP spid="16" grpId="1" animBg="1"/>
      <p:bldP spid="16" grpId="2"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hlinkClick r:id="rId4" action="ppaction://hlinksldjump"/>
            <a:extLst>
              <a:ext uri="{FF2B5EF4-FFF2-40B4-BE49-F238E27FC236}">
                <a16:creationId xmlns:a16="http://schemas.microsoft.com/office/drawing/2014/main" id="{8837FB28-9FD8-450C-823C-020C35D39319}"/>
              </a:ext>
            </a:extLst>
          </p:cNvPr>
          <p:cNvSpPr/>
          <p:nvPr/>
        </p:nvSpPr>
        <p:spPr>
          <a:xfrm>
            <a:off x="34377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A</a:t>
            </a:r>
          </a:p>
        </p:txBody>
      </p:sp>
      <p:sp>
        <p:nvSpPr>
          <p:cNvPr id="9" name="Rectangle 8">
            <a:hlinkClick r:id="rId5" action="ppaction://hlinksldjump"/>
            <a:extLst>
              <a:ext uri="{FF2B5EF4-FFF2-40B4-BE49-F238E27FC236}">
                <a16:creationId xmlns:a16="http://schemas.microsoft.com/office/drawing/2014/main" id="{80DD7C02-37F0-4E48-9A4C-E5E6CAF0BEDD}"/>
              </a:ext>
            </a:extLst>
          </p:cNvPr>
          <p:cNvSpPr/>
          <p:nvPr/>
        </p:nvSpPr>
        <p:spPr>
          <a:xfrm>
            <a:off x="477755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B</a:t>
            </a:r>
          </a:p>
        </p:txBody>
      </p:sp>
      <p:sp>
        <p:nvSpPr>
          <p:cNvPr id="10" name="Rectangle 9">
            <a:hlinkClick r:id="rId4" action="ppaction://hlinksldjump"/>
            <a:extLst>
              <a:ext uri="{FF2B5EF4-FFF2-40B4-BE49-F238E27FC236}">
                <a16:creationId xmlns:a16="http://schemas.microsoft.com/office/drawing/2014/main" id="{F8187096-9889-4519-857B-9AB32715DF3A}"/>
              </a:ext>
            </a:extLst>
          </p:cNvPr>
          <p:cNvSpPr/>
          <p:nvPr/>
        </p:nvSpPr>
        <p:spPr>
          <a:xfrm>
            <a:off x="61174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C</a:t>
            </a:r>
          </a:p>
        </p:txBody>
      </p:sp>
      <p:sp>
        <p:nvSpPr>
          <p:cNvPr id="11" name="Arrow: Pentagon 10">
            <a:extLst>
              <a:ext uri="{FF2B5EF4-FFF2-40B4-BE49-F238E27FC236}">
                <a16:creationId xmlns:a16="http://schemas.microsoft.com/office/drawing/2014/main" id="{DD652DBC-F0BE-4154-A824-0D386052EB2C}"/>
              </a:ext>
            </a:extLst>
          </p:cNvPr>
          <p:cNvSpPr/>
          <p:nvPr/>
        </p:nvSpPr>
        <p:spPr>
          <a:xfrm>
            <a:off x="319314" y="159657"/>
            <a:ext cx="8505372" cy="1161143"/>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Calibri" panose="020F0502020204030204"/>
                <a:ea typeface="+mn-ea"/>
                <a:cs typeface="+mn-cs"/>
              </a:rPr>
              <a:t>Question 7: insert here.</a:t>
            </a:r>
          </a:p>
        </p:txBody>
      </p:sp>
      <p:sp>
        <p:nvSpPr>
          <p:cNvPr id="12" name="Arrow: Pentagon 11">
            <a:extLst>
              <a:ext uri="{FF2B5EF4-FFF2-40B4-BE49-F238E27FC236}">
                <a16:creationId xmlns:a16="http://schemas.microsoft.com/office/drawing/2014/main" id="{C57DDB14-59FF-43F0-A5B8-F943CFA84B6B}"/>
              </a:ext>
            </a:extLst>
          </p:cNvPr>
          <p:cNvSpPr/>
          <p:nvPr/>
        </p:nvSpPr>
        <p:spPr>
          <a:xfrm>
            <a:off x="420911" y="2876371"/>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Calibri" panose="020F0502020204030204"/>
                <a:ea typeface="+mn-ea"/>
                <a:cs typeface="+mn-cs"/>
              </a:rPr>
              <a:t>C. wrong</a:t>
            </a:r>
          </a:p>
        </p:txBody>
      </p:sp>
      <p:sp>
        <p:nvSpPr>
          <p:cNvPr id="13" name="Arrow: Pentagon 12">
            <a:extLst>
              <a:ext uri="{FF2B5EF4-FFF2-40B4-BE49-F238E27FC236}">
                <a16:creationId xmlns:a16="http://schemas.microsoft.com/office/drawing/2014/main" id="{D23DBB3E-C059-4C95-BA4D-14EB215371E1}"/>
              </a:ext>
            </a:extLst>
          </p:cNvPr>
          <p:cNvSpPr/>
          <p:nvPr/>
        </p:nvSpPr>
        <p:spPr>
          <a:xfrm>
            <a:off x="420910" y="2140487"/>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Calibri" panose="020F0502020204030204"/>
                <a:ea typeface="+mn-ea"/>
                <a:cs typeface="+mn-cs"/>
              </a:rPr>
              <a:t>B. right</a:t>
            </a:r>
          </a:p>
        </p:txBody>
      </p:sp>
      <p:sp>
        <p:nvSpPr>
          <p:cNvPr id="14" name="Arrow: Pentagon 13">
            <a:extLst>
              <a:ext uri="{FF2B5EF4-FFF2-40B4-BE49-F238E27FC236}">
                <a16:creationId xmlns:a16="http://schemas.microsoft.com/office/drawing/2014/main" id="{E0489B79-CF00-4A69-A4C8-D55A1D195BF1}"/>
              </a:ext>
            </a:extLst>
          </p:cNvPr>
          <p:cNvSpPr/>
          <p:nvPr/>
        </p:nvSpPr>
        <p:spPr>
          <a:xfrm>
            <a:off x="420911" y="1411875"/>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Calibri" panose="020F0502020204030204"/>
                <a:ea typeface="+mn-ea"/>
                <a:cs typeface="+mn-cs"/>
              </a:rPr>
              <a:t>A. wrong</a:t>
            </a:r>
          </a:p>
        </p:txBody>
      </p:sp>
      <p:sp>
        <p:nvSpPr>
          <p:cNvPr id="16" name="Arrow: Pentagon 15">
            <a:hlinkClick r:id="rId6" action="ppaction://hlinksldjump"/>
            <a:extLst>
              <a:ext uri="{FF2B5EF4-FFF2-40B4-BE49-F238E27FC236}">
                <a16:creationId xmlns:a16="http://schemas.microsoft.com/office/drawing/2014/main" id="{2C01868D-9CD3-4576-896C-6CC806843DAD}"/>
              </a:ext>
            </a:extLst>
          </p:cNvPr>
          <p:cNvSpPr/>
          <p:nvPr/>
        </p:nvSpPr>
        <p:spPr>
          <a:xfrm>
            <a:off x="3810182" y="4146368"/>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mn-ea"/>
                <a:cs typeface="+mn-cs"/>
              </a:rPr>
              <a:t>NEXT</a:t>
            </a:r>
          </a:p>
        </p:txBody>
      </p:sp>
    </p:spTree>
    <p:extLst>
      <p:ext uri="{BB962C8B-B14F-4D97-AF65-F5344CB8AC3E}">
        <p14:creationId xmlns:p14="http://schemas.microsoft.com/office/powerpoint/2010/main" val="421789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1000"/>
                                        <p:tgtEl>
                                          <p:spTgt spid="1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grpId="0" nodeType="clickEffect">
                                  <p:stCondLst>
                                    <p:cond delay="0"/>
                                  </p:stCondLst>
                                  <p:childTnLst>
                                    <p:animClr clrSpc="rgb" dir="cw">
                                      <p:cBhvr>
                                        <p:cTn id="24" dur="250" fill="hold"/>
                                        <p:tgtEl>
                                          <p:spTgt spid="6"/>
                                        </p:tgtEl>
                                        <p:attrNameLst>
                                          <p:attrName>fillcolor</p:attrName>
                                        </p:attrNameLst>
                                      </p:cBhvr>
                                      <p:to>
                                        <a:srgbClr val="000000"/>
                                      </p:to>
                                    </p:animClr>
                                    <p:set>
                                      <p:cBhvr>
                                        <p:cTn id="25" dur="250" fill="hold"/>
                                        <p:tgtEl>
                                          <p:spTgt spid="6"/>
                                        </p:tgtEl>
                                        <p:attrNameLst>
                                          <p:attrName>fill.type</p:attrName>
                                        </p:attrNameLst>
                                      </p:cBhvr>
                                      <p:to>
                                        <p:strVal val="solid"/>
                                      </p:to>
                                    </p:set>
                                    <p:set>
                                      <p:cBhvr>
                                        <p:cTn id="26" dur="250" fill="hold"/>
                                        <p:tgtEl>
                                          <p:spTgt spid="6"/>
                                        </p:tgtEl>
                                        <p:attrNameLst>
                                          <p:attrName>fill.on</p:attrName>
                                        </p:attrNameLst>
                                      </p:cBhvr>
                                      <p:to>
                                        <p:strVal val="true"/>
                                      </p:to>
                                    </p:set>
                                  </p:childTnLst>
                                </p:cTn>
                              </p:par>
                            </p:childTnLst>
                          </p:cTn>
                        </p:par>
                        <p:par>
                          <p:cTn id="27" fill="hold">
                            <p:stCondLst>
                              <p:cond delay="250"/>
                            </p:stCondLst>
                            <p:childTnLst>
                              <p:par>
                                <p:cTn id="28" presetID="1" presetClass="emph" presetSubtype="2" fill="hold" nodeType="afterEffect">
                                  <p:stCondLst>
                                    <p:cond delay="0"/>
                                  </p:stCondLst>
                                  <p:childTnLst>
                                    <p:animClr clrSpc="rgb" dir="cw">
                                      <p:cBhvr>
                                        <p:cTn id="29" dur="500" fill="hold"/>
                                        <p:tgtEl>
                                          <p:spTgt spid="13"/>
                                        </p:tgtEl>
                                        <p:attrNameLst>
                                          <p:attrName>fillcolor</p:attrName>
                                        </p:attrNameLst>
                                      </p:cBhvr>
                                      <p:to>
                                        <a:srgbClr val="00B050"/>
                                      </p:to>
                                    </p:animClr>
                                    <p:set>
                                      <p:cBhvr>
                                        <p:cTn id="30" dur="500" fill="hold"/>
                                        <p:tgtEl>
                                          <p:spTgt spid="13"/>
                                        </p:tgtEl>
                                        <p:attrNameLst>
                                          <p:attrName>fill.type</p:attrName>
                                        </p:attrNameLst>
                                      </p:cBhvr>
                                      <p:to>
                                        <p:strVal val="solid"/>
                                      </p:to>
                                    </p:set>
                                    <p:set>
                                      <p:cBhvr>
                                        <p:cTn id="31" dur="500" fill="hold"/>
                                        <p:tgtEl>
                                          <p:spTgt spid="13"/>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ashreg.wav"/>
                                        </p:tgtEl>
                                      </p:cMediaNode>
                                    </p:audio>
                                  </p:subTnLst>
                                </p:cTn>
                              </p:par>
                            </p:childTnLst>
                          </p:cTn>
                        </p:par>
                        <p:par>
                          <p:cTn id="32" fill="hold">
                            <p:stCondLst>
                              <p:cond delay="750"/>
                            </p:stCondLst>
                            <p:childTnLst>
                              <p:par>
                                <p:cTn id="33" presetID="49" presetClass="entr" presetSubtype="0" decel="10000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 calcmode="lin" valueType="num">
                                      <p:cBhvr>
                                        <p:cTn id="37" dur="500" fill="hold"/>
                                        <p:tgtEl>
                                          <p:spTgt spid="16"/>
                                        </p:tgtEl>
                                        <p:attrNameLst>
                                          <p:attrName>style.rotation</p:attrName>
                                        </p:attrNameLst>
                                      </p:cBhvr>
                                      <p:tavLst>
                                        <p:tav tm="0">
                                          <p:val>
                                            <p:fltVal val="360"/>
                                          </p:val>
                                        </p:tav>
                                        <p:tav tm="100000">
                                          <p:val>
                                            <p:fltVal val="0"/>
                                          </p:val>
                                        </p:tav>
                                      </p:tavLst>
                                    </p:anim>
                                    <p:animEffect transition="in" filter="fade">
                                      <p:cBhvr>
                                        <p:cTn id="38" dur="500"/>
                                        <p:tgtEl>
                                          <p:spTgt spid="16"/>
                                        </p:tgtEl>
                                      </p:cBhvr>
                                    </p:animEffect>
                                  </p:childTnLst>
                                </p:cTn>
                              </p:par>
                            </p:childTnLst>
                          </p:cTn>
                        </p:par>
                      </p:childTnLst>
                    </p:cTn>
                  </p:par>
                </p:childTnLst>
              </p:cTn>
              <p:nextCondLst>
                <p:cond evt="onClick" delay="0">
                  <p:tgtEl>
                    <p:spTgt spid="6"/>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grpId="0" nodeType="clickEffect">
                                  <p:stCondLst>
                                    <p:cond delay="0"/>
                                  </p:stCondLst>
                                  <p:childTnLst>
                                    <p:animClr clrSpc="rgb" dir="cw">
                                      <p:cBhvr>
                                        <p:cTn id="43" dur="250" fill="hold"/>
                                        <p:tgtEl>
                                          <p:spTgt spid="9"/>
                                        </p:tgtEl>
                                        <p:attrNameLst>
                                          <p:attrName>fillcolor</p:attrName>
                                        </p:attrNameLst>
                                      </p:cBhvr>
                                      <p:to>
                                        <a:srgbClr val="000000"/>
                                      </p:to>
                                    </p:animClr>
                                    <p:set>
                                      <p:cBhvr>
                                        <p:cTn id="44" dur="250" fill="hold"/>
                                        <p:tgtEl>
                                          <p:spTgt spid="9"/>
                                        </p:tgtEl>
                                        <p:attrNameLst>
                                          <p:attrName>fill.type</p:attrName>
                                        </p:attrNameLst>
                                      </p:cBhvr>
                                      <p:to>
                                        <p:strVal val="solid"/>
                                      </p:to>
                                    </p:set>
                                    <p:set>
                                      <p:cBhvr>
                                        <p:cTn id="45" dur="250" fill="hold"/>
                                        <p:tgtEl>
                                          <p:spTgt spid="9"/>
                                        </p:tgtEl>
                                        <p:attrNameLst>
                                          <p:attrName>fill.on</p:attrName>
                                        </p:attrNameLst>
                                      </p:cBhvr>
                                      <p:to>
                                        <p:strVal val="true"/>
                                      </p:to>
                                    </p:set>
                                  </p:childTnLst>
                                </p:cTn>
                              </p:par>
                            </p:childTnLst>
                          </p:cTn>
                        </p:par>
                        <p:par>
                          <p:cTn id="46" fill="hold">
                            <p:stCondLst>
                              <p:cond delay="250"/>
                            </p:stCondLst>
                            <p:childTnLst>
                              <p:par>
                                <p:cTn id="47" presetID="1" presetClass="emph" presetSubtype="2" fill="hold" nodeType="afterEffect">
                                  <p:stCondLst>
                                    <p:cond delay="0"/>
                                  </p:stCondLst>
                                  <p:childTnLst>
                                    <p:animClr clrSpc="rgb" dir="cw">
                                      <p:cBhvr>
                                        <p:cTn id="48" dur="500" fill="hold"/>
                                        <p:tgtEl>
                                          <p:spTgt spid="13"/>
                                        </p:tgtEl>
                                        <p:attrNameLst>
                                          <p:attrName>fillcolor</p:attrName>
                                        </p:attrNameLst>
                                      </p:cBhvr>
                                      <p:to>
                                        <a:srgbClr val="00B050"/>
                                      </p:to>
                                    </p:animClr>
                                    <p:set>
                                      <p:cBhvr>
                                        <p:cTn id="49" dur="500" fill="hold"/>
                                        <p:tgtEl>
                                          <p:spTgt spid="13"/>
                                        </p:tgtEl>
                                        <p:attrNameLst>
                                          <p:attrName>fill.type</p:attrName>
                                        </p:attrNameLst>
                                      </p:cBhvr>
                                      <p:to>
                                        <p:strVal val="solid"/>
                                      </p:to>
                                    </p:set>
                                    <p:set>
                                      <p:cBhvr>
                                        <p:cTn id="50" dur="500" fill="hold"/>
                                        <p:tgtEl>
                                          <p:spTgt spid="13"/>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ashreg.wav"/>
                                        </p:tgtEl>
                                      </p:cMediaNode>
                                    </p:audio>
                                  </p:subTnLst>
                                </p:cTn>
                              </p:par>
                            </p:childTnLst>
                          </p:cTn>
                        </p:par>
                        <p:par>
                          <p:cTn id="51" fill="hold">
                            <p:stCondLst>
                              <p:cond delay="750"/>
                            </p:stCondLst>
                            <p:childTnLst>
                              <p:par>
                                <p:cTn id="52" presetID="49" presetClass="entr" presetSubtype="0" decel="100000" fill="hold" grpId="1"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 calcmode="lin" valueType="num">
                                      <p:cBhvr>
                                        <p:cTn id="56" dur="500" fill="hold"/>
                                        <p:tgtEl>
                                          <p:spTgt spid="16"/>
                                        </p:tgtEl>
                                        <p:attrNameLst>
                                          <p:attrName>style.rotation</p:attrName>
                                        </p:attrNameLst>
                                      </p:cBhvr>
                                      <p:tavLst>
                                        <p:tav tm="0">
                                          <p:val>
                                            <p:fltVal val="360"/>
                                          </p:val>
                                        </p:tav>
                                        <p:tav tm="100000">
                                          <p:val>
                                            <p:fltVal val="0"/>
                                          </p:val>
                                        </p:tav>
                                      </p:tavLst>
                                    </p:anim>
                                    <p:animEffect transition="in" filter="fade">
                                      <p:cBhvr>
                                        <p:cTn id="57" dur="500"/>
                                        <p:tgtEl>
                                          <p:spTgt spid="16"/>
                                        </p:tgtEl>
                                      </p:cBhvr>
                                    </p:animEffect>
                                  </p:childTnLst>
                                </p:cTn>
                              </p:par>
                            </p:childTnLst>
                          </p:cTn>
                        </p:par>
                      </p:childTnLst>
                    </p:cTn>
                  </p:par>
                </p:childTnLst>
              </p:cTn>
              <p:nextCondLst>
                <p:cond evt="onClick" delay="0">
                  <p:tgtEl>
                    <p:spTgt spid="9"/>
                  </p:tgtEl>
                </p:cond>
              </p:nextCondLst>
            </p:seq>
            <p:seq concurrent="1" nextAc="seek">
              <p:cTn id="58" restart="whenNotActive" fill="hold" evtFilter="cancelBubble" nodeType="interactiveSeq">
                <p:stCondLst>
                  <p:cond evt="onClick" delay="0">
                    <p:tgtEl>
                      <p:spTgt spid="10"/>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grpId="0" nodeType="clickEffect">
                                  <p:stCondLst>
                                    <p:cond delay="0"/>
                                  </p:stCondLst>
                                  <p:childTnLst>
                                    <p:animClr clrSpc="rgb" dir="cw">
                                      <p:cBhvr>
                                        <p:cTn id="62" dur="250" fill="hold"/>
                                        <p:tgtEl>
                                          <p:spTgt spid="10"/>
                                        </p:tgtEl>
                                        <p:attrNameLst>
                                          <p:attrName>fillcolor</p:attrName>
                                        </p:attrNameLst>
                                      </p:cBhvr>
                                      <p:to>
                                        <a:srgbClr val="000000"/>
                                      </p:to>
                                    </p:animClr>
                                    <p:set>
                                      <p:cBhvr>
                                        <p:cTn id="63" dur="250" fill="hold"/>
                                        <p:tgtEl>
                                          <p:spTgt spid="10"/>
                                        </p:tgtEl>
                                        <p:attrNameLst>
                                          <p:attrName>fill.type</p:attrName>
                                        </p:attrNameLst>
                                      </p:cBhvr>
                                      <p:to>
                                        <p:strVal val="solid"/>
                                      </p:to>
                                    </p:set>
                                    <p:set>
                                      <p:cBhvr>
                                        <p:cTn id="64" dur="250" fill="hold"/>
                                        <p:tgtEl>
                                          <p:spTgt spid="10"/>
                                        </p:tgtEl>
                                        <p:attrNameLst>
                                          <p:attrName>fill.on</p:attrName>
                                        </p:attrNameLst>
                                      </p:cBhvr>
                                      <p:to>
                                        <p:strVal val="true"/>
                                      </p:to>
                                    </p:set>
                                  </p:childTnLst>
                                </p:cTn>
                              </p:par>
                            </p:childTnLst>
                          </p:cTn>
                        </p:par>
                        <p:par>
                          <p:cTn id="65" fill="hold">
                            <p:stCondLst>
                              <p:cond delay="250"/>
                            </p:stCondLst>
                            <p:childTnLst>
                              <p:par>
                                <p:cTn id="66" presetID="1" presetClass="emph" presetSubtype="2" fill="hold" nodeType="afterEffect">
                                  <p:stCondLst>
                                    <p:cond delay="0"/>
                                  </p:stCondLst>
                                  <p:childTnLst>
                                    <p:animClr clrSpc="rgb" dir="cw">
                                      <p:cBhvr>
                                        <p:cTn id="67" dur="500" fill="hold"/>
                                        <p:tgtEl>
                                          <p:spTgt spid="13"/>
                                        </p:tgtEl>
                                        <p:attrNameLst>
                                          <p:attrName>fillcolor</p:attrName>
                                        </p:attrNameLst>
                                      </p:cBhvr>
                                      <p:to>
                                        <a:srgbClr val="00B050"/>
                                      </p:to>
                                    </p:animClr>
                                    <p:set>
                                      <p:cBhvr>
                                        <p:cTn id="68" dur="500" fill="hold"/>
                                        <p:tgtEl>
                                          <p:spTgt spid="13"/>
                                        </p:tgtEl>
                                        <p:attrNameLst>
                                          <p:attrName>fill.type</p:attrName>
                                        </p:attrNameLst>
                                      </p:cBhvr>
                                      <p:to>
                                        <p:strVal val="solid"/>
                                      </p:to>
                                    </p:set>
                                    <p:set>
                                      <p:cBhvr>
                                        <p:cTn id="69" dur="500" fill="hold"/>
                                        <p:tgtEl>
                                          <p:spTgt spid="13"/>
                                        </p:tgtEl>
                                        <p:attrNameLst>
                                          <p:attrName>fill.on</p:attrName>
                                        </p:attrNameLst>
                                      </p:cBhvr>
                                      <p:to>
                                        <p:strVal val="true"/>
                                      </p:to>
                                    </p:set>
                                  </p:childTnLst>
                                  <p:subTnLst>
                                    <p:audio>
                                      <p:cMediaNode>
                                        <p:cTn display="0" masterRel="sameClick">
                                          <p:stCondLst>
                                            <p:cond evt="begin" delay="0">
                                              <p:tn val="66"/>
                                            </p:cond>
                                          </p:stCondLst>
                                          <p:endCondLst>
                                            <p:cond evt="onStopAudio" delay="0">
                                              <p:tgtEl>
                                                <p:sldTgt/>
                                              </p:tgtEl>
                                            </p:cond>
                                          </p:endCondLst>
                                        </p:cTn>
                                        <p:tgtEl>
                                          <p:sndTgt r:embed="rId2" name="cashreg.wav"/>
                                        </p:tgtEl>
                                      </p:cMediaNode>
                                    </p:audio>
                                  </p:subTnLst>
                                </p:cTn>
                              </p:par>
                            </p:childTnLst>
                          </p:cTn>
                        </p:par>
                        <p:par>
                          <p:cTn id="70" fill="hold">
                            <p:stCondLst>
                              <p:cond delay="750"/>
                            </p:stCondLst>
                            <p:childTnLst>
                              <p:par>
                                <p:cTn id="71" presetID="49" presetClass="entr" presetSubtype="0" decel="100000" fill="hold" grpId="2" nodeType="after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 calcmode="lin" valueType="num">
                                      <p:cBhvr>
                                        <p:cTn id="75" dur="500" fill="hold"/>
                                        <p:tgtEl>
                                          <p:spTgt spid="16"/>
                                        </p:tgtEl>
                                        <p:attrNameLst>
                                          <p:attrName>style.rotation</p:attrName>
                                        </p:attrNameLst>
                                      </p:cBhvr>
                                      <p:tavLst>
                                        <p:tav tm="0">
                                          <p:val>
                                            <p:fltVal val="360"/>
                                          </p:val>
                                        </p:tav>
                                        <p:tav tm="100000">
                                          <p:val>
                                            <p:fltVal val="0"/>
                                          </p:val>
                                        </p:tav>
                                      </p:tavLst>
                                    </p:anim>
                                    <p:animEffect transition="in" filter="fade">
                                      <p:cBhvr>
                                        <p:cTn id="76" dur="500"/>
                                        <p:tgtEl>
                                          <p:spTgt spid="16"/>
                                        </p:tgtEl>
                                      </p:cBhvr>
                                    </p:animEffect>
                                  </p:childTnLst>
                                </p:cTn>
                              </p:par>
                            </p:childTnLst>
                          </p:cTn>
                        </p:par>
                      </p:childTnLst>
                    </p:cTn>
                  </p:par>
                </p:childTnLst>
              </p:cTn>
              <p:nextCondLst>
                <p:cond evt="onClick" delay="0">
                  <p:tgtEl>
                    <p:spTgt spid="10"/>
                  </p:tgtEl>
                </p:cond>
              </p:nextCondLst>
            </p:seq>
          </p:childTnLst>
        </p:cTn>
      </p:par>
    </p:tnLst>
    <p:bldLst>
      <p:bldP spid="6" grpId="0" animBg="1"/>
      <p:bldP spid="9" grpId="0" animBg="1"/>
      <p:bldP spid="10" grpId="0" animBg="1"/>
      <p:bldP spid="11" grpId="0" animBg="1"/>
      <p:bldP spid="12" grpId="0" animBg="1"/>
      <p:bldP spid="13" grpId="0" animBg="1"/>
      <p:bldP spid="14" grpId="0" animBg="1"/>
      <p:bldP spid="16" grpId="0" animBg="1"/>
      <p:bldP spid="16" grpId="1" animBg="1"/>
      <p:bldP spid="16" grpId="2"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ugo1">
            <a:hlinkClick r:id="" action="ppaction://media"/>
            <a:extLst>
              <a:ext uri="{FF2B5EF4-FFF2-40B4-BE49-F238E27FC236}">
                <a16:creationId xmlns:a16="http://schemas.microsoft.com/office/drawing/2014/main" id="{50518CDE-6FDC-4E91-AB5A-9BB4D87E29D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5" name="Arrow: Pentagon 4">
            <a:hlinkClick r:id="rId5" action="ppaction://hlinksldjump"/>
            <a:extLst>
              <a:ext uri="{FF2B5EF4-FFF2-40B4-BE49-F238E27FC236}">
                <a16:creationId xmlns:a16="http://schemas.microsoft.com/office/drawing/2014/main" id="{E65449D9-AA32-447A-8AAE-AAF0F5CCBD7D}"/>
              </a:ext>
            </a:extLst>
          </p:cNvPr>
          <p:cNvSpPr/>
          <p:nvPr/>
        </p:nvSpPr>
        <p:spPr>
          <a:xfrm flipH="1">
            <a:off x="145144" y="130629"/>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mn-ea"/>
                <a:cs typeface="+mn-cs"/>
              </a:rPr>
              <a:t>BACK</a:t>
            </a:r>
          </a:p>
        </p:txBody>
      </p:sp>
    </p:spTree>
    <p:extLst>
      <p:ext uri="{BB962C8B-B14F-4D97-AF65-F5344CB8AC3E}">
        <p14:creationId xmlns:p14="http://schemas.microsoft.com/office/powerpoint/2010/main" val="85726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8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ugo2">
            <a:hlinkClick r:id="" action="ppaction://media"/>
            <a:extLst>
              <a:ext uri="{FF2B5EF4-FFF2-40B4-BE49-F238E27FC236}">
                <a16:creationId xmlns:a16="http://schemas.microsoft.com/office/drawing/2014/main" id="{B2D34902-047E-4F95-B906-37342D8480A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5" name="Arrow: Pentagon 4">
            <a:hlinkClick r:id="rId5" action="ppaction://hlinksldjump"/>
            <a:extLst>
              <a:ext uri="{FF2B5EF4-FFF2-40B4-BE49-F238E27FC236}">
                <a16:creationId xmlns:a16="http://schemas.microsoft.com/office/drawing/2014/main" id="{25B5A5F3-DD2E-4A2F-AFA7-4754958F4DD5}"/>
              </a:ext>
            </a:extLst>
          </p:cNvPr>
          <p:cNvSpPr/>
          <p:nvPr/>
        </p:nvSpPr>
        <p:spPr>
          <a:xfrm flipH="1">
            <a:off x="145144" y="130629"/>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mn-ea"/>
                <a:cs typeface="+mn-cs"/>
              </a:rPr>
              <a:t>BACK</a:t>
            </a:r>
          </a:p>
        </p:txBody>
      </p:sp>
    </p:spTree>
    <p:extLst>
      <p:ext uri="{BB962C8B-B14F-4D97-AF65-F5344CB8AC3E}">
        <p14:creationId xmlns:p14="http://schemas.microsoft.com/office/powerpoint/2010/main" val="302411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93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hlinkClick r:id="rId4" action="ppaction://hlinksldjump"/>
            <a:extLst>
              <a:ext uri="{FF2B5EF4-FFF2-40B4-BE49-F238E27FC236}">
                <a16:creationId xmlns:a16="http://schemas.microsoft.com/office/drawing/2014/main" id="{8837FB28-9FD8-450C-823C-020C35D39319}"/>
              </a:ext>
            </a:extLst>
          </p:cNvPr>
          <p:cNvSpPr/>
          <p:nvPr/>
        </p:nvSpPr>
        <p:spPr>
          <a:xfrm>
            <a:off x="34377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A</a:t>
            </a:r>
          </a:p>
        </p:txBody>
      </p:sp>
      <p:sp>
        <p:nvSpPr>
          <p:cNvPr id="9" name="Rectangle 8">
            <a:hlinkClick r:id="rId5" action="ppaction://hlinksldjump"/>
            <a:extLst>
              <a:ext uri="{FF2B5EF4-FFF2-40B4-BE49-F238E27FC236}">
                <a16:creationId xmlns:a16="http://schemas.microsoft.com/office/drawing/2014/main" id="{80DD7C02-37F0-4E48-9A4C-E5E6CAF0BEDD}"/>
              </a:ext>
            </a:extLst>
          </p:cNvPr>
          <p:cNvSpPr/>
          <p:nvPr/>
        </p:nvSpPr>
        <p:spPr>
          <a:xfrm>
            <a:off x="477755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B</a:t>
            </a:r>
          </a:p>
        </p:txBody>
      </p:sp>
      <p:sp>
        <p:nvSpPr>
          <p:cNvPr id="10" name="Rectangle 9">
            <a:hlinkClick r:id="rId4" action="ppaction://hlinksldjump"/>
            <a:extLst>
              <a:ext uri="{FF2B5EF4-FFF2-40B4-BE49-F238E27FC236}">
                <a16:creationId xmlns:a16="http://schemas.microsoft.com/office/drawing/2014/main" id="{F8187096-9889-4519-857B-9AB32715DF3A}"/>
              </a:ext>
            </a:extLst>
          </p:cNvPr>
          <p:cNvSpPr/>
          <p:nvPr/>
        </p:nvSpPr>
        <p:spPr>
          <a:xfrm>
            <a:off x="61174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C</a:t>
            </a:r>
          </a:p>
        </p:txBody>
      </p:sp>
      <p:sp>
        <p:nvSpPr>
          <p:cNvPr id="11" name="Arrow: Pentagon 10">
            <a:extLst>
              <a:ext uri="{FF2B5EF4-FFF2-40B4-BE49-F238E27FC236}">
                <a16:creationId xmlns:a16="http://schemas.microsoft.com/office/drawing/2014/main" id="{DD652DBC-F0BE-4154-A824-0D386052EB2C}"/>
              </a:ext>
            </a:extLst>
          </p:cNvPr>
          <p:cNvSpPr/>
          <p:nvPr/>
        </p:nvSpPr>
        <p:spPr>
          <a:xfrm>
            <a:off x="319314" y="159657"/>
            <a:ext cx="8505372" cy="1161143"/>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Calibri" panose="020F0502020204030204"/>
                <a:ea typeface="+mn-ea"/>
                <a:cs typeface="+mn-cs"/>
              </a:rPr>
              <a:t>Question 8: insert here.</a:t>
            </a:r>
          </a:p>
        </p:txBody>
      </p:sp>
      <p:sp>
        <p:nvSpPr>
          <p:cNvPr id="12" name="Arrow: Pentagon 11">
            <a:extLst>
              <a:ext uri="{FF2B5EF4-FFF2-40B4-BE49-F238E27FC236}">
                <a16:creationId xmlns:a16="http://schemas.microsoft.com/office/drawing/2014/main" id="{C57DDB14-59FF-43F0-A5B8-F943CFA84B6B}"/>
              </a:ext>
            </a:extLst>
          </p:cNvPr>
          <p:cNvSpPr/>
          <p:nvPr/>
        </p:nvSpPr>
        <p:spPr>
          <a:xfrm>
            <a:off x="420911" y="2876371"/>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Calibri" panose="020F0502020204030204"/>
                <a:ea typeface="+mn-ea"/>
                <a:cs typeface="+mn-cs"/>
              </a:rPr>
              <a:t>C. wrong</a:t>
            </a:r>
          </a:p>
        </p:txBody>
      </p:sp>
      <p:sp>
        <p:nvSpPr>
          <p:cNvPr id="13" name="Arrow: Pentagon 12">
            <a:extLst>
              <a:ext uri="{FF2B5EF4-FFF2-40B4-BE49-F238E27FC236}">
                <a16:creationId xmlns:a16="http://schemas.microsoft.com/office/drawing/2014/main" id="{D23DBB3E-C059-4C95-BA4D-14EB215371E1}"/>
              </a:ext>
            </a:extLst>
          </p:cNvPr>
          <p:cNvSpPr/>
          <p:nvPr/>
        </p:nvSpPr>
        <p:spPr>
          <a:xfrm>
            <a:off x="420910" y="2140487"/>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Calibri" panose="020F0502020204030204"/>
                <a:ea typeface="+mn-ea"/>
                <a:cs typeface="+mn-cs"/>
              </a:rPr>
              <a:t>B. right</a:t>
            </a:r>
          </a:p>
        </p:txBody>
      </p:sp>
      <p:sp>
        <p:nvSpPr>
          <p:cNvPr id="14" name="Arrow: Pentagon 13">
            <a:extLst>
              <a:ext uri="{FF2B5EF4-FFF2-40B4-BE49-F238E27FC236}">
                <a16:creationId xmlns:a16="http://schemas.microsoft.com/office/drawing/2014/main" id="{E0489B79-CF00-4A69-A4C8-D55A1D195BF1}"/>
              </a:ext>
            </a:extLst>
          </p:cNvPr>
          <p:cNvSpPr/>
          <p:nvPr/>
        </p:nvSpPr>
        <p:spPr>
          <a:xfrm>
            <a:off x="420911" y="1411875"/>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Calibri" panose="020F0502020204030204"/>
                <a:ea typeface="+mn-ea"/>
                <a:cs typeface="+mn-cs"/>
              </a:rPr>
              <a:t>A. wrong</a:t>
            </a:r>
          </a:p>
        </p:txBody>
      </p:sp>
      <p:sp>
        <p:nvSpPr>
          <p:cNvPr id="16" name="Arrow: Pentagon 15">
            <a:hlinkClick r:id="rId6" action="ppaction://hlinksldjump"/>
            <a:extLst>
              <a:ext uri="{FF2B5EF4-FFF2-40B4-BE49-F238E27FC236}">
                <a16:creationId xmlns:a16="http://schemas.microsoft.com/office/drawing/2014/main" id="{2C01868D-9CD3-4576-896C-6CC806843DAD}"/>
              </a:ext>
            </a:extLst>
          </p:cNvPr>
          <p:cNvSpPr/>
          <p:nvPr/>
        </p:nvSpPr>
        <p:spPr>
          <a:xfrm>
            <a:off x="3810182" y="4146368"/>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mn-ea"/>
                <a:cs typeface="+mn-cs"/>
              </a:rPr>
              <a:t>NEXT</a:t>
            </a:r>
          </a:p>
        </p:txBody>
      </p:sp>
    </p:spTree>
    <p:extLst>
      <p:ext uri="{BB962C8B-B14F-4D97-AF65-F5344CB8AC3E}">
        <p14:creationId xmlns:p14="http://schemas.microsoft.com/office/powerpoint/2010/main" val="64730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1000"/>
                                        <p:tgtEl>
                                          <p:spTgt spid="1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grpId="0" nodeType="clickEffect">
                                  <p:stCondLst>
                                    <p:cond delay="0"/>
                                  </p:stCondLst>
                                  <p:childTnLst>
                                    <p:animClr clrSpc="rgb" dir="cw">
                                      <p:cBhvr>
                                        <p:cTn id="24" dur="250" fill="hold"/>
                                        <p:tgtEl>
                                          <p:spTgt spid="6"/>
                                        </p:tgtEl>
                                        <p:attrNameLst>
                                          <p:attrName>fillcolor</p:attrName>
                                        </p:attrNameLst>
                                      </p:cBhvr>
                                      <p:to>
                                        <a:srgbClr val="000000"/>
                                      </p:to>
                                    </p:animClr>
                                    <p:set>
                                      <p:cBhvr>
                                        <p:cTn id="25" dur="250" fill="hold"/>
                                        <p:tgtEl>
                                          <p:spTgt spid="6"/>
                                        </p:tgtEl>
                                        <p:attrNameLst>
                                          <p:attrName>fill.type</p:attrName>
                                        </p:attrNameLst>
                                      </p:cBhvr>
                                      <p:to>
                                        <p:strVal val="solid"/>
                                      </p:to>
                                    </p:set>
                                    <p:set>
                                      <p:cBhvr>
                                        <p:cTn id="26" dur="250" fill="hold"/>
                                        <p:tgtEl>
                                          <p:spTgt spid="6"/>
                                        </p:tgtEl>
                                        <p:attrNameLst>
                                          <p:attrName>fill.on</p:attrName>
                                        </p:attrNameLst>
                                      </p:cBhvr>
                                      <p:to>
                                        <p:strVal val="true"/>
                                      </p:to>
                                    </p:set>
                                  </p:childTnLst>
                                </p:cTn>
                              </p:par>
                            </p:childTnLst>
                          </p:cTn>
                        </p:par>
                        <p:par>
                          <p:cTn id="27" fill="hold">
                            <p:stCondLst>
                              <p:cond delay="250"/>
                            </p:stCondLst>
                            <p:childTnLst>
                              <p:par>
                                <p:cTn id="28" presetID="1" presetClass="emph" presetSubtype="2" fill="hold" nodeType="afterEffect">
                                  <p:stCondLst>
                                    <p:cond delay="0"/>
                                  </p:stCondLst>
                                  <p:childTnLst>
                                    <p:animClr clrSpc="rgb" dir="cw">
                                      <p:cBhvr>
                                        <p:cTn id="29" dur="500" fill="hold"/>
                                        <p:tgtEl>
                                          <p:spTgt spid="13"/>
                                        </p:tgtEl>
                                        <p:attrNameLst>
                                          <p:attrName>fillcolor</p:attrName>
                                        </p:attrNameLst>
                                      </p:cBhvr>
                                      <p:to>
                                        <a:srgbClr val="00B050"/>
                                      </p:to>
                                    </p:animClr>
                                    <p:set>
                                      <p:cBhvr>
                                        <p:cTn id="30" dur="500" fill="hold"/>
                                        <p:tgtEl>
                                          <p:spTgt spid="13"/>
                                        </p:tgtEl>
                                        <p:attrNameLst>
                                          <p:attrName>fill.type</p:attrName>
                                        </p:attrNameLst>
                                      </p:cBhvr>
                                      <p:to>
                                        <p:strVal val="solid"/>
                                      </p:to>
                                    </p:set>
                                    <p:set>
                                      <p:cBhvr>
                                        <p:cTn id="31" dur="500" fill="hold"/>
                                        <p:tgtEl>
                                          <p:spTgt spid="13"/>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ashreg.wav"/>
                                        </p:tgtEl>
                                      </p:cMediaNode>
                                    </p:audio>
                                  </p:subTnLst>
                                </p:cTn>
                              </p:par>
                            </p:childTnLst>
                          </p:cTn>
                        </p:par>
                        <p:par>
                          <p:cTn id="32" fill="hold">
                            <p:stCondLst>
                              <p:cond delay="750"/>
                            </p:stCondLst>
                            <p:childTnLst>
                              <p:par>
                                <p:cTn id="33" presetID="49" presetClass="entr" presetSubtype="0" decel="10000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 calcmode="lin" valueType="num">
                                      <p:cBhvr>
                                        <p:cTn id="37" dur="500" fill="hold"/>
                                        <p:tgtEl>
                                          <p:spTgt spid="16"/>
                                        </p:tgtEl>
                                        <p:attrNameLst>
                                          <p:attrName>style.rotation</p:attrName>
                                        </p:attrNameLst>
                                      </p:cBhvr>
                                      <p:tavLst>
                                        <p:tav tm="0">
                                          <p:val>
                                            <p:fltVal val="360"/>
                                          </p:val>
                                        </p:tav>
                                        <p:tav tm="100000">
                                          <p:val>
                                            <p:fltVal val="0"/>
                                          </p:val>
                                        </p:tav>
                                      </p:tavLst>
                                    </p:anim>
                                    <p:animEffect transition="in" filter="fade">
                                      <p:cBhvr>
                                        <p:cTn id="38" dur="500"/>
                                        <p:tgtEl>
                                          <p:spTgt spid="16"/>
                                        </p:tgtEl>
                                      </p:cBhvr>
                                    </p:animEffect>
                                  </p:childTnLst>
                                </p:cTn>
                              </p:par>
                            </p:childTnLst>
                          </p:cTn>
                        </p:par>
                      </p:childTnLst>
                    </p:cTn>
                  </p:par>
                </p:childTnLst>
              </p:cTn>
              <p:nextCondLst>
                <p:cond evt="onClick" delay="0">
                  <p:tgtEl>
                    <p:spTgt spid="6"/>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grpId="0" nodeType="clickEffect">
                                  <p:stCondLst>
                                    <p:cond delay="0"/>
                                  </p:stCondLst>
                                  <p:childTnLst>
                                    <p:animClr clrSpc="rgb" dir="cw">
                                      <p:cBhvr>
                                        <p:cTn id="43" dur="250" fill="hold"/>
                                        <p:tgtEl>
                                          <p:spTgt spid="9"/>
                                        </p:tgtEl>
                                        <p:attrNameLst>
                                          <p:attrName>fillcolor</p:attrName>
                                        </p:attrNameLst>
                                      </p:cBhvr>
                                      <p:to>
                                        <a:srgbClr val="000000"/>
                                      </p:to>
                                    </p:animClr>
                                    <p:set>
                                      <p:cBhvr>
                                        <p:cTn id="44" dur="250" fill="hold"/>
                                        <p:tgtEl>
                                          <p:spTgt spid="9"/>
                                        </p:tgtEl>
                                        <p:attrNameLst>
                                          <p:attrName>fill.type</p:attrName>
                                        </p:attrNameLst>
                                      </p:cBhvr>
                                      <p:to>
                                        <p:strVal val="solid"/>
                                      </p:to>
                                    </p:set>
                                    <p:set>
                                      <p:cBhvr>
                                        <p:cTn id="45" dur="250" fill="hold"/>
                                        <p:tgtEl>
                                          <p:spTgt spid="9"/>
                                        </p:tgtEl>
                                        <p:attrNameLst>
                                          <p:attrName>fill.on</p:attrName>
                                        </p:attrNameLst>
                                      </p:cBhvr>
                                      <p:to>
                                        <p:strVal val="true"/>
                                      </p:to>
                                    </p:set>
                                  </p:childTnLst>
                                </p:cTn>
                              </p:par>
                            </p:childTnLst>
                          </p:cTn>
                        </p:par>
                        <p:par>
                          <p:cTn id="46" fill="hold">
                            <p:stCondLst>
                              <p:cond delay="250"/>
                            </p:stCondLst>
                            <p:childTnLst>
                              <p:par>
                                <p:cTn id="47" presetID="1" presetClass="emph" presetSubtype="2" fill="hold" nodeType="afterEffect">
                                  <p:stCondLst>
                                    <p:cond delay="0"/>
                                  </p:stCondLst>
                                  <p:childTnLst>
                                    <p:animClr clrSpc="rgb" dir="cw">
                                      <p:cBhvr>
                                        <p:cTn id="48" dur="500" fill="hold"/>
                                        <p:tgtEl>
                                          <p:spTgt spid="13"/>
                                        </p:tgtEl>
                                        <p:attrNameLst>
                                          <p:attrName>fillcolor</p:attrName>
                                        </p:attrNameLst>
                                      </p:cBhvr>
                                      <p:to>
                                        <a:srgbClr val="00B050"/>
                                      </p:to>
                                    </p:animClr>
                                    <p:set>
                                      <p:cBhvr>
                                        <p:cTn id="49" dur="500" fill="hold"/>
                                        <p:tgtEl>
                                          <p:spTgt spid="13"/>
                                        </p:tgtEl>
                                        <p:attrNameLst>
                                          <p:attrName>fill.type</p:attrName>
                                        </p:attrNameLst>
                                      </p:cBhvr>
                                      <p:to>
                                        <p:strVal val="solid"/>
                                      </p:to>
                                    </p:set>
                                    <p:set>
                                      <p:cBhvr>
                                        <p:cTn id="50" dur="500" fill="hold"/>
                                        <p:tgtEl>
                                          <p:spTgt spid="13"/>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ashreg.wav"/>
                                        </p:tgtEl>
                                      </p:cMediaNode>
                                    </p:audio>
                                  </p:subTnLst>
                                </p:cTn>
                              </p:par>
                            </p:childTnLst>
                          </p:cTn>
                        </p:par>
                        <p:par>
                          <p:cTn id="51" fill="hold">
                            <p:stCondLst>
                              <p:cond delay="750"/>
                            </p:stCondLst>
                            <p:childTnLst>
                              <p:par>
                                <p:cTn id="52" presetID="49" presetClass="entr" presetSubtype="0" decel="100000" fill="hold" grpId="1"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 calcmode="lin" valueType="num">
                                      <p:cBhvr>
                                        <p:cTn id="56" dur="500" fill="hold"/>
                                        <p:tgtEl>
                                          <p:spTgt spid="16"/>
                                        </p:tgtEl>
                                        <p:attrNameLst>
                                          <p:attrName>style.rotation</p:attrName>
                                        </p:attrNameLst>
                                      </p:cBhvr>
                                      <p:tavLst>
                                        <p:tav tm="0">
                                          <p:val>
                                            <p:fltVal val="360"/>
                                          </p:val>
                                        </p:tav>
                                        <p:tav tm="100000">
                                          <p:val>
                                            <p:fltVal val="0"/>
                                          </p:val>
                                        </p:tav>
                                      </p:tavLst>
                                    </p:anim>
                                    <p:animEffect transition="in" filter="fade">
                                      <p:cBhvr>
                                        <p:cTn id="57" dur="500"/>
                                        <p:tgtEl>
                                          <p:spTgt spid="16"/>
                                        </p:tgtEl>
                                      </p:cBhvr>
                                    </p:animEffect>
                                  </p:childTnLst>
                                </p:cTn>
                              </p:par>
                            </p:childTnLst>
                          </p:cTn>
                        </p:par>
                      </p:childTnLst>
                    </p:cTn>
                  </p:par>
                </p:childTnLst>
              </p:cTn>
              <p:nextCondLst>
                <p:cond evt="onClick" delay="0">
                  <p:tgtEl>
                    <p:spTgt spid="9"/>
                  </p:tgtEl>
                </p:cond>
              </p:nextCondLst>
            </p:seq>
            <p:seq concurrent="1" nextAc="seek">
              <p:cTn id="58" restart="whenNotActive" fill="hold" evtFilter="cancelBubble" nodeType="interactiveSeq">
                <p:stCondLst>
                  <p:cond evt="onClick" delay="0">
                    <p:tgtEl>
                      <p:spTgt spid="10"/>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grpId="0" nodeType="clickEffect">
                                  <p:stCondLst>
                                    <p:cond delay="0"/>
                                  </p:stCondLst>
                                  <p:childTnLst>
                                    <p:animClr clrSpc="rgb" dir="cw">
                                      <p:cBhvr>
                                        <p:cTn id="62" dur="250" fill="hold"/>
                                        <p:tgtEl>
                                          <p:spTgt spid="10"/>
                                        </p:tgtEl>
                                        <p:attrNameLst>
                                          <p:attrName>fillcolor</p:attrName>
                                        </p:attrNameLst>
                                      </p:cBhvr>
                                      <p:to>
                                        <a:srgbClr val="000000"/>
                                      </p:to>
                                    </p:animClr>
                                    <p:set>
                                      <p:cBhvr>
                                        <p:cTn id="63" dur="250" fill="hold"/>
                                        <p:tgtEl>
                                          <p:spTgt spid="10"/>
                                        </p:tgtEl>
                                        <p:attrNameLst>
                                          <p:attrName>fill.type</p:attrName>
                                        </p:attrNameLst>
                                      </p:cBhvr>
                                      <p:to>
                                        <p:strVal val="solid"/>
                                      </p:to>
                                    </p:set>
                                    <p:set>
                                      <p:cBhvr>
                                        <p:cTn id="64" dur="250" fill="hold"/>
                                        <p:tgtEl>
                                          <p:spTgt spid="10"/>
                                        </p:tgtEl>
                                        <p:attrNameLst>
                                          <p:attrName>fill.on</p:attrName>
                                        </p:attrNameLst>
                                      </p:cBhvr>
                                      <p:to>
                                        <p:strVal val="true"/>
                                      </p:to>
                                    </p:set>
                                  </p:childTnLst>
                                </p:cTn>
                              </p:par>
                            </p:childTnLst>
                          </p:cTn>
                        </p:par>
                        <p:par>
                          <p:cTn id="65" fill="hold">
                            <p:stCondLst>
                              <p:cond delay="250"/>
                            </p:stCondLst>
                            <p:childTnLst>
                              <p:par>
                                <p:cTn id="66" presetID="1" presetClass="emph" presetSubtype="2" fill="hold" nodeType="afterEffect">
                                  <p:stCondLst>
                                    <p:cond delay="0"/>
                                  </p:stCondLst>
                                  <p:childTnLst>
                                    <p:animClr clrSpc="rgb" dir="cw">
                                      <p:cBhvr>
                                        <p:cTn id="67" dur="500" fill="hold"/>
                                        <p:tgtEl>
                                          <p:spTgt spid="13"/>
                                        </p:tgtEl>
                                        <p:attrNameLst>
                                          <p:attrName>fillcolor</p:attrName>
                                        </p:attrNameLst>
                                      </p:cBhvr>
                                      <p:to>
                                        <a:srgbClr val="00B050"/>
                                      </p:to>
                                    </p:animClr>
                                    <p:set>
                                      <p:cBhvr>
                                        <p:cTn id="68" dur="500" fill="hold"/>
                                        <p:tgtEl>
                                          <p:spTgt spid="13"/>
                                        </p:tgtEl>
                                        <p:attrNameLst>
                                          <p:attrName>fill.type</p:attrName>
                                        </p:attrNameLst>
                                      </p:cBhvr>
                                      <p:to>
                                        <p:strVal val="solid"/>
                                      </p:to>
                                    </p:set>
                                    <p:set>
                                      <p:cBhvr>
                                        <p:cTn id="69" dur="500" fill="hold"/>
                                        <p:tgtEl>
                                          <p:spTgt spid="13"/>
                                        </p:tgtEl>
                                        <p:attrNameLst>
                                          <p:attrName>fill.on</p:attrName>
                                        </p:attrNameLst>
                                      </p:cBhvr>
                                      <p:to>
                                        <p:strVal val="true"/>
                                      </p:to>
                                    </p:set>
                                  </p:childTnLst>
                                  <p:subTnLst>
                                    <p:audio>
                                      <p:cMediaNode>
                                        <p:cTn display="0" masterRel="sameClick">
                                          <p:stCondLst>
                                            <p:cond evt="begin" delay="0">
                                              <p:tn val="66"/>
                                            </p:cond>
                                          </p:stCondLst>
                                          <p:endCondLst>
                                            <p:cond evt="onStopAudio" delay="0">
                                              <p:tgtEl>
                                                <p:sldTgt/>
                                              </p:tgtEl>
                                            </p:cond>
                                          </p:endCondLst>
                                        </p:cTn>
                                        <p:tgtEl>
                                          <p:sndTgt r:embed="rId2" name="cashreg.wav"/>
                                        </p:tgtEl>
                                      </p:cMediaNode>
                                    </p:audio>
                                  </p:subTnLst>
                                </p:cTn>
                              </p:par>
                            </p:childTnLst>
                          </p:cTn>
                        </p:par>
                        <p:par>
                          <p:cTn id="70" fill="hold">
                            <p:stCondLst>
                              <p:cond delay="750"/>
                            </p:stCondLst>
                            <p:childTnLst>
                              <p:par>
                                <p:cTn id="71" presetID="49" presetClass="entr" presetSubtype="0" decel="100000" fill="hold" grpId="2" nodeType="after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 calcmode="lin" valueType="num">
                                      <p:cBhvr>
                                        <p:cTn id="75" dur="500" fill="hold"/>
                                        <p:tgtEl>
                                          <p:spTgt spid="16"/>
                                        </p:tgtEl>
                                        <p:attrNameLst>
                                          <p:attrName>style.rotation</p:attrName>
                                        </p:attrNameLst>
                                      </p:cBhvr>
                                      <p:tavLst>
                                        <p:tav tm="0">
                                          <p:val>
                                            <p:fltVal val="360"/>
                                          </p:val>
                                        </p:tav>
                                        <p:tav tm="100000">
                                          <p:val>
                                            <p:fltVal val="0"/>
                                          </p:val>
                                        </p:tav>
                                      </p:tavLst>
                                    </p:anim>
                                    <p:animEffect transition="in" filter="fade">
                                      <p:cBhvr>
                                        <p:cTn id="76" dur="500"/>
                                        <p:tgtEl>
                                          <p:spTgt spid="16"/>
                                        </p:tgtEl>
                                      </p:cBhvr>
                                    </p:animEffect>
                                  </p:childTnLst>
                                </p:cTn>
                              </p:par>
                            </p:childTnLst>
                          </p:cTn>
                        </p:par>
                      </p:childTnLst>
                    </p:cTn>
                  </p:par>
                </p:childTnLst>
              </p:cTn>
              <p:nextCondLst>
                <p:cond evt="onClick" delay="0">
                  <p:tgtEl>
                    <p:spTgt spid="10"/>
                  </p:tgtEl>
                </p:cond>
              </p:nextCondLst>
            </p:seq>
          </p:childTnLst>
        </p:cTn>
      </p:par>
    </p:tnLst>
    <p:bldLst>
      <p:bldP spid="6" grpId="0" animBg="1"/>
      <p:bldP spid="9" grpId="0" animBg="1"/>
      <p:bldP spid="10" grpId="0" animBg="1"/>
      <p:bldP spid="11" grpId="0" animBg="1"/>
      <p:bldP spid="12" grpId="0" animBg="1"/>
      <p:bldP spid="13" grpId="0" animBg="1"/>
      <p:bldP spid="14" grpId="0" animBg="1"/>
      <p:bldP spid="16" grpId="0" animBg="1"/>
      <p:bldP spid="16" grpId="1" animBg="1"/>
      <p:bldP spid="16" grpId="2"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ugo1">
            <a:hlinkClick r:id="" action="ppaction://media"/>
            <a:extLst>
              <a:ext uri="{FF2B5EF4-FFF2-40B4-BE49-F238E27FC236}">
                <a16:creationId xmlns:a16="http://schemas.microsoft.com/office/drawing/2014/main" id="{50518CDE-6FDC-4E91-AB5A-9BB4D87E29D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5" name="Arrow: Pentagon 4">
            <a:hlinkClick r:id="rId5" action="ppaction://hlinksldjump"/>
            <a:extLst>
              <a:ext uri="{FF2B5EF4-FFF2-40B4-BE49-F238E27FC236}">
                <a16:creationId xmlns:a16="http://schemas.microsoft.com/office/drawing/2014/main" id="{E65449D9-AA32-447A-8AAE-AAF0F5CCBD7D}"/>
              </a:ext>
            </a:extLst>
          </p:cNvPr>
          <p:cNvSpPr/>
          <p:nvPr/>
        </p:nvSpPr>
        <p:spPr>
          <a:xfrm flipH="1">
            <a:off x="145144" y="130629"/>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mn-ea"/>
                <a:cs typeface="+mn-cs"/>
              </a:rPr>
              <a:t>BACK</a:t>
            </a:r>
          </a:p>
        </p:txBody>
      </p:sp>
    </p:spTree>
    <p:extLst>
      <p:ext uri="{BB962C8B-B14F-4D97-AF65-F5344CB8AC3E}">
        <p14:creationId xmlns:p14="http://schemas.microsoft.com/office/powerpoint/2010/main" val="47373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8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ugo2">
            <a:hlinkClick r:id="" action="ppaction://media"/>
            <a:extLst>
              <a:ext uri="{FF2B5EF4-FFF2-40B4-BE49-F238E27FC236}">
                <a16:creationId xmlns:a16="http://schemas.microsoft.com/office/drawing/2014/main" id="{B2D34902-047E-4F95-B906-37342D8480A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5" name="Arrow: Pentagon 4">
            <a:hlinkClick r:id="rId5" action="ppaction://hlinksldjump"/>
            <a:extLst>
              <a:ext uri="{FF2B5EF4-FFF2-40B4-BE49-F238E27FC236}">
                <a16:creationId xmlns:a16="http://schemas.microsoft.com/office/drawing/2014/main" id="{25B5A5F3-DD2E-4A2F-AFA7-4754958F4DD5}"/>
              </a:ext>
            </a:extLst>
          </p:cNvPr>
          <p:cNvSpPr/>
          <p:nvPr/>
        </p:nvSpPr>
        <p:spPr>
          <a:xfrm flipH="1">
            <a:off x="145144" y="130629"/>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mn-ea"/>
                <a:cs typeface="+mn-cs"/>
              </a:rPr>
              <a:t>BACK</a:t>
            </a:r>
          </a:p>
        </p:txBody>
      </p:sp>
    </p:spTree>
    <p:extLst>
      <p:ext uri="{BB962C8B-B14F-4D97-AF65-F5344CB8AC3E}">
        <p14:creationId xmlns:p14="http://schemas.microsoft.com/office/powerpoint/2010/main" val="421609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93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hlinkClick r:id="rId3" action="ppaction://hlinksldjump"/>
            <a:extLst>
              <a:ext uri="{FF2B5EF4-FFF2-40B4-BE49-F238E27FC236}">
                <a16:creationId xmlns:a16="http://schemas.microsoft.com/office/drawing/2014/main" id="{8837FB28-9FD8-450C-823C-020C35D39319}"/>
              </a:ext>
            </a:extLst>
          </p:cNvPr>
          <p:cNvSpPr/>
          <p:nvPr/>
        </p:nvSpPr>
        <p:spPr>
          <a:xfrm>
            <a:off x="34377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A</a:t>
            </a:r>
          </a:p>
        </p:txBody>
      </p:sp>
      <p:sp>
        <p:nvSpPr>
          <p:cNvPr id="9" name="Rectangle 8">
            <a:hlinkClick r:id="rId3" action="ppaction://hlinksldjump"/>
            <a:extLst>
              <a:ext uri="{FF2B5EF4-FFF2-40B4-BE49-F238E27FC236}">
                <a16:creationId xmlns:a16="http://schemas.microsoft.com/office/drawing/2014/main" id="{80DD7C02-37F0-4E48-9A4C-E5E6CAF0BEDD}"/>
              </a:ext>
            </a:extLst>
          </p:cNvPr>
          <p:cNvSpPr/>
          <p:nvPr/>
        </p:nvSpPr>
        <p:spPr>
          <a:xfrm>
            <a:off x="477755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B</a:t>
            </a:r>
          </a:p>
        </p:txBody>
      </p:sp>
      <p:sp>
        <p:nvSpPr>
          <p:cNvPr id="10" name="Rectangle 9">
            <a:hlinkClick r:id="rId4" action="ppaction://hlinksldjump"/>
            <a:extLst>
              <a:ext uri="{FF2B5EF4-FFF2-40B4-BE49-F238E27FC236}">
                <a16:creationId xmlns:a16="http://schemas.microsoft.com/office/drawing/2014/main" id="{F8187096-9889-4519-857B-9AB32715DF3A}"/>
              </a:ext>
            </a:extLst>
          </p:cNvPr>
          <p:cNvSpPr/>
          <p:nvPr/>
        </p:nvSpPr>
        <p:spPr>
          <a:xfrm>
            <a:off x="61174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C</a:t>
            </a:r>
          </a:p>
        </p:txBody>
      </p:sp>
      <p:sp>
        <p:nvSpPr>
          <p:cNvPr id="11" name="Arrow: Pentagon 10">
            <a:extLst>
              <a:ext uri="{FF2B5EF4-FFF2-40B4-BE49-F238E27FC236}">
                <a16:creationId xmlns:a16="http://schemas.microsoft.com/office/drawing/2014/main" id="{DD652DBC-F0BE-4154-A824-0D386052EB2C}"/>
              </a:ext>
            </a:extLst>
          </p:cNvPr>
          <p:cNvSpPr/>
          <p:nvPr/>
        </p:nvSpPr>
        <p:spPr>
          <a:xfrm>
            <a:off x="319314" y="159657"/>
            <a:ext cx="8505372" cy="1161143"/>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Calibri" panose="020F0502020204030204"/>
                <a:ea typeface="+mn-ea"/>
                <a:cs typeface="+mn-cs"/>
              </a:rPr>
              <a:t>Question 9: insert here.</a:t>
            </a:r>
          </a:p>
        </p:txBody>
      </p:sp>
      <p:sp>
        <p:nvSpPr>
          <p:cNvPr id="12" name="Arrow: Pentagon 11">
            <a:extLst>
              <a:ext uri="{FF2B5EF4-FFF2-40B4-BE49-F238E27FC236}">
                <a16:creationId xmlns:a16="http://schemas.microsoft.com/office/drawing/2014/main" id="{C57DDB14-59FF-43F0-A5B8-F943CFA84B6B}"/>
              </a:ext>
            </a:extLst>
          </p:cNvPr>
          <p:cNvSpPr/>
          <p:nvPr/>
        </p:nvSpPr>
        <p:spPr>
          <a:xfrm>
            <a:off x="420913" y="1428206"/>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Calibri" panose="020F0502020204030204"/>
                <a:ea typeface="+mn-ea"/>
                <a:cs typeface="+mn-cs"/>
              </a:rPr>
              <a:t>A. wrong</a:t>
            </a:r>
          </a:p>
        </p:txBody>
      </p:sp>
      <p:sp>
        <p:nvSpPr>
          <p:cNvPr id="13" name="Arrow: Pentagon 12">
            <a:extLst>
              <a:ext uri="{FF2B5EF4-FFF2-40B4-BE49-F238E27FC236}">
                <a16:creationId xmlns:a16="http://schemas.microsoft.com/office/drawing/2014/main" id="{D23DBB3E-C059-4C95-BA4D-14EB215371E1}"/>
              </a:ext>
            </a:extLst>
          </p:cNvPr>
          <p:cNvSpPr/>
          <p:nvPr/>
        </p:nvSpPr>
        <p:spPr>
          <a:xfrm>
            <a:off x="420912" y="2854235"/>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Calibri" panose="020F0502020204030204"/>
                <a:ea typeface="+mn-ea"/>
                <a:cs typeface="+mn-cs"/>
              </a:rPr>
              <a:t>C. right</a:t>
            </a:r>
          </a:p>
        </p:txBody>
      </p:sp>
      <p:sp>
        <p:nvSpPr>
          <p:cNvPr id="14" name="Arrow: Pentagon 13">
            <a:extLst>
              <a:ext uri="{FF2B5EF4-FFF2-40B4-BE49-F238E27FC236}">
                <a16:creationId xmlns:a16="http://schemas.microsoft.com/office/drawing/2014/main" id="{E0489B79-CF00-4A69-A4C8-D55A1D195BF1}"/>
              </a:ext>
            </a:extLst>
          </p:cNvPr>
          <p:cNvSpPr/>
          <p:nvPr/>
        </p:nvSpPr>
        <p:spPr>
          <a:xfrm>
            <a:off x="420912" y="2141220"/>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Calibri" panose="020F0502020204030204"/>
                <a:ea typeface="+mn-ea"/>
                <a:cs typeface="+mn-cs"/>
              </a:rPr>
              <a:t>B. wrong</a:t>
            </a:r>
          </a:p>
        </p:txBody>
      </p:sp>
      <p:sp>
        <p:nvSpPr>
          <p:cNvPr id="16" name="Arrow: Pentagon 15">
            <a:hlinkClick r:id="rId5" action="ppaction://hlinksldjump"/>
            <a:extLst>
              <a:ext uri="{FF2B5EF4-FFF2-40B4-BE49-F238E27FC236}">
                <a16:creationId xmlns:a16="http://schemas.microsoft.com/office/drawing/2014/main" id="{2C01868D-9CD3-4576-896C-6CC806843DAD}"/>
              </a:ext>
            </a:extLst>
          </p:cNvPr>
          <p:cNvSpPr/>
          <p:nvPr/>
        </p:nvSpPr>
        <p:spPr>
          <a:xfrm>
            <a:off x="3810182" y="4146368"/>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mn-ea"/>
                <a:cs typeface="+mn-cs"/>
              </a:rPr>
              <a:t>NEXT</a:t>
            </a:r>
          </a:p>
        </p:txBody>
      </p:sp>
    </p:spTree>
    <p:extLst>
      <p:ext uri="{BB962C8B-B14F-4D97-AF65-F5344CB8AC3E}">
        <p14:creationId xmlns:p14="http://schemas.microsoft.com/office/powerpoint/2010/main" val="48600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000"/>
                                        <p:tgtEl>
                                          <p:spTgt spid="12"/>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1000"/>
                                        <p:tgtEl>
                                          <p:spTgt spid="14"/>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grpId="0" nodeType="clickEffect">
                                  <p:stCondLst>
                                    <p:cond delay="0"/>
                                  </p:stCondLst>
                                  <p:childTnLst>
                                    <p:animClr clrSpc="rgb" dir="cw">
                                      <p:cBhvr>
                                        <p:cTn id="24" dur="250" fill="hold"/>
                                        <p:tgtEl>
                                          <p:spTgt spid="6"/>
                                        </p:tgtEl>
                                        <p:attrNameLst>
                                          <p:attrName>fillcolor</p:attrName>
                                        </p:attrNameLst>
                                      </p:cBhvr>
                                      <p:to>
                                        <a:srgbClr val="000000"/>
                                      </p:to>
                                    </p:animClr>
                                    <p:set>
                                      <p:cBhvr>
                                        <p:cTn id="25" dur="250" fill="hold"/>
                                        <p:tgtEl>
                                          <p:spTgt spid="6"/>
                                        </p:tgtEl>
                                        <p:attrNameLst>
                                          <p:attrName>fill.type</p:attrName>
                                        </p:attrNameLst>
                                      </p:cBhvr>
                                      <p:to>
                                        <p:strVal val="solid"/>
                                      </p:to>
                                    </p:set>
                                    <p:set>
                                      <p:cBhvr>
                                        <p:cTn id="26" dur="250" fill="hold"/>
                                        <p:tgtEl>
                                          <p:spTgt spid="6"/>
                                        </p:tgtEl>
                                        <p:attrNameLst>
                                          <p:attrName>fill.on</p:attrName>
                                        </p:attrNameLst>
                                      </p:cBhvr>
                                      <p:to>
                                        <p:strVal val="true"/>
                                      </p:to>
                                    </p:set>
                                  </p:childTnLst>
                                </p:cTn>
                              </p:par>
                            </p:childTnLst>
                          </p:cTn>
                        </p:par>
                        <p:par>
                          <p:cTn id="27" fill="hold">
                            <p:stCondLst>
                              <p:cond delay="250"/>
                            </p:stCondLst>
                            <p:childTnLst>
                              <p:par>
                                <p:cTn id="28" presetID="1" presetClass="emph" presetSubtype="2" fill="hold" nodeType="afterEffect">
                                  <p:stCondLst>
                                    <p:cond delay="0"/>
                                  </p:stCondLst>
                                  <p:childTnLst>
                                    <p:animClr clrSpc="rgb" dir="cw">
                                      <p:cBhvr>
                                        <p:cTn id="29" dur="500" fill="hold"/>
                                        <p:tgtEl>
                                          <p:spTgt spid="13"/>
                                        </p:tgtEl>
                                        <p:attrNameLst>
                                          <p:attrName>fillcolor</p:attrName>
                                        </p:attrNameLst>
                                      </p:cBhvr>
                                      <p:to>
                                        <a:srgbClr val="00B050"/>
                                      </p:to>
                                    </p:animClr>
                                    <p:set>
                                      <p:cBhvr>
                                        <p:cTn id="30" dur="500" fill="hold"/>
                                        <p:tgtEl>
                                          <p:spTgt spid="13"/>
                                        </p:tgtEl>
                                        <p:attrNameLst>
                                          <p:attrName>fill.type</p:attrName>
                                        </p:attrNameLst>
                                      </p:cBhvr>
                                      <p:to>
                                        <p:strVal val="solid"/>
                                      </p:to>
                                    </p:set>
                                    <p:set>
                                      <p:cBhvr>
                                        <p:cTn id="31" dur="500" fill="hold"/>
                                        <p:tgtEl>
                                          <p:spTgt spid="13"/>
                                        </p:tgtEl>
                                        <p:attrNameLst>
                                          <p:attrName>fill.on</p:attrName>
                                        </p:attrNameLst>
                                      </p:cBhvr>
                                      <p:to>
                                        <p:strVal val="true"/>
                                      </p:to>
                                    </p:set>
                                  </p:childTnLst>
                                </p:cTn>
                              </p:par>
                            </p:childTnLst>
                          </p:cTn>
                        </p:par>
                        <p:par>
                          <p:cTn id="32" fill="hold">
                            <p:stCondLst>
                              <p:cond delay="750"/>
                            </p:stCondLst>
                            <p:childTnLst>
                              <p:par>
                                <p:cTn id="33" presetID="49" presetClass="entr" presetSubtype="0" decel="10000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 calcmode="lin" valueType="num">
                                      <p:cBhvr>
                                        <p:cTn id="37" dur="500" fill="hold"/>
                                        <p:tgtEl>
                                          <p:spTgt spid="16"/>
                                        </p:tgtEl>
                                        <p:attrNameLst>
                                          <p:attrName>style.rotation</p:attrName>
                                        </p:attrNameLst>
                                      </p:cBhvr>
                                      <p:tavLst>
                                        <p:tav tm="0">
                                          <p:val>
                                            <p:fltVal val="360"/>
                                          </p:val>
                                        </p:tav>
                                        <p:tav tm="100000">
                                          <p:val>
                                            <p:fltVal val="0"/>
                                          </p:val>
                                        </p:tav>
                                      </p:tavLst>
                                    </p:anim>
                                    <p:animEffect transition="in" filter="fade">
                                      <p:cBhvr>
                                        <p:cTn id="38" dur="500"/>
                                        <p:tgtEl>
                                          <p:spTgt spid="16"/>
                                        </p:tgtEl>
                                      </p:cBhvr>
                                    </p:animEffect>
                                  </p:childTnLst>
                                </p:cTn>
                              </p:par>
                            </p:childTnLst>
                          </p:cTn>
                        </p:par>
                      </p:childTnLst>
                    </p:cTn>
                  </p:par>
                </p:childTnLst>
              </p:cTn>
              <p:nextCondLst>
                <p:cond evt="onClick" delay="0">
                  <p:tgtEl>
                    <p:spTgt spid="6"/>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grpId="0" nodeType="clickEffect">
                                  <p:stCondLst>
                                    <p:cond delay="0"/>
                                  </p:stCondLst>
                                  <p:childTnLst>
                                    <p:animClr clrSpc="rgb" dir="cw">
                                      <p:cBhvr>
                                        <p:cTn id="43" dur="250" fill="hold"/>
                                        <p:tgtEl>
                                          <p:spTgt spid="9"/>
                                        </p:tgtEl>
                                        <p:attrNameLst>
                                          <p:attrName>fillcolor</p:attrName>
                                        </p:attrNameLst>
                                      </p:cBhvr>
                                      <p:to>
                                        <a:srgbClr val="000000"/>
                                      </p:to>
                                    </p:animClr>
                                    <p:set>
                                      <p:cBhvr>
                                        <p:cTn id="44" dur="250" fill="hold"/>
                                        <p:tgtEl>
                                          <p:spTgt spid="9"/>
                                        </p:tgtEl>
                                        <p:attrNameLst>
                                          <p:attrName>fill.type</p:attrName>
                                        </p:attrNameLst>
                                      </p:cBhvr>
                                      <p:to>
                                        <p:strVal val="solid"/>
                                      </p:to>
                                    </p:set>
                                    <p:set>
                                      <p:cBhvr>
                                        <p:cTn id="45" dur="250" fill="hold"/>
                                        <p:tgtEl>
                                          <p:spTgt spid="9"/>
                                        </p:tgtEl>
                                        <p:attrNameLst>
                                          <p:attrName>fill.on</p:attrName>
                                        </p:attrNameLst>
                                      </p:cBhvr>
                                      <p:to>
                                        <p:strVal val="true"/>
                                      </p:to>
                                    </p:set>
                                  </p:childTnLst>
                                </p:cTn>
                              </p:par>
                            </p:childTnLst>
                          </p:cTn>
                        </p:par>
                        <p:par>
                          <p:cTn id="46" fill="hold">
                            <p:stCondLst>
                              <p:cond delay="250"/>
                            </p:stCondLst>
                            <p:childTnLst>
                              <p:par>
                                <p:cTn id="47" presetID="1" presetClass="emph" presetSubtype="2" fill="hold" nodeType="afterEffect">
                                  <p:stCondLst>
                                    <p:cond delay="0"/>
                                  </p:stCondLst>
                                  <p:childTnLst>
                                    <p:animClr clrSpc="rgb" dir="cw">
                                      <p:cBhvr>
                                        <p:cTn id="48" dur="500" fill="hold"/>
                                        <p:tgtEl>
                                          <p:spTgt spid="13"/>
                                        </p:tgtEl>
                                        <p:attrNameLst>
                                          <p:attrName>fillcolor</p:attrName>
                                        </p:attrNameLst>
                                      </p:cBhvr>
                                      <p:to>
                                        <a:srgbClr val="00B050"/>
                                      </p:to>
                                    </p:animClr>
                                    <p:set>
                                      <p:cBhvr>
                                        <p:cTn id="49" dur="500" fill="hold"/>
                                        <p:tgtEl>
                                          <p:spTgt spid="13"/>
                                        </p:tgtEl>
                                        <p:attrNameLst>
                                          <p:attrName>fill.type</p:attrName>
                                        </p:attrNameLst>
                                      </p:cBhvr>
                                      <p:to>
                                        <p:strVal val="solid"/>
                                      </p:to>
                                    </p:set>
                                    <p:set>
                                      <p:cBhvr>
                                        <p:cTn id="50" dur="500" fill="hold"/>
                                        <p:tgtEl>
                                          <p:spTgt spid="13"/>
                                        </p:tgtEl>
                                        <p:attrNameLst>
                                          <p:attrName>fill.on</p:attrName>
                                        </p:attrNameLst>
                                      </p:cBhvr>
                                      <p:to>
                                        <p:strVal val="true"/>
                                      </p:to>
                                    </p:set>
                                  </p:childTnLst>
                                </p:cTn>
                              </p:par>
                            </p:childTnLst>
                          </p:cTn>
                        </p:par>
                        <p:par>
                          <p:cTn id="51" fill="hold">
                            <p:stCondLst>
                              <p:cond delay="750"/>
                            </p:stCondLst>
                            <p:childTnLst>
                              <p:par>
                                <p:cTn id="52" presetID="49" presetClass="entr" presetSubtype="0" decel="100000" fill="hold" grpId="1"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 calcmode="lin" valueType="num">
                                      <p:cBhvr>
                                        <p:cTn id="56" dur="500" fill="hold"/>
                                        <p:tgtEl>
                                          <p:spTgt spid="16"/>
                                        </p:tgtEl>
                                        <p:attrNameLst>
                                          <p:attrName>style.rotation</p:attrName>
                                        </p:attrNameLst>
                                      </p:cBhvr>
                                      <p:tavLst>
                                        <p:tav tm="0">
                                          <p:val>
                                            <p:fltVal val="360"/>
                                          </p:val>
                                        </p:tav>
                                        <p:tav tm="100000">
                                          <p:val>
                                            <p:fltVal val="0"/>
                                          </p:val>
                                        </p:tav>
                                      </p:tavLst>
                                    </p:anim>
                                    <p:animEffect transition="in" filter="fade">
                                      <p:cBhvr>
                                        <p:cTn id="57" dur="500"/>
                                        <p:tgtEl>
                                          <p:spTgt spid="16"/>
                                        </p:tgtEl>
                                      </p:cBhvr>
                                    </p:animEffect>
                                  </p:childTnLst>
                                </p:cTn>
                              </p:par>
                            </p:childTnLst>
                          </p:cTn>
                        </p:par>
                      </p:childTnLst>
                    </p:cTn>
                  </p:par>
                </p:childTnLst>
              </p:cTn>
              <p:nextCondLst>
                <p:cond evt="onClick" delay="0">
                  <p:tgtEl>
                    <p:spTgt spid="9"/>
                  </p:tgtEl>
                </p:cond>
              </p:nextCondLst>
            </p:seq>
            <p:seq concurrent="1" nextAc="seek">
              <p:cTn id="58" restart="whenNotActive" fill="hold" evtFilter="cancelBubble" nodeType="interactiveSeq">
                <p:stCondLst>
                  <p:cond evt="onClick" delay="0">
                    <p:tgtEl>
                      <p:spTgt spid="10"/>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grpId="0" nodeType="clickEffect">
                                  <p:stCondLst>
                                    <p:cond delay="0"/>
                                  </p:stCondLst>
                                  <p:childTnLst>
                                    <p:animClr clrSpc="rgb" dir="cw">
                                      <p:cBhvr>
                                        <p:cTn id="62" dur="250" fill="hold"/>
                                        <p:tgtEl>
                                          <p:spTgt spid="10"/>
                                        </p:tgtEl>
                                        <p:attrNameLst>
                                          <p:attrName>fillcolor</p:attrName>
                                        </p:attrNameLst>
                                      </p:cBhvr>
                                      <p:to>
                                        <a:srgbClr val="000000"/>
                                      </p:to>
                                    </p:animClr>
                                    <p:set>
                                      <p:cBhvr>
                                        <p:cTn id="63" dur="250" fill="hold"/>
                                        <p:tgtEl>
                                          <p:spTgt spid="10"/>
                                        </p:tgtEl>
                                        <p:attrNameLst>
                                          <p:attrName>fill.type</p:attrName>
                                        </p:attrNameLst>
                                      </p:cBhvr>
                                      <p:to>
                                        <p:strVal val="solid"/>
                                      </p:to>
                                    </p:set>
                                    <p:set>
                                      <p:cBhvr>
                                        <p:cTn id="64" dur="250" fill="hold"/>
                                        <p:tgtEl>
                                          <p:spTgt spid="10"/>
                                        </p:tgtEl>
                                        <p:attrNameLst>
                                          <p:attrName>fill.on</p:attrName>
                                        </p:attrNameLst>
                                      </p:cBhvr>
                                      <p:to>
                                        <p:strVal val="true"/>
                                      </p:to>
                                    </p:set>
                                  </p:childTnLst>
                                </p:cTn>
                              </p:par>
                            </p:childTnLst>
                          </p:cTn>
                        </p:par>
                        <p:par>
                          <p:cTn id="65" fill="hold">
                            <p:stCondLst>
                              <p:cond delay="250"/>
                            </p:stCondLst>
                            <p:childTnLst>
                              <p:par>
                                <p:cTn id="66" presetID="1" presetClass="emph" presetSubtype="2" fill="hold" nodeType="afterEffect">
                                  <p:stCondLst>
                                    <p:cond delay="0"/>
                                  </p:stCondLst>
                                  <p:childTnLst>
                                    <p:animClr clrSpc="rgb" dir="cw">
                                      <p:cBhvr>
                                        <p:cTn id="67" dur="500" fill="hold"/>
                                        <p:tgtEl>
                                          <p:spTgt spid="13"/>
                                        </p:tgtEl>
                                        <p:attrNameLst>
                                          <p:attrName>fillcolor</p:attrName>
                                        </p:attrNameLst>
                                      </p:cBhvr>
                                      <p:to>
                                        <a:srgbClr val="00B050"/>
                                      </p:to>
                                    </p:animClr>
                                    <p:set>
                                      <p:cBhvr>
                                        <p:cTn id="68" dur="500" fill="hold"/>
                                        <p:tgtEl>
                                          <p:spTgt spid="13"/>
                                        </p:tgtEl>
                                        <p:attrNameLst>
                                          <p:attrName>fill.type</p:attrName>
                                        </p:attrNameLst>
                                      </p:cBhvr>
                                      <p:to>
                                        <p:strVal val="solid"/>
                                      </p:to>
                                    </p:set>
                                    <p:set>
                                      <p:cBhvr>
                                        <p:cTn id="69" dur="500" fill="hold"/>
                                        <p:tgtEl>
                                          <p:spTgt spid="13"/>
                                        </p:tgtEl>
                                        <p:attrNameLst>
                                          <p:attrName>fill.on</p:attrName>
                                        </p:attrNameLst>
                                      </p:cBhvr>
                                      <p:to>
                                        <p:strVal val="true"/>
                                      </p:to>
                                    </p:set>
                                  </p:childTnLst>
                                </p:cTn>
                              </p:par>
                            </p:childTnLst>
                          </p:cTn>
                        </p:par>
                        <p:par>
                          <p:cTn id="70" fill="hold">
                            <p:stCondLst>
                              <p:cond delay="750"/>
                            </p:stCondLst>
                            <p:childTnLst>
                              <p:par>
                                <p:cTn id="71" presetID="49" presetClass="entr" presetSubtype="0" decel="100000" fill="hold" grpId="2" nodeType="after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 calcmode="lin" valueType="num">
                                      <p:cBhvr>
                                        <p:cTn id="75" dur="500" fill="hold"/>
                                        <p:tgtEl>
                                          <p:spTgt spid="16"/>
                                        </p:tgtEl>
                                        <p:attrNameLst>
                                          <p:attrName>style.rotation</p:attrName>
                                        </p:attrNameLst>
                                      </p:cBhvr>
                                      <p:tavLst>
                                        <p:tav tm="0">
                                          <p:val>
                                            <p:fltVal val="360"/>
                                          </p:val>
                                        </p:tav>
                                        <p:tav tm="100000">
                                          <p:val>
                                            <p:fltVal val="0"/>
                                          </p:val>
                                        </p:tav>
                                      </p:tavLst>
                                    </p:anim>
                                    <p:animEffect transition="in" filter="fade">
                                      <p:cBhvr>
                                        <p:cTn id="76" dur="500"/>
                                        <p:tgtEl>
                                          <p:spTgt spid="16"/>
                                        </p:tgtEl>
                                      </p:cBhvr>
                                    </p:animEffect>
                                  </p:childTnLst>
                                </p:cTn>
                              </p:par>
                            </p:childTnLst>
                          </p:cTn>
                        </p:par>
                      </p:childTnLst>
                    </p:cTn>
                  </p:par>
                </p:childTnLst>
              </p:cTn>
              <p:nextCondLst>
                <p:cond evt="onClick" delay="0">
                  <p:tgtEl>
                    <p:spTgt spid="10"/>
                  </p:tgtEl>
                </p:cond>
              </p:nextCondLst>
            </p:seq>
          </p:childTnLst>
        </p:cTn>
      </p:par>
    </p:tnLst>
    <p:bldLst>
      <p:bldP spid="6" grpId="0" animBg="1"/>
      <p:bldP spid="9" grpId="0" animBg="1"/>
      <p:bldP spid="10" grpId="0" animBg="1"/>
      <p:bldP spid="11" grpId="0" animBg="1"/>
      <p:bldP spid="12" grpId="0" animBg="1"/>
      <p:bldP spid="13" grpId="0" animBg="1"/>
      <p:bldP spid="14" grpId="0" animBg="1"/>
      <p:bldP spid="16" grpId="0" animBg="1"/>
      <p:bldP spid="16" grpId="1" animBg="1"/>
      <p:bldP spid="16" grpId="2"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ugo1">
            <a:hlinkClick r:id="" action="ppaction://media"/>
            <a:extLst>
              <a:ext uri="{FF2B5EF4-FFF2-40B4-BE49-F238E27FC236}">
                <a16:creationId xmlns:a16="http://schemas.microsoft.com/office/drawing/2014/main" id="{B2B039CB-E3A6-46AE-84C3-0DFF9CD38BDA}"/>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5" name="Arrow: Pentagon 4">
            <a:hlinkClick r:id="rId5" action="ppaction://hlinksldjump"/>
            <a:extLst>
              <a:ext uri="{FF2B5EF4-FFF2-40B4-BE49-F238E27FC236}">
                <a16:creationId xmlns:a16="http://schemas.microsoft.com/office/drawing/2014/main" id="{E65449D9-AA32-447A-8AAE-AAF0F5CCBD7D}"/>
              </a:ext>
            </a:extLst>
          </p:cNvPr>
          <p:cNvSpPr/>
          <p:nvPr/>
        </p:nvSpPr>
        <p:spPr>
          <a:xfrm flipH="1">
            <a:off x="145144" y="130629"/>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mn-ea"/>
                <a:cs typeface="+mn-cs"/>
              </a:rPr>
              <a:t>BACK</a:t>
            </a:r>
          </a:p>
        </p:txBody>
      </p:sp>
    </p:spTree>
    <p:extLst>
      <p:ext uri="{BB962C8B-B14F-4D97-AF65-F5344CB8AC3E}">
        <p14:creationId xmlns:p14="http://schemas.microsoft.com/office/powerpoint/2010/main" val="175082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86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ugo2">
            <a:hlinkClick r:id="" action="ppaction://media"/>
            <a:extLst>
              <a:ext uri="{FF2B5EF4-FFF2-40B4-BE49-F238E27FC236}">
                <a16:creationId xmlns:a16="http://schemas.microsoft.com/office/drawing/2014/main" id="{F5521847-6AB7-4AA5-9294-1FD0333B4F8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5" name="Arrow: Pentagon 4">
            <a:hlinkClick r:id="rId5" action="ppaction://hlinksldjump"/>
            <a:extLst>
              <a:ext uri="{FF2B5EF4-FFF2-40B4-BE49-F238E27FC236}">
                <a16:creationId xmlns:a16="http://schemas.microsoft.com/office/drawing/2014/main" id="{25B5A5F3-DD2E-4A2F-AFA7-4754958F4DD5}"/>
              </a:ext>
            </a:extLst>
          </p:cNvPr>
          <p:cNvSpPr/>
          <p:nvPr/>
        </p:nvSpPr>
        <p:spPr>
          <a:xfrm flipH="1">
            <a:off x="145144" y="130629"/>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mn-ea"/>
                <a:cs typeface="+mn-cs"/>
              </a:rPr>
              <a:t>BACK</a:t>
            </a:r>
          </a:p>
        </p:txBody>
      </p:sp>
    </p:spTree>
    <p:extLst>
      <p:ext uri="{BB962C8B-B14F-4D97-AF65-F5344CB8AC3E}">
        <p14:creationId xmlns:p14="http://schemas.microsoft.com/office/powerpoint/2010/main" val="164307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93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hlinkClick r:id="rId4" action="ppaction://hlinksldjump"/>
            <a:extLst>
              <a:ext uri="{FF2B5EF4-FFF2-40B4-BE49-F238E27FC236}">
                <a16:creationId xmlns:a16="http://schemas.microsoft.com/office/drawing/2014/main" id="{8837FB28-9FD8-450C-823C-020C35D39319}"/>
              </a:ext>
            </a:extLst>
          </p:cNvPr>
          <p:cNvSpPr/>
          <p:nvPr/>
        </p:nvSpPr>
        <p:spPr>
          <a:xfrm>
            <a:off x="34377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A</a:t>
            </a:r>
          </a:p>
        </p:txBody>
      </p:sp>
      <p:sp>
        <p:nvSpPr>
          <p:cNvPr id="9" name="Rectangle 8">
            <a:hlinkClick r:id="rId5" action="ppaction://hlinksldjump"/>
            <a:extLst>
              <a:ext uri="{FF2B5EF4-FFF2-40B4-BE49-F238E27FC236}">
                <a16:creationId xmlns:a16="http://schemas.microsoft.com/office/drawing/2014/main" id="{80DD7C02-37F0-4E48-9A4C-E5E6CAF0BEDD}"/>
              </a:ext>
            </a:extLst>
          </p:cNvPr>
          <p:cNvSpPr/>
          <p:nvPr/>
        </p:nvSpPr>
        <p:spPr>
          <a:xfrm>
            <a:off x="477755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B</a:t>
            </a:r>
          </a:p>
        </p:txBody>
      </p:sp>
      <p:sp>
        <p:nvSpPr>
          <p:cNvPr id="10" name="Rectangle 9">
            <a:hlinkClick r:id="rId5" action="ppaction://hlinksldjump"/>
            <a:extLst>
              <a:ext uri="{FF2B5EF4-FFF2-40B4-BE49-F238E27FC236}">
                <a16:creationId xmlns:a16="http://schemas.microsoft.com/office/drawing/2014/main" id="{F8187096-9889-4519-857B-9AB32715DF3A}"/>
              </a:ext>
            </a:extLst>
          </p:cNvPr>
          <p:cNvSpPr/>
          <p:nvPr/>
        </p:nvSpPr>
        <p:spPr>
          <a:xfrm>
            <a:off x="61174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C</a:t>
            </a:r>
          </a:p>
        </p:txBody>
      </p:sp>
      <p:sp>
        <p:nvSpPr>
          <p:cNvPr id="11" name="Arrow: Pentagon 10">
            <a:extLst>
              <a:ext uri="{FF2B5EF4-FFF2-40B4-BE49-F238E27FC236}">
                <a16:creationId xmlns:a16="http://schemas.microsoft.com/office/drawing/2014/main" id="{DD652DBC-F0BE-4154-A824-0D386052EB2C}"/>
              </a:ext>
            </a:extLst>
          </p:cNvPr>
          <p:cNvSpPr/>
          <p:nvPr/>
        </p:nvSpPr>
        <p:spPr>
          <a:xfrm>
            <a:off x="319314" y="159657"/>
            <a:ext cx="8505372" cy="1161143"/>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Calibri" panose="020F0502020204030204"/>
                <a:ea typeface="+mn-ea"/>
                <a:cs typeface="+mn-cs"/>
              </a:rPr>
              <a:t>Question 10: insert here.</a:t>
            </a:r>
          </a:p>
        </p:txBody>
      </p:sp>
      <p:sp>
        <p:nvSpPr>
          <p:cNvPr id="12" name="Arrow: Pentagon 11">
            <a:extLst>
              <a:ext uri="{FF2B5EF4-FFF2-40B4-BE49-F238E27FC236}">
                <a16:creationId xmlns:a16="http://schemas.microsoft.com/office/drawing/2014/main" id="{C57DDB14-59FF-43F0-A5B8-F943CFA84B6B}"/>
              </a:ext>
            </a:extLst>
          </p:cNvPr>
          <p:cNvSpPr/>
          <p:nvPr/>
        </p:nvSpPr>
        <p:spPr>
          <a:xfrm>
            <a:off x="420911" y="2876371"/>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Calibri" panose="020F0502020204030204"/>
                <a:ea typeface="+mn-ea"/>
                <a:cs typeface="+mn-cs"/>
              </a:rPr>
              <a:t>C. wrong</a:t>
            </a:r>
          </a:p>
        </p:txBody>
      </p:sp>
      <p:sp>
        <p:nvSpPr>
          <p:cNvPr id="13" name="Arrow: Pentagon 12">
            <a:extLst>
              <a:ext uri="{FF2B5EF4-FFF2-40B4-BE49-F238E27FC236}">
                <a16:creationId xmlns:a16="http://schemas.microsoft.com/office/drawing/2014/main" id="{D23DBB3E-C059-4C95-BA4D-14EB215371E1}"/>
              </a:ext>
            </a:extLst>
          </p:cNvPr>
          <p:cNvSpPr/>
          <p:nvPr/>
        </p:nvSpPr>
        <p:spPr>
          <a:xfrm>
            <a:off x="420910" y="1415326"/>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Calibri" panose="020F0502020204030204"/>
                <a:ea typeface="+mn-ea"/>
                <a:cs typeface="+mn-cs"/>
              </a:rPr>
              <a:t>A. right</a:t>
            </a:r>
          </a:p>
        </p:txBody>
      </p:sp>
      <p:sp>
        <p:nvSpPr>
          <p:cNvPr id="14" name="Arrow: Pentagon 13">
            <a:extLst>
              <a:ext uri="{FF2B5EF4-FFF2-40B4-BE49-F238E27FC236}">
                <a16:creationId xmlns:a16="http://schemas.microsoft.com/office/drawing/2014/main" id="{E0489B79-CF00-4A69-A4C8-D55A1D195BF1}"/>
              </a:ext>
            </a:extLst>
          </p:cNvPr>
          <p:cNvSpPr/>
          <p:nvPr/>
        </p:nvSpPr>
        <p:spPr>
          <a:xfrm>
            <a:off x="420912" y="2141220"/>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Calibri" panose="020F0502020204030204"/>
                <a:ea typeface="+mn-ea"/>
                <a:cs typeface="+mn-cs"/>
              </a:rPr>
              <a:t>B. wrong</a:t>
            </a:r>
          </a:p>
        </p:txBody>
      </p:sp>
      <p:sp>
        <p:nvSpPr>
          <p:cNvPr id="16" name="Arrow: Pentagon 15">
            <a:hlinkClick r:id="rId6" action="ppaction://hlinksldjump"/>
            <a:extLst>
              <a:ext uri="{FF2B5EF4-FFF2-40B4-BE49-F238E27FC236}">
                <a16:creationId xmlns:a16="http://schemas.microsoft.com/office/drawing/2014/main" id="{2C01868D-9CD3-4576-896C-6CC806843DAD}"/>
              </a:ext>
            </a:extLst>
          </p:cNvPr>
          <p:cNvSpPr/>
          <p:nvPr/>
        </p:nvSpPr>
        <p:spPr>
          <a:xfrm>
            <a:off x="3810182" y="4146368"/>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Calibri" panose="020F0502020204030204"/>
                <a:ea typeface="+mn-ea"/>
                <a:cs typeface="+mn-cs"/>
              </a:rPr>
              <a:t>GO HOME</a:t>
            </a:r>
          </a:p>
        </p:txBody>
      </p:sp>
    </p:spTree>
    <p:extLst>
      <p:ext uri="{BB962C8B-B14F-4D97-AF65-F5344CB8AC3E}">
        <p14:creationId xmlns:p14="http://schemas.microsoft.com/office/powerpoint/2010/main" val="111081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1000"/>
                                        <p:tgtEl>
                                          <p:spTgt spid="14"/>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grpId="0" nodeType="clickEffect">
                                  <p:stCondLst>
                                    <p:cond delay="0"/>
                                  </p:stCondLst>
                                  <p:childTnLst>
                                    <p:animClr clrSpc="rgb" dir="cw">
                                      <p:cBhvr>
                                        <p:cTn id="24" dur="250" fill="hold"/>
                                        <p:tgtEl>
                                          <p:spTgt spid="6"/>
                                        </p:tgtEl>
                                        <p:attrNameLst>
                                          <p:attrName>fillcolor</p:attrName>
                                        </p:attrNameLst>
                                      </p:cBhvr>
                                      <p:to>
                                        <a:srgbClr val="000000"/>
                                      </p:to>
                                    </p:animClr>
                                    <p:set>
                                      <p:cBhvr>
                                        <p:cTn id="25" dur="250" fill="hold"/>
                                        <p:tgtEl>
                                          <p:spTgt spid="6"/>
                                        </p:tgtEl>
                                        <p:attrNameLst>
                                          <p:attrName>fill.type</p:attrName>
                                        </p:attrNameLst>
                                      </p:cBhvr>
                                      <p:to>
                                        <p:strVal val="solid"/>
                                      </p:to>
                                    </p:set>
                                    <p:set>
                                      <p:cBhvr>
                                        <p:cTn id="26" dur="250" fill="hold"/>
                                        <p:tgtEl>
                                          <p:spTgt spid="6"/>
                                        </p:tgtEl>
                                        <p:attrNameLst>
                                          <p:attrName>fill.on</p:attrName>
                                        </p:attrNameLst>
                                      </p:cBhvr>
                                      <p:to>
                                        <p:strVal val="true"/>
                                      </p:to>
                                    </p:set>
                                  </p:childTnLst>
                                </p:cTn>
                              </p:par>
                            </p:childTnLst>
                          </p:cTn>
                        </p:par>
                        <p:par>
                          <p:cTn id="27" fill="hold">
                            <p:stCondLst>
                              <p:cond delay="250"/>
                            </p:stCondLst>
                            <p:childTnLst>
                              <p:par>
                                <p:cTn id="28" presetID="1" presetClass="emph" presetSubtype="2" fill="hold" nodeType="afterEffect">
                                  <p:stCondLst>
                                    <p:cond delay="0"/>
                                  </p:stCondLst>
                                  <p:childTnLst>
                                    <p:animClr clrSpc="rgb" dir="cw">
                                      <p:cBhvr>
                                        <p:cTn id="29" dur="500" fill="hold"/>
                                        <p:tgtEl>
                                          <p:spTgt spid="13"/>
                                        </p:tgtEl>
                                        <p:attrNameLst>
                                          <p:attrName>fillcolor</p:attrName>
                                        </p:attrNameLst>
                                      </p:cBhvr>
                                      <p:to>
                                        <a:srgbClr val="00B050"/>
                                      </p:to>
                                    </p:animClr>
                                    <p:set>
                                      <p:cBhvr>
                                        <p:cTn id="30" dur="500" fill="hold"/>
                                        <p:tgtEl>
                                          <p:spTgt spid="13"/>
                                        </p:tgtEl>
                                        <p:attrNameLst>
                                          <p:attrName>fill.type</p:attrName>
                                        </p:attrNameLst>
                                      </p:cBhvr>
                                      <p:to>
                                        <p:strVal val="solid"/>
                                      </p:to>
                                    </p:set>
                                    <p:set>
                                      <p:cBhvr>
                                        <p:cTn id="31" dur="500" fill="hold"/>
                                        <p:tgtEl>
                                          <p:spTgt spid="13"/>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ashreg.wav"/>
                                        </p:tgtEl>
                                      </p:cMediaNode>
                                    </p:audio>
                                  </p:subTnLst>
                                </p:cTn>
                              </p:par>
                            </p:childTnLst>
                          </p:cTn>
                        </p:par>
                        <p:par>
                          <p:cTn id="32" fill="hold">
                            <p:stCondLst>
                              <p:cond delay="750"/>
                            </p:stCondLst>
                            <p:childTnLst>
                              <p:par>
                                <p:cTn id="33" presetID="49" presetClass="entr" presetSubtype="0" decel="10000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 calcmode="lin" valueType="num">
                                      <p:cBhvr>
                                        <p:cTn id="37" dur="500" fill="hold"/>
                                        <p:tgtEl>
                                          <p:spTgt spid="16"/>
                                        </p:tgtEl>
                                        <p:attrNameLst>
                                          <p:attrName>style.rotation</p:attrName>
                                        </p:attrNameLst>
                                      </p:cBhvr>
                                      <p:tavLst>
                                        <p:tav tm="0">
                                          <p:val>
                                            <p:fltVal val="360"/>
                                          </p:val>
                                        </p:tav>
                                        <p:tav tm="100000">
                                          <p:val>
                                            <p:fltVal val="0"/>
                                          </p:val>
                                        </p:tav>
                                      </p:tavLst>
                                    </p:anim>
                                    <p:animEffect transition="in" filter="fade">
                                      <p:cBhvr>
                                        <p:cTn id="38" dur="500"/>
                                        <p:tgtEl>
                                          <p:spTgt spid="16"/>
                                        </p:tgtEl>
                                      </p:cBhvr>
                                    </p:animEffect>
                                  </p:childTnLst>
                                </p:cTn>
                              </p:par>
                            </p:childTnLst>
                          </p:cTn>
                        </p:par>
                      </p:childTnLst>
                    </p:cTn>
                  </p:par>
                </p:childTnLst>
              </p:cTn>
              <p:nextCondLst>
                <p:cond evt="onClick" delay="0">
                  <p:tgtEl>
                    <p:spTgt spid="6"/>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grpId="0" nodeType="clickEffect">
                                  <p:stCondLst>
                                    <p:cond delay="0"/>
                                  </p:stCondLst>
                                  <p:childTnLst>
                                    <p:animClr clrSpc="rgb" dir="cw">
                                      <p:cBhvr>
                                        <p:cTn id="43" dur="250" fill="hold"/>
                                        <p:tgtEl>
                                          <p:spTgt spid="9"/>
                                        </p:tgtEl>
                                        <p:attrNameLst>
                                          <p:attrName>fillcolor</p:attrName>
                                        </p:attrNameLst>
                                      </p:cBhvr>
                                      <p:to>
                                        <a:srgbClr val="000000"/>
                                      </p:to>
                                    </p:animClr>
                                    <p:set>
                                      <p:cBhvr>
                                        <p:cTn id="44" dur="250" fill="hold"/>
                                        <p:tgtEl>
                                          <p:spTgt spid="9"/>
                                        </p:tgtEl>
                                        <p:attrNameLst>
                                          <p:attrName>fill.type</p:attrName>
                                        </p:attrNameLst>
                                      </p:cBhvr>
                                      <p:to>
                                        <p:strVal val="solid"/>
                                      </p:to>
                                    </p:set>
                                    <p:set>
                                      <p:cBhvr>
                                        <p:cTn id="45" dur="250" fill="hold"/>
                                        <p:tgtEl>
                                          <p:spTgt spid="9"/>
                                        </p:tgtEl>
                                        <p:attrNameLst>
                                          <p:attrName>fill.on</p:attrName>
                                        </p:attrNameLst>
                                      </p:cBhvr>
                                      <p:to>
                                        <p:strVal val="true"/>
                                      </p:to>
                                    </p:set>
                                  </p:childTnLst>
                                </p:cTn>
                              </p:par>
                            </p:childTnLst>
                          </p:cTn>
                        </p:par>
                        <p:par>
                          <p:cTn id="46" fill="hold">
                            <p:stCondLst>
                              <p:cond delay="250"/>
                            </p:stCondLst>
                            <p:childTnLst>
                              <p:par>
                                <p:cTn id="47" presetID="1" presetClass="emph" presetSubtype="2" fill="hold" nodeType="afterEffect">
                                  <p:stCondLst>
                                    <p:cond delay="0"/>
                                  </p:stCondLst>
                                  <p:childTnLst>
                                    <p:animClr clrSpc="rgb" dir="cw">
                                      <p:cBhvr>
                                        <p:cTn id="48" dur="500" fill="hold"/>
                                        <p:tgtEl>
                                          <p:spTgt spid="13"/>
                                        </p:tgtEl>
                                        <p:attrNameLst>
                                          <p:attrName>fillcolor</p:attrName>
                                        </p:attrNameLst>
                                      </p:cBhvr>
                                      <p:to>
                                        <a:srgbClr val="00B050"/>
                                      </p:to>
                                    </p:animClr>
                                    <p:set>
                                      <p:cBhvr>
                                        <p:cTn id="49" dur="500" fill="hold"/>
                                        <p:tgtEl>
                                          <p:spTgt spid="13"/>
                                        </p:tgtEl>
                                        <p:attrNameLst>
                                          <p:attrName>fill.type</p:attrName>
                                        </p:attrNameLst>
                                      </p:cBhvr>
                                      <p:to>
                                        <p:strVal val="solid"/>
                                      </p:to>
                                    </p:set>
                                    <p:set>
                                      <p:cBhvr>
                                        <p:cTn id="50" dur="500" fill="hold"/>
                                        <p:tgtEl>
                                          <p:spTgt spid="13"/>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ashreg.wav"/>
                                        </p:tgtEl>
                                      </p:cMediaNode>
                                    </p:audio>
                                  </p:subTnLst>
                                </p:cTn>
                              </p:par>
                            </p:childTnLst>
                          </p:cTn>
                        </p:par>
                        <p:par>
                          <p:cTn id="51" fill="hold">
                            <p:stCondLst>
                              <p:cond delay="750"/>
                            </p:stCondLst>
                            <p:childTnLst>
                              <p:par>
                                <p:cTn id="52" presetID="49" presetClass="entr" presetSubtype="0" decel="100000" fill="hold" grpId="1"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 calcmode="lin" valueType="num">
                                      <p:cBhvr>
                                        <p:cTn id="56" dur="500" fill="hold"/>
                                        <p:tgtEl>
                                          <p:spTgt spid="16"/>
                                        </p:tgtEl>
                                        <p:attrNameLst>
                                          <p:attrName>style.rotation</p:attrName>
                                        </p:attrNameLst>
                                      </p:cBhvr>
                                      <p:tavLst>
                                        <p:tav tm="0">
                                          <p:val>
                                            <p:fltVal val="360"/>
                                          </p:val>
                                        </p:tav>
                                        <p:tav tm="100000">
                                          <p:val>
                                            <p:fltVal val="0"/>
                                          </p:val>
                                        </p:tav>
                                      </p:tavLst>
                                    </p:anim>
                                    <p:animEffect transition="in" filter="fade">
                                      <p:cBhvr>
                                        <p:cTn id="57" dur="500"/>
                                        <p:tgtEl>
                                          <p:spTgt spid="16"/>
                                        </p:tgtEl>
                                      </p:cBhvr>
                                    </p:animEffect>
                                  </p:childTnLst>
                                </p:cTn>
                              </p:par>
                            </p:childTnLst>
                          </p:cTn>
                        </p:par>
                      </p:childTnLst>
                    </p:cTn>
                  </p:par>
                </p:childTnLst>
              </p:cTn>
              <p:nextCondLst>
                <p:cond evt="onClick" delay="0">
                  <p:tgtEl>
                    <p:spTgt spid="9"/>
                  </p:tgtEl>
                </p:cond>
              </p:nextCondLst>
            </p:seq>
            <p:seq concurrent="1" nextAc="seek">
              <p:cTn id="58" restart="whenNotActive" fill="hold" evtFilter="cancelBubble" nodeType="interactiveSeq">
                <p:stCondLst>
                  <p:cond evt="onClick" delay="0">
                    <p:tgtEl>
                      <p:spTgt spid="10"/>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grpId="0" nodeType="clickEffect">
                                  <p:stCondLst>
                                    <p:cond delay="0"/>
                                  </p:stCondLst>
                                  <p:childTnLst>
                                    <p:animClr clrSpc="rgb" dir="cw">
                                      <p:cBhvr>
                                        <p:cTn id="62" dur="250" fill="hold"/>
                                        <p:tgtEl>
                                          <p:spTgt spid="10"/>
                                        </p:tgtEl>
                                        <p:attrNameLst>
                                          <p:attrName>fillcolor</p:attrName>
                                        </p:attrNameLst>
                                      </p:cBhvr>
                                      <p:to>
                                        <a:srgbClr val="000000"/>
                                      </p:to>
                                    </p:animClr>
                                    <p:set>
                                      <p:cBhvr>
                                        <p:cTn id="63" dur="250" fill="hold"/>
                                        <p:tgtEl>
                                          <p:spTgt spid="10"/>
                                        </p:tgtEl>
                                        <p:attrNameLst>
                                          <p:attrName>fill.type</p:attrName>
                                        </p:attrNameLst>
                                      </p:cBhvr>
                                      <p:to>
                                        <p:strVal val="solid"/>
                                      </p:to>
                                    </p:set>
                                    <p:set>
                                      <p:cBhvr>
                                        <p:cTn id="64" dur="250" fill="hold"/>
                                        <p:tgtEl>
                                          <p:spTgt spid="10"/>
                                        </p:tgtEl>
                                        <p:attrNameLst>
                                          <p:attrName>fill.on</p:attrName>
                                        </p:attrNameLst>
                                      </p:cBhvr>
                                      <p:to>
                                        <p:strVal val="true"/>
                                      </p:to>
                                    </p:set>
                                  </p:childTnLst>
                                </p:cTn>
                              </p:par>
                            </p:childTnLst>
                          </p:cTn>
                        </p:par>
                        <p:par>
                          <p:cTn id="65" fill="hold">
                            <p:stCondLst>
                              <p:cond delay="250"/>
                            </p:stCondLst>
                            <p:childTnLst>
                              <p:par>
                                <p:cTn id="66" presetID="1" presetClass="emph" presetSubtype="2" fill="hold" nodeType="afterEffect">
                                  <p:stCondLst>
                                    <p:cond delay="0"/>
                                  </p:stCondLst>
                                  <p:childTnLst>
                                    <p:animClr clrSpc="rgb" dir="cw">
                                      <p:cBhvr>
                                        <p:cTn id="67" dur="500" fill="hold"/>
                                        <p:tgtEl>
                                          <p:spTgt spid="13"/>
                                        </p:tgtEl>
                                        <p:attrNameLst>
                                          <p:attrName>fillcolor</p:attrName>
                                        </p:attrNameLst>
                                      </p:cBhvr>
                                      <p:to>
                                        <a:srgbClr val="00B050"/>
                                      </p:to>
                                    </p:animClr>
                                    <p:set>
                                      <p:cBhvr>
                                        <p:cTn id="68" dur="500" fill="hold"/>
                                        <p:tgtEl>
                                          <p:spTgt spid="13"/>
                                        </p:tgtEl>
                                        <p:attrNameLst>
                                          <p:attrName>fill.type</p:attrName>
                                        </p:attrNameLst>
                                      </p:cBhvr>
                                      <p:to>
                                        <p:strVal val="solid"/>
                                      </p:to>
                                    </p:set>
                                    <p:set>
                                      <p:cBhvr>
                                        <p:cTn id="69" dur="500" fill="hold"/>
                                        <p:tgtEl>
                                          <p:spTgt spid="13"/>
                                        </p:tgtEl>
                                        <p:attrNameLst>
                                          <p:attrName>fill.on</p:attrName>
                                        </p:attrNameLst>
                                      </p:cBhvr>
                                      <p:to>
                                        <p:strVal val="true"/>
                                      </p:to>
                                    </p:set>
                                  </p:childTnLst>
                                  <p:subTnLst>
                                    <p:audio>
                                      <p:cMediaNode>
                                        <p:cTn display="0" masterRel="sameClick">
                                          <p:stCondLst>
                                            <p:cond evt="begin" delay="0">
                                              <p:tn val="66"/>
                                            </p:cond>
                                          </p:stCondLst>
                                          <p:endCondLst>
                                            <p:cond evt="onStopAudio" delay="0">
                                              <p:tgtEl>
                                                <p:sldTgt/>
                                              </p:tgtEl>
                                            </p:cond>
                                          </p:endCondLst>
                                        </p:cTn>
                                        <p:tgtEl>
                                          <p:sndTgt r:embed="rId2" name="cashreg.wav"/>
                                        </p:tgtEl>
                                      </p:cMediaNode>
                                    </p:audio>
                                  </p:subTnLst>
                                </p:cTn>
                              </p:par>
                            </p:childTnLst>
                          </p:cTn>
                        </p:par>
                        <p:par>
                          <p:cTn id="70" fill="hold">
                            <p:stCondLst>
                              <p:cond delay="750"/>
                            </p:stCondLst>
                            <p:childTnLst>
                              <p:par>
                                <p:cTn id="71" presetID="49" presetClass="entr" presetSubtype="0" decel="100000" fill="hold" grpId="2" nodeType="after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 calcmode="lin" valueType="num">
                                      <p:cBhvr>
                                        <p:cTn id="75" dur="500" fill="hold"/>
                                        <p:tgtEl>
                                          <p:spTgt spid="16"/>
                                        </p:tgtEl>
                                        <p:attrNameLst>
                                          <p:attrName>style.rotation</p:attrName>
                                        </p:attrNameLst>
                                      </p:cBhvr>
                                      <p:tavLst>
                                        <p:tav tm="0">
                                          <p:val>
                                            <p:fltVal val="360"/>
                                          </p:val>
                                        </p:tav>
                                        <p:tav tm="100000">
                                          <p:val>
                                            <p:fltVal val="0"/>
                                          </p:val>
                                        </p:tav>
                                      </p:tavLst>
                                    </p:anim>
                                    <p:animEffect transition="in" filter="fade">
                                      <p:cBhvr>
                                        <p:cTn id="76" dur="500"/>
                                        <p:tgtEl>
                                          <p:spTgt spid="16"/>
                                        </p:tgtEl>
                                      </p:cBhvr>
                                    </p:animEffect>
                                  </p:childTnLst>
                                </p:cTn>
                              </p:par>
                            </p:childTnLst>
                          </p:cTn>
                        </p:par>
                      </p:childTnLst>
                    </p:cTn>
                  </p:par>
                </p:childTnLst>
              </p:cTn>
              <p:nextCondLst>
                <p:cond evt="onClick" delay="0">
                  <p:tgtEl>
                    <p:spTgt spid="10"/>
                  </p:tgtEl>
                </p:cond>
              </p:nextCondLst>
            </p:seq>
          </p:childTnLst>
        </p:cTn>
      </p:par>
    </p:tnLst>
    <p:bldLst>
      <p:bldP spid="6" grpId="0" animBg="1"/>
      <p:bldP spid="9" grpId="0" animBg="1"/>
      <p:bldP spid="10" grpId="0" animBg="1"/>
      <p:bldP spid="11" grpId="0" animBg="1"/>
      <p:bldP spid="12" grpId="0" animBg="1"/>
      <p:bldP spid="13" grpId="0" animBg="1"/>
      <p:bldP spid="14" grpId="0" animBg="1"/>
      <p:bldP spid="16" grpId="0" animBg="1"/>
      <p:bldP spid="16" grpId="1" animBg="1"/>
      <p:bldP spid="16"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ugo1">
            <a:hlinkClick r:id="" action="ppaction://media"/>
            <a:extLst>
              <a:ext uri="{FF2B5EF4-FFF2-40B4-BE49-F238E27FC236}">
                <a16:creationId xmlns:a16="http://schemas.microsoft.com/office/drawing/2014/main" id="{B2B039CB-E3A6-46AE-84C3-0DFF9CD38BDA}"/>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5" name="Arrow: Pentagon 4">
            <a:hlinkClick r:id="rId5" action="ppaction://hlinksldjump"/>
            <a:extLst>
              <a:ext uri="{FF2B5EF4-FFF2-40B4-BE49-F238E27FC236}">
                <a16:creationId xmlns:a16="http://schemas.microsoft.com/office/drawing/2014/main" id="{E65449D9-AA32-447A-8AAE-AAF0F5CCBD7D}"/>
              </a:ext>
            </a:extLst>
          </p:cNvPr>
          <p:cNvSpPr/>
          <p:nvPr/>
        </p:nvSpPr>
        <p:spPr>
          <a:xfrm flipH="1">
            <a:off x="145144" y="130629"/>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tx1"/>
                </a:solidFill>
              </a:rPr>
              <a:t>BACK</a:t>
            </a:r>
          </a:p>
        </p:txBody>
      </p:sp>
    </p:spTree>
    <p:extLst>
      <p:ext uri="{BB962C8B-B14F-4D97-AF65-F5344CB8AC3E}">
        <p14:creationId xmlns:p14="http://schemas.microsoft.com/office/powerpoint/2010/main" val="279222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86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ugo1">
            <a:hlinkClick r:id="" action="ppaction://media"/>
            <a:extLst>
              <a:ext uri="{FF2B5EF4-FFF2-40B4-BE49-F238E27FC236}">
                <a16:creationId xmlns:a16="http://schemas.microsoft.com/office/drawing/2014/main" id="{50518CDE-6FDC-4E91-AB5A-9BB4D87E29D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5" name="Arrow: Pentagon 4">
            <a:hlinkClick r:id="rId5" action="ppaction://hlinksldjump"/>
            <a:extLst>
              <a:ext uri="{FF2B5EF4-FFF2-40B4-BE49-F238E27FC236}">
                <a16:creationId xmlns:a16="http://schemas.microsoft.com/office/drawing/2014/main" id="{E65449D9-AA32-447A-8AAE-AAF0F5CCBD7D}"/>
              </a:ext>
            </a:extLst>
          </p:cNvPr>
          <p:cNvSpPr/>
          <p:nvPr/>
        </p:nvSpPr>
        <p:spPr>
          <a:xfrm flipH="1">
            <a:off x="145144" y="130629"/>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mn-ea"/>
                <a:cs typeface="+mn-cs"/>
              </a:rPr>
              <a:t>BACK</a:t>
            </a:r>
          </a:p>
        </p:txBody>
      </p:sp>
    </p:spTree>
    <p:extLst>
      <p:ext uri="{BB962C8B-B14F-4D97-AF65-F5344CB8AC3E}">
        <p14:creationId xmlns:p14="http://schemas.microsoft.com/office/powerpoint/2010/main" val="148414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8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ugo2">
            <a:hlinkClick r:id="" action="ppaction://media"/>
            <a:extLst>
              <a:ext uri="{FF2B5EF4-FFF2-40B4-BE49-F238E27FC236}">
                <a16:creationId xmlns:a16="http://schemas.microsoft.com/office/drawing/2014/main" id="{B2D34902-047E-4F95-B906-37342D8480A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5" name="Arrow: Pentagon 4">
            <a:hlinkClick r:id="rId5" action="ppaction://hlinksldjump"/>
            <a:extLst>
              <a:ext uri="{FF2B5EF4-FFF2-40B4-BE49-F238E27FC236}">
                <a16:creationId xmlns:a16="http://schemas.microsoft.com/office/drawing/2014/main" id="{25B5A5F3-DD2E-4A2F-AFA7-4754958F4DD5}"/>
              </a:ext>
            </a:extLst>
          </p:cNvPr>
          <p:cNvSpPr/>
          <p:nvPr/>
        </p:nvSpPr>
        <p:spPr>
          <a:xfrm flipH="1">
            <a:off x="145144" y="130629"/>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mn-ea"/>
                <a:cs typeface="+mn-cs"/>
              </a:rPr>
              <a:t>BACK</a:t>
            </a:r>
          </a:p>
        </p:txBody>
      </p:sp>
    </p:spTree>
    <p:extLst>
      <p:ext uri="{BB962C8B-B14F-4D97-AF65-F5344CB8AC3E}">
        <p14:creationId xmlns:p14="http://schemas.microsoft.com/office/powerpoint/2010/main" val="289757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93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ugopipi">
            <a:hlinkClick r:id="" action="ppaction://media"/>
            <a:extLst>
              <a:ext uri="{FF2B5EF4-FFF2-40B4-BE49-F238E27FC236}">
                <a16:creationId xmlns:a16="http://schemas.microsoft.com/office/drawing/2014/main" id="{437606BD-1601-4021-95F6-43528C352DCE}"/>
              </a:ext>
            </a:extLst>
          </p:cNvPr>
          <p:cNvPicPr>
            <a:picLocks noChangeAspect="1"/>
          </p:cNvPicPr>
          <p:nvPr>
            <a:videoFile r:link="rId1"/>
            <p:extLst>
              <p:ext uri="{DAA4B4D4-6D71-4841-9C94-3DE7FCFB9230}">
                <p14:media xmlns:p14="http://schemas.microsoft.com/office/powerpoint/2010/main" r:embed="rId2">
                  <p14:trim end="141.7888"/>
                </p14:media>
              </p:ext>
            </p:extLst>
          </p:nvPr>
        </p:nvPicPr>
        <p:blipFill>
          <a:blip r:embed="rId4"/>
          <a:stretch>
            <a:fillRect/>
          </a:stretch>
        </p:blipFill>
        <p:spPr>
          <a:xfrm>
            <a:off x="0" y="0"/>
            <a:ext cx="9144000" cy="6858000"/>
          </a:xfrm>
          <a:prstGeom prst="rect">
            <a:avLst/>
          </a:prstGeom>
        </p:spPr>
      </p:pic>
      <p:sp>
        <p:nvSpPr>
          <p:cNvPr id="5" name="Arrow: Pentagon 4">
            <a:hlinkClick r:id="rId5" action="ppaction://hlinksldjump"/>
            <a:extLst>
              <a:ext uri="{FF2B5EF4-FFF2-40B4-BE49-F238E27FC236}">
                <a16:creationId xmlns:a16="http://schemas.microsoft.com/office/drawing/2014/main" id="{7101420D-CC0D-4D96-8A78-8B595E8680D8}"/>
              </a:ext>
            </a:extLst>
          </p:cNvPr>
          <p:cNvSpPr/>
          <p:nvPr/>
        </p:nvSpPr>
        <p:spPr>
          <a:xfrm>
            <a:off x="6161497" y="5147854"/>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Calibri" panose="020F0502020204030204"/>
                <a:ea typeface="+mn-ea"/>
                <a:cs typeface="+mn-cs"/>
              </a:rPr>
              <a:t>PIPI</a:t>
            </a:r>
          </a:p>
        </p:txBody>
      </p:sp>
      <p:sp>
        <p:nvSpPr>
          <p:cNvPr id="6" name="Speech Bubble: Rectangle with Corners Rounded 5">
            <a:extLst>
              <a:ext uri="{FF2B5EF4-FFF2-40B4-BE49-F238E27FC236}">
                <a16:creationId xmlns:a16="http://schemas.microsoft.com/office/drawing/2014/main" id="{A0C47FDA-69D1-4CD7-B739-D47362F4B3F5}"/>
              </a:ext>
            </a:extLst>
          </p:cNvPr>
          <p:cNvSpPr/>
          <p:nvPr/>
        </p:nvSpPr>
        <p:spPr>
          <a:xfrm>
            <a:off x="4862286" y="538301"/>
            <a:ext cx="4281714" cy="1320798"/>
          </a:xfrm>
          <a:prstGeom prst="wedgeRoundRectCallout">
            <a:avLst>
              <a:gd name="adj1" fmla="val -65437"/>
              <a:gd name="adj2" fmla="val 47425"/>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b="1">
                <a:solidFill>
                  <a:srgbClr val="7030A0"/>
                </a:solidFill>
              </a:rPr>
              <a:t>SUB : insert here. </a:t>
            </a:r>
          </a:p>
          <a:p>
            <a:endParaRPr lang="en-US" sz="3200"/>
          </a:p>
        </p:txBody>
      </p:sp>
    </p:spTree>
    <p:extLst>
      <p:ext uri="{BB962C8B-B14F-4D97-AF65-F5344CB8AC3E}">
        <p14:creationId xmlns:p14="http://schemas.microsoft.com/office/powerpoint/2010/main" val="35341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4123" fill="hold"/>
                                        <p:tgtEl>
                                          <p:spTgt spid="4"/>
                                        </p:tgtEl>
                                      </p:cBhvr>
                                    </p:cmd>
                                  </p:childTnLst>
                                </p:cTn>
                              </p:par>
                              <p:par>
                                <p:cTn id="7" presetID="49" presetClass="entr" presetSubtype="0" decel="100000" fill="hold" grpId="0" nodeType="withEffect">
                                  <p:stCondLst>
                                    <p:cond delay="240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 calcmode="lin" valueType="num">
                                      <p:cBhvr>
                                        <p:cTn id="11" dur="500" fill="hold"/>
                                        <p:tgtEl>
                                          <p:spTgt spid="5"/>
                                        </p:tgtEl>
                                        <p:attrNameLst>
                                          <p:attrName>style.rotation</p:attrName>
                                        </p:attrNameLst>
                                      </p:cBhvr>
                                      <p:tavLst>
                                        <p:tav tm="0">
                                          <p:val>
                                            <p:fltVal val="360"/>
                                          </p:val>
                                        </p:tav>
                                        <p:tav tm="100000">
                                          <p:val>
                                            <p:fltVal val="0"/>
                                          </p:val>
                                        </p:tav>
                                      </p:tavLst>
                                    </p:anim>
                                    <p:animEffect transition="in" filter="fade">
                                      <p:cBhvr>
                                        <p:cTn id="12" dur="500"/>
                                        <p:tgtEl>
                                          <p:spTgt spid="5"/>
                                        </p:tgtEl>
                                      </p:cBhvr>
                                    </p:animEffect>
                                  </p:childTnLst>
                                </p:cTn>
                              </p:par>
                              <p:par>
                                <p:cTn id="13" presetID="10" presetClass="entr" presetSubtype="0" fill="hold" grpId="0" nodeType="withEffect">
                                  <p:stCondLst>
                                    <p:cond delay="20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xit" presetSubtype="0" fill="hold" grpId="1" nodeType="withEffect">
                                  <p:stCondLst>
                                    <p:cond delay="700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9" fill="hold" display="0">
                  <p:stCondLst>
                    <p:cond delay="indefinite"/>
                  </p:stCondLst>
                </p:cTn>
                <p:tgtEl>
                  <p:spTgt spid="4"/>
                </p:tgtEl>
              </p:cMediaNode>
            </p:video>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4"/>
                                        </p:tgtEl>
                                      </p:cBhvr>
                                    </p:cmd>
                                  </p:childTnLst>
                                </p:cTn>
                              </p:par>
                            </p:childTnLst>
                          </p:cTn>
                        </p:par>
                      </p:childTnLst>
                    </p:cTn>
                  </p:par>
                </p:childTnLst>
              </p:cTn>
              <p:nextCondLst>
                <p:cond evt="onClick" delay="0">
                  <p:tgtEl>
                    <p:spTgt spid="4"/>
                  </p:tgtEl>
                </p:cond>
              </p:nextCondLst>
            </p:seq>
          </p:childTnLst>
        </p:cTn>
      </p:par>
    </p:tnLst>
    <p:bldLst>
      <p:bldP spid="5" grpId="0" animBg="1"/>
      <p:bldP spid="6" grpId="0" animBg="1"/>
      <p:bldP spid="6"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D24E4-B4F9-46EF-B684-7CE5FE04192B}"/>
              </a:ext>
            </a:extLst>
          </p:cNvPr>
          <p:cNvSpPr>
            <a:spLocks noGrp="1"/>
          </p:cNvSpPr>
          <p:nvPr>
            <p:ph type="title"/>
          </p:nvPr>
        </p:nvSpPr>
        <p:spPr>
          <a:xfrm>
            <a:off x="312057" y="5103017"/>
            <a:ext cx="8519886" cy="1325563"/>
          </a:xfrm>
        </p:spPr>
        <p:txBody>
          <a:bodyPr>
            <a:noAutofit/>
          </a:bodyPr>
          <a:lstStyle/>
          <a:p>
            <a:r>
              <a:rPr lang="en-US" sz="5400" b="1">
                <a:solidFill>
                  <a:srgbClr val="7030A0"/>
                </a:solidFill>
              </a:rPr>
              <a:t>SUBSCRIBE my channel, please</a:t>
            </a:r>
          </a:p>
        </p:txBody>
      </p:sp>
      <p:pic>
        <p:nvPicPr>
          <p:cNvPr id="5" name="Picture 4">
            <a:extLst>
              <a:ext uri="{FF2B5EF4-FFF2-40B4-BE49-F238E27FC236}">
                <a16:creationId xmlns:a16="http://schemas.microsoft.com/office/drawing/2014/main" id="{09AB569F-DEEA-4265-9084-9F04BF73C4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997" y="1904996"/>
            <a:ext cx="3048006" cy="3048006"/>
          </a:xfrm>
          <a:prstGeom prst="rect">
            <a:avLst/>
          </a:prstGeom>
        </p:spPr>
      </p:pic>
    </p:spTree>
    <p:extLst>
      <p:ext uri="{BB962C8B-B14F-4D97-AF65-F5344CB8AC3E}">
        <p14:creationId xmlns:p14="http://schemas.microsoft.com/office/powerpoint/2010/main" val="337072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 7.40741E-7 L 0 -0.07222 " pathEditMode="relative" rAng="0" ptsTypes="AA">
                                      <p:cBhvr>
                                        <p:cTn id="6" dur="250" accel="50000" decel="50000" autoRev="1" fill="hold">
                                          <p:stCondLst>
                                            <p:cond delay="0"/>
                                          </p:stCondLst>
                                        </p:cTn>
                                        <p:tgtEl>
                                          <p:spTgt spid="2"/>
                                        </p:tgtEl>
                                        <p:attrNameLst>
                                          <p:attrName>ppt_x</p:attrName>
                                          <p:attrName>ppt_y</p:attrName>
                                        </p:attrNameLst>
                                      </p:cBhvr>
                                      <p:rCtr x="0" y="-3611"/>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0" y="76200"/>
            <a:ext cx="8636000" cy="2844800"/>
          </a:xfrm>
        </p:spPr>
        <p:txBody>
          <a:bodyPr anchor="t">
            <a:noAutofit/>
          </a:bodyPr>
          <a:lstStyle/>
          <a:p>
            <a:pPr algn="l"/>
            <a:r>
              <a:rPr lang="en-US" sz="1867" b="1">
                <a:ln w="10160">
                  <a:noFill/>
                  <a:prstDash val="solid"/>
                </a:ln>
                <a:solidFill>
                  <a:srgbClr val="002060"/>
                </a:solidFill>
                <a:effectLst>
                  <a:outerShdw blurRad="38100" dist="22860" dir="5400000" algn="tl" rotWithShape="0">
                    <a:srgbClr val="000000">
                      <a:alpha val="30000"/>
                    </a:srgbClr>
                  </a:outerShdw>
                </a:effectLst>
              </a:rPr>
              <a:t>- Từ hôm nay, tất cả trò chơi trên kênh youtube TRỢ GIẢNG đều có file tự tải về ở phần mô tả video, nhầm tạo điều kiện tốt nhất cho thành viên đã ĐĂNG KÝ ủng hộ kênh youtube TRỢ GIẢNG nhận trò chơi mới một cách nhanh nhất. </a:t>
            </a:r>
            <a:br>
              <a:rPr lang="en-US" sz="1867" b="1">
                <a:ln w="10160">
                  <a:noFill/>
                  <a:prstDash val="solid"/>
                </a:ln>
                <a:solidFill>
                  <a:srgbClr val="002060"/>
                </a:solidFill>
                <a:effectLst>
                  <a:outerShdw blurRad="38100" dist="22860" dir="5400000" algn="tl" rotWithShape="0">
                    <a:srgbClr val="000000">
                      <a:alpha val="30000"/>
                    </a:srgbClr>
                  </a:outerShdw>
                </a:effectLst>
              </a:rPr>
            </a:br>
            <a:br>
              <a:rPr lang="en-US" sz="1867" b="1">
                <a:ln w="10160">
                  <a:noFill/>
                  <a:prstDash val="solid"/>
                </a:ln>
                <a:solidFill>
                  <a:srgbClr val="002060"/>
                </a:solidFill>
                <a:effectLst>
                  <a:outerShdw blurRad="38100" dist="22860" dir="5400000" algn="tl" rotWithShape="0">
                    <a:srgbClr val="000000">
                      <a:alpha val="30000"/>
                    </a:srgbClr>
                  </a:outerShdw>
                </a:effectLst>
              </a:rPr>
            </a:br>
            <a:r>
              <a:rPr lang="en-US" sz="1867" b="1">
                <a:ln w="10160">
                  <a:noFill/>
                  <a:prstDash val="solid"/>
                </a:ln>
                <a:solidFill>
                  <a:srgbClr val="002060"/>
                </a:solidFill>
                <a:effectLst>
                  <a:outerShdw blurRad="38100" dist="22860" dir="5400000" algn="tl" rotWithShape="0">
                    <a:srgbClr val="000000">
                      <a:alpha val="30000"/>
                    </a:srgbClr>
                  </a:outerShdw>
                </a:effectLst>
              </a:rPr>
              <a:t>Cảm ơn các bạn đã ủng hộ TRỢ GIẢNG</a:t>
            </a:r>
            <a:br>
              <a:rPr lang="en-US" sz="1867" b="1">
                <a:ln w="10160">
                  <a:noFill/>
                  <a:prstDash val="solid"/>
                </a:ln>
                <a:solidFill>
                  <a:srgbClr val="002060"/>
                </a:solidFill>
                <a:effectLst>
                  <a:outerShdw blurRad="38100" dist="22860" dir="5400000" algn="tl" rotWithShape="0">
                    <a:srgbClr val="000000">
                      <a:alpha val="30000"/>
                    </a:srgbClr>
                  </a:outerShdw>
                </a:effectLst>
              </a:rPr>
            </a:br>
            <a:br>
              <a:rPr lang="en-US" sz="1867" b="1">
                <a:ln w="10160">
                  <a:noFill/>
                  <a:prstDash val="solid"/>
                </a:ln>
                <a:solidFill>
                  <a:srgbClr val="002060"/>
                </a:solidFill>
                <a:effectLst>
                  <a:outerShdw blurRad="38100" dist="22860" dir="5400000" algn="tl" rotWithShape="0">
                    <a:srgbClr val="000000">
                      <a:alpha val="30000"/>
                    </a:srgbClr>
                  </a:outerShdw>
                </a:effectLst>
              </a:rPr>
            </a:br>
            <a:r>
              <a:rPr lang="en-US" sz="1867" b="1">
                <a:ln w="10160">
                  <a:noFill/>
                  <a:prstDash val="solid"/>
                </a:ln>
                <a:solidFill>
                  <a:srgbClr val="002060"/>
                </a:solidFill>
                <a:effectLst>
                  <a:outerShdw blurRad="38100" dist="22860" dir="5400000" algn="tl" rotWithShape="0">
                    <a:srgbClr val="000000">
                      <a:alpha val="30000"/>
                    </a:srgbClr>
                  </a:outerShdw>
                </a:effectLst>
              </a:rPr>
              <a:t>Đăng ký kênh tạo động lực cho mình ra nhiều trò chơi mới bạn tôi nhé!</a:t>
            </a:r>
            <a:br>
              <a:rPr lang="en-US" sz="1867" b="1">
                <a:ln w="10160">
                  <a:noFill/>
                  <a:prstDash val="solid"/>
                </a:ln>
                <a:solidFill>
                  <a:srgbClr val="002060"/>
                </a:solidFill>
                <a:effectLst>
                  <a:outerShdw blurRad="38100" dist="22860" dir="5400000" algn="tl" rotWithShape="0">
                    <a:srgbClr val="000000">
                      <a:alpha val="30000"/>
                    </a:srgbClr>
                  </a:outerShdw>
                </a:effectLst>
              </a:rPr>
            </a:br>
            <a:br>
              <a:rPr lang="en-US" sz="1867" b="1">
                <a:ln w="10160">
                  <a:noFill/>
                  <a:prstDash val="solid"/>
                </a:ln>
                <a:solidFill>
                  <a:srgbClr val="002060"/>
                </a:solidFill>
                <a:effectLst>
                  <a:outerShdw blurRad="38100" dist="22860" dir="5400000" algn="tl" rotWithShape="0">
                    <a:srgbClr val="000000">
                      <a:alpha val="30000"/>
                    </a:srgbClr>
                  </a:outerShdw>
                </a:effectLst>
              </a:rPr>
            </a:br>
            <a:r>
              <a:rPr lang="en-US" sz="1867" b="1">
                <a:ln w="10160">
                  <a:noFill/>
                  <a:prstDash val="solid"/>
                </a:ln>
                <a:solidFill>
                  <a:srgbClr val="002060"/>
                </a:solidFill>
                <a:effectLst>
                  <a:outerShdw blurRad="38100" dist="22860" dir="5400000" algn="tl" rotWithShape="0">
                    <a:srgbClr val="000000">
                      <a:alpha val="30000"/>
                    </a:srgbClr>
                  </a:outerShdw>
                </a:effectLst>
              </a:rPr>
              <a:t>( Sến xíu : yêu các bạn thật nhiều hihi :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4730" y="2921001"/>
            <a:ext cx="1804871" cy="3202649"/>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716" y="2981302"/>
            <a:ext cx="4897353" cy="3142348"/>
          </a:xfrm>
          <a:prstGeom prst="rect">
            <a:avLst/>
          </a:prstGeom>
        </p:spPr>
      </p:pic>
      <p:sp>
        <p:nvSpPr>
          <p:cNvPr id="11" name="Rectangle 10"/>
          <p:cNvSpPr/>
          <p:nvPr/>
        </p:nvSpPr>
        <p:spPr>
          <a:xfrm>
            <a:off x="1063171" y="6100050"/>
            <a:ext cx="3048014" cy="738600"/>
          </a:xfrm>
          <a:prstGeom prst="rect">
            <a:avLst/>
          </a:prstGeom>
          <a:noFill/>
        </p:spPr>
        <p:txBody>
          <a:bodyPr wrap="none" lIns="162560" tIns="81280" rIns="162560" bIns="81280">
            <a:spAutoFit/>
          </a:bodyPr>
          <a:lstStyle/>
          <a:p>
            <a:pPr algn="ctr" defTabSz="1219170"/>
            <a:r>
              <a:rPr lang="en-US" sz="3733" b="1">
                <a:ln w="10160">
                  <a:solidFill>
                    <a:srgbClr val="4BACC6"/>
                  </a:solidFill>
                  <a:prstDash val="solid"/>
                </a:ln>
                <a:solidFill>
                  <a:srgbClr val="FFFFFF"/>
                </a:solidFill>
                <a:effectLst>
                  <a:outerShdw blurRad="38100" dist="22860" dir="5400000" algn="tl" rotWithShape="0">
                    <a:srgbClr val="000000">
                      <a:alpha val="30000"/>
                    </a:srgbClr>
                  </a:outerShdw>
                </a:effectLst>
                <a:latin typeface="Calibri"/>
              </a:rPr>
              <a:t>TỪ MÁY TÍNH</a:t>
            </a:r>
          </a:p>
        </p:txBody>
      </p:sp>
      <p:sp>
        <p:nvSpPr>
          <p:cNvPr id="12" name="Rectangle 11"/>
          <p:cNvSpPr/>
          <p:nvPr/>
        </p:nvSpPr>
        <p:spPr>
          <a:xfrm>
            <a:off x="5433290" y="6123650"/>
            <a:ext cx="3405932" cy="738600"/>
          </a:xfrm>
          <a:prstGeom prst="rect">
            <a:avLst/>
          </a:prstGeom>
          <a:noFill/>
        </p:spPr>
        <p:txBody>
          <a:bodyPr wrap="none" lIns="162560" tIns="81280" rIns="162560" bIns="81280">
            <a:spAutoFit/>
          </a:bodyPr>
          <a:lstStyle/>
          <a:p>
            <a:pPr algn="ctr" defTabSz="1219170"/>
            <a:r>
              <a:rPr lang="en-US" sz="3733" b="1">
                <a:ln w="10160">
                  <a:solidFill>
                    <a:srgbClr val="4BACC6"/>
                  </a:solidFill>
                  <a:prstDash val="solid"/>
                </a:ln>
                <a:solidFill>
                  <a:srgbClr val="FFFFFF"/>
                </a:solidFill>
                <a:effectLst>
                  <a:outerShdw blurRad="38100" dist="22860" dir="5400000" algn="tl" rotWithShape="0">
                    <a:srgbClr val="000000">
                      <a:alpha val="30000"/>
                    </a:srgbClr>
                  </a:outerShdw>
                </a:effectLst>
                <a:latin typeface="Calibri"/>
              </a:rPr>
              <a:t>TỪ ĐIỆN THOẠI</a:t>
            </a:r>
          </a:p>
        </p:txBody>
      </p:sp>
    </p:spTree>
    <p:extLst>
      <p:ext uri="{BB962C8B-B14F-4D97-AF65-F5344CB8AC3E}">
        <p14:creationId xmlns:p14="http://schemas.microsoft.com/office/powerpoint/2010/main" val="2965545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ugo2">
            <a:hlinkClick r:id="" action="ppaction://media"/>
            <a:extLst>
              <a:ext uri="{FF2B5EF4-FFF2-40B4-BE49-F238E27FC236}">
                <a16:creationId xmlns:a16="http://schemas.microsoft.com/office/drawing/2014/main" id="{F5521847-6AB7-4AA5-9294-1FD0333B4F8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5" name="Arrow: Pentagon 4">
            <a:hlinkClick r:id="rId5" action="ppaction://hlinksldjump"/>
            <a:extLst>
              <a:ext uri="{FF2B5EF4-FFF2-40B4-BE49-F238E27FC236}">
                <a16:creationId xmlns:a16="http://schemas.microsoft.com/office/drawing/2014/main" id="{25B5A5F3-DD2E-4A2F-AFA7-4754958F4DD5}"/>
              </a:ext>
            </a:extLst>
          </p:cNvPr>
          <p:cNvSpPr/>
          <p:nvPr/>
        </p:nvSpPr>
        <p:spPr>
          <a:xfrm flipH="1">
            <a:off x="145144" y="130629"/>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tx1"/>
                </a:solidFill>
              </a:rPr>
              <a:t>BACK</a:t>
            </a:r>
          </a:p>
        </p:txBody>
      </p:sp>
    </p:spTree>
    <p:extLst>
      <p:ext uri="{BB962C8B-B14F-4D97-AF65-F5344CB8AC3E}">
        <p14:creationId xmlns:p14="http://schemas.microsoft.com/office/powerpoint/2010/main" val="13157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93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hlinkClick r:id="rId4" action="ppaction://hlinksldjump"/>
            <a:extLst>
              <a:ext uri="{FF2B5EF4-FFF2-40B4-BE49-F238E27FC236}">
                <a16:creationId xmlns:a16="http://schemas.microsoft.com/office/drawing/2014/main" id="{8837FB28-9FD8-450C-823C-020C35D39319}"/>
              </a:ext>
            </a:extLst>
          </p:cNvPr>
          <p:cNvSpPr/>
          <p:nvPr/>
        </p:nvSpPr>
        <p:spPr>
          <a:xfrm>
            <a:off x="34377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a:t>A</a:t>
            </a:r>
          </a:p>
        </p:txBody>
      </p:sp>
      <p:sp>
        <p:nvSpPr>
          <p:cNvPr id="9" name="Rectangle 8">
            <a:hlinkClick r:id="rId5" action="ppaction://hlinksldjump"/>
            <a:extLst>
              <a:ext uri="{FF2B5EF4-FFF2-40B4-BE49-F238E27FC236}">
                <a16:creationId xmlns:a16="http://schemas.microsoft.com/office/drawing/2014/main" id="{80DD7C02-37F0-4E48-9A4C-E5E6CAF0BEDD}"/>
              </a:ext>
            </a:extLst>
          </p:cNvPr>
          <p:cNvSpPr/>
          <p:nvPr/>
        </p:nvSpPr>
        <p:spPr>
          <a:xfrm>
            <a:off x="477755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a:t>B</a:t>
            </a:r>
          </a:p>
        </p:txBody>
      </p:sp>
      <p:sp>
        <p:nvSpPr>
          <p:cNvPr id="10" name="Rectangle 9">
            <a:hlinkClick r:id="rId5" action="ppaction://hlinksldjump"/>
            <a:extLst>
              <a:ext uri="{FF2B5EF4-FFF2-40B4-BE49-F238E27FC236}">
                <a16:creationId xmlns:a16="http://schemas.microsoft.com/office/drawing/2014/main" id="{F8187096-9889-4519-857B-9AB32715DF3A}"/>
              </a:ext>
            </a:extLst>
          </p:cNvPr>
          <p:cNvSpPr/>
          <p:nvPr/>
        </p:nvSpPr>
        <p:spPr>
          <a:xfrm>
            <a:off x="61174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a:t>C</a:t>
            </a:r>
          </a:p>
        </p:txBody>
      </p:sp>
      <p:sp>
        <p:nvSpPr>
          <p:cNvPr id="11" name="Arrow: Pentagon 10">
            <a:extLst>
              <a:ext uri="{FF2B5EF4-FFF2-40B4-BE49-F238E27FC236}">
                <a16:creationId xmlns:a16="http://schemas.microsoft.com/office/drawing/2014/main" id="{DD652DBC-F0BE-4154-A824-0D386052EB2C}"/>
              </a:ext>
            </a:extLst>
          </p:cNvPr>
          <p:cNvSpPr/>
          <p:nvPr/>
        </p:nvSpPr>
        <p:spPr>
          <a:xfrm>
            <a:off x="319314" y="159657"/>
            <a:ext cx="8505372" cy="1161143"/>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002060"/>
                </a:solidFill>
              </a:rPr>
              <a:t>Question 2: insert here.</a:t>
            </a:r>
          </a:p>
        </p:txBody>
      </p:sp>
      <p:sp>
        <p:nvSpPr>
          <p:cNvPr id="12" name="Arrow: Pentagon 11">
            <a:extLst>
              <a:ext uri="{FF2B5EF4-FFF2-40B4-BE49-F238E27FC236}">
                <a16:creationId xmlns:a16="http://schemas.microsoft.com/office/drawing/2014/main" id="{C57DDB14-59FF-43F0-A5B8-F943CFA84B6B}"/>
              </a:ext>
            </a:extLst>
          </p:cNvPr>
          <p:cNvSpPr/>
          <p:nvPr/>
        </p:nvSpPr>
        <p:spPr>
          <a:xfrm>
            <a:off x="420911" y="2876371"/>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7030A0"/>
                </a:solidFill>
              </a:rPr>
              <a:t>C. wrong</a:t>
            </a:r>
          </a:p>
        </p:txBody>
      </p:sp>
      <p:sp>
        <p:nvSpPr>
          <p:cNvPr id="13" name="Arrow: Pentagon 12">
            <a:extLst>
              <a:ext uri="{FF2B5EF4-FFF2-40B4-BE49-F238E27FC236}">
                <a16:creationId xmlns:a16="http://schemas.microsoft.com/office/drawing/2014/main" id="{D23DBB3E-C059-4C95-BA4D-14EB215371E1}"/>
              </a:ext>
            </a:extLst>
          </p:cNvPr>
          <p:cNvSpPr/>
          <p:nvPr/>
        </p:nvSpPr>
        <p:spPr>
          <a:xfrm>
            <a:off x="420910" y="1415326"/>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7030A0"/>
                </a:solidFill>
              </a:rPr>
              <a:t>A. right</a:t>
            </a:r>
          </a:p>
        </p:txBody>
      </p:sp>
      <p:sp>
        <p:nvSpPr>
          <p:cNvPr id="14" name="Arrow: Pentagon 13">
            <a:extLst>
              <a:ext uri="{FF2B5EF4-FFF2-40B4-BE49-F238E27FC236}">
                <a16:creationId xmlns:a16="http://schemas.microsoft.com/office/drawing/2014/main" id="{E0489B79-CF00-4A69-A4C8-D55A1D195BF1}"/>
              </a:ext>
            </a:extLst>
          </p:cNvPr>
          <p:cNvSpPr/>
          <p:nvPr/>
        </p:nvSpPr>
        <p:spPr>
          <a:xfrm>
            <a:off x="420912" y="2141220"/>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7030A0"/>
                </a:solidFill>
              </a:rPr>
              <a:t>B. wrong</a:t>
            </a:r>
          </a:p>
        </p:txBody>
      </p:sp>
      <p:sp>
        <p:nvSpPr>
          <p:cNvPr id="16" name="Arrow: Pentagon 15">
            <a:hlinkClick r:id="rId6" action="ppaction://hlinksldjump"/>
            <a:extLst>
              <a:ext uri="{FF2B5EF4-FFF2-40B4-BE49-F238E27FC236}">
                <a16:creationId xmlns:a16="http://schemas.microsoft.com/office/drawing/2014/main" id="{2C01868D-9CD3-4576-896C-6CC806843DAD}"/>
              </a:ext>
            </a:extLst>
          </p:cNvPr>
          <p:cNvSpPr/>
          <p:nvPr/>
        </p:nvSpPr>
        <p:spPr>
          <a:xfrm>
            <a:off x="3810182" y="4146368"/>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tx1"/>
                </a:solidFill>
              </a:rPr>
              <a:t>NEXT</a:t>
            </a:r>
          </a:p>
        </p:txBody>
      </p:sp>
    </p:spTree>
    <p:extLst>
      <p:ext uri="{BB962C8B-B14F-4D97-AF65-F5344CB8AC3E}">
        <p14:creationId xmlns:p14="http://schemas.microsoft.com/office/powerpoint/2010/main" val="251655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1000"/>
                                        <p:tgtEl>
                                          <p:spTgt spid="14"/>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grpId="0" nodeType="clickEffect">
                                  <p:stCondLst>
                                    <p:cond delay="0"/>
                                  </p:stCondLst>
                                  <p:childTnLst>
                                    <p:animClr clrSpc="rgb" dir="cw">
                                      <p:cBhvr>
                                        <p:cTn id="24" dur="250" fill="hold"/>
                                        <p:tgtEl>
                                          <p:spTgt spid="6"/>
                                        </p:tgtEl>
                                        <p:attrNameLst>
                                          <p:attrName>fillcolor</p:attrName>
                                        </p:attrNameLst>
                                      </p:cBhvr>
                                      <p:to>
                                        <a:srgbClr val="000000"/>
                                      </p:to>
                                    </p:animClr>
                                    <p:set>
                                      <p:cBhvr>
                                        <p:cTn id="25" dur="250" fill="hold"/>
                                        <p:tgtEl>
                                          <p:spTgt spid="6"/>
                                        </p:tgtEl>
                                        <p:attrNameLst>
                                          <p:attrName>fill.type</p:attrName>
                                        </p:attrNameLst>
                                      </p:cBhvr>
                                      <p:to>
                                        <p:strVal val="solid"/>
                                      </p:to>
                                    </p:set>
                                    <p:set>
                                      <p:cBhvr>
                                        <p:cTn id="26" dur="250" fill="hold"/>
                                        <p:tgtEl>
                                          <p:spTgt spid="6"/>
                                        </p:tgtEl>
                                        <p:attrNameLst>
                                          <p:attrName>fill.on</p:attrName>
                                        </p:attrNameLst>
                                      </p:cBhvr>
                                      <p:to>
                                        <p:strVal val="true"/>
                                      </p:to>
                                    </p:set>
                                  </p:childTnLst>
                                </p:cTn>
                              </p:par>
                            </p:childTnLst>
                          </p:cTn>
                        </p:par>
                        <p:par>
                          <p:cTn id="27" fill="hold">
                            <p:stCondLst>
                              <p:cond delay="250"/>
                            </p:stCondLst>
                            <p:childTnLst>
                              <p:par>
                                <p:cTn id="28" presetID="1" presetClass="emph" presetSubtype="2" fill="hold" nodeType="afterEffect">
                                  <p:stCondLst>
                                    <p:cond delay="0"/>
                                  </p:stCondLst>
                                  <p:childTnLst>
                                    <p:animClr clrSpc="rgb" dir="cw">
                                      <p:cBhvr>
                                        <p:cTn id="29" dur="500" fill="hold"/>
                                        <p:tgtEl>
                                          <p:spTgt spid="13"/>
                                        </p:tgtEl>
                                        <p:attrNameLst>
                                          <p:attrName>fillcolor</p:attrName>
                                        </p:attrNameLst>
                                      </p:cBhvr>
                                      <p:to>
                                        <a:srgbClr val="00B050"/>
                                      </p:to>
                                    </p:animClr>
                                    <p:set>
                                      <p:cBhvr>
                                        <p:cTn id="30" dur="500" fill="hold"/>
                                        <p:tgtEl>
                                          <p:spTgt spid="13"/>
                                        </p:tgtEl>
                                        <p:attrNameLst>
                                          <p:attrName>fill.type</p:attrName>
                                        </p:attrNameLst>
                                      </p:cBhvr>
                                      <p:to>
                                        <p:strVal val="solid"/>
                                      </p:to>
                                    </p:set>
                                    <p:set>
                                      <p:cBhvr>
                                        <p:cTn id="31" dur="500" fill="hold"/>
                                        <p:tgtEl>
                                          <p:spTgt spid="13"/>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ashreg.wav"/>
                                        </p:tgtEl>
                                      </p:cMediaNode>
                                    </p:audio>
                                  </p:subTnLst>
                                </p:cTn>
                              </p:par>
                            </p:childTnLst>
                          </p:cTn>
                        </p:par>
                        <p:par>
                          <p:cTn id="32" fill="hold">
                            <p:stCondLst>
                              <p:cond delay="750"/>
                            </p:stCondLst>
                            <p:childTnLst>
                              <p:par>
                                <p:cTn id="33" presetID="49" presetClass="entr" presetSubtype="0" decel="10000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 calcmode="lin" valueType="num">
                                      <p:cBhvr>
                                        <p:cTn id="37" dur="500" fill="hold"/>
                                        <p:tgtEl>
                                          <p:spTgt spid="16"/>
                                        </p:tgtEl>
                                        <p:attrNameLst>
                                          <p:attrName>style.rotation</p:attrName>
                                        </p:attrNameLst>
                                      </p:cBhvr>
                                      <p:tavLst>
                                        <p:tav tm="0">
                                          <p:val>
                                            <p:fltVal val="360"/>
                                          </p:val>
                                        </p:tav>
                                        <p:tav tm="100000">
                                          <p:val>
                                            <p:fltVal val="0"/>
                                          </p:val>
                                        </p:tav>
                                      </p:tavLst>
                                    </p:anim>
                                    <p:animEffect transition="in" filter="fade">
                                      <p:cBhvr>
                                        <p:cTn id="38" dur="500"/>
                                        <p:tgtEl>
                                          <p:spTgt spid="16"/>
                                        </p:tgtEl>
                                      </p:cBhvr>
                                    </p:animEffect>
                                  </p:childTnLst>
                                </p:cTn>
                              </p:par>
                            </p:childTnLst>
                          </p:cTn>
                        </p:par>
                      </p:childTnLst>
                    </p:cTn>
                  </p:par>
                </p:childTnLst>
              </p:cTn>
              <p:nextCondLst>
                <p:cond evt="onClick" delay="0">
                  <p:tgtEl>
                    <p:spTgt spid="6"/>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grpId="0" nodeType="clickEffect">
                                  <p:stCondLst>
                                    <p:cond delay="0"/>
                                  </p:stCondLst>
                                  <p:childTnLst>
                                    <p:animClr clrSpc="rgb" dir="cw">
                                      <p:cBhvr>
                                        <p:cTn id="43" dur="250" fill="hold"/>
                                        <p:tgtEl>
                                          <p:spTgt spid="9"/>
                                        </p:tgtEl>
                                        <p:attrNameLst>
                                          <p:attrName>fillcolor</p:attrName>
                                        </p:attrNameLst>
                                      </p:cBhvr>
                                      <p:to>
                                        <a:srgbClr val="000000"/>
                                      </p:to>
                                    </p:animClr>
                                    <p:set>
                                      <p:cBhvr>
                                        <p:cTn id="44" dur="250" fill="hold"/>
                                        <p:tgtEl>
                                          <p:spTgt spid="9"/>
                                        </p:tgtEl>
                                        <p:attrNameLst>
                                          <p:attrName>fill.type</p:attrName>
                                        </p:attrNameLst>
                                      </p:cBhvr>
                                      <p:to>
                                        <p:strVal val="solid"/>
                                      </p:to>
                                    </p:set>
                                    <p:set>
                                      <p:cBhvr>
                                        <p:cTn id="45" dur="250" fill="hold"/>
                                        <p:tgtEl>
                                          <p:spTgt spid="9"/>
                                        </p:tgtEl>
                                        <p:attrNameLst>
                                          <p:attrName>fill.on</p:attrName>
                                        </p:attrNameLst>
                                      </p:cBhvr>
                                      <p:to>
                                        <p:strVal val="true"/>
                                      </p:to>
                                    </p:set>
                                  </p:childTnLst>
                                </p:cTn>
                              </p:par>
                            </p:childTnLst>
                          </p:cTn>
                        </p:par>
                        <p:par>
                          <p:cTn id="46" fill="hold">
                            <p:stCondLst>
                              <p:cond delay="250"/>
                            </p:stCondLst>
                            <p:childTnLst>
                              <p:par>
                                <p:cTn id="47" presetID="1" presetClass="emph" presetSubtype="2" fill="hold" nodeType="afterEffect">
                                  <p:stCondLst>
                                    <p:cond delay="0"/>
                                  </p:stCondLst>
                                  <p:childTnLst>
                                    <p:animClr clrSpc="rgb" dir="cw">
                                      <p:cBhvr>
                                        <p:cTn id="48" dur="500" fill="hold"/>
                                        <p:tgtEl>
                                          <p:spTgt spid="13"/>
                                        </p:tgtEl>
                                        <p:attrNameLst>
                                          <p:attrName>fillcolor</p:attrName>
                                        </p:attrNameLst>
                                      </p:cBhvr>
                                      <p:to>
                                        <a:srgbClr val="00B050"/>
                                      </p:to>
                                    </p:animClr>
                                    <p:set>
                                      <p:cBhvr>
                                        <p:cTn id="49" dur="500" fill="hold"/>
                                        <p:tgtEl>
                                          <p:spTgt spid="13"/>
                                        </p:tgtEl>
                                        <p:attrNameLst>
                                          <p:attrName>fill.type</p:attrName>
                                        </p:attrNameLst>
                                      </p:cBhvr>
                                      <p:to>
                                        <p:strVal val="solid"/>
                                      </p:to>
                                    </p:set>
                                    <p:set>
                                      <p:cBhvr>
                                        <p:cTn id="50" dur="500" fill="hold"/>
                                        <p:tgtEl>
                                          <p:spTgt spid="13"/>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ashreg.wav"/>
                                        </p:tgtEl>
                                      </p:cMediaNode>
                                    </p:audio>
                                  </p:subTnLst>
                                </p:cTn>
                              </p:par>
                            </p:childTnLst>
                          </p:cTn>
                        </p:par>
                        <p:par>
                          <p:cTn id="51" fill="hold">
                            <p:stCondLst>
                              <p:cond delay="750"/>
                            </p:stCondLst>
                            <p:childTnLst>
                              <p:par>
                                <p:cTn id="52" presetID="49" presetClass="entr" presetSubtype="0" decel="100000" fill="hold" grpId="1"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 calcmode="lin" valueType="num">
                                      <p:cBhvr>
                                        <p:cTn id="56" dur="500" fill="hold"/>
                                        <p:tgtEl>
                                          <p:spTgt spid="16"/>
                                        </p:tgtEl>
                                        <p:attrNameLst>
                                          <p:attrName>style.rotation</p:attrName>
                                        </p:attrNameLst>
                                      </p:cBhvr>
                                      <p:tavLst>
                                        <p:tav tm="0">
                                          <p:val>
                                            <p:fltVal val="360"/>
                                          </p:val>
                                        </p:tav>
                                        <p:tav tm="100000">
                                          <p:val>
                                            <p:fltVal val="0"/>
                                          </p:val>
                                        </p:tav>
                                      </p:tavLst>
                                    </p:anim>
                                    <p:animEffect transition="in" filter="fade">
                                      <p:cBhvr>
                                        <p:cTn id="57" dur="500"/>
                                        <p:tgtEl>
                                          <p:spTgt spid="16"/>
                                        </p:tgtEl>
                                      </p:cBhvr>
                                    </p:animEffect>
                                  </p:childTnLst>
                                </p:cTn>
                              </p:par>
                            </p:childTnLst>
                          </p:cTn>
                        </p:par>
                      </p:childTnLst>
                    </p:cTn>
                  </p:par>
                </p:childTnLst>
              </p:cTn>
              <p:nextCondLst>
                <p:cond evt="onClick" delay="0">
                  <p:tgtEl>
                    <p:spTgt spid="9"/>
                  </p:tgtEl>
                </p:cond>
              </p:nextCondLst>
            </p:seq>
            <p:seq concurrent="1" nextAc="seek">
              <p:cTn id="58" restart="whenNotActive" fill="hold" evtFilter="cancelBubble" nodeType="interactiveSeq">
                <p:stCondLst>
                  <p:cond evt="onClick" delay="0">
                    <p:tgtEl>
                      <p:spTgt spid="10"/>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grpId="0" nodeType="clickEffect">
                                  <p:stCondLst>
                                    <p:cond delay="0"/>
                                  </p:stCondLst>
                                  <p:childTnLst>
                                    <p:animClr clrSpc="rgb" dir="cw">
                                      <p:cBhvr>
                                        <p:cTn id="62" dur="250" fill="hold"/>
                                        <p:tgtEl>
                                          <p:spTgt spid="10"/>
                                        </p:tgtEl>
                                        <p:attrNameLst>
                                          <p:attrName>fillcolor</p:attrName>
                                        </p:attrNameLst>
                                      </p:cBhvr>
                                      <p:to>
                                        <a:srgbClr val="000000"/>
                                      </p:to>
                                    </p:animClr>
                                    <p:set>
                                      <p:cBhvr>
                                        <p:cTn id="63" dur="250" fill="hold"/>
                                        <p:tgtEl>
                                          <p:spTgt spid="10"/>
                                        </p:tgtEl>
                                        <p:attrNameLst>
                                          <p:attrName>fill.type</p:attrName>
                                        </p:attrNameLst>
                                      </p:cBhvr>
                                      <p:to>
                                        <p:strVal val="solid"/>
                                      </p:to>
                                    </p:set>
                                    <p:set>
                                      <p:cBhvr>
                                        <p:cTn id="64" dur="250" fill="hold"/>
                                        <p:tgtEl>
                                          <p:spTgt spid="10"/>
                                        </p:tgtEl>
                                        <p:attrNameLst>
                                          <p:attrName>fill.on</p:attrName>
                                        </p:attrNameLst>
                                      </p:cBhvr>
                                      <p:to>
                                        <p:strVal val="true"/>
                                      </p:to>
                                    </p:set>
                                  </p:childTnLst>
                                </p:cTn>
                              </p:par>
                            </p:childTnLst>
                          </p:cTn>
                        </p:par>
                        <p:par>
                          <p:cTn id="65" fill="hold">
                            <p:stCondLst>
                              <p:cond delay="250"/>
                            </p:stCondLst>
                            <p:childTnLst>
                              <p:par>
                                <p:cTn id="66" presetID="1" presetClass="emph" presetSubtype="2" fill="hold" nodeType="afterEffect">
                                  <p:stCondLst>
                                    <p:cond delay="0"/>
                                  </p:stCondLst>
                                  <p:childTnLst>
                                    <p:animClr clrSpc="rgb" dir="cw">
                                      <p:cBhvr>
                                        <p:cTn id="67" dur="500" fill="hold"/>
                                        <p:tgtEl>
                                          <p:spTgt spid="13"/>
                                        </p:tgtEl>
                                        <p:attrNameLst>
                                          <p:attrName>fillcolor</p:attrName>
                                        </p:attrNameLst>
                                      </p:cBhvr>
                                      <p:to>
                                        <a:srgbClr val="00B050"/>
                                      </p:to>
                                    </p:animClr>
                                    <p:set>
                                      <p:cBhvr>
                                        <p:cTn id="68" dur="500" fill="hold"/>
                                        <p:tgtEl>
                                          <p:spTgt spid="13"/>
                                        </p:tgtEl>
                                        <p:attrNameLst>
                                          <p:attrName>fill.type</p:attrName>
                                        </p:attrNameLst>
                                      </p:cBhvr>
                                      <p:to>
                                        <p:strVal val="solid"/>
                                      </p:to>
                                    </p:set>
                                    <p:set>
                                      <p:cBhvr>
                                        <p:cTn id="69" dur="500" fill="hold"/>
                                        <p:tgtEl>
                                          <p:spTgt spid="13"/>
                                        </p:tgtEl>
                                        <p:attrNameLst>
                                          <p:attrName>fill.on</p:attrName>
                                        </p:attrNameLst>
                                      </p:cBhvr>
                                      <p:to>
                                        <p:strVal val="true"/>
                                      </p:to>
                                    </p:set>
                                  </p:childTnLst>
                                  <p:subTnLst>
                                    <p:audio>
                                      <p:cMediaNode>
                                        <p:cTn display="0" masterRel="sameClick">
                                          <p:stCondLst>
                                            <p:cond evt="begin" delay="0">
                                              <p:tn val="66"/>
                                            </p:cond>
                                          </p:stCondLst>
                                          <p:endCondLst>
                                            <p:cond evt="onStopAudio" delay="0">
                                              <p:tgtEl>
                                                <p:sldTgt/>
                                              </p:tgtEl>
                                            </p:cond>
                                          </p:endCondLst>
                                        </p:cTn>
                                        <p:tgtEl>
                                          <p:sndTgt r:embed="rId2" name="cashreg.wav"/>
                                        </p:tgtEl>
                                      </p:cMediaNode>
                                    </p:audio>
                                  </p:subTnLst>
                                </p:cTn>
                              </p:par>
                            </p:childTnLst>
                          </p:cTn>
                        </p:par>
                        <p:par>
                          <p:cTn id="70" fill="hold">
                            <p:stCondLst>
                              <p:cond delay="750"/>
                            </p:stCondLst>
                            <p:childTnLst>
                              <p:par>
                                <p:cTn id="71" presetID="49" presetClass="entr" presetSubtype="0" decel="100000" fill="hold" grpId="2" nodeType="after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 calcmode="lin" valueType="num">
                                      <p:cBhvr>
                                        <p:cTn id="75" dur="500" fill="hold"/>
                                        <p:tgtEl>
                                          <p:spTgt spid="16"/>
                                        </p:tgtEl>
                                        <p:attrNameLst>
                                          <p:attrName>style.rotation</p:attrName>
                                        </p:attrNameLst>
                                      </p:cBhvr>
                                      <p:tavLst>
                                        <p:tav tm="0">
                                          <p:val>
                                            <p:fltVal val="360"/>
                                          </p:val>
                                        </p:tav>
                                        <p:tav tm="100000">
                                          <p:val>
                                            <p:fltVal val="0"/>
                                          </p:val>
                                        </p:tav>
                                      </p:tavLst>
                                    </p:anim>
                                    <p:animEffect transition="in" filter="fade">
                                      <p:cBhvr>
                                        <p:cTn id="76" dur="500"/>
                                        <p:tgtEl>
                                          <p:spTgt spid="16"/>
                                        </p:tgtEl>
                                      </p:cBhvr>
                                    </p:animEffect>
                                  </p:childTnLst>
                                </p:cTn>
                              </p:par>
                            </p:childTnLst>
                          </p:cTn>
                        </p:par>
                      </p:childTnLst>
                    </p:cTn>
                  </p:par>
                </p:childTnLst>
              </p:cTn>
              <p:nextCondLst>
                <p:cond evt="onClick" delay="0">
                  <p:tgtEl>
                    <p:spTgt spid="10"/>
                  </p:tgtEl>
                </p:cond>
              </p:nextCondLst>
            </p:seq>
          </p:childTnLst>
        </p:cTn>
      </p:par>
    </p:tnLst>
    <p:bldLst>
      <p:bldP spid="6" grpId="0" animBg="1"/>
      <p:bldP spid="9" grpId="0" animBg="1"/>
      <p:bldP spid="10" grpId="0" animBg="1"/>
      <p:bldP spid="11" grpId="0" animBg="1"/>
      <p:bldP spid="12" grpId="0" animBg="1"/>
      <p:bldP spid="13" grpId="0" animBg="1"/>
      <p:bldP spid="14" grpId="0" animBg="1"/>
      <p:bldP spid="16" grpId="0" animBg="1"/>
      <p:bldP spid="16" grpId="1" animBg="1"/>
      <p:bldP spid="16"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ugo1">
            <a:hlinkClick r:id="" action="ppaction://media"/>
            <a:extLst>
              <a:ext uri="{FF2B5EF4-FFF2-40B4-BE49-F238E27FC236}">
                <a16:creationId xmlns:a16="http://schemas.microsoft.com/office/drawing/2014/main" id="{50518CDE-6FDC-4E91-AB5A-9BB4D87E29D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5" name="Arrow: Pentagon 4">
            <a:hlinkClick r:id="rId5" action="ppaction://hlinksldjump"/>
            <a:extLst>
              <a:ext uri="{FF2B5EF4-FFF2-40B4-BE49-F238E27FC236}">
                <a16:creationId xmlns:a16="http://schemas.microsoft.com/office/drawing/2014/main" id="{E65449D9-AA32-447A-8AAE-AAF0F5CCBD7D}"/>
              </a:ext>
            </a:extLst>
          </p:cNvPr>
          <p:cNvSpPr/>
          <p:nvPr/>
        </p:nvSpPr>
        <p:spPr>
          <a:xfrm flipH="1">
            <a:off x="145144" y="130629"/>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tx1"/>
                </a:solidFill>
              </a:rPr>
              <a:t>BACK</a:t>
            </a:r>
          </a:p>
        </p:txBody>
      </p:sp>
    </p:spTree>
    <p:extLst>
      <p:ext uri="{BB962C8B-B14F-4D97-AF65-F5344CB8AC3E}">
        <p14:creationId xmlns:p14="http://schemas.microsoft.com/office/powerpoint/2010/main" val="375319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8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ugo2">
            <a:hlinkClick r:id="" action="ppaction://media"/>
            <a:extLst>
              <a:ext uri="{FF2B5EF4-FFF2-40B4-BE49-F238E27FC236}">
                <a16:creationId xmlns:a16="http://schemas.microsoft.com/office/drawing/2014/main" id="{B2D34902-047E-4F95-B906-37342D8480A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5" name="Arrow: Pentagon 4">
            <a:hlinkClick r:id="rId5" action="ppaction://hlinksldjump"/>
            <a:extLst>
              <a:ext uri="{FF2B5EF4-FFF2-40B4-BE49-F238E27FC236}">
                <a16:creationId xmlns:a16="http://schemas.microsoft.com/office/drawing/2014/main" id="{25B5A5F3-DD2E-4A2F-AFA7-4754958F4DD5}"/>
              </a:ext>
            </a:extLst>
          </p:cNvPr>
          <p:cNvSpPr/>
          <p:nvPr/>
        </p:nvSpPr>
        <p:spPr>
          <a:xfrm flipH="1">
            <a:off x="145144" y="130629"/>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tx1"/>
                </a:solidFill>
              </a:rPr>
              <a:t>BACK</a:t>
            </a:r>
          </a:p>
        </p:txBody>
      </p:sp>
    </p:spTree>
    <p:extLst>
      <p:ext uri="{BB962C8B-B14F-4D97-AF65-F5344CB8AC3E}">
        <p14:creationId xmlns:p14="http://schemas.microsoft.com/office/powerpoint/2010/main" val="146146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93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hlinkClick r:id="rId4" action="ppaction://hlinksldjump"/>
            <a:extLst>
              <a:ext uri="{FF2B5EF4-FFF2-40B4-BE49-F238E27FC236}">
                <a16:creationId xmlns:a16="http://schemas.microsoft.com/office/drawing/2014/main" id="{8837FB28-9FD8-450C-823C-020C35D39319}"/>
              </a:ext>
            </a:extLst>
          </p:cNvPr>
          <p:cNvSpPr/>
          <p:nvPr/>
        </p:nvSpPr>
        <p:spPr>
          <a:xfrm>
            <a:off x="34377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A</a:t>
            </a:r>
          </a:p>
        </p:txBody>
      </p:sp>
      <p:sp>
        <p:nvSpPr>
          <p:cNvPr id="9" name="Rectangle 8">
            <a:hlinkClick r:id="rId5" action="ppaction://hlinksldjump"/>
            <a:extLst>
              <a:ext uri="{FF2B5EF4-FFF2-40B4-BE49-F238E27FC236}">
                <a16:creationId xmlns:a16="http://schemas.microsoft.com/office/drawing/2014/main" id="{80DD7C02-37F0-4E48-9A4C-E5E6CAF0BEDD}"/>
              </a:ext>
            </a:extLst>
          </p:cNvPr>
          <p:cNvSpPr/>
          <p:nvPr/>
        </p:nvSpPr>
        <p:spPr>
          <a:xfrm>
            <a:off x="477755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B</a:t>
            </a:r>
          </a:p>
        </p:txBody>
      </p:sp>
      <p:sp>
        <p:nvSpPr>
          <p:cNvPr id="10" name="Rectangle 9">
            <a:hlinkClick r:id="rId4" action="ppaction://hlinksldjump"/>
            <a:extLst>
              <a:ext uri="{FF2B5EF4-FFF2-40B4-BE49-F238E27FC236}">
                <a16:creationId xmlns:a16="http://schemas.microsoft.com/office/drawing/2014/main" id="{F8187096-9889-4519-857B-9AB32715DF3A}"/>
              </a:ext>
            </a:extLst>
          </p:cNvPr>
          <p:cNvSpPr/>
          <p:nvPr/>
        </p:nvSpPr>
        <p:spPr>
          <a:xfrm>
            <a:off x="61174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C</a:t>
            </a:r>
          </a:p>
        </p:txBody>
      </p:sp>
      <p:sp>
        <p:nvSpPr>
          <p:cNvPr id="11" name="Arrow: Pentagon 10">
            <a:extLst>
              <a:ext uri="{FF2B5EF4-FFF2-40B4-BE49-F238E27FC236}">
                <a16:creationId xmlns:a16="http://schemas.microsoft.com/office/drawing/2014/main" id="{DD652DBC-F0BE-4154-A824-0D386052EB2C}"/>
              </a:ext>
            </a:extLst>
          </p:cNvPr>
          <p:cNvSpPr/>
          <p:nvPr/>
        </p:nvSpPr>
        <p:spPr>
          <a:xfrm>
            <a:off x="319314" y="159657"/>
            <a:ext cx="8505372" cy="1161143"/>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Calibri" panose="020F0502020204030204"/>
                <a:ea typeface="+mn-ea"/>
                <a:cs typeface="+mn-cs"/>
              </a:rPr>
              <a:t>Question 3: insert here.</a:t>
            </a:r>
          </a:p>
        </p:txBody>
      </p:sp>
      <p:sp>
        <p:nvSpPr>
          <p:cNvPr id="12" name="Arrow: Pentagon 11">
            <a:extLst>
              <a:ext uri="{FF2B5EF4-FFF2-40B4-BE49-F238E27FC236}">
                <a16:creationId xmlns:a16="http://schemas.microsoft.com/office/drawing/2014/main" id="{C57DDB14-59FF-43F0-A5B8-F943CFA84B6B}"/>
              </a:ext>
            </a:extLst>
          </p:cNvPr>
          <p:cNvSpPr/>
          <p:nvPr/>
        </p:nvSpPr>
        <p:spPr>
          <a:xfrm>
            <a:off x="420911" y="2876371"/>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Calibri" panose="020F0502020204030204"/>
                <a:ea typeface="+mn-ea"/>
                <a:cs typeface="+mn-cs"/>
              </a:rPr>
              <a:t>C. wrong</a:t>
            </a:r>
          </a:p>
        </p:txBody>
      </p:sp>
      <p:sp>
        <p:nvSpPr>
          <p:cNvPr id="13" name="Arrow: Pentagon 12">
            <a:extLst>
              <a:ext uri="{FF2B5EF4-FFF2-40B4-BE49-F238E27FC236}">
                <a16:creationId xmlns:a16="http://schemas.microsoft.com/office/drawing/2014/main" id="{D23DBB3E-C059-4C95-BA4D-14EB215371E1}"/>
              </a:ext>
            </a:extLst>
          </p:cNvPr>
          <p:cNvSpPr/>
          <p:nvPr/>
        </p:nvSpPr>
        <p:spPr>
          <a:xfrm>
            <a:off x="420910" y="2140487"/>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Calibri" panose="020F0502020204030204"/>
                <a:ea typeface="+mn-ea"/>
                <a:cs typeface="+mn-cs"/>
              </a:rPr>
              <a:t>B. right</a:t>
            </a:r>
          </a:p>
        </p:txBody>
      </p:sp>
      <p:sp>
        <p:nvSpPr>
          <p:cNvPr id="14" name="Arrow: Pentagon 13">
            <a:extLst>
              <a:ext uri="{FF2B5EF4-FFF2-40B4-BE49-F238E27FC236}">
                <a16:creationId xmlns:a16="http://schemas.microsoft.com/office/drawing/2014/main" id="{E0489B79-CF00-4A69-A4C8-D55A1D195BF1}"/>
              </a:ext>
            </a:extLst>
          </p:cNvPr>
          <p:cNvSpPr/>
          <p:nvPr/>
        </p:nvSpPr>
        <p:spPr>
          <a:xfrm>
            <a:off x="420911" y="1411875"/>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b="1">
                <a:solidFill>
                  <a:srgbClr val="7030A0"/>
                </a:solidFill>
                <a:latin typeface="Calibri" panose="020F0502020204030204"/>
              </a:rPr>
              <a:t>A</a:t>
            </a:r>
            <a:r>
              <a:rPr kumimoji="0" lang="en-US" sz="3200" b="1" i="0" u="none" strike="noStrike" kern="1200" cap="none" spc="0" normalizeH="0" baseline="0" noProof="0">
                <a:ln>
                  <a:noFill/>
                </a:ln>
                <a:solidFill>
                  <a:srgbClr val="7030A0"/>
                </a:solidFill>
                <a:effectLst/>
                <a:uLnTx/>
                <a:uFillTx/>
                <a:latin typeface="Calibri" panose="020F0502020204030204"/>
                <a:ea typeface="+mn-ea"/>
                <a:cs typeface="+mn-cs"/>
              </a:rPr>
              <a:t>. wrong</a:t>
            </a:r>
          </a:p>
        </p:txBody>
      </p:sp>
      <p:sp>
        <p:nvSpPr>
          <p:cNvPr id="16" name="Arrow: Pentagon 15">
            <a:hlinkClick r:id="rId6" action="ppaction://hlinksldjump"/>
            <a:extLst>
              <a:ext uri="{FF2B5EF4-FFF2-40B4-BE49-F238E27FC236}">
                <a16:creationId xmlns:a16="http://schemas.microsoft.com/office/drawing/2014/main" id="{2C01868D-9CD3-4576-896C-6CC806843DAD}"/>
              </a:ext>
            </a:extLst>
          </p:cNvPr>
          <p:cNvSpPr/>
          <p:nvPr/>
        </p:nvSpPr>
        <p:spPr>
          <a:xfrm>
            <a:off x="3810182" y="4146368"/>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mn-ea"/>
                <a:cs typeface="+mn-cs"/>
              </a:rPr>
              <a:t>NEXT</a:t>
            </a:r>
          </a:p>
        </p:txBody>
      </p:sp>
    </p:spTree>
    <p:extLst>
      <p:ext uri="{BB962C8B-B14F-4D97-AF65-F5344CB8AC3E}">
        <p14:creationId xmlns:p14="http://schemas.microsoft.com/office/powerpoint/2010/main" val="399680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1000"/>
                                        <p:tgtEl>
                                          <p:spTgt spid="1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grpId="0" nodeType="clickEffect">
                                  <p:stCondLst>
                                    <p:cond delay="0"/>
                                  </p:stCondLst>
                                  <p:childTnLst>
                                    <p:animClr clrSpc="rgb" dir="cw">
                                      <p:cBhvr>
                                        <p:cTn id="24" dur="250" fill="hold"/>
                                        <p:tgtEl>
                                          <p:spTgt spid="6"/>
                                        </p:tgtEl>
                                        <p:attrNameLst>
                                          <p:attrName>fillcolor</p:attrName>
                                        </p:attrNameLst>
                                      </p:cBhvr>
                                      <p:to>
                                        <a:srgbClr val="000000"/>
                                      </p:to>
                                    </p:animClr>
                                    <p:set>
                                      <p:cBhvr>
                                        <p:cTn id="25" dur="250" fill="hold"/>
                                        <p:tgtEl>
                                          <p:spTgt spid="6"/>
                                        </p:tgtEl>
                                        <p:attrNameLst>
                                          <p:attrName>fill.type</p:attrName>
                                        </p:attrNameLst>
                                      </p:cBhvr>
                                      <p:to>
                                        <p:strVal val="solid"/>
                                      </p:to>
                                    </p:set>
                                    <p:set>
                                      <p:cBhvr>
                                        <p:cTn id="26" dur="250" fill="hold"/>
                                        <p:tgtEl>
                                          <p:spTgt spid="6"/>
                                        </p:tgtEl>
                                        <p:attrNameLst>
                                          <p:attrName>fill.on</p:attrName>
                                        </p:attrNameLst>
                                      </p:cBhvr>
                                      <p:to>
                                        <p:strVal val="true"/>
                                      </p:to>
                                    </p:set>
                                  </p:childTnLst>
                                </p:cTn>
                              </p:par>
                            </p:childTnLst>
                          </p:cTn>
                        </p:par>
                        <p:par>
                          <p:cTn id="27" fill="hold">
                            <p:stCondLst>
                              <p:cond delay="250"/>
                            </p:stCondLst>
                            <p:childTnLst>
                              <p:par>
                                <p:cTn id="28" presetID="1" presetClass="emph" presetSubtype="2" fill="hold" nodeType="afterEffect">
                                  <p:stCondLst>
                                    <p:cond delay="0"/>
                                  </p:stCondLst>
                                  <p:childTnLst>
                                    <p:animClr clrSpc="rgb" dir="cw">
                                      <p:cBhvr>
                                        <p:cTn id="29" dur="500" fill="hold"/>
                                        <p:tgtEl>
                                          <p:spTgt spid="13"/>
                                        </p:tgtEl>
                                        <p:attrNameLst>
                                          <p:attrName>fillcolor</p:attrName>
                                        </p:attrNameLst>
                                      </p:cBhvr>
                                      <p:to>
                                        <a:srgbClr val="00B050"/>
                                      </p:to>
                                    </p:animClr>
                                    <p:set>
                                      <p:cBhvr>
                                        <p:cTn id="30" dur="500" fill="hold"/>
                                        <p:tgtEl>
                                          <p:spTgt spid="13"/>
                                        </p:tgtEl>
                                        <p:attrNameLst>
                                          <p:attrName>fill.type</p:attrName>
                                        </p:attrNameLst>
                                      </p:cBhvr>
                                      <p:to>
                                        <p:strVal val="solid"/>
                                      </p:to>
                                    </p:set>
                                    <p:set>
                                      <p:cBhvr>
                                        <p:cTn id="31" dur="500" fill="hold"/>
                                        <p:tgtEl>
                                          <p:spTgt spid="13"/>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ashreg.wav"/>
                                        </p:tgtEl>
                                      </p:cMediaNode>
                                    </p:audio>
                                  </p:subTnLst>
                                </p:cTn>
                              </p:par>
                            </p:childTnLst>
                          </p:cTn>
                        </p:par>
                        <p:par>
                          <p:cTn id="32" fill="hold">
                            <p:stCondLst>
                              <p:cond delay="750"/>
                            </p:stCondLst>
                            <p:childTnLst>
                              <p:par>
                                <p:cTn id="33" presetID="49" presetClass="entr" presetSubtype="0" decel="10000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 calcmode="lin" valueType="num">
                                      <p:cBhvr>
                                        <p:cTn id="37" dur="500" fill="hold"/>
                                        <p:tgtEl>
                                          <p:spTgt spid="16"/>
                                        </p:tgtEl>
                                        <p:attrNameLst>
                                          <p:attrName>style.rotation</p:attrName>
                                        </p:attrNameLst>
                                      </p:cBhvr>
                                      <p:tavLst>
                                        <p:tav tm="0">
                                          <p:val>
                                            <p:fltVal val="360"/>
                                          </p:val>
                                        </p:tav>
                                        <p:tav tm="100000">
                                          <p:val>
                                            <p:fltVal val="0"/>
                                          </p:val>
                                        </p:tav>
                                      </p:tavLst>
                                    </p:anim>
                                    <p:animEffect transition="in" filter="fade">
                                      <p:cBhvr>
                                        <p:cTn id="38" dur="500"/>
                                        <p:tgtEl>
                                          <p:spTgt spid="16"/>
                                        </p:tgtEl>
                                      </p:cBhvr>
                                    </p:animEffect>
                                  </p:childTnLst>
                                </p:cTn>
                              </p:par>
                            </p:childTnLst>
                          </p:cTn>
                        </p:par>
                      </p:childTnLst>
                    </p:cTn>
                  </p:par>
                </p:childTnLst>
              </p:cTn>
              <p:nextCondLst>
                <p:cond evt="onClick" delay="0">
                  <p:tgtEl>
                    <p:spTgt spid="6"/>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grpId="0" nodeType="clickEffect">
                                  <p:stCondLst>
                                    <p:cond delay="0"/>
                                  </p:stCondLst>
                                  <p:childTnLst>
                                    <p:animClr clrSpc="rgb" dir="cw">
                                      <p:cBhvr>
                                        <p:cTn id="43" dur="250" fill="hold"/>
                                        <p:tgtEl>
                                          <p:spTgt spid="9"/>
                                        </p:tgtEl>
                                        <p:attrNameLst>
                                          <p:attrName>fillcolor</p:attrName>
                                        </p:attrNameLst>
                                      </p:cBhvr>
                                      <p:to>
                                        <a:srgbClr val="000000"/>
                                      </p:to>
                                    </p:animClr>
                                    <p:set>
                                      <p:cBhvr>
                                        <p:cTn id="44" dur="250" fill="hold"/>
                                        <p:tgtEl>
                                          <p:spTgt spid="9"/>
                                        </p:tgtEl>
                                        <p:attrNameLst>
                                          <p:attrName>fill.type</p:attrName>
                                        </p:attrNameLst>
                                      </p:cBhvr>
                                      <p:to>
                                        <p:strVal val="solid"/>
                                      </p:to>
                                    </p:set>
                                    <p:set>
                                      <p:cBhvr>
                                        <p:cTn id="45" dur="250" fill="hold"/>
                                        <p:tgtEl>
                                          <p:spTgt spid="9"/>
                                        </p:tgtEl>
                                        <p:attrNameLst>
                                          <p:attrName>fill.on</p:attrName>
                                        </p:attrNameLst>
                                      </p:cBhvr>
                                      <p:to>
                                        <p:strVal val="true"/>
                                      </p:to>
                                    </p:set>
                                  </p:childTnLst>
                                </p:cTn>
                              </p:par>
                            </p:childTnLst>
                          </p:cTn>
                        </p:par>
                        <p:par>
                          <p:cTn id="46" fill="hold">
                            <p:stCondLst>
                              <p:cond delay="250"/>
                            </p:stCondLst>
                            <p:childTnLst>
                              <p:par>
                                <p:cTn id="47" presetID="1" presetClass="emph" presetSubtype="2" fill="hold" nodeType="afterEffect">
                                  <p:stCondLst>
                                    <p:cond delay="0"/>
                                  </p:stCondLst>
                                  <p:childTnLst>
                                    <p:animClr clrSpc="rgb" dir="cw">
                                      <p:cBhvr>
                                        <p:cTn id="48" dur="500" fill="hold"/>
                                        <p:tgtEl>
                                          <p:spTgt spid="13"/>
                                        </p:tgtEl>
                                        <p:attrNameLst>
                                          <p:attrName>fillcolor</p:attrName>
                                        </p:attrNameLst>
                                      </p:cBhvr>
                                      <p:to>
                                        <a:srgbClr val="00B050"/>
                                      </p:to>
                                    </p:animClr>
                                    <p:set>
                                      <p:cBhvr>
                                        <p:cTn id="49" dur="500" fill="hold"/>
                                        <p:tgtEl>
                                          <p:spTgt spid="13"/>
                                        </p:tgtEl>
                                        <p:attrNameLst>
                                          <p:attrName>fill.type</p:attrName>
                                        </p:attrNameLst>
                                      </p:cBhvr>
                                      <p:to>
                                        <p:strVal val="solid"/>
                                      </p:to>
                                    </p:set>
                                    <p:set>
                                      <p:cBhvr>
                                        <p:cTn id="50" dur="500" fill="hold"/>
                                        <p:tgtEl>
                                          <p:spTgt spid="13"/>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ashreg.wav"/>
                                        </p:tgtEl>
                                      </p:cMediaNode>
                                    </p:audio>
                                  </p:subTnLst>
                                </p:cTn>
                              </p:par>
                            </p:childTnLst>
                          </p:cTn>
                        </p:par>
                        <p:par>
                          <p:cTn id="51" fill="hold">
                            <p:stCondLst>
                              <p:cond delay="750"/>
                            </p:stCondLst>
                            <p:childTnLst>
                              <p:par>
                                <p:cTn id="52" presetID="49" presetClass="entr" presetSubtype="0" decel="100000" fill="hold" grpId="1"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 calcmode="lin" valueType="num">
                                      <p:cBhvr>
                                        <p:cTn id="56" dur="500" fill="hold"/>
                                        <p:tgtEl>
                                          <p:spTgt spid="16"/>
                                        </p:tgtEl>
                                        <p:attrNameLst>
                                          <p:attrName>style.rotation</p:attrName>
                                        </p:attrNameLst>
                                      </p:cBhvr>
                                      <p:tavLst>
                                        <p:tav tm="0">
                                          <p:val>
                                            <p:fltVal val="360"/>
                                          </p:val>
                                        </p:tav>
                                        <p:tav tm="100000">
                                          <p:val>
                                            <p:fltVal val="0"/>
                                          </p:val>
                                        </p:tav>
                                      </p:tavLst>
                                    </p:anim>
                                    <p:animEffect transition="in" filter="fade">
                                      <p:cBhvr>
                                        <p:cTn id="57" dur="500"/>
                                        <p:tgtEl>
                                          <p:spTgt spid="16"/>
                                        </p:tgtEl>
                                      </p:cBhvr>
                                    </p:animEffect>
                                  </p:childTnLst>
                                </p:cTn>
                              </p:par>
                            </p:childTnLst>
                          </p:cTn>
                        </p:par>
                      </p:childTnLst>
                    </p:cTn>
                  </p:par>
                </p:childTnLst>
              </p:cTn>
              <p:nextCondLst>
                <p:cond evt="onClick" delay="0">
                  <p:tgtEl>
                    <p:spTgt spid="9"/>
                  </p:tgtEl>
                </p:cond>
              </p:nextCondLst>
            </p:seq>
            <p:seq concurrent="1" nextAc="seek">
              <p:cTn id="58" restart="whenNotActive" fill="hold" evtFilter="cancelBubble" nodeType="interactiveSeq">
                <p:stCondLst>
                  <p:cond evt="onClick" delay="0">
                    <p:tgtEl>
                      <p:spTgt spid="10"/>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grpId="0" nodeType="clickEffect">
                                  <p:stCondLst>
                                    <p:cond delay="0"/>
                                  </p:stCondLst>
                                  <p:childTnLst>
                                    <p:animClr clrSpc="rgb" dir="cw">
                                      <p:cBhvr>
                                        <p:cTn id="62" dur="250" fill="hold"/>
                                        <p:tgtEl>
                                          <p:spTgt spid="10"/>
                                        </p:tgtEl>
                                        <p:attrNameLst>
                                          <p:attrName>fillcolor</p:attrName>
                                        </p:attrNameLst>
                                      </p:cBhvr>
                                      <p:to>
                                        <a:srgbClr val="000000"/>
                                      </p:to>
                                    </p:animClr>
                                    <p:set>
                                      <p:cBhvr>
                                        <p:cTn id="63" dur="250" fill="hold"/>
                                        <p:tgtEl>
                                          <p:spTgt spid="10"/>
                                        </p:tgtEl>
                                        <p:attrNameLst>
                                          <p:attrName>fill.type</p:attrName>
                                        </p:attrNameLst>
                                      </p:cBhvr>
                                      <p:to>
                                        <p:strVal val="solid"/>
                                      </p:to>
                                    </p:set>
                                    <p:set>
                                      <p:cBhvr>
                                        <p:cTn id="64" dur="250" fill="hold"/>
                                        <p:tgtEl>
                                          <p:spTgt spid="10"/>
                                        </p:tgtEl>
                                        <p:attrNameLst>
                                          <p:attrName>fill.on</p:attrName>
                                        </p:attrNameLst>
                                      </p:cBhvr>
                                      <p:to>
                                        <p:strVal val="true"/>
                                      </p:to>
                                    </p:set>
                                  </p:childTnLst>
                                </p:cTn>
                              </p:par>
                            </p:childTnLst>
                          </p:cTn>
                        </p:par>
                        <p:par>
                          <p:cTn id="65" fill="hold">
                            <p:stCondLst>
                              <p:cond delay="250"/>
                            </p:stCondLst>
                            <p:childTnLst>
                              <p:par>
                                <p:cTn id="66" presetID="1" presetClass="emph" presetSubtype="2" fill="hold" nodeType="afterEffect">
                                  <p:stCondLst>
                                    <p:cond delay="0"/>
                                  </p:stCondLst>
                                  <p:childTnLst>
                                    <p:animClr clrSpc="rgb" dir="cw">
                                      <p:cBhvr>
                                        <p:cTn id="67" dur="500" fill="hold"/>
                                        <p:tgtEl>
                                          <p:spTgt spid="13"/>
                                        </p:tgtEl>
                                        <p:attrNameLst>
                                          <p:attrName>fillcolor</p:attrName>
                                        </p:attrNameLst>
                                      </p:cBhvr>
                                      <p:to>
                                        <a:srgbClr val="00B050"/>
                                      </p:to>
                                    </p:animClr>
                                    <p:set>
                                      <p:cBhvr>
                                        <p:cTn id="68" dur="500" fill="hold"/>
                                        <p:tgtEl>
                                          <p:spTgt spid="13"/>
                                        </p:tgtEl>
                                        <p:attrNameLst>
                                          <p:attrName>fill.type</p:attrName>
                                        </p:attrNameLst>
                                      </p:cBhvr>
                                      <p:to>
                                        <p:strVal val="solid"/>
                                      </p:to>
                                    </p:set>
                                    <p:set>
                                      <p:cBhvr>
                                        <p:cTn id="69" dur="500" fill="hold"/>
                                        <p:tgtEl>
                                          <p:spTgt spid="13"/>
                                        </p:tgtEl>
                                        <p:attrNameLst>
                                          <p:attrName>fill.on</p:attrName>
                                        </p:attrNameLst>
                                      </p:cBhvr>
                                      <p:to>
                                        <p:strVal val="true"/>
                                      </p:to>
                                    </p:set>
                                  </p:childTnLst>
                                  <p:subTnLst>
                                    <p:audio>
                                      <p:cMediaNode>
                                        <p:cTn display="0" masterRel="sameClick">
                                          <p:stCondLst>
                                            <p:cond evt="begin" delay="0">
                                              <p:tn val="66"/>
                                            </p:cond>
                                          </p:stCondLst>
                                          <p:endCondLst>
                                            <p:cond evt="onStopAudio" delay="0">
                                              <p:tgtEl>
                                                <p:sldTgt/>
                                              </p:tgtEl>
                                            </p:cond>
                                          </p:endCondLst>
                                        </p:cTn>
                                        <p:tgtEl>
                                          <p:sndTgt r:embed="rId2" name="cashreg.wav"/>
                                        </p:tgtEl>
                                      </p:cMediaNode>
                                    </p:audio>
                                  </p:subTnLst>
                                </p:cTn>
                              </p:par>
                            </p:childTnLst>
                          </p:cTn>
                        </p:par>
                        <p:par>
                          <p:cTn id="70" fill="hold">
                            <p:stCondLst>
                              <p:cond delay="750"/>
                            </p:stCondLst>
                            <p:childTnLst>
                              <p:par>
                                <p:cTn id="71" presetID="49" presetClass="entr" presetSubtype="0" decel="100000" fill="hold" grpId="2" nodeType="after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 calcmode="lin" valueType="num">
                                      <p:cBhvr>
                                        <p:cTn id="75" dur="500" fill="hold"/>
                                        <p:tgtEl>
                                          <p:spTgt spid="16"/>
                                        </p:tgtEl>
                                        <p:attrNameLst>
                                          <p:attrName>style.rotation</p:attrName>
                                        </p:attrNameLst>
                                      </p:cBhvr>
                                      <p:tavLst>
                                        <p:tav tm="0">
                                          <p:val>
                                            <p:fltVal val="360"/>
                                          </p:val>
                                        </p:tav>
                                        <p:tav tm="100000">
                                          <p:val>
                                            <p:fltVal val="0"/>
                                          </p:val>
                                        </p:tav>
                                      </p:tavLst>
                                    </p:anim>
                                    <p:animEffect transition="in" filter="fade">
                                      <p:cBhvr>
                                        <p:cTn id="76" dur="500"/>
                                        <p:tgtEl>
                                          <p:spTgt spid="16"/>
                                        </p:tgtEl>
                                      </p:cBhvr>
                                    </p:animEffect>
                                  </p:childTnLst>
                                </p:cTn>
                              </p:par>
                            </p:childTnLst>
                          </p:cTn>
                        </p:par>
                      </p:childTnLst>
                    </p:cTn>
                  </p:par>
                </p:childTnLst>
              </p:cTn>
              <p:nextCondLst>
                <p:cond evt="onClick" delay="0">
                  <p:tgtEl>
                    <p:spTgt spid="10"/>
                  </p:tgtEl>
                </p:cond>
              </p:nextCondLst>
            </p:seq>
          </p:childTnLst>
        </p:cTn>
      </p:par>
    </p:tnLst>
    <p:bldLst>
      <p:bldP spid="6" grpId="0" animBg="1"/>
      <p:bldP spid="9" grpId="0" animBg="1"/>
      <p:bldP spid="10" grpId="0" animBg="1"/>
      <p:bldP spid="11" grpId="0" animBg="1"/>
      <p:bldP spid="12" grpId="0" animBg="1"/>
      <p:bldP spid="13" grpId="0" animBg="1"/>
      <p:bldP spid="14" grpId="0" animBg="1"/>
      <p:bldP spid="16" grpId="0" animBg="1"/>
      <p:bldP spid="16" grpId="1" animBg="1"/>
      <p:bldP spid="16"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ugo1">
            <a:hlinkClick r:id="" action="ppaction://media"/>
            <a:extLst>
              <a:ext uri="{FF2B5EF4-FFF2-40B4-BE49-F238E27FC236}">
                <a16:creationId xmlns:a16="http://schemas.microsoft.com/office/drawing/2014/main" id="{50518CDE-6FDC-4E91-AB5A-9BB4D87E29D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5" name="Arrow: Pentagon 4">
            <a:hlinkClick r:id="rId5" action="ppaction://hlinksldjump"/>
            <a:extLst>
              <a:ext uri="{FF2B5EF4-FFF2-40B4-BE49-F238E27FC236}">
                <a16:creationId xmlns:a16="http://schemas.microsoft.com/office/drawing/2014/main" id="{E65449D9-AA32-447A-8AAE-AAF0F5CCBD7D}"/>
              </a:ext>
            </a:extLst>
          </p:cNvPr>
          <p:cNvSpPr/>
          <p:nvPr/>
        </p:nvSpPr>
        <p:spPr>
          <a:xfrm flipH="1">
            <a:off x="145144" y="130629"/>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mn-ea"/>
                <a:cs typeface="+mn-cs"/>
              </a:rPr>
              <a:t>BACK</a:t>
            </a:r>
          </a:p>
        </p:txBody>
      </p:sp>
    </p:spTree>
    <p:extLst>
      <p:ext uri="{BB962C8B-B14F-4D97-AF65-F5344CB8AC3E}">
        <p14:creationId xmlns:p14="http://schemas.microsoft.com/office/powerpoint/2010/main" val="121977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8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150</TotalTime>
  <Words>292</Words>
  <PresentationFormat>On-screen Show (4:3)</PresentationFormat>
  <Paragraphs>109</Paragraphs>
  <Slides>34</Slides>
  <Notes>0</Notes>
  <HiddenSlides>0</HiddenSlides>
  <MMClips>22</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34</vt:i4>
      </vt:variant>
    </vt:vector>
  </HeadingPairs>
  <TitlesOfParts>
    <vt:vector size="39" baseType="lpstr">
      <vt:lpstr>Arial</vt:lpstr>
      <vt:lpstr>Calibri Light</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SUBSCRIBE my channel, please</vt:lpstr>
      <vt:lpstr>- Từ hôm nay, tất cả trò chơi trên kênh youtube TRỢ GIẢNG đều có file tự tải về ở phần mô tả video, nhầm tạo điều kiện tốt nhất cho thành viên đã ĐĂNG KÝ ủng hộ kênh youtube TRỢ GIẢNG nhận trò chơi mới một cách nhanh nhất.   Cảm ơn các bạn đã ủng hộ TRỢ GIẢNG  Đăng ký kênh tạo động lực cho mình ra nhiều trò chơi mới bạn tôi nhé!  ( Sến xíu : yêu các bạn thật nhiều hihi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2018-04-23T17:05:04Z</dcterms:created>
  <dcterms:modified xsi:type="dcterms:W3CDTF">2019-04-01T16:07:42Z</dcterms:modified>
</cp:coreProperties>
</file>