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71" r:id="rId4"/>
    <p:sldId id="275" r:id="rId5"/>
    <p:sldId id="277" r:id="rId6"/>
    <p:sldId id="276" r:id="rId7"/>
    <p:sldId id="274" r:id="rId8"/>
    <p:sldId id="269" r:id="rId9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00FF"/>
    <a:srgbClr val="CC009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76" y="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92: LUYỆN TẬP CHUNG (T2)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7784" y="726088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048702" y="5944175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024152D-0ACF-E9D5-FAB5-753247E4A1D7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EE2992F-0593-AB57-225A-D6C9A138746E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D19F641-50A6-D0FD-B5A1-25FB683AA81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55B8A9-2B3F-69E6-18A9-82534A65189A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DFDE022-8288-7FB9-8C00-76E75016BA97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id="{8E440B64-4984-0EAD-0B8F-56AEC81DB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041400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92: LUYỆN TẬP CHUNG (T2)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E2133E-A96E-85F1-C4CF-0E3D47721BE0}"/>
              </a:ext>
            </a:extLst>
          </p:cNvPr>
          <p:cNvSpPr txBox="1"/>
          <p:nvPr/>
        </p:nvSpPr>
        <p:spPr>
          <a:xfrm>
            <a:off x="484815" y="1943480"/>
            <a:ext cx="15349703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4: 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1690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siêu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thị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chuyến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chuyến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218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còn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nhiêu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chưa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đi?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3111AB9-DF48-F6B6-475B-986F171EE5FB}"/>
              </a:ext>
            </a:extLst>
          </p:cNvPr>
          <p:cNvSpPr txBox="1"/>
          <p:nvPr/>
        </p:nvSpPr>
        <p:spPr>
          <a:xfrm>
            <a:off x="6786905" y="3697806"/>
            <a:ext cx="9509918" cy="4975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chuyến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vận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218 x 4 = 872 (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chưa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chuyển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đi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1690 – 872 = 818 (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818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thùng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927EDE-99C5-19F8-67D6-BC73AB3A48EC}"/>
              </a:ext>
            </a:extLst>
          </p:cNvPr>
          <p:cNvSpPr txBox="1"/>
          <p:nvPr/>
        </p:nvSpPr>
        <p:spPr>
          <a:xfrm>
            <a:off x="3152470" y="3866465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0EE53FE-F4CE-C8C8-886D-894EDC1B5644}"/>
              </a:ext>
            </a:extLst>
          </p:cNvPr>
          <p:cNvSpPr txBox="1"/>
          <p:nvPr/>
        </p:nvSpPr>
        <p:spPr>
          <a:xfrm>
            <a:off x="126522" y="4811590"/>
            <a:ext cx="692823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Có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690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thùng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hàng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Vận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chuyển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: 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chuyến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- 1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chuyến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218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thùng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Chưa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chuyển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thùng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hàng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329497C-DB15-1DAA-CF8C-2FA0D2ABDC5F}"/>
              </a:ext>
            </a:extLst>
          </p:cNvPr>
          <p:cNvCxnSpPr/>
          <p:nvPr/>
        </p:nvCxnSpPr>
        <p:spPr>
          <a:xfrm>
            <a:off x="6766719" y="4023908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AEF17430-B740-E8E8-E8BF-1F4F527102D7}"/>
              </a:ext>
            </a:extLst>
          </p:cNvPr>
          <p:cNvCxnSpPr>
            <a:cxnSpLocks/>
          </p:cNvCxnSpPr>
          <p:nvPr/>
        </p:nvCxnSpPr>
        <p:spPr>
          <a:xfrm>
            <a:off x="1992351" y="2514600"/>
            <a:ext cx="2688034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238CA7A-CCFD-12FF-A3B4-899475B45EA2}"/>
              </a:ext>
            </a:extLst>
          </p:cNvPr>
          <p:cNvCxnSpPr>
            <a:cxnSpLocks/>
          </p:cNvCxnSpPr>
          <p:nvPr/>
        </p:nvCxnSpPr>
        <p:spPr>
          <a:xfrm>
            <a:off x="484815" y="3048000"/>
            <a:ext cx="441685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D45B4B7-F229-F732-F66B-869B674E890B}"/>
              </a:ext>
            </a:extLst>
          </p:cNvPr>
          <p:cNvCxnSpPr>
            <a:cxnSpLocks/>
          </p:cNvCxnSpPr>
          <p:nvPr/>
        </p:nvCxnSpPr>
        <p:spPr>
          <a:xfrm>
            <a:off x="5746272" y="3048000"/>
            <a:ext cx="4906647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74BAD5B-7C00-B1ED-BE07-ED48BF93A705}"/>
              </a:ext>
            </a:extLst>
          </p:cNvPr>
          <p:cNvCxnSpPr>
            <a:cxnSpLocks/>
          </p:cNvCxnSpPr>
          <p:nvPr/>
        </p:nvCxnSpPr>
        <p:spPr>
          <a:xfrm>
            <a:off x="579753" y="3657600"/>
            <a:ext cx="6644166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D7A93B95-1984-68A1-12E1-4DF3884AE974}"/>
              </a:ext>
            </a:extLst>
          </p:cNvPr>
          <p:cNvCxnSpPr>
            <a:cxnSpLocks/>
          </p:cNvCxnSpPr>
          <p:nvPr/>
        </p:nvCxnSpPr>
        <p:spPr>
          <a:xfrm>
            <a:off x="12253119" y="3048000"/>
            <a:ext cx="278351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37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5" dur="2000"/>
                                        <p:tgtEl>
                                          <p:spTgt spid="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024152D-0ACF-E9D5-FAB5-753247E4A1D7}"/>
              </a:ext>
            </a:extLst>
          </p:cNvPr>
          <p:cNvGrpSpPr/>
          <p:nvPr/>
        </p:nvGrpSpPr>
        <p:grpSpPr>
          <a:xfrm>
            <a:off x="5010699" y="13816"/>
            <a:ext cx="6255239" cy="992290"/>
            <a:chOff x="4539228" y="172432"/>
            <a:chExt cx="6149694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EE2992F-0593-AB57-225A-D6C9A138746E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D19F641-50A6-D0FD-B5A1-25FB683AA81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200" dirty="0"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55B8A9-2B3F-69E6-18A9-82534A65189A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DFDE022-8288-7FB9-8C00-76E75016BA97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id="{8E440B64-4984-0EAD-0B8F-56AEC81DB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041400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92: LUYỆN TẬP CHUNG (T2)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42159A-FEE6-C5FD-63FF-55277371D4F2}"/>
              </a:ext>
            </a:extLst>
          </p:cNvPr>
          <p:cNvSpPr txBox="1"/>
          <p:nvPr/>
        </p:nvSpPr>
        <p:spPr>
          <a:xfrm>
            <a:off x="899319" y="1962530"/>
            <a:ext cx="14097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5: 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sau:</a:t>
            </a:r>
          </a:p>
          <a:p>
            <a:pPr algn="just"/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chia,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246 : 2 = ?</a:t>
            </a:r>
          </a:p>
          <a:p>
            <a:pPr algn="just"/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thương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sử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nhân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tra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vi-VN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AA711FD-199C-81EA-3624-BB8496531C2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70" t="2902" r="77016" b="5161"/>
          <a:stretch/>
        </p:blipFill>
        <p:spPr>
          <a:xfrm>
            <a:off x="1" y="4114801"/>
            <a:ext cx="2423318" cy="3810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701EDCE-B993-B033-95E9-C1A38E48622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586" t="4906" r="54058" b="3734"/>
          <a:stretch/>
        </p:blipFill>
        <p:spPr>
          <a:xfrm>
            <a:off x="2193766" y="4270854"/>
            <a:ext cx="2590800" cy="361584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2D7C77A-FE64-4266-2D6E-3ECC0F2E00C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7040" t="-1490"/>
          <a:stretch/>
        </p:blipFill>
        <p:spPr>
          <a:xfrm>
            <a:off x="4986177" y="3601093"/>
            <a:ext cx="5923283" cy="5561957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81A7B6F-B74E-4DC4-9550-57F196202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93250" y="5087526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CC24015-2D83-9034-908A-4DD824C27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5094" y="5105400"/>
            <a:ext cx="53731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DD8B2A-7C03-7C31-090E-E78F71EE42BD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11145745" y="5119554"/>
            <a:ext cx="53316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D6EB3B2-F609-942C-7D77-857A911A19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64650" y="5100905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5D96D13-9E27-1DE2-9335-2AA45C419B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19719" y="6059269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0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35618D4-3EEA-3154-744F-AC57864BBE8E}"/>
              </a:ext>
            </a:extLst>
          </p:cNvPr>
          <p:cNvGrpSpPr/>
          <p:nvPr/>
        </p:nvGrpSpPr>
        <p:grpSpPr>
          <a:xfrm>
            <a:off x="11117148" y="4506545"/>
            <a:ext cx="2355170" cy="1234440"/>
            <a:chOff x="1187760" y="1709434"/>
            <a:chExt cx="2355170" cy="1234440"/>
          </a:xfrm>
        </p:grpSpPr>
        <p:grpSp>
          <p:nvGrpSpPr>
            <p:cNvPr id="25" name="Group 32">
              <a:extLst>
                <a:ext uri="{FF2B5EF4-FFF2-40B4-BE49-F238E27FC236}">
                  <a16:creationId xmlns:a16="http://schemas.microsoft.com/office/drawing/2014/main" id="{00029A46-8C1D-F721-0194-A0FAA792774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87760" y="1709434"/>
              <a:ext cx="2355170" cy="665285"/>
              <a:chOff x="226620" y="2792130"/>
              <a:chExt cx="1649263" cy="665285"/>
            </a:xfrm>
          </p:grpSpPr>
          <p:sp>
            <p:nvSpPr>
              <p:cNvPr id="29" name="TextBox 43">
                <a:extLst>
                  <a:ext uri="{FF2B5EF4-FFF2-40B4-BE49-F238E27FC236}">
                    <a16:creationId xmlns:a16="http://schemas.microsoft.com/office/drawing/2014/main" id="{9E06662A-05EC-90FB-81AD-30F4120432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5287" y="2792130"/>
                <a:ext cx="3810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dirty="0">
                    <a:latin typeface="Arial" panose="020B0604020202020204" pitchFamily="34" charset="0"/>
                  </a:rPr>
                  <a:t>3</a:t>
                </a:r>
              </a:p>
            </p:txBody>
          </p:sp>
          <p:sp>
            <p:nvSpPr>
              <p:cNvPr id="30" name="TextBox 49">
                <a:extLst>
                  <a:ext uri="{FF2B5EF4-FFF2-40B4-BE49-F238E27FC236}">
                    <a16:creationId xmlns:a16="http://schemas.microsoft.com/office/drawing/2014/main" id="{20860C97-18DB-573E-9984-8D003C7E29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6620" y="2811084"/>
                <a:ext cx="910756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3600" dirty="0">
                    <a:latin typeface="Arial" panose="020B0604020202020204" pitchFamily="34" charset="0"/>
                  </a:rPr>
                  <a:t>936</a:t>
                </a:r>
              </a:p>
            </p:txBody>
          </p: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076701C0-2DCA-968E-E037-1CE3AF9903DA}"/>
                  </a:ext>
                </a:extLst>
              </p:cNvPr>
              <p:cNvCxnSpPr/>
              <p:nvPr/>
            </p:nvCxnSpPr>
            <p:spPr>
              <a:xfrm>
                <a:off x="1190083" y="3420035"/>
                <a:ext cx="685800" cy="0"/>
              </a:xfrm>
              <a:prstGeom prst="line">
                <a:avLst/>
              </a:prstGeom>
              <a:ln w="3810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91AC3997-A8CD-1F67-E49A-5D8905E51F7E}"/>
                </a:ext>
              </a:extLst>
            </p:cNvPr>
            <p:cNvGrpSpPr/>
            <p:nvPr/>
          </p:nvGrpSpPr>
          <p:grpSpPr>
            <a:xfrm>
              <a:off x="2235262" y="1728388"/>
              <a:ext cx="914400" cy="1215486"/>
              <a:chOff x="2235262" y="1728388"/>
              <a:chExt cx="914400" cy="1215486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C9517D7-A931-A43D-44C1-C0A2891991B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35262" y="1728388"/>
                <a:ext cx="0" cy="1215486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985E5A22-B294-18AE-D88A-239AA2B02DE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240425" y="2252150"/>
                <a:ext cx="909237" cy="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81589128-51B3-D32F-F3DD-A7B120392E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98050" y="5100905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E9EAA7A-F12E-8A4C-A02E-99D595A2EB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7081" y="5559365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381ECA6-4AD8-38DB-4699-33B83159C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99273" y="5563860"/>
            <a:ext cx="381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latin typeface="Arial" panose="020B0604020202020204" pitchFamily="34" charset="0"/>
              </a:rPr>
              <a:t>6</a:t>
            </a:r>
          </a:p>
        </p:txBody>
      </p:sp>
      <p:sp>
        <p:nvSpPr>
          <p:cNvPr id="35" name="Rectangle 4">
            <a:extLst>
              <a:ext uri="{FF2B5EF4-FFF2-40B4-BE49-F238E27FC236}">
                <a16:creationId xmlns:a16="http://schemas.microsoft.com/office/drawing/2014/main" id="{F28468A9-B239-EF35-46B1-5D9157469E5A}"/>
              </a:ext>
            </a:extLst>
          </p:cNvPr>
          <p:cNvSpPr/>
          <p:nvPr/>
        </p:nvSpPr>
        <p:spPr>
          <a:xfrm>
            <a:off x="10500519" y="7122528"/>
            <a:ext cx="2730926" cy="5355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2730926"/>
                      <a:gd name="connsiteY0" fmla="*/ 0 h 535531"/>
                      <a:gd name="connsiteX1" fmla="*/ 155452 w 2730926"/>
                      <a:gd name="connsiteY1" fmla="*/ 0 h 535531"/>
                      <a:gd name="connsiteX2" fmla="*/ 365523 w 2730926"/>
                      <a:gd name="connsiteY2" fmla="*/ 0 h 535531"/>
                      <a:gd name="connsiteX3" fmla="*/ 602904 w 2730926"/>
                      <a:gd name="connsiteY3" fmla="*/ 0 h 535531"/>
                      <a:gd name="connsiteX4" fmla="*/ 731047 w 2730926"/>
                      <a:gd name="connsiteY4" fmla="*/ 0 h 535531"/>
                      <a:gd name="connsiteX5" fmla="*/ 941119 w 2730926"/>
                      <a:gd name="connsiteY5" fmla="*/ 0 h 535531"/>
                      <a:gd name="connsiteX6" fmla="*/ 1205808 w 2730926"/>
                      <a:gd name="connsiteY6" fmla="*/ 0 h 535531"/>
                      <a:gd name="connsiteX7" fmla="*/ 1361261 w 2730926"/>
                      <a:gd name="connsiteY7" fmla="*/ 0 h 535531"/>
                      <a:gd name="connsiteX8" fmla="*/ 1625951 w 2730926"/>
                      <a:gd name="connsiteY8" fmla="*/ 0 h 535531"/>
                      <a:gd name="connsiteX9" fmla="*/ 1863331 w 2730926"/>
                      <a:gd name="connsiteY9" fmla="*/ 0 h 535531"/>
                      <a:gd name="connsiteX10" fmla="*/ 2073402 w 2730926"/>
                      <a:gd name="connsiteY10" fmla="*/ 0 h 535531"/>
                      <a:gd name="connsiteX11" fmla="*/ 2256165 w 2730926"/>
                      <a:gd name="connsiteY11" fmla="*/ 0 h 535531"/>
                      <a:gd name="connsiteX12" fmla="*/ 2384308 w 2730926"/>
                      <a:gd name="connsiteY12" fmla="*/ 0 h 535531"/>
                      <a:gd name="connsiteX13" fmla="*/ 2512451 w 2730926"/>
                      <a:gd name="connsiteY13" fmla="*/ 0 h 535531"/>
                      <a:gd name="connsiteX14" fmla="*/ 2730926 w 2730926"/>
                      <a:gd name="connsiteY14" fmla="*/ 0 h 535531"/>
                      <a:gd name="connsiteX15" fmla="*/ 2730926 w 2730926"/>
                      <a:gd name="connsiteY15" fmla="*/ 257055 h 535531"/>
                      <a:gd name="connsiteX16" fmla="*/ 2730926 w 2730926"/>
                      <a:gd name="connsiteY16" fmla="*/ 535531 h 535531"/>
                      <a:gd name="connsiteX17" fmla="*/ 2602782 w 2730926"/>
                      <a:gd name="connsiteY17" fmla="*/ 535531 h 535531"/>
                      <a:gd name="connsiteX18" fmla="*/ 2338092 w 2730926"/>
                      <a:gd name="connsiteY18" fmla="*/ 535531 h 535531"/>
                      <a:gd name="connsiteX19" fmla="*/ 2155330 w 2730926"/>
                      <a:gd name="connsiteY19" fmla="*/ 535531 h 535531"/>
                      <a:gd name="connsiteX20" fmla="*/ 2027187 w 2730926"/>
                      <a:gd name="connsiteY20" fmla="*/ 535531 h 535531"/>
                      <a:gd name="connsiteX21" fmla="*/ 1789806 w 2730926"/>
                      <a:gd name="connsiteY21" fmla="*/ 535531 h 535531"/>
                      <a:gd name="connsiteX22" fmla="*/ 1525117 w 2730926"/>
                      <a:gd name="connsiteY22" fmla="*/ 535531 h 535531"/>
                      <a:gd name="connsiteX23" fmla="*/ 1342354 w 2730926"/>
                      <a:gd name="connsiteY23" fmla="*/ 535531 h 535531"/>
                      <a:gd name="connsiteX24" fmla="*/ 1186902 w 2730926"/>
                      <a:gd name="connsiteY24" fmla="*/ 535531 h 535531"/>
                      <a:gd name="connsiteX25" fmla="*/ 1004140 w 2730926"/>
                      <a:gd name="connsiteY25" fmla="*/ 535531 h 535531"/>
                      <a:gd name="connsiteX26" fmla="*/ 739450 w 2730926"/>
                      <a:gd name="connsiteY26" fmla="*/ 535531 h 535531"/>
                      <a:gd name="connsiteX27" fmla="*/ 502070 w 2730926"/>
                      <a:gd name="connsiteY27" fmla="*/ 535531 h 535531"/>
                      <a:gd name="connsiteX28" fmla="*/ 346617 w 2730926"/>
                      <a:gd name="connsiteY28" fmla="*/ 535531 h 535531"/>
                      <a:gd name="connsiteX29" fmla="*/ 191164 w 2730926"/>
                      <a:gd name="connsiteY29" fmla="*/ 535531 h 535531"/>
                      <a:gd name="connsiteX30" fmla="*/ 0 w 2730926"/>
                      <a:gd name="connsiteY30" fmla="*/ 535531 h 535531"/>
                      <a:gd name="connsiteX31" fmla="*/ 0 w 2730926"/>
                      <a:gd name="connsiteY31" fmla="*/ 278475 h 535531"/>
                      <a:gd name="connsiteX32" fmla="*/ 0 w 2730926"/>
                      <a:gd name="connsiteY32" fmla="*/ 0 h 535531"/>
                      <a:gd name="connsiteX0" fmla="*/ 0 w 2730926"/>
                      <a:gd name="connsiteY0" fmla="*/ 0 h 535531"/>
                      <a:gd name="connsiteX1" fmla="*/ 155452 w 2730926"/>
                      <a:gd name="connsiteY1" fmla="*/ 0 h 535531"/>
                      <a:gd name="connsiteX2" fmla="*/ 365523 w 2730926"/>
                      <a:gd name="connsiteY2" fmla="*/ 0 h 535531"/>
                      <a:gd name="connsiteX3" fmla="*/ 602904 w 2730926"/>
                      <a:gd name="connsiteY3" fmla="*/ 0 h 535531"/>
                      <a:gd name="connsiteX4" fmla="*/ 731047 w 2730926"/>
                      <a:gd name="connsiteY4" fmla="*/ 0 h 535531"/>
                      <a:gd name="connsiteX5" fmla="*/ 968428 w 2730926"/>
                      <a:gd name="connsiteY5" fmla="*/ 0 h 535531"/>
                      <a:gd name="connsiteX6" fmla="*/ 1233118 w 2730926"/>
                      <a:gd name="connsiteY6" fmla="*/ 0 h 535531"/>
                      <a:gd name="connsiteX7" fmla="*/ 1388571 w 2730926"/>
                      <a:gd name="connsiteY7" fmla="*/ 0 h 535531"/>
                      <a:gd name="connsiteX8" fmla="*/ 1516714 w 2730926"/>
                      <a:gd name="connsiteY8" fmla="*/ 0 h 535531"/>
                      <a:gd name="connsiteX9" fmla="*/ 1672167 w 2730926"/>
                      <a:gd name="connsiteY9" fmla="*/ 0 h 535531"/>
                      <a:gd name="connsiteX10" fmla="*/ 1882238 w 2730926"/>
                      <a:gd name="connsiteY10" fmla="*/ 0 h 535531"/>
                      <a:gd name="connsiteX11" fmla="*/ 2037691 w 2730926"/>
                      <a:gd name="connsiteY11" fmla="*/ 0 h 535531"/>
                      <a:gd name="connsiteX12" fmla="*/ 2193143 w 2730926"/>
                      <a:gd name="connsiteY12" fmla="*/ 0 h 535531"/>
                      <a:gd name="connsiteX13" fmla="*/ 2348596 w 2730926"/>
                      <a:gd name="connsiteY13" fmla="*/ 0 h 535531"/>
                      <a:gd name="connsiteX14" fmla="*/ 2730926 w 2730926"/>
                      <a:gd name="connsiteY14" fmla="*/ 0 h 535531"/>
                      <a:gd name="connsiteX15" fmla="*/ 2730926 w 2730926"/>
                      <a:gd name="connsiteY15" fmla="*/ 262410 h 535531"/>
                      <a:gd name="connsiteX16" fmla="*/ 2730926 w 2730926"/>
                      <a:gd name="connsiteY16" fmla="*/ 535531 h 535531"/>
                      <a:gd name="connsiteX17" fmla="*/ 2575473 w 2730926"/>
                      <a:gd name="connsiteY17" fmla="*/ 535531 h 535531"/>
                      <a:gd name="connsiteX18" fmla="*/ 2392711 w 2730926"/>
                      <a:gd name="connsiteY18" fmla="*/ 535531 h 535531"/>
                      <a:gd name="connsiteX19" fmla="*/ 2264567 w 2730926"/>
                      <a:gd name="connsiteY19" fmla="*/ 535531 h 535531"/>
                      <a:gd name="connsiteX20" fmla="*/ 1999878 w 2730926"/>
                      <a:gd name="connsiteY20" fmla="*/ 535531 h 535531"/>
                      <a:gd name="connsiteX21" fmla="*/ 1871734 w 2730926"/>
                      <a:gd name="connsiteY21" fmla="*/ 535531 h 535531"/>
                      <a:gd name="connsiteX22" fmla="*/ 1634354 w 2730926"/>
                      <a:gd name="connsiteY22" fmla="*/ 535531 h 535531"/>
                      <a:gd name="connsiteX23" fmla="*/ 1424282 w 2730926"/>
                      <a:gd name="connsiteY23" fmla="*/ 535531 h 535531"/>
                      <a:gd name="connsiteX24" fmla="*/ 1186902 w 2730926"/>
                      <a:gd name="connsiteY24" fmla="*/ 535531 h 535531"/>
                      <a:gd name="connsiteX25" fmla="*/ 1031449 w 2730926"/>
                      <a:gd name="connsiteY25" fmla="*/ 535531 h 535531"/>
                      <a:gd name="connsiteX26" fmla="*/ 821378 w 2730926"/>
                      <a:gd name="connsiteY26" fmla="*/ 535531 h 535531"/>
                      <a:gd name="connsiteX27" fmla="*/ 693234 w 2730926"/>
                      <a:gd name="connsiteY27" fmla="*/ 535531 h 535531"/>
                      <a:gd name="connsiteX28" fmla="*/ 483163 w 2730926"/>
                      <a:gd name="connsiteY28" fmla="*/ 535531 h 535531"/>
                      <a:gd name="connsiteX29" fmla="*/ 245783 w 2730926"/>
                      <a:gd name="connsiteY29" fmla="*/ 535531 h 535531"/>
                      <a:gd name="connsiteX30" fmla="*/ 0 w 2730926"/>
                      <a:gd name="connsiteY30" fmla="*/ 535531 h 535531"/>
                      <a:gd name="connsiteX31" fmla="*/ 0 w 2730926"/>
                      <a:gd name="connsiteY31" fmla="*/ 283831 h 535531"/>
                      <a:gd name="connsiteX32" fmla="*/ 0 w 2730926"/>
                      <a:gd name="connsiteY32" fmla="*/ 0 h 5355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2730926" h="535531" fill="none" extrusionOk="0">
                        <a:moveTo>
                          <a:pt x="0" y="0"/>
                        </a:moveTo>
                        <a:cubicBezTo>
                          <a:pt x="49079" y="-19744"/>
                          <a:pt x="95371" y="-3114"/>
                          <a:pt x="155452" y="0"/>
                        </a:cubicBezTo>
                        <a:cubicBezTo>
                          <a:pt x="208702" y="-14211"/>
                          <a:pt x="302508" y="19173"/>
                          <a:pt x="365523" y="0"/>
                        </a:cubicBezTo>
                        <a:cubicBezTo>
                          <a:pt x="432535" y="-11038"/>
                          <a:pt x="515198" y="-130"/>
                          <a:pt x="602904" y="0"/>
                        </a:cubicBezTo>
                        <a:cubicBezTo>
                          <a:pt x="696333" y="-8896"/>
                          <a:pt x="663370" y="15516"/>
                          <a:pt x="731047" y="0"/>
                        </a:cubicBezTo>
                        <a:cubicBezTo>
                          <a:pt x="798751" y="4280"/>
                          <a:pt x="835291" y="481"/>
                          <a:pt x="941119" y="0"/>
                        </a:cubicBezTo>
                        <a:cubicBezTo>
                          <a:pt x="1043374" y="-8804"/>
                          <a:pt x="1142550" y="8412"/>
                          <a:pt x="1205808" y="0"/>
                        </a:cubicBezTo>
                        <a:cubicBezTo>
                          <a:pt x="1267143" y="-604"/>
                          <a:pt x="1287535" y="33993"/>
                          <a:pt x="1361261" y="0"/>
                        </a:cubicBezTo>
                        <a:cubicBezTo>
                          <a:pt x="1420925" y="-27147"/>
                          <a:pt x="1562130" y="26221"/>
                          <a:pt x="1625951" y="0"/>
                        </a:cubicBezTo>
                        <a:cubicBezTo>
                          <a:pt x="1680372" y="-46762"/>
                          <a:pt x="1793677" y="29189"/>
                          <a:pt x="1863331" y="0"/>
                        </a:cubicBezTo>
                        <a:cubicBezTo>
                          <a:pt x="1916483" y="-24361"/>
                          <a:pt x="2001741" y="36012"/>
                          <a:pt x="2073402" y="0"/>
                        </a:cubicBezTo>
                        <a:cubicBezTo>
                          <a:pt x="2155762" y="-22248"/>
                          <a:pt x="2179659" y="50062"/>
                          <a:pt x="2256165" y="0"/>
                        </a:cubicBezTo>
                        <a:cubicBezTo>
                          <a:pt x="2327075" y="-37765"/>
                          <a:pt x="2362281" y="6494"/>
                          <a:pt x="2384308" y="0"/>
                        </a:cubicBezTo>
                        <a:cubicBezTo>
                          <a:pt x="2411865" y="-11727"/>
                          <a:pt x="2483931" y="4416"/>
                          <a:pt x="2512451" y="0"/>
                        </a:cubicBezTo>
                        <a:cubicBezTo>
                          <a:pt x="2543016" y="88"/>
                          <a:pt x="2618989" y="17084"/>
                          <a:pt x="2730926" y="0"/>
                        </a:cubicBezTo>
                        <a:cubicBezTo>
                          <a:pt x="2731747" y="94256"/>
                          <a:pt x="2707653" y="151768"/>
                          <a:pt x="2730926" y="257055"/>
                        </a:cubicBezTo>
                        <a:cubicBezTo>
                          <a:pt x="2725915" y="345015"/>
                          <a:pt x="2737439" y="469121"/>
                          <a:pt x="2730926" y="535531"/>
                        </a:cubicBezTo>
                        <a:cubicBezTo>
                          <a:pt x="2683953" y="557777"/>
                          <a:pt x="2651996" y="531272"/>
                          <a:pt x="2602782" y="535531"/>
                        </a:cubicBezTo>
                        <a:cubicBezTo>
                          <a:pt x="2556080" y="532902"/>
                          <a:pt x="2459730" y="474528"/>
                          <a:pt x="2338092" y="535531"/>
                        </a:cubicBezTo>
                        <a:cubicBezTo>
                          <a:pt x="2209344" y="561658"/>
                          <a:pt x="2223294" y="541309"/>
                          <a:pt x="2155330" y="535531"/>
                        </a:cubicBezTo>
                        <a:cubicBezTo>
                          <a:pt x="2082397" y="542009"/>
                          <a:pt x="2080780" y="520298"/>
                          <a:pt x="2027187" y="535531"/>
                        </a:cubicBezTo>
                        <a:cubicBezTo>
                          <a:pt x="1982328" y="554416"/>
                          <a:pt x="1888802" y="530896"/>
                          <a:pt x="1789806" y="535531"/>
                        </a:cubicBezTo>
                        <a:cubicBezTo>
                          <a:pt x="1700597" y="540348"/>
                          <a:pt x="1592501" y="487597"/>
                          <a:pt x="1525117" y="535531"/>
                        </a:cubicBezTo>
                        <a:cubicBezTo>
                          <a:pt x="1445753" y="572137"/>
                          <a:pt x="1449158" y="522529"/>
                          <a:pt x="1342354" y="535531"/>
                        </a:cubicBezTo>
                        <a:cubicBezTo>
                          <a:pt x="1260166" y="541867"/>
                          <a:pt x="1223690" y="516405"/>
                          <a:pt x="1186902" y="535531"/>
                        </a:cubicBezTo>
                        <a:cubicBezTo>
                          <a:pt x="1152245" y="550897"/>
                          <a:pt x="1067974" y="528527"/>
                          <a:pt x="1004140" y="535531"/>
                        </a:cubicBezTo>
                        <a:cubicBezTo>
                          <a:pt x="949007" y="550631"/>
                          <a:pt x="799575" y="507556"/>
                          <a:pt x="739450" y="535531"/>
                        </a:cubicBezTo>
                        <a:cubicBezTo>
                          <a:pt x="682957" y="577627"/>
                          <a:pt x="578006" y="511969"/>
                          <a:pt x="502070" y="535531"/>
                        </a:cubicBezTo>
                        <a:cubicBezTo>
                          <a:pt x="430340" y="544312"/>
                          <a:pt x="395948" y="510183"/>
                          <a:pt x="346617" y="535531"/>
                        </a:cubicBezTo>
                        <a:cubicBezTo>
                          <a:pt x="297125" y="556931"/>
                          <a:pt x="226359" y="521921"/>
                          <a:pt x="191164" y="535531"/>
                        </a:cubicBezTo>
                        <a:cubicBezTo>
                          <a:pt x="152176" y="557315"/>
                          <a:pt x="72158" y="499268"/>
                          <a:pt x="0" y="535531"/>
                        </a:cubicBezTo>
                        <a:cubicBezTo>
                          <a:pt x="-5033" y="430279"/>
                          <a:pt x="824" y="399871"/>
                          <a:pt x="0" y="278475"/>
                        </a:cubicBezTo>
                        <a:cubicBezTo>
                          <a:pt x="-21320" y="161711"/>
                          <a:pt x="-13208" y="81381"/>
                          <a:pt x="0" y="0"/>
                        </a:cubicBezTo>
                        <a:close/>
                      </a:path>
                      <a:path w="2730926" h="535531" stroke="0" extrusionOk="0">
                        <a:moveTo>
                          <a:pt x="0" y="0"/>
                        </a:moveTo>
                        <a:cubicBezTo>
                          <a:pt x="67856" y="-5128"/>
                          <a:pt x="121181" y="20510"/>
                          <a:pt x="155452" y="0"/>
                        </a:cubicBezTo>
                        <a:cubicBezTo>
                          <a:pt x="198968" y="-31956"/>
                          <a:pt x="273417" y="-4715"/>
                          <a:pt x="365523" y="0"/>
                        </a:cubicBezTo>
                        <a:cubicBezTo>
                          <a:pt x="454913" y="-5224"/>
                          <a:pt x="545357" y="56758"/>
                          <a:pt x="602904" y="0"/>
                        </a:cubicBezTo>
                        <a:cubicBezTo>
                          <a:pt x="637275" y="-41040"/>
                          <a:pt x="669137" y="18367"/>
                          <a:pt x="731047" y="0"/>
                        </a:cubicBezTo>
                        <a:cubicBezTo>
                          <a:pt x="791478" y="-35135"/>
                          <a:pt x="900014" y="27891"/>
                          <a:pt x="968428" y="0"/>
                        </a:cubicBezTo>
                        <a:cubicBezTo>
                          <a:pt x="1025436" y="-8204"/>
                          <a:pt x="1136676" y="15710"/>
                          <a:pt x="1233118" y="0"/>
                        </a:cubicBezTo>
                        <a:cubicBezTo>
                          <a:pt x="1340222" y="-22097"/>
                          <a:pt x="1346664" y="21374"/>
                          <a:pt x="1388571" y="0"/>
                        </a:cubicBezTo>
                        <a:cubicBezTo>
                          <a:pt x="1432697" y="-35588"/>
                          <a:pt x="1482708" y="12012"/>
                          <a:pt x="1516714" y="0"/>
                        </a:cubicBezTo>
                        <a:cubicBezTo>
                          <a:pt x="1555878" y="-15936"/>
                          <a:pt x="1613767" y="16141"/>
                          <a:pt x="1672167" y="0"/>
                        </a:cubicBezTo>
                        <a:cubicBezTo>
                          <a:pt x="1736847" y="-15004"/>
                          <a:pt x="1846158" y="8688"/>
                          <a:pt x="1882238" y="0"/>
                        </a:cubicBezTo>
                        <a:cubicBezTo>
                          <a:pt x="1930974" y="3554"/>
                          <a:pt x="1975798" y="9592"/>
                          <a:pt x="2037691" y="0"/>
                        </a:cubicBezTo>
                        <a:cubicBezTo>
                          <a:pt x="2110594" y="-3714"/>
                          <a:pt x="2166034" y="28412"/>
                          <a:pt x="2193143" y="0"/>
                        </a:cubicBezTo>
                        <a:cubicBezTo>
                          <a:pt x="2228825" y="-21949"/>
                          <a:pt x="2277308" y="12022"/>
                          <a:pt x="2348596" y="0"/>
                        </a:cubicBezTo>
                        <a:cubicBezTo>
                          <a:pt x="2415314" y="36849"/>
                          <a:pt x="2611740" y="33933"/>
                          <a:pt x="2730926" y="0"/>
                        </a:cubicBezTo>
                        <a:cubicBezTo>
                          <a:pt x="2743880" y="134352"/>
                          <a:pt x="2722328" y="212547"/>
                          <a:pt x="2730926" y="262410"/>
                        </a:cubicBezTo>
                        <a:cubicBezTo>
                          <a:pt x="2726901" y="307553"/>
                          <a:pt x="2711092" y="415128"/>
                          <a:pt x="2730926" y="535531"/>
                        </a:cubicBezTo>
                        <a:cubicBezTo>
                          <a:pt x="2697511" y="549197"/>
                          <a:pt x="2656430" y="513418"/>
                          <a:pt x="2575473" y="535531"/>
                        </a:cubicBezTo>
                        <a:cubicBezTo>
                          <a:pt x="2495571" y="556207"/>
                          <a:pt x="2467540" y="529291"/>
                          <a:pt x="2392711" y="535531"/>
                        </a:cubicBezTo>
                        <a:cubicBezTo>
                          <a:pt x="2305686" y="537146"/>
                          <a:pt x="2321790" y="521670"/>
                          <a:pt x="2264567" y="535531"/>
                        </a:cubicBezTo>
                        <a:cubicBezTo>
                          <a:pt x="2200593" y="549599"/>
                          <a:pt x="2078241" y="492280"/>
                          <a:pt x="1999878" y="535531"/>
                        </a:cubicBezTo>
                        <a:cubicBezTo>
                          <a:pt x="1909033" y="580322"/>
                          <a:pt x="1902406" y="508565"/>
                          <a:pt x="1871734" y="535531"/>
                        </a:cubicBezTo>
                        <a:cubicBezTo>
                          <a:pt x="1838960" y="567639"/>
                          <a:pt x="1694999" y="507888"/>
                          <a:pt x="1634354" y="535531"/>
                        </a:cubicBezTo>
                        <a:cubicBezTo>
                          <a:pt x="1574981" y="549510"/>
                          <a:pt x="1470666" y="536913"/>
                          <a:pt x="1424282" y="535531"/>
                        </a:cubicBezTo>
                        <a:cubicBezTo>
                          <a:pt x="1368036" y="560159"/>
                          <a:pt x="1297859" y="510811"/>
                          <a:pt x="1186902" y="535531"/>
                        </a:cubicBezTo>
                        <a:cubicBezTo>
                          <a:pt x="1071328" y="583840"/>
                          <a:pt x="1087978" y="540207"/>
                          <a:pt x="1031449" y="535531"/>
                        </a:cubicBezTo>
                        <a:cubicBezTo>
                          <a:pt x="980006" y="520831"/>
                          <a:pt x="885594" y="504071"/>
                          <a:pt x="821378" y="535531"/>
                        </a:cubicBezTo>
                        <a:cubicBezTo>
                          <a:pt x="741483" y="574846"/>
                          <a:pt x="753891" y="510576"/>
                          <a:pt x="693234" y="535531"/>
                        </a:cubicBezTo>
                        <a:cubicBezTo>
                          <a:pt x="650458" y="578496"/>
                          <a:pt x="581832" y="501871"/>
                          <a:pt x="483163" y="535531"/>
                        </a:cubicBezTo>
                        <a:cubicBezTo>
                          <a:pt x="387642" y="569486"/>
                          <a:pt x="320000" y="517482"/>
                          <a:pt x="245783" y="535531"/>
                        </a:cubicBezTo>
                        <a:cubicBezTo>
                          <a:pt x="153847" y="569733"/>
                          <a:pt x="86651" y="543398"/>
                          <a:pt x="0" y="535531"/>
                        </a:cubicBezTo>
                        <a:cubicBezTo>
                          <a:pt x="7742" y="457491"/>
                          <a:pt x="8103" y="364221"/>
                          <a:pt x="0" y="283831"/>
                        </a:cubicBezTo>
                        <a:cubicBezTo>
                          <a:pt x="-9546" y="211496"/>
                          <a:pt x="-2700" y="62003"/>
                          <a:pt x="0" y="0"/>
                        </a:cubicBezTo>
                        <a:close/>
                      </a:path>
                      <a:path w="2730926" h="535531" fill="none" stroke="0" extrusionOk="0">
                        <a:moveTo>
                          <a:pt x="0" y="0"/>
                        </a:moveTo>
                        <a:cubicBezTo>
                          <a:pt x="38218" y="-23664"/>
                          <a:pt x="106797" y="9039"/>
                          <a:pt x="155452" y="0"/>
                        </a:cubicBezTo>
                        <a:cubicBezTo>
                          <a:pt x="199322" y="3780"/>
                          <a:pt x="299141" y="17136"/>
                          <a:pt x="365523" y="0"/>
                        </a:cubicBezTo>
                        <a:cubicBezTo>
                          <a:pt x="420155" y="-27690"/>
                          <a:pt x="507615" y="3240"/>
                          <a:pt x="602904" y="0"/>
                        </a:cubicBezTo>
                        <a:cubicBezTo>
                          <a:pt x="695538" y="-1882"/>
                          <a:pt x="669944" y="896"/>
                          <a:pt x="731047" y="0"/>
                        </a:cubicBezTo>
                        <a:cubicBezTo>
                          <a:pt x="796870" y="-6165"/>
                          <a:pt x="841064" y="25389"/>
                          <a:pt x="941119" y="0"/>
                        </a:cubicBezTo>
                        <a:cubicBezTo>
                          <a:pt x="1045380" y="-8053"/>
                          <a:pt x="1144167" y="2147"/>
                          <a:pt x="1205808" y="0"/>
                        </a:cubicBezTo>
                        <a:cubicBezTo>
                          <a:pt x="1258148" y="-17004"/>
                          <a:pt x="1287227" y="35787"/>
                          <a:pt x="1361261" y="0"/>
                        </a:cubicBezTo>
                        <a:cubicBezTo>
                          <a:pt x="1435214" y="-12773"/>
                          <a:pt x="1543247" y="21254"/>
                          <a:pt x="1625951" y="0"/>
                        </a:cubicBezTo>
                        <a:cubicBezTo>
                          <a:pt x="1694461" y="-32042"/>
                          <a:pt x="1800730" y="40266"/>
                          <a:pt x="1863331" y="0"/>
                        </a:cubicBezTo>
                        <a:cubicBezTo>
                          <a:pt x="1949734" y="-47871"/>
                          <a:pt x="1987472" y="34690"/>
                          <a:pt x="2073402" y="0"/>
                        </a:cubicBezTo>
                        <a:cubicBezTo>
                          <a:pt x="2146184" y="-8839"/>
                          <a:pt x="2193139" y="33029"/>
                          <a:pt x="2256165" y="0"/>
                        </a:cubicBezTo>
                        <a:cubicBezTo>
                          <a:pt x="2331298" y="-38211"/>
                          <a:pt x="2361290" y="19203"/>
                          <a:pt x="2384308" y="0"/>
                        </a:cubicBezTo>
                        <a:cubicBezTo>
                          <a:pt x="2408054" y="-6845"/>
                          <a:pt x="2483217" y="4383"/>
                          <a:pt x="2512451" y="0"/>
                        </a:cubicBezTo>
                        <a:cubicBezTo>
                          <a:pt x="2533894" y="6691"/>
                          <a:pt x="2600318" y="23214"/>
                          <a:pt x="2730926" y="0"/>
                        </a:cubicBezTo>
                        <a:cubicBezTo>
                          <a:pt x="2722452" y="62181"/>
                          <a:pt x="2711893" y="173898"/>
                          <a:pt x="2730926" y="257055"/>
                        </a:cubicBezTo>
                        <a:cubicBezTo>
                          <a:pt x="2750611" y="350317"/>
                          <a:pt x="2722879" y="486309"/>
                          <a:pt x="2730926" y="535531"/>
                        </a:cubicBezTo>
                        <a:cubicBezTo>
                          <a:pt x="2698549" y="555127"/>
                          <a:pt x="2652800" y="531199"/>
                          <a:pt x="2602782" y="535531"/>
                        </a:cubicBezTo>
                        <a:cubicBezTo>
                          <a:pt x="2554658" y="536628"/>
                          <a:pt x="2466356" y="501393"/>
                          <a:pt x="2338092" y="535531"/>
                        </a:cubicBezTo>
                        <a:cubicBezTo>
                          <a:pt x="2209746" y="578404"/>
                          <a:pt x="2235078" y="523112"/>
                          <a:pt x="2155330" y="535531"/>
                        </a:cubicBezTo>
                        <a:cubicBezTo>
                          <a:pt x="2078931" y="543221"/>
                          <a:pt x="2079890" y="519576"/>
                          <a:pt x="2027187" y="535531"/>
                        </a:cubicBezTo>
                        <a:cubicBezTo>
                          <a:pt x="1966568" y="546388"/>
                          <a:pt x="1881504" y="530782"/>
                          <a:pt x="1789806" y="535531"/>
                        </a:cubicBezTo>
                        <a:cubicBezTo>
                          <a:pt x="1683987" y="566993"/>
                          <a:pt x="1614322" y="476244"/>
                          <a:pt x="1525117" y="535531"/>
                        </a:cubicBezTo>
                        <a:cubicBezTo>
                          <a:pt x="1450747" y="569835"/>
                          <a:pt x="1429243" y="508874"/>
                          <a:pt x="1342354" y="535531"/>
                        </a:cubicBezTo>
                        <a:cubicBezTo>
                          <a:pt x="1250313" y="551482"/>
                          <a:pt x="1231982" y="524352"/>
                          <a:pt x="1186902" y="535531"/>
                        </a:cubicBezTo>
                        <a:cubicBezTo>
                          <a:pt x="1138659" y="563785"/>
                          <a:pt x="1056944" y="512400"/>
                          <a:pt x="1004140" y="535531"/>
                        </a:cubicBezTo>
                        <a:cubicBezTo>
                          <a:pt x="939782" y="538710"/>
                          <a:pt x="791627" y="492405"/>
                          <a:pt x="739450" y="535531"/>
                        </a:cubicBezTo>
                        <a:cubicBezTo>
                          <a:pt x="680068" y="576786"/>
                          <a:pt x="573879" y="525435"/>
                          <a:pt x="502070" y="535531"/>
                        </a:cubicBezTo>
                        <a:cubicBezTo>
                          <a:pt x="428812" y="555390"/>
                          <a:pt x="394653" y="514340"/>
                          <a:pt x="346617" y="535531"/>
                        </a:cubicBezTo>
                        <a:cubicBezTo>
                          <a:pt x="300026" y="561257"/>
                          <a:pt x="231466" y="522305"/>
                          <a:pt x="191164" y="535531"/>
                        </a:cubicBezTo>
                        <a:cubicBezTo>
                          <a:pt x="168540" y="550286"/>
                          <a:pt x="57438" y="531953"/>
                          <a:pt x="0" y="535531"/>
                        </a:cubicBezTo>
                        <a:cubicBezTo>
                          <a:pt x="-8849" y="430001"/>
                          <a:pt x="5974" y="397205"/>
                          <a:pt x="0" y="278475"/>
                        </a:cubicBezTo>
                        <a:cubicBezTo>
                          <a:pt x="2835" y="153707"/>
                          <a:pt x="8195" y="77531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936 : 3 =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312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E8A8E94-4B6C-AB52-8FAC-45FEFA6092F6}"/>
              </a:ext>
            </a:extLst>
          </p:cNvPr>
          <p:cNvSpPr txBox="1"/>
          <p:nvPr/>
        </p:nvSpPr>
        <p:spPr>
          <a:xfrm>
            <a:off x="10909460" y="3810000"/>
            <a:ext cx="1636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A1D30CA-9838-64BE-D4D2-E2ED33B29A26}"/>
              </a:ext>
            </a:extLst>
          </p:cNvPr>
          <p:cNvSpPr txBox="1"/>
          <p:nvPr/>
        </p:nvSpPr>
        <p:spPr>
          <a:xfrm>
            <a:off x="14082872" y="3811072"/>
            <a:ext cx="1636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Rectangle 3">
            <a:extLst>
              <a:ext uri="{FF2B5EF4-FFF2-40B4-BE49-F238E27FC236}">
                <a16:creationId xmlns:a16="http://schemas.microsoft.com/office/drawing/2014/main" id="{B01B2014-B13D-FB7C-0EC3-ADDDC0D655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52097" y="4419898"/>
            <a:ext cx="141099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l" eaLnBrk="1" hangingPunct="1">
              <a:defRPr/>
            </a:pPr>
            <a:r>
              <a:rPr lang="en-US" altLang="en-US" sz="3600" kern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312</a:t>
            </a: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id="{B1D4BDCD-1843-5D65-D8C5-EE626929D4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47242" y="4991393"/>
            <a:ext cx="603807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40" name="Rectangle 23">
            <a:extLst>
              <a:ext uri="{FF2B5EF4-FFF2-40B4-BE49-F238E27FC236}">
                <a16:creationId xmlns:a16="http://schemas.microsoft.com/office/drawing/2014/main" id="{38C91BA7-DFCC-9B26-B08F-80AEBB00D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99721" y="5802661"/>
            <a:ext cx="1410998" cy="806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buClr>
                <a:srgbClr val="00CCFF"/>
              </a:buClr>
              <a:defRPr/>
            </a:pPr>
            <a:r>
              <a:rPr lang="en-US" altLang="en-US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936</a:t>
            </a:r>
          </a:p>
        </p:txBody>
      </p:sp>
      <p:sp>
        <p:nvSpPr>
          <p:cNvPr id="43" name="Line 6">
            <a:extLst>
              <a:ext uri="{FF2B5EF4-FFF2-40B4-BE49-F238E27FC236}">
                <a16:creationId xmlns:a16="http://schemas.microsoft.com/office/drawing/2014/main" id="{710F2168-08D9-5370-2706-DD432406F555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22082" y="5785227"/>
            <a:ext cx="933806" cy="0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3200" b="1" kern="0">
              <a:latin typeface="Tahoma"/>
              <a:cs typeface="Arial"/>
            </a:endParaRPr>
          </a:p>
        </p:txBody>
      </p:sp>
      <p:sp>
        <p:nvSpPr>
          <p:cNvPr id="44" name="Rectangle 4">
            <a:extLst>
              <a:ext uri="{FF2B5EF4-FFF2-40B4-BE49-F238E27FC236}">
                <a16:creationId xmlns:a16="http://schemas.microsoft.com/office/drawing/2014/main" id="{BB33F0F1-5D13-76F3-5C9E-D693E934CF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43919" y="5049261"/>
            <a:ext cx="603807" cy="589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5" name="Rectangle 4">
            <a:extLst>
              <a:ext uri="{FF2B5EF4-FFF2-40B4-BE49-F238E27FC236}">
                <a16:creationId xmlns:a16="http://schemas.microsoft.com/office/drawing/2014/main" id="{7880F45B-38C2-0696-BF3B-64F0A5A0FD11}"/>
              </a:ext>
            </a:extLst>
          </p:cNvPr>
          <p:cNvSpPr/>
          <p:nvPr/>
        </p:nvSpPr>
        <p:spPr>
          <a:xfrm>
            <a:off x="13539486" y="7122527"/>
            <a:ext cx="2730926" cy="5355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2730926"/>
                      <a:gd name="connsiteY0" fmla="*/ 0 h 535531"/>
                      <a:gd name="connsiteX1" fmla="*/ 155452 w 2730926"/>
                      <a:gd name="connsiteY1" fmla="*/ 0 h 535531"/>
                      <a:gd name="connsiteX2" fmla="*/ 365523 w 2730926"/>
                      <a:gd name="connsiteY2" fmla="*/ 0 h 535531"/>
                      <a:gd name="connsiteX3" fmla="*/ 602904 w 2730926"/>
                      <a:gd name="connsiteY3" fmla="*/ 0 h 535531"/>
                      <a:gd name="connsiteX4" fmla="*/ 731047 w 2730926"/>
                      <a:gd name="connsiteY4" fmla="*/ 0 h 535531"/>
                      <a:gd name="connsiteX5" fmla="*/ 941119 w 2730926"/>
                      <a:gd name="connsiteY5" fmla="*/ 0 h 535531"/>
                      <a:gd name="connsiteX6" fmla="*/ 1205808 w 2730926"/>
                      <a:gd name="connsiteY6" fmla="*/ 0 h 535531"/>
                      <a:gd name="connsiteX7" fmla="*/ 1361261 w 2730926"/>
                      <a:gd name="connsiteY7" fmla="*/ 0 h 535531"/>
                      <a:gd name="connsiteX8" fmla="*/ 1625951 w 2730926"/>
                      <a:gd name="connsiteY8" fmla="*/ 0 h 535531"/>
                      <a:gd name="connsiteX9" fmla="*/ 1863331 w 2730926"/>
                      <a:gd name="connsiteY9" fmla="*/ 0 h 535531"/>
                      <a:gd name="connsiteX10" fmla="*/ 2073402 w 2730926"/>
                      <a:gd name="connsiteY10" fmla="*/ 0 h 535531"/>
                      <a:gd name="connsiteX11" fmla="*/ 2256165 w 2730926"/>
                      <a:gd name="connsiteY11" fmla="*/ 0 h 535531"/>
                      <a:gd name="connsiteX12" fmla="*/ 2384308 w 2730926"/>
                      <a:gd name="connsiteY12" fmla="*/ 0 h 535531"/>
                      <a:gd name="connsiteX13" fmla="*/ 2512451 w 2730926"/>
                      <a:gd name="connsiteY13" fmla="*/ 0 h 535531"/>
                      <a:gd name="connsiteX14" fmla="*/ 2730926 w 2730926"/>
                      <a:gd name="connsiteY14" fmla="*/ 0 h 535531"/>
                      <a:gd name="connsiteX15" fmla="*/ 2730926 w 2730926"/>
                      <a:gd name="connsiteY15" fmla="*/ 257055 h 535531"/>
                      <a:gd name="connsiteX16" fmla="*/ 2730926 w 2730926"/>
                      <a:gd name="connsiteY16" fmla="*/ 535531 h 535531"/>
                      <a:gd name="connsiteX17" fmla="*/ 2602782 w 2730926"/>
                      <a:gd name="connsiteY17" fmla="*/ 535531 h 535531"/>
                      <a:gd name="connsiteX18" fmla="*/ 2338092 w 2730926"/>
                      <a:gd name="connsiteY18" fmla="*/ 535531 h 535531"/>
                      <a:gd name="connsiteX19" fmla="*/ 2155330 w 2730926"/>
                      <a:gd name="connsiteY19" fmla="*/ 535531 h 535531"/>
                      <a:gd name="connsiteX20" fmla="*/ 2027187 w 2730926"/>
                      <a:gd name="connsiteY20" fmla="*/ 535531 h 535531"/>
                      <a:gd name="connsiteX21" fmla="*/ 1789806 w 2730926"/>
                      <a:gd name="connsiteY21" fmla="*/ 535531 h 535531"/>
                      <a:gd name="connsiteX22" fmla="*/ 1525117 w 2730926"/>
                      <a:gd name="connsiteY22" fmla="*/ 535531 h 535531"/>
                      <a:gd name="connsiteX23" fmla="*/ 1342354 w 2730926"/>
                      <a:gd name="connsiteY23" fmla="*/ 535531 h 535531"/>
                      <a:gd name="connsiteX24" fmla="*/ 1186902 w 2730926"/>
                      <a:gd name="connsiteY24" fmla="*/ 535531 h 535531"/>
                      <a:gd name="connsiteX25" fmla="*/ 1004140 w 2730926"/>
                      <a:gd name="connsiteY25" fmla="*/ 535531 h 535531"/>
                      <a:gd name="connsiteX26" fmla="*/ 739450 w 2730926"/>
                      <a:gd name="connsiteY26" fmla="*/ 535531 h 535531"/>
                      <a:gd name="connsiteX27" fmla="*/ 502070 w 2730926"/>
                      <a:gd name="connsiteY27" fmla="*/ 535531 h 535531"/>
                      <a:gd name="connsiteX28" fmla="*/ 346617 w 2730926"/>
                      <a:gd name="connsiteY28" fmla="*/ 535531 h 535531"/>
                      <a:gd name="connsiteX29" fmla="*/ 191164 w 2730926"/>
                      <a:gd name="connsiteY29" fmla="*/ 535531 h 535531"/>
                      <a:gd name="connsiteX30" fmla="*/ 0 w 2730926"/>
                      <a:gd name="connsiteY30" fmla="*/ 535531 h 535531"/>
                      <a:gd name="connsiteX31" fmla="*/ 0 w 2730926"/>
                      <a:gd name="connsiteY31" fmla="*/ 278475 h 535531"/>
                      <a:gd name="connsiteX32" fmla="*/ 0 w 2730926"/>
                      <a:gd name="connsiteY32" fmla="*/ 0 h 535531"/>
                      <a:gd name="connsiteX0" fmla="*/ 0 w 2730926"/>
                      <a:gd name="connsiteY0" fmla="*/ 0 h 535531"/>
                      <a:gd name="connsiteX1" fmla="*/ 155452 w 2730926"/>
                      <a:gd name="connsiteY1" fmla="*/ 0 h 535531"/>
                      <a:gd name="connsiteX2" fmla="*/ 365523 w 2730926"/>
                      <a:gd name="connsiteY2" fmla="*/ 0 h 535531"/>
                      <a:gd name="connsiteX3" fmla="*/ 602904 w 2730926"/>
                      <a:gd name="connsiteY3" fmla="*/ 0 h 535531"/>
                      <a:gd name="connsiteX4" fmla="*/ 731047 w 2730926"/>
                      <a:gd name="connsiteY4" fmla="*/ 0 h 535531"/>
                      <a:gd name="connsiteX5" fmla="*/ 968428 w 2730926"/>
                      <a:gd name="connsiteY5" fmla="*/ 0 h 535531"/>
                      <a:gd name="connsiteX6" fmla="*/ 1233118 w 2730926"/>
                      <a:gd name="connsiteY6" fmla="*/ 0 h 535531"/>
                      <a:gd name="connsiteX7" fmla="*/ 1388571 w 2730926"/>
                      <a:gd name="connsiteY7" fmla="*/ 0 h 535531"/>
                      <a:gd name="connsiteX8" fmla="*/ 1516714 w 2730926"/>
                      <a:gd name="connsiteY8" fmla="*/ 0 h 535531"/>
                      <a:gd name="connsiteX9" fmla="*/ 1672167 w 2730926"/>
                      <a:gd name="connsiteY9" fmla="*/ 0 h 535531"/>
                      <a:gd name="connsiteX10" fmla="*/ 1882238 w 2730926"/>
                      <a:gd name="connsiteY10" fmla="*/ 0 h 535531"/>
                      <a:gd name="connsiteX11" fmla="*/ 2037691 w 2730926"/>
                      <a:gd name="connsiteY11" fmla="*/ 0 h 535531"/>
                      <a:gd name="connsiteX12" fmla="*/ 2193143 w 2730926"/>
                      <a:gd name="connsiteY12" fmla="*/ 0 h 535531"/>
                      <a:gd name="connsiteX13" fmla="*/ 2348596 w 2730926"/>
                      <a:gd name="connsiteY13" fmla="*/ 0 h 535531"/>
                      <a:gd name="connsiteX14" fmla="*/ 2730926 w 2730926"/>
                      <a:gd name="connsiteY14" fmla="*/ 0 h 535531"/>
                      <a:gd name="connsiteX15" fmla="*/ 2730926 w 2730926"/>
                      <a:gd name="connsiteY15" fmla="*/ 262410 h 535531"/>
                      <a:gd name="connsiteX16" fmla="*/ 2730926 w 2730926"/>
                      <a:gd name="connsiteY16" fmla="*/ 535531 h 535531"/>
                      <a:gd name="connsiteX17" fmla="*/ 2575473 w 2730926"/>
                      <a:gd name="connsiteY17" fmla="*/ 535531 h 535531"/>
                      <a:gd name="connsiteX18" fmla="*/ 2392711 w 2730926"/>
                      <a:gd name="connsiteY18" fmla="*/ 535531 h 535531"/>
                      <a:gd name="connsiteX19" fmla="*/ 2264567 w 2730926"/>
                      <a:gd name="connsiteY19" fmla="*/ 535531 h 535531"/>
                      <a:gd name="connsiteX20" fmla="*/ 1999878 w 2730926"/>
                      <a:gd name="connsiteY20" fmla="*/ 535531 h 535531"/>
                      <a:gd name="connsiteX21" fmla="*/ 1871734 w 2730926"/>
                      <a:gd name="connsiteY21" fmla="*/ 535531 h 535531"/>
                      <a:gd name="connsiteX22" fmla="*/ 1634354 w 2730926"/>
                      <a:gd name="connsiteY22" fmla="*/ 535531 h 535531"/>
                      <a:gd name="connsiteX23" fmla="*/ 1424282 w 2730926"/>
                      <a:gd name="connsiteY23" fmla="*/ 535531 h 535531"/>
                      <a:gd name="connsiteX24" fmla="*/ 1186902 w 2730926"/>
                      <a:gd name="connsiteY24" fmla="*/ 535531 h 535531"/>
                      <a:gd name="connsiteX25" fmla="*/ 1031449 w 2730926"/>
                      <a:gd name="connsiteY25" fmla="*/ 535531 h 535531"/>
                      <a:gd name="connsiteX26" fmla="*/ 821378 w 2730926"/>
                      <a:gd name="connsiteY26" fmla="*/ 535531 h 535531"/>
                      <a:gd name="connsiteX27" fmla="*/ 693234 w 2730926"/>
                      <a:gd name="connsiteY27" fmla="*/ 535531 h 535531"/>
                      <a:gd name="connsiteX28" fmla="*/ 483163 w 2730926"/>
                      <a:gd name="connsiteY28" fmla="*/ 535531 h 535531"/>
                      <a:gd name="connsiteX29" fmla="*/ 245783 w 2730926"/>
                      <a:gd name="connsiteY29" fmla="*/ 535531 h 535531"/>
                      <a:gd name="connsiteX30" fmla="*/ 0 w 2730926"/>
                      <a:gd name="connsiteY30" fmla="*/ 535531 h 535531"/>
                      <a:gd name="connsiteX31" fmla="*/ 0 w 2730926"/>
                      <a:gd name="connsiteY31" fmla="*/ 283831 h 535531"/>
                      <a:gd name="connsiteX32" fmla="*/ 0 w 2730926"/>
                      <a:gd name="connsiteY32" fmla="*/ 0 h 5355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2730926" h="535531" fill="none" extrusionOk="0">
                        <a:moveTo>
                          <a:pt x="0" y="0"/>
                        </a:moveTo>
                        <a:cubicBezTo>
                          <a:pt x="49079" y="-19744"/>
                          <a:pt x="95371" y="-3114"/>
                          <a:pt x="155452" y="0"/>
                        </a:cubicBezTo>
                        <a:cubicBezTo>
                          <a:pt x="208702" y="-14211"/>
                          <a:pt x="302508" y="19173"/>
                          <a:pt x="365523" y="0"/>
                        </a:cubicBezTo>
                        <a:cubicBezTo>
                          <a:pt x="432535" y="-11038"/>
                          <a:pt x="515198" y="-130"/>
                          <a:pt x="602904" y="0"/>
                        </a:cubicBezTo>
                        <a:cubicBezTo>
                          <a:pt x="696333" y="-8896"/>
                          <a:pt x="663370" y="15516"/>
                          <a:pt x="731047" y="0"/>
                        </a:cubicBezTo>
                        <a:cubicBezTo>
                          <a:pt x="798751" y="4280"/>
                          <a:pt x="835291" y="481"/>
                          <a:pt x="941119" y="0"/>
                        </a:cubicBezTo>
                        <a:cubicBezTo>
                          <a:pt x="1043374" y="-8804"/>
                          <a:pt x="1142550" y="8412"/>
                          <a:pt x="1205808" y="0"/>
                        </a:cubicBezTo>
                        <a:cubicBezTo>
                          <a:pt x="1267143" y="-604"/>
                          <a:pt x="1287535" y="33993"/>
                          <a:pt x="1361261" y="0"/>
                        </a:cubicBezTo>
                        <a:cubicBezTo>
                          <a:pt x="1420925" y="-27147"/>
                          <a:pt x="1562130" y="26221"/>
                          <a:pt x="1625951" y="0"/>
                        </a:cubicBezTo>
                        <a:cubicBezTo>
                          <a:pt x="1680372" y="-46762"/>
                          <a:pt x="1793677" y="29189"/>
                          <a:pt x="1863331" y="0"/>
                        </a:cubicBezTo>
                        <a:cubicBezTo>
                          <a:pt x="1916483" y="-24361"/>
                          <a:pt x="2001741" y="36012"/>
                          <a:pt x="2073402" y="0"/>
                        </a:cubicBezTo>
                        <a:cubicBezTo>
                          <a:pt x="2155762" y="-22248"/>
                          <a:pt x="2179659" y="50062"/>
                          <a:pt x="2256165" y="0"/>
                        </a:cubicBezTo>
                        <a:cubicBezTo>
                          <a:pt x="2327075" y="-37765"/>
                          <a:pt x="2362281" y="6494"/>
                          <a:pt x="2384308" y="0"/>
                        </a:cubicBezTo>
                        <a:cubicBezTo>
                          <a:pt x="2411865" y="-11727"/>
                          <a:pt x="2483931" y="4416"/>
                          <a:pt x="2512451" y="0"/>
                        </a:cubicBezTo>
                        <a:cubicBezTo>
                          <a:pt x="2543016" y="88"/>
                          <a:pt x="2618989" y="17084"/>
                          <a:pt x="2730926" y="0"/>
                        </a:cubicBezTo>
                        <a:cubicBezTo>
                          <a:pt x="2731747" y="94256"/>
                          <a:pt x="2707653" y="151768"/>
                          <a:pt x="2730926" y="257055"/>
                        </a:cubicBezTo>
                        <a:cubicBezTo>
                          <a:pt x="2725915" y="345015"/>
                          <a:pt x="2737439" y="469121"/>
                          <a:pt x="2730926" y="535531"/>
                        </a:cubicBezTo>
                        <a:cubicBezTo>
                          <a:pt x="2683953" y="557777"/>
                          <a:pt x="2651996" y="531272"/>
                          <a:pt x="2602782" y="535531"/>
                        </a:cubicBezTo>
                        <a:cubicBezTo>
                          <a:pt x="2556080" y="532902"/>
                          <a:pt x="2459730" y="474528"/>
                          <a:pt x="2338092" y="535531"/>
                        </a:cubicBezTo>
                        <a:cubicBezTo>
                          <a:pt x="2209344" y="561658"/>
                          <a:pt x="2223294" y="541309"/>
                          <a:pt x="2155330" y="535531"/>
                        </a:cubicBezTo>
                        <a:cubicBezTo>
                          <a:pt x="2082397" y="542009"/>
                          <a:pt x="2080780" y="520298"/>
                          <a:pt x="2027187" y="535531"/>
                        </a:cubicBezTo>
                        <a:cubicBezTo>
                          <a:pt x="1982328" y="554416"/>
                          <a:pt x="1888802" y="530896"/>
                          <a:pt x="1789806" y="535531"/>
                        </a:cubicBezTo>
                        <a:cubicBezTo>
                          <a:pt x="1700597" y="540348"/>
                          <a:pt x="1592501" y="487597"/>
                          <a:pt x="1525117" y="535531"/>
                        </a:cubicBezTo>
                        <a:cubicBezTo>
                          <a:pt x="1445753" y="572137"/>
                          <a:pt x="1449158" y="522529"/>
                          <a:pt x="1342354" y="535531"/>
                        </a:cubicBezTo>
                        <a:cubicBezTo>
                          <a:pt x="1260166" y="541867"/>
                          <a:pt x="1223690" y="516405"/>
                          <a:pt x="1186902" y="535531"/>
                        </a:cubicBezTo>
                        <a:cubicBezTo>
                          <a:pt x="1152245" y="550897"/>
                          <a:pt x="1067974" y="528527"/>
                          <a:pt x="1004140" y="535531"/>
                        </a:cubicBezTo>
                        <a:cubicBezTo>
                          <a:pt x="949007" y="550631"/>
                          <a:pt x="799575" y="507556"/>
                          <a:pt x="739450" y="535531"/>
                        </a:cubicBezTo>
                        <a:cubicBezTo>
                          <a:pt x="682957" y="577627"/>
                          <a:pt x="578006" y="511969"/>
                          <a:pt x="502070" y="535531"/>
                        </a:cubicBezTo>
                        <a:cubicBezTo>
                          <a:pt x="430340" y="544312"/>
                          <a:pt x="395948" y="510183"/>
                          <a:pt x="346617" y="535531"/>
                        </a:cubicBezTo>
                        <a:cubicBezTo>
                          <a:pt x="297125" y="556931"/>
                          <a:pt x="226359" y="521921"/>
                          <a:pt x="191164" y="535531"/>
                        </a:cubicBezTo>
                        <a:cubicBezTo>
                          <a:pt x="152176" y="557315"/>
                          <a:pt x="72158" y="499268"/>
                          <a:pt x="0" y="535531"/>
                        </a:cubicBezTo>
                        <a:cubicBezTo>
                          <a:pt x="-5033" y="430279"/>
                          <a:pt x="824" y="399871"/>
                          <a:pt x="0" y="278475"/>
                        </a:cubicBezTo>
                        <a:cubicBezTo>
                          <a:pt x="-21320" y="161711"/>
                          <a:pt x="-13208" y="81381"/>
                          <a:pt x="0" y="0"/>
                        </a:cubicBezTo>
                        <a:close/>
                      </a:path>
                      <a:path w="2730926" h="535531" stroke="0" extrusionOk="0">
                        <a:moveTo>
                          <a:pt x="0" y="0"/>
                        </a:moveTo>
                        <a:cubicBezTo>
                          <a:pt x="67856" y="-5128"/>
                          <a:pt x="121181" y="20510"/>
                          <a:pt x="155452" y="0"/>
                        </a:cubicBezTo>
                        <a:cubicBezTo>
                          <a:pt x="198968" y="-31956"/>
                          <a:pt x="273417" y="-4715"/>
                          <a:pt x="365523" y="0"/>
                        </a:cubicBezTo>
                        <a:cubicBezTo>
                          <a:pt x="454913" y="-5224"/>
                          <a:pt x="545357" y="56758"/>
                          <a:pt x="602904" y="0"/>
                        </a:cubicBezTo>
                        <a:cubicBezTo>
                          <a:pt x="637275" y="-41040"/>
                          <a:pt x="669137" y="18367"/>
                          <a:pt x="731047" y="0"/>
                        </a:cubicBezTo>
                        <a:cubicBezTo>
                          <a:pt x="791478" y="-35135"/>
                          <a:pt x="900014" y="27891"/>
                          <a:pt x="968428" y="0"/>
                        </a:cubicBezTo>
                        <a:cubicBezTo>
                          <a:pt x="1025436" y="-8204"/>
                          <a:pt x="1136676" y="15710"/>
                          <a:pt x="1233118" y="0"/>
                        </a:cubicBezTo>
                        <a:cubicBezTo>
                          <a:pt x="1340222" y="-22097"/>
                          <a:pt x="1346664" y="21374"/>
                          <a:pt x="1388571" y="0"/>
                        </a:cubicBezTo>
                        <a:cubicBezTo>
                          <a:pt x="1432697" y="-35588"/>
                          <a:pt x="1482708" y="12012"/>
                          <a:pt x="1516714" y="0"/>
                        </a:cubicBezTo>
                        <a:cubicBezTo>
                          <a:pt x="1555878" y="-15936"/>
                          <a:pt x="1613767" y="16141"/>
                          <a:pt x="1672167" y="0"/>
                        </a:cubicBezTo>
                        <a:cubicBezTo>
                          <a:pt x="1736847" y="-15004"/>
                          <a:pt x="1846158" y="8688"/>
                          <a:pt x="1882238" y="0"/>
                        </a:cubicBezTo>
                        <a:cubicBezTo>
                          <a:pt x="1930974" y="3554"/>
                          <a:pt x="1975798" y="9592"/>
                          <a:pt x="2037691" y="0"/>
                        </a:cubicBezTo>
                        <a:cubicBezTo>
                          <a:pt x="2110594" y="-3714"/>
                          <a:pt x="2166034" y="28412"/>
                          <a:pt x="2193143" y="0"/>
                        </a:cubicBezTo>
                        <a:cubicBezTo>
                          <a:pt x="2228825" y="-21949"/>
                          <a:pt x="2277308" y="12022"/>
                          <a:pt x="2348596" y="0"/>
                        </a:cubicBezTo>
                        <a:cubicBezTo>
                          <a:pt x="2415314" y="36849"/>
                          <a:pt x="2611740" y="33933"/>
                          <a:pt x="2730926" y="0"/>
                        </a:cubicBezTo>
                        <a:cubicBezTo>
                          <a:pt x="2743880" y="134352"/>
                          <a:pt x="2722328" y="212547"/>
                          <a:pt x="2730926" y="262410"/>
                        </a:cubicBezTo>
                        <a:cubicBezTo>
                          <a:pt x="2726901" y="307553"/>
                          <a:pt x="2711092" y="415128"/>
                          <a:pt x="2730926" y="535531"/>
                        </a:cubicBezTo>
                        <a:cubicBezTo>
                          <a:pt x="2697511" y="549197"/>
                          <a:pt x="2656430" y="513418"/>
                          <a:pt x="2575473" y="535531"/>
                        </a:cubicBezTo>
                        <a:cubicBezTo>
                          <a:pt x="2495571" y="556207"/>
                          <a:pt x="2467540" y="529291"/>
                          <a:pt x="2392711" y="535531"/>
                        </a:cubicBezTo>
                        <a:cubicBezTo>
                          <a:pt x="2305686" y="537146"/>
                          <a:pt x="2321790" y="521670"/>
                          <a:pt x="2264567" y="535531"/>
                        </a:cubicBezTo>
                        <a:cubicBezTo>
                          <a:pt x="2200593" y="549599"/>
                          <a:pt x="2078241" y="492280"/>
                          <a:pt x="1999878" y="535531"/>
                        </a:cubicBezTo>
                        <a:cubicBezTo>
                          <a:pt x="1909033" y="580322"/>
                          <a:pt x="1902406" y="508565"/>
                          <a:pt x="1871734" y="535531"/>
                        </a:cubicBezTo>
                        <a:cubicBezTo>
                          <a:pt x="1838960" y="567639"/>
                          <a:pt x="1694999" y="507888"/>
                          <a:pt x="1634354" y="535531"/>
                        </a:cubicBezTo>
                        <a:cubicBezTo>
                          <a:pt x="1574981" y="549510"/>
                          <a:pt x="1470666" y="536913"/>
                          <a:pt x="1424282" y="535531"/>
                        </a:cubicBezTo>
                        <a:cubicBezTo>
                          <a:pt x="1368036" y="560159"/>
                          <a:pt x="1297859" y="510811"/>
                          <a:pt x="1186902" y="535531"/>
                        </a:cubicBezTo>
                        <a:cubicBezTo>
                          <a:pt x="1071328" y="583840"/>
                          <a:pt x="1087978" y="540207"/>
                          <a:pt x="1031449" y="535531"/>
                        </a:cubicBezTo>
                        <a:cubicBezTo>
                          <a:pt x="980006" y="520831"/>
                          <a:pt x="885594" y="504071"/>
                          <a:pt x="821378" y="535531"/>
                        </a:cubicBezTo>
                        <a:cubicBezTo>
                          <a:pt x="741483" y="574846"/>
                          <a:pt x="753891" y="510576"/>
                          <a:pt x="693234" y="535531"/>
                        </a:cubicBezTo>
                        <a:cubicBezTo>
                          <a:pt x="650458" y="578496"/>
                          <a:pt x="581832" y="501871"/>
                          <a:pt x="483163" y="535531"/>
                        </a:cubicBezTo>
                        <a:cubicBezTo>
                          <a:pt x="387642" y="569486"/>
                          <a:pt x="320000" y="517482"/>
                          <a:pt x="245783" y="535531"/>
                        </a:cubicBezTo>
                        <a:cubicBezTo>
                          <a:pt x="153847" y="569733"/>
                          <a:pt x="86651" y="543398"/>
                          <a:pt x="0" y="535531"/>
                        </a:cubicBezTo>
                        <a:cubicBezTo>
                          <a:pt x="7742" y="457491"/>
                          <a:pt x="8103" y="364221"/>
                          <a:pt x="0" y="283831"/>
                        </a:cubicBezTo>
                        <a:cubicBezTo>
                          <a:pt x="-9546" y="211496"/>
                          <a:pt x="-2700" y="62003"/>
                          <a:pt x="0" y="0"/>
                        </a:cubicBezTo>
                        <a:close/>
                      </a:path>
                      <a:path w="2730926" h="535531" fill="none" stroke="0" extrusionOk="0">
                        <a:moveTo>
                          <a:pt x="0" y="0"/>
                        </a:moveTo>
                        <a:cubicBezTo>
                          <a:pt x="38218" y="-23664"/>
                          <a:pt x="106797" y="9039"/>
                          <a:pt x="155452" y="0"/>
                        </a:cubicBezTo>
                        <a:cubicBezTo>
                          <a:pt x="199322" y="3780"/>
                          <a:pt x="299141" y="17136"/>
                          <a:pt x="365523" y="0"/>
                        </a:cubicBezTo>
                        <a:cubicBezTo>
                          <a:pt x="420155" y="-27690"/>
                          <a:pt x="507615" y="3240"/>
                          <a:pt x="602904" y="0"/>
                        </a:cubicBezTo>
                        <a:cubicBezTo>
                          <a:pt x="695538" y="-1882"/>
                          <a:pt x="669944" y="896"/>
                          <a:pt x="731047" y="0"/>
                        </a:cubicBezTo>
                        <a:cubicBezTo>
                          <a:pt x="796870" y="-6165"/>
                          <a:pt x="841064" y="25389"/>
                          <a:pt x="941119" y="0"/>
                        </a:cubicBezTo>
                        <a:cubicBezTo>
                          <a:pt x="1045380" y="-8053"/>
                          <a:pt x="1144167" y="2147"/>
                          <a:pt x="1205808" y="0"/>
                        </a:cubicBezTo>
                        <a:cubicBezTo>
                          <a:pt x="1258148" y="-17004"/>
                          <a:pt x="1287227" y="35787"/>
                          <a:pt x="1361261" y="0"/>
                        </a:cubicBezTo>
                        <a:cubicBezTo>
                          <a:pt x="1435214" y="-12773"/>
                          <a:pt x="1543247" y="21254"/>
                          <a:pt x="1625951" y="0"/>
                        </a:cubicBezTo>
                        <a:cubicBezTo>
                          <a:pt x="1694461" y="-32042"/>
                          <a:pt x="1800730" y="40266"/>
                          <a:pt x="1863331" y="0"/>
                        </a:cubicBezTo>
                        <a:cubicBezTo>
                          <a:pt x="1949734" y="-47871"/>
                          <a:pt x="1987472" y="34690"/>
                          <a:pt x="2073402" y="0"/>
                        </a:cubicBezTo>
                        <a:cubicBezTo>
                          <a:pt x="2146184" y="-8839"/>
                          <a:pt x="2193139" y="33029"/>
                          <a:pt x="2256165" y="0"/>
                        </a:cubicBezTo>
                        <a:cubicBezTo>
                          <a:pt x="2331298" y="-38211"/>
                          <a:pt x="2361290" y="19203"/>
                          <a:pt x="2384308" y="0"/>
                        </a:cubicBezTo>
                        <a:cubicBezTo>
                          <a:pt x="2408054" y="-6845"/>
                          <a:pt x="2483217" y="4383"/>
                          <a:pt x="2512451" y="0"/>
                        </a:cubicBezTo>
                        <a:cubicBezTo>
                          <a:pt x="2533894" y="6691"/>
                          <a:pt x="2600318" y="23214"/>
                          <a:pt x="2730926" y="0"/>
                        </a:cubicBezTo>
                        <a:cubicBezTo>
                          <a:pt x="2722452" y="62181"/>
                          <a:pt x="2711893" y="173898"/>
                          <a:pt x="2730926" y="257055"/>
                        </a:cubicBezTo>
                        <a:cubicBezTo>
                          <a:pt x="2750611" y="350317"/>
                          <a:pt x="2722879" y="486309"/>
                          <a:pt x="2730926" y="535531"/>
                        </a:cubicBezTo>
                        <a:cubicBezTo>
                          <a:pt x="2698549" y="555127"/>
                          <a:pt x="2652800" y="531199"/>
                          <a:pt x="2602782" y="535531"/>
                        </a:cubicBezTo>
                        <a:cubicBezTo>
                          <a:pt x="2554658" y="536628"/>
                          <a:pt x="2466356" y="501393"/>
                          <a:pt x="2338092" y="535531"/>
                        </a:cubicBezTo>
                        <a:cubicBezTo>
                          <a:pt x="2209746" y="578404"/>
                          <a:pt x="2235078" y="523112"/>
                          <a:pt x="2155330" y="535531"/>
                        </a:cubicBezTo>
                        <a:cubicBezTo>
                          <a:pt x="2078931" y="543221"/>
                          <a:pt x="2079890" y="519576"/>
                          <a:pt x="2027187" y="535531"/>
                        </a:cubicBezTo>
                        <a:cubicBezTo>
                          <a:pt x="1966568" y="546388"/>
                          <a:pt x="1881504" y="530782"/>
                          <a:pt x="1789806" y="535531"/>
                        </a:cubicBezTo>
                        <a:cubicBezTo>
                          <a:pt x="1683987" y="566993"/>
                          <a:pt x="1614322" y="476244"/>
                          <a:pt x="1525117" y="535531"/>
                        </a:cubicBezTo>
                        <a:cubicBezTo>
                          <a:pt x="1450747" y="569835"/>
                          <a:pt x="1429243" y="508874"/>
                          <a:pt x="1342354" y="535531"/>
                        </a:cubicBezTo>
                        <a:cubicBezTo>
                          <a:pt x="1250313" y="551482"/>
                          <a:pt x="1231982" y="524352"/>
                          <a:pt x="1186902" y="535531"/>
                        </a:cubicBezTo>
                        <a:cubicBezTo>
                          <a:pt x="1138659" y="563785"/>
                          <a:pt x="1056944" y="512400"/>
                          <a:pt x="1004140" y="535531"/>
                        </a:cubicBezTo>
                        <a:cubicBezTo>
                          <a:pt x="939782" y="538710"/>
                          <a:pt x="791627" y="492405"/>
                          <a:pt x="739450" y="535531"/>
                        </a:cubicBezTo>
                        <a:cubicBezTo>
                          <a:pt x="680068" y="576786"/>
                          <a:pt x="573879" y="525435"/>
                          <a:pt x="502070" y="535531"/>
                        </a:cubicBezTo>
                        <a:cubicBezTo>
                          <a:pt x="428812" y="555390"/>
                          <a:pt x="394653" y="514340"/>
                          <a:pt x="346617" y="535531"/>
                        </a:cubicBezTo>
                        <a:cubicBezTo>
                          <a:pt x="300026" y="561257"/>
                          <a:pt x="231466" y="522305"/>
                          <a:pt x="191164" y="535531"/>
                        </a:cubicBezTo>
                        <a:cubicBezTo>
                          <a:pt x="168540" y="550286"/>
                          <a:pt x="57438" y="531953"/>
                          <a:pt x="0" y="535531"/>
                        </a:cubicBezTo>
                        <a:cubicBezTo>
                          <a:pt x="-8849" y="430001"/>
                          <a:pt x="5974" y="397205"/>
                          <a:pt x="0" y="278475"/>
                        </a:cubicBezTo>
                        <a:cubicBezTo>
                          <a:pt x="2835" y="153707"/>
                          <a:pt x="8195" y="77531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312 x 3 = 936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246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3" grpId="0"/>
      <p:bldP spid="32" grpId="0"/>
      <p:bldP spid="33" grpId="0"/>
      <p:bldP spid="34" grpId="0"/>
      <p:bldP spid="35" grpId="0" animBg="1"/>
      <p:bldP spid="36" grpId="0"/>
      <p:bldP spid="37" grpId="0"/>
      <p:bldP spid="38" grpId="0"/>
      <p:bldP spid="39" grpId="0"/>
      <p:bldP spid="40" grpId="0"/>
      <p:bldP spid="43" grpId="0" animBg="1"/>
      <p:bldP spid="44" grpId="0"/>
      <p:bldP spid="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024152D-0ACF-E9D5-FAB5-753247E4A1D7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EE2992F-0593-AB57-225A-D6C9A138746E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D19F641-50A6-D0FD-B5A1-25FB683AA81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55B8A9-2B3F-69E6-18A9-82534A65189A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DFDE022-8288-7FB9-8C00-76E75016BA97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id="{8E440B64-4984-0EAD-0B8F-56AEC81DB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041400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92: LUYỆN TẬP CHUNG (T2)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42159A-FEE6-C5FD-63FF-55277371D4F2}"/>
              </a:ext>
            </a:extLst>
          </p:cNvPr>
          <p:cNvSpPr txBox="1"/>
          <p:nvPr/>
        </p:nvSpPr>
        <p:spPr>
          <a:xfrm>
            <a:off x="717072" y="1676400"/>
            <a:ext cx="14097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5: 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sau: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96BDB8-31CA-5440-7705-513198EDA02F}"/>
              </a:ext>
            </a:extLst>
          </p:cNvPr>
          <p:cNvSpPr txBox="1"/>
          <p:nvPr/>
        </p:nvSpPr>
        <p:spPr>
          <a:xfrm>
            <a:off x="619441" y="2222290"/>
            <a:ext cx="14249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dùng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0BE89D-C2A7-6822-BDE7-7B94BCBFF1B0}"/>
              </a:ext>
            </a:extLst>
          </p:cNvPr>
          <p:cNvSpPr txBox="1"/>
          <p:nvPr/>
        </p:nvSpPr>
        <p:spPr>
          <a:xfrm>
            <a:off x="823119" y="8216281"/>
            <a:ext cx="14554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c)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khác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EF5E7FB-55DD-047A-C3B9-C8AE795F40E4}"/>
              </a:ext>
            </a:extLst>
          </p:cNvPr>
          <p:cNvSpPr txBox="1"/>
          <p:nvPr/>
        </p:nvSpPr>
        <p:spPr>
          <a:xfrm>
            <a:off x="2190710" y="2934835"/>
            <a:ext cx="11658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59 190 : 3 = </a:t>
            </a:r>
            <a:r>
              <a:rPr lang="en-US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                               70 826 : 7</a:t>
            </a:r>
            <a:endParaRPr lang="en-US" sz="3200" dirty="0"/>
          </a:p>
        </p:txBody>
      </p:sp>
      <p:sp>
        <p:nvSpPr>
          <p:cNvPr id="33" name="Rectangle 4">
            <a:extLst>
              <a:ext uri="{FF2B5EF4-FFF2-40B4-BE49-F238E27FC236}">
                <a16:creationId xmlns:a16="http://schemas.microsoft.com/office/drawing/2014/main" id="{CE97C706-ADE1-FECB-A432-98983F96E905}"/>
              </a:ext>
            </a:extLst>
          </p:cNvPr>
          <p:cNvSpPr/>
          <p:nvPr/>
        </p:nvSpPr>
        <p:spPr>
          <a:xfrm>
            <a:off x="123869" y="7325494"/>
            <a:ext cx="3771488" cy="5355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771488"/>
                      <a:gd name="connsiteY0" fmla="*/ 0 h 535531"/>
                      <a:gd name="connsiteX1" fmla="*/ 214684 w 3771488"/>
                      <a:gd name="connsiteY1" fmla="*/ 0 h 535531"/>
                      <a:gd name="connsiteX2" fmla="*/ 504799 w 3771488"/>
                      <a:gd name="connsiteY2" fmla="*/ 0 h 535531"/>
                      <a:gd name="connsiteX3" fmla="*/ 832628 w 3771488"/>
                      <a:gd name="connsiteY3" fmla="*/ 0 h 535531"/>
                      <a:gd name="connsiteX4" fmla="*/ 1009598 w 3771488"/>
                      <a:gd name="connsiteY4" fmla="*/ 0 h 535531"/>
                      <a:gd name="connsiteX5" fmla="*/ 1299712 w 3771488"/>
                      <a:gd name="connsiteY5" fmla="*/ 0 h 535531"/>
                      <a:gd name="connsiteX6" fmla="*/ 1665256 w 3771488"/>
                      <a:gd name="connsiteY6" fmla="*/ 0 h 535531"/>
                      <a:gd name="connsiteX7" fmla="*/ 1879941 w 3771488"/>
                      <a:gd name="connsiteY7" fmla="*/ 0 h 535531"/>
                      <a:gd name="connsiteX8" fmla="*/ 2245486 w 3771488"/>
                      <a:gd name="connsiteY8" fmla="*/ 0 h 535531"/>
                      <a:gd name="connsiteX9" fmla="*/ 2573315 w 3771488"/>
                      <a:gd name="connsiteY9" fmla="*/ 0 h 535531"/>
                      <a:gd name="connsiteX10" fmla="*/ 2863429 w 3771488"/>
                      <a:gd name="connsiteY10" fmla="*/ 0 h 535531"/>
                      <a:gd name="connsiteX11" fmla="*/ 3115829 w 3771488"/>
                      <a:gd name="connsiteY11" fmla="*/ 0 h 535531"/>
                      <a:gd name="connsiteX12" fmla="*/ 3292798 w 3771488"/>
                      <a:gd name="connsiteY12" fmla="*/ 0 h 535531"/>
                      <a:gd name="connsiteX13" fmla="*/ 3469768 w 3771488"/>
                      <a:gd name="connsiteY13" fmla="*/ 0 h 535531"/>
                      <a:gd name="connsiteX14" fmla="*/ 3771488 w 3771488"/>
                      <a:gd name="connsiteY14" fmla="*/ 0 h 535531"/>
                      <a:gd name="connsiteX15" fmla="*/ 3771488 w 3771488"/>
                      <a:gd name="connsiteY15" fmla="*/ 257055 h 535531"/>
                      <a:gd name="connsiteX16" fmla="*/ 3771488 w 3771488"/>
                      <a:gd name="connsiteY16" fmla="*/ 535531 h 535531"/>
                      <a:gd name="connsiteX17" fmla="*/ 3594518 w 3771488"/>
                      <a:gd name="connsiteY17" fmla="*/ 535531 h 535531"/>
                      <a:gd name="connsiteX18" fmla="*/ 3228973 w 3771488"/>
                      <a:gd name="connsiteY18" fmla="*/ 535531 h 535531"/>
                      <a:gd name="connsiteX19" fmla="*/ 2976574 w 3771488"/>
                      <a:gd name="connsiteY19" fmla="*/ 535531 h 535531"/>
                      <a:gd name="connsiteX20" fmla="*/ 2799604 w 3771488"/>
                      <a:gd name="connsiteY20" fmla="*/ 535531 h 535531"/>
                      <a:gd name="connsiteX21" fmla="*/ 2471775 w 3771488"/>
                      <a:gd name="connsiteY21" fmla="*/ 535531 h 535531"/>
                      <a:gd name="connsiteX22" fmla="*/ 2106231 w 3771488"/>
                      <a:gd name="connsiteY22" fmla="*/ 535531 h 535531"/>
                      <a:gd name="connsiteX23" fmla="*/ 1853831 w 3771488"/>
                      <a:gd name="connsiteY23" fmla="*/ 535531 h 535531"/>
                      <a:gd name="connsiteX24" fmla="*/ 1639146 w 3771488"/>
                      <a:gd name="connsiteY24" fmla="*/ 535531 h 535531"/>
                      <a:gd name="connsiteX25" fmla="*/ 1386746 w 3771488"/>
                      <a:gd name="connsiteY25" fmla="*/ 535531 h 535531"/>
                      <a:gd name="connsiteX26" fmla="*/ 1021202 w 3771488"/>
                      <a:gd name="connsiteY26" fmla="*/ 535531 h 535531"/>
                      <a:gd name="connsiteX27" fmla="*/ 693373 w 3771488"/>
                      <a:gd name="connsiteY27" fmla="*/ 535531 h 535531"/>
                      <a:gd name="connsiteX28" fmla="*/ 478689 w 3771488"/>
                      <a:gd name="connsiteY28" fmla="*/ 535531 h 535531"/>
                      <a:gd name="connsiteX29" fmla="*/ 264004 w 3771488"/>
                      <a:gd name="connsiteY29" fmla="*/ 535531 h 535531"/>
                      <a:gd name="connsiteX30" fmla="*/ 0 w 3771488"/>
                      <a:gd name="connsiteY30" fmla="*/ 535531 h 535531"/>
                      <a:gd name="connsiteX31" fmla="*/ 0 w 3771488"/>
                      <a:gd name="connsiteY31" fmla="*/ 278475 h 535531"/>
                      <a:gd name="connsiteX32" fmla="*/ 0 w 3771488"/>
                      <a:gd name="connsiteY32" fmla="*/ 0 h 535531"/>
                      <a:gd name="connsiteX0" fmla="*/ 0 w 3771488"/>
                      <a:gd name="connsiteY0" fmla="*/ 0 h 535531"/>
                      <a:gd name="connsiteX1" fmla="*/ 214684 w 3771488"/>
                      <a:gd name="connsiteY1" fmla="*/ 0 h 535531"/>
                      <a:gd name="connsiteX2" fmla="*/ 504799 w 3771488"/>
                      <a:gd name="connsiteY2" fmla="*/ 0 h 535531"/>
                      <a:gd name="connsiteX3" fmla="*/ 832628 w 3771488"/>
                      <a:gd name="connsiteY3" fmla="*/ 0 h 535531"/>
                      <a:gd name="connsiteX4" fmla="*/ 1009598 w 3771488"/>
                      <a:gd name="connsiteY4" fmla="*/ 0 h 535531"/>
                      <a:gd name="connsiteX5" fmla="*/ 1337427 w 3771488"/>
                      <a:gd name="connsiteY5" fmla="*/ 0 h 535531"/>
                      <a:gd name="connsiteX6" fmla="*/ 1702971 w 3771488"/>
                      <a:gd name="connsiteY6" fmla="*/ 0 h 535531"/>
                      <a:gd name="connsiteX7" fmla="*/ 1917656 w 3771488"/>
                      <a:gd name="connsiteY7" fmla="*/ 0 h 535531"/>
                      <a:gd name="connsiteX8" fmla="*/ 2094626 w 3771488"/>
                      <a:gd name="connsiteY8" fmla="*/ 0 h 535531"/>
                      <a:gd name="connsiteX9" fmla="*/ 2309311 w 3771488"/>
                      <a:gd name="connsiteY9" fmla="*/ 0 h 535531"/>
                      <a:gd name="connsiteX10" fmla="*/ 2599425 w 3771488"/>
                      <a:gd name="connsiteY10" fmla="*/ 0 h 535531"/>
                      <a:gd name="connsiteX11" fmla="*/ 2814110 w 3771488"/>
                      <a:gd name="connsiteY11" fmla="*/ 0 h 535531"/>
                      <a:gd name="connsiteX12" fmla="*/ 3028794 w 3771488"/>
                      <a:gd name="connsiteY12" fmla="*/ 0 h 535531"/>
                      <a:gd name="connsiteX13" fmla="*/ 3243479 w 3771488"/>
                      <a:gd name="connsiteY13" fmla="*/ 0 h 535531"/>
                      <a:gd name="connsiteX14" fmla="*/ 3771488 w 3771488"/>
                      <a:gd name="connsiteY14" fmla="*/ 0 h 535531"/>
                      <a:gd name="connsiteX15" fmla="*/ 3771488 w 3771488"/>
                      <a:gd name="connsiteY15" fmla="*/ 262410 h 535531"/>
                      <a:gd name="connsiteX16" fmla="*/ 3771488 w 3771488"/>
                      <a:gd name="connsiteY16" fmla="*/ 535531 h 535531"/>
                      <a:gd name="connsiteX17" fmla="*/ 3556803 w 3771488"/>
                      <a:gd name="connsiteY17" fmla="*/ 535531 h 535531"/>
                      <a:gd name="connsiteX18" fmla="*/ 3304403 w 3771488"/>
                      <a:gd name="connsiteY18" fmla="*/ 535531 h 535531"/>
                      <a:gd name="connsiteX19" fmla="*/ 3127433 w 3771488"/>
                      <a:gd name="connsiteY19" fmla="*/ 535531 h 535531"/>
                      <a:gd name="connsiteX20" fmla="*/ 2761889 w 3771488"/>
                      <a:gd name="connsiteY20" fmla="*/ 535531 h 535531"/>
                      <a:gd name="connsiteX21" fmla="*/ 2584920 w 3771488"/>
                      <a:gd name="connsiteY21" fmla="*/ 535531 h 535531"/>
                      <a:gd name="connsiteX22" fmla="*/ 2257090 w 3771488"/>
                      <a:gd name="connsiteY22" fmla="*/ 535531 h 535531"/>
                      <a:gd name="connsiteX23" fmla="*/ 1966976 w 3771488"/>
                      <a:gd name="connsiteY23" fmla="*/ 535531 h 535531"/>
                      <a:gd name="connsiteX24" fmla="*/ 1639146 w 3771488"/>
                      <a:gd name="connsiteY24" fmla="*/ 535531 h 535531"/>
                      <a:gd name="connsiteX25" fmla="*/ 1424461 w 3771488"/>
                      <a:gd name="connsiteY25" fmla="*/ 535531 h 535531"/>
                      <a:gd name="connsiteX26" fmla="*/ 1134347 w 3771488"/>
                      <a:gd name="connsiteY26" fmla="*/ 535531 h 535531"/>
                      <a:gd name="connsiteX27" fmla="*/ 957377 w 3771488"/>
                      <a:gd name="connsiteY27" fmla="*/ 535531 h 535531"/>
                      <a:gd name="connsiteX28" fmla="*/ 667263 w 3771488"/>
                      <a:gd name="connsiteY28" fmla="*/ 535531 h 535531"/>
                      <a:gd name="connsiteX29" fmla="*/ 339434 w 3771488"/>
                      <a:gd name="connsiteY29" fmla="*/ 535531 h 535531"/>
                      <a:gd name="connsiteX30" fmla="*/ 0 w 3771488"/>
                      <a:gd name="connsiteY30" fmla="*/ 535531 h 535531"/>
                      <a:gd name="connsiteX31" fmla="*/ 0 w 3771488"/>
                      <a:gd name="connsiteY31" fmla="*/ 283831 h 535531"/>
                      <a:gd name="connsiteX32" fmla="*/ 0 w 3771488"/>
                      <a:gd name="connsiteY32" fmla="*/ 0 h 5355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771488" h="535531" fill="none" extrusionOk="0">
                        <a:moveTo>
                          <a:pt x="0" y="0"/>
                        </a:moveTo>
                        <a:cubicBezTo>
                          <a:pt x="50755" y="-21199"/>
                          <a:pt x="130576" y="-5346"/>
                          <a:pt x="214684" y="0"/>
                        </a:cubicBezTo>
                        <a:cubicBezTo>
                          <a:pt x="287933" y="-22917"/>
                          <a:pt x="424979" y="29393"/>
                          <a:pt x="504799" y="0"/>
                        </a:cubicBezTo>
                        <a:cubicBezTo>
                          <a:pt x="599178" y="-2495"/>
                          <a:pt x="724638" y="-15389"/>
                          <a:pt x="832628" y="0"/>
                        </a:cubicBezTo>
                        <a:cubicBezTo>
                          <a:pt x="961587" y="-10324"/>
                          <a:pt x="919387" y="13080"/>
                          <a:pt x="1009598" y="0"/>
                        </a:cubicBezTo>
                        <a:cubicBezTo>
                          <a:pt x="1097473" y="-5725"/>
                          <a:pt x="1155100" y="1763"/>
                          <a:pt x="1299712" y="0"/>
                        </a:cubicBezTo>
                        <a:cubicBezTo>
                          <a:pt x="1438088" y="6697"/>
                          <a:pt x="1563928" y="-4962"/>
                          <a:pt x="1665256" y="0"/>
                        </a:cubicBezTo>
                        <a:cubicBezTo>
                          <a:pt x="1749897" y="4678"/>
                          <a:pt x="1766603" y="34218"/>
                          <a:pt x="1879941" y="0"/>
                        </a:cubicBezTo>
                        <a:cubicBezTo>
                          <a:pt x="1962257" y="-24504"/>
                          <a:pt x="2161075" y="20870"/>
                          <a:pt x="2245486" y="0"/>
                        </a:cubicBezTo>
                        <a:cubicBezTo>
                          <a:pt x="2335687" y="-39732"/>
                          <a:pt x="2464550" y="7750"/>
                          <a:pt x="2573315" y="0"/>
                        </a:cubicBezTo>
                        <a:cubicBezTo>
                          <a:pt x="2661297" y="-29757"/>
                          <a:pt x="2769453" y="41931"/>
                          <a:pt x="2863429" y="0"/>
                        </a:cubicBezTo>
                        <a:cubicBezTo>
                          <a:pt x="2980542" y="-7767"/>
                          <a:pt x="3007654" y="59340"/>
                          <a:pt x="3115829" y="0"/>
                        </a:cubicBezTo>
                        <a:cubicBezTo>
                          <a:pt x="3211635" y="-30864"/>
                          <a:pt x="3262278" y="4549"/>
                          <a:pt x="3292798" y="0"/>
                        </a:cubicBezTo>
                        <a:cubicBezTo>
                          <a:pt x="3332451" y="-11352"/>
                          <a:pt x="3426821" y="-2665"/>
                          <a:pt x="3469768" y="0"/>
                        </a:cubicBezTo>
                        <a:cubicBezTo>
                          <a:pt x="3510837" y="30"/>
                          <a:pt x="3595341" y="28986"/>
                          <a:pt x="3771488" y="0"/>
                        </a:cubicBezTo>
                        <a:cubicBezTo>
                          <a:pt x="3779147" y="81680"/>
                          <a:pt x="3746501" y="152175"/>
                          <a:pt x="3771488" y="257055"/>
                        </a:cubicBezTo>
                        <a:cubicBezTo>
                          <a:pt x="3777555" y="349044"/>
                          <a:pt x="3774478" y="471204"/>
                          <a:pt x="3771488" y="535531"/>
                        </a:cubicBezTo>
                        <a:cubicBezTo>
                          <a:pt x="3699737" y="560048"/>
                          <a:pt x="3666321" y="526408"/>
                          <a:pt x="3594518" y="535531"/>
                        </a:cubicBezTo>
                        <a:cubicBezTo>
                          <a:pt x="3513398" y="502322"/>
                          <a:pt x="3407897" y="490611"/>
                          <a:pt x="3228973" y="535531"/>
                        </a:cubicBezTo>
                        <a:cubicBezTo>
                          <a:pt x="3049969" y="566851"/>
                          <a:pt x="3073271" y="539385"/>
                          <a:pt x="2976574" y="535531"/>
                        </a:cubicBezTo>
                        <a:cubicBezTo>
                          <a:pt x="2875893" y="540920"/>
                          <a:pt x="2875019" y="520353"/>
                          <a:pt x="2799604" y="535531"/>
                        </a:cubicBezTo>
                        <a:cubicBezTo>
                          <a:pt x="2752274" y="566881"/>
                          <a:pt x="2610543" y="531025"/>
                          <a:pt x="2471775" y="535531"/>
                        </a:cubicBezTo>
                        <a:cubicBezTo>
                          <a:pt x="2354260" y="536600"/>
                          <a:pt x="2183869" y="507376"/>
                          <a:pt x="2106231" y="535531"/>
                        </a:cubicBezTo>
                        <a:cubicBezTo>
                          <a:pt x="2001116" y="575990"/>
                          <a:pt x="1989609" y="522294"/>
                          <a:pt x="1853831" y="535531"/>
                        </a:cubicBezTo>
                        <a:cubicBezTo>
                          <a:pt x="1733610" y="545133"/>
                          <a:pt x="1696881" y="513522"/>
                          <a:pt x="1639146" y="535531"/>
                        </a:cubicBezTo>
                        <a:cubicBezTo>
                          <a:pt x="1590739" y="550998"/>
                          <a:pt x="1478376" y="531192"/>
                          <a:pt x="1386746" y="535531"/>
                        </a:cubicBezTo>
                        <a:cubicBezTo>
                          <a:pt x="1308417" y="547551"/>
                          <a:pt x="1101678" y="507722"/>
                          <a:pt x="1021202" y="535531"/>
                        </a:cubicBezTo>
                        <a:cubicBezTo>
                          <a:pt x="944201" y="577674"/>
                          <a:pt x="793560" y="522455"/>
                          <a:pt x="693373" y="535531"/>
                        </a:cubicBezTo>
                        <a:cubicBezTo>
                          <a:pt x="594480" y="544447"/>
                          <a:pt x="546706" y="511466"/>
                          <a:pt x="478689" y="535531"/>
                        </a:cubicBezTo>
                        <a:cubicBezTo>
                          <a:pt x="410232" y="560593"/>
                          <a:pt x="312239" y="522255"/>
                          <a:pt x="264004" y="535531"/>
                        </a:cubicBezTo>
                        <a:cubicBezTo>
                          <a:pt x="207851" y="566437"/>
                          <a:pt x="88746" y="509615"/>
                          <a:pt x="0" y="535531"/>
                        </a:cubicBezTo>
                        <a:cubicBezTo>
                          <a:pt x="-8197" y="430167"/>
                          <a:pt x="996" y="400009"/>
                          <a:pt x="0" y="278475"/>
                        </a:cubicBezTo>
                        <a:cubicBezTo>
                          <a:pt x="-18521" y="160943"/>
                          <a:pt x="-6108" y="77454"/>
                          <a:pt x="0" y="0"/>
                        </a:cubicBezTo>
                        <a:close/>
                      </a:path>
                      <a:path w="3771488" h="535531" stroke="0" extrusionOk="0">
                        <a:moveTo>
                          <a:pt x="0" y="0"/>
                        </a:moveTo>
                        <a:cubicBezTo>
                          <a:pt x="91046" y="-10629"/>
                          <a:pt x="158834" y="21202"/>
                          <a:pt x="214684" y="0"/>
                        </a:cubicBezTo>
                        <a:cubicBezTo>
                          <a:pt x="271992" y="-41306"/>
                          <a:pt x="377702" y="-7519"/>
                          <a:pt x="504799" y="0"/>
                        </a:cubicBezTo>
                        <a:cubicBezTo>
                          <a:pt x="634877" y="-3179"/>
                          <a:pt x="755927" y="57408"/>
                          <a:pt x="832628" y="0"/>
                        </a:cubicBezTo>
                        <a:cubicBezTo>
                          <a:pt x="884843" y="-40757"/>
                          <a:pt x="924518" y="18983"/>
                          <a:pt x="1009598" y="0"/>
                        </a:cubicBezTo>
                        <a:cubicBezTo>
                          <a:pt x="1091158" y="-22366"/>
                          <a:pt x="1244162" y="21250"/>
                          <a:pt x="1337427" y="0"/>
                        </a:cubicBezTo>
                        <a:cubicBezTo>
                          <a:pt x="1425802" y="-9082"/>
                          <a:pt x="1568941" y="12164"/>
                          <a:pt x="1702971" y="0"/>
                        </a:cubicBezTo>
                        <a:cubicBezTo>
                          <a:pt x="1837708" y="-20152"/>
                          <a:pt x="1858220" y="19782"/>
                          <a:pt x="1917656" y="0"/>
                        </a:cubicBezTo>
                        <a:cubicBezTo>
                          <a:pt x="1979118" y="-36992"/>
                          <a:pt x="2049184" y="16649"/>
                          <a:pt x="2094626" y="0"/>
                        </a:cubicBezTo>
                        <a:cubicBezTo>
                          <a:pt x="2143832" y="-17244"/>
                          <a:pt x="2229753" y="22160"/>
                          <a:pt x="2309311" y="0"/>
                        </a:cubicBezTo>
                        <a:cubicBezTo>
                          <a:pt x="2399438" y="-20656"/>
                          <a:pt x="2543815" y="7280"/>
                          <a:pt x="2599425" y="0"/>
                        </a:cubicBezTo>
                        <a:cubicBezTo>
                          <a:pt x="2663251" y="-108"/>
                          <a:pt x="2739215" y="13717"/>
                          <a:pt x="2814110" y="0"/>
                        </a:cubicBezTo>
                        <a:cubicBezTo>
                          <a:pt x="2917273" y="-393"/>
                          <a:pt x="2985931" y="24814"/>
                          <a:pt x="3028794" y="0"/>
                        </a:cubicBezTo>
                        <a:cubicBezTo>
                          <a:pt x="3090643" y="-20483"/>
                          <a:pt x="3143681" y="14151"/>
                          <a:pt x="3243479" y="0"/>
                        </a:cubicBezTo>
                        <a:cubicBezTo>
                          <a:pt x="3335562" y="52744"/>
                          <a:pt x="3602506" y="29522"/>
                          <a:pt x="3771488" y="0"/>
                        </a:cubicBezTo>
                        <a:cubicBezTo>
                          <a:pt x="3788157" y="131823"/>
                          <a:pt x="3766602" y="205276"/>
                          <a:pt x="3771488" y="262410"/>
                        </a:cubicBezTo>
                        <a:cubicBezTo>
                          <a:pt x="3771252" y="318147"/>
                          <a:pt x="3757332" y="405416"/>
                          <a:pt x="3771488" y="535531"/>
                        </a:cubicBezTo>
                        <a:cubicBezTo>
                          <a:pt x="3724480" y="547973"/>
                          <a:pt x="3670401" y="509064"/>
                          <a:pt x="3556803" y="535531"/>
                        </a:cubicBezTo>
                        <a:cubicBezTo>
                          <a:pt x="3452129" y="552148"/>
                          <a:pt x="3415223" y="530637"/>
                          <a:pt x="3304403" y="535531"/>
                        </a:cubicBezTo>
                        <a:cubicBezTo>
                          <a:pt x="3188079" y="538235"/>
                          <a:pt x="3207519" y="523772"/>
                          <a:pt x="3127433" y="535531"/>
                        </a:cubicBezTo>
                        <a:cubicBezTo>
                          <a:pt x="3014593" y="544992"/>
                          <a:pt x="2854900" y="494574"/>
                          <a:pt x="2761889" y="535531"/>
                        </a:cubicBezTo>
                        <a:cubicBezTo>
                          <a:pt x="2627703" y="581594"/>
                          <a:pt x="2624984" y="508011"/>
                          <a:pt x="2584920" y="535531"/>
                        </a:cubicBezTo>
                        <a:cubicBezTo>
                          <a:pt x="2537022" y="563855"/>
                          <a:pt x="2343861" y="492278"/>
                          <a:pt x="2257090" y="535531"/>
                        </a:cubicBezTo>
                        <a:cubicBezTo>
                          <a:pt x="2174498" y="540905"/>
                          <a:pt x="2032912" y="527004"/>
                          <a:pt x="1966976" y="535531"/>
                        </a:cubicBezTo>
                        <a:cubicBezTo>
                          <a:pt x="1898811" y="550962"/>
                          <a:pt x="1792672" y="500070"/>
                          <a:pt x="1639146" y="535531"/>
                        </a:cubicBezTo>
                        <a:cubicBezTo>
                          <a:pt x="1475973" y="588131"/>
                          <a:pt x="1505321" y="539753"/>
                          <a:pt x="1424461" y="535531"/>
                        </a:cubicBezTo>
                        <a:cubicBezTo>
                          <a:pt x="1348629" y="521578"/>
                          <a:pt x="1227509" y="503853"/>
                          <a:pt x="1134347" y="535531"/>
                        </a:cubicBezTo>
                        <a:cubicBezTo>
                          <a:pt x="1025638" y="568354"/>
                          <a:pt x="1040584" y="508616"/>
                          <a:pt x="957377" y="535531"/>
                        </a:cubicBezTo>
                        <a:cubicBezTo>
                          <a:pt x="883504" y="571573"/>
                          <a:pt x="818275" y="485899"/>
                          <a:pt x="667263" y="535531"/>
                        </a:cubicBezTo>
                        <a:cubicBezTo>
                          <a:pt x="534908" y="573354"/>
                          <a:pt x="449049" y="525396"/>
                          <a:pt x="339434" y="535531"/>
                        </a:cubicBezTo>
                        <a:cubicBezTo>
                          <a:pt x="221281" y="570001"/>
                          <a:pt x="119854" y="551266"/>
                          <a:pt x="0" y="535531"/>
                        </a:cubicBezTo>
                        <a:cubicBezTo>
                          <a:pt x="6041" y="457781"/>
                          <a:pt x="7075" y="363835"/>
                          <a:pt x="0" y="283831"/>
                        </a:cubicBezTo>
                        <a:cubicBezTo>
                          <a:pt x="-8652" y="210995"/>
                          <a:pt x="-1538" y="61806"/>
                          <a:pt x="0" y="0"/>
                        </a:cubicBezTo>
                        <a:close/>
                      </a:path>
                      <a:path w="3771488" h="535531" fill="none" stroke="0" extrusionOk="0">
                        <a:moveTo>
                          <a:pt x="0" y="0"/>
                        </a:moveTo>
                        <a:cubicBezTo>
                          <a:pt x="55272" y="-24402"/>
                          <a:pt x="148444" y="13591"/>
                          <a:pt x="214684" y="0"/>
                        </a:cubicBezTo>
                        <a:cubicBezTo>
                          <a:pt x="287938" y="36"/>
                          <a:pt x="410513" y="22605"/>
                          <a:pt x="504799" y="0"/>
                        </a:cubicBezTo>
                        <a:cubicBezTo>
                          <a:pt x="584525" y="-27625"/>
                          <a:pt x="685614" y="-3527"/>
                          <a:pt x="832628" y="0"/>
                        </a:cubicBezTo>
                        <a:cubicBezTo>
                          <a:pt x="961218" y="3160"/>
                          <a:pt x="922799" y="6988"/>
                          <a:pt x="1009598" y="0"/>
                        </a:cubicBezTo>
                        <a:cubicBezTo>
                          <a:pt x="1105801" y="-2251"/>
                          <a:pt x="1158182" y="13239"/>
                          <a:pt x="1299712" y="0"/>
                        </a:cubicBezTo>
                        <a:cubicBezTo>
                          <a:pt x="1447716" y="1863"/>
                          <a:pt x="1580120" y="1234"/>
                          <a:pt x="1665256" y="0"/>
                        </a:cubicBezTo>
                        <a:cubicBezTo>
                          <a:pt x="1739263" y="-18404"/>
                          <a:pt x="1773232" y="40607"/>
                          <a:pt x="1879941" y="0"/>
                        </a:cubicBezTo>
                        <a:cubicBezTo>
                          <a:pt x="1980566" y="-21554"/>
                          <a:pt x="2128378" y="14048"/>
                          <a:pt x="2245486" y="0"/>
                        </a:cubicBezTo>
                        <a:cubicBezTo>
                          <a:pt x="2332156" y="-30802"/>
                          <a:pt x="2481587" y="34904"/>
                          <a:pt x="2573315" y="0"/>
                        </a:cubicBezTo>
                        <a:cubicBezTo>
                          <a:pt x="2676924" y="-41131"/>
                          <a:pt x="2742450" y="38405"/>
                          <a:pt x="2863429" y="0"/>
                        </a:cubicBezTo>
                        <a:cubicBezTo>
                          <a:pt x="2968437" y="-13715"/>
                          <a:pt x="3024670" y="33703"/>
                          <a:pt x="3115829" y="0"/>
                        </a:cubicBezTo>
                        <a:cubicBezTo>
                          <a:pt x="3222739" y="-36422"/>
                          <a:pt x="3259298" y="18496"/>
                          <a:pt x="3292798" y="0"/>
                        </a:cubicBezTo>
                        <a:cubicBezTo>
                          <a:pt x="3326514" y="-6551"/>
                          <a:pt x="3428445" y="2789"/>
                          <a:pt x="3469768" y="0"/>
                        </a:cubicBezTo>
                        <a:cubicBezTo>
                          <a:pt x="3492914" y="24782"/>
                          <a:pt x="3617031" y="16997"/>
                          <a:pt x="3771488" y="0"/>
                        </a:cubicBezTo>
                        <a:cubicBezTo>
                          <a:pt x="3775779" y="68269"/>
                          <a:pt x="3755091" y="170178"/>
                          <a:pt x="3771488" y="257055"/>
                        </a:cubicBezTo>
                        <a:cubicBezTo>
                          <a:pt x="3786382" y="350184"/>
                          <a:pt x="3762988" y="485479"/>
                          <a:pt x="3771488" y="535531"/>
                        </a:cubicBezTo>
                        <a:cubicBezTo>
                          <a:pt x="3719397" y="555708"/>
                          <a:pt x="3666966" y="527150"/>
                          <a:pt x="3594518" y="535531"/>
                        </a:cubicBezTo>
                        <a:cubicBezTo>
                          <a:pt x="3512525" y="539974"/>
                          <a:pt x="3403107" y="515668"/>
                          <a:pt x="3228973" y="535531"/>
                        </a:cubicBezTo>
                        <a:cubicBezTo>
                          <a:pt x="3056307" y="579897"/>
                          <a:pt x="3093157" y="518091"/>
                          <a:pt x="2976574" y="535531"/>
                        </a:cubicBezTo>
                        <a:cubicBezTo>
                          <a:pt x="2870985" y="542741"/>
                          <a:pt x="2870098" y="519802"/>
                          <a:pt x="2799604" y="535531"/>
                        </a:cubicBezTo>
                        <a:cubicBezTo>
                          <a:pt x="2704108" y="539948"/>
                          <a:pt x="2591218" y="535523"/>
                          <a:pt x="2471775" y="535531"/>
                        </a:cubicBezTo>
                        <a:cubicBezTo>
                          <a:pt x="2326250" y="562691"/>
                          <a:pt x="2229951" y="473771"/>
                          <a:pt x="2106231" y="535531"/>
                        </a:cubicBezTo>
                        <a:cubicBezTo>
                          <a:pt x="2004475" y="570319"/>
                          <a:pt x="1974842" y="507748"/>
                          <a:pt x="1853831" y="535531"/>
                        </a:cubicBezTo>
                        <a:cubicBezTo>
                          <a:pt x="1725263" y="554250"/>
                          <a:pt x="1692867" y="520100"/>
                          <a:pt x="1639146" y="535531"/>
                        </a:cubicBezTo>
                        <a:cubicBezTo>
                          <a:pt x="1585323" y="557517"/>
                          <a:pt x="1458593" y="504244"/>
                          <a:pt x="1386746" y="535531"/>
                        </a:cubicBezTo>
                        <a:cubicBezTo>
                          <a:pt x="1298546" y="536802"/>
                          <a:pt x="1086353" y="480403"/>
                          <a:pt x="1021202" y="535531"/>
                        </a:cubicBezTo>
                        <a:cubicBezTo>
                          <a:pt x="923007" y="576161"/>
                          <a:pt x="794596" y="511240"/>
                          <a:pt x="693373" y="535531"/>
                        </a:cubicBezTo>
                        <a:cubicBezTo>
                          <a:pt x="593963" y="548921"/>
                          <a:pt x="546361" y="511604"/>
                          <a:pt x="478689" y="535531"/>
                        </a:cubicBezTo>
                        <a:cubicBezTo>
                          <a:pt x="417261" y="559599"/>
                          <a:pt x="317674" y="522233"/>
                          <a:pt x="264004" y="535531"/>
                        </a:cubicBezTo>
                        <a:cubicBezTo>
                          <a:pt x="239186" y="550911"/>
                          <a:pt x="80729" y="533224"/>
                          <a:pt x="0" y="535531"/>
                        </a:cubicBezTo>
                        <a:cubicBezTo>
                          <a:pt x="-8782" y="423266"/>
                          <a:pt x="9149" y="395780"/>
                          <a:pt x="0" y="278475"/>
                        </a:cubicBezTo>
                        <a:cubicBezTo>
                          <a:pt x="6184" y="150508"/>
                          <a:pt x="5966" y="7605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59 190 : 3 = 19 730</a:t>
            </a:r>
            <a:endParaRPr lang="vi-VN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9336B73-C9F4-891F-9F12-5B7ECE0AB634}"/>
              </a:ext>
            </a:extLst>
          </p:cNvPr>
          <p:cNvSpPr txBox="1"/>
          <p:nvPr/>
        </p:nvSpPr>
        <p:spPr>
          <a:xfrm>
            <a:off x="322501" y="3548117"/>
            <a:ext cx="2932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A553E52-071B-77A7-F365-DAFEC857E08E}"/>
              </a:ext>
            </a:extLst>
          </p:cNvPr>
          <p:cNvSpPr txBox="1"/>
          <p:nvPr/>
        </p:nvSpPr>
        <p:spPr>
          <a:xfrm>
            <a:off x="5197471" y="3548456"/>
            <a:ext cx="1636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ectangle 3">
            <a:extLst>
              <a:ext uri="{FF2B5EF4-FFF2-40B4-BE49-F238E27FC236}">
                <a16:creationId xmlns:a16="http://schemas.microsoft.com/office/drawing/2014/main" id="{FE65EFE3-BFD7-B45B-9D1D-0387195B3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6504" y="4419600"/>
            <a:ext cx="163619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l" eaLnBrk="1" hangingPunct="1">
              <a:defRPr/>
            </a:pPr>
            <a:r>
              <a:rPr lang="en-US" altLang="en-US" sz="3600" kern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19 730</a:t>
            </a:r>
          </a:p>
        </p:txBody>
      </p:sp>
      <p:sp>
        <p:nvSpPr>
          <p:cNvPr id="37" name="Rectangle 4">
            <a:extLst>
              <a:ext uri="{FF2B5EF4-FFF2-40B4-BE49-F238E27FC236}">
                <a16:creationId xmlns:a16="http://schemas.microsoft.com/office/drawing/2014/main" id="{473BAFD3-6D5F-CA51-4DDD-A4582E07F6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1650" y="4991095"/>
            <a:ext cx="603807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38" name="Rectangle 23">
            <a:extLst>
              <a:ext uri="{FF2B5EF4-FFF2-40B4-BE49-F238E27FC236}">
                <a16:creationId xmlns:a16="http://schemas.microsoft.com/office/drawing/2014/main" id="{0C58908D-4265-5599-363F-CB62433A82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4129" y="5802363"/>
            <a:ext cx="1588530" cy="806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buClr>
                <a:srgbClr val="00CCFF"/>
              </a:buClr>
              <a:defRPr/>
            </a:pPr>
            <a:r>
              <a:rPr lang="en-US" altLang="en-US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59 190</a:t>
            </a:r>
          </a:p>
        </p:txBody>
      </p:sp>
      <p:sp>
        <p:nvSpPr>
          <p:cNvPr id="39" name="Rectangle 4">
            <a:extLst>
              <a:ext uri="{FF2B5EF4-FFF2-40B4-BE49-F238E27FC236}">
                <a16:creationId xmlns:a16="http://schemas.microsoft.com/office/drawing/2014/main" id="{1B76C06E-DF75-ECA2-4A41-8FB28035B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512" y="5048963"/>
            <a:ext cx="603807" cy="589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id="{5B527F7F-6500-3565-F24E-02C730A31C02}"/>
              </a:ext>
            </a:extLst>
          </p:cNvPr>
          <p:cNvSpPr/>
          <p:nvPr/>
        </p:nvSpPr>
        <p:spPr>
          <a:xfrm>
            <a:off x="4376093" y="7337984"/>
            <a:ext cx="3567978" cy="5355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567978"/>
                      <a:gd name="connsiteY0" fmla="*/ 0 h 535531"/>
                      <a:gd name="connsiteX1" fmla="*/ 203100 w 3567978"/>
                      <a:gd name="connsiteY1" fmla="*/ 0 h 535531"/>
                      <a:gd name="connsiteX2" fmla="*/ 477560 w 3567978"/>
                      <a:gd name="connsiteY2" fmla="*/ 0 h 535531"/>
                      <a:gd name="connsiteX3" fmla="*/ 787699 w 3567978"/>
                      <a:gd name="connsiteY3" fmla="*/ 0 h 535531"/>
                      <a:gd name="connsiteX4" fmla="*/ 955120 w 3567978"/>
                      <a:gd name="connsiteY4" fmla="*/ 0 h 535531"/>
                      <a:gd name="connsiteX5" fmla="*/ 1229580 w 3567978"/>
                      <a:gd name="connsiteY5" fmla="*/ 0 h 535531"/>
                      <a:gd name="connsiteX6" fmla="*/ 1575399 w 3567978"/>
                      <a:gd name="connsiteY6" fmla="*/ 0 h 535531"/>
                      <a:gd name="connsiteX7" fmla="*/ 1778499 w 3567978"/>
                      <a:gd name="connsiteY7" fmla="*/ 0 h 535531"/>
                      <a:gd name="connsiteX8" fmla="*/ 2124319 w 3567978"/>
                      <a:gd name="connsiteY8" fmla="*/ 0 h 535531"/>
                      <a:gd name="connsiteX9" fmla="*/ 2434458 w 3567978"/>
                      <a:gd name="connsiteY9" fmla="*/ 0 h 535531"/>
                      <a:gd name="connsiteX10" fmla="*/ 2708918 w 3567978"/>
                      <a:gd name="connsiteY10" fmla="*/ 0 h 535531"/>
                      <a:gd name="connsiteX11" fmla="*/ 2947698 w 3567978"/>
                      <a:gd name="connsiteY11" fmla="*/ 0 h 535531"/>
                      <a:gd name="connsiteX12" fmla="*/ 3115119 w 3567978"/>
                      <a:gd name="connsiteY12" fmla="*/ 0 h 535531"/>
                      <a:gd name="connsiteX13" fmla="*/ 3282539 w 3567978"/>
                      <a:gd name="connsiteY13" fmla="*/ 0 h 535531"/>
                      <a:gd name="connsiteX14" fmla="*/ 3567978 w 3567978"/>
                      <a:gd name="connsiteY14" fmla="*/ 0 h 535531"/>
                      <a:gd name="connsiteX15" fmla="*/ 3567978 w 3567978"/>
                      <a:gd name="connsiteY15" fmla="*/ 257055 h 535531"/>
                      <a:gd name="connsiteX16" fmla="*/ 3567978 w 3567978"/>
                      <a:gd name="connsiteY16" fmla="*/ 535531 h 535531"/>
                      <a:gd name="connsiteX17" fmla="*/ 3400557 w 3567978"/>
                      <a:gd name="connsiteY17" fmla="*/ 535531 h 535531"/>
                      <a:gd name="connsiteX18" fmla="*/ 3054737 w 3567978"/>
                      <a:gd name="connsiteY18" fmla="*/ 535531 h 535531"/>
                      <a:gd name="connsiteX19" fmla="*/ 2815958 w 3567978"/>
                      <a:gd name="connsiteY19" fmla="*/ 535531 h 535531"/>
                      <a:gd name="connsiteX20" fmla="*/ 2648537 w 3567978"/>
                      <a:gd name="connsiteY20" fmla="*/ 535531 h 535531"/>
                      <a:gd name="connsiteX21" fmla="*/ 2338397 w 3567978"/>
                      <a:gd name="connsiteY21" fmla="*/ 535531 h 535531"/>
                      <a:gd name="connsiteX22" fmla="*/ 1992578 w 3567978"/>
                      <a:gd name="connsiteY22" fmla="*/ 535531 h 535531"/>
                      <a:gd name="connsiteX23" fmla="*/ 1753798 w 3567978"/>
                      <a:gd name="connsiteY23" fmla="*/ 535531 h 535531"/>
                      <a:gd name="connsiteX24" fmla="*/ 1550698 w 3567978"/>
                      <a:gd name="connsiteY24" fmla="*/ 535531 h 535531"/>
                      <a:gd name="connsiteX25" fmla="*/ 1311917 w 3567978"/>
                      <a:gd name="connsiteY25" fmla="*/ 535531 h 535531"/>
                      <a:gd name="connsiteX26" fmla="*/ 966098 w 3567978"/>
                      <a:gd name="connsiteY26" fmla="*/ 535531 h 535531"/>
                      <a:gd name="connsiteX27" fmla="*/ 655958 w 3567978"/>
                      <a:gd name="connsiteY27" fmla="*/ 535531 h 535531"/>
                      <a:gd name="connsiteX28" fmla="*/ 452858 w 3567978"/>
                      <a:gd name="connsiteY28" fmla="*/ 535531 h 535531"/>
                      <a:gd name="connsiteX29" fmla="*/ 249758 w 3567978"/>
                      <a:gd name="connsiteY29" fmla="*/ 535531 h 535531"/>
                      <a:gd name="connsiteX30" fmla="*/ 0 w 3567978"/>
                      <a:gd name="connsiteY30" fmla="*/ 535531 h 535531"/>
                      <a:gd name="connsiteX31" fmla="*/ 0 w 3567978"/>
                      <a:gd name="connsiteY31" fmla="*/ 278475 h 535531"/>
                      <a:gd name="connsiteX32" fmla="*/ 0 w 3567978"/>
                      <a:gd name="connsiteY32" fmla="*/ 0 h 535531"/>
                      <a:gd name="connsiteX0" fmla="*/ 0 w 3567978"/>
                      <a:gd name="connsiteY0" fmla="*/ 0 h 535531"/>
                      <a:gd name="connsiteX1" fmla="*/ 203100 w 3567978"/>
                      <a:gd name="connsiteY1" fmla="*/ 0 h 535531"/>
                      <a:gd name="connsiteX2" fmla="*/ 477560 w 3567978"/>
                      <a:gd name="connsiteY2" fmla="*/ 0 h 535531"/>
                      <a:gd name="connsiteX3" fmla="*/ 787699 w 3567978"/>
                      <a:gd name="connsiteY3" fmla="*/ 0 h 535531"/>
                      <a:gd name="connsiteX4" fmla="*/ 955120 w 3567978"/>
                      <a:gd name="connsiteY4" fmla="*/ 0 h 535531"/>
                      <a:gd name="connsiteX5" fmla="*/ 1265259 w 3567978"/>
                      <a:gd name="connsiteY5" fmla="*/ 0 h 535531"/>
                      <a:gd name="connsiteX6" fmla="*/ 1611079 w 3567978"/>
                      <a:gd name="connsiteY6" fmla="*/ 0 h 535531"/>
                      <a:gd name="connsiteX7" fmla="*/ 1814179 w 3567978"/>
                      <a:gd name="connsiteY7" fmla="*/ 0 h 535531"/>
                      <a:gd name="connsiteX8" fmla="*/ 1981599 w 3567978"/>
                      <a:gd name="connsiteY8" fmla="*/ 0 h 535531"/>
                      <a:gd name="connsiteX9" fmla="*/ 2184700 w 3567978"/>
                      <a:gd name="connsiteY9" fmla="*/ 0 h 535531"/>
                      <a:gd name="connsiteX10" fmla="*/ 2459160 w 3567978"/>
                      <a:gd name="connsiteY10" fmla="*/ 0 h 535531"/>
                      <a:gd name="connsiteX11" fmla="*/ 2662260 w 3567978"/>
                      <a:gd name="connsiteY11" fmla="*/ 0 h 535531"/>
                      <a:gd name="connsiteX12" fmla="*/ 2865360 w 3567978"/>
                      <a:gd name="connsiteY12" fmla="*/ 0 h 535531"/>
                      <a:gd name="connsiteX13" fmla="*/ 3068461 w 3567978"/>
                      <a:gd name="connsiteY13" fmla="*/ 0 h 535531"/>
                      <a:gd name="connsiteX14" fmla="*/ 3567978 w 3567978"/>
                      <a:gd name="connsiteY14" fmla="*/ 0 h 535531"/>
                      <a:gd name="connsiteX15" fmla="*/ 3567978 w 3567978"/>
                      <a:gd name="connsiteY15" fmla="*/ 262410 h 535531"/>
                      <a:gd name="connsiteX16" fmla="*/ 3567978 w 3567978"/>
                      <a:gd name="connsiteY16" fmla="*/ 535531 h 535531"/>
                      <a:gd name="connsiteX17" fmla="*/ 3364877 w 3567978"/>
                      <a:gd name="connsiteY17" fmla="*/ 535531 h 535531"/>
                      <a:gd name="connsiteX18" fmla="*/ 3126097 w 3567978"/>
                      <a:gd name="connsiteY18" fmla="*/ 535531 h 535531"/>
                      <a:gd name="connsiteX19" fmla="*/ 2958676 w 3567978"/>
                      <a:gd name="connsiteY19" fmla="*/ 535531 h 535531"/>
                      <a:gd name="connsiteX20" fmla="*/ 2612857 w 3567978"/>
                      <a:gd name="connsiteY20" fmla="*/ 535531 h 535531"/>
                      <a:gd name="connsiteX21" fmla="*/ 2445437 w 3567978"/>
                      <a:gd name="connsiteY21" fmla="*/ 535531 h 535531"/>
                      <a:gd name="connsiteX22" fmla="*/ 2135297 w 3567978"/>
                      <a:gd name="connsiteY22" fmla="*/ 535531 h 535531"/>
                      <a:gd name="connsiteX23" fmla="*/ 1860837 w 3567978"/>
                      <a:gd name="connsiteY23" fmla="*/ 535531 h 535531"/>
                      <a:gd name="connsiteX24" fmla="*/ 1550698 w 3567978"/>
                      <a:gd name="connsiteY24" fmla="*/ 535531 h 535531"/>
                      <a:gd name="connsiteX25" fmla="*/ 1347597 w 3567978"/>
                      <a:gd name="connsiteY25" fmla="*/ 535531 h 535531"/>
                      <a:gd name="connsiteX26" fmla="*/ 1073137 w 3567978"/>
                      <a:gd name="connsiteY26" fmla="*/ 535531 h 535531"/>
                      <a:gd name="connsiteX27" fmla="*/ 905717 w 3567978"/>
                      <a:gd name="connsiteY27" fmla="*/ 535531 h 535531"/>
                      <a:gd name="connsiteX28" fmla="*/ 631257 w 3567978"/>
                      <a:gd name="connsiteY28" fmla="*/ 535531 h 535531"/>
                      <a:gd name="connsiteX29" fmla="*/ 321118 w 3567978"/>
                      <a:gd name="connsiteY29" fmla="*/ 535531 h 535531"/>
                      <a:gd name="connsiteX30" fmla="*/ 0 w 3567978"/>
                      <a:gd name="connsiteY30" fmla="*/ 535531 h 535531"/>
                      <a:gd name="connsiteX31" fmla="*/ 0 w 3567978"/>
                      <a:gd name="connsiteY31" fmla="*/ 283831 h 535531"/>
                      <a:gd name="connsiteX32" fmla="*/ 0 w 3567978"/>
                      <a:gd name="connsiteY32" fmla="*/ 0 h 5355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567978" h="535531" fill="none" extrusionOk="0">
                        <a:moveTo>
                          <a:pt x="0" y="0"/>
                        </a:moveTo>
                        <a:cubicBezTo>
                          <a:pt x="48272" y="-21093"/>
                          <a:pt x="117086" y="-9351"/>
                          <a:pt x="203100" y="0"/>
                        </a:cubicBezTo>
                        <a:cubicBezTo>
                          <a:pt x="272723" y="-17700"/>
                          <a:pt x="400189" y="26354"/>
                          <a:pt x="477560" y="0"/>
                        </a:cubicBezTo>
                        <a:cubicBezTo>
                          <a:pt x="564667" y="-11192"/>
                          <a:pt x="685440" y="-14217"/>
                          <a:pt x="787699" y="0"/>
                        </a:cubicBezTo>
                        <a:cubicBezTo>
                          <a:pt x="908725" y="-6497"/>
                          <a:pt x="871471" y="10017"/>
                          <a:pt x="955120" y="0"/>
                        </a:cubicBezTo>
                        <a:cubicBezTo>
                          <a:pt x="1039798" y="-1822"/>
                          <a:pt x="1091517" y="-2132"/>
                          <a:pt x="1229580" y="0"/>
                        </a:cubicBezTo>
                        <a:cubicBezTo>
                          <a:pt x="1363153" y="-7906"/>
                          <a:pt x="1492482" y="7719"/>
                          <a:pt x="1575399" y="0"/>
                        </a:cubicBezTo>
                        <a:cubicBezTo>
                          <a:pt x="1655489" y="3426"/>
                          <a:pt x="1670390" y="34220"/>
                          <a:pt x="1778499" y="0"/>
                        </a:cubicBezTo>
                        <a:cubicBezTo>
                          <a:pt x="1861473" y="-27820"/>
                          <a:pt x="2042043" y="23424"/>
                          <a:pt x="2124319" y="0"/>
                        </a:cubicBezTo>
                        <a:cubicBezTo>
                          <a:pt x="2197095" y="-49754"/>
                          <a:pt x="2338200" y="19700"/>
                          <a:pt x="2434458" y="0"/>
                        </a:cubicBezTo>
                        <a:cubicBezTo>
                          <a:pt x="2507190" y="-23722"/>
                          <a:pt x="2617148" y="39218"/>
                          <a:pt x="2708918" y="0"/>
                        </a:cubicBezTo>
                        <a:cubicBezTo>
                          <a:pt x="2815627" y="-22959"/>
                          <a:pt x="2849944" y="48628"/>
                          <a:pt x="2947698" y="0"/>
                        </a:cubicBezTo>
                        <a:cubicBezTo>
                          <a:pt x="3040431" y="-37449"/>
                          <a:pt x="3081220" y="10897"/>
                          <a:pt x="3115119" y="0"/>
                        </a:cubicBezTo>
                        <a:cubicBezTo>
                          <a:pt x="3157532" y="-10444"/>
                          <a:pt x="3242547" y="-1035"/>
                          <a:pt x="3282539" y="0"/>
                        </a:cubicBezTo>
                        <a:cubicBezTo>
                          <a:pt x="3323249" y="3581"/>
                          <a:pt x="3421540" y="17888"/>
                          <a:pt x="3567978" y="0"/>
                        </a:cubicBezTo>
                        <a:cubicBezTo>
                          <a:pt x="3577321" y="74419"/>
                          <a:pt x="3549739" y="156654"/>
                          <a:pt x="3567978" y="257055"/>
                        </a:cubicBezTo>
                        <a:cubicBezTo>
                          <a:pt x="3565911" y="345522"/>
                          <a:pt x="3566109" y="475233"/>
                          <a:pt x="3567978" y="535531"/>
                        </a:cubicBezTo>
                        <a:cubicBezTo>
                          <a:pt x="3501888" y="559410"/>
                          <a:pt x="3461815" y="532816"/>
                          <a:pt x="3400557" y="535531"/>
                        </a:cubicBezTo>
                        <a:cubicBezTo>
                          <a:pt x="3340197" y="533116"/>
                          <a:pt x="3212225" y="465750"/>
                          <a:pt x="3054737" y="535531"/>
                        </a:cubicBezTo>
                        <a:cubicBezTo>
                          <a:pt x="2885369" y="567669"/>
                          <a:pt x="2910750" y="529934"/>
                          <a:pt x="2815958" y="535531"/>
                        </a:cubicBezTo>
                        <a:cubicBezTo>
                          <a:pt x="2720481" y="542068"/>
                          <a:pt x="2719010" y="520330"/>
                          <a:pt x="2648537" y="535531"/>
                        </a:cubicBezTo>
                        <a:cubicBezTo>
                          <a:pt x="2587842" y="553928"/>
                          <a:pt x="2462393" y="537314"/>
                          <a:pt x="2338397" y="535531"/>
                        </a:cubicBezTo>
                        <a:cubicBezTo>
                          <a:pt x="2222861" y="538482"/>
                          <a:pt x="2084202" y="485109"/>
                          <a:pt x="1992578" y="535531"/>
                        </a:cubicBezTo>
                        <a:cubicBezTo>
                          <a:pt x="1893243" y="576923"/>
                          <a:pt x="1883416" y="522318"/>
                          <a:pt x="1753798" y="535531"/>
                        </a:cubicBezTo>
                        <a:cubicBezTo>
                          <a:pt x="1640728" y="544755"/>
                          <a:pt x="1602876" y="514668"/>
                          <a:pt x="1550698" y="535531"/>
                        </a:cubicBezTo>
                        <a:cubicBezTo>
                          <a:pt x="1504394" y="552496"/>
                          <a:pt x="1396606" y="529995"/>
                          <a:pt x="1311917" y="535531"/>
                        </a:cubicBezTo>
                        <a:cubicBezTo>
                          <a:pt x="1244168" y="562118"/>
                          <a:pt x="1043170" y="508810"/>
                          <a:pt x="966098" y="535531"/>
                        </a:cubicBezTo>
                        <a:cubicBezTo>
                          <a:pt x="888346" y="578575"/>
                          <a:pt x="750361" y="524194"/>
                          <a:pt x="655958" y="535531"/>
                        </a:cubicBezTo>
                        <a:cubicBezTo>
                          <a:pt x="562213" y="545187"/>
                          <a:pt x="515366" y="522550"/>
                          <a:pt x="452858" y="535531"/>
                        </a:cubicBezTo>
                        <a:cubicBezTo>
                          <a:pt x="388293" y="549867"/>
                          <a:pt x="293209" y="523240"/>
                          <a:pt x="249758" y="535531"/>
                        </a:cubicBezTo>
                        <a:cubicBezTo>
                          <a:pt x="194735" y="570603"/>
                          <a:pt x="92820" y="496817"/>
                          <a:pt x="0" y="535531"/>
                        </a:cubicBezTo>
                        <a:cubicBezTo>
                          <a:pt x="-9972" y="430740"/>
                          <a:pt x="-5836" y="401971"/>
                          <a:pt x="0" y="278475"/>
                        </a:cubicBezTo>
                        <a:cubicBezTo>
                          <a:pt x="-7601" y="158535"/>
                          <a:pt x="-17225" y="83856"/>
                          <a:pt x="0" y="0"/>
                        </a:cubicBezTo>
                        <a:close/>
                      </a:path>
                      <a:path w="3567978" h="535531" stroke="0" extrusionOk="0">
                        <a:moveTo>
                          <a:pt x="0" y="0"/>
                        </a:moveTo>
                        <a:cubicBezTo>
                          <a:pt x="89916" y="2286"/>
                          <a:pt x="149362" y="21489"/>
                          <a:pt x="203100" y="0"/>
                        </a:cubicBezTo>
                        <a:cubicBezTo>
                          <a:pt x="256194" y="-42744"/>
                          <a:pt x="353514" y="137"/>
                          <a:pt x="477560" y="0"/>
                        </a:cubicBezTo>
                        <a:cubicBezTo>
                          <a:pt x="582428" y="-11972"/>
                          <a:pt x="718042" y="53371"/>
                          <a:pt x="787699" y="0"/>
                        </a:cubicBezTo>
                        <a:cubicBezTo>
                          <a:pt x="835127" y="-40329"/>
                          <a:pt x="863153" y="27299"/>
                          <a:pt x="955120" y="0"/>
                        </a:cubicBezTo>
                        <a:cubicBezTo>
                          <a:pt x="1034058" y="-40870"/>
                          <a:pt x="1176917" y="21860"/>
                          <a:pt x="1265259" y="0"/>
                        </a:cubicBezTo>
                        <a:cubicBezTo>
                          <a:pt x="1337530" y="-7432"/>
                          <a:pt x="1477249" y="-5482"/>
                          <a:pt x="1611079" y="0"/>
                        </a:cubicBezTo>
                        <a:cubicBezTo>
                          <a:pt x="1748715" y="-22417"/>
                          <a:pt x="1752857" y="26651"/>
                          <a:pt x="1814179" y="0"/>
                        </a:cubicBezTo>
                        <a:cubicBezTo>
                          <a:pt x="1873336" y="-35691"/>
                          <a:pt x="1937338" y="10487"/>
                          <a:pt x="1981599" y="0"/>
                        </a:cubicBezTo>
                        <a:cubicBezTo>
                          <a:pt x="2037929" y="-11879"/>
                          <a:pt x="2107403" y="16580"/>
                          <a:pt x="2184700" y="0"/>
                        </a:cubicBezTo>
                        <a:cubicBezTo>
                          <a:pt x="2269511" y="-18439"/>
                          <a:pt x="2408067" y="7956"/>
                          <a:pt x="2459160" y="0"/>
                        </a:cubicBezTo>
                        <a:cubicBezTo>
                          <a:pt x="2520767" y="1959"/>
                          <a:pt x="2591291" y="13378"/>
                          <a:pt x="2662260" y="0"/>
                        </a:cubicBezTo>
                        <a:cubicBezTo>
                          <a:pt x="2759014" y="-1365"/>
                          <a:pt x="2827325" y="27431"/>
                          <a:pt x="2865360" y="0"/>
                        </a:cubicBezTo>
                        <a:cubicBezTo>
                          <a:pt x="2926121" y="-20338"/>
                          <a:pt x="2962631" y="20219"/>
                          <a:pt x="3068461" y="0"/>
                        </a:cubicBezTo>
                        <a:cubicBezTo>
                          <a:pt x="3153620" y="2833"/>
                          <a:pt x="3391822" y="39023"/>
                          <a:pt x="3567978" y="0"/>
                        </a:cubicBezTo>
                        <a:cubicBezTo>
                          <a:pt x="3584287" y="133996"/>
                          <a:pt x="3559772" y="211169"/>
                          <a:pt x="3567978" y="262410"/>
                        </a:cubicBezTo>
                        <a:cubicBezTo>
                          <a:pt x="3565218" y="310320"/>
                          <a:pt x="3544218" y="417084"/>
                          <a:pt x="3567978" y="535531"/>
                        </a:cubicBezTo>
                        <a:cubicBezTo>
                          <a:pt x="3521274" y="559632"/>
                          <a:pt x="3473832" y="508005"/>
                          <a:pt x="3364877" y="535531"/>
                        </a:cubicBezTo>
                        <a:cubicBezTo>
                          <a:pt x="3259144" y="559076"/>
                          <a:pt x="3223523" y="528513"/>
                          <a:pt x="3126097" y="535531"/>
                        </a:cubicBezTo>
                        <a:cubicBezTo>
                          <a:pt x="3014548" y="537525"/>
                          <a:pt x="3035200" y="524670"/>
                          <a:pt x="2958676" y="535531"/>
                        </a:cubicBezTo>
                        <a:cubicBezTo>
                          <a:pt x="2855909" y="545980"/>
                          <a:pt x="2711939" y="493037"/>
                          <a:pt x="2612857" y="535531"/>
                        </a:cubicBezTo>
                        <a:cubicBezTo>
                          <a:pt x="2484501" y="581687"/>
                          <a:pt x="2478491" y="507414"/>
                          <a:pt x="2445437" y="535531"/>
                        </a:cubicBezTo>
                        <a:cubicBezTo>
                          <a:pt x="2404039" y="572640"/>
                          <a:pt x="2216139" y="498774"/>
                          <a:pt x="2135297" y="535531"/>
                        </a:cubicBezTo>
                        <a:cubicBezTo>
                          <a:pt x="2057794" y="548401"/>
                          <a:pt x="1922813" y="530059"/>
                          <a:pt x="1860837" y="535531"/>
                        </a:cubicBezTo>
                        <a:cubicBezTo>
                          <a:pt x="1796115" y="551170"/>
                          <a:pt x="1695583" y="521991"/>
                          <a:pt x="1550698" y="535531"/>
                        </a:cubicBezTo>
                        <a:cubicBezTo>
                          <a:pt x="1393920" y="589696"/>
                          <a:pt x="1418456" y="544985"/>
                          <a:pt x="1347597" y="535531"/>
                        </a:cubicBezTo>
                        <a:cubicBezTo>
                          <a:pt x="1274480" y="524370"/>
                          <a:pt x="1166283" y="505354"/>
                          <a:pt x="1073137" y="535531"/>
                        </a:cubicBezTo>
                        <a:cubicBezTo>
                          <a:pt x="969349" y="574391"/>
                          <a:pt x="986085" y="518141"/>
                          <a:pt x="905717" y="535531"/>
                        </a:cubicBezTo>
                        <a:cubicBezTo>
                          <a:pt x="834310" y="569877"/>
                          <a:pt x="756671" y="504117"/>
                          <a:pt x="631257" y="535531"/>
                        </a:cubicBezTo>
                        <a:cubicBezTo>
                          <a:pt x="507028" y="567799"/>
                          <a:pt x="421087" y="521653"/>
                          <a:pt x="321118" y="535531"/>
                        </a:cubicBezTo>
                        <a:cubicBezTo>
                          <a:pt x="203733" y="571784"/>
                          <a:pt x="119305" y="532352"/>
                          <a:pt x="0" y="535531"/>
                        </a:cubicBezTo>
                        <a:cubicBezTo>
                          <a:pt x="6386" y="457716"/>
                          <a:pt x="7308" y="363923"/>
                          <a:pt x="0" y="283831"/>
                        </a:cubicBezTo>
                        <a:cubicBezTo>
                          <a:pt x="-5980" y="209550"/>
                          <a:pt x="-9174" y="55382"/>
                          <a:pt x="0" y="0"/>
                        </a:cubicBezTo>
                        <a:close/>
                      </a:path>
                      <a:path w="3567978" h="535531" fill="none" stroke="0" extrusionOk="0">
                        <a:moveTo>
                          <a:pt x="0" y="0"/>
                        </a:moveTo>
                        <a:cubicBezTo>
                          <a:pt x="61521" y="-21151"/>
                          <a:pt x="143704" y="17664"/>
                          <a:pt x="203100" y="0"/>
                        </a:cubicBezTo>
                        <a:cubicBezTo>
                          <a:pt x="263555" y="3812"/>
                          <a:pt x="387073" y="24693"/>
                          <a:pt x="477560" y="0"/>
                        </a:cubicBezTo>
                        <a:cubicBezTo>
                          <a:pt x="550164" y="-30008"/>
                          <a:pt x="657539" y="544"/>
                          <a:pt x="787699" y="0"/>
                        </a:cubicBezTo>
                        <a:cubicBezTo>
                          <a:pt x="909882" y="6006"/>
                          <a:pt x="874757" y="677"/>
                          <a:pt x="955120" y="0"/>
                        </a:cubicBezTo>
                        <a:cubicBezTo>
                          <a:pt x="1043264" y="-4319"/>
                          <a:pt x="1096141" y="15511"/>
                          <a:pt x="1229580" y="0"/>
                        </a:cubicBezTo>
                        <a:cubicBezTo>
                          <a:pt x="1373568" y="9726"/>
                          <a:pt x="1494907" y="-11703"/>
                          <a:pt x="1575399" y="0"/>
                        </a:cubicBezTo>
                        <a:cubicBezTo>
                          <a:pt x="1654245" y="-11191"/>
                          <a:pt x="1675662" y="41991"/>
                          <a:pt x="1778499" y="0"/>
                        </a:cubicBezTo>
                        <a:cubicBezTo>
                          <a:pt x="1873859" y="-20383"/>
                          <a:pt x="2010784" y="12255"/>
                          <a:pt x="2124319" y="0"/>
                        </a:cubicBezTo>
                        <a:cubicBezTo>
                          <a:pt x="2191153" y="-28838"/>
                          <a:pt x="2354945" y="46109"/>
                          <a:pt x="2434458" y="0"/>
                        </a:cubicBezTo>
                        <a:cubicBezTo>
                          <a:pt x="2532816" y="-40950"/>
                          <a:pt x="2586477" y="44515"/>
                          <a:pt x="2708918" y="0"/>
                        </a:cubicBezTo>
                        <a:cubicBezTo>
                          <a:pt x="2806777" y="-10334"/>
                          <a:pt x="2871947" y="25901"/>
                          <a:pt x="2947698" y="0"/>
                        </a:cubicBezTo>
                        <a:cubicBezTo>
                          <a:pt x="3047401" y="-37165"/>
                          <a:pt x="3081234" y="13679"/>
                          <a:pt x="3115119" y="0"/>
                        </a:cubicBezTo>
                        <a:cubicBezTo>
                          <a:pt x="3146785" y="-6432"/>
                          <a:pt x="3243683" y="3206"/>
                          <a:pt x="3282539" y="0"/>
                        </a:cubicBezTo>
                        <a:cubicBezTo>
                          <a:pt x="3304150" y="23708"/>
                          <a:pt x="3408307" y="21807"/>
                          <a:pt x="3567978" y="0"/>
                        </a:cubicBezTo>
                        <a:cubicBezTo>
                          <a:pt x="3562897" y="62823"/>
                          <a:pt x="3548805" y="172614"/>
                          <a:pt x="3567978" y="257055"/>
                        </a:cubicBezTo>
                        <a:cubicBezTo>
                          <a:pt x="3590809" y="350341"/>
                          <a:pt x="3561510" y="482175"/>
                          <a:pt x="3567978" y="535531"/>
                        </a:cubicBezTo>
                        <a:cubicBezTo>
                          <a:pt x="3517661" y="555865"/>
                          <a:pt x="3465904" y="530015"/>
                          <a:pt x="3400557" y="535531"/>
                        </a:cubicBezTo>
                        <a:cubicBezTo>
                          <a:pt x="3317080" y="540939"/>
                          <a:pt x="3219427" y="514633"/>
                          <a:pt x="3054737" y="535531"/>
                        </a:cubicBezTo>
                        <a:cubicBezTo>
                          <a:pt x="2890043" y="579412"/>
                          <a:pt x="2923676" y="520017"/>
                          <a:pt x="2815958" y="535531"/>
                        </a:cubicBezTo>
                        <a:cubicBezTo>
                          <a:pt x="2715245" y="542497"/>
                          <a:pt x="2715712" y="519725"/>
                          <a:pt x="2648537" y="535531"/>
                        </a:cubicBezTo>
                        <a:cubicBezTo>
                          <a:pt x="2562221" y="542158"/>
                          <a:pt x="2444364" y="537732"/>
                          <a:pt x="2338397" y="535531"/>
                        </a:cubicBezTo>
                        <a:cubicBezTo>
                          <a:pt x="2200970" y="556788"/>
                          <a:pt x="2096816" y="478708"/>
                          <a:pt x="1992578" y="535531"/>
                        </a:cubicBezTo>
                        <a:cubicBezTo>
                          <a:pt x="1898173" y="586382"/>
                          <a:pt x="1867686" y="506288"/>
                          <a:pt x="1753798" y="535531"/>
                        </a:cubicBezTo>
                        <a:cubicBezTo>
                          <a:pt x="1632637" y="553361"/>
                          <a:pt x="1607107" y="524603"/>
                          <a:pt x="1550698" y="535531"/>
                        </a:cubicBezTo>
                        <a:cubicBezTo>
                          <a:pt x="1500043" y="557142"/>
                          <a:pt x="1385819" y="522542"/>
                          <a:pt x="1311917" y="535531"/>
                        </a:cubicBezTo>
                        <a:cubicBezTo>
                          <a:pt x="1227584" y="536409"/>
                          <a:pt x="1025389" y="477281"/>
                          <a:pt x="966098" y="535531"/>
                        </a:cubicBezTo>
                        <a:cubicBezTo>
                          <a:pt x="889652" y="576760"/>
                          <a:pt x="750338" y="520810"/>
                          <a:pt x="655958" y="535531"/>
                        </a:cubicBezTo>
                        <a:cubicBezTo>
                          <a:pt x="560920" y="555081"/>
                          <a:pt x="517111" y="510583"/>
                          <a:pt x="452858" y="535531"/>
                        </a:cubicBezTo>
                        <a:cubicBezTo>
                          <a:pt x="389217" y="562013"/>
                          <a:pt x="307092" y="523444"/>
                          <a:pt x="249758" y="535531"/>
                        </a:cubicBezTo>
                        <a:cubicBezTo>
                          <a:pt x="211868" y="550059"/>
                          <a:pt x="77420" y="528121"/>
                          <a:pt x="0" y="535531"/>
                        </a:cubicBezTo>
                        <a:cubicBezTo>
                          <a:pt x="-9713" y="426247"/>
                          <a:pt x="5760" y="397618"/>
                          <a:pt x="0" y="278475"/>
                        </a:cubicBezTo>
                        <a:cubicBezTo>
                          <a:pt x="10" y="155552"/>
                          <a:pt x="12128" y="7967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19 730 x 3 = 59 190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Rectangle 4">
            <a:extLst>
              <a:ext uri="{FF2B5EF4-FFF2-40B4-BE49-F238E27FC236}">
                <a16:creationId xmlns:a16="http://schemas.microsoft.com/office/drawing/2014/main" id="{70E2BCB2-D695-E3CE-F8CD-5A04F8DB6081}"/>
              </a:ext>
            </a:extLst>
          </p:cNvPr>
          <p:cNvSpPr/>
          <p:nvPr/>
        </p:nvSpPr>
        <p:spPr>
          <a:xfrm>
            <a:off x="8255760" y="7322978"/>
            <a:ext cx="3472283" cy="5355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472283"/>
                      <a:gd name="connsiteY0" fmla="*/ 0 h 535531"/>
                      <a:gd name="connsiteX1" fmla="*/ 197653 w 3472283"/>
                      <a:gd name="connsiteY1" fmla="*/ 0 h 535531"/>
                      <a:gd name="connsiteX2" fmla="*/ 464751 w 3472283"/>
                      <a:gd name="connsiteY2" fmla="*/ 0 h 535531"/>
                      <a:gd name="connsiteX3" fmla="*/ 766573 w 3472283"/>
                      <a:gd name="connsiteY3" fmla="*/ 0 h 535531"/>
                      <a:gd name="connsiteX4" fmla="*/ 929503 w 3472283"/>
                      <a:gd name="connsiteY4" fmla="*/ 0 h 535531"/>
                      <a:gd name="connsiteX5" fmla="*/ 1196602 w 3472283"/>
                      <a:gd name="connsiteY5" fmla="*/ 0 h 535531"/>
                      <a:gd name="connsiteX6" fmla="*/ 1533146 w 3472283"/>
                      <a:gd name="connsiteY6" fmla="*/ 0 h 535531"/>
                      <a:gd name="connsiteX7" fmla="*/ 1730799 w 3472283"/>
                      <a:gd name="connsiteY7" fmla="*/ 0 h 535531"/>
                      <a:gd name="connsiteX8" fmla="*/ 2067344 w 3472283"/>
                      <a:gd name="connsiteY8" fmla="*/ 0 h 535531"/>
                      <a:gd name="connsiteX9" fmla="*/ 2369165 w 3472283"/>
                      <a:gd name="connsiteY9" fmla="*/ 0 h 535531"/>
                      <a:gd name="connsiteX10" fmla="*/ 2636263 w 3472283"/>
                      <a:gd name="connsiteY10" fmla="*/ 0 h 535531"/>
                      <a:gd name="connsiteX11" fmla="*/ 2868640 w 3472283"/>
                      <a:gd name="connsiteY11" fmla="*/ 0 h 535531"/>
                      <a:gd name="connsiteX12" fmla="*/ 3031569 w 3472283"/>
                      <a:gd name="connsiteY12" fmla="*/ 0 h 535531"/>
                      <a:gd name="connsiteX13" fmla="*/ 3194500 w 3472283"/>
                      <a:gd name="connsiteY13" fmla="*/ 0 h 535531"/>
                      <a:gd name="connsiteX14" fmla="*/ 3472283 w 3472283"/>
                      <a:gd name="connsiteY14" fmla="*/ 0 h 535531"/>
                      <a:gd name="connsiteX15" fmla="*/ 3472283 w 3472283"/>
                      <a:gd name="connsiteY15" fmla="*/ 257055 h 535531"/>
                      <a:gd name="connsiteX16" fmla="*/ 3472283 w 3472283"/>
                      <a:gd name="connsiteY16" fmla="*/ 535531 h 535531"/>
                      <a:gd name="connsiteX17" fmla="*/ 3309352 w 3472283"/>
                      <a:gd name="connsiteY17" fmla="*/ 535531 h 535531"/>
                      <a:gd name="connsiteX18" fmla="*/ 2972808 w 3472283"/>
                      <a:gd name="connsiteY18" fmla="*/ 535531 h 535531"/>
                      <a:gd name="connsiteX19" fmla="*/ 2740432 w 3472283"/>
                      <a:gd name="connsiteY19" fmla="*/ 535531 h 535531"/>
                      <a:gd name="connsiteX20" fmla="*/ 2577502 w 3472283"/>
                      <a:gd name="connsiteY20" fmla="*/ 535531 h 535531"/>
                      <a:gd name="connsiteX21" fmla="*/ 2275680 w 3472283"/>
                      <a:gd name="connsiteY21" fmla="*/ 535531 h 535531"/>
                      <a:gd name="connsiteX22" fmla="*/ 1939136 w 3472283"/>
                      <a:gd name="connsiteY22" fmla="*/ 535531 h 535531"/>
                      <a:gd name="connsiteX23" fmla="*/ 1706760 w 3472283"/>
                      <a:gd name="connsiteY23" fmla="*/ 535531 h 535531"/>
                      <a:gd name="connsiteX24" fmla="*/ 1509107 w 3472283"/>
                      <a:gd name="connsiteY24" fmla="*/ 535531 h 535531"/>
                      <a:gd name="connsiteX25" fmla="*/ 1276731 w 3472283"/>
                      <a:gd name="connsiteY25" fmla="*/ 535531 h 535531"/>
                      <a:gd name="connsiteX26" fmla="*/ 940187 w 3472283"/>
                      <a:gd name="connsiteY26" fmla="*/ 535531 h 535531"/>
                      <a:gd name="connsiteX27" fmla="*/ 638365 w 3472283"/>
                      <a:gd name="connsiteY27" fmla="*/ 535531 h 535531"/>
                      <a:gd name="connsiteX28" fmla="*/ 440713 w 3472283"/>
                      <a:gd name="connsiteY28" fmla="*/ 535531 h 535531"/>
                      <a:gd name="connsiteX29" fmla="*/ 243059 w 3472283"/>
                      <a:gd name="connsiteY29" fmla="*/ 535531 h 535531"/>
                      <a:gd name="connsiteX30" fmla="*/ 0 w 3472283"/>
                      <a:gd name="connsiteY30" fmla="*/ 535531 h 535531"/>
                      <a:gd name="connsiteX31" fmla="*/ 0 w 3472283"/>
                      <a:gd name="connsiteY31" fmla="*/ 278475 h 535531"/>
                      <a:gd name="connsiteX32" fmla="*/ 0 w 3472283"/>
                      <a:gd name="connsiteY32" fmla="*/ 0 h 535531"/>
                      <a:gd name="connsiteX0" fmla="*/ 0 w 3472283"/>
                      <a:gd name="connsiteY0" fmla="*/ 0 h 535531"/>
                      <a:gd name="connsiteX1" fmla="*/ 197653 w 3472283"/>
                      <a:gd name="connsiteY1" fmla="*/ 0 h 535531"/>
                      <a:gd name="connsiteX2" fmla="*/ 464751 w 3472283"/>
                      <a:gd name="connsiteY2" fmla="*/ 0 h 535531"/>
                      <a:gd name="connsiteX3" fmla="*/ 766573 w 3472283"/>
                      <a:gd name="connsiteY3" fmla="*/ 0 h 535531"/>
                      <a:gd name="connsiteX4" fmla="*/ 929503 w 3472283"/>
                      <a:gd name="connsiteY4" fmla="*/ 0 h 535531"/>
                      <a:gd name="connsiteX5" fmla="*/ 1231325 w 3472283"/>
                      <a:gd name="connsiteY5" fmla="*/ 0 h 535531"/>
                      <a:gd name="connsiteX6" fmla="*/ 1567869 w 3472283"/>
                      <a:gd name="connsiteY6" fmla="*/ 0 h 535531"/>
                      <a:gd name="connsiteX7" fmla="*/ 1765522 w 3472283"/>
                      <a:gd name="connsiteY7" fmla="*/ 0 h 535531"/>
                      <a:gd name="connsiteX8" fmla="*/ 1928452 w 3472283"/>
                      <a:gd name="connsiteY8" fmla="*/ 0 h 535531"/>
                      <a:gd name="connsiteX9" fmla="*/ 2126105 w 3472283"/>
                      <a:gd name="connsiteY9" fmla="*/ 0 h 535531"/>
                      <a:gd name="connsiteX10" fmla="*/ 2393204 w 3472283"/>
                      <a:gd name="connsiteY10" fmla="*/ 0 h 535531"/>
                      <a:gd name="connsiteX11" fmla="*/ 2590857 w 3472283"/>
                      <a:gd name="connsiteY11" fmla="*/ 0 h 535531"/>
                      <a:gd name="connsiteX12" fmla="*/ 2788510 w 3472283"/>
                      <a:gd name="connsiteY12" fmla="*/ 0 h 535531"/>
                      <a:gd name="connsiteX13" fmla="*/ 2986163 w 3472283"/>
                      <a:gd name="connsiteY13" fmla="*/ 0 h 535531"/>
                      <a:gd name="connsiteX14" fmla="*/ 3472283 w 3472283"/>
                      <a:gd name="connsiteY14" fmla="*/ 0 h 535531"/>
                      <a:gd name="connsiteX15" fmla="*/ 3472283 w 3472283"/>
                      <a:gd name="connsiteY15" fmla="*/ 262410 h 535531"/>
                      <a:gd name="connsiteX16" fmla="*/ 3472283 w 3472283"/>
                      <a:gd name="connsiteY16" fmla="*/ 535531 h 535531"/>
                      <a:gd name="connsiteX17" fmla="*/ 3274629 w 3472283"/>
                      <a:gd name="connsiteY17" fmla="*/ 535531 h 535531"/>
                      <a:gd name="connsiteX18" fmla="*/ 3042254 w 3472283"/>
                      <a:gd name="connsiteY18" fmla="*/ 535531 h 535531"/>
                      <a:gd name="connsiteX19" fmla="*/ 2879323 w 3472283"/>
                      <a:gd name="connsiteY19" fmla="*/ 535531 h 535531"/>
                      <a:gd name="connsiteX20" fmla="*/ 2542779 w 3472283"/>
                      <a:gd name="connsiteY20" fmla="*/ 535531 h 535531"/>
                      <a:gd name="connsiteX21" fmla="*/ 2379849 w 3472283"/>
                      <a:gd name="connsiteY21" fmla="*/ 535531 h 535531"/>
                      <a:gd name="connsiteX22" fmla="*/ 2078027 w 3472283"/>
                      <a:gd name="connsiteY22" fmla="*/ 535531 h 535531"/>
                      <a:gd name="connsiteX23" fmla="*/ 1810929 w 3472283"/>
                      <a:gd name="connsiteY23" fmla="*/ 535531 h 535531"/>
                      <a:gd name="connsiteX24" fmla="*/ 1509107 w 3472283"/>
                      <a:gd name="connsiteY24" fmla="*/ 535531 h 535531"/>
                      <a:gd name="connsiteX25" fmla="*/ 1311454 w 3472283"/>
                      <a:gd name="connsiteY25" fmla="*/ 535531 h 535531"/>
                      <a:gd name="connsiteX26" fmla="*/ 1044355 w 3472283"/>
                      <a:gd name="connsiteY26" fmla="*/ 535531 h 535531"/>
                      <a:gd name="connsiteX27" fmla="*/ 881425 w 3472283"/>
                      <a:gd name="connsiteY27" fmla="*/ 535531 h 535531"/>
                      <a:gd name="connsiteX28" fmla="*/ 614326 w 3472283"/>
                      <a:gd name="connsiteY28" fmla="*/ 535531 h 535531"/>
                      <a:gd name="connsiteX29" fmla="*/ 312505 w 3472283"/>
                      <a:gd name="connsiteY29" fmla="*/ 535531 h 535531"/>
                      <a:gd name="connsiteX30" fmla="*/ 0 w 3472283"/>
                      <a:gd name="connsiteY30" fmla="*/ 535531 h 535531"/>
                      <a:gd name="connsiteX31" fmla="*/ 0 w 3472283"/>
                      <a:gd name="connsiteY31" fmla="*/ 283831 h 535531"/>
                      <a:gd name="connsiteX32" fmla="*/ 0 w 3472283"/>
                      <a:gd name="connsiteY32" fmla="*/ 0 h 5355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472283" h="535531" fill="none" extrusionOk="0">
                        <a:moveTo>
                          <a:pt x="0" y="0"/>
                        </a:moveTo>
                        <a:cubicBezTo>
                          <a:pt x="53551" y="-20511"/>
                          <a:pt x="127320" y="-87"/>
                          <a:pt x="197653" y="0"/>
                        </a:cubicBezTo>
                        <a:cubicBezTo>
                          <a:pt x="266476" y="-4157"/>
                          <a:pt x="383134" y="18220"/>
                          <a:pt x="464751" y="0"/>
                        </a:cubicBezTo>
                        <a:cubicBezTo>
                          <a:pt x="555592" y="10904"/>
                          <a:pt x="655086" y="-1415"/>
                          <a:pt x="766573" y="0"/>
                        </a:cubicBezTo>
                        <a:cubicBezTo>
                          <a:pt x="886227" y="-13200"/>
                          <a:pt x="847026" y="11721"/>
                          <a:pt x="929503" y="0"/>
                        </a:cubicBezTo>
                        <a:cubicBezTo>
                          <a:pt x="1014194" y="3960"/>
                          <a:pt x="1062893" y="519"/>
                          <a:pt x="1196602" y="0"/>
                        </a:cubicBezTo>
                        <a:cubicBezTo>
                          <a:pt x="1323584" y="7392"/>
                          <a:pt x="1443598" y="-351"/>
                          <a:pt x="1533146" y="0"/>
                        </a:cubicBezTo>
                        <a:cubicBezTo>
                          <a:pt x="1611503" y="-8356"/>
                          <a:pt x="1637144" y="34000"/>
                          <a:pt x="1730799" y="0"/>
                        </a:cubicBezTo>
                        <a:cubicBezTo>
                          <a:pt x="1810322" y="-27311"/>
                          <a:pt x="1991166" y="20564"/>
                          <a:pt x="2067344" y="0"/>
                        </a:cubicBezTo>
                        <a:cubicBezTo>
                          <a:pt x="2153574" y="-36513"/>
                          <a:pt x="2271379" y="13488"/>
                          <a:pt x="2369165" y="0"/>
                        </a:cubicBezTo>
                        <a:cubicBezTo>
                          <a:pt x="2435011" y="-21053"/>
                          <a:pt x="2541266" y="34869"/>
                          <a:pt x="2636263" y="0"/>
                        </a:cubicBezTo>
                        <a:cubicBezTo>
                          <a:pt x="2740581" y="-21532"/>
                          <a:pt x="2769324" y="57193"/>
                          <a:pt x="2868640" y="0"/>
                        </a:cubicBezTo>
                        <a:cubicBezTo>
                          <a:pt x="2958234" y="-35609"/>
                          <a:pt x="3001348" y="7647"/>
                          <a:pt x="3031569" y="0"/>
                        </a:cubicBezTo>
                        <a:cubicBezTo>
                          <a:pt x="3070834" y="-10868"/>
                          <a:pt x="3155243" y="-1461"/>
                          <a:pt x="3194500" y="0"/>
                        </a:cubicBezTo>
                        <a:cubicBezTo>
                          <a:pt x="3237086" y="9521"/>
                          <a:pt x="3318571" y="23532"/>
                          <a:pt x="3472283" y="0"/>
                        </a:cubicBezTo>
                        <a:cubicBezTo>
                          <a:pt x="3477343" y="87332"/>
                          <a:pt x="3454567" y="156877"/>
                          <a:pt x="3472283" y="257055"/>
                        </a:cubicBezTo>
                        <a:cubicBezTo>
                          <a:pt x="3475994" y="348266"/>
                          <a:pt x="3478693" y="468681"/>
                          <a:pt x="3472283" y="535531"/>
                        </a:cubicBezTo>
                        <a:cubicBezTo>
                          <a:pt x="3414376" y="557795"/>
                          <a:pt x="3370668" y="531362"/>
                          <a:pt x="3309352" y="535531"/>
                        </a:cubicBezTo>
                        <a:cubicBezTo>
                          <a:pt x="3246202" y="525394"/>
                          <a:pt x="3135365" y="486212"/>
                          <a:pt x="2972808" y="535531"/>
                        </a:cubicBezTo>
                        <a:cubicBezTo>
                          <a:pt x="2807633" y="571236"/>
                          <a:pt x="2830568" y="535439"/>
                          <a:pt x="2740432" y="535531"/>
                        </a:cubicBezTo>
                        <a:cubicBezTo>
                          <a:pt x="2647327" y="542931"/>
                          <a:pt x="2641701" y="520244"/>
                          <a:pt x="2577502" y="535531"/>
                        </a:cubicBezTo>
                        <a:cubicBezTo>
                          <a:pt x="2529583" y="562309"/>
                          <a:pt x="2401571" y="532290"/>
                          <a:pt x="2275680" y="535531"/>
                        </a:cubicBezTo>
                        <a:cubicBezTo>
                          <a:pt x="2159154" y="539986"/>
                          <a:pt x="2021120" y="493296"/>
                          <a:pt x="1939136" y="535531"/>
                        </a:cubicBezTo>
                        <a:cubicBezTo>
                          <a:pt x="1843745" y="580152"/>
                          <a:pt x="1838292" y="522538"/>
                          <a:pt x="1706760" y="535531"/>
                        </a:cubicBezTo>
                        <a:cubicBezTo>
                          <a:pt x="1601350" y="540688"/>
                          <a:pt x="1566432" y="512115"/>
                          <a:pt x="1509107" y="535531"/>
                        </a:cubicBezTo>
                        <a:cubicBezTo>
                          <a:pt x="1469779" y="537696"/>
                          <a:pt x="1369741" y="534638"/>
                          <a:pt x="1276731" y="535531"/>
                        </a:cubicBezTo>
                        <a:cubicBezTo>
                          <a:pt x="1209103" y="557753"/>
                          <a:pt x="1017943" y="513763"/>
                          <a:pt x="940187" y="535531"/>
                        </a:cubicBezTo>
                        <a:cubicBezTo>
                          <a:pt x="857196" y="579932"/>
                          <a:pt x="734238" y="509768"/>
                          <a:pt x="638365" y="535531"/>
                        </a:cubicBezTo>
                        <a:cubicBezTo>
                          <a:pt x="545878" y="550924"/>
                          <a:pt x="501433" y="522845"/>
                          <a:pt x="440713" y="535531"/>
                        </a:cubicBezTo>
                        <a:cubicBezTo>
                          <a:pt x="377895" y="549282"/>
                          <a:pt x="282819" y="524382"/>
                          <a:pt x="243059" y="535531"/>
                        </a:cubicBezTo>
                        <a:cubicBezTo>
                          <a:pt x="192797" y="561264"/>
                          <a:pt x="84392" y="506028"/>
                          <a:pt x="0" y="535531"/>
                        </a:cubicBezTo>
                        <a:cubicBezTo>
                          <a:pt x="-10327" y="430898"/>
                          <a:pt x="-9" y="400249"/>
                          <a:pt x="0" y="278475"/>
                        </a:cubicBezTo>
                        <a:cubicBezTo>
                          <a:pt x="-9606" y="158996"/>
                          <a:pt x="-12465" y="81082"/>
                          <a:pt x="0" y="0"/>
                        </a:cubicBezTo>
                        <a:close/>
                      </a:path>
                      <a:path w="3472283" h="535531" stroke="0" extrusionOk="0">
                        <a:moveTo>
                          <a:pt x="0" y="0"/>
                        </a:moveTo>
                        <a:cubicBezTo>
                          <a:pt x="84485" y="-8673"/>
                          <a:pt x="146176" y="21370"/>
                          <a:pt x="197653" y="0"/>
                        </a:cubicBezTo>
                        <a:cubicBezTo>
                          <a:pt x="254783" y="-30456"/>
                          <a:pt x="355132" y="-20611"/>
                          <a:pt x="464751" y="0"/>
                        </a:cubicBezTo>
                        <a:cubicBezTo>
                          <a:pt x="568751" y="-10762"/>
                          <a:pt x="702483" y="48798"/>
                          <a:pt x="766573" y="0"/>
                        </a:cubicBezTo>
                        <a:cubicBezTo>
                          <a:pt x="819062" y="-42851"/>
                          <a:pt x="844477" y="23689"/>
                          <a:pt x="929503" y="0"/>
                        </a:cubicBezTo>
                        <a:cubicBezTo>
                          <a:pt x="1006163" y="-38487"/>
                          <a:pt x="1146054" y="13688"/>
                          <a:pt x="1231325" y="0"/>
                        </a:cubicBezTo>
                        <a:cubicBezTo>
                          <a:pt x="1280281" y="-4323"/>
                          <a:pt x="1436995" y="-6439"/>
                          <a:pt x="1567869" y="0"/>
                        </a:cubicBezTo>
                        <a:cubicBezTo>
                          <a:pt x="1694721" y="-20725"/>
                          <a:pt x="1706973" y="25364"/>
                          <a:pt x="1765522" y="0"/>
                        </a:cubicBezTo>
                        <a:cubicBezTo>
                          <a:pt x="1825396" y="-33376"/>
                          <a:pt x="1884959" y="8647"/>
                          <a:pt x="1928452" y="0"/>
                        </a:cubicBezTo>
                        <a:cubicBezTo>
                          <a:pt x="1977915" y="-15100"/>
                          <a:pt x="2053825" y="23230"/>
                          <a:pt x="2126105" y="0"/>
                        </a:cubicBezTo>
                        <a:cubicBezTo>
                          <a:pt x="2209281" y="-20229"/>
                          <a:pt x="2342004" y="6993"/>
                          <a:pt x="2393204" y="0"/>
                        </a:cubicBezTo>
                        <a:cubicBezTo>
                          <a:pt x="2453958" y="3282"/>
                          <a:pt x="2514676" y="10832"/>
                          <a:pt x="2590857" y="0"/>
                        </a:cubicBezTo>
                        <a:cubicBezTo>
                          <a:pt x="2684509" y="-1880"/>
                          <a:pt x="2755869" y="32083"/>
                          <a:pt x="2788510" y="0"/>
                        </a:cubicBezTo>
                        <a:cubicBezTo>
                          <a:pt x="2849411" y="-20200"/>
                          <a:pt x="2898017" y="11609"/>
                          <a:pt x="2986163" y="0"/>
                        </a:cubicBezTo>
                        <a:cubicBezTo>
                          <a:pt x="3070200" y="30243"/>
                          <a:pt x="3318937" y="30117"/>
                          <a:pt x="3472283" y="0"/>
                        </a:cubicBezTo>
                        <a:cubicBezTo>
                          <a:pt x="3490124" y="142826"/>
                          <a:pt x="3467966" y="204544"/>
                          <a:pt x="3472283" y="262410"/>
                        </a:cubicBezTo>
                        <a:cubicBezTo>
                          <a:pt x="3472255" y="319287"/>
                          <a:pt x="3452333" y="412993"/>
                          <a:pt x="3472283" y="535531"/>
                        </a:cubicBezTo>
                        <a:cubicBezTo>
                          <a:pt x="3426384" y="561900"/>
                          <a:pt x="3384492" y="504110"/>
                          <a:pt x="3274629" y="535531"/>
                        </a:cubicBezTo>
                        <a:cubicBezTo>
                          <a:pt x="3177889" y="552473"/>
                          <a:pt x="3139255" y="529234"/>
                          <a:pt x="3042254" y="535531"/>
                        </a:cubicBezTo>
                        <a:cubicBezTo>
                          <a:pt x="2933591" y="537525"/>
                          <a:pt x="2953695" y="524406"/>
                          <a:pt x="2879323" y="535531"/>
                        </a:cubicBezTo>
                        <a:cubicBezTo>
                          <a:pt x="2793282" y="548455"/>
                          <a:pt x="2637080" y="493244"/>
                          <a:pt x="2542779" y="535531"/>
                        </a:cubicBezTo>
                        <a:cubicBezTo>
                          <a:pt x="2429511" y="580138"/>
                          <a:pt x="2412927" y="507586"/>
                          <a:pt x="2379849" y="535531"/>
                        </a:cubicBezTo>
                        <a:cubicBezTo>
                          <a:pt x="2337792" y="568331"/>
                          <a:pt x="2157383" y="496360"/>
                          <a:pt x="2078027" y="535531"/>
                        </a:cubicBezTo>
                        <a:cubicBezTo>
                          <a:pt x="2002756" y="550211"/>
                          <a:pt x="1870656" y="534672"/>
                          <a:pt x="1810929" y="535531"/>
                        </a:cubicBezTo>
                        <a:cubicBezTo>
                          <a:pt x="1741434" y="560417"/>
                          <a:pt x="1650274" y="510656"/>
                          <a:pt x="1509107" y="535531"/>
                        </a:cubicBezTo>
                        <a:cubicBezTo>
                          <a:pt x="1358055" y="588190"/>
                          <a:pt x="1380392" y="544716"/>
                          <a:pt x="1311454" y="535531"/>
                        </a:cubicBezTo>
                        <a:cubicBezTo>
                          <a:pt x="1245363" y="517459"/>
                          <a:pt x="1132311" y="504721"/>
                          <a:pt x="1044355" y="535531"/>
                        </a:cubicBezTo>
                        <a:cubicBezTo>
                          <a:pt x="943120" y="575633"/>
                          <a:pt x="959420" y="516576"/>
                          <a:pt x="881425" y="535531"/>
                        </a:cubicBezTo>
                        <a:cubicBezTo>
                          <a:pt x="817624" y="574518"/>
                          <a:pt x="742394" y="498249"/>
                          <a:pt x="614326" y="535531"/>
                        </a:cubicBezTo>
                        <a:cubicBezTo>
                          <a:pt x="489522" y="588061"/>
                          <a:pt x="399772" y="513313"/>
                          <a:pt x="312505" y="535531"/>
                        </a:cubicBezTo>
                        <a:cubicBezTo>
                          <a:pt x="204212" y="568946"/>
                          <a:pt x="112447" y="542749"/>
                          <a:pt x="0" y="535531"/>
                        </a:cubicBezTo>
                        <a:cubicBezTo>
                          <a:pt x="6550" y="457684"/>
                          <a:pt x="7419" y="363964"/>
                          <a:pt x="0" y="283831"/>
                        </a:cubicBezTo>
                        <a:cubicBezTo>
                          <a:pt x="-7217" y="210222"/>
                          <a:pt x="-3531" y="60415"/>
                          <a:pt x="0" y="0"/>
                        </a:cubicBezTo>
                        <a:close/>
                      </a:path>
                      <a:path w="3472283" h="535531" fill="none" stroke="0" extrusionOk="0">
                        <a:moveTo>
                          <a:pt x="0" y="0"/>
                        </a:moveTo>
                        <a:cubicBezTo>
                          <a:pt x="53163" y="-23284"/>
                          <a:pt x="133095" y="7363"/>
                          <a:pt x="197653" y="0"/>
                        </a:cubicBezTo>
                        <a:cubicBezTo>
                          <a:pt x="246325" y="8075"/>
                          <a:pt x="371659" y="34043"/>
                          <a:pt x="464751" y="0"/>
                        </a:cubicBezTo>
                        <a:cubicBezTo>
                          <a:pt x="538399" y="-26425"/>
                          <a:pt x="645583" y="2967"/>
                          <a:pt x="766573" y="0"/>
                        </a:cubicBezTo>
                        <a:cubicBezTo>
                          <a:pt x="885164" y="3796"/>
                          <a:pt x="851922" y="-1401"/>
                          <a:pt x="929503" y="0"/>
                        </a:cubicBezTo>
                        <a:cubicBezTo>
                          <a:pt x="1020806" y="-1018"/>
                          <a:pt x="1067086" y="17191"/>
                          <a:pt x="1196602" y="0"/>
                        </a:cubicBezTo>
                        <a:cubicBezTo>
                          <a:pt x="1335678" y="6896"/>
                          <a:pt x="1454796" y="-6690"/>
                          <a:pt x="1533146" y="0"/>
                        </a:cubicBezTo>
                        <a:cubicBezTo>
                          <a:pt x="1607056" y="-13313"/>
                          <a:pt x="1629345" y="43047"/>
                          <a:pt x="1730799" y="0"/>
                        </a:cubicBezTo>
                        <a:cubicBezTo>
                          <a:pt x="1824758" y="-7806"/>
                          <a:pt x="1960313" y="16308"/>
                          <a:pt x="2067344" y="0"/>
                        </a:cubicBezTo>
                        <a:cubicBezTo>
                          <a:pt x="2132642" y="-28970"/>
                          <a:pt x="2284572" y="34513"/>
                          <a:pt x="2369165" y="0"/>
                        </a:cubicBezTo>
                        <a:cubicBezTo>
                          <a:pt x="2462680" y="-38978"/>
                          <a:pt x="2522296" y="39858"/>
                          <a:pt x="2636263" y="0"/>
                        </a:cubicBezTo>
                        <a:cubicBezTo>
                          <a:pt x="2731870" y="-11926"/>
                          <a:pt x="2788832" y="30983"/>
                          <a:pt x="2868640" y="0"/>
                        </a:cubicBezTo>
                        <a:cubicBezTo>
                          <a:pt x="2964708" y="-37612"/>
                          <a:pt x="3000913" y="18350"/>
                          <a:pt x="3031569" y="0"/>
                        </a:cubicBezTo>
                        <a:cubicBezTo>
                          <a:pt x="3062203" y="-6254"/>
                          <a:pt x="3158747" y="5391"/>
                          <a:pt x="3194500" y="0"/>
                        </a:cubicBezTo>
                        <a:cubicBezTo>
                          <a:pt x="3225168" y="3163"/>
                          <a:pt x="3329551" y="17013"/>
                          <a:pt x="3472283" y="0"/>
                        </a:cubicBezTo>
                        <a:cubicBezTo>
                          <a:pt x="3478135" y="69756"/>
                          <a:pt x="3445239" y="178722"/>
                          <a:pt x="3472283" y="257055"/>
                        </a:cubicBezTo>
                        <a:cubicBezTo>
                          <a:pt x="3493473" y="350314"/>
                          <a:pt x="3468419" y="477681"/>
                          <a:pt x="3472283" y="535531"/>
                        </a:cubicBezTo>
                        <a:cubicBezTo>
                          <a:pt x="3437041" y="554088"/>
                          <a:pt x="3368294" y="533703"/>
                          <a:pt x="3309352" y="535531"/>
                        </a:cubicBezTo>
                        <a:cubicBezTo>
                          <a:pt x="3216724" y="543083"/>
                          <a:pt x="3133764" y="511518"/>
                          <a:pt x="2972808" y="535531"/>
                        </a:cubicBezTo>
                        <a:cubicBezTo>
                          <a:pt x="2815447" y="580178"/>
                          <a:pt x="2840756" y="522758"/>
                          <a:pt x="2740432" y="535531"/>
                        </a:cubicBezTo>
                        <a:cubicBezTo>
                          <a:pt x="2641231" y="542066"/>
                          <a:pt x="2644802" y="519341"/>
                          <a:pt x="2577502" y="535531"/>
                        </a:cubicBezTo>
                        <a:cubicBezTo>
                          <a:pt x="2505164" y="547088"/>
                          <a:pt x="2400422" y="528988"/>
                          <a:pt x="2275680" y="535531"/>
                        </a:cubicBezTo>
                        <a:cubicBezTo>
                          <a:pt x="2141407" y="567314"/>
                          <a:pt x="2042640" y="478082"/>
                          <a:pt x="1939136" y="535531"/>
                        </a:cubicBezTo>
                        <a:cubicBezTo>
                          <a:pt x="1847312" y="586847"/>
                          <a:pt x="1816448" y="502406"/>
                          <a:pt x="1706760" y="535531"/>
                        </a:cubicBezTo>
                        <a:cubicBezTo>
                          <a:pt x="1585068" y="558226"/>
                          <a:pt x="1558916" y="520126"/>
                          <a:pt x="1509107" y="535531"/>
                        </a:cubicBezTo>
                        <a:cubicBezTo>
                          <a:pt x="1459169" y="557561"/>
                          <a:pt x="1343046" y="506426"/>
                          <a:pt x="1276731" y="535531"/>
                        </a:cubicBezTo>
                        <a:cubicBezTo>
                          <a:pt x="1200977" y="542740"/>
                          <a:pt x="999348" y="480135"/>
                          <a:pt x="940187" y="535531"/>
                        </a:cubicBezTo>
                        <a:cubicBezTo>
                          <a:pt x="864215" y="576714"/>
                          <a:pt x="731147" y="515221"/>
                          <a:pt x="638365" y="535531"/>
                        </a:cubicBezTo>
                        <a:cubicBezTo>
                          <a:pt x="546405" y="551239"/>
                          <a:pt x="501488" y="517018"/>
                          <a:pt x="440713" y="535531"/>
                        </a:cubicBezTo>
                        <a:cubicBezTo>
                          <a:pt x="386109" y="559031"/>
                          <a:pt x="293996" y="522465"/>
                          <a:pt x="243059" y="535531"/>
                        </a:cubicBezTo>
                        <a:cubicBezTo>
                          <a:pt x="212224" y="550372"/>
                          <a:pt x="73076" y="536580"/>
                          <a:pt x="0" y="535531"/>
                        </a:cubicBezTo>
                        <a:cubicBezTo>
                          <a:pt x="-9359" y="426215"/>
                          <a:pt x="4352" y="398378"/>
                          <a:pt x="0" y="278475"/>
                        </a:cubicBezTo>
                        <a:cubicBezTo>
                          <a:pt x="4403" y="152083"/>
                          <a:pt x="5152" y="7563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70 826 : 7 = 10 118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E0A1AD2-5027-4370-AF33-573833009671}"/>
              </a:ext>
            </a:extLst>
          </p:cNvPr>
          <p:cNvSpPr txBox="1"/>
          <p:nvPr/>
        </p:nvSpPr>
        <p:spPr>
          <a:xfrm>
            <a:off x="9191788" y="3593913"/>
            <a:ext cx="1636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BAB43F9-0032-0196-F3F6-04F54BDDF6DD}"/>
              </a:ext>
            </a:extLst>
          </p:cNvPr>
          <p:cNvSpPr txBox="1"/>
          <p:nvPr/>
        </p:nvSpPr>
        <p:spPr>
          <a:xfrm>
            <a:off x="12365200" y="3594985"/>
            <a:ext cx="1636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Thử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Rectangle 3">
            <a:extLst>
              <a:ext uri="{FF2B5EF4-FFF2-40B4-BE49-F238E27FC236}">
                <a16:creationId xmlns:a16="http://schemas.microsoft.com/office/drawing/2014/main" id="{4DFD5973-AC80-301F-7F78-81708A3936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48124" y="4333197"/>
            <a:ext cx="196594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l" eaLnBrk="1" hangingPunct="1">
              <a:defRPr/>
            </a:pPr>
            <a:r>
              <a:rPr lang="en-US" altLang="en-US" sz="3600" kern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10 118</a:t>
            </a:r>
          </a:p>
        </p:txBody>
      </p:sp>
      <p:sp>
        <p:nvSpPr>
          <p:cNvPr id="61" name="Rectangle 4">
            <a:extLst>
              <a:ext uri="{FF2B5EF4-FFF2-40B4-BE49-F238E27FC236}">
                <a16:creationId xmlns:a16="http://schemas.microsoft.com/office/drawing/2014/main" id="{AB6ED170-9984-4026-849B-310B2547F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87512" y="4904692"/>
            <a:ext cx="603807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62" name="Rectangle 23">
            <a:extLst>
              <a:ext uri="{FF2B5EF4-FFF2-40B4-BE49-F238E27FC236}">
                <a16:creationId xmlns:a16="http://schemas.microsoft.com/office/drawing/2014/main" id="{BF2738D4-E04D-377F-0A8D-28A70D8CF2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5598" y="5824449"/>
            <a:ext cx="1625015" cy="806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buClr>
                <a:srgbClr val="00CCFF"/>
              </a:buClr>
              <a:defRPr/>
            </a:pPr>
            <a:r>
              <a:rPr lang="en-US" altLang="en-US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70 826</a:t>
            </a:r>
          </a:p>
        </p:txBody>
      </p:sp>
      <p:sp>
        <p:nvSpPr>
          <p:cNvPr id="63" name="Rectangle 4">
            <a:extLst>
              <a:ext uri="{FF2B5EF4-FFF2-40B4-BE49-F238E27FC236}">
                <a16:creationId xmlns:a16="http://schemas.microsoft.com/office/drawing/2014/main" id="{070F022B-A37E-D475-B552-139BFBA18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894556" y="4980482"/>
            <a:ext cx="603807" cy="5898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1pPr>
            <a:lvl2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2pPr>
            <a:lvl3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3pPr>
            <a:lvl4pPr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4pPr>
            <a:lvl5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  <a:cs typeface="Arial" charset="0"/>
              </a:defRPr>
            </a:lvl9pPr>
          </a:lstStyle>
          <a:p>
            <a:pPr algn="ctr" eaLnBrk="1" hangingPunct="1">
              <a:buClr>
                <a:srgbClr val="00CCFF"/>
              </a:buClr>
              <a:defRPr/>
            </a:pPr>
            <a:r>
              <a:rPr lang="en-US" altLang="en-US" sz="36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64" name="Rectangle 4">
            <a:extLst>
              <a:ext uri="{FF2B5EF4-FFF2-40B4-BE49-F238E27FC236}">
                <a16:creationId xmlns:a16="http://schemas.microsoft.com/office/drawing/2014/main" id="{7F7568A8-A0F8-9E9F-AA83-D994F798925F}"/>
              </a:ext>
            </a:extLst>
          </p:cNvPr>
          <p:cNvSpPr/>
          <p:nvPr/>
        </p:nvSpPr>
        <p:spPr>
          <a:xfrm>
            <a:off x="12304474" y="7325493"/>
            <a:ext cx="3783972" cy="535531"/>
          </a:xfrm>
          <a:custGeom>
            <a:avLst/>
            <a:gdLst>
              <a:gd name="connsiteX0" fmla="*/ 0 w 7314987"/>
              <a:gd name="connsiteY0" fmla="*/ 0 h 769441"/>
              <a:gd name="connsiteX1" fmla="*/ 416392 w 7314987"/>
              <a:gd name="connsiteY1" fmla="*/ 0 h 769441"/>
              <a:gd name="connsiteX2" fmla="*/ 979083 w 7314987"/>
              <a:gd name="connsiteY2" fmla="*/ 0 h 769441"/>
              <a:gd name="connsiteX3" fmla="*/ 1614924 w 7314987"/>
              <a:gd name="connsiteY3" fmla="*/ 0 h 769441"/>
              <a:gd name="connsiteX4" fmla="*/ 1958166 w 7314987"/>
              <a:gd name="connsiteY4" fmla="*/ 0 h 769441"/>
              <a:gd name="connsiteX5" fmla="*/ 2520857 w 7314987"/>
              <a:gd name="connsiteY5" fmla="*/ 0 h 769441"/>
              <a:gd name="connsiteX6" fmla="*/ 3229848 w 7314987"/>
              <a:gd name="connsiteY6" fmla="*/ 0 h 769441"/>
              <a:gd name="connsiteX7" fmla="*/ 3646240 w 7314987"/>
              <a:gd name="connsiteY7" fmla="*/ 0 h 769441"/>
              <a:gd name="connsiteX8" fmla="*/ 4355231 w 7314987"/>
              <a:gd name="connsiteY8" fmla="*/ 0 h 769441"/>
              <a:gd name="connsiteX9" fmla="*/ 4991072 w 7314987"/>
              <a:gd name="connsiteY9" fmla="*/ 0 h 769441"/>
              <a:gd name="connsiteX10" fmla="*/ 5553763 w 7314987"/>
              <a:gd name="connsiteY10" fmla="*/ 0 h 769441"/>
              <a:gd name="connsiteX11" fmla="*/ 6043305 w 7314987"/>
              <a:gd name="connsiteY11" fmla="*/ 0 h 769441"/>
              <a:gd name="connsiteX12" fmla="*/ 6386546 w 7314987"/>
              <a:gd name="connsiteY12" fmla="*/ 0 h 769441"/>
              <a:gd name="connsiteX13" fmla="*/ 6729788 w 7314987"/>
              <a:gd name="connsiteY13" fmla="*/ 0 h 769441"/>
              <a:gd name="connsiteX14" fmla="*/ 7314987 w 7314987"/>
              <a:gd name="connsiteY14" fmla="*/ 0 h 769441"/>
              <a:gd name="connsiteX15" fmla="*/ 7314987 w 7314987"/>
              <a:gd name="connsiteY15" fmla="*/ 369332 h 769441"/>
              <a:gd name="connsiteX16" fmla="*/ 7314987 w 7314987"/>
              <a:gd name="connsiteY16" fmla="*/ 769441 h 769441"/>
              <a:gd name="connsiteX17" fmla="*/ 6971745 w 7314987"/>
              <a:gd name="connsiteY17" fmla="*/ 769441 h 769441"/>
              <a:gd name="connsiteX18" fmla="*/ 6262754 w 7314987"/>
              <a:gd name="connsiteY18" fmla="*/ 769441 h 769441"/>
              <a:gd name="connsiteX19" fmla="*/ 5773213 w 7314987"/>
              <a:gd name="connsiteY19" fmla="*/ 769441 h 769441"/>
              <a:gd name="connsiteX20" fmla="*/ 5429971 w 7314987"/>
              <a:gd name="connsiteY20" fmla="*/ 769441 h 769441"/>
              <a:gd name="connsiteX21" fmla="*/ 4794130 w 7314987"/>
              <a:gd name="connsiteY21" fmla="*/ 769441 h 769441"/>
              <a:gd name="connsiteX22" fmla="*/ 4085139 w 7314987"/>
              <a:gd name="connsiteY22" fmla="*/ 769441 h 769441"/>
              <a:gd name="connsiteX23" fmla="*/ 3595597 w 7314987"/>
              <a:gd name="connsiteY23" fmla="*/ 769441 h 769441"/>
              <a:gd name="connsiteX24" fmla="*/ 3179206 w 7314987"/>
              <a:gd name="connsiteY24" fmla="*/ 769441 h 769441"/>
              <a:gd name="connsiteX25" fmla="*/ 2689664 w 7314987"/>
              <a:gd name="connsiteY25" fmla="*/ 769441 h 769441"/>
              <a:gd name="connsiteX26" fmla="*/ 1980673 w 7314987"/>
              <a:gd name="connsiteY26" fmla="*/ 769441 h 769441"/>
              <a:gd name="connsiteX27" fmla="*/ 1344832 w 7314987"/>
              <a:gd name="connsiteY27" fmla="*/ 769441 h 769441"/>
              <a:gd name="connsiteX28" fmla="*/ 928441 w 7314987"/>
              <a:gd name="connsiteY28" fmla="*/ 769441 h 769441"/>
              <a:gd name="connsiteX29" fmla="*/ 512049 w 7314987"/>
              <a:gd name="connsiteY29" fmla="*/ 769441 h 769441"/>
              <a:gd name="connsiteX30" fmla="*/ 0 w 7314987"/>
              <a:gd name="connsiteY30" fmla="*/ 769441 h 769441"/>
              <a:gd name="connsiteX31" fmla="*/ 0 w 7314987"/>
              <a:gd name="connsiteY31" fmla="*/ 400109 h 769441"/>
              <a:gd name="connsiteX32" fmla="*/ 0 w 7314987"/>
              <a:gd name="connsiteY32" fmla="*/ 0 h 769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314987" h="769441" fill="none" extrusionOk="0">
                <a:moveTo>
                  <a:pt x="0" y="0"/>
                </a:moveTo>
                <a:cubicBezTo>
                  <a:pt x="135891" y="-28171"/>
                  <a:pt x="270817" y="1066"/>
                  <a:pt x="416392" y="0"/>
                </a:cubicBezTo>
                <a:cubicBezTo>
                  <a:pt x="561967" y="-1066"/>
                  <a:pt x="803100" y="22756"/>
                  <a:pt x="979083" y="0"/>
                </a:cubicBezTo>
                <a:cubicBezTo>
                  <a:pt x="1155066" y="-22756"/>
                  <a:pt x="1367938" y="6462"/>
                  <a:pt x="1614924" y="0"/>
                </a:cubicBezTo>
                <a:cubicBezTo>
                  <a:pt x="1861910" y="-6462"/>
                  <a:pt x="1789336" y="11326"/>
                  <a:pt x="1958166" y="0"/>
                </a:cubicBezTo>
                <a:cubicBezTo>
                  <a:pt x="2126996" y="-11326"/>
                  <a:pt x="2245641" y="16267"/>
                  <a:pt x="2520857" y="0"/>
                </a:cubicBezTo>
                <a:cubicBezTo>
                  <a:pt x="2796073" y="-16267"/>
                  <a:pt x="3064659" y="14182"/>
                  <a:pt x="3229848" y="0"/>
                </a:cubicBezTo>
                <a:cubicBezTo>
                  <a:pt x="3395037" y="-14182"/>
                  <a:pt x="3453227" y="48796"/>
                  <a:pt x="3646240" y="0"/>
                </a:cubicBezTo>
                <a:cubicBezTo>
                  <a:pt x="3839253" y="-48796"/>
                  <a:pt x="4163295" y="46648"/>
                  <a:pt x="4355231" y="0"/>
                </a:cubicBezTo>
                <a:cubicBezTo>
                  <a:pt x="4547167" y="-46648"/>
                  <a:pt x="4810509" y="47089"/>
                  <a:pt x="4991072" y="0"/>
                </a:cubicBezTo>
                <a:cubicBezTo>
                  <a:pt x="5171635" y="-47089"/>
                  <a:pt x="5339152" y="42982"/>
                  <a:pt x="5553763" y="0"/>
                </a:cubicBezTo>
                <a:cubicBezTo>
                  <a:pt x="5768374" y="-42982"/>
                  <a:pt x="5851653" y="56939"/>
                  <a:pt x="6043305" y="0"/>
                </a:cubicBezTo>
                <a:cubicBezTo>
                  <a:pt x="6234957" y="-56939"/>
                  <a:pt x="6315294" y="17111"/>
                  <a:pt x="6386546" y="0"/>
                </a:cubicBezTo>
                <a:cubicBezTo>
                  <a:pt x="6457798" y="-17111"/>
                  <a:pt x="6655746" y="8640"/>
                  <a:pt x="6729788" y="0"/>
                </a:cubicBezTo>
                <a:cubicBezTo>
                  <a:pt x="6803830" y="-8640"/>
                  <a:pt x="7027226" y="21236"/>
                  <a:pt x="7314987" y="0"/>
                </a:cubicBezTo>
                <a:cubicBezTo>
                  <a:pt x="7335570" y="103709"/>
                  <a:pt x="7298917" y="235702"/>
                  <a:pt x="7314987" y="369332"/>
                </a:cubicBezTo>
                <a:cubicBezTo>
                  <a:pt x="7331057" y="502962"/>
                  <a:pt x="7308531" y="684276"/>
                  <a:pt x="7314987" y="769441"/>
                </a:cubicBezTo>
                <a:cubicBezTo>
                  <a:pt x="7207849" y="799019"/>
                  <a:pt x="7092157" y="768774"/>
                  <a:pt x="6971745" y="769441"/>
                </a:cubicBezTo>
                <a:cubicBezTo>
                  <a:pt x="6851333" y="770108"/>
                  <a:pt x="6612190" y="708681"/>
                  <a:pt x="6262754" y="769441"/>
                </a:cubicBezTo>
                <a:cubicBezTo>
                  <a:pt x="5913318" y="830201"/>
                  <a:pt x="5970088" y="756703"/>
                  <a:pt x="5773213" y="769441"/>
                </a:cubicBezTo>
                <a:cubicBezTo>
                  <a:pt x="5576338" y="782179"/>
                  <a:pt x="5562747" y="747446"/>
                  <a:pt x="5429971" y="769441"/>
                </a:cubicBezTo>
                <a:cubicBezTo>
                  <a:pt x="5297195" y="791436"/>
                  <a:pt x="5074731" y="755310"/>
                  <a:pt x="4794130" y="769441"/>
                </a:cubicBezTo>
                <a:cubicBezTo>
                  <a:pt x="4513529" y="783572"/>
                  <a:pt x="4278074" y="692891"/>
                  <a:pt x="4085139" y="769441"/>
                </a:cubicBezTo>
                <a:cubicBezTo>
                  <a:pt x="3892204" y="845991"/>
                  <a:pt x="3837581" y="749738"/>
                  <a:pt x="3595597" y="769441"/>
                </a:cubicBezTo>
                <a:cubicBezTo>
                  <a:pt x="3353613" y="789144"/>
                  <a:pt x="3275595" y="742422"/>
                  <a:pt x="3179206" y="769441"/>
                </a:cubicBezTo>
                <a:cubicBezTo>
                  <a:pt x="3082817" y="796460"/>
                  <a:pt x="2843365" y="755212"/>
                  <a:pt x="2689664" y="769441"/>
                </a:cubicBezTo>
                <a:cubicBezTo>
                  <a:pt x="2535963" y="783670"/>
                  <a:pt x="2123136" y="709866"/>
                  <a:pt x="1980673" y="769441"/>
                </a:cubicBezTo>
                <a:cubicBezTo>
                  <a:pt x="1838210" y="829016"/>
                  <a:pt x="1535579" y="760277"/>
                  <a:pt x="1344832" y="769441"/>
                </a:cubicBezTo>
                <a:cubicBezTo>
                  <a:pt x="1154085" y="778605"/>
                  <a:pt x="1061281" y="730715"/>
                  <a:pt x="928441" y="769441"/>
                </a:cubicBezTo>
                <a:cubicBezTo>
                  <a:pt x="795601" y="808167"/>
                  <a:pt x="608709" y="749285"/>
                  <a:pt x="512049" y="769441"/>
                </a:cubicBezTo>
                <a:cubicBezTo>
                  <a:pt x="415389" y="789597"/>
                  <a:pt x="166029" y="738859"/>
                  <a:pt x="0" y="769441"/>
                </a:cubicBezTo>
                <a:cubicBezTo>
                  <a:pt x="-25657" y="619719"/>
                  <a:pt x="4542" y="574162"/>
                  <a:pt x="0" y="400109"/>
                </a:cubicBezTo>
                <a:cubicBezTo>
                  <a:pt x="-4542" y="226056"/>
                  <a:pt x="2236" y="105245"/>
                  <a:pt x="0" y="0"/>
                </a:cubicBezTo>
                <a:close/>
              </a:path>
              <a:path w="7314987" h="769441" stroke="0" extrusionOk="0">
                <a:moveTo>
                  <a:pt x="0" y="0"/>
                </a:moveTo>
                <a:cubicBezTo>
                  <a:pt x="174146" y="-21562"/>
                  <a:pt x="288925" y="33308"/>
                  <a:pt x="416392" y="0"/>
                </a:cubicBezTo>
                <a:cubicBezTo>
                  <a:pt x="543859" y="-33308"/>
                  <a:pt x="722592" y="3054"/>
                  <a:pt x="979083" y="0"/>
                </a:cubicBezTo>
                <a:cubicBezTo>
                  <a:pt x="1235574" y="-3054"/>
                  <a:pt x="1484128" y="66701"/>
                  <a:pt x="1614924" y="0"/>
                </a:cubicBezTo>
                <a:cubicBezTo>
                  <a:pt x="1745720" y="-66701"/>
                  <a:pt x="1801154" y="22895"/>
                  <a:pt x="1958166" y="0"/>
                </a:cubicBezTo>
                <a:cubicBezTo>
                  <a:pt x="2115178" y="-22895"/>
                  <a:pt x="2415130" y="13869"/>
                  <a:pt x="2594007" y="0"/>
                </a:cubicBezTo>
                <a:cubicBezTo>
                  <a:pt x="2772884" y="-13869"/>
                  <a:pt x="3048478" y="27808"/>
                  <a:pt x="3302998" y="0"/>
                </a:cubicBezTo>
                <a:cubicBezTo>
                  <a:pt x="3557518" y="-27808"/>
                  <a:pt x="3587093" y="43978"/>
                  <a:pt x="3719390" y="0"/>
                </a:cubicBezTo>
                <a:cubicBezTo>
                  <a:pt x="3851687" y="-43978"/>
                  <a:pt x="3975683" y="28310"/>
                  <a:pt x="4062631" y="0"/>
                </a:cubicBezTo>
                <a:cubicBezTo>
                  <a:pt x="4149579" y="-28310"/>
                  <a:pt x="4312247" y="10169"/>
                  <a:pt x="4479023" y="0"/>
                </a:cubicBezTo>
                <a:cubicBezTo>
                  <a:pt x="4645799" y="-10169"/>
                  <a:pt x="4921673" y="5284"/>
                  <a:pt x="5041714" y="0"/>
                </a:cubicBezTo>
                <a:cubicBezTo>
                  <a:pt x="5161755" y="-5284"/>
                  <a:pt x="5280940" y="11718"/>
                  <a:pt x="5458106" y="0"/>
                </a:cubicBezTo>
                <a:cubicBezTo>
                  <a:pt x="5635272" y="-11718"/>
                  <a:pt x="5786848" y="31990"/>
                  <a:pt x="5874497" y="0"/>
                </a:cubicBezTo>
                <a:cubicBezTo>
                  <a:pt x="5962146" y="-31990"/>
                  <a:pt x="6117264" y="12081"/>
                  <a:pt x="6290889" y="0"/>
                </a:cubicBezTo>
                <a:cubicBezTo>
                  <a:pt x="6464514" y="-12081"/>
                  <a:pt x="6904210" y="73831"/>
                  <a:pt x="7314987" y="0"/>
                </a:cubicBezTo>
                <a:cubicBezTo>
                  <a:pt x="7344982" y="181457"/>
                  <a:pt x="7311436" y="287369"/>
                  <a:pt x="7314987" y="377026"/>
                </a:cubicBezTo>
                <a:cubicBezTo>
                  <a:pt x="7318538" y="466683"/>
                  <a:pt x="7295536" y="575675"/>
                  <a:pt x="7314987" y="769441"/>
                </a:cubicBezTo>
                <a:cubicBezTo>
                  <a:pt x="7217651" y="809454"/>
                  <a:pt x="7100205" y="746652"/>
                  <a:pt x="6898595" y="769441"/>
                </a:cubicBezTo>
                <a:cubicBezTo>
                  <a:pt x="6696985" y="792230"/>
                  <a:pt x="6629752" y="763660"/>
                  <a:pt x="6409054" y="769441"/>
                </a:cubicBezTo>
                <a:cubicBezTo>
                  <a:pt x="6188356" y="775222"/>
                  <a:pt x="6216262" y="747347"/>
                  <a:pt x="6065812" y="769441"/>
                </a:cubicBezTo>
                <a:cubicBezTo>
                  <a:pt x="5915362" y="791535"/>
                  <a:pt x="5592212" y="705634"/>
                  <a:pt x="5356821" y="769441"/>
                </a:cubicBezTo>
                <a:cubicBezTo>
                  <a:pt x="5121430" y="833248"/>
                  <a:pt x="5108180" y="731609"/>
                  <a:pt x="5013580" y="769441"/>
                </a:cubicBezTo>
                <a:cubicBezTo>
                  <a:pt x="4918980" y="807273"/>
                  <a:pt x="4535268" y="740794"/>
                  <a:pt x="4377738" y="769441"/>
                </a:cubicBezTo>
                <a:cubicBezTo>
                  <a:pt x="4220208" y="798088"/>
                  <a:pt x="3943999" y="750724"/>
                  <a:pt x="3815047" y="769441"/>
                </a:cubicBezTo>
                <a:cubicBezTo>
                  <a:pt x="3686095" y="788158"/>
                  <a:pt x="3477264" y="705129"/>
                  <a:pt x="3179206" y="769441"/>
                </a:cubicBezTo>
                <a:cubicBezTo>
                  <a:pt x="2881148" y="833753"/>
                  <a:pt x="2930600" y="767547"/>
                  <a:pt x="2762814" y="769441"/>
                </a:cubicBezTo>
                <a:cubicBezTo>
                  <a:pt x="2595028" y="771335"/>
                  <a:pt x="2409525" y="729423"/>
                  <a:pt x="2200123" y="769441"/>
                </a:cubicBezTo>
                <a:cubicBezTo>
                  <a:pt x="1990721" y="809459"/>
                  <a:pt x="2017774" y="728661"/>
                  <a:pt x="1856881" y="769441"/>
                </a:cubicBezTo>
                <a:cubicBezTo>
                  <a:pt x="1695988" y="810221"/>
                  <a:pt x="1547900" y="726656"/>
                  <a:pt x="1294190" y="769441"/>
                </a:cubicBezTo>
                <a:cubicBezTo>
                  <a:pt x="1040480" y="812226"/>
                  <a:pt x="838166" y="735306"/>
                  <a:pt x="658349" y="769441"/>
                </a:cubicBezTo>
                <a:cubicBezTo>
                  <a:pt x="478532" y="803576"/>
                  <a:pt x="252335" y="749027"/>
                  <a:pt x="0" y="769441"/>
                </a:cubicBezTo>
                <a:cubicBezTo>
                  <a:pt x="-8947" y="668103"/>
                  <a:pt x="210" y="519105"/>
                  <a:pt x="0" y="407804"/>
                </a:cubicBezTo>
                <a:cubicBezTo>
                  <a:pt x="-210" y="296503"/>
                  <a:pt x="9757" y="97032"/>
                  <a:pt x="0" y="0"/>
                </a:cubicBezTo>
                <a:close/>
              </a:path>
            </a:pathLst>
          </a:custGeom>
          <a:solidFill>
            <a:schemeClr val="bg1"/>
          </a:solidFill>
          <a:ln w="28575">
            <a:solidFill>
              <a:srgbClr val="6EBA35"/>
            </a:solidFill>
            <a:prstDash val="dash"/>
            <a:extLst>
              <a:ext uri="{C807C97D-BFC1-408E-A445-0C87EB9F89A2}">
                <ask:lineSketchStyleProps xmlns:ask="http://schemas.microsoft.com/office/drawing/2018/sketchyshapes" sd="1255533040">
                  <a:custGeom>
                    <a:avLst/>
                    <a:gdLst>
                      <a:gd name="connsiteX0" fmla="*/ 0 w 3783972"/>
                      <a:gd name="connsiteY0" fmla="*/ 0 h 535531"/>
                      <a:gd name="connsiteX1" fmla="*/ 215395 w 3783972"/>
                      <a:gd name="connsiteY1" fmla="*/ 0 h 535531"/>
                      <a:gd name="connsiteX2" fmla="*/ 506470 w 3783972"/>
                      <a:gd name="connsiteY2" fmla="*/ 0 h 535531"/>
                      <a:gd name="connsiteX3" fmla="*/ 835384 w 3783972"/>
                      <a:gd name="connsiteY3" fmla="*/ 0 h 535531"/>
                      <a:gd name="connsiteX4" fmla="*/ 1012940 w 3783972"/>
                      <a:gd name="connsiteY4" fmla="*/ 0 h 535531"/>
                      <a:gd name="connsiteX5" fmla="*/ 1304014 w 3783972"/>
                      <a:gd name="connsiteY5" fmla="*/ 0 h 535531"/>
                      <a:gd name="connsiteX6" fmla="*/ 1670769 w 3783972"/>
                      <a:gd name="connsiteY6" fmla="*/ 0 h 535531"/>
                      <a:gd name="connsiteX7" fmla="*/ 1886164 w 3783972"/>
                      <a:gd name="connsiteY7" fmla="*/ 0 h 535531"/>
                      <a:gd name="connsiteX8" fmla="*/ 2252918 w 3783972"/>
                      <a:gd name="connsiteY8" fmla="*/ 0 h 535531"/>
                      <a:gd name="connsiteX9" fmla="*/ 2581833 w 3783972"/>
                      <a:gd name="connsiteY9" fmla="*/ 0 h 535531"/>
                      <a:gd name="connsiteX10" fmla="*/ 2872907 w 3783972"/>
                      <a:gd name="connsiteY10" fmla="*/ 0 h 535531"/>
                      <a:gd name="connsiteX11" fmla="*/ 3126143 w 3783972"/>
                      <a:gd name="connsiteY11" fmla="*/ 0 h 535531"/>
                      <a:gd name="connsiteX12" fmla="*/ 3303698 w 3783972"/>
                      <a:gd name="connsiteY12" fmla="*/ 0 h 535531"/>
                      <a:gd name="connsiteX13" fmla="*/ 3481254 w 3783972"/>
                      <a:gd name="connsiteY13" fmla="*/ 0 h 535531"/>
                      <a:gd name="connsiteX14" fmla="*/ 3783971 w 3783972"/>
                      <a:gd name="connsiteY14" fmla="*/ 0 h 535531"/>
                      <a:gd name="connsiteX15" fmla="*/ 3783971 w 3783972"/>
                      <a:gd name="connsiteY15" fmla="*/ 257055 h 535531"/>
                      <a:gd name="connsiteX16" fmla="*/ 3783971 w 3783972"/>
                      <a:gd name="connsiteY16" fmla="*/ 535531 h 535531"/>
                      <a:gd name="connsiteX17" fmla="*/ 3606416 w 3783972"/>
                      <a:gd name="connsiteY17" fmla="*/ 535531 h 535531"/>
                      <a:gd name="connsiteX18" fmla="*/ 3239662 w 3783972"/>
                      <a:gd name="connsiteY18" fmla="*/ 535531 h 535531"/>
                      <a:gd name="connsiteX19" fmla="*/ 2986427 w 3783972"/>
                      <a:gd name="connsiteY19" fmla="*/ 535531 h 535531"/>
                      <a:gd name="connsiteX20" fmla="*/ 2808871 w 3783972"/>
                      <a:gd name="connsiteY20" fmla="*/ 535531 h 535531"/>
                      <a:gd name="connsiteX21" fmla="*/ 2479957 w 3783972"/>
                      <a:gd name="connsiteY21" fmla="*/ 535531 h 535531"/>
                      <a:gd name="connsiteX22" fmla="*/ 2113202 w 3783972"/>
                      <a:gd name="connsiteY22" fmla="*/ 535531 h 535531"/>
                      <a:gd name="connsiteX23" fmla="*/ 1859967 w 3783972"/>
                      <a:gd name="connsiteY23" fmla="*/ 535531 h 535531"/>
                      <a:gd name="connsiteX24" fmla="*/ 1644572 w 3783972"/>
                      <a:gd name="connsiteY24" fmla="*/ 535531 h 535531"/>
                      <a:gd name="connsiteX25" fmla="*/ 1391337 w 3783972"/>
                      <a:gd name="connsiteY25" fmla="*/ 535531 h 535531"/>
                      <a:gd name="connsiteX26" fmla="*/ 1024582 w 3783972"/>
                      <a:gd name="connsiteY26" fmla="*/ 535531 h 535531"/>
                      <a:gd name="connsiteX27" fmla="*/ 695668 w 3783972"/>
                      <a:gd name="connsiteY27" fmla="*/ 535531 h 535531"/>
                      <a:gd name="connsiteX28" fmla="*/ 480273 w 3783972"/>
                      <a:gd name="connsiteY28" fmla="*/ 535531 h 535531"/>
                      <a:gd name="connsiteX29" fmla="*/ 264877 w 3783972"/>
                      <a:gd name="connsiteY29" fmla="*/ 535531 h 535531"/>
                      <a:gd name="connsiteX30" fmla="*/ 0 w 3783972"/>
                      <a:gd name="connsiteY30" fmla="*/ 535531 h 535531"/>
                      <a:gd name="connsiteX31" fmla="*/ 0 w 3783972"/>
                      <a:gd name="connsiteY31" fmla="*/ 278475 h 535531"/>
                      <a:gd name="connsiteX32" fmla="*/ 0 w 3783972"/>
                      <a:gd name="connsiteY32" fmla="*/ 0 h 535531"/>
                      <a:gd name="connsiteX0" fmla="*/ 0 w 3783972"/>
                      <a:gd name="connsiteY0" fmla="*/ 0 h 535531"/>
                      <a:gd name="connsiteX1" fmla="*/ 215395 w 3783972"/>
                      <a:gd name="connsiteY1" fmla="*/ 0 h 535531"/>
                      <a:gd name="connsiteX2" fmla="*/ 506470 w 3783972"/>
                      <a:gd name="connsiteY2" fmla="*/ 0 h 535531"/>
                      <a:gd name="connsiteX3" fmla="*/ 835384 w 3783972"/>
                      <a:gd name="connsiteY3" fmla="*/ 0 h 535531"/>
                      <a:gd name="connsiteX4" fmla="*/ 1012940 w 3783972"/>
                      <a:gd name="connsiteY4" fmla="*/ 0 h 535531"/>
                      <a:gd name="connsiteX5" fmla="*/ 1341854 w 3783972"/>
                      <a:gd name="connsiteY5" fmla="*/ 0 h 535531"/>
                      <a:gd name="connsiteX6" fmla="*/ 1708608 w 3783972"/>
                      <a:gd name="connsiteY6" fmla="*/ 0 h 535531"/>
                      <a:gd name="connsiteX7" fmla="*/ 1924004 w 3783972"/>
                      <a:gd name="connsiteY7" fmla="*/ 0 h 535531"/>
                      <a:gd name="connsiteX8" fmla="*/ 2101559 w 3783972"/>
                      <a:gd name="connsiteY8" fmla="*/ 0 h 535531"/>
                      <a:gd name="connsiteX9" fmla="*/ 2316955 w 3783972"/>
                      <a:gd name="connsiteY9" fmla="*/ 0 h 535531"/>
                      <a:gd name="connsiteX10" fmla="*/ 2608029 w 3783972"/>
                      <a:gd name="connsiteY10" fmla="*/ 0 h 535531"/>
                      <a:gd name="connsiteX11" fmla="*/ 2823425 w 3783972"/>
                      <a:gd name="connsiteY11" fmla="*/ 0 h 535531"/>
                      <a:gd name="connsiteX12" fmla="*/ 3038820 w 3783972"/>
                      <a:gd name="connsiteY12" fmla="*/ 0 h 535531"/>
                      <a:gd name="connsiteX13" fmla="*/ 3254216 w 3783972"/>
                      <a:gd name="connsiteY13" fmla="*/ 0 h 535531"/>
                      <a:gd name="connsiteX14" fmla="*/ 3783971 w 3783972"/>
                      <a:gd name="connsiteY14" fmla="*/ 0 h 535531"/>
                      <a:gd name="connsiteX15" fmla="*/ 3783971 w 3783972"/>
                      <a:gd name="connsiteY15" fmla="*/ 262410 h 535531"/>
                      <a:gd name="connsiteX16" fmla="*/ 3783971 w 3783972"/>
                      <a:gd name="connsiteY16" fmla="*/ 535531 h 535531"/>
                      <a:gd name="connsiteX17" fmla="*/ 3568576 w 3783972"/>
                      <a:gd name="connsiteY17" fmla="*/ 535531 h 535531"/>
                      <a:gd name="connsiteX18" fmla="*/ 3315341 w 3783972"/>
                      <a:gd name="connsiteY18" fmla="*/ 535531 h 535531"/>
                      <a:gd name="connsiteX19" fmla="*/ 3137785 w 3783972"/>
                      <a:gd name="connsiteY19" fmla="*/ 535531 h 535531"/>
                      <a:gd name="connsiteX20" fmla="*/ 2771031 w 3783972"/>
                      <a:gd name="connsiteY20" fmla="*/ 535531 h 535531"/>
                      <a:gd name="connsiteX21" fmla="*/ 2593476 w 3783972"/>
                      <a:gd name="connsiteY21" fmla="*/ 535531 h 535531"/>
                      <a:gd name="connsiteX22" fmla="*/ 2264561 w 3783972"/>
                      <a:gd name="connsiteY22" fmla="*/ 535531 h 535531"/>
                      <a:gd name="connsiteX23" fmla="*/ 1973486 w 3783972"/>
                      <a:gd name="connsiteY23" fmla="*/ 535531 h 535531"/>
                      <a:gd name="connsiteX24" fmla="*/ 1644572 w 3783972"/>
                      <a:gd name="connsiteY24" fmla="*/ 535531 h 535531"/>
                      <a:gd name="connsiteX25" fmla="*/ 1429176 w 3783972"/>
                      <a:gd name="connsiteY25" fmla="*/ 535531 h 535531"/>
                      <a:gd name="connsiteX26" fmla="*/ 1138102 w 3783972"/>
                      <a:gd name="connsiteY26" fmla="*/ 535531 h 535531"/>
                      <a:gd name="connsiteX27" fmla="*/ 960546 w 3783972"/>
                      <a:gd name="connsiteY27" fmla="*/ 535531 h 535531"/>
                      <a:gd name="connsiteX28" fmla="*/ 669471 w 3783972"/>
                      <a:gd name="connsiteY28" fmla="*/ 535531 h 535531"/>
                      <a:gd name="connsiteX29" fmla="*/ 340557 w 3783972"/>
                      <a:gd name="connsiteY29" fmla="*/ 535531 h 535531"/>
                      <a:gd name="connsiteX30" fmla="*/ 0 w 3783972"/>
                      <a:gd name="connsiteY30" fmla="*/ 535531 h 535531"/>
                      <a:gd name="connsiteX31" fmla="*/ 0 w 3783972"/>
                      <a:gd name="connsiteY31" fmla="*/ 283831 h 535531"/>
                      <a:gd name="connsiteX32" fmla="*/ 0 w 3783972"/>
                      <a:gd name="connsiteY32" fmla="*/ 0 h 53553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</a:cxnLst>
                    <a:rect l="l" t="t" r="r" b="b"/>
                    <a:pathLst>
                      <a:path w="3783972" h="535531" fill="none" extrusionOk="0">
                        <a:moveTo>
                          <a:pt x="0" y="0"/>
                        </a:moveTo>
                        <a:cubicBezTo>
                          <a:pt x="64770" y="-20063"/>
                          <a:pt x="126936" y="-8105"/>
                          <a:pt x="215395" y="0"/>
                        </a:cubicBezTo>
                        <a:cubicBezTo>
                          <a:pt x="288985" y="-21767"/>
                          <a:pt x="420606" y="22260"/>
                          <a:pt x="506470" y="0"/>
                        </a:cubicBezTo>
                        <a:cubicBezTo>
                          <a:pt x="603321" y="5458"/>
                          <a:pt x="725443" y="-13817"/>
                          <a:pt x="835384" y="0"/>
                        </a:cubicBezTo>
                        <a:cubicBezTo>
                          <a:pt x="964357" y="-8853"/>
                          <a:pt x="920688" y="15959"/>
                          <a:pt x="1012940" y="0"/>
                        </a:cubicBezTo>
                        <a:cubicBezTo>
                          <a:pt x="1104598" y="3370"/>
                          <a:pt x="1158382" y="-175"/>
                          <a:pt x="1304014" y="0"/>
                        </a:cubicBezTo>
                        <a:cubicBezTo>
                          <a:pt x="1441545" y="13424"/>
                          <a:pt x="1571958" y="-2392"/>
                          <a:pt x="1670769" y="0"/>
                        </a:cubicBezTo>
                        <a:cubicBezTo>
                          <a:pt x="1756062" y="-5553"/>
                          <a:pt x="1777969" y="34116"/>
                          <a:pt x="1886164" y="0"/>
                        </a:cubicBezTo>
                        <a:cubicBezTo>
                          <a:pt x="1969754" y="-25024"/>
                          <a:pt x="2157729" y="29201"/>
                          <a:pt x="2252918" y="0"/>
                        </a:cubicBezTo>
                        <a:cubicBezTo>
                          <a:pt x="2339763" y="-42787"/>
                          <a:pt x="2478417" y="16784"/>
                          <a:pt x="2581833" y="0"/>
                        </a:cubicBezTo>
                        <a:cubicBezTo>
                          <a:pt x="2651792" y="-18940"/>
                          <a:pt x="2773226" y="38084"/>
                          <a:pt x="2872907" y="0"/>
                        </a:cubicBezTo>
                        <a:cubicBezTo>
                          <a:pt x="2986439" y="-21296"/>
                          <a:pt x="3021907" y="50359"/>
                          <a:pt x="3126143" y="0"/>
                        </a:cubicBezTo>
                        <a:cubicBezTo>
                          <a:pt x="3221765" y="-29380"/>
                          <a:pt x="3270635" y="7415"/>
                          <a:pt x="3303698" y="0"/>
                        </a:cubicBezTo>
                        <a:cubicBezTo>
                          <a:pt x="3349472" y="-10203"/>
                          <a:pt x="3441221" y="2864"/>
                          <a:pt x="3481254" y="0"/>
                        </a:cubicBezTo>
                        <a:cubicBezTo>
                          <a:pt x="3527249" y="10052"/>
                          <a:pt x="3619083" y="22978"/>
                          <a:pt x="3783971" y="0"/>
                        </a:cubicBezTo>
                        <a:cubicBezTo>
                          <a:pt x="3790540" y="85301"/>
                          <a:pt x="3760216" y="153069"/>
                          <a:pt x="3783971" y="257055"/>
                        </a:cubicBezTo>
                        <a:cubicBezTo>
                          <a:pt x="3785777" y="347079"/>
                          <a:pt x="3782049" y="475123"/>
                          <a:pt x="3783971" y="535531"/>
                        </a:cubicBezTo>
                        <a:cubicBezTo>
                          <a:pt x="3714287" y="559513"/>
                          <a:pt x="3677943" y="526838"/>
                          <a:pt x="3606416" y="535531"/>
                        </a:cubicBezTo>
                        <a:cubicBezTo>
                          <a:pt x="3531027" y="512822"/>
                          <a:pt x="3407658" y="466156"/>
                          <a:pt x="3239662" y="535531"/>
                        </a:cubicBezTo>
                        <a:cubicBezTo>
                          <a:pt x="3059255" y="574478"/>
                          <a:pt x="3085942" y="532819"/>
                          <a:pt x="2986427" y="535531"/>
                        </a:cubicBezTo>
                        <a:cubicBezTo>
                          <a:pt x="2884996" y="542666"/>
                          <a:pt x="2879386" y="520257"/>
                          <a:pt x="2808871" y="535531"/>
                        </a:cubicBezTo>
                        <a:cubicBezTo>
                          <a:pt x="2753966" y="561301"/>
                          <a:pt x="2618689" y="531491"/>
                          <a:pt x="2479957" y="535531"/>
                        </a:cubicBezTo>
                        <a:cubicBezTo>
                          <a:pt x="2363476" y="536112"/>
                          <a:pt x="2203948" y="492675"/>
                          <a:pt x="2113202" y="535531"/>
                        </a:cubicBezTo>
                        <a:cubicBezTo>
                          <a:pt x="2006212" y="572475"/>
                          <a:pt x="2003971" y="522632"/>
                          <a:pt x="1859967" y="535531"/>
                        </a:cubicBezTo>
                        <a:cubicBezTo>
                          <a:pt x="1745923" y="539170"/>
                          <a:pt x="1707773" y="511410"/>
                          <a:pt x="1644572" y="535531"/>
                        </a:cubicBezTo>
                        <a:cubicBezTo>
                          <a:pt x="1597972" y="545893"/>
                          <a:pt x="1472749" y="526483"/>
                          <a:pt x="1391337" y="535531"/>
                        </a:cubicBezTo>
                        <a:cubicBezTo>
                          <a:pt x="1321216" y="567125"/>
                          <a:pt x="1107063" y="511147"/>
                          <a:pt x="1024582" y="535531"/>
                        </a:cubicBezTo>
                        <a:cubicBezTo>
                          <a:pt x="927686" y="581430"/>
                          <a:pt x="796887" y="519889"/>
                          <a:pt x="695668" y="535531"/>
                        </a:cubicBezTo>
                        <a:cubicBezTo>
                          <a:pt x="595680" y="548020"/>
                          <a:pt x="546794" y="521993"/>
                          <a:pt x="480273" y="535531"/>
                        </a:cubicBezTo>
                        <a:cubicBezTo>
                          <a:pt x="411642" y="557717"/>
                          <a:pt x="304468" y="526399"/>
                          <a:pt x="264877" y="535531"/>
                        </a:cubicBezTo>
                        <a:cubicBezTo>
                          <a:pt x="213391" y="553528"/>
                          <a:pt x="95126" y="500641"/>
                          <a:pt x="0" y="535531"/>
                        </a:cubicBezTo>
                        <a:cubicBezTo>
                          <a:pt x="-3768" y="429139"/>
                          <a:pt x="-351" y="400406"/>
                          <a:pt x="0" y="278475"/>
                        </a:cubicBezTo>
                        <a:cubicBezTo>
                          <a:pt x="-15271" y="160216"/>
                          <a:pt x="-4195" y="76349"/>
                          <a:pt x="0" y="0"/>
                        </a:cubicBezTo>
                        <a:close/>
                      </a:path>
                      <a:path w="3783972" h="535531" stroke="0" extrusionOk="0">
                        <a:moveTo>
                          <a:pt x="0" y="0"/>
                        </a:moveTo>
                        <a:cubicBezTo>
                          <a:pt x="94611" y="728"/>
                          <a:pt x="156975" y="21674"/>
                          <a:pt x="215395" y="0"/>
                        </a:cubicBezTo>
                        <a:cubicBezTo>
                          <a:pt x="275108" y="-36592"/>
                          <a:pt x="378377" y="-6474"/>
                          <a:pt x="506470" y="0"/>
                        </a:cubicBezTo>
                        <a:cubicBezTo>
                          <a:pt x="621960" y="-10489"/>
                          <a:pt x="764286" y="50501"/>
                          <a:pt x="835384" y="0"/>
                        </a:cubicBezTo>
                        <a:cubicBezTo>
                          <a:pt x="894870" y="-43380"/>
                          <a:pt x="929447" y="17613"/>
                          <a:pt x="1012940" y="0"/>
                        </a:cubicBezTo>
                        <a:cubicBezTo>
                          <a:pt x="1096473" y="-40424"/>
                          <a:pt x="1248453" y="19372"/>
                          <a:pt x="1341854" y="0"/>
                        </a:cubicBezTo>
                        <a:cubicBezTo>
                          <a:pt x="1410287" y="-6080"/>
                          <a:pt x="1568624" y="-1993"/>
                          <a:pt x="1708608" y="0"/>
                        </a:cubicBezTo>
                        <a:cubicBezTo>
                          <a:pt x="1846559" y="-20782"/>
                          <a:pt x="1862109" y="22538"/>
                          <a:pt x="1924004" y="0"/>
                        </a:cubicBezTo>
                        <a:cubicBezTo>
                          <a:pt x="1987739" y="-35056"/>
                          <a:pt x="2055883" y="16224"/>
                          <a:pt x="2101559" y="0"/>
                        </a:cubicBezTo>
                        <a:cubicBezTo>
                          <a:pt x="2156540" y="-14081"/>
                          <a:pt x="2236274" y="20195"/>
                          <a:pt x="2316955" y="0"/>
                        </a:cubicBezTo>
                        <a:cubicBezTo>
                          <a:pt x="2404909" y="-12599"/>
                          <a:pt x="2548144" y="4945"/>
                          <a:pt x="2608029" y="0"/>
                        </a:cubicBezTo>
                        <a:cubicBezTo>
                          <a:pt x="2673246" y="2079"/>
                          <a:pt x="2742523" y="11788"/>
                          <a:pt x="2823425" y="0"/>
                        </a:cubicBezTo>
                        <a:cubicBezTo>
                          <a:pt x="2926770" y="-472"/>
                          <a:pt x="2994475" y="23355"/>
                          <a:pt x="3038820" y="0"/>
                        </a:cubicBezTo>
                        <a:cubicBezTo>
                          <a:pt x="3091894" y="-21438"/>
                          <a:pt x="3152302" y="15168"/>
                          <a:pt x="3254216" y="0"/>
                        </a:cubicBezTo>
                        <a:cubicBezTo>
                          <a:pt x="3344912" y="12622"/>
                          <a:pt x="3629863" y="21567"/>
                          <a:pt x="3783971" y="0"/>
                        </a:cubicBezTo>
                        <a:cubicBezTo>
                          <a:pt x="3800474" y="130816"/>
                          <a:pt x="3780635" y="202594"/>
                          <a:pt x="3783971" y="262410"/>
                        </a:cubicBezTo>
                        <a:cubicBezTo>
                          <a:pt x="3782844" y="315249"/>
                          <a:pt x="3762758" y="413495"/>
                          <a:pt x="3783971" y="535531"/>
                        </a:cubicBezTo>
                        <a:cubicBezTo>
                          <a:pt x="3735365" y="554919"/>
                          <a:pt x="3675598" y="516669"/>
                          <a:pt x="3568576" y="535531"/>
                        </a:cubicBezTo>
                        <a:cubicBezTo>
                          <a:pt x="3457304" y="558646"/>
                          <a:pt x="3418341" y="528236"/>
                          <a:pt x="3315341" y="535531"/>
                        </a:cubicBezTo>
                        <a:cubicBezTo>
                          <a:pt x="3197467" y="537625"/>
                          <a:pt x="3216047" y="520778"/>
                          <a:pt x="3137785" y="535531"/>
                        </a:cubicBezTo>
                        <a:cubicBezTo>
                          <a:pt x="3043181" y="548094"/>
                          <a:pt x="2868797" y="494044"/>
                          <a:pt x="2771031" y="535531"/>
                        </a:cubicBezTo>
                        <a:cubicBezTo>
                          <a:pt x="2640067" y="581127"/>
                          <a:pt x="2640093" y="508883"/>
                          <a:pt x="2593476" y="535531"/>
                        </a:cubicBezTo>
                        <a:cubicBezTo>
                          <a:pt x="2554276" y="583981"/>
                          <a:pt x="2351234" y="493822"/>
                          <a:pt x="2264561" y="535531"/>
                        </a:cubicBezTo>
                        <a:cubicBezTo>
                          <a:pt x="2181591" y="539744"/>
                          <a:pt x="2039185" y="530761"/>
                          <a:pt x="1973486" y="535531"/>
                        </a:cubicBezTo>
                        <a:cubicBezTo>
                          <a:pt x="1887024" y="576840"/>
                          <a:pt x="1798356" y="515897"/>
                          <a:pt x="1644572" y="535531"/>
                        </a:cubicBezTo>
                        <a:cubicBezTo>
                          <a:pt x="1485394" y="584414"/>
                          <a:pt x="1507929" y="542102"/>
                          <a:pt x="1429176" y="535531"/>
                        </a:cubicBezTo>
                        <a:cubicBezTo>
                          <a:pt x="1344820" y="533362"/>
                          <a:pt x="1243021" y="506799"/>
                          <a:pt x="1138102" y="535531"/>
                        </a:cubicBezTo>
                        <a:cubicBezTo>
                          <a:pt x="1028121" y="574456"/>
                          <a:pt x="1044874" y="513542"/>
                          <a:pt x="960546" y="535531"/>
                        </a:cubicBezTo>
                        <a:cubicBezTo>
                          <a:pt x="895271" y="579056"/>
                          <a:pt x="815360" y="491360"/>
                          <a:pt x="669471" y="535531"/>
                        </a:cubicBezTo>
                        <a:cubicBezTo>
                          <a:pt x="535021" y="582007"/>
                          <a:pt x="436980" y="514517"/>
                          <a:pt x="340557" y="535531"/>
                        </a:cubicBezTo>
                        <a:cubicBezTo>
                          <a:pt x="240765" y="562140"/>
                          <a:pt x="128835" y="526277"/>
                          <a:pt x="0" y="535531"/>
                        </a:cubicBezTo>
                        <a:cubicBezTo>
                          <a:pt x="6025" y="457781"/>
                          <a:pt x="7075" y="363835"/>
                          <a:pt x="0" y="283831"/>
                        </a:cubicBezTo>
                        <a:cubicBezTo>
                          <a:pt x="-10953" y="212242"/>
                          <a:pt x="1712" y="64626"/>
                          <a:pt x="0" y="0"/>
                        </a:cubicBezTo>
                        <a:close/>
                      </a:path>
                      <a:path w="3783972" h="535531" fill="none" stroke="0" extrusionOk="0">
                        <a:moveTo>
                          <a:pt x="0" y="0"/>
                        </a:moveTo>
                        <a:cubicBezTo>
                          <a:pt x="51298" y="-25765"/>
                          <a:pt x="141183" y="2332"/>
                          <a:pt x="215395" y="0"/>
                        </a:cubicBezTo>
                        <a:cubicBezTo>
                          <a:pt x="278312" y="4605"/>
                          <a:pt x="408553" y="28948"/>
                          <a:pt x="506470" y="0"/>
                        </a:cubicBezTo>
                        <a:cubicBezTo>
                          <a:pt x="577884" y="-36845"/>
                          <a:pt x="704125" y="3071"/>
                          <a:pt x="835384" y="0"/>
                        </a:cubicBezTo>
                        <a:cubicBezTo>
                          <a:pt x="964194" y="1921"/>
                          <a:pt x="928425" y="-2342"/>
                          <a:pt x="1012940" y="0"/>
                        </a:cubicBezTo>
                        <a:cubicBezTo>
                          <a:pt x="1104463" y="-5307"/>
                          <a:pt x="1162724" y="16942"/>
                          <a:pt x="1304014" y="0"/>
                        </a:cubicBezTo>
                        <a:cubicBezTo>
                          <a:pt x="1452401" y="1675"/>
                          <a:pt x="1585404" y="-12956"/>
                          <a:pt x="1670769" y="0"/>
                        </a:cubicBezTo>
                        <a:cubicBezTo>
                          <a:pt x="1753134" y="-12229"/>
                          <a:pt x="1782992" y="37036"/>
                          <a:pt x="1886164" y="0"/>
                        </a:cubicBezTo>
                        <a:cubicBezTo>
                          <a:pt x="1987044" y="-22379"/>
                          <a:pt x="2144378" y="23075"/>
                          <a:pt x="2252918" y="0"/>
                        </a:cubicBezTo>
                        <a:cubicBezTo>
                          <a:pt x="2336548" y="-30346"/>
                          <a:pt x="2490899" y="36622"/>
                          <a:pt x="2581833" y="0"/>
                        </a:cubicBezTo>
                        <a:cubicBezTo>
                          <a:pt x="2689346" y="-43990"/>
                          <a:pt x="2744679" y="44063"/>
                          <a:pt x="2872907" y="0"/>
                        </a:cubicBezTo>
                        <a:cubicBezTo>
                          <a:pt x="2981147" y="-21942"/>
                          <a:pt x="3042406" y="27702"/>
                          <a:pt x="3126143" y="0"/>
                        </a:cubicBezTo>
                        <a:cubicBezTo>
                          <a:pt x="3233799" y="-36256"/>
                          <a:pt x="3268186" y="14650"/>
                          <a:pt x="3303698" y="0"/>
                        </a:cubicBezTo>
                        <a:cubicBezTo>
                          <a:pt x="3337221" y="-5993"/>
                          <a:pt x="3438104" y="1049"/>
                          <a:pt x="3481254" y="0"/>
                        </a:cubicBezTo>
                        <a:cubicBezTo>
                          <a:pt x="3517558" y="-1922"/>
                          <a:pt x="3618209" y="20932"/>
                          <a:pt x="3783971" y="0"/>
                        </a:cubicBezTo>
                        <a:cubicBezTo>
                          <a:pt x="3785228" y="66369"/>
                          <a:pt x="3765436" y="171774"/>
                          <a:pt x="3783971" y="257055"/>
                        </a:cubicBezTo>
                        <a:cubicBezTo>
                          <a:pt x="3809295" y="350379"/>
                          <a:pt x="3777208" y="482364"/>
                          <a:pt x="3783971" y="535531"/>
                        </a:cubicBezTo>
                        <a:cubicBezTo>
                          <a:pt x="3741573" y="554425"/>
                          <a:pt x="3680842" y="525797"/>
                          <a:pt x="3606416" y="535531"/>
                        </a:cubicBezTo>
                        <a:cubicBezTo>
                          <a:pt x="3539991" y="536822"/>
                          <a:pt x="3411005" y="528260"/>
                          <a:pt x="3239662" y="535531"/>
                        </a:cubicBezTo>
                        <a:cubicBezTo>
                          <a:pt x="3074483" y="582138"/>
                          <a:pt x="3090867" y="525187"/>
                          <a:pt x="2986427" y="535531"/>
                        </a:cubicBezTo>
                        <a:cubicBezTo>
                          <a:pt x="2881040" y="542959"/>
                          <a:pt x="2878785" y="519968"/>
                          <a:pt x="2808871" y="535531"/>
                        </a:cubicBezTo>
                        <a:cubicBezTo>
                          <a:pt x="2714808" y="540616"/>
                          <a:pt x="2621129" y="527246"/>
                          <a:pt x="2479957" y="535531"/>
                        </a:cubicBezTo>
                        <a:cubicBezTo>
                          <a:pt x="2334045" y="560824"/>
                          <a:pt x="2240436" y="472658"/>
                          <a:pt x="2113202" y="535531"/>
                        </a:cubicBezTo>
                        <a:cubicBezTo>
                          <a:pt x="2010772" y="567515"/>
                          <a:pt x="1980299" y="503654"/>
                          <a:pt x="1859967" y="535531"/>
                        </a:cubicBezTo>
                        <a:cubicBezTo>
                          <a:pt x="1732164" y="552700"/>
                          <a:pt x="1700592" y="521890"/>
                          <a:pt x="1644572" y="535531"/>
                        </a:cubicBezTo>
                        <a:cubicBezTo>
                          <a:pt x="1577218" y="567820"/>
                          <a:pt x="1467349" y="515523"/>
                          <a:pt x="1391337" y="535531"/>
                        </a:cubicBezTo>
                        <a:cubicBezTo>
                          <a:pt x="1306674" y="540465"/>
                          <a:pt x="1091586" y="483052"/>
                          <a:pt x="1024582" y="535531"/>
                        </a:cubicBezTo>
                        <a:cubicBezTo>
                          <a:pt x="933021" y="576393"/>
                          <a:pt x="798922" y="500626"/>
                          <a:pt x="695668" y="535531"/>
                        </a:cubicBezTo>
                        <a:cubicBezTo>
                          <a:pt x="595592" y="551168"/>
                          <a:pt x="545122" y="522889"/>
                          <a:pt x="480273" y="535531"/>
                        </a:cubicBezTo>
                        <a:cubicBezTo>
                          <a:pt x="418199" y="559770"/>
                          <a:pt x="319567" y="522396"/>
                          <a:pt x="264877" y="535531"/>
                        </a:cubicBezTo>
                        <a:cubicBezTo>
                          <a:pt x="232877" y="550531"/>
                          <a:pt x="80406" y="535587"/>
                          <a:pt x="0" y="535531"/>
                        </a:cubicBezTo>
                        <a:cubicBezTo>
                          <a:pt x="-9926" y="425260"/>
                          <a:pt x="7669" y="396618"/>
                          <a:pt x="0" y="278475"/>
                        </a:cubicBezTo>
                        <a:cubicBezTo>
                          <a:pt x="5535" y="151022"/>
                          <a:pt x="4383" y="75127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50000"/>
              </a:spcBef>
              <a:buNone/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10 118 x 7 = 70 826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BE066245-5E38-5781-CA37-F3BD79DA302F}"/>
              </a:ext>
            </a:extLst>
          </p:cNvPr>
          <p:cNvSpPr txBox="1"/>
          <p:nvPr/>
        </p:nvSpPr>
        <p:spPr>
          <a:xfrm>
            <a:off x="790279" y="4191000"/>
            <a:ext cx="1695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59190</a:t>
            </a:r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0D5EB918-2DF7-4CF5-9EF7-FEC14C034F6B}"/>
              </a:ext>
            </a:extLst>
          </p:cNvPr>
          <p:cNvCxnSpPr/>
          <p:nvPr/>
        </p:nvCxnSpPr>
        <p:spPr>
          <a:xfrm>
            <a:off x="2374880" y="4353616"/>
            <a:ext cx="4509" cy="1152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E9143229-9326-9D52-0AE6-04908AB5AB8B}"/>
              </a:ext>
            </a:extLst>
          </p:cNvPr>
          <p:cNvCxnSpPr/>
          <p:nvPr/>
        </p:nvCxnSpPr>
        <p:spPr>
          <a:xfrm>
            <a:off x="2374879" y="4787732"/>
            <a:ext cx="9874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0" name="TextBox 69">
            <a:extLst>
              <a:ext uri="{FF2B5EF4-FFF2-40B4-BE49-F238E27FC236}">
                <a16:creationId xmlns:a16="http://schemas.microsoft.com/office/drawing/2014/main" id="{B68B8706-D4D2-1600-3D4B-833ADC387409}"/>
              </a:ext>
            </a:extLst>
          </p:cNvPr>
          <p:cNvSpPr txBox="1"/>
          <p:nvPr/>
        </p:nvSpPr>
        <p:spPr>
          <a:xfrm>
            <a:off x="2447904" y="4114800"/>
            <a:ext cx="391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D9A1DE8-CCCB-1E3F-8FE3-CB2BD31FE8F1}"/>
              </a:ext>
            </a:extLst>
          </p:cNvPr>
          <p:cNvSpPr txBox="1"/>
          <p:nvPr/>
        </p:nvSpPr>
        <p:spPr>
          <a:xfrm>
            <a:off x="2306352" y="4822686"/>
            <a:ext cx="345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5585417-67D3-B727-070D-BE20DA23BBD3}"/>
              </a:ext>
            </a:extLst>
          </p:cNvPr>
          <p:cNvSpPr txBox="1"/>
          <p:nvPr/>
        </p:nvSpPr>
        <p:spPr>
          <a:xfrm>
            <a:off x="2575719" y="4822686"/>
            <a:ext cx="32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E5A9CE1-91FE-0B77-9FA4-16C8105D2A6B}"/>
              </a:ext>
            </a:extLst>
          </p:cNvPr>
          <p:cNvSpPr txBox="1"/>
          <p:nvPr/>
        </p:nvSpPr>
        <p:spPr>
          <a:xfrm>
            <a:off x="2956719" y="4822686"/>
            <a:ext cx="282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88338ED-3176-59E0-4824-64467BFE6510}"/>
              </a:ext>
            </a:extLst>
          </p:cNvPr>
          <p:cNvSpPr txBox="1"/>
          <p:nvPr/>
        </p:nvSpPr>
        <p:spPr>
          <a:xfrm>
            <a:off x="3185319" y="4822686"/>
            <a:ext cx="306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2833810E-EA3C-29B6-01BA-FA5E8B686B70}"/>
              </a:ext>
            </a:extLst>
          </p:cNvPr>
          <p:cNvSpPr txBox="1"/>
          <p:nvPr/>
        </p:nvSpPr>
        <p:spPr>
          <a:xfrm>
            <a:off x="823119" y="4720382"/>
            <a:ext cx="421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ACF28C68-D63D-F9DA-3942-71B6301C9CD3}"/>
              </a:ext>
            </a:extLst>
          </p:cNvPr>
          <p:cNvSpPr txBox="1"/>
          <p:nvPr/>
        </p:nvSpPr>
        <p:spPr>
          <a:xfrm>
            <a:off x="1299335" y="5144869"/>
            <a:ext cx="313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AB40633-9ADB-66E9-EBED-18EF5257EC88}"/>
              </a:ext>
            </a:extLst>
          </p:cNvPr>
          <p:cNvSpPr txBox="1"/>
          <p:nvPr/>
        </p:nvSpPr>
        <p:spPr>
          <a:xfrm flipH="1">
            <a:off x="1534365" y="5638800"/>
            <a:ext cx="2571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09FA6AD-79EC-F520-EC96-432AA4723964}"/>
              </a:ext>
            </a:extLst>
          </p:cNvPr>
          <p:cNvSpPr txBox="1"/>
          <p:nvPr/>
        </p:nvSpPr>
        <p:spPr>
          <a:xfrm>
            <a:off x="1051719" y="5181600"/>
            <a:ext cx="283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BD1630C7-1A40-4FCF-A052-256C12303FA8}"/>
              </a:ext>
            </a:extLst>
          </p:cNvPr>
          <p:cNvSpPr/>
          <p:nvPr/>
        </p:nvSpPr>
        <p:spPr>
          <a:xfrm flipH="1">
            <a:off x="1051719" y="4724400"/>
            <a:ext cx="4778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4AA3520-62F5-6A28-57E5-43844714177D}"/>
              </a:ext>
            </a:extLst>
          </p:cNvPr>
          <p:cNvSpPr txBox="1"/>
          <p:nvPr/>
        </p:nvSpPr>
        <p:spPr>
          <a:xfrm>
            <a:off x="1280319" y="5658485"/>
            <a:ext cx="283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F33DA713-982B-FCF5-4D89-0FFE67340A5D}"/>
              </a:ext>
            </a:extLst>
          </p:cNvPr>
          <p:cNvSpPr txBox="1"/>
          <p:nvPr/>
        </p:nvSpPr>
        <p:spPr>
          <a:xfrm>
            <a:off x="1508919" y="6172200"/>
            <a:ext cx="283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12" name="Line 6">
            <a:extLst>
              <a:ext uri="{FF2B5EF4-FFF2-40B4-BE49-F238E27FC236}">
                <a16:creationId xmlns:a16="http://schemas.microsoft.com/office/drawing/2014/main" id="{5863CC9A-61BC-0D4B-B969-285D35172F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98656" y="5734762"/>
            <a:ext cx="1322853" cy="12364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3200" b="1" kern="0">
              <a:latin typeface="Tahoma"/>
              <a:cs typeface="Arial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E4986CBC-DCE0-E2D3-520D-13B5B60A90A0}"/>
              </a:ext>
            </a:extLst>
          </p:cNvPr>
          <p:cNvSpPr txBox="1"/>
          <p:nvPr/>
        </p:nvSpPr>
        <p:spPr>
          <a:xfrm>
            <a:off x="3485859" y="4840069"/>
            <a:ext cx="690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12654F2E-E0BF-9DC2-2CBF-93B71231E1A5}"/>
              </a:ext>
            </a:extLst>
          </p:cNvPr>
          <p:cNvSpPr txBox="1"/>
          <p:nvPr/>
        </p:nvSpPr>
        <p:spPr>
          <a:xfrm>
            <a:off x="8562490" y="4325034"/>
            <a:ext cx="16955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70826</a:t>
            </a:r>
          </a:p>
        </p:txBody>
      </p: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73F626BC-23A2-AFA1-3460-D5B100011CA9}"/>
              </a:ext>
            </a:extLst>
          </p:cNvPr>
          <p:cNvCxnSpPr/>
          <p:nvPr/>
        </p:nvCxnSpPr>
        <p:spPr>
          <a:xfrm>
            <a:off x="10147091" y="4487650"/>
            <a:ext cx="4509" cy="11527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CB7DF9AE-412A-ED64-C80F-A7D09729E50B}"/>
              </a:ext>
            </a:extLst>
          </p:cNvPr>
          <p:cNvCxnSpPr/>
          <p:nvPr/>
        </p:nvCxnSpPr>
        <p:spPr>
          <a:xfrm>
            <a:off x="10147090" y="4921766"/>
            <a:ext cx="9874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7" name="TextBox 116">
            <a:extLst>
              <a:ext uri="{FF2B5EF4-FFF2-40B4-BE49-F238E27FC236}">
                <a16:creationId xmlns:a16="http://schemas.microsoft.com/office/drawing/2014/main" id="{94539BC3-5A39-12E2-6272-7BF1E52E0177}"/>
              </a:ext>
            </a:extLst>
          </p:cNvPr>
          <p:cNvSpPr txBox="1"/>
          <p:nvPr/>
        </p:nvSpPr>
        <p:spPr>
          <a:xfrm>
            <a:off x="10220115" y="4248834"/>
            <a:ext cx="391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FA55ABC2-B393-501D-CBD7-780AF83E1449}"/>
              </a:ext>
            </a:extLst>
          </p:cNvPr>
          <p:cNvSpPr txBox="1"/>
          <p:nvPr/>
        </p:nvSpPr>
        <p:spPr>
          <a:xfrm>
            <a:off x="10078563" y="4956720"/>
            <a:ext cx="3455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8245E528-852E-FC86-DA69-C296E0E60E18}"/>
              </a:ext>
            </a:extLst>
          </p:cNvPr>
          <p:cNvSpPr txBox="1"/>
          <p:nvPr/>
        </p:nvSpPr>
        <p:spPr>
          <a:xfrm>
            <a:off x="10271919" y="4956720"/>
            <a:ext cx="32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D6A0DB7A-FB89-71C1-AAED-E12643B71BE5}"/>
              </a:ext>
            </a:extLst>
          </p:cNvPr>
          <p:cNvSpPr txBox="1"/>
          <p:nvPr/>
        </p:nvSpPr>
        <p:spPr>
          <a:xfrm>
            <a:off x="10576719" y="4956720"/>
            <a:ext cx="282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8AEBB3F-A155-C6EE-16E6-18E78FE1916F}"/>
              </a:ext>
            </a:extLst>
          </p:cNvPr>
          <p:cNvSpPr txBox="1"/>
          <p:nvPr/>
        </p:nvSpPr>
        <p:spPr>
          <a:xfrm>
            <a:off x="10805319" y="4956720"/>
            <a:ext cx="306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1DB744D-EA73-1979-9C71-7D7FCE50F883}"/>
              </a:ext>
            </a:extLst>
          </p:cNvPr>
          <p:cNvSpPr txBox="1"/>
          <p:nvPr/>
        </p:nvSpPr>
        <p:spPr>
          <a:xfrm>
            <a:off x="8595330" y="4854416"/>
            <a:ext cx="421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A88FFC6E-D73E-4AA3-3A23-AF2B3CB551DC}"/>
              </a:ext>
            </a:extLst>
          </p:cNvPr>
          <p:cNvSpPr txBox="1"/>
          <p:nvPr/>
        </p:nvSpPr>
        <p:spPr>
          <a:xfrm>
            <a:off x="8995535" y="5373469"/>
            <a:ext cx="3138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F9C66827-80DF-0863-7536-BB7F5B49EA6F}"/>
              </a:ext>
            </a:extLst>
          </p:cNvPr>
          <p:cNvSpPr txBox="1"/>
          <p:nvPr/>
        </p:nvSpPr>
        <p:spPr>
          <a:xfrm flipH="1">
            <a:off x="9233225" y="5791200"/>
            <a:ext cx="526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7E9249F9-1DCA-4A5F-07AA-81C05049DCAD}"/>
              </a:ext>
            </a:extLst>
          </p:cNvPr>
          <p:cNvSpPr txBox="1"/>
          <p:nvPr/>
        </p:nvSpPr>
        <p:spPr>
          <a:xfrm>
            <a:off x="8747919" y="5373469"/>
            <a:ext cx="283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6FFBBB6-A1C7-C479-1DE2-48CF4C24EB7C}"/>
              </a:ext>
            </a:extLst>
          </p:cNvPr>
          <p:cNvSpPr txBox="1"/>
          <p:nvPr/>
        </p:nvSpPr>
        <p:spPr>
          <a:xfrm>
            <a:off x="8976708" y="5792519"/>
            <a:ext cx="283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19A7BBB2-193B-D5EA-6C78-3907286E6822}"/>
              </a:ext>
            </a:extLst>
          </p:cNvPr>
          <p:cNvSpPr txBox="1"/>
          <p:nvPr/>
        </p:nvSpPr>
        <p:spPr>
          <a:xfrm>
            <a:off x="9281319" y="6306234"/>
            <a:ext cx="283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E750A298-5E15-C153-81CB-A6E907288C8A}"/>
              </a:ext>
            </a:extLst>
          </p:cNvPr>
          <p:cNvSpPr txBox="1"/>
          <p:nvPr/>
        </p:nvSpPr>
        <p:spPr>
          <a:xfrm>
            <a:off x="11105859" y="4974103"/>
            <a:ext cx="6900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F01C3D8-29F4-B516-194F-0BF8BB78A057}"/>
              </a:ext>
            </a:extLst>
          </p:cNvPr>
          <p:cNvCxnSpPr/>
          <p:nvPr/>
        </p:nvCxnSpPr>
        <p:spPr>
          <a:xfrm>
            <a:off x="7909719" y="2934835"/>
            <a:ext cx="0" cy="3883696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9" name="Rectangle 128">
            <a:extLst>
              <a:ext uri="{FF2B5EF4-FFF2-40B4-BE49-F238E27FC236}">
                <a16:creationId xmlns:a16="http://schemas.microsoft.com/office/drawing/2014/main" id="{AE1A75A0-0267-10E6-EDD4-C99A9ADF6FAC}"/>
              </a:ext>
            </a:extLst>
          </p:cNvPr>
          <p:cNvSpPr/>
          <p:nvPr/>
        </p:nvSpPr>
        <p:spPr>
          <a:xfrm flipH="1">
            <a:off x="8843312" y="4876683"/>
            <a:ext cx="4778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C15BBAF0-C387-3005-0CEE-0B7852D508D5}"/>
              </a:ext>
            </a:extLst>
          </p:cNvPr>
          <p:cNvSpPr txBox="1"/>
          <p:nvPr/>
        </p:nvSpPr>
        <p:spPr>
          <a:xfrm>
            <a:off x="9621773" y="6287869"/>
            <a:ext cx="283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83BE7808-96CC-48E6-7719-B4323E395E1B}"/>
              </a:ext>
            </a:extLst>
          </p:cNvPr>
          <p:cNvSpPr txBox="1"/>
          <p:nvPr/>
        </p:nvSpPr>
        <p:spPr>
          <a:xfrm>
            <a:off x="9760075" y="6820849"/>
            <a:ext cx="2834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133" name="Line 6">
            <a:extLst>
              <a:ext uri="{FF2B5EF4-FFF2-40B4-BE49-F238E27FC236}">
                <a16:creationId xmlns:a16="http://schemas.microsoft.com/office/drawing/2014/main" id="{5D70EC54-3A93-5EDB-EBA5-E237BDA78AB8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80094" y="5690384"/>
            <a:ext cx="1550547" cy="1839"/>
          </a:xfrm>
          <a:prstGeom prst="line">
            <a:avLst/>
          </a:prstGeom>
          <a:noFill/>
          <a:ln w="38100" cap="flat" cmpd="sng" algn="ctr">
            <a:solidFill>
              <a:srgbClr val="003366"/>
            </a:solidFill>
            <a:prstDash val="solid"/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vi-VN" sz="3200" b="1" kern="0">
              <a:latin typeface="Tahoma"/>
              <a:cs typeface="Arial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DB3053B-C678-76DE-34DC-4A096DAB42E7}"/>
              </a:ext>
            </a:extLst>
          </p:cNvPr>
          <p:cNvSpPr txBox="1"/>
          <p:nvPr/>
        </p:nvSpPr>
        <p:spPr>
          <a:xfrm>
            <a:off x="1794945" y="6172200"/>
            <a:ext cx="553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0045E51B-361D-5A84-46AF-E79D7E17BAC6}"/>
              </a:ext>
            </a:extLst>
          </p:cNvPr>
          <p:cNvSpPr txBox="1"/>
          <p:nvPr/>
        </p:nvSpPr>
        <p:spPr>
          <a:xfrm>
            <a:off x="1780115" y="6705600"/>
            <a:ext cx="553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47462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5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8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1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6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6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5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>
                      <p:stCondLst>
                        <p:cond delay="indefinite"/>
                      </p:stCondLst>
                      <p:childTnLst>
                        <p:par>
                          <p:cTn id="208" fill="hold">
                            <p:stCondLst>
                              <p:cond delay="0"/>
                            </p:stCondLst>
                            <p:childTnLst>
                              <p:par>
                                <p:cTn id="20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1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6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0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1" fill="hold">
                      <p:stCondLst>
                        <p:cond delay="indefinite"/>
                      </p:stCondLst>
                      <p:childTnLst>
                        <p:par>
                          <p:cTn id="252" fill="hold">
                            <p:stCondLst>
                              <p:cond delay="0"/>
                            </p:stCondLst>
                            <p:childTnLst>
                              <p:par>
                                <p:cTn id="25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0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1" fill="hold">
                      <p:stCondLst>
                        <p:cond delay="indefinite"/>
                      </p:stCondLst>
                      <p:childTnLst>
                        <p:par>
                          <p:cTn id="262" fill="hold">
                            <p:stCondLst>
                              <p:cond delay="0"/>
                            </p:stCondLst>
                            <p:childTnLst>
                              <p:par>
                                <p:cTn id="2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33" grpId="0" animBg="1"/>
      <p:bldP spid="34" grpId="0"/>
      <p:bldP spid="35" grpId="0"/>
      <p:bldP spid="36" grpId="0"/>
      <p:bldP spid="37" grpId="0"/>
      <p:bldP spid="38" grpId="0"/>
      <p:bldP spid="39" grpId="0"/>
      <p:bldP spid="40" grpId="0" animBg="1"/>
      <p:bldP spid="57" grpId="0" animBg="1"/>
      <p:bldP spid="58" grpId="0"/>
      <p:bldP spid="59" grpId="0"/>
      <p:bldP spid="60" grpId="0"/>
      <p:bldP spid="61" grpId="0"/>
      <p:bldP spid="62" grpId="0"/>
      <p:bldP spid="63" grpId="0"/>
      <p:bldP spid="64" grpId="0" animBg="1"/>
      <p:bldP spid="67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112" grpId="0" animBg="1"/>
      <p:bldP spid="113" grpId="0"/>
      <p:bldP spid="114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1" grpId="0"/>
      <p:bldP spid="132" grpId="0"/>
      <p:bldP spid="133" grpId="0" animBg="1"/>
      <p:bldP spid="65" grpId="0"/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1024152D-0ACF-E9D5-FAB5-753247E4A1D7}"/>
              </a:ext>
            </a:extLst>
          </p:cNvPr>
          <p:cNvGrpSpPr/>
          <p:nvPr/>
        </p:nvGrpSpPr>
        <p:grpSpPr>
          <a:xfrm>
            <a:off x="5007280" y="111473"/>
            <a:ext cx="6255239" cy="992290"/>
            <a:chOff x="4539228" y="172432"/>
            <a:chExt cx="6149694" cy="99229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7EE2992F-0593-AB57-225A-D6C9A138746E}"/>
                </a:ext>
              </a:extLst>
            </p:cNvPr>
            <p:cNvGrpSpPr/>
            <p:nvPr/>
          </p:nvGrpSpPr>
          <p:grpSpPr>
            <a:xfrm>
              <a:off x="4539228" y="172432"/>
              <a:ext cx="6149694" cy="992290"/>
              <a:chOff x="4539228" y="172432"/>
              <a:chExt cx="6149694" cy="992290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D19F641-50A6-D0FD-B5A1-25FB683AA81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614969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2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2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E55B8A9-2B3F-69E6-18A9-82534A65189A}"/>
                  </a:ext>
                </a:extLst>
              </p:cNvPr>
              <p:cNvSpPr txBox="1"/>
              <p:nvPr/>
            </p:nvSpPr>
            <p:spPr>
              <a:xfrm>
                <a:off x="7022642" y="641502"/>
                <a:ext cx="11948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DFDE022-8288-7FB9-8C00-76E75016BA97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id="{8E440B64-4984-0EAD-0B8F-56AEC81DB3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7619" y="1041400"/>
            <a:ext cx="8557581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92: LUYỆN TẬP CHUNG (T2)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7DB48BE-CA76-8081-9F0C-CDF31502CA59}"/>
              </a:ext>
            </a:extLst>
          </p:cNvPr>
          <p:cNvSpPr txBox="1"/>
          <p:nvPr/>
        </p:nvSpPr>
        <p:spPr>
          <a:xfrm>
            <a:off x="289719" y="1943480"/>
            <a:ext cx="155448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6: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Đức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Linh: Mua 4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bút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hết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92000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bút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bao nhiêu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Em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giúp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Linh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trả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câu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trên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đặt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thêm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câu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tương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tự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bạn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B3ECD6E-8E4F-9F14-83AB-46B9A7F148FE}"/>
              </a:ext>
            </a:extLst>
          </p:cNvPr>
          <p:cNvSpPr txBox="1"/>
          <p:nvPr/>
        </p:nvSpPr>
        <p:spPr>
          <a:xfrm>
            <a:off x="7195344" y="3871080"/>
            <a:ext cx="8134350" cy="3313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lnSpc>
                <a:spcPct val="150000"/>
              </a:lnSpc>
            </a:pP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Giá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tiền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chiếc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bút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92 000 : 4 = 23 000 (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23 000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endParaRPr lang="vi-VN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59B39C-FF96-433C-C2DE-E661BE4EDC85}"/>
              </a:ext>
            </a:extLst>
          </p:cNvPr>
          <p:cNvSpPr txBox="1"/>
          <p:nvPr/>
        </p:nvSpPr>
        <p:spPr>
          <a:xfrm>
            <a:off x="2933020" y="4152521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1666FA4-129D-A089-4012-73D9291B56DD}"/>
              </a:ext>
            </a:extLst>
          </p:cNvPr>
          <p:cNvSpPr txBox="1"/>
          <p:nvPr/>
        </p:nvSpPr>
        <p:spPr>
          <a:xfrm>
            <a:off x="0" y="5001484"/>
            <a:ext cx="6928239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chiếc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bút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: 92 000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đồng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- 1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chiếc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bút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?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đồng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2CCED21-95E4-24CD-BAED-FAD28A7F14B1}"/>
              </a:ext>
            </a:extLst>
          </p:cNvPr>
          <p:cNvCxnSpPr/>
          <p:nvPr/>
        </p:nvCxnSpPr>
        <p:spPr>
          <a:xfrm>
            <a:off x="6766719" y="4023908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664ED84-0B2A-A311-4397-4C645537957A}"/>
              </a:ext>
            </a:extLst>
          </p:cNvPr>
          <p:cNvCxnSpPr>
            <a:cxnSpLocks/>
          </p:cNvCxnSpPr>
          <p:nvPr/>
        </p:nvCxnSpPr>
        <p:spPr>
          <a:xfrm>
            <a:off x="5521641" y="2533650"/>
            <a:ext cx="551227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1B36445E-3FEF-348F-1DFC-3CA3C0A7CF07}"/>
              </a:ext>
            </a:extLst>
          </p:cNvPr>
          <p:cNvCxnSpPr>
            <a:cxnSpLocks/>
          </p:cNvCxnSpPr>
          <p:nvPr/>
        </p:nvCxnSpPr>
        <p:spPr>
          <a:xfrm>
            <a:off x="11491119" y="2533650"/>
            <a:ext cx="449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07C3FF2-D326-CC86-F48F-CEAFED4AF1A2}"/>
              </a:ext>
            </a:extLst>
          </p:cNvPr>
          <p:cNvCxnSpPr>
            <a:cxnSpLocks/>
          </p:cNvCxnSpPr>
          <p:nvPr/>
        </p:nvCxnSpPr>
        <p:spPr>
          <a:xfrm>
            <a:off x="368951" y="3048000"/>
            <a:ext cx="278351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9404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8815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8668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1223</TotalTime>
  <Words>519</Words>
  <Application>Microsoft Office PowerPoint</Application>
  <PresentationFormat>Custom</PresentationFormat>
  <Paragraphs>114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Dương Thị Lan</cp:lastModifiedBy>
  <cp:revision>161</cp:revision>
  <dcterms:created xsi:type="dcterms:W3CDTF">2022-07-10T01:37:20Z</dcterms:created>
  <dcterms:modified xsi:type="dcterms:W3CDTF">2022-07-26T13:03:52Z</dcterms:modified>
</cp:coreProperties>
</file>