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ink/ink13.xml" ContentType="application/inkml+xml"/>
  <Override PartName="/ppt/notesSlides/notesSlide3.xml" ContentType="application/vnd.openxmlformats-officedocument.presentationml.notesSlide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4" r:id="rId2"/>
    <p:sldId id="351" r:id="rId3"/>
    <p:sldId id="419" r:id="rId4"/>
    <p:sldId id="418" r:id="rId5"/>
    <p:sldId id="421" r:id="rId6"/>
    <p:sldId id="422" r:id="rId7"/>
    <p:sldId id="423" r:id="rId8"/>
    <p:sldId id="424" r:id="rId9"/>
    <p:sldId id="352" r:id="rId10"/>
    <p:sldId id="425" r:id="rId11"/>
  </p:sldIdLst>
  <p:sldSz cx="9144000" cy="51450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70A9D6-A27F-4C88-A85B-61570CE01B61}">
          <p14:sldIdLst>
            <p14:sldId id="324"/>
            <p14:sldId id="351"/>
            <p14:sldId id="419"/>
            <p14:sldId id="418"/>
            <p14:sldId id="421"/>
            <p14:sldId id="422"/>
            <p14:sldId id="423"/>
            <p14:sldId id="424"/>
            <p14:sldId id="352"/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F663D"/>
    <a:srgbClr val="58462A"/>
    <a:srgbClr val="483517"/>
    <a:srgbClr val="E83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5" autoAdjust="0"/>
    <p:restoredTop sz="94660"/>
  </p:normalViewPr>
  <p:slideViewPr>
    <p:cSldViewPr>
      <p:cViewPr varScale="1">
        <p:scale>
          <a:sx n="92" d="100"/>
          <a:sy n="92" d="100"/>
        </p:scale>
        <p:origin x="1002" y="96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D41FF-14DB-4247-B0C4-EF3A0FBC9E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B3E9-5727-4DF7-80F1-66A1ABF52F7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b="1" dirty="0" err="1">
              <a:latin typeface="+mj-lt"/>
            </a:rPr>
            <a:t>Chuyện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người</a:t>
          </a:r>
          <a:r>
            <a:rPr lang="en-US" sz="1600" b="1" dirty="0">
              <a:latin typeface="+mj-lt"/>
            </a:rPr>
            <a:t> </a:t>
          </a:r>
          <a:endParaRPr lang="vi-VN" sz="1600" b="1" dirty="0">
            <a:latin typeface="+mj-lt"/>
          </a:endParaRPr>
        </a:p>
        <a:p>
          <a:r>
            <a:rPr lang="en-US" sz="1600" b="1" dirty="0">
              <a:latin typeface="+mj-lt"/>
            </a:rPr>
            <a:t>con </a:t>
          </a:r>
          <a:r>
            <a:rPr lang="en-US" sz="1600" b="1" dirty="0" err="1">
              <a:latin typeface="+mj-lt"/>
            </a:rPr>
            <a:t>gái</a:t>
          </a:r>
          <a:r>
            <a:rPr lang="en-US" sz="1600" b="1" dirty="0">
              <a:latin typeface="+mj-lt"/>
            </a:rPr>
            <a:t> Nam </a:t>
          </a:r>
          <a:r>
            <a:rPr lang="en-US" sz="1600" b="1" dirty="0" err="1">
              <a:latin typeface="+mj-lt"/>
            </a:rPr>
            <a:t>Xương</a:t>
          </a:r>
          <a:endParaRPr lang="en-US" sz="1600" b="1" dirty="0">
            <a:latin typeface="+mj-lt"/>
          </a:endParaRPr>
        </a:p>
        <a:p>
          <a:r>
            <a:rPr lang="en-US" sz="1600" b="1" dirty="0">
              <a:latin typeface="+mj-lt"/>
            </a:rPr>
            <a:t>(</a:t>
          </a:r>
          <a:r>
            <a:rPr lang="en-US" sz="1600" b="1" dirty="0" err="1">
              <a:latin typeface="+mj-lt"/>
            </a:rPr>
            <a:t>Nguyễn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Dữ</a:t>
          </a:r>
          <a:r>
            <a:rPr lang="en-US" sz="1600" b="1" dirty="0">
              <a:latin typeface="+mj-lt"/>
            </a:rPr>
            <a:t>)</a:t>
          </a:r>
        </a:p>
      </dgm:t>
    </dgm:pt>
    <dgm:pt modelId="{08E6E7DD-6364-40B2-9376-0599FD087F0D}" type="par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53A59-D3F6-4311-A714-74F234097FF6}" type="sib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0604258-D10E-4EC5-AC4A-B5622BA8AFE8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400" dirty="0" err="1">
              <a:latin typeface="+mj-lt"/>
            </a:rPr>
            <a:t>Giá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trị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về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nghệ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thuật</a:t>
          </a:r>
          <a:endParaRPr lang="en-US" sz="1400" dirty="0">
            <a:latin typeface="+mj-lt"/>
          </a:endParaRPr>
        </a:p>
      </dgm:t>
    </dgm:pt>
    <dgm:pt modelId="{16B852FA-B2FD-443D-9333-234F5884BBDA}" type="parTrans" cxnId="{202AD072-3613-49C7-98A7-CFA97F6988EB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A0C1D0B7-1DAE-4BF8-A1A0-2292944A1118}" type="sibTrans" cxnId="{202AD072-3613-49C7-98A7-CFA97F6988E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8FD57-6F43-49F7-81E4-C9E05CF106D2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en-US" sz="1400" dirty="0">
              <a:latin typeface="+mj-lt"/>
            </a:rPr>
            <a:t>- </a:t>
          </a:r>
          <a:r>
            <a:rPr lang="en-US" sz="1400" dirty="0" err="1">
              <a:latin typeface="+mj-lt"/>
            </a:rPr>
            <a:t>Xây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dựng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tình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huống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truyện</a:t>
          </a:r>
          <a:r>
            <a:rPr lang="en-US" sz="1400" dirty="0">
              <a:latin typeface="+mj-lt"/>
            </a:rPr>
            <a:t> </a:t>
          </a:r>
          <a:r>
            <a:rPr lang="vi-VN" sz="1400" dirty="0">
              <a:latin typeface="+mj-lt"/>
            </a:rPr>
            <a:t>hợp lý, </a:t>
          </a:r>
          <a:r>
            <a:rPr lang="en-US" sz="1400" dirty="0" err="1">
              <a:latin typeface="+mj-lt"/>
            </a:rPr>
            <a:t>độc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đáo</a:t>
          </a:r>
          <a:r>
            <a:rPr lang="en-US" sz="1400" dirty="0">
              <a:latin typeface="+mj-lt"/>
            </a:rPr>
            <a:t> (chi </a:t>
          </a:r>
          <a:r>
            <a:rPr lang="en-US" sz="1400" dirty="0" err="1">
              <a:latin typeface="+mj-lt"/>
            </a:rPr>
            <a:t>tiết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cái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bóng</a:t>
          </a:r>
          <a:r>
            <a:rPr lang="en-US" sz="1400" dirty="0">
              <a:latin typeface="+mj-lt"/>
            </a:rPr>
            <a:t>) </a:t>
          </a:r>
        </a:p>
      </dgm:t>
    </dgm:pt>
    <dgm:pt modelId="{8EDE473B-1736-443B-8353-E711800386B5}" type="parTrans" cxnId="{5AD12652-5216-483E-B4F3-94E17BEC211E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959A8FE1-C16E-4F95-9F0F-8973661847EE}" type="sibTrans" cxnId="{5AD12652-5216-483E-B4F3-94E17BEC211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83D1FE8-C37C-44EB-9CFD-31D8E904560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en-US" sz="1400" dirty="0">
              <a:latin typeface="+mj-lt"/>
            </a:rPr>
            <a:t>- </a:t>
          </a:r>
          <a:r>
            <a:rPr lang="en-US" sz="1400" dirty="0" err="1">
              <a:latin typeface="+mj-lt"/>
            </a:rPr>
            <a:t>Khắc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họa</a:t>
          </a:r>
          <a:r>
            <a:rPr lang="en-US" sz="1400" dirty="0">
              <a:latin typeface="+mj-lt"/>
            </a:rPr>
            <a:t> </a:t>
          </a:r>
          <a:r>
            <a:rPr lang="vi-VN" sz="1400" dirty="0">
              <a:latin typeface="+mj-lt"/>
            </a:rPr>
            <a:t>tâm trạng </a:t>
          </a:r>
          <a:r>
            <a:rPr lang="en-US" sz="1400" dirty="0" err="1">
              <a:latin typeface="+mj-lt"/>
            </a:rPr>
            <a:t>nhân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vật</a:t>
          </a:r>
          <a:r>
            <a:rPr lang="en-US" sz="1400" dirty="0">
              <a:latin typeface="+mj-lt"/>
            </a:rPr>
            <a:t> </a:t>
          </a:r>
          <a:r>
            <a:rPr lang="vi-VN" sz="1400" dirty="0">
              <a:latin typeface="+mj-lt"/>
            </a:rPr>
            <a:t>qua hành động, lời nói</a:t>
          </a:r>
          <a:r>
            <a:rPr lang="en-US" sz="1400" dirty="0">
              <a:latin typeface="+mj-lt"/>
            </a:rPr>
            <a:t> </a:t>
          </a:r>
        </a:p>
      </dgm:t>
    </dgm:pt>
    <dgm:pt modelId="{601B1B89-1B8F-4C5C-90CB-B24F050990C8}" type="parTrans" cxnId="{12BA3B38-AFC1-42D4-BD30-B1B9D1A0F5D1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CBAD40BC-EEED-4204-BA00-CD7DDC59CFC7}" type="sibTrans" cxnId="{12BA3B38-AFC1-42D4-BD30-B1B9D1A0F5D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4CB3D7F-1213-462D-88A0-C5EC6120E1F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400" dirty="0" err="1">
              <a:latin typeface="+mj-lt"/>
            </a:rPr>
            <a:t>Giá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trị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về</a:t>
          </a:r>
          <a:r>
            <a:rPr lang="en-US" sz="1400" dirty="0">
              <a:latin typeface="+mj-lt"/>
            </a:rPr>
            <a:t> </a:t>
          </a:r>
          <a:r>
            <a:rPr lang="en-US" sz="1400" dirty="0" err="1">
              <a:latin typeface="+mj-lt"/>
            </a:rPr>
            <a:t>nội</a:t>
          </a:r>
          <a:r>
            <a:rPr lang="en-US" sz="1400" dirty="0">
              <a:latin typeface="+mj-lt"/>
            </a:rPr>
            <a:t> dung</a:t>
          </a:r>
        </a:p>
      </dgm:t>
    </dgm:pt>
    <dgm:pt modelId="{245546EA-D215-40CB-B2E0-B5971B56B913}" type="parTrans" cxnId="{85389832-CB0E-47F4-BF15-FE4E0BFE434A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DC7312B5-B4AF-4051-9719-B60C58E71F28}" type="sibTrans" cxnId="{85389832-CB0E-47F4-BF15-FE4E0BFE434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AB019F-D46C-4775-989E-E7B18154BF9D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vi-VN" sz="1400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- Giá trị nhân đạo :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Thể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hiện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niềm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cảm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thương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đối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với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số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phận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oan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nghiệt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…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Khẳng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định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ngợi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ca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vẻ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đẹp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…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Phê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phán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chiến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tranh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phong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kiến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xã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hội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phong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kiến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bất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công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vi-VN" sz="1400" dirty="0">
              <a:latin typeface="Calibri" panose="020F0502020204030204" pitchFamily="34" charset="0"/>
              <a:cs typeface="Calibri" panose="020F0502020204030204" pitchFamily="34" charset="0"/>
            </a:rPr>
            <a:t>ch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à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đạp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lên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quyềnsống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C7B8EAA9-0CDD-437B-8D1E-F91716D81974}" type="parTrans" cxnId="{C607B24A-5A4D-4D54-89A4-3846ED92F13D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249F8B47-9AE5-4358-8272-79E716B23819}" type="sibTrans" cxnId="{C607B24A-5A4D-4D54-89A4-3846ED92F13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A5EEFE-9E2A-4FED-8A78-64AB9E895AF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i="1" dirty="0">
              <a:solidFill>
                <a:srgbClr val="FFFF00"/>
              </a:solidFill>
              <a:latin typeface="+mj-lt"/>
              <a:cs typeface="Arial" pitchFamily="34" charset="0"/>
            </a:rPr>
            <a:t>- </a:t>
          </a:r>
          <a:r>
            <a:rPr lang="en-US" sz="1400" i="1" dirty="0" err="1">
              <a:solidFill>
                <a:srgbClr val="FFFF00"/>
              </a:solidFill>
              <a:latin typeface="+mj-lt"/>
              <a:cs typeface="Arial" pitchFamily="34" charset="0"/>
            </a:rPr>
            <a:t>Giá</a:t>
          </a:r>
          <a:r>
            <a:rPr lang="en-US" sz="1400" i="1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dirty="0" err="1">
              <a:solidFill>
                <a:srgbClr val="FFFF00"/>
              </a:solidFill>
              <a:latin typeface="+mj-lt"/>
              <a:cs typeface="Arial" pitchFamily="34" charset="0"/>
            </a:rPr>
            <a:t>trị</a:t>
          </a:r>
          <a:r>
            <a:rPr lang="en-US" sz="1400" i="1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dirty="0" err="1">
              <a:solidFill>
                <a:srgbClr val="FFFF00"/>
              </a:solidFill>
              <a:latin typeface="+mj-lt"/>
              <a:cs typeface="Arial" pitchFamily="34" charset="0"/>
            </a:rPr>
            <a:t>hiện</a:t>
          </a:r>
          <a:r>
            <a:rPr lang="en-US" sz="1400" i="1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dirty="0" err="1">
              <a:solidFill>
                <a:srgbClr val="FFFF00"/>
              </a:solidFill>
              <a:latin typeface="+mj-lt"/>
              <a:cs typeface="Arial" pitchFamily="34" charset="0"/>
            </a:rPr>
            <a:t>thực</a:t>
          </a:r>
          <a:r>
            <a:rPr lang="en-US" sz="1400" i="1" dirty="0">
              <a:solidFill>
                <a:srgbClr val="FFFF00"/>
              </a:solidFill>
              <a:latin typeface="+mj-lt"/>
              <a:cs typeface="Arial" pitchFamily="34" charset="0"/>
            </a:rPr>
            <a:t>: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dirty="0">
              <a:latin typeface="+mj-lt"/>
              <a:cs typeface="Arial" pitchFamily="34" charset="0"/>
            </a:rPr>
            <a:t>+ </a:t>
          </a:r>
          <a:r>
            <a:rPr lang="en-US" sz="1400" dirty="0" err="1">
              <a:latin typeface="+mj-lt"/>
              <a:cs typeface="Arial" pitchFamily="34" charset="0"/>
            </a:rPr>
            <a:t>Phản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ánh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số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phận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khổ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đau</a:t>
          </a:r>
          <a:r>
            <a:rPr lang="en-US" sz="1400" dirty="0">
              <a:latin typeface="+mj-lt"/>
              <a:cs typeface="Arial" pitchFamily="34" charset="0"/>
            </a:rPr>
            <a:t>, </a:t>
          </a:r>
          <a:r>
            <a:rPr lang="en-US" sz="1400" dirty="0" err="1">
              <a:latin typeface="+mj-lt"/>
              <a:cs typeface="Arial" pitchFamily="34" charset="0"/>
            </a:rPr>
            <a:t>oan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trái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và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cái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chết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thương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tâm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của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người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phụ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nữtrong</a:t>
          </a:r>
          <a:r>
            <a:rPr lang="en-US" sz="1400" dirty="0">
              <a:latin typeface="+mj-lt"/>
              <a:cs typeface="Arial" pitchFamily="34" charset="0"/>
            </a:rPr>
            <a:t> XHPK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dirty="0">
              <a:latin typeface="+mj-lt"/>
              <a:cs typeface="Arial" pitchFamily="34" charset="0"/>
            </a:rPr>
            <a:t>+ </a:t>
          </a:r>
          <a:r>
            <a:rPr lang="en-US" sz="1400" dirty="0" err="1">
              <a:latin typeface="+mj-lt"/>
              <a:cs typeface="Arial" pitchFamily="34" charset="0"/>
            </a:rPr>
            <a:t>Phản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ánh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hiện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thực</a:t>
          </a:r>
          <a:r>
            <a:rPr lang="en-US" sz="1400" dirty="0">
              <a:latin typeface="+mj-lt"/>
              <a:cs typeface="Arial" pitchFamily="34" charset="0"/>
            </a:rPr>
            <a:t> XHPK </a:t>
          </a:r>
          <a:r>
            <a:rPr lang="en-US" sz="1400" dirty="0" err="1">
              <a:latin typeface="+mj-lt"/>
              <a:cs typeface="Arial" pitchFamily="34" charset="0"/>
            </a:rPr>
            <a:t>bất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công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với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cuộc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chiến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tranh</a:t>
          </a:r>
          <a:r>
            <a:rPr lang="en-US" sz="1400" dirty="0">
              <a:latin typeface="+mj-lt"/>
              <a:cs typeface="Arial" pitchFamily="34" charset="0"/>
            </a:rPr>
            <a:t> PK </a:t>
          </a:r>
          <a:r>
            <a:rPr lang="en-US" sz="1400" dirty="0" err="1">
              <a:latin typeface="+mj-lt"/>
              <a:cs typeface="Arial" pitchFamily="34" charset="0"/>
            </a:rPr>
            <a:t>gây</a:t>
          </a:r>
          <a:r>
            <a:rPr lang="en-US" sz="1400" dirty="0">
              <a:latin typeface="+mj-lt"/>
              <a:cs typeface="Arial" pitchFamily="34" charset="0"/>
            </a:rPr>
            <a:t> ra </a:t>
          </a:r>
          <a:r>
            <a:rPr lang="en-US" sz="1400" dirty="0" err="1">
              <a:latin typeface="+mj-lt"/>
              <a:cs typeface="Arial" pitchFamily="34" charset="0"/>
            </a:rPr>
            <a:t>nỗi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đau</a:t>
          </a:r>
          <a:r>
            <a:rPr lang="en-US" sz="1400" dirty="0">
              <a:latin typeface="+mj-lt"/>
              <a:cs typeface="Arial" pitchFamily="34" charset="0"/>
            </a:rPr>
            <a:t> </a:t>
          </a:r>
          <a:r>
            <a:rPr lang="en-US" sz="1400" dirty="0" err="1">
              <a:latin typeface="+mj-lt"/>
              <a:cs typeface="Arial" pitchFamily="34" charset="0"/>
            </a:rPr>
            <a:t>khổcho</a:t>
          </a:r>
          <a:r>
            <a:rPr lang="en-US" sz="1400" dirty="0">
              <a:latin typeface="+mj-lt"/>
              <a:cs typeface="Arial" pitchFamily="34" charset="0"/>
            </a:rPr>
            <a:t> con </a:t>
          </a:r>
          <a:r>
            <a:rPr lang="en-US" sz="1400" dirty="0" err="1">
              <a:latin typeface="+mj-lt"/>
              <a:cs typeface="Arial" pitchFamily="34" charset="0"/>
            </a:rPr>
            <a:t>người</a:t>
          </a:r>
          <a:r>
            <a:rPr lang="en-US" sz="1400" dirty="0">
              <a:latin typeface="+mj-lt"/>
              <a:cs typeface="Arial" pitchFamily="34" charset="0"/>
            </a:rPr>
            <a:t>.</a:t>
          </a:r>
          <a:endParaRPr lang="en-US" sz="1400" dirty="0">
            <a:latin typeface="+mj-lt"/>
          </a:endParaRPr>
        </a:p>
      </dgm:t>
    </dgm:pt>
    <dgm:pt modelId="{A80F824B-9AF4-423D-A400-5DA1AFB97464}" type="parTrans" cxnId="{0D4EDD00-CD68-4BEA-B93F-689C4C8D4027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39DA9372-29B9-4219-BB70-CB783386B731}" type="sibTrans" cxnId="{0D4EDD00-CD68-4BEA-B93F-689C4C8D40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696104D-00E8-4F9B-B72A-54F8B0F14EB7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400" dirty="0">
              <a:latin typeface="+mj-lt"/>
            </a:rPr>
            <a:t>Sử dụng thành công yếu tố truyền kì</a:t>
          </a:r>
          <a:endParaRPr lang="en-US" sz="1400" dirty="0">
            <a:latin typeface="+mj-lt"/>
          </a:endParaRPr>
        </a:p>
      </dgm:t>
    </dgm:pt>
    <dgm:pt modelId="{BAC9AE45-3E78-48EC-B402-871C8F5C8BE2}" type="parTrans" cxnId="{7C3A6338-EF4B-4F1B-BFC0-30E9E220746A}">
      <dgm:prSet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>
            <a:latin typeface="+mj-lt"/>
          </a:endParaRPr>
        </a:p>
      </dgm:t>
    </dgm:pt>
    <dgm:pt modelId="{1E4C8FA9-0A38-4838-B8AC-62C9209063D4}" type="sibTrans" cxnId="{7C3A6338-EF4B-4F1B-BFC0-30E9E220746A}">
      <dgm:prSet/>
      <dgm:spPr/>
      <dgm:t>
        <a:bodyPr/>
        <a:lstStyle/>
        <a:p>
          <a:endParaRPr lang="en-US"/>
        </a:p>
      </dgm:t>
    </dgm:pt>
    <dgm:pt modelId="{95CD2ABB-99A7-48BB-8B2A-FD6F579E64A2}" type="pres">
      <dgm:prSet presAssocID="{959D41FF-14DB-4247-B0C4-EF3A0FBC9E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637AE5-B2A1-43E1-9DA4-B742938085A1}" type="pres">
      <dgm:prSet presAssocID="{953CB3E9-5727-4DF7-80F1-66A1ABF52F76}" presName="root1" presStyleCnt="0"/>
      <dgm:spPr/>
    </dgm:pt>
    <dgm:pt modelId="{061C862D-A528-42A8-9148-2FEE207F4AEF}" type="pres">
      <dgm:prSet presAssocID="{953CB3E9-5727-4DF7-80F1-66A1ABF52F76}" presName="LevelOneTextNode" presStyleLbl="node0" presStyleIdx="0" presStyleCnt="1" custScaleX="199860" custScaleY="207860" custLinFactNeighborX="-40791" custLinFactNeighborY="-9673">
        <dgm:presLayoutVars>
          <dgm:chPref val="3"/>
        </dgm:presLayoutVars>
      </dgm:prSet>
      <dgm:spPr/>
    </dgm:pt>
    <dgm:pt modelId="{88253833-6FA4-4715-B0ED-E8D4CF6A28B0}" type="pres">
      <dgm:prSet presAssocID="{953CB3E9-5727-4DF7-80F1-66A1ABF52F76}" presName="level2hierChild" presStyleCnt="0"/>
      <dgm:spPr/>
    </dgm:pt>
    <dgm:pt modelId="{B0F62189-49C9-4F23-88B2-1167CD1CC492}" type="pres">
      <dgm:prSet presAssocID="{16B852FA-B2FD-443D-9333-234F5884BBDA}" presName="conn2-1" presStyleLbl="parChTrans1D2" presStyleIdx="0" presStyleCnt="2"/>
      <dgm:spPr/>
    </dgm:pt>
    <dgm:pt modelId="{DE58FA98-74E0-4BCE-88CB-653CE676F297}" type="pres">
      <dgm:prSet presAssocID="{16B852FA-B2FD-443D-9333-234F5884BBDA}" presName="connTx" presStyleLbl="parChTrans1D2" presStyleIdx="0" presStyleCnt="2"/>
      <dgm:spPr/>
    </dgm:pt>
    <dgm:pt modelId="{33B6F1D8-8871-42B8-97EC-F93A4F431F04}" type="pres">
      <dgm:prSet presAssocID="{60604258-D10E-4EC5-AC4A-B5622BA8AFE8}" presName="root2" presStyleCnt="0"/>
      <dgm:spPr/>
    </dgm:pt>
    <dgm:pt modelId="{9B160FDD-FF1D-4136-8EDC-371BBD9A0939}" type="pres">
      <dgm:prSet presAssocID="{60604258-D10E-4EC5-AC4A-B5622BA8AFE8}" presName="LevelTwoTextNode" presStyleLbl="node2" presStyleIdx="0" presStyleCnt="2" custScaleX="139316" custScaleY="167599" custLinFactNeighborX="-35207">
        <dgm:presLayoutVars>
          <dgm:chPref val="3"/>
        </dgm:presLayoutVars>
      </dgm:prSet>
      <dgm:spPr/>
    </dgm:pt>
    <dgm:pt modelId="{95B7AF95-C4F1-4FC5-96CF-F46A0C5D3AED}" type="pres">
      <dgm:prSet presAssocID="{60604258-D10E-4EC5-AC4A-B5622BA8AFE8}" presName="level3hierChild" presStyleCnt="0"/>
      <dgm:spPr/>
    </dgm:pt>
    <dgm:pt modelId="{25CE3FA1-60B2-4113-B716-8536818E38F7}" type="pres">
      <dgm:prSet presAssocID="{8EDE473B-1736-443B-8353-E711800386B5}" presName="conn2-1" presStyleLbl="parChTrans1D3" presStyleIdx="0" presStyleCnt="5"/>
      <dgm:spPr/>
    </dgm:pt>
    <dgm:pt modelId="{05060AD4-8D0A-4165-A870-67DDC150690A}" type="pres">
      <dgm:prSet presAssocID="{8EDE473B-1736-443B-8353-E711800386B5}" presName="connTx" presStyleLbl="parChTrans1D3" presStyleIdx="0" presStyleCnt="5"/>
      <dgm:spPr/>
    </dgm:pt>
    <dgm:pt modelId="{446AC078-9170-495C-81AC-4E80E5D0E233}" type="pres">
      <dgm:prSet presAssocID="{E6F8FD57-6F43-49F7-81E4-C9E05CF106D2}" presName="root2" presStyleCnt="0"/>
      <dgm:spPr/>
    </dgm:pt>
    <dgm:pt modelId="{71DDC318-3B93-4F72-A81E-E4DFADBE5576}" type="pres">
      <dgm:prSet presAssocID="{E6F8FD57-6F43-49F7-81E4-C9E05CF106D2}" presName="LevelTwoTextNode" presStyleLbl="node3" presStyleIdx="0" presStyleCnt="5" custScaleX="311038" custLinFactNeighborX="3774" custLinFactNeighborY="-7137">
        <dgm:presLayoutVars>
          <dgm:chPref val="3"/>
        </dgm:presLayoutVars>
      </dgm:prSet>
      <dgm:spPr/>
    </dgm:pt>
    <dgm:pt modelId="{A598BC92-FD00-427B-9782-CC9489D8C522}" type="pres">
      <dgm:prSet presAssocID="{E6F8FD57-6F43-49F7-81E4-C9E05CF106D2}" presName="level3hierChild" presStyleCnt="0"/>
      <dgm:spPr/>
    </dgm:pt>
    <dgm:pt modelId="{DCEB9EDA-7C9E-4D22-B353-098665B751D1}" type="pres">
      <dgm:prSet presAssocID="{601B1B89-1B8F-4C5C-90CB-B24F050990C8}" presName="conn2-1" presStyleLbl="parChTrans1D3" presStyleIdx="1" presStyleCnt="5"/>
      <dgm:spPr/>
    </dgm:pt>
    <dgm:pt modelId="{1F5D589C-14EF-430D-AD0D-5715C0125FA4}" type="pres">
      <dgm:prSet presAssocID="{601B1B89-1B8F-4C5C-90CB-B24F050990C8}" presName="connTx" presStyleLbl="parChTrans1D3" presStyleIdx="1" presStyleCnt="5"/>
      <dgm:spPr/>
    </dgm:pt>
    <dgm:pt modelId="{C243514E-B3FC-45CD-A8A5-88A7EF6BD38D}" type="pres">
      <dgm:prSet presAssocID="{F83D1FE8-C37C-44EB-9CFD-31D8E9045600}" presName="root2" presStyleCnt="0"/>
      <dgm:spPr/>
    </dgm:pt>
    <dgm:pt modelId="{12423E75-BA4B-4B2B-BA4F-187DC6B616CE}" type="pres">
      <dgm:prSet presAssocID="{F83D1FE8-C37C-44EB-9CFD-31D8E9045600}" presName="LevelTwoTextNode" presStyleLbl="node3" presStyleIdx="1" presStyleCnt="5" custScaleX="315086" custLinFactNeighborX="7537" custLinFactNeighborY="3833">
        <dgm:presLayoutVars>
          <dgm:chPref val="3"/>
        </dgm:presLayoutVars>
      </dgm:prSet>
      <dgm:spPr/>
    </dgm:pt>
    <dgm:pt modelId="{91535D80-BECC-4FBB-9E28-6D6FF2D9C40C}" type="pres">
      <dgm:prSet presAssocID="{F83D1FE8-C37C-44EB-9CFD-31D8E9045600}" presName="level3hierChild" presStyleCnt="0"/>
      <dgm:spPr/>
    </dgm:pt>
    <dgm:pt modelId="{F0D0441A-A8EB-4758-A2BD-35EF3B1B3C08}" type="pres">
      <dgm:prSet presAssocID="{BAC9AE45-3E78-48EC-B402-871C8F5C8BE2}" presName="conn2-1" presStyleLbl="parChTrans1D3" presStyleIdx="2" presStyleCnt="5"/>
      <dgm:spPr/>
    </dgm:pt>
    <dgm:pt modelId="{250E2928-AB91-4321-A6A7-21942E619272}" type="pres">
      <dgm:prSet presAssocID="{BAC9AE45-3E78-48EC-B402-871C8F5C8BE2}" presName="connTx" presStyleLbl="parChTrans1D3" presStyleIdx="2" presStyleCnt="5"/>
      <dgm:spPr/>
    </dgm:pt>
    <dgm:pt modelId="{1731F3BA-B2B3-481A-A7CA-C1E418B4BE43}" type="pres">
      <dgm:prSet presAssocID="{C696104D-00E8-4F9B-B72A-54F8B0F14EB7}" presName="root2" presStyleCnt="0"/>
      <dgm:spPr/>
    </dgm:pt>
    <dgm:pt modelId="{BEE54940-F31F-404C-B6DA-FEDB2AD5B2BA}" type="pres">
      <dgm:prSet presAssocID="{C696104D-00E8-4F9B-B72A-54F8B0F14EB7}" presName="LevelTwoTextNode" presStyleLbl="node3" presStyleIdx="2" presStyleCnt="5" custScaleX="258482" custScaleY="88962" custLinFactNeighborX="9653" custLinFactNeighborY="4993">
        <dgm:presLayoutVars>
          <dgm:chPref val="3"/>
        </dgm:presLayoutVars>
      </dgm:prSet>
      <dgm:spPr/>
    </dgm:pt>
    <dgm:pt modelId="{4E044E0C-5A7A-4DB0-86D4-05A4ECE2D0E5}" type="pres">
      <dgm:prSet presAssocID="{C696104D-00E8-4F9B-B72A-54F8B0F14EB7}" presName="level3hierChild" presStyleCnt="0"/>
      <dgm:spPr/>
    </dgm:pt>
    <dgm:pt modelId="{85D5F4F2-14B8-42C3-A7F0-CD5E17592B11}" type="pres">
      <dgm:prSet presAssocID="{245546EA-D215-40CB-B2E0-B5971B56B913}" presName="conn2-1" presStyleLbl="parChTrans1D2" presStyleIdx="1" presStyleCnt="2"/>
      <dgm:spPr/>
    </dgm:pt>
    <dgm:pt modelId="{7084EC09-F364-4793-B1AF-1F88BA17FDA9}" type="pres">
      <dgm:prSet presAssocID="{245546EA-D215-40CB-B2E0-B5971B56B913}" presName="connTx" presStyleLbl="parChTrans1D2" presStyleIdx="1" presStyleCnt="2"/>
      <dgm:spPr/>
    </dgm:pt>
    <dgm:pt modelId="{6012B6A8-7966-4103-A9E6-501B72AFD380}" type="pres">
      <dgm:prSet presAssocID="{14CB3D7F-1213-462D-88A0-C5EC6120E1F0}" presName="root2" presStyleCnt="0"/>
      <dgm:spPr/>
    </dgm:pt>
    <dgm:pt modelId="{001E140C-34E6-4622-836F-65354800173E}" type="pres">
      <dgm:prSet presAssocID="{14CB3D7F-1213-462D-88A0-C5EC6120E1F0}" presName="LevelTwoTextNode" presStyleLbl="node2" presStyleIdx="1" presStyleCnt="2" custScaleX="88800" custLinFactNeighborX="-27986">
        <dgm:presLayoutVars>
          <dgm:chPref val="3"/>
        </dgm:presLayoutVars>
      </dgm:prSet>
      <dgm:spPr/>
    </dgm:pt>
    <dgm:pt modelId="{1432BC45-4BDF-403C-B9AD-E56328C85160}" type="pres">
      <dgm:prSet presAssocID="{14CB3D7F-1213-462D-88A0-C5EC6120E1F0}" presName="level3hierChild" presStyleCnt="0"/>
      <dgm:spPr/>
    </dgm:pt>
    <dgm:pt modelId="{4D8988D8-31E6-4DB4-B7A9-1DC7A7794BFD}" type="pres">
      <dgm:prSet presAssocID="{C7B8EAA9-0CDD-437B-8D1E-F91716D81974}" presName="conn2-1" presStyleLbl="parChTrans1D3" presStyleIdx="3" presStyleCnt="5"/>
      <dgm:spPr/>
    </dgm:pt>
    <dgm:pt modelId="{269E8393-9259-4EC1-BDDC-9D41762C175C}" type="pres">
      <dgm:prSet presAssocID="{C7B8EAA9-0CDD-437B-8D1E-F91716D81974}" presName="connTx" presStyleLbl="parChTrans1D3" presStyleIdx="3" presStyleCnt="5"/>
      <dgm:spPr/>
    </dgm:pt>
    <dgm:pt modelId="{BF11B89A-7499-4A0A-A36F-BD6E776C5112}" type="pres">
      <dgm:prSet presAssocID="{1BAB019F-D46C-4775-989E-E7B18154BF9D}" presName="root2" presStyleCnt="0"/>
      <dgm:spPr/>
    </dgm:pt>
    <dgm:pt modelId="{6347AB63-DC24-476B-8EB7-CB7532AE2213}" type="pres">
      <dgm:prSet presAssocID="{1BAB019F-D46C-4775-989E-E7B18154BF9D}" presName="LevelTwoTextNode" presStyleLbl="node3" presStyleIdx="3" presStyleCnt="5" custScaleX="444738" custScaleY="328302" custLinFactNeighborX="3216" custLinFactNeighborY="6802">
        <dgm:presLayoutVars>
          <dgm:chPref val="3"/>
        </dgm:presLayoutVars>
      </dgm:prSet>
      <dgm:spPr/>
    </dgm:pt>
    <dgm:pt modelId="{4CCEC0DB-B249-4BD3-B94C-2F7C71D8A7B0}" type="pres">
      <dgm:prSet presAssocID="{1BAB019F-D46C-4775-989E-E7B18154BF9D}" presName="level3hierChild" presStyleCnt="0"/>
      <dgm:spPr/>
    </dgm:pt>
    <dgm:pt modelId="{9139DDCA-E9CF-480F-AD2E-D5B882D8907E}" type="pres">
      <dgm:prSet presAssocID="{A80F824B-9AF4-423D-A400-5DA1AFB97464}" presName="conn2-1" presStyleLbl="parChTrans1D3" presStyleIdx="4" presStyleCnt="5"/>
      <dgm:spPr/>
    </dgm:pt>
    <dgm:pt modelId="{66A8E408-D9E9-49E8-9B6A-E1065379C82A}" type="pres">
      <dgm:prSet presAssocID="{A80F824B-9AF4-423D-A400-5DA1AFB97464}" presName="connTx" presStyleLbl="parChTrans1D3" presStyleIdx="4" presStyleCnt="5"/>
      <dgm:spPr/>
    </dgm:pt>
    <dgm:pt modelId="{9CB75559-A47D-4011-A7C3-16533B023BDF}" type="pres">
      <dgm:prSet presAssocID="{D9A5EEFE-9E2A-4FED-8A78-64AB9E895AF6}" presName="root2" presStyleCnt="0"/>
      <dgm:spPr/>
    </dgm:pt>
    <dgm:pt modelId="{5FD16CC2-8957-4101-9F4D-BC900967881D}" type="pres">
      <dgm:prSet presAssocID="{D9A5EEFE-9E2A-4FED-8A78-64AB9E895AF6}" presName="LevelTwoTextNode" presStyleLbl="node3" presStyleIdx="4" presStyleCnt="5" custScaleX="412149" custScaleY="294696" custLinFactNeighborX="7284" custLinFactNeighborY="35971">
        <dgm:presLayoutVars>
          <dgm:chPref val="3"/>
        </dgm:presLayoutVars>
      </dgm:prSet>
      <dgm:spPr/>
    </dgm:pt>
    <dgm:pt modelId="{8911A6C8-8B19-4184-BE29-E4082A7173DF}" type="pres">
      <dgm:prSet presAssocID="{D9A5EEFE-9E2A-4FED-8A78-64AB9E895AF6}" presName="level3hierChild" presStyleCnt="0"/>
      <dgm:spPr/>
    </dgm:pt>
  </dgm:ptLst>
  <dgm:cxnLst>
    <dgm:cxn modelId="{0D4EDD00-CD68-4BEA-B93F-689C4C8D4027}" srcId="{14CB3D7F-1213-462D-88A0-C5EC6120E1F0}" destId="{D9A5EEFE-9E2A-4FED-8A78-64AB9E895AF6}" srcOrd="1" destOrd="0" parTransId="{A80F824B-9AF4-423D-A400-5DA1AFB97464}" sibTransId="{39DA9372-29B9-4219-BB70-CB783386B731}"/>
    <dgm:cxn modelId="{F0E6C301-F7E1-444A-89AF-FAEB6F201067}" type="presOf" srcId="{8EDE473B-1736-443B-8353-E711800386B5}" destId="{05060AD4-8D0A-4165-A870-67DDC150690A}" srcOrd="1" destOrd="0" presId="urn:microsoft.com/office/officeart/2005/8/layout/hierarchy2"/>
    <dgm:cxn modelId="{B7C76A13-68E9-4FCE-AFE2-01B98A891234}" srcId="{959D41FF-14DB-4247-B0C4-EF3A0FBC9E91}" destId="{953CB3E9-5727-4DF7-80F1-66A1ABF52F76}" srcOrd="0" destOrd="0" parTransId="{08E6E7DD-6364-40B2-9376-0599FD087F0D}" sibTransId="{AC253A59-D3F6-4311-A714-74F234097FF6}"/>
    <dgm:cxn modelId="{B4648624-7348-4E70-9A25-9AD57085C09F}" type="presOf" srcId="{F83D1FE8-C37C-44EB-9CFD-31D8E9045600}" destId="{12423E75-BA4B-4B2B-BA4F-187DC6B616CE}" srcOrd="0" destOrd="0" presId="urn:microsoft.com/office/officeart/2005/8/layout/hierarchy2"/>
    <dgm:cxn modelId="{AA4FB92C-951E-4045-9F5F-0CE0BB10E4A7}" type="presOf" srcId="{14CB3D7F-1213-462D-88A0-C5EC6120E1F0}" destId="{001E140C-34E6-4622-836F-65354800173E}" srcOrd="0" destOrd="0" presId="urn:microsoft.com/office/officeart/2005/8/layout/hierarchy2"/>
    <dgm:cxn modelId="{EA329B2D-54FA-40EF-8A76-38A340D07C5C}" type="presOf" srcId="{BAC9AE45-3E78-48EC-B402-871C8F5C8BE2}" destId="{250E2928-AB91-4321-A6A7-21942E619272}" srcOrd="1" destOrd="0" presId="urn:microsoft.com/office/officeart/2005/8/layout/hierarchy2"/>
    <dgm:cxn modelId="{85389832-CB0E-47F4-BF15-FE4E0BFE434A}" srcId="{953CB3E9-5727-4DF7-80F1-66A1ABF52F76}" destId="{14CB3D7F-1213-462D-88A0-C5EC6120E1F0}" srcOrd="1" destOrd="0" parTransId="{245546EA-D215-40CB-B2E0-B5971B56B913}" sibTransId="{DC7312B5-B4AF-4051-9719-B60C58E71F28}"/>
    <dgm:cxn modelId="{12BA3B38-AFC1-42D4-BD30-B1B9D1A0F5D1}" srcId="{60604258-D10E-4EC5-AC4A-B5622BA8AFE8}" destId="{F83D1FE8-C37C-44EB-9CFD-31D8E9045600}" srcOrd="1" destOrd="0" parTransId="{601B1B89-1B8F-4C5C-90CB-B24F050990C8}" sibTransId="{CBAD40BC-EEED-4204-BA00-CD7DDC59CFC7}"/>
    <dgm:cxn modelId="{7C3A6338-EF4B-4F1B-BFC0-30E9E220746A}" srcId="{60604258-D10E-4EC5-AC4A-B5622BA8AFE8}" destId="{C696104D-00E8-4F9B-B72A-54F8B0F14EB7}" srcOrd="2" destOrd="0" parTransId="{BAC9AE45-3E78-48EC-B402-871C8F5C8BE2}" sibTransId="{1E4C8FA9-0A38-4838-B8AC-62C9209063D4}"/>
    <dgm:cxn modelId="{A2DA8941-1F1C-4666-A9CF-D07718BD9559}" type="presOf" srcId="{16B852FA-B2FD-443D-9333-234F5884BBDA}" destId="{B0F62189-49C9-4F23-88B2-1167CD1CC492}" srcOrd="0" destOrd="0" presId="urn:microsoft.com/office/officeart/2005/8/layout/hierarchy2"/>
    <dgm:cxn modelId="{C607B24A-5A4D-4D54-89A4-3846ED92F13D}" srcId="{14CB3D7F-1213-462D-88A0-C5EC6120E1F0}" destId="{1BAB019F-D46C-4775-989E-E7B18154BF9D}" srcOrd="0" destOrd="0" parTransId="{C7B8EAA9-0CDD-437B-8D1E-F91716D81974}" sibTransId="{249F8B47-9AE5-4358-8272-79E716B23819}"/>
    <dgm:cxn modelId="{1C6CD24B-FA78-4FFB-8FD0-FF4C10EBE345}" type="presOf" srcId="{959D41FF-14DB-4247-B0C4-EF3A0FBC9E91}" destId="{95CD2ABB-99A7-48BB-8B2A-FD6F579E64A2}" srcOrd="0" destOrd="0" presId="urn:microsoft.com/office/officeart/2005/8/layout/hierarchy2"/>
    <dgm:cxn modelId="{F1F5F34B-428F-4CB5-9EAC-4D0430ACC99F}" type="presOf" srcId="{C7B8EAA9-0CDD-437B-8D1E-F91716D81974}" destId="{4D8988D8-31E6-4DB4-B7A9-1DC7A7794BFD}" srcOrd="0" destOrd="0" presId="urn:microsoft.com/office/officeart/2005/8/layout/hierarchy2"/>
    <dgm:cxn modelId="{5AD12652-5216-483E-B4F3-94E17BEC211E}" srcId="{60604258-D10E-4EC5-AC4A-B5622BA8AFE8}" destId="{E6F8FD57-6F43-49F7-81E4-C9E05CF106D2}" srcOrd="0" destOrd="0" parTransId="{8EDE473B-1736-443B-8353-E711800386B5}" sibTransId="{959A8FE1-C16E-4F95-9F0F-8973661847EE}"/>
    <dgm:cxn modelId="{202AD072-3613-49C7-98A7-CFA97F6988EB}" srcId="{953CB3E9-5727-4DF7-80F1-66A1ABF52F76}" destId="{60604258-D10E-4EC5-AC4A-B5622BA8AFE8}" srcOrd="0" destOrd="0" parTransId="{16B852FA-B2FD-443D-9333-234F5884BBDA}" sibTransId="{A0C1D0B7-1DAE-4BF8-A1A0-2292944A1118}"/>
    <dgm:cxn modelId="{A600EF89-E9EC-4157-B5B4-185DEBF71242}" type="presOf" srcId="{8EDE473B-1736-443B-8353-E711800386B5}" destId="{25CE3FA1-60B2-4113-B716-8536818E38F7}" srcOrd="0" destOrd="0" presId="urn:microsoft.com/office/officeart/2005/8/layout/hierarchy2"/>
    <dgm:cxn modelId="{677F2E8E-1E89-4A27-AEBF-75D85CB7A164}" type="presOf" srcId="{C696104D-00E8-4F9B-B72A-54F8B0F14EB7}" destId="{BEE54940-F31F-404C-B6DA-FEDB2AD5B2BA}" srcOrd="0" destOrd="0" presId="urn:microsoft.com/office/officeart/2005/8/layout/hierarchy2"/>
    <dgm:cxn modelId="{DC65C796-F93E-4B2D-BB49-0FCBE5EA3383}" type="presOf" srcId="{1BAB019F-D46C-4775-989E-E7B18154BF9D}" destId="{6347AB63-DC24-476B-8EB7-CB7532AE2213}" srcOrd="0" destOrd="0" presId="urn:microsoft.com/office/officeart/2005/8/layout/hierarchy2"/>
    <dgm:cxn modelId="{B0AB019B-7275-4967-AF59-9C1D5475401D}" type="presOf" srcId="{601B1B89-1B8F-4C5C-90CB-B24F050990C8}" destId="{DCEB9EDA-7C9E-4D22-B353-098665B751D1}" srcOrd="0" destOrd="0" presId="urn:microsoft.com/office/officeart/2005/8/layout/hierarchy2"/>
    <dgm:cxn modelId="{A8FD1DA1-E293-416F-AB55-8D9B6E42638F}" type="presOf" srcId="{245546EA-D215-40CB-B2E0-B5971B56B913}" destId="{7084EC09-F364-4793-B1AF-1F88BA17FDA9}" srcOrd="1" destOrd="0" presId="urn:microsoft.com/office/officeart/2005/8/layout/hierarchy2"/>
    <dgm:cxn modelId="{55AA33B0-F0AC-4EFE-9A19-03C84F5A22E7}" type="presOf" srcId="{BAC9AE45-3E78-48EC-B402-871C8F5C8BE2}" destId="{F0D0441A-A8EB-4758-A2BD-35EF3B1B3C08}" srcOrd="0" destOrd="0" presId="urn:microsoft.com/office/officeart/2005/8/layout/hierarchy2"/>
    <dgm:cxn modelId="{E4B490BD-1639-426F-A786-213AD96A3EE6}" type="presOf" srcId="{D9A5EEFE-9E2A-4FED-8A78-64AB9E895AF6}" destId="{5FD16CC2-8957-4101-9F4D-BC900967881D}" srcOrd="0" destOrd="0" presId="urn:microsoft.com/office/officeart/2005/8/layout/hierarchy2"/>
    <dgm:cxn modelId="{4DB0A6BD-F07C-4912-8546-4F27180BA056}" type="presOf" srcId="{A80F824B-9AF4-423D-A400-5DA1AFB97464}" destId="{9139DDCA-E9CF-480F-AD2E-D5B882D8907E}" srcOrd="0" destOrd="0" presId="urn:microsoft.com/office/officeart/2005/8/layout/hierarchy2"/>
    <dgm:cxn modelId="{E945FDBE-0B14-4CC0-BFF7-A879A75F7BAD}" type="presOf" srcId="{A80F824B-9AF4-423D-A400-5DA1AFB97464}" destId="{66A8E408-D9E9-49E8-9B6A-E1065379C82A}" srcOrd="1" destOrd="0" presId="urn:microsoft.com/office/officeart/2005/8/layout/hierarchy2"/>
    <dgm:cxn modelId="{FCAE38D3-70CF-4B75-BBED-1C76694E98E6}" type="presOf" srcId="{C7B8EAA9-0CDD-437B-8D1E-F91716D81974}" destId="{269E8393-9259-4EC1-BDDC-9D41762C175C}" srcOrd="1" destOrd="0" presId="urn:microsoft.com/office/officeart/2005/8/layout/hierarchy2"/>
    <dgm:cxn modelId="{D8EB21D4-286C-43A8-A792-2F3ABC357A8E}" type="presOf" srcId="{953CB3E9-5727-4DF7-80F1-66A1ABF52F76}" destId="{061C862D-A528-42A8-9148-2FEE207F4AEF}" srcOrd="0" destOrd="0" presId="urn:microsoft.com/office/officeart/2005/8/layout/hierarchy2"/>
    <dgm:cxn modelId="{691880D5-D0E7-4E09-B11F-BCF223B03B17}" type="presOf" srcId="{60604258-D10E-4EC5-AC4A-B5622BA8AFE8}" destId="{9B160FDD-FF1D-4136-8EDC-371BBD9A0939}" srcOrd="0" destOrd="0" presId="urn:microsoft.com/office/officeart/2005/8/layout/hierarchy2"/>
    <dgm:cxn modelId="{96A31ADC-A095-4F18-BF42-B12CD5AF818A}" type="presOf" srcId="{601B1B89-1B8F-4C5C-90CB-B24F050990C8}" destId="{1F5D589C-14EF-430D-AD0D-5715C0125FA4}" srcOrd="1" destOrd="0" presId="urn:microsoft.com/office/officeart/2005/8/layout/hierarchy2"/>
    <dgm:cxn modelId="{3A2A64E0-FD3B-4780-813D-6C2E3F77DD06}" type="presOf" srcId="{16B852FA-B2FD-443D-9333-234F5884BBDA}" destId="{DE58FA98-74E0-4BCE-88CB-653CE676F297}" srcOrd="1" destOrd="0" presId="urn:microsoft.com/office/officeart/2005/8/layout/hierarchy2"/>
    <dgm:cxn modelId="{5AA1ECE3-3106-48FF-A349-BABDA5ED6890}" type="presOf" srcId="{E6F8FD57-6F43-49F7-81E4-C9E05CF106D2}" destId="{71DDC318-3B93-4F72-A81E-E4DFADBE5576}" srcOrd="0" destOrd="0" presId="urn:microsoft.com/office/officeart/2005/8/layout/hierarchy2"/>
    <dgm:cxn modelId="{5B03E0F7-6079-4791-BA02-4892B4CC33B9}" type="presOf" srcId="{245546EA-D215-40CB-B2E0-B5971B56B913}" destId="{85D5F4F2-14B8-42C3-A7F0-CD5E17592B11}" srcOrd="0" destOrd="0" presId="urn:microsoft.com/office/officeart/2005/8/layout/hierarchy2"/>
    <dgm:cxn modelId="{4A6787FA-85C4-4725-80C3-E035A4E3EA49}" type="presParOf" srcId="{95CD2ABB-99A7-48BB-8B2A-FD6F579E64A2}" destId="{6F637AE5-B2A1-43E1-9DA4-B742938085A1}" srcOrd="0" destOrd="0" presId="urn:microsoft.com/office/officeart/2005/8/layout/hierarchy2"/>
    <dgm:cxn modelId="{89CCCAA7-61DF-485E-A355-40FBC4374C90}" type="presParOf" srcId="{6F637AE5-B2A1-43E1-9DA4-B742938085A1}" destId="{061C862D-A528-42A8-9148-2FEE207F4AEF}" srcOrd="0" destOrd="0" presId="urn:microsoft.com/office/officeart/2005/8/layout/hierarchy2"/>
    <dgm:cxn modelId="{806E86AD-321C-45B4-8924-532EB69475F5}" type="presParOf" srcId="{6F637AE5-B2A1-43E1-9DA4-B742938085A1}" destId="{88253833-6FA4-4715-B0ED-E8D4CF6A28B0}" srcOrd="1" destOrd="0" presId="urn:microsoft.com/office/officeart/2005/8/layout/hierarchy2"/>
    <dgm:cxn modelId="{EBBEE471-1693-4722-B3D1-9FE96746717F}" type="presParOf" srcId="{88253833-6FA4-4715-B0ED-E8D4CF6A28B0}" destId="{B0F62189-49C9-4F23-88B2-1167CD1CC492}" srcOrd="0" destOrd="0" presId="urn:microsoft.com/office/officeart/2005/8/layout/hierarchy2"/>
    <dgm:cxn modelId="{C2100AC7-103F-4F21-8D3E-8203F2780A7C}" type="presParOf" srcId="{B0F62189-49C9-4F23-88B2-1167CD1CC492}" destId="{DE58FA98-74E0-4BCE-88CB-653CE676F297}" srcOrd="0" destOrd="0" presId="urn:microsoft.com/office/officeart/2005/8/layout/hierarchy2"/>
    <dgm:cxn modelId="{278E6CE4-F41B-4C1F-8AF9-D8087395659F}" type="presParOf" srcId="{88253833-6FA4-4715-B0ED-E8D4CF6A28B0}" destId="{33B6F1D8-8871-42B8-97EC-F93A4F431F04}" srcOrd="1" destOrd="0" presId="urn:microsoft.com/office/officeart/2005/8/layout/hierarchy2"/>
    <dgm:cxn modelId="{B6459E7C-E0A1-48BD-A938-7C7AB710F334}" type="presParOf" srcId="{33B6F1D8-8871-42B8-97EC-F93A4F431F04}" destId="{9B160FDD-FF1D-4136-8EDC-371BBD9A0939}" srcOrd="0" destOrd="0" presId="urn:microsoft.com/office/officeart/2005/8/layout/hierarchy2"/>
    <dgm:cxn modelId="{A10F3A73-8E8F-407B-8A28-03A89A0D313C}" type="presParOf" srcId="{33B6F1D8-8871-42B8-97EC-F93A4F431F04}" destId="{95B7AF95-C4F1-4FC5-96CF-F46A0C5D3AED}" srcOrd="1" destOrd="0" presId="urn:microsoft.com/office/officeart/2005/8/layout/hierarchy2"/>
    <dgm:cxn modelId="{763DC559-F415-4255-A132-974D4FDADD5B}" type="presParOf" srcId="{95B7AF95-C4F1-4FC5-96CF-F46A0C5D3AED}" destId="{25CE3FA1-60B2-4113-B716-8536818E38F7}" srcOrd="0" destOrd="0" presId="urn:microsoft.com/office/officeart/2005/8/layout/hierarchy2"/>
    <dgm:cxn modelId="{0BBF9C68-C865-4FC0-A866-C89FC59BBF6B}" type="presParOf" srcId="{25CE3FA1-60B2-4113-B716-8536818E38F7}" destId="{05060AD4-8D0A-4165-A870-67DDC150690A}" srcOrd="0" destOrd="0" presId="urn:microsoft.com/office/officeart/2005/8/layout/hierarchy2"/>
    <dgm:cxn modelId="{C1DEC0D5-A9D4-4176-8DE0-E431BFA3CE08}" type="presParOf" srcId="{95B7AF95-C4F1-4FC5-96CF-F46A0C5D3AED}" destId="{446AC078-9170-495C-81AC-4E80E5D0E233}" srcOrd="1" destOrd="0" presId="urn:microsoft.com/office/officeart/2005/8/layout/hierarchy2"/>
    <dgm:cxn modelId="{B5FA9F5C-EB18-4CA9-80E7-4968185F91DD}" type="presParOf" srcId="{446AC078-9170-495C-81AC-4E80E5D0E233}" destId="{71DDC318-3B93-4F72-A81E-E4DFADBE5576}" srcOrd="0" destOrd="0" presId="urn:microsoft.com/office/officeart/2005/8/layout/hierarchy2"/>
    <dgm:cxn modelId="{AD68FC5C-D612-4AE7-966F-5EF5F12D4B83}" type="presParOf" srcId="{446AC078-9170-495C-81AC-4E80E5D0E233}" destId="{A598BC92-FD00-427B-9782-CC9489D8C522}" srcOrd="1" destOrd="0" presId="urn:microsoft.com/office/officeart/2005/8/layout/hierarchy2"/>
    <dgm:cxn modelId="{D376F016-B311-457B-A6FB-B6B948DCD868}" type="presParOf" srcId="{95B7AF95-C4F1-4FC5-96CF-F46A0C5D3AED}" destId="{DCEB9EDA-7C9E-4D22-B353-098665B751D1}" srcOrd="2" destOrd="0" presId="urn:microsoft.com/office/officeart/2005/8/layout/hierarchy2"/>
    <dgm:cxn modelId="{3C55E225-99CA-4A44-A6B1-5C541298A7B4}" type="presParOf" srcId="{DCEB9EDA-7C9E-4D22-B353-098665B751D1}" destId="{1F5D589C-14EF-430D-AD0D-5715C0125FA4}" srcOrd="0" destOrd="0" presId="urn:microsoft.com/office/officeart/2005/8/layout/hierarchy2"/>
    <dgm:cxn modelId="{A47E86E0-23AD-4D40-90D1-B4E7AF514419}" type="presParOf" srcId="{95B7AF95-C4F1-4FC5-96CF-F46A0C5D3AED}" destId="{C243514E-B3FC-45CD-A8A5-88A7EF6BD38D}" srcOrd="3" destOrd="0" presId="urn:microsoft.com/office/officeart/2005/8/layout/hierarchy2"/>
    <dgm:cxn modelId="{519AC9C7-FF03-4433-9275-7A538F3C93A6}" type="presParOf" srcId="{C243514E-B3FC-45CD-A8A5-88A7EF6BD38D}" destId="{12423E75-BA4B-4B2B-BA4F-187DC6B616CE}" srcOrd="0" destOrd="0" presId="urn:microsoft.com/office/officeart/2005/8/layout/hierarchy2"/>
    <dgm:cxn modelId="{EFF6A01B-9C0C-402C-AF2B-A6036F3FB6E5}" type="presParOf" srcId="{C243514E-B3FC-45CD-A8A5-88A7EF6BD38D}" destId="{91535D80-BECC-4FBB-9E28-6D6FF2D9C40C}" srcOrd="1" destOrd="0" presId="urn:microsoft.com/office/officeart/2005/8/layout/hierarchy2"/>
    <dgm:cxn modelId="{C8FBADA6-7409-421E-9DEE-23AFB643E24A}" type="presParOf" srcId="{95B7AF95-C4F1-4FC5-96CF-F46A0C5D3AED}" destId="{F0D0441A-A8EB-4758-A2BD-35EF3B1B3C08}" srcOrd="4" destOrd="0" presId="urn:microsoft.com/office/officeart/2005/8/layout/hierarchy2"/>
    <dgm:cxn modelId="{F1720C82-F108-4693-BDB4-F4BEB46FCC96}" type="presParOf" srcId="{F0D0441A-A8EB-4758-A2BD-35EF3B1B3C08}" destId="{250E2928-AB91-4321-A6A7-21942E619272}" srcOrd="0" destOrd="0" presId="urn:microsoft.com/office/officeart/2005/8/layout/hierarchy2"/>
    <dgm:cxn modelId="{5E430E19-163C-46E7-84FD-EFB73AEE5E59}" type="presParOf" srcId="{95B7AF95-C4F1-4FC5-96CF-F46A0C5D3AED}" destId="{1731F3BA-B2B3-481A-A7CA-C1E418B4BE43}" srcOrd="5" destOrd="0" presId="urn:microsoft.com/office/officeart/2005/8/layout/hierarchy2"/>
    <dgm:cxn modelId="{569FE899-3387-4C7F-9DEE-61ECF6A042A1}" type="presParOf" srcId="{1731F3BA-B2B3-481A-A7CA-C1E418B4BE43}" destId="{BEE54940-F31F-404C-B6DA-FEDB2AD5B2BA}" srcOrd="0" destOrd="0" presId="urn:microsoft.com/office/officeart/2005/8/layout/hierarchy2"/>
    <dgm:cxn modelId="{57F19329-8F44-4F03-A7CD-AECFD2E947B4}" type="presParOf" srcId="{1731F3BA-B2B3-481A-A7CA-C1E418B4BE43}" destId="{4E044E0C-5A7A-4DB0-86D4-05A4ECE2D0E5}" srcOrd="1" destOrd="0" presId="urn:microsoft.com/office/officeart/2005/8/layout/hierarchy2"/>
    <dgm:cxn modelId="{DA2AB249-B784-4B74-8F61-18157C2D2C3F}" type="presParOf" srcId="{88253833-6FA4-4715-B0ED-E8D4CF6A28B0}" destId="{85D5F4F2-14B8-42C3-A7F0-CD5E17592B11}" srcOrd="2" destOrd="0" presId="urn:microsoft.com/office/officeart/2005/8/layout/hierarchy2"/>
    <dgm:cxn modelId="{A70DE2E7-1805-4CFF-8982-431EAB617DB6}" type="presParOf" srcId="{85D5F4F2-14B8-42C3-A7F0-CD5E17592B11}" destId="{7084EC09-F364-4793-B1AF-1F88BA17FDA9}" srcOrd="0" destOrd="0" presId="urn:microsoft.com/office/officeart/2005/8/layout/hierarchy2"/>
    <dgm:cxn modelId="{5E6D2C75-F8D1-43FD-A99D-7E298601F075}" type="presParOf" srcId="{88253833-6FA4-4715-B0ED-E8D4CF6A28B0}" destId="{6012B6A8-7966-4103-A9E6-501B72AFD380}" srcOrd="3" destOrd="0" presId="urn:microsoft.com/office/officeart/2005/8/layout/hierarchy2"/>
    <dgm:cxn modelId="{137F0415-B5AE-45CE-A80E-339542F61729}" type="presParOf" srcId="{6012B6A8-7966-4103-A9E6-501B72AFD380}" destId="{001E140C-34E6-4622-836F-65354800173E}" srcOrd="0" destOrd="0" presId="urn:microsoft.com/office/officeart/2005/8/layout/hierarchy2"/>
    <dgm:cxn modelId="{53F69A3E-CDB6-48DD-927C-D32CA2AEA81F}" type="presParOf" srcId="{6012B6A8-7966-4103-A9E6-501B72AFD380}" destId="{1432BC45-4BDF-403C-B9AD-E56328C85160}" srcOrd="1" destOrd="0" presId="urn:microsoft.com/office/officeart/2005/8/layout/hierarchy2"/>
    <dgm:cxn modelId="{20DBCDA0-D89E-4758-9ED1-2F9E9F60F199}" type="presParOf" srcId="{1432BC45-4BDF-403C-B9AD-E56328C85160}" destId="{4D8988D8-31E6-4DB4-B7A9-1DC7A7794BFD}" srcOrd="0" destOrd="0" presId="urn:microsoft.com/office/officeart/2005/8/layout/hierarchy2"/>
    <dgm:cxn modelId="{0934E60E-EB35-479D-BF5B-CA2072019D2A}" type="presParOf" srcId="{4D8988D8-31E6-4DB4-B7A9-1DC7A7794BFD}" destId="{269E8393-9259-4EC1-BDDC-9D41762C175C}" srcOrd="0" destOrd="0" presId="urn:microsoft.com/office/officeart/2005/8/layout/hierarchy2"/>
    <dgm:cxn modelId="{46D86399-1B2A-40DD-A3BC-5B0F85376A8A}" type="presParOf" srcId="{1432BC45-4BDF-403C-B9AD-E56328C85160}" destId="{BF11B89A-7499-4A0A-A36F-BD6E776C5112}" srcOrd="1" destOrd="0" presId="urn:microsoft.com/office/officeart/2005/8/layout/hierarchy2"/>
    <dgm:cxn modelId="{40FCD1B4-2544-41A7-BF38-B7C336FCD93E}" type="presParOf" srcId="{BF11B89A-7499-4A0A-A36F-BD6E776C5112}" destId="{6347AB63-DC24-476B-8EB7-CB7532AE2213}" srcOrd="0" destOrd="0" presId="urn:microsoft.com/office/officeart/2005/8/layout/hierarchy2"/>
    <dgm:cxn modelId="{BCACCB28-916B-42FB-89E4-FF9E559837AF}" type="presParOf" srcId="{BF11B89A-7499-4A0A-A36F-BD6E776C5112}" destId="{4CCEC0DB-B249-4BD3-B94C-2F7C71D8A7B0}" srcOrd="1" destOrd="0" presId="urn:microsoft.com/office/officeart/2005/8/layout/hierarchy2"/>
    <dgm:cxn modelId="{4FCE4395-B72F-4C0D-80A6-26596904AF9B}" type="presParOf" srcId="{1432BC45-4BDF-403C-B9AD-E56328C85160}" destId="{9139DDCA-E9CF-480F-AD2E-D5B882D8907E}" srcOrd="2" destOrd="0" presId="urn:microsoft.com/office/officeart/2005/8/layout/hierarchy2"/>
    <dgm:cxn modelId="{D8A7B94B-187C-4154-A1FB-902B466E3706}" type="presParOf" srcId="{9139DDCA-E9CF-480F-AD2E-D5B882D8907E}" destId="{66A8E408-D9E9-49E8-9B6A-E1065379C82A}" srcOrd="0" destOrd="0" presId="urn:microsoft.com/office/officeart/2005/8/layout/hierarchy2"/>
    <dgm:cxn modelId="{687DF274-869D-44AE-9CA2-6B3EA43A5259}" type="presParOf" srcId="{1432BC45-4BDF-403C-B9AD-E56328C85160}" destId="{9CB75559-A47D-4011-A7C3-16533B023BDF}" srcOrd="3" destOrd="0" presId="urn:microsoft.com/office/officeart/2005/8/layout/hierarchy2"/>
    <dgm:cxn modelId="{FDA0980D-B64A-42B6-B32B-9601134E2AD6}" type="presParOf" srcId="{9CB75559-A47D-4011-A7C3-16533B023BDF}" destId="{5FD16CC2-8957-4101-9F4D-BC900967881D}" srcOrd="0" destOrd="0" presId="urn:microsoft.com/office/officeart/2005/8/layout/hierarchy2"/>
    <dgm:cxn modelId="{67569D1E-4B05-4732-A2F9-431C02831BC5}" type="presParOf" srcId="{9CB75559-A47D-4011-A7C3-16533B023BDF}" destId="{8911A6C8-8B19-4184-BE29-E4082A717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D41FF-14DB-4247-B0C4-EF3A0FBC9E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B3E9-5727-4DF7-80F1-66A1ABF52F7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b="1" dirty="0" err="1">
              <a:latin typeface="+mj-lt"/>
            </a:rPr>
            <a:t>Hoàng</a:t>
          </a:r>
          <a:r>
            <a:rPr lang="en-US" sz="1600" b="1" dirty="0">
              <a:latin typeface="+mj-lt"/>
            </a:rPr>
            <a:t> Lê </a:t>
          </a:r>
          <a:r>
            <a:rPr lang="en-US" sz="1600" b="1" dirty="0" err="1">
              <a:latin typeface="+mj-lt"/>
            </a:rPr>
            <a:t>nhất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thống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chí</a:t>
          </a:r>
          <a:endParaRPr lang="en-US" sz="1600" b="1" dirty="0">
            <a:latin typeface="+mj-lt"/>
          </a:endParaRPr>
        </a:p>
        <a:p>
          <a:r>
            <a:rPr lang="en-US" sz="1600" b="1" dirty="0">
              <a:latin typeface="+mj-lt"/>
            </a:rPr>
            <a:t>(</a:t>
          </a:r>
          <a:r>
            <a:rPr lang="en-US" sz="1600" b="1" dirty="0" err="1">
              <a:latin typeface="+mj-lt"/>
            </a:rPr>
            <a:t>Hồi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thứ</a:t>
          </a:r>
          <a:r>
            <a:rPr lang="en-US" sz="1600" b="1" dirty="0">
              <a:latin typeface="+mj-lt"/>
            </a:rPr>
            <a:t> 14)</a:t>
          </a:r>
        </a:p>
      </dgm:t>
    </dgm:pt>
    <dgm:pt modelId="{08E6E7DD-6364-40B2-9376-0599FD087F0D}" type="par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53A59-D3F6-4311-A714-74F234097FF6}" type="sib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0604258-D10E-4EC5-AC4A-B5622BA8AFE8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nghệ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thuật</a:t>
          </a:r>
          <a:endParaRPr lang="en-US" sz="1600" dirty="0">
            <a:latin typeface="+mj-lt"/>
          </a:endParaRPr>
        </a:p>
      </dgm:t>
    </dgm:pt>
    <dgm:pt modelId="{16B852FA-B2FD-443D-9333-234F5884BBDA}" type="parTrans" cxnId="{202AD072-3613-49C7-98A7-CFA97F6988EB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A0C1D0B7-1DAE-4BF8-A1A0-2292944A1118}" type="sibTrans" cxnId="{202AD072-3613-49C7-98A7-CFA97F6988E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8FD57-6F43-49F7-81E4-C9E05CF106D2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NT kể chuyện lịch sử: lựa chọn sự kiện điển hình, trần thuật kết hợp miêu tả chân thực, sinh động.</a:t>
          </a:r>
          <a:endParaRPr lang="en-US" sz="1600" dirty="0">
            <a:latin typeface="+mj-lt"/>
          </a:endParaRPr>
        </a:p>
      </dgm:t>
    </dgm:pt>
    <dgm:pt modelId="{8EDE473B-1736-443B-8353-E711800386B5}" type="parTrans" cxnId="{5AD12652-5216-483E-B4F3-94E17BEC211E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959A8FE1-C16E-4F95-9F0F-8973661847EE}" type="sibTrans" cxnId="{5AD12652-5216-483E-B4F3-94E17BEC211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83D1FE8-C37C-44EB-9CFD-31D8E904560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Quan điểm lịch sử đúng đắn và niềm tự hào dân tộc.</a:t>
          </a:r>
          <a:endParaRPr lang="en-US" sz="1600" dirty="0">
            <a:latin typeface="+mj-lt"/>
          </a:endParaRPr>
        </a:p>
      </dgm:t>
    </dgm:pt>
    <dgm:pt modelId="{601B1B89-1B8F-4C5C-90CB-B24F050990C8}" type="parTrans" cxnId="{12BA3B38-AFC1-42D4-BD30-B1B9D1A0F5D1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CBAD40BC-EEED-4204-BA00-CD7DDC59CFC7}" type="sibTrans" cxnId="{12BA3B38-AFC1-42D4-BD30-B1B9D1A0F5D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4CB3D7F-1213-462D-88A0-C5EC6120E1F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nội</a:t>
          </a:r>
          <a:r>
            <a:rPr lang="en-US" sz="1600" dirty="0">
              <a:latin typeface="+mj-lt"/>
            </a:rPr>
            <a:t> dung</a:t>
          </a:r>
        </a:p>
      </dgm:t>
    </dgm:pt>
    <dgm:pt modelId="{245546EA-D215-40CB-B2E0-B5971B56B913}" type="parTrans" cxnId="{85389832-CB0E-47F4-BF15-FE4E0BFE434A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DC7312B5-B4AF-4051-9719-B60C58E71F28}" type="sibTrans" cxnId="{85389832-CB0E-47F4-BF15-FE4E0BFE434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AB019F-D46C-4775-989E-E7B18154BF9D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Tái hiện chân thực hình ảnh người anh hùng dân tộc Nguyễn Huệ trong chiến công thần tốc đại phá quân Thanh</a:t>
          </a:r>
          <a:endParaRPr lang="en-US" sz="1600" dirty="0">
            <a:latin typeface="+mj-lt"/>
          </a:endParaRPr>
        </a:p>
      </dgm:t>
    </dgm:pt>
    <dgm:pt modelId="{C7B8EAA9-0CDD-437B-8D1E-F91716D81974}" type="parTrans" cxnId="{C607B24A-5A4D-4D54-89A4-3846ED92F13D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249F8B47-9AE5-4358-8272-79E716B23819}" type="sibTrans" cxnId="{C607B24A-5A4D-4D54-89A4-3846ED92F13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A5EEFE-9E2A-4FED-8A78-64AB9E895AF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Phản ánh sự thảm bại của quân tướng nhà Thanh và số phận bi đát của vua tôi Lê Chiêu Thống</a:t>
          </a:r>
          <a:endParaRPr lang="en-US" sz="1600" dirty="0">
            <a:latin typeface="+mj-lt"/>
          </a:endParaRPr>
        </a:p>
      </dgm:t>
    </dgm:pt>
    <dgm:pt modelId="{A80F824B-9AF4-423D-A400-5DA1AFB97464}" type="parTrans" cxnId="{0D4EDD00-CD68-4BEA-B93F-689C4C8D4027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39DA9372-29B9-4219-BB70-CB783386B731}" type="sibTrans" cxnId="{0D4EDD00-CD68-4BEA-B93F-689C4C8D40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5CD2ABB-99A7-48BB-8B2A-FD6F579E64A2}" type="pres">
      <dgm:prSet presAssocID="{959D41FF-14DB-4247-B0C4-EF3A0FBC9E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637AE5-B2A1-43E1-9DA4-B742938085A1}" type="pres">
      <dgm:prSet presAssocID="{953CB3E9-5727-4DF7-80F1-66A1ABF52F76}" presName="root1" presStyleCnt="0"/>
      <dgm:spPr/>
    </dgm:pt>
    <dgm:pt modelId="{061C862D-A528-42A8-9148-2FEE207F4AEF}" type="pres">
      <dgm:prSet presAssocID="{953CB3E9-5727-4DF7-80F1-66A1ABF52F76}" presName="LevelOneTextNode" presStyleLbl="node0" presStyleIdx="0" presStyleCnt="1" custScaleX="96925" custScaleY="164221" custLinFactNeighborX="-30527" custLinFactNeighborY="-2081">
        <dgm:presLayoutVars>
          <dgm:chPref val="3"/>
        </dgm:presLayoutVars>
      </dgm:prSet>
      <dgm:spPr/>
    </dgm:pt>
    <dgm:pt modelId="{88253833-6FA4-4715-B0ED-E8D4CF6A28B0}" type="pres">
      <dgm:prSet presAssocID="{953CB3E9-5727-4DF7-80F1-66A1ABF52F76}" presName="level2hierChild" presStyleCnt="0"/>
      <dgm:spPr/>
    </dgm:pt>
    <dgm:pt modelId="{B0F62189-49C9-4F23-88B2-1167CD1CC492}" type="pres">
      <dgm:prSet presAssocID="{16B852FA-B2FD-443D-9333-234F5884BBDA}" presName="conn2-1" presStyleLbl="parChTrans1D2" presStyleIdx="0" presStyleCnt="2"/>
      <dgm:spPr/>
    </dgm:pt>
    <dgm:pt modelId="{DE58FA98-74E0-4BCE-88CB-653CE676F297}" type="pres">
      <dgm:prSet presAssocID="{16B852FA-B2FD-443D-9333-234F5884BBDA}" presName="connTx" presStyleLbl="parChTrans1D2" presStyleIdx="0" presStyleCnt="2"/>
      <dgm:spPr/>
    </dgm:pt>
    <dgm:pt modelId="{33B6F1D8-8871-42B8-97EC-F93A4F431F04}" type="pres">
      <dgm:prSet presAssocID="{60604258-D10E-4EC5-AC4A-B5622BA8AFE8}" presName="root2" presStyleCnt="0"/>
      <dgm:spPr/>
    </dgm:pt>
    <dgm:pt modelId="{9B160FDD-FF1D-4136-8EDC-371BBD9A0939}" type="pres">
      <dgm:prSet presAssocID="{60604258-D10E-4EC5-AC4A-B5622BA8AFE8}" presName="LevelTwoTextNode" presStyleLbl="node2" presStyleIdx="0" presStyleCnt="2" custScaleX="82363" custLinFactNeighborX="-11491">
        <dgm:presLayoutVars>
          <dgm:chPref val="3"/>
        </dgm:presLayoutVars>
      </dgm:prSet>
      <dgm:spPr/>
    </dgm:pt>
    <dgm:pt modelId="{95B7AF95-C4F1-4FC5-96CF-F46A0C5D3AED}" type="pres">
      <dgm:prSet presAssocID="{60604258-D10E-4EC5-AC4A-B5622BA8AFE8}" presName="level3hierChild" presStyleCnt="0"/>
      <dgm:spPr/>
    </dgm:pt>
    <dgm:pt modelId="{25CE3FA1-60B2-4113-B716-8536818E38F7}" type="pres">
      <dgm:prSet presAssocID="{8EDE473B-1736-443B-8353-E711800386B5}" presName="conn2-1" presStyleLbl="parChTrans1D3" presStyleIdx="0" presStyleCnt="4"/>
      <dgm:spPr/>
    </dgm:pt>
    <dgm:pt modelId="{05060AD4-8D0A-4165-A870-67DDC150690A}" type="pres">
      <dgm:prSet presAssocID="{8EDE473B-1736-443B-8353-E711800386B5}" presName="connTx" presStyleLbl="parChTrans1D3" presStyleIdx="0" presStyleCnt="4"/>
      <dgm:spPr/>
    </dgm:pt>
    <dgm:pt modelId="{446AC078-9170-495C-81AC-4E80E5D0E233}" type="pres">
      <dgm:prSet presAssocID="{E6F8FD57-6F43-49F7-81E4-C9E05CF106D2}" presName="root2" presStyleCnt="0"/>
      <dgm:spPr/>
    </dgm:pt>
    <dgm:pt modelId="{71DDC318-3B93-4F72-A81E-E4DFADBE5576}" type="pres">
      <dgm:prSet presAssocID="{E6F8FD57-6F43-49F7-81E4-C9E05CF106D2}" presName="LevelTwoTextNode" presStyleLbl="node3" presStyleIdx="0" presStyleCnt="4" custScaleX="244717" custLinFactNeighborX="2381" custLinFactNeighborY="-28162">
        <dgm:presLayoutVars>
          <dgm:chPref val="3"/>
        </dgm:presLayoutVars>
      </dgm:prSet>
      <dgm:spPr/>
    </dgm:pt>
    <dgm:pt modelId="{A598BC92-FD00-427B-9782-CC9489D8C522}" type="pres">
      <dgm:prSet presAssocID="{E6F8FD57-6F43-49F7-81E4-C9E05CF106D2}" presName="level3hierChild" presStyleCnt="0"/>
      <dgm:spPr/>
    </dgm:pt>
    <dgm:pt modelId="{DCEB9EDA-7C9E-4D22-B353-098665B751D1}" type="pres">
      <dgm:prSet presAssocID="{601B1B89-1B8F-4C5C-90CB-B24F050990C8}" presName="conn2-1" presStyleLbl="parChTrans1D3" presStyleIdx="1" presStyleCnt="4"/>
      <dgm:spPr/>
    </dgm:pt>
    <dgm:pt modelId="{1F5D589C-14EF-430D-AD0D-5715C0125FA4}" type="pres">
      <dgm:prSet presAssocID="{601B1B89-1B8F-4C5C-90CB-B24F050990C8}" presName="connTx" presStyleLbl="parChTrans1D3" presStyleIdx="1" presStyleCnt="4"/>
      <dgm:spPr/>
    </dgm:pt>
    <dgm:pt modelId="{C243514E-B3FC-45CD-A8A5-88A7EF6BD38D}" type="pres">
      <dgm:prSet presAssocID="{F83D1FE8-C37C-44EB-9CFD-31D8E9045600}" presName="root2" presStyleCnt="0"/>
      <dgm:spPr/>
    </dgm:pt>
    <dgm:pt modelId="{12423E75-BA4B-4B2B-BA4F-187DC6B616CE}" type="pres">
      <dgm:prSet presAssocID="{F83D1FE8-C37C-44EB-9CFD-31D8E9045600}" presName="LevelTwoTextNode" presStyleLbl="node3" presStyleIdx="1" presStyleCnt="4" custScaleX="207779" custLinFactNeighborX="-619" custLinFactNeighborY="-2682">
        <dgm:presLayoutVars>
          <dgm:chPref val="3"/>
        </dgm:presLayoutVars>
      </dgm:prSet>
      <dgm:spPr/>
    </dgm:pt>
    <dgm:pt modelId="{91535D80-BECC-4FBB-9E28-6D6FF2D9C40C}" type="pres">
      <dgm:prSet presAssocID="{F83D1FE8-C37C-44EB-9CFD-31D8E9045600}" presName="level3hierChild" presStyleCnt="0"/>
      <dgm:spPr/>
    </dgm:pt>
    <dgm:pt modelId="{85D5F4F2-14B8-42C3-A7F0-CD5E17592B11}" type="pres">
      <dgm:prSet presAssocID="{245546EA-D215-40CB-B2E0-B5971B56B913}" presName="conn2-1" presStyleLbl="parChTrans1D2" presStyleIdx="1" presStyleCnt="2"/>
      <dgm:spPr/>
    </dgm:pt>
    <dgm:pt modelId="{7084EC09-F364-4793-B1AF-1F88BA17FDA9}" type="pres">
      <dgm:prSet presAssocID="{245546EA-D215-40CB-B2E0-B5971B56B913}" presName="connTx" presStyleLbl="parChTrans1D2" presStyleIdx="1" presStyleCnt="2"/>
      <dgm:spPr/>
    </dgm:pt>
    <dgm:pt modelId="{6012B6A8-7966-4103-A9E6-501B72AFD380}" type="pres">
      <dgm:prSet presAssocID="{14CB3D7F-1213-462D-88A0-C5EC6120E1F0}" presName="root2" presStyleCnt="0"/>
      <dgm:spPr/>
    </dgm:pt>
    <dgm:pt modelId="{001E140C-34E6-4622-836F-65354800173E}" type="pres">
      <dgm:prSet presAssocID="{14CB3D7F-1213-462D-88A0-C5EC6120E1F0}" presName="LevelTwoTextNode" presStyleLbl="node2" presStyleIdx="1" presStyleCnt="2" custScaleX="70853" custLinFactNeighborX="-4270">
        <dgm:presLayoutVars>
          <dgm:chPref val="3"/>
        </dgm:presLayoutVars>
      </dgm:prSet>
      <dgm:spPr/>
    </dgm:pt>
    <dgm:pt modelId="{1432BC45-4BDF-403C-B9AD-E56328C85160}" type="pres">
      <dgm:prSet presAssocID="{14CB3D7F-1213-462D-88A0-C5EC6120E1F0}" presName="level3hierChild" presStyleCnt="0"/>
      <dgm:spPr/>
    </dgm:pt>
    <dgm:pt modelId="{4D8988D8-31E6-4DB4-B7A9-1DC7A7794BFD}" type="pres">
      <dgm:prSet presAssocID="{C7B8EAA9-0CDD-437B-8D1E-F91716D81974}" presName="conn2-1" presStyleLbl="parChTrans1D3" presStyleIdx="2" presStyleCnt="4"/>
      <dgm:spPr/>
    </dgm:pt>
    <dgm:pt modelId="{269E8393-9259-4EC1-BDDC-9D41762C175C}" type="pres">
      <dgm:prSet presAssocID="{C7B8EAA9-0CDD-437B-8D1E-F91716D81974}" presName="connTx" presStyleLbl="parChTrans1D3" presStyleIdx="2" presStyleCnt="4"/>
      <dgm:spPr/>
    </dgm:pt>
    <dgm:pt modelId="{BF11B89A-7499-4A0A-A36F-BD6E776C5112}" type="pres">
      <dgm:prSet presAssocID="{1BAB019F-D46C-4775-989E-E7B18154BF9D}" presName="root2" presStyleCnt="0"/>
      <dgm:spPr/>
    </dgm:pt>
    <dgm:pt modelId="{6347AB63-DC24-476B-8EB7-CB7532AE2213}" type="pres">
      <dgm:prSet presAssocID="{1BAB019F-D46C-4775-989E-E7B18154BF9D}" presName="LevelTwoTextNode" presStyleLbl="node3" presStyleIdx="2" presStyleCnt="4" custScaleX="327767" custScaleY="179521" custLinFactNeighborX="2381">
        <dgm:presLayoutVars>
          <dgm:chPref val="3"/>
        </dgm:presLayoutVars>
      </dgm:prSet>
      <dgm:spPr/>
    </dgm:pt>
    <dgm:pt modelId="{4CCEC0DB-B249-4BD3-B94C-2F7C71D8A7B0}" type="pres">
      <dgm:prSet presAssocID="{1BAB019F-D46C-4775-989E-E7B18154BF9D}" presName="level3hierChild" presStyleCnt="0"/>
      <dgm:spPr/>
    </dgm:pt>
    <dgm:pt modelId="{9139DDCA-E9CF-480F-AD2E-D5B882D8907E}" type="pres">
      <dgm:prSet presAssocID="{A80F824B-9AF4-423D-A400-5DA1AFB97464}" presName="conn2-1" presStyleLbl="parChTrans1D3" presStyleIdx="3" presStyleCnt="4"/>
      <dgm:spPr/>
    </dgm:pt>
    <dgm:pt modelId="{66A8E408-D9E9-49E8-9B6A-E1065379C82A}" type="pres">
      <dgm:prSet presAssocID="{A80F824B-9AF4-423D-A400-5DA1AFB97464}" presName="connTx" presStyleLbl="parChTrans1D3" presStyleIdx="3" presStyleCnt="4"/>
      <dgm:spPr/>
    </dgm:pt>
    <dgm:pt modelId="{9CB75559-A47D-4011-A7C3-16533B023BDF}" type="pres">
      <dgm:prSet presAssocID="{D9A5EEFE-9E2A-4FED-8A78-64AB9E895AF6}" presName="root2" presStyleCnt="0"/>
      <dgm:spPr/>
    </dgm:pt>
    <dgm:pt modelId="{5FD16CC2-8957-4101-9F4D-BC900967881D}" type="pres">
      <dgm:prSet presAssocID="{D9A5EEFE-9E2A-4FED-8A78-64AB9E895AF6}" presName="LevelTwoTextNode" presStyleLbl="node3" presStyleIdx="3" presStyleCnt="4" custScaleX="274798" custScaleY="164434" custLinFactNeighborX="2381">
        <dgm:presLayoutVars>
          <dgm:chPref val="3"/>
        </dgm:presLayoutVars>
      </dgm:prSet>
      <dgm:spPr/>
    </dgm:pt>
    <dgm:pt modelId="{8911A6C8-8B19-4184-BE29-E4082A7173DF}" type="pres">
      <dgm:prSet presAssocID="{D9A5EEFE-9E2A-4FED-8A78-64AB9E895AF6}" presName="level3hierChild" presStyleCnt="0"/>
      <dgm:spPr/>
    </dgm:pt>
  </dgm:ptLst>
  <dgm:cxnLst>
    <dgm:cxn modelId="{0D4EDD00-CD68-4BEA-B93F-689C4C8D4027}" srcId="{14CB3D7F-1213-462D-88A0-C5EC6120E1F0}" destId="{D9A5EEFE-9E2A-4FED-8A78-64AB9E895AF6}" srcOrd="1" destOrd="0" parTransId="{A80F824B-9AF4-423D-A400-5DA1AFB97464}" sibTransId="{39DA9372-29B9-4219-BB70-CB783386B731}"/>
    <dgm:cxn modelId="{F0E6C301-F7E1-444A-89AF-FAEB6F201067}" type="presOf" srcId="{8EDE473B-1736-443B-8353-E711800386B5}" destId="{05060AD4-8D0A-4165-A870-67DDC150690A}" srcOrd="1" destOrd="0" presId="urn:microsoft.com/office/officeart/2005/8/layout/hierarchy2"/>
    <dgm:cxn modelId="{B7C76A13-68E9-4FCE-AFE2-01B98A891234}" srcId="{959D41FF-14DB-4247-B0C4-EF3A0FBC9E91}" destId="{953CB3E9-5727-4DF7-80F1-66A1ABF52F76}" srcOrd="0" destOrd="0" parTransId="{08E6E7DD-6364-40B2-9376-0599FD087F0D}" sibTransId="{AC253A59-D3F6-4311-A714-74F234097FF6}"/>
    <dgm:cxn modelId="{B4648624-7348-4E70-9A25-9AD57085C09F}" type="presOf" srcId="{F83D1FE8-C37C-44EB-9CFD-31D8E9045600}" destId="{12423E75-BA4B-4B2B-BA4F-187DC6B616CE}" srcOrd="0" destOrd="0" presId="urn:microsoft.com/office/officeart/2005/8/layout/hierarchy2"/>
    <dgm:cxn modelId="{AA4FB92C-951E-4045-9F5F-0CE0BB10E4A7}" type="presOf" srcId="{14CB3D7F-1213-462D-88A0-C5EC6120E1F0}" destId="{001E140C-34E6-4622-836F-65354800173E}" srcOrd="0" destOrd="0" presId="urn:microsoft.com/office/officeart/2005/8/layout/hierarchy2"/>
    <dgm:cxn modelId="{85389832-CB0E-47F4-BF15-FE4E0BFE434A}" srcId="{953CB3E9-5727-4DF7-80F1-66A1ABF52F76}" destId="{14CB3D7F-1213-462D-88A0-C5EC6120E1F0}" srcOrd="1" destOrd="0" parTransId="{245546EA-D215-40CB-B2E0-B5971B56B913}" sibTransId="{DC7312B5-B4AF-4051-9719-B60C58E71F28}"/>
    <dgm:cxn modelId="{12BA3B38-AFC1-42D4-BD30-B1B9D1A0F5D1}" srcId="{60604258-D10E-4EC5-AC4A-B5622BA8AFE8}" destId="{F83D1FE8-C37C-44EB-9CFD-31D8E9045600}" srcOrd="1" destOrd="0" parTransId="{601B1B89-1B8F-4C5C-90CB-B24F050990C8}" sibTransId="{CBAD40BC-EEED-4204-BA00-CD7DDC59CFC7}"/>
    <dgm:cxn modelId="{A2DA8941-1F1C-4666-A9CF-D07718BD9559}" type="presOf" srcId="{16B852FA-B2FD-443D-9333-234F5884BBDA}" destId="{B0F62189-49C9-4F23-88B2-1167CD1CC492}" srcOrd="0" destOrd="0" presId="urn:microsoft.com/office/officeart/2005/8/layout/hierarchy2"/>
    <dgm:cxn modelId="{C607B24A-5A4D-4D54-89A4-3846ED92F13D}" srcId="{14CB3D7F-1213-462D-88A0-C5EC6120E1F0}" destId="{1BAB019F-D46C-4775-989E-E7B18154BF9D}" srcOrd="0" destOrd="0" parTransId="{C7B8EAA9-0CDD-437B-8D1E-F91716D81974}" sibTransId="{249F8B47-9AE5-4358-8272-79E716B23819}"/>
    <dgm:cxn modelId="{1C6CD24B-FA78-4FFB-8FD0-FF4C10EBE345}" type="presOf" srcId="{959D41FF-14DB-4247-B0C4-EF3A0FBC9E91}" destId="{95CD2ABB-99A7-48BB-8B2A-FD6F579E64A2}" srcOrd="0" destOrd="0" presId="urn:microsoft.com/office/officeart/2005/8/layout/hierarchy2"/>
    <dgm:cxn modelId="{F1F5F34B-428F-4CB5-9EAC-4D0430ACC99F}" type="presOf" srcId="{C7B8EAA9-0CDD-437B-8D1E-F91716D81974}" destId="{4D8988D8-31E6-4DB4-B7A9-1DC7A7794BFD}" srcOrd="0" destOrd="0" presId="urn:microsoft.com/office/officeart/2005/8/layout/hierarchy2"/>
    <dgm:cxn modelId="{5AD12652-5216-483E-B4F3-94E17BEC211E}" srcId="{60604258-D10E-4EC5-AC4A-B5622BA8AFE8}" destId="{E6F8FD57-6F43-49F7-81E4-C9E05CF106D2}" srcOrd="0" destOrd="0" parTransId="{8EDE473B-1736-443B-8353-E711800386B5}" sibTransId="{959A8FE1-C16E-4F95-9F0F-8973661847EE}"/>
    <dgm:cxn modelId="{202AD072-3613-49C7-98A7-CFA97F6988EB}" srcId="{953CB3E9-5727-4DF7-80F1-66A1ABF52F76}" destId="{60604258-D10E-4EC5-AC4A-B5622BA8AFE8}" srcOrd="0" destOrd="0" parTransId="{16B852FA-B2FD-443D-9333-234F5884BBDA}" sibTransId="{A0C1D0B7-1DAE-4BF8-A1A0-2292944A1118}"/>
    <dgm:cxn modelId="{A600EF89-E9EC-4157-B5B4-185DEBF71242}" type="presOf" srcId="{8EDE473B-1736-443B-8353-E711800386B5}" destId="{25CE3FA1-60B2-4113-B716-8536818E38F7}" srcOrd="0" destOrd="0" presId="urn:microsoft.com/office/officeart/2005/8/layout/hierarchy2"/>
    <dgm:cxn modelId="{DC65C796-F93E-4B2D-BB49-0FCBE5EA3383}" type="presOf" srcId="{1BAB019F-D46C-4775-989E-E7B18154BF9D}" destId="{6347AB63-DC24-476B-8EB7-CB7532AE2213}" srcOrd="0" destOrd="0" presId="urn:microsoft.com/office/officeart/2005/8/layout/hierarchy2"/>
    <dgm:cxn modelId="{B0AB019B-7275-4967-AF59-9C1D5475401D}" type="presOf" srcId="{601B1B89-1B8F-4C5C-90CB-B24F050990C8}" destId="{DCEB9EDA-7C9E-4D22-B353-098665B751D1}" srcOrd="0" destOrd="0" presId="urn:microsoft.com/office/officeart/2005/8/layout/hierarchy2"/>
    <dgm:cxn modelId="{A8FD1DA1-E293-416F-AB55-8D9B6E42638F}" type="presOf" srcId="{245546EA-D215-40CB-B2E0-B5971B56B913}" destId="{7084EC09-F364-4793-B1AF-1F88BA17FDA9}" srcOrd="1" destOrd="0" presId="urn:microsoft.com/office/officeart/2005/8/layout/hierarchy2"/>
    <dgm:cxn modelId="{E4B490BD-1639-426F-A786-213AD96A3EE6}" type="presOf" srcId="{D9A5EEFE-9E2A-4FED-8A78-64AB9E895AF6}" destId="{5FD16CC2-8957-4101-9F4D-BC900967881D}" srcOrd="0" destOrd="0" presId="urn:microsoft.com/office/officeart/2005/8/layout/hierarchy2"/>
    <dgm:cxn modelId="{4DB0A6BD-F07C-4912-8546-4F27180BA056}" type="presOf" srcId="{A80F824B-9AF4-423D-A400-5DA1AFB97464}" destId="{9139DDCA-E9CF-480F-AD2E-D5B882D8907E}" srcOrd="0" destOrd="0" presId="urn:microsoft.com/office/officeart/2005/8/layout/hierarchy2"/>
    <dgm:cxn modelId="{E945FDBE-0B14-4CC0-BFF7-A879A75F7BAD}" type="presOf" srcId="{A80F824B-9AF4-423D-A400-5DA1AFB97464}" destId="{66A8E408-D9E9-49E8-9B6A-E1065379C82A}" srcOrd="1" destOrd="0" presId="urn:microsoft.com/office/officeart/2005/8/layout/hierarchy2"/>
    <dgm:cxn modelId="{FCAE38D3-70CF-4B75-BBED-1C76694E98E6}" type="presOf" srcId="{C7B8EAA9-0CDD-437B-8D1E-F91716D81974}" destId="{269E8393-9259-4EC1-BDDC-9D41762C175C}" srcOrd="1" destOrd="0" presId="urn:microsoft.com/office/officeart/2005/8/layout/hierarchy2"/>
    <dgm:cxn modelId="{D8EB21D4-286C-43A8-A792-2F3ABC357A8E}" type="presOf" srcId="{953CB3E9-5727-4DF7-80F1-66A1ABF52F76}" destId="{061C862D-A528-42A8-9148-2FEE207F4AEF}" srcOrd="0" destOrd="0" presId="urn:microsoft.com/office/officeart/2005/8/layout/hierarchy2"/>
    <dgm:cxn modelId="{691880D5-D0E7-4E09-B11F-BCF223B03B17}" type="presOf" srcId="{60604258-D10E-4EC5-AC4A-B5622BA8AFE8}" destId="{9B160FDD-FF1D-4136-8EDC-371BBD9A0939}" srcOrd="0" destOrd="0" presId="urn:microsoft.com/office/officeart/2005/8/layout/hierarchy2"/>
    <dgm:cxn modelId="{96A31ADC-A095-4F18-BF42-B12CD5AF818A}" type="presOf" srcId="{601B1B89-1B8F-4C5C-90CB-B24F050990C8}" destId="{1F5D589C-14EF-430D-AD0D-5715C0125FA4}" srcOrd="1" destOrd="0" presId="urn:microsoft.com/office/officeart/2005/8/layout/hierarchy2"/>
    <dgm:cxn modelId="{3A2A64E0-FD3B-4780-813D-6C2E3F77DD06}" type="presOf" srcId="{16B852FA-B2FD-443D-9333-234F5884BBDA}" destId="{DE58FA98-74E0-4BCE-88CB-653CE676F297}" srcOrd="1" destOrd="0" presId="urn:microsoft.com/office/officeart/2005/8/layout/hierarchy2"/>
    <dgm:cxn modelId="{5AA1ECE3-3106-48FF-A349-BABDA5ED6890}" type="presOf" srcId="{E6F8FD57-6F43-49F7-81E4-C9E05CF106D2}" destId="{71DDC318-3B93-4F72-A81E-E4DFADBE5576}" srcOrd="0" destOrd="0" presId="urn:microsoft.com/office/officeart/2005/8/layout/hierarchy2"/>
    <dgm:cxn modelId="{5B03E0F7-6079-4791-BA02-4892B4CC33B9}" type="presOf" srcId="{245546EA-D215-40CB-B2E0-B5971B56B913}" destId="{85D5F4F2-14B8-42C3-A7F0-CD5E17592B11}" srcOrd="0" destOrd="0" presId="urn:microsoft.com/office/officeart/2005/8/layout/hierarchy2"/>
    <dgm:cxn modelId="{4A6787FA-85C4-4725-80C3-E035A4E3EA49}" type="presParOf" srcId="{95CD2ABB-99A7-48BB-8B2A-FD6F579E64A2}" destId="{6F637AE5-B2A1-43E1-9DA4-B742938085A1}" srcOrd="0" destOrd="0" presId="urn:microsoft.com/office/officeart/2005/8/layout/hierarchy2"/>
    <dgm:cxn modelId="{89CCCAA7-61DF-485E-A355-40FBC4374C90}" type="presParOf" srcId="{6F637AE5-B2A1-43E1-9DA4-B742938085A1}" destId="{061C862D-A528-42A8-9148-2FEE207F4AEF}" srcOrd="0" destOrd="0" presId="urn:microsoft.com/office/officeart/2005/8/layout/hierarchy2"/>
    <dgm:cxn modelId="{806E86AD-321C-45B4-8924-532EB69475F5}" type="presParOf" srcId="{6F637AE5-B2A1-43E1-9DA4-B742938085A1}" destId="{88253833-6FA4-4715-B0ED-E8D4CF6A28B0}" srcOrd="1" destOrd="0" presId="urn:microsoft.com/office/officeart/2005/8/layout/hierarchy2"/>
    <dgm:cxn modelId="{EBBEE471-1693-4722-B3D1-9FE96746717F}" type="presParOf" srcId="{88253833-6FA4-4715-B0ED-E8D4CF6A28B0}" destId="{B0F62189-49C9-4F23-88B2-1167CD1CC492}" srcOrd="0" destOrd="0" presId="urn:microsoft.com/office/officeart/2005/8/layout/hierarchy2"/>
    <dgm:cxn modelId="{C2100AC7-103F-4F21-8D3E-8203F2780A7C}" type="presParOf" srcId="{B0F62189-49C9-4F23-88B2-1167CD1CC492}" destId="{DE58FA98-74E0-4BCE-88CB-653CE676F297}" srcOrd="0" destOrd="0" presId="urn:microsoft.com/office/officeart/2005/8/layout/hierarchy2"/>
    <dgm:cxn modelId="{278E6CE4-F41B-4C1F-8AF9-D8087395659F}" type="presParOf" srcId="{88253833-6FA4-4715-B0ED-E8D4CF6A28B0}" destId="{33B6F1D8-8871-42B8-97EC-F93A4F431F04}" srcOrd="1" destOrd="0" presId="urn:microsoft.com/office/officeart/2005/8/layout/hierarchy2"/>
    <dgm:cxn modelId="{B6459E7C-E0A1-48BD-A938-7C7AB710F334}" type="presParOf" srcId="{33B6F1D8-8871-42B8-97EC-F93A4F431F04}" destId="{9B160FDD-FF1D-4136-8EDC-371BBD9A0939}" srcOrd="0" destOrd="0" presId="urn:microsoft.com/office/officeart/2005/8/layout/hierarchy2"/>
    <dgm:cxn modelId="{A10F3A73-8E8F-407B-8A28-03A89A0D313C}" type="presParOf" srcId="{33B6F1D8-8871-42B8-97EC-F93A4F431F04}" destId="{95B7AF95-C4F1-4FC5-96CF-F46A0C5D3AED}" srcOrd="1" destOrd="0" presId="urn:microsoft.com/office/officeart/2005/8/layout/hierarchy2"/>
    <dgm:cxn modelId="{763DC559-F415-4255-A132-974D4FDADD5B}" type="presParOf" srcId="{95B7AF95-C4F1-4FC5-96CF-F46A0C5D3AED}" destId="{25CE3FA1-60B2-4113-B716-8536818E38F7}" srcOrd="0" destOrd="0" presId="urn:microsoft.com/office/officeart/2005/8/layout/hierarchy2"/>
    <dgm:cxn modelId="{0BBF9C68-C865-4FC0-A866-C89FC59BBF6B}" type="presParOf" srcId="{25CE3FA1-60B2-4113-B716-8536818E38F7}" destId="{05060AD4-8D0A-4165-A870-67DDC150690A}" srcOrd="0" destOrd="0" presId="urn:microsoft.com/office/officeart/2005/8/layout/hierarchy2"/>
    <dgm:cxn modelId="{C1DEC0D5-A9D4-4176-8DE0-E431BFA3CE08}" type="presParOf" srcId="{95B7AF95-C4F1-4FC5-96CF-F46A0C5D3AED}" destId="{446AC078-9170-495C-81AC-4E80E5D0E233}" srcOrd="1" destOrd="0" presId="urn:microsoft.com/office/officeart/2005/8/layout/hierarchy2"/>
    <dgm:cxn modelId="{B5FA9F5C-EB18-4CA9-80E7-4968185F91DD}" type="presParOf" srcId="{446AC078-9170-495C-81AC-4E80E5D0E233}" destId="{71DDC318-3B93-4F72-A81E-E4DFADBE5576}" srcOrd="0" destOrd="0" presId="urn:microsoft.com/office/officeart/2005/8/layout/hierarchy2"/>
    <dgm:cxn modelId="{AD68FC5C-D612-4AE7-966F-5EF5F12D4B83}" type="presParOf" srcId="{446AC078-9170-495C-81AC-4E80E5D0E233}" destId="{A598BC92-FD00-427B-9782-CC9489D8C522}" srcOrd="1" destOrd="0" presId="urn:microsoft.com/office/officeart/2005/8/layout/hierarchy2"/>
    <dgm:cxn modelId="{D376F016-B311-457B-A6FB-B6B948DCD868}" type="presParOf" srcId="{95B7AF95-C4F1-4FC5-96CF-F46A0C5D3AED}" destId="{DCEB9EDA-7C9E-4D22-B353-098665B751D1}" srcOrd="2" destOrd="0" presId="urn:microsoft.com/office/officeart/2005/8/layout/hierarchy2"/>
    <dgm:cxn modelId="{3C55E225-99CA-4A44-A6B1-5C541298A7B4}" type="presParOf" srcId="{DCEB9EDA-7C9E-4D22-B353-098665B751D1}" destId="{1F5D589C-14EF-430D-AD0D-5715C0125FA4}" srcOrd="0" destOrd="0" presId="urn:microsoft.com/office/officeart/2005/8/layout/hierarchy2"/>
    <dgm:cxn modelId="{A47E86E0-23AD-4D40-90D1-B4E7AF514419}" type="presParOf" srcId="{95B7AF95-C4F1-4FC5-96CF-F46A0C5D3AED}" destId="{C243514E-B3FC-45CD-A8A5-88A7EF6BD38D}" srcOrd="3" destOrd="0" presId="urn:microsoft.com/office/officeart/2005/8/layout/hierarchy2"/>
    <dgm:cxn modelId="{519AC9C7-FF03-4433-9275-7A538F3C93A6}" type="presParOf" srcId="{C243514E-B3FC-45CD-A8A5-88A7EF6BD38D}" destId="{12423E75-BA4B-4B2B-BA4F-187DC6B616CE}" srcOrd="0" destOrd="0" presId="urn:microsoft.com/office/officeart/2005/8/layout/hierarchy2"/>
    <dgm:cxn modelId="{EFF6A01B-9C0C-402C-AF2B-A6036F3FB6E5}" type="presParOf" srcId="{C243514E-B3FC-45CD-A8A5-88A7EF6BD38D}" destId="{91535D80-BECC-4FBB-9E28-6D6FF2D9C40C}" srcOrd="1" destOrd="0" presId="urn:microsoft.com/office/officeart/2005/8/layout/hierarchy2"/>
    <dgm:cxn modelId="{DA2AB249-B784-4B74-8F61-18157C2D2C3F}" type="presParOf" srcId="{88253833-6FA4-4715-B0ED-E8D4CF6A28B0}" destId="{85D5F4F2-14B8-42C3-A7F0-CD5E17592B11}" srcOrd="2" destOrd="0" presId="urn:microsoft.com/office/officeart/2005/8/layout/hierarchy2"/>
    <dgm:cxn modelId="{A70DE2E7-1805-4CFF-8982-431EAB617DB6}" type="presParOf" srcId="{85D5F4F2-14B8-42C3-A7F0-CD5E17592B11}" destId="{7084EC09-F364-4793-B1AF-1F88BA17FDA9}" srcOrd="0" destOrd="0" presId="urn:microsoft.com/office/officeart/2005/8/layout/hierarchy2"/>
    <dgm:cxn modelId="{5E6D2C75-F8D1-43FD-A99D-7E298601F075}" type="presParOf" srcId="{88253833-6FA4-4715-B0ED-E8D4CF6A28B0}" destId="{6012B6A8-7966-4103-A9E6-501B72AFD380}" srcOrd="3" destOrd="0" presId="urn:microsoft.com/office/officeart/2005/8/layout/hierarchy2"/>
    <dgm:cxn modelId="{137F0415-B5AE-45CE-A80E-339542F61729}" type="presParOf" srcId="{6012B6A8-7966-4103-A9E6-501B72AFD380}" destId="{001E140C-34E6-4622-836F-65354800173E}" srcOrd="0" destOrd="0" presId="urn:microsoft.com/office/officeart/2005/8/layout/hierarchy2"/>
    <dgm:cxn modelId="{53F69A3E-CDB6-48DD-927C-D32CA2AEA81F}" type="presParOf" srcId="{6012B6A8-7966-4103-A9E6-501B72AFD380}" destId="{1432BC45-4BDF-403C-B9AD-E56328C85160}" srcOrd="1" destOrd="0" presId="urn:microsoft.com/office/officeart/2005/8/layout/hierarchy2"/>
    <dgm:cxn modelId="{20DBCDA0-D89E-4758-9ED1-2F9E9F60F199}" type="presParOf" srcId="{1432BC45-4BDF-403C-B9AD-E56328C85160}" destId="{4D8988D8-31E6-4DB4-B7A9-1DC7A7794BFD}" srcOrd="0" destOrd="0" presId="urn:microsoft.com/office/officeart/2005/8/layout/hierarchy2"/>
    <dgm:cxn modelId="{0934E60E-EB35-479D-BF5B-CA2072019D2A}" type="presParOf" srcId="{4D8988D8-31E6-4DB4-B7A9-1DC7A7794BFD}" destId="{269E8393-9259-4EC1-BDDC-9D41762C175C}" srcOrd="0" destOrd="0" presId="urn:microsoft.com/office/officeart/2005/8/layout/hierarchy2"/>
    <dgm:cxn modelId="{46D86399-1B2A-40DD-A3BC-5B0F85376A8A}" type="presParOf" srcId="{1432BC45-4BDF-403C-B9AD-E56328C85160}" destId="{BF11B89A-7499-4A0A-A36F-BD6E776C5112}" srcOrd="1" destOrd="0" presId="urn:microsoft.com/office/officeart/2005/8/layout/hierarchy2"/>
    <dgm:cxn modelId="{40FCD1B4-2544-41A7-BF38-B7C336FCD93E}" type="presParOf" srcId="{BF11B89A-7499-4A0A-A36F-BD6E776C5112}" destId="{6347AB63-DC24-476B-8EB7-CB7532AE2213}" srcOrd="0" destOrd="0" presId="urn:microsoft.com/office/officeart/2005/8/layout/hierarchy2"/>
    <dgm:cxn modelId="{BCACCB28-916B-42FB-89E4-FF9E559837AF}" type="presParOf" srcId="{BF11B89A-7499-4A0A-A36F-BD6E776C5112}" destId="{4CCEC0DB-B249-4BD3-B94C-2F7C71D8A7B0}" srcOrd="1" destOrd="0" presId="urn:microsoft.com/office/officeart/2005/8/layout/hierarchy2"/>
    <dgm:cxn modelId="{4FCE4395-B72F-4C0D-80A6-26596904AF9B}" type="presParOf" srcId="{1432BC45-4BDF-403C-B9AD-E56328C85160}" destId="{9139DDCA-E9CF-480F-AD2E-D5B882D8907E}" srcOrd="2" destOrd="0" presId="urn:microsoft.com/office/officeart/2005/8/layout/hierarchy2"/>
    <dgm:cxn modelId="{D8A7B94B-187C-4154-A1FB-902B466E3706}" type="presParOf" srcId="{9139DDCA-E9CF-480F-AD2E-D5B882D8907E}" destId="{66A8E408-D9E9-49E8-9B6A-E1065379C82A}" srcOrd="0" destOrd="0" presId="urn:microsoft.com/office/officeart/2005/8/layout/hierarchy2"/>
    <dgm:cxn modelId="{687DF274-869D-44AE-9CA2-6B3EA43A5259}" type="presParOf" srcId="{1432BC45-4BDF-403C-B9AD-E56328C85160}" destId="{9CB75559-A47D-4011-A7C3-16533B023BDF}" srcOrd="3" destOrd="0" presId="urn:microsoft.com/office/officeart/2005/8/layout/hierarchy2"/>
    <dgm:cxn modelId="{FDA0980D-B64A-42B6-B32B-9601134E2AD6}" type="presParOf" srcId="{9CB75559-A47D-4011-A7C3-16533B023BDF}" destId="{5FD16CC2-8957-4101-9F4D-BC900967881D}" srcOrd="0" destOrd="0" presId="urn:microsoft.com/office/officeart/2005/8/layout/hierarchy2"/>
    <dgm:cxn modelId="{67569D1E-4B05-4732-A2F9-431C02831BC5}" type="presParOf" srcId="{9CB75559-A47D-4011-A7C3-16533B023BDF}" destId="{8911A6C8-8B19-4184-BE29-E4082A717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9D41FF-14DB-4247-B0C4-EF3A0FBC9E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B3E9-5727-4DF7-80F1-66A1ABF52F7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b="1" dirty="0" err="1">
              <a:latin typeface="+mj-lt"/>
            </a:rPr>
            <a:t>Chị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em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Thúy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Kiều</a:t>
          </a:r>
          <a:endParaRPr lang="en-US" sz="1600" b="1" dirty="0">
            <a:latin typeface="+mj-lt"/>
          </a:endParaRPr>
        </a:p>
      </dgm:t>
    </dgm:pt>
    <dgm:pt modelId="{08E6E7DD-6364-40B2-9376-0599FD087F0D}" type="par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53A59-D3F6-4311-A714-74F234097FF6}" type="sib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0604258-D10E-4EC5-AC4A-B5622BA8AFE8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nghệ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thuật</a:t>
          </a:r>
          <a:endParaRPr lang="en-US" sz="1600" dirty="0">
            <a:latin typeface="+mj-lt"/>
          </a:endParaRPr>
        </a:p>
      </dgm:t>
    </dgm:pt>
    <dgm:pt modelId="{16B852FA-B2FD-443D-9333-234F5884BBDA}" type="parTrans" cxnId="{202AD072-3613-49C7-98A7-CFA97F6988EB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A0C1D0B7-1DAE-4BF8-A1A0-2292944A1118}" type="sibTrans" cxnId="{202AD072-3613-49C7-98A7-CFA97F6988E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8FD57-6F43-49F7-81E4-C9E05CF106D2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Tả người theo bút pháp ước lệ tượng trưng, bút pháp đặc tả, thủ pháp đòn bẩy</a:t>
          </a:r>
          <a:endParaRPr lang="en-US" sz="1600" dirty="0">
            <a:latin typeface="+mj-lt"/>
          </a:endParaRPr>
        </a:p>
      </dgm:t>
    </dgm:pt>
    <dgm:pt modelId="{8EDE473B-1736-443B-8353-E711800386B5}" type="parTrans" cxnId="{5AD12652-5216-483E-B4F3-94E17BEC211E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959A8FE1-C16E-4F95-9F0F-8973661847EE}" type="sibTrans" cxnId="{5AD12652-5216-483E-B4F3-94E17BEC211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83D1FE8-C37C-44EB-9CFD-31D8E904560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Miêu tả theo trình tự từ khái quát đến chi tiết, sử dụng thành công từ láy, điển tích, </a:t>
          </a:r>
          <a:endParaRPr lang="en-US" sz="1600" dirty="0">
            <a:latin typeface="+mj-lt"/>
          </a:endParaRPr>
        </a:p>
      </dgm:t>
    </dgm:pt>
    <dgm:pt modelId="{601B1B89-1B8F-4C5C-90CB-B24F050990C8}" type="parTrans" cxnId="{12BA3B38-AFC1-42D4-BD30-B1B9D1A0F5D1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CBAD40BC-EEED-4204-BA00-CD7DDC59CFC7}" type="sibTrans" cxnId="{12BA3B38-AFC1-42D4-BD30-B1B9D1A0F5D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4CB3D7F-1213-462D-88A0-C5EC6120E1F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nội</a:t>
          </a:r>
          <a:r>
            <a:rPr lang="en-US" sz="1600" dirty="0">
              <a:latin typeface="+mj-lt"/>
            </a:rPr>
            <a:t> dung</a:t>
          </a:r>
        </a:p>
      </dgm:t>
    </dgm:pt>
    <dgm:pt modelId="{245546EA-D215-40CB-B2E0-B5971B56B913}" type="parTrans" cxnId="{85389832-CB0E-47F4-BF15-FE4E0BFE434A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DC7312B5-B4AF-4051-9719-B60C58E71F28}" type="sibTrans" cxnId="{85389832-CB0E-47F4-BF15-FE4E0BFE434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AB019F-D46C-4775-989E-E7B18154BF9D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Làm nổi bật bức chân dung mang tính cách và số phận của hai chị em Kiều</a:t>
          </a:r>
          <a:endParaRPr lang="en-US" sz="1600" dirty="0">
            <a:latin typeface="+mj-lt"/>
          </a:endParaRPr>
        </a:p>
      </dgm:t>
    </dgm:pt>
    <dgm:pt modelId="{C7B8EAA9-0CDD-437B-8D1E-F91716D81974}" type="parTrans" cxnId="{C607B24A-5A4D-4D54-89A4-3846ED92F13D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249F8B47-9AE5-4358-8272-79E716B23819}" type="sibTrans" cxnId="{C607B24A-5A4D-4D54-89A4-3846ED92F13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A5EEFE-9E2A-4FED-8A78-64AB9E895AF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Ca ngợi vẻ đẹp, tài năng của con người và </a:t>
          </a:r>
          <a:r>
            <a:rPr lang="en-US" sz="1600" dirty="0">
              <a:latin typeface="+mj-lt"/>
            </a:rPr>
            <a:t>d</a:t>
          </a:r>
          <a:r>
            <a:rPr lang="vi-VN" sz="1600" dirty="0">
              <a:latin typeface="+mj-lt"/>
            </a:rPr>
            <a:t>ự cảm về kiếp người tài hoa, bạc mệnh </a:t>
          </a:r>
          <a:r>
            <a:rPr lang="vi-VN" sz="1600" dirty="0">
              <a:solidFill>
                <a:srgbClr val="FFFF00"/>
              </a:solidFill>
              <a:latin typeface="+mj-lt"/>
              <a:sym typeface="Wingdings" panose="05000000000000000000" pitchFamily="2" charset="2"/>
            </a:rPr>
            <a:t> giá trị nhân đạo lớn</a:t>
          </a:r>
          <a:endParaRPr lang="en-US" sz="1600" dirty="0">
            <a:solidFill>
              <a:srgbClr val="FFFF00"/>
            </a:solidFill>
            <a:latin typeface="+mj-lt"/>
          </a:endParaRPr>
        </a:p>
      </dgm:t>
    </dgm:pt>
    <dgm:pt modelId="{A80F824B-9AF4-423D-A400-5DA1AFB97464}" type="parTrans" cxnId="{0D4EDD00-CD68-4BEA-B93F-689C4C8D4027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39DA9372-29B9-4219-BB70-CB783386B731}" type="sibTrans" cxnId="{0D4EDD00-CD68-4BEA-B93F-689C4C8D40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5CD2ABB-99A7-48BB-8B2A-FD6F579E64A2}" type="pres">
      <dgm:prSet presAssocID="{959D41FF-14DB-4247-B0C4-EF3A0FBC9E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637AE5-B2A1-43E1-9DA4-B742938085A1}" type="pres">
      <dgm:prSet presAssocID="{953CB3E9-5727-4DF7-80F1-66A1ABF52F76}" presName="root1" presStyleCnt="0"/>
      <dgm:spPr/>
    </dgm:pt>
    <dgm:pt modelId="{061C862D-A528-42A8-9148-2FEE207F4AEF}" type="pres">
      <dgm:prSet presAssocID="{953CB3E9-5727-4DF7-80F1-66A1ABF52F76}" presName="LevelOneTextNode" presStyleLbl="node0" presStyleIdx="0" presStyleCnt="1" custScaleX="96925" custLinFactNeighborX="-30527" custLinFactNeighborY="-2081">
        <dgm:presLayoutVars>
          <dgm:chPref val="3"/>
        </dgm:presLayoutVars>
      </dgm:prSet>
      <dgm:spPr/>
    </dgm:pt>
    <dgm:pt modelId="{88253833-6FA4-4715-B0ED-E8D4CF6A28B0}" type="pres">
      <dgm:prSet presAssocID="{953CB3E9-5727-4DF7-80F1-66A1ABF52F76}" presName="level2hierChild" presStyleCnt="0"/>
      <dgm:spPr/>
    </dgm:pt>
    <dgm:pt modelId="{B0F62189-49C9-4F23-88B2-1167CD1CC492}" type="pres">
      <dgm:prSet presAssocID="{16B852FA-B2FD-443D-9333-234F5884BBDA}" presName="conn2-1" presStyleLbl="parChTrans1D2" presStyleIdx="0" presStyleCnt="2"/>
      <dgm:spPr/>
    </dgm:pt>
    <dgm:pt modelId="{DE58FA98-74E0-4BCE-88CB-653CE676F297}" type="pres">
      <dgm:prSet presAssocID="{16B852FA-B2FD-443D-9333-234F5884BBDA}" presName="connTx" presStyleLbl="parChTrans1D2" presStyleIdx="0" presStyleCnt="2"/>
      <dgm:spPr/>
    </dgm:pt>
    <dgm:pt modelId="{33B6F1D8-8871-42B8-97EC-F93A4F431F04}" type="pres">
      <dgm:prSet presAssocID="{60604258-D10E-4EC5-AC4A-B5622BA8AFE8}" presName="root2" presStyleCnt="0"/>
      <dgm:spPr/>
    </dgm:pt>
    <dgm:pt modelId="{9B160FDD-FF1D-4136-8EDC-371BBD9A0939}" type="pres">
      <dgm:prSet presAssocID="{60604258-D10E-4EC5-AC4A-B5622BA8AFE8}" presName="LevelTwoTextNode" presStyleLbl="node2" presStyleIdx="0" presStyleCnt="2" custScaleX="82363" custLinFactNeighborX="-11491">
        <dgm:presLayoutVars>
          <dgm:chPref val="3"/>
        </dgm:presLayoutVars>
      </dgm:prSet>
      <dgm:spPr/>
    </dgm:pt>
    <dgm:pt modelId="{95B7AF95-C4F1-4FC5-96CF-F46A0C5D3AED}" type="pres">
      <dgm:prSet presAssocID="{60604258-D10E-4EC5-AC4A-B5622BA8AFE8}" presName="level3hierChild" presStyleCnt="0"/>
      <dgm:spPr/>
    </dgm:pt>
    <dgm:pt modelId="{25CE3FA1-60B2-4113-B716-8536818E38F7}" type="pres">
      <dgm:prSet presAssocID="{8EDE473B-1736-443B-8353-E711800386B5}" presName="conn2-1" presStyleLbl="parChTrans1D3" presStyleIdx="0" presStyleCnt="4"/>
      <dgm:spPr/>
    </dgm:pt>
    <dgm:pt modelId="{05060AD4-8D0A-4165-A870-67DDC150690A}" type="pres">
      <dgm:prSet presAssocID="{8EDE473B-1736-443B-8353-E711800386B5}" presName="connTx" presStyleLbl="parChTrans1D3" presStyleIdx="0" presStyleCnt="4"/>
      <dgm:spPr/>
    </dgm:pt>
    <dgm:pt modelId="{446AC078-9170-495C-81AC-4E80E5D0E233}" type="pres">
      <dgm:prSet presAssocID="{E6F8FD57-6F43-49F7-81E4-C9E05CF106D2}" presName="root2" presStyleCnt="0"/>
      <dgm:spPr/>
    </dgm:pt>
    <dgm:pt modelId="{71DDC318-3B93-4F72-A81E-E4DFADBE5576}" type="pres">
      <dgm:prSet presAssocID="{E6F8FD57-6F43-49F7-81E4-C9E05CF106D2}" presName="LevelTwoTextNode" presStyleLbl="node3" presStyleIdx="0" presStyleCnt="4" custScaleX="316881" custLinFactNeighborX="-5599" custLinFactNeighborY="-86900">
        <dgm:presLayoutVars>
          <dgm:chPref val="3"/>
        </dgm:presLayoutVars>
      </dgm:prSet>
      <dgm:spPr/>
    </dgm:pt>
    <dgm:pt modelId="{A598BC92-FD00-427B-9782-CC9489D8C522}" type="pres">
      <dgm:prSet presAssocID="{E6F8FD57-6F43-49F7-81E4-C9E05CF106D2}" presName="level3hierChild" presStyleCnt="0"/>
      <dgm:spPr/>
    </dgm:pt>
    <dgm:pt modelId="{DCEB9EDA-7C9E-4D22-B353-098665B751D1}" type="pres">
      <dgm:prSet presAssocID="{601B1B89-1B8F-4C5C-90CB-B24F050990C8}" presName="conn2-1" presStyleLbl="parChTrans1D3" presStyleIdx="1" presStyleCnt="4"/>
      <dgm:spPr/>
    </dgm:pt>
    <dgm:pt modelId="{1F5D589C-14EF-430D-AD0D-5715C0125FA4}" type="pres">
      <dgm:prSet presAssocID="{601B1B89-1B8F-4C5C-90CB-B24F050990C8}" presName="connTx" presStyleLbl="parChTrans1D3" presStyleIdx="1" presStyleCnt="4"/>
      <dgm:spPr/>
    </dgm:pt>
    <dgm:pt modelId="{C243514E-B3FC-45CD-A8A5-88A7EF6BD38D}" type="pres">
      <dgm:prSet presAssocID="{F83D1FE8-C37C-44EB-9CFD-31D8E9045600}" presName="root2" presStyleCnt="0"/>
      <dgm:spPr/>
    </dgm:pt>
    <dgm:pt modelId="{12423E75-BA4B-4B2B-BA4F-187DC6B616CE}" type="pres">
      <dgm:prSet presAssocID="{F83D1FE8-C37C-44EB-9CFD-31D8E9045600}" presName="LevelTwoTextNode" presStyleLbl="node3" presStyleIdx="1" presStyleCnt="4" custScaleX="332766" custScaleY="162284" custLinFactNeighborX="2339" custLinFactNeighborY="-18798">
        <dgm:presLayoutVars>
          <dgm:chPref val="3"/>
        </dgm:presLayoutVars>
      </dgm:prSet>
      <dgm:spPr/>
    </dgm:pt>
    <dgm:pt modelId="{91535D80-BECC-4FBB-9E28-6D6FF2D9C40C}" type="pres">
      <dgm:prSet presAssocID="{F83D1FE8-C37C-44EB-9CFD-31D8E9045600}" presName="level3hierChild" presStyleCnt="0"/>
      <dgm:spPr/>
    </dgm:pt>
    <dgm:pt modelId="{85D5F4F2-14B8-42C3-A7F0-CD5E17592B11}" type="pres">
      <dgm:prSet presAssocID="{245546EA-D215-40CB-B2E0-B5971B56B913}" presName="conn2-1" presStyleLbl="parChTrans1D2" presStyleIdx="1" presStyleCnt="2"/>
      <dgm:spPr/>
    </dgm:pt>
    <dgm:pt modelId="{7084EC09-F364-4793-B1AF-1F88BA17FDA9}" type="pres">
      <dgm:prSet presAssocID="{245546EA-D215-40CB-B2E0-B5971B56B913}" presName="connTx" presStyleLbl="parChTrans1D2" presStyleIdx="1" presStyleCnt="2"/>
      <dgm:spPr/>
    </dgm:pt>
    <dgm:pt modelId="{6012B6A8-7966-4103-A9E6-501B72AFD380}" type="pres">
      <dgm:prSet presAssocID="{14CB3D7F-1213-462D-88A0-C5EC6120E1F0}" presName="root2" presStyleCnt="0"/>
      <dgm:spPr/>
    </dgm:pt>
    <dgm:pt modelId="{001E140C-34E6-4622-836F-65354800173E}" type="pres">
      <dgm:prSet presAssocID="{14CB3D7F-1213-462D-88A0-C5EC6120E1F0}" presName="LevelTwoTextNode" presStyleLbl="node2" presStyleIdx="1" presStyleCnt="2" custScaleX="70853" custLinFactNeighborX="-4270">
        <dgm:presLayoutVars>
          <dgm:chPref val="3"/>
        </dgm:presLayoutVars>
      </dgm:prSet>
      <dgm:spPr/>
    </dgm:pt>
    <dgm:pt modelId="{1432BC45-4BDF-403C-B9AD-E56328C85160}" type="pres">
      <dgm:prSet presAssocID="{14CB3D7F-1213-462D-88A0-C5EC6120E1F0}" presName="level3hierChild" presStyleCnt="0"/>
      <dgm:spPr/>
    </dgm:pt>
    <dgm:pt modelId="{4D8988D8-31E6-4DB4-B7A9-1DC7A7794BFD}" type="pres">
      <dgm:prSet presAssocID="{C7B8EAA9-0CDD-437B-8D1E-F91716D81974}" presName="conn2-1" presStyleLbl="parChTrans1D3" presStyleIdx="2" presStyleCnt="4"/>
      <dgm:spPr/>
    </dgm:pt>
    <dgm:pt modelId="{269E8393-9259-4EC1-BDDC-9D41762C175C}" type="pres">
      <dgm:prSet presAssocID="{C7B8EAA9-0CDD-437B-8D1E-F91716D81974}" presName="connTx" presStyleLbl="parChTrans1D3" presStyleIdx="2" presStyleCnt="4"/>
      <dgm:spPr/>
    </dgm:pt>
    <dgm:pt modelId="{BF11B89A-7499-4A0A-A36F-BD6E776C5112}" type="pres">
      <dgm:prSet presAssocID="{1BAB019F-D46C-4775-989E-E7B18154BF9D}" presName="root2" presStyleCnt="0"/>
      <dgm:spPr/>
    </dgm:pt>
    <dgm:pt modelId="{6347AB63-DC24-476B-8EB7-CB7532AE2213}" type="pres">
      <dgm:prSet presAssocID="{1BAB019F-D46C-4775-989E-E7B18154BF9D}" presName="LevelTwoTextNode" presStyleLbl="node3" presStyleIdx="2" presStyleCnt="4" custScaleX="267577" custScaleY="161970" custLinFactNeighborX="17815" custLinFactNeighborY="-11373">
        <dgm:presLayoutVars>
          <dgm:chPref val="3"/>
        </dgm:presLayoutVars>
      </dgm:prSet>
      <dgm:spPr/>
    </dgm:pt>
    <dgm:pt modelId="{4CCEC0DB-B249-4BD3-B94C-2F7C71D8A7B0}" type="pres">
      <dgm:prSet presAssocID="{1BAB019F-D46C-4775-989E-E7B18154BF9D}" presName="level3hierChild" presStyleCnt="0"/>
      <dgm:spPr/>
    </dgm:pt>
    <dgm:pt modelId="{9139DDCA-E9CF-480F-AD2E-D5B882D8907E}" type="pres">
      <dgm:prSet presAssocID="{A80F824B-9AF4-423D-A400-5DA1AFB97464}" presName="conn2-1" presStyleLbl="parChTrans1D3" presStyleIdx="3" presStyleCnt="4"/>
      <dgm:spPr/>
    </dgm:pt>
    <dgm:pt modelId="{66A8E408-D9E9-49E8-9B6A-E1065379C82A}" type="pres">
      <dgm:prSet presAssocID="{A80F824B-9AF4-423D-A400-5DA1AFB97464}" presName="connTx" presStyleLbl="parChTrans1D3" presStyleIdx="3" presStyleCnt="4"/>
      <dgm:spPr/>
    </dgm:pt>
    <dgm:pt modelId="{9CB75559-A47D-4011-A7C3-16533B023BDF}" type="pres">
      <dgm:prSet presAssocID="{D9A5EEFE-9E2A-4FED-8A78-64AB9E895AF6}" presName="root2" presStyleCnt="0"/>
      <dgm:spPr/>
    </dgm:pt>
    <dgm:pt modelId="{5FD16CC2-8957-4101-9F4D-BC900967881D}" type="pres">
      <dgm:prSet presAssocID="{D9A5EEFE-9E2A-4FED-8A78-64AB9E895AF6}" presName="LevelTwoTextNode" presStyleLbl="node3" presStyleIdx="3" presStyleCnt="4" custScaleX="313332" custScaleY="142333" custLinFactNeighborX="14729" custLinFactNeighborY="2276">
        <dgm:presLayoutVars>
          <dgm:chPref val="3"/>
        </dgm:presLayoutVars>
      </dgm:prSet>
      <dgm:spPr/>
    </dgm:pt>
    <dgm:pt modelId="{8911A6C8-8B19-4184-BE29-E4082A7173DF}" type="pres">
      <dgm:prSet presAssocID="{D9A5EEFE-9E2A-4FED-8A78-64AB9E895AF6}" presName="level3hierChild" presStyleCnt="0"/>
      <dgm:spPr/>
    </dgm:pt>
  </dgm:ptLst>
  <dgm:cxnLst>
    <dgm:cxn modelId="{0D4EDD00-CD68-4BEA-B93F-689C4C8D4027}" srcId="{14CB3D7F-1213-462D-88A0-C5EC6120E1F0}" destId="{D9A5EEFE-9E2A-4FED-8A78-64AB9E895AF6}" srcOrd="1" destOrd="0" parTransId="{A80F824B-9AF4-423D-A400-5DA1AFB97464}" sibTransId="{39DA9372-29B9-4219-BB70-CB783386B731}"/>
    <dgm:cxn modelId="{F0E6C301-F7E1-444A-89AF-FAEB6F201067}" type="presOf" srcId="{8EDE473B-1736-443B-8353-E711800386B5}" destId="{05060AD4-8D0A-4165-A870-67DDC150690A}" srcOrd="1" destOrd="0" presId="urn:microsoft.com/office/officeart/2005/8/layout/hierarchy2"/>
    <dgm:cxn modelId="{B7C76A13-68E9-4FCE-AFE2-01B98A891234}" srcId="{959D41FF-14DB-4247-B0C4-EF3A0FBC9E91}" destId="{953CB3E9-5727-4DF7-80F1-66A1ABF52F76}" srcOrd="0" destOrd="0" parTransId="{08E6E7DD-6364-40B2-9376-0599FD087F0D}" sibTransId="{AC253A59-D3F6-4311-A714-74F234097FF6}"/>
    <dgm:cxn modelId="{B4648624-7348-4E70-9A25-9AD57085C09F}" type="presOf" srcId="{F83D1FE8-C37C-44EB-9CFD-31D8E9045600}" destId="{12423E75-BA4B-4B2B-BA4F-187DC6B616CE}" srcOrd="0" destOrd="0" presId="urn:microsoft.com/office/officeart/2005/8/layout/hierarchy2"/>
    <dgm:cxn modelId="{AA4FB92C-951E-4045-9F5F-0CE0BB10E4A7}" type="presOf" srcId="{14CB3D7F-1213-462D-88A0-C5EC6120E1F0}" destId="{001E140C-34E6-4622-836F-65354800173E}" srcOrd="0" destOrd="0" presId="urn:microsoft.com/office/officeart/2005/8/layout/hierarchy2"/>
    <dgm:cxn modelId="{85389832-CB0E-47F4-BF15-FE4E0BFE434A}" srcId="{953CB3E9-5727-4DF7-80F1-66A1ABF52F76}" destId="{14CB3D7F-1213-462D-88A0-C5EC6120E1F0}" srcOrd="1" destOrd="0" parTransId="{245546EA-D215-40CB-B2E0-B5971B56B913}" sibTransId="{DC7312B5-B4AF-4051-9719-B60C58E71F28}"/>
    <dgm:cxn modelId="{12BA3B38-AFC1-42D4-BD30-B1B9D1A0F5D1}" srcId="{60604258-D10E-4EC5-AC4A-B5622BA8AFE8}" destId="{F83D1FE8-C37C-44EB-9CFD-31D8E9045600}" srcOrd="1" destOrd="0" parTransId="{601B1B89-1B8F-4C5C-90CB-B24F050990C8}" sibTransId="{CBAD40BC-EEED-4204-BA00-CD7DDC59CFC7}"/>
    <dgm:cxn modelId="{A2DA8941-1F1C-4666-A9CF-D07718BD9559}" type="presOf" srcId="{16B852FA-B2FD-443D-9333-234F5884BBDA}" destId="{B0F62189-49C9-4F23-88B2-1167CD1CC492}" srcOrd="0" destOrd="0" presId="urn:microsoft.com/office/officeart/2005/8/layout/hierarchy2"/>
    <dgm:cxn modelId="{C607B24A-5A4D-4D54-89A4-3846ED92F13D}" srcId="{14CB3D7F-1213-462D-88A0-C5EC6120E1F0}" destId="{1BAB019F-D46C-4775-989E-E7B18154BF9D}" srcOrd="0" destOrd="0" parTransId="{C7B8EAA9-0CDD-437B-8D1E-F91716D81974}" sibTransId="{249F8B47-9AE5-4358-8272-79E716B23819}"/>
    <dgm:cxn modelId="{1C6CD24B-FA78-4FFB-8FD0-FF4C10EBE345}" type="presOf" srcId="{959D41FF-14DB-4247-B0C4-EF3A0FBC9E91}" destId="{95CD2ABB-99A7-48BB-8B2A-FD6F579E64A2}" srcOrd="0" destOrd="0" presId="urn:microsoft.com/office/officeart/2005/8/layout/hierarchy2"/>
    <dgm:cxn modelId="{F1F5F34B-428F-4CB5-9EAC-4D0430ACC99F}" type="presOf" srcId="{C7B8EAA9-0CDD-437B-8D1E-F91716D81974}" destId="{4D8988D8-31E6-4DB4-B7A9-1DC7A7794BFD}" srcOrd="0" destOrd="0" presId="urn:microsoft.com/office/officeart/2005/8/layout/hierarchy2"/>
    <dgm:cxn modelId="{5AD12652-5216-483E-B4F3-94E17BEC211E}" srcId="{60604258-D10E-4EC5-AC4A-B5622BA8AFE8}" destId="{E6F8FD57-6F43-49F7-81E4-C9E05CF106D2}" srcOrd="0" destOrd="0" parTransId="{8EDE473B-1736-443B-8353-E711800386B5}" sibTransId="{959A8FE1-C16E-4F95-9F0F-8973661847EE}"/>
    <dgm:cxn modelId="{202AD072-3613-49C7-98A7-CFA97F6988EB}" srcId="{953CB3E9-5727-4DF7-80F1-66A1ABF52F76}" destId="{60604258-D10E-4EC5-AC4A-B5622BA8AFE8}" srcOrd="0" destOrd="0" parTransId="{16B852FA-B2FD-443D-9333-234F5884BBDA}" sibTransId="{A0C1D0B7-1DAE-4BF8-A1A0-2292944A1118}"/>
    <dgm:cxn modelId="{A600EF89-E9EC-4157-B5B4-185DEBF71242}" type="presOf" srcId="{8EDE473B-1736-443B-8353-E711800386B5}" destId="{25CE3FA1-60B2-4113-B716-8536818E38F7}" srcOrd="0" destOrd="0" presId="urn:microsoft.com/office/officeart/2005/8/layout/hierarchy2"/>
    <dgm:cxn modelId="{DC65C796-F93E-4B2D-BB49-0FCBE5EA3383}" type="presOf" srcId="{1BAB019F-D46C-4775-989E-E7B18154BF9D}" destId="{6347AB63-DC24-476B-8EB7-CB7532AE2213}" srcOrd="0" destOrd="0" presId="urn:microsoft.com/office/officeart/2005/8/layout/hierarchy2"/>
    <dgm:cxn modelId="{B0AB019B-7275-4967-AF59-9C1D5475401D}" type="presOf" srcId="{601B1B89-1B8F-4C5C-90CB-B24F050990C8}" destId="{DCEB9EDA-7C9E-4D22-B353-098665B751D1}" srcOrd="0" destOrd="0" presId="urn:microsoft.com/office/officeart/2005/8/layout/hierarchy2"/>
    <dgm:cxn modelId="{A8FD1DA1-E293-416F-AB55-8D9B6E42638F}" type="presOf" srcId="{245546EA-D215-40CB-B2E0-B5971B56B913}" destId="{7084EC09-F364-4793-B1AF-1F88BA17FDA9}" srcOrd="1" destOrd="0" presId="urn:microsoft.com/office/officeart/2005/8/layout/hierarchy2"/>
    <dgm:cxn modelId="{E4B490BD-1639-426F-A786-213AD96A3EE6}" type="presOf" srcId="{D9A5EEFE-9E2A-4FED-8A78-64AB9E895AF6}" destId="{5FD16CC2-8957-4101-9F4D-BC900967881D}" srcOrd="0" destOrd="0" presId="urn:microsoft.com/office/officeart/2005/8/layout/hierarchy2"/>
    <dgm:cxn modelId="{4DB0A6BD-F07C-4912-8546-4F27180BA056}" type="presOf" srcId="{A80F824B-9AF4-423D-A400-5DA1AFB97464}" destId="{9139DDCA-E9CF-480F-AD2E-D5B882D8907E}" srcOrd="0" destOrd="0" presId="urn:microsoft.com/office/officeart/2005/8/layout/hierarchy2"/>
    <dgm:cxn modelId="{E945FDBE-0B14-4CC0-BFF7-A879A75F7BAD}" type="presOf" srcId="{A80F824B-9AF4-423D-A400-5DA1AFB97464}" destId="{66A8E408-D9E9-49E8-9B6A-E1065379C82A}" srcOrd="1" destOrd="0" presId="urn:microsoft.com/office/officeart/2005/8/layout/hierarchy2"/>
    <dgm:cxn modelId="{FCAE38D3-70CF-4B75-BBED-1C76694E98E6}" type="presOf" srcId="{C7B8EAA9-0CDD-437B-8D1E-F91716D81974}" destId="{269E8393-9259-4EC1-BDDC-9D41762C175C}" srcOrd="1" destOrd="0" presId="urn:microsoft.com/office/officeart/2005/8/layout/hierarchy2"/>
    <dgm:cxn modelId="{D8EB21D4-286C-43A8-A792-2F3ABC357A8E}" type="presOf" srcId="{953CB3E9-5727-4DF7-80F1-66A1ABF52F76}" destId="{061C862D-A528-42A8-9148-2FEE207F4AEF}" srcOrd="0" destOrd="0" presId="urn:microsoft.com/office/officeart/2005/8/layout/hierarchy2"/>
    <dgm:cxn modelId="{691880D5-D0E7-4E09-B11F-BCF223B03B17}" type="presOf" srcId="{60604258-D10E-4EC5-AC4A-B5622BA8AFE8}" destId="{9B160FDD-FF1D-4136-8EDC-371BBD9A0939}" srcOrd="0" destOrd="0" presId="urn:microsoft.com/office/officeart/2005/8/layout/hierarchy2"/>
    <dgm:cxn modelId="{96A31ADC-A095-4F18-BF42-B12CD5AF818A}" type="presOf" srcId="{601B1B89-1B8F-4C5C-90CB-B24F050990C8}" destId="{1F5D589C-14EF-430D-AD0D-5715C0125FA4}" srcOrd="1" destOrd="0" presId="urn:microsoft.com/office/officeart/2005/8/layout/hierarchy2"/>
    <dgm:cxn modelId="{3A2A64E0-FD3B-4780-813D-6C2E3F77DD06}" type="presOf" srcId="{16B852FA-B2FD-443D-9333-234F5884BBDA}" destId="{DE58FA98-74E0-4BCE-88CB-653CE676F297}" srcOrd="1" destOrd="0" presId="urn:microsoft.com/office/officeart/2005/8/layout/hierarchy2"/>
    <dgm:cxn modelId="{5AA1ECE3-3106-48FF-A349-BABDA5ED6890}" type="presOf" srcId="{E6F8FD57-6F43-49F7-81E4-C9E05CF106D2}" destId="{71DDC318-3B93-4F72-A81E-E4DFADBE5576}" srcOrd="0" destOrd="0" presId="urn:microsoft.com/office/officeart/2005/8/layout/hierarchy2"/>
    <dgm:cxn modelId="{5B03E0F7-6079-4791-BA02-4892B4CC33B9}" type="presOf" srcId="{245546EA-D215-40CB-B2E0-B5971B56B913}" destId="{85D5F4F2-14B8-42C3-A7F0-CD5E17592B11}" srcOrd="0" destOrd="0" presId="urn:microsoft.com/office/officeart/2005/8/layout/hierarchy2"/>
    <dgm:cxn modelId="{4A6787FA-85C4-4725-80C3-E035A4E3EA49}" type="presParOf" srcId="{95CD2ABB-99A7-48BB-8B2A-FD6F579E64A2}" destId="{6F637AE5-B2A1-43E1-9DA4-B742938085A1}" srcOrd="0" destOrd="0" presId="urn:microsoft.com/office/officeart/2005/8/layout/hierarchy2"/>
    <dgm:cxn modelId="{89CCCAA7-61DF-485E-A355-40FBC4374C90}" type="presParOf" srcId="{6F637AE5-B2A1-43E1-9DA4-B742938085A1}" destId="{061C862D-A528-42A8-9148-2FEE207F4AEF}" srcOrd="0" destOrd="0" presId="urn:microsoft.com/office/officeart/2005/8/layout/hierarchy2"/>
    <dgm:cxn modelId="{806E86AD-321C-45B4-8924-532EB69475F5}" type="presParOf" srcId="{6F637AE5-B2A1-43E1-9DA4-B742938085A1}" destId="{88253833-6FA4-4715-B0ED-E8D4CF6A28B0}" srcOrd="1" destOrd="0" presId="urn:microsoft.com/office/officeart/2005/8/layout/hierarchy2"/>
    <dgm:cxn modelId="{EBBEE471-1693-4722-B3D1-9FE96746717F}" type="presParOf" srcId="{88253833-6FA4-4715-B0ED-E8D4CF6A28B0}" destId="{B0F62189-49C9-4F23-88B2-1167CD1CC492}" srcOrd="0" destOrd="0" presId="urn:microsoft.com/office/officeart/2005/8/layout/hierarchy2"/>
    <dgm:cxn modelId="{C2100AC7-103F-4F21-8D3E-8203F2780A7C}" type="presParOf" srcId="{B0F62189-49C9-4F23-88B2-1167CD1CC492}" destId="{DE58FA98-74E0-4BCE-88CB-653CE676F297}" srcOrd="0" destOrd="0" presId="urn:microsoft.com/office/officeart/2005/8/layout/hierarchy2"/>
    <dgm:cxn modelId="{278E6CE4-F41B-4C1F-8AF9-D8087395659F}" type="presParOf" srcId="{88253833-6FA4-4715-B0ED-E8D4CF6A28B0}" destId="{33B6F1D8-8871-42B8-97EC-F93A4F431F04}" srcOrd="1" destOrd="0" presId="urn:microsoft.com/office/officeart/2005/8/layout/hierarchy2"/>
    <dgm:cxn modelId="{B6459E7C-E0A1-48BD-A938-7C7AB710F334}" type="presParOf" srcId="{33B6F1D8-8871-42B8-97EC-F93A4F431F04}" destId="{9B160FDD-FF1D-4136-8EDC-371BBD9A0939}" srcOrd="0" destOrd="0" presId="urn:microsoft.com/office/officeart/2005/8/layout/hierarchy2"/>
    <dgm:cxn modelId="{A10F3A73-8E8F-407B-8A28-03A89A0D313C}" type="presParOf" srcId="{33B6F1D8-8871-42B8-97EC-F93A4F431F04}" destId="{95B7AF95-C4F1-4FC5-96CF-F46A0C5D3AED}" srcOrd="1" destOrd="0" presId="urn:microsoft.com/office/officeart/2005/8/layout/hierarchy2"/>
    <dgm:cxn modelId="{763DC559-F415-4255-A132-974D4FDADD5B}" type="presParOf" srcId="{95B7AF95-C4F1-4FC5-96CF-F46A0C5D3AED}" destId="{25CE3FA1-60B2-4113-B716-8536818E38F7}" srcOrd="0" destOrd="0" presId="urn:microsoft.com/office/officeart/2005/8/layout/hierarchy2"/>
    <dgm:cxn modelId="{0BBF9C68-C865-4FC0-A866-C89FC59BBF6B}" type="presParOf" srcId="{25CE3FA1-60B2-4113-B716-8536818E38F7}" destId="{05060AD4-8D0A-4165-A870-67DDC150690A}" srcOrd="0" destOrd="0" presId="urn:microsoft.com/office/officeart/2005/8/layout/hierarchy2"/>
    <dgm:cxn modelId="{C1DEC0D5-A9D4-4176-8DE0-E431BFA3CE08}" type="presParOf" srcId="{95B7AF95-C4F1-4FC5-96CF-F46A0C5D3AED}" destId="{446AC078-9170-495C-81AC-4E80E5D0E233}" srcOrd="1" destOrd="0" presId="urn:microsoft.com/office/officeart/2005/8/layout/hierarchy2"/>
    <dgm:cxn modelId="{B5FA9F5C-EB18-4CA9-80E7-4968185F91DD}" type="presParOf" srcId="{446AC078-9170-495C-81AC-4E80E5D0E233}" destId="{71DDC318-3B93-4F72-A81E-E4DFADBE5576}" srcOrd="0" destOrd="0" presId="urn:microsoft.com/office/officeart/2005/8/layout/hierarchy2"/>
    <dgm:cxn modelId="{AD68FC5C-D612-4AE7-966F-5EF5F12D4B83}" type="presParOf" srcId="{446AC078-9170-495C-81AC-4E80E5D0E233}" destId="{A598BC92-FD00-427B-9782-CC9489D8C522}" srcOrd="1" destOrd="0" presId="urn:microsoft.com/office/officeart/2005/8/layout/hierarchy2"/>
    <dgm:cxn modelId="{D376F016-B311-457B-A6FB-B6B948DCD868}" type="presParOf" srcId="{95B7AF95-C4F1-4FC5-96CF-F46A0C5D3AED}" destId="{DCEB9EDA-7C9E-4D22-B353-098665B751D1}" srcOrd="2" destOrd="0" presId="urn:microsoft.com/office/officeart/2005/8/layout/hierarchy2"/>
    <dgm:cxn modelId="{3C55E225-99CA-4A44-A6B1-5C541298A7B4}" type="presParOf" srcId="{DCEB9EDA-7C9E-4D22-B353-098665B751D1}" destId="{1F5D589C-14EF-430D-AD0D-5715C0125FA4}" srcOrd="0" destOrd="0" presId="urn:microsoft.com/office/officeart/2005/8/layout/hierarchy2"/>
    <dgm:cxn modelId="{A47E86E0-23AD-4D40-90D1-B4E7AF514419}" type="presParOf" srcId="{95B7AF95-C4F1-4FC5-96CF-F46A0C5D3AED}" destId="{C243514E-B3FC-45CD-A8A5-88A7EF6BD38D}" srcOrd="3" destOrd="0" presId="urn:microsoft.com/office/officeart/2005/8/layout/hierarchy2"/>
    <dgm:cxn modelId="{519AC9C7-FF03-4433-9275-7A538F3C93A6}" type="presParOf" srcId="{C243514E-B3FC-45CD-A8A5-88A7EF6BD38D}" destId="{12423E75-BA4B-4B2B-BA4F-187DC6B616CE}" srcOrd="0" destOrd="0" presId="urn:microsoft.com/office/officeart/2005/8/layout/hierarchy2"/>
    <dgm:cxn modelId="{EFF6A01B-9C0C-402C-AF2B-A6036F3FB6E5}" type="presParOf" srcId="{C243514E-B3FC-45CD-A8A5-88A7EF6BD38D}" destId="{91535D80-BECC-4FBB-9E28-6D6FF2D9C40C}" srcOrd="1" destOrd="0" presId="urn:microsoft.com/office/officeart/2005/8/layout/hierarchy2"/>
    <dgm:cxn modelId="{DA2AB249-B784-4B74-8F61-18157C2D2C3F}" type="presParOf" srcId="{88253833-6FA4-4715-B0ED-E8D4CF6A28B0}" destId="{85D5F4F2-14B8-42C3-A7F0-CD5E17592B11}" srcOrd="2" destOrd="0" presId="urn:microsoft.com/office/officeart/2005/8/layout/hierarchy2"/>
    <dgm:cxn modelId="{A70DE2E7-1805-4CFF-8982-431EAB617DB6}" type="presParOf" srcId="{85D5F4F2-14B8-42C3-A7F0-CD5E17592B11}" destId="{7084EC09-F364-4793-B1AF-1F88BA17FDA9}" srcOrd="0" destOrd="0" presId="urn:microsoft.com/office/officeart/2005/8/layout/hierarchy2"/>
    <dgm:cxn modelId="{5E6D2C75-F8D1-43FD-A99D-7E298601F075}" type="presParOf" srcId="{88253833-6FA4-4715-B0ED-E8D4CF6A28B0}" destId="{6012B6A8-7966-4103-A9E6-501B72AFD380}" srcOrd="3" destOrd="0" presId="urn:microsoft.com/office/officeart/2005/8/layout/hierarchy2"/>
    <dgm:cxn modelId="{137F0415-B5AE-45CE-A80E-339542F61729}" type="presParOf" srcId="{6012B6A8-7966-4103-A9E6-501B72AFD380}" destId="{001E140C-34E6-4622-836F-65354800173E}" srcOrd="0" destOrd="0" presId="urn:microsoft.com/office/officeart/2005/8/layout/hierarchy2"/>
    <dgm:cxn modelId="{53F69A3E-CDB6-48DD-927C-D32CA2AEA81F}" type="presParOf" srcId="{6012B6A8-7966-4103-A9E6-501B72AFD380}" destId="{1432BC45-4BDF-403C-B9AD-E56328C85160}" srcOrd="1" destOrd="0" presId="urn:microsoft.com/office/officeart/2005/8/layout/hierarchy2"/>
    <dgm:cxn modelId="{20DBCDA0-D89E-4758-9ED1-2F9E9F60F199}" type="presParOf" srcId="{1432BC45-4BDF-403C-B9AD-E56328C85160}" destId="{4D8988D8-31E6-4DB4-B7A9-1DC7A7794BFD}" srcOrd="0" destOrd="0" presId="urn:microsoft.com/office/officeart/2005/8/layout/hierarchy2"/>
    <dgm:cxn modelId="{0934E60E-EB35-479D-BF5B-CA2072019D2A}" type="presParOf" srcId="{4D8988D8-31E6-4DB4-B7A9-1DC7A7794BFD}" destId="{269E8393-9259-4EC1-BDDC-9D41762C175C}" srcOrd="0" destOrd="0" presId="urn:microsoft.com/office/officeart/2005/8/layout/hierarchy2"/>
    <dgm:cxn modelId="{46D86399-1B2A-40DD-A3BC-5B0F85376A8A}" type="presParOf" srcId="{1432BC45-4BDF-403C-B9AD-E56328C85160}" destId="{BF11B89A-7499-4A0A-A36F-BD6E776C5112}" srcOrd="1" destOrd="0" presId="urn:microsoft.com/office/officeart/2005/8/layout/hierarchy2"/>
    <dgm:cxn modelId="{40FCD1B4-2544-41A7-BF38-B7C336FCD93E}" type="presParOf" srcId="{BF11B89A-7499-4A0A-A36F-BD6E776C5112}" destId="{6347AB63-DC24-476B-8EB7-CB7532AE2213}" srcOrd="0" destOrd="0" presId="urn:microsoft.com/office/officeart/2005/8/layout/hierarchy2"/>
    <dgm:cxn modelId="{BCACCB28-916B-42FB-89E4-FF9E559837AF}" type="presParOf" srcId="{BF11B89A-7499-4A0A-A36F-BD6E776C5112}" destId="{4CCEC0DB-B249-4BD3-B94C-2F7C71D8A7B0}" srcOrd="1" destOrd="0" presId="urn:microsoft.com/office/officeart/2005/8/layout/hierarchy2"/>
    <dgm:cxn modelId="{4FCE4395-B72F-4C0D-80A6-26596904AF9B}" type="presParOf" srcId="{1432BC45-4BDF-403C-B9AD-E56328C85160}" destId="{9139DDCA-E9CF-480F-AD2E-D5B882D8907E}" srcOrd="2" destOrd="0" presId="urn:microsoft.com/office/officeart/2005/8/layout/hierarchy2"/>
    <dgm:cxn modelId="{D8A7B94B-187C-4154-A1FB-902B466E3706}" type="presParOf" srcId="{9139DDCA-E9CF-480F-AD2E-D5B882D8907E}" destId="{66A8E408-D9E9-49E8-9B6A-E1065379C82A}" srcOrd="0" destOrd="0" presId="urn:microsoft.com/office/officeart/2005/8/layout/hierarchy2"/>
    <dgm:cxn modelId="{687DF274-869D-44AE-9CA2-6B3EA43A5259}" type="presParOf" srcId="{1432BC45-4BDF-403C-B9AD-E56328C85160}" destId="{9CB75559-A47D-4011-A7C3-16533B023BDF}" srcOrd="3" destOrd="0" presId="urn:microsoft.com/office/officeart/2005/8/layout/hierarchy2"/>
    <dgm:cxn modelId="{FDA0980D-B64A-42B6-B32B-9601134E2AD6}" type="presParOf" srcId="{9CB75559-A47D-4011-A7C3-16533B023BDF}" destId="{5FD16CC2-8957-4101-9F4D-BC900967881D}" srcOrd="0" destOrd="0" presId="urn:microsoft.com/office/officeart/2005/8/layout/hierarchy2"/>
    <dgm:cxn modelId="{67569D1E-4B05-4732-A2F9-431C02831BC5}" type="presParOf" srcId="{9CB75559-A47D-4011-A7C3-16533B023BDF}" destId="{8911A6C8-8B19-4184-BE29-E4082A717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9D41FF-14DB-4247-B0C4-EF3A0FBC9E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B3E9-5727-4DF7-80F1-66A1ABF52F7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b="1" dirty="0" err="1">
              <a:latin typeface="+mj-lt"/>
            </a:rPr>
            <a:t>Kiều</a:t>
          </a:r>
          <a:r>
            <a:rPr lang="en-US" sz="1600" b="1" dirty="0">
              <a:latin typeface="+mj-lt"/>
            </a:rPr>
            <a:t> ở </a:t>
          </a:r>
          <a:r>
            <a:rPr lang="en-US" sz="1600" b="1" dirty="0" err="1">
              <a:latin typeface="+mj-lt"/>
            </a:rPr>
            <a:t>lầu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Ngưng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Bích</a:t>
          </a:r>
          <a:endParaRPr lang="en-US" sz="1600" b="1" dirty="0">
            <a:latin typeface="+mj-lt"/>
          </a:endParaRPr>
        </a:p>
      </dgm:t>
    </dgm:pt>
    <dgm:pt modelId="{08E6E7DD-6364-40B2-9376-0599FD087F0D}" type="par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53A59-D3F6-4311-A714-74F234097FF6}" type="sib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0604258-D10E-4EC5-AC4A-B5622BA8AFE8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nghệ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thuật</a:t>
          </a:r>
          <a:endParaRPr lang="en-US" sz="1600" dirty="0">
            <a:latin typeface="+mj-lt"/>
          </a:endParaRPr>
        </a:p>
      </dgm:t>
    </dgm:pt>
    <dgm:pt modelId="{16B852FA-B2FD-443D-9333-234F5884BBDA}" type="parTrans" cxnId="{202AD072-3613-49C7-98A7-CFA97F6988EB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A0C1D0B7-1DAE-4BF8-A1A0-2292944A1118}" type="sibTrans" cxnId="{202AD072-3613-49C7-98A7-CFA97F6988E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8FD57-6F43-49F7-81E4-C9E05CF106D2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Nghệ thuật miêu tả nội tâm nhân vật : độc thoại, độc thoại nội tâm</a:t>
          </a:r>
          <a:endParaRPr lang="en-US" sz="1600" dirty="0">
            <a:latin typeface="+mj-lt"/>
          </a:endParaRPr>
        </a:p>
      </dgm:t>
    </dgm:pt>
    <dgm:pt modelId="{8EDE473B-1736-443B-8353-E711800386B5}" type="parTrans" cxnId="{5AD12652-5216-483E-B4F3-94E17BEC211E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959A8FE1-C16E-4F95-9F0F-8973661847EE}" type="sibTrans" cxnId="{5AD12652-5216-483E-B4F3-94E17BEC211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83D1FE8-C37C-44EB-9CFD-31D8E904560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Tài năng tả cảnh, bút pháp tả cảnh ngụ tình</a:t>
          </a:r>
          <a:endParaRPr lang="en-US" sz="1600" dirty="0">
            <a:latin typeface="+mj-lt"/>
          </a:endParaRPr>
        </a:p>
      </dgm:t>
    </dgm:pt>
    <dgm:pt modelId="{601B1B89-1B8F-4C5C-90CB-B24F050990C8}" type="parTrans" cxnId="{12BA3B38-AFC1-42D4-BD30-B1B9D1A0F5D1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CBAD40BC-EEED-4204-BA00-CD7DDC59CFC7}" type="sibTrans" cxnId="{12BA3B38-AFC1-42D4-BD30-B1B9D1A0F5D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4CB3D7F-1213-462D-88A0-C5EC6120E1F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nội</a:t>
          </a:r>
          <a:r>
            <a:rPr lang="en-US" sz="1600" dirty="0">
              <a:latin typeface="+mj-lt"/>
            </a:rPr>
            <a:t> dung</a:t>
          </a:r>
        </a:p>
      </dgm:t>
    </dgm:pt>
    <dgm:pt modelId="{245546EA-D215-40CB-B2E0-B5971B56B913}" type="parTrans" cxnId="{85389832-CB0E-47F4-BF15-FE4E0BFE434A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DC7312B5-B4AF-4051-9719-B60C58E71F28}" type="sibTrans" cxnId="{85389832-CB0E-47F4-BF15-FE4E0BFE434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AB019F-D46C-4775-989E-E7B18154BF9D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Cảnh ngộ Thúy Kiều cô đơn, buồn tủi </a:t>
          </a:r>
          <a:r>
            <a:rPr lang="en-US" sz="1600" dirty="0" err="1">
              <a:latin typeface="+mj-lt"/>
            </a:rPr>
            <a:t>khi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bị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giam</a:t>
          </a:r>
          <a:r>
            <a:rPr lang="en-US" sz="1600" dirty="0">
              <a:latin typeface="+mj-lt"/>
            </a:rPr>
            <a:t> ở </a:t>
          </a:r>
          <a:r>
            <a:rPr lang="en-US" sz="1600" dirty="0" err="1">
              <a:latin typeface="+mj-lt"/>
            </a:rPr>
            <a:t>lầu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Ngưng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Bích</a:t>
          </a:r>
          <a:r>
            <a:rPr lang="vi-VN" sz="1600" dirty="0">
              <a:latin typeface="+mj-lt"/>
            </a:rPr>
            <a:t> </a:t>
          </a:r>
          <a:endParaRPr lang="en-US" sz="1600" dirty="0">
            <a:latin typeface="+mj-lt"/>
          </a:endParaRPr>
        </a:p>
      </dgm:t>
    </dgm:pt>
    <dgm:pt modelId="{C7B8EAA9-0CDD-437B-8D1E-F91716D81974}" type="parTrans" cxnId="{C607B24A-5A4D-4D54-89A4-3846ED92F13D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249F8B47-9AE5-4358-8272-79E716B23819}" type="sibTrans" cxnId="{C607B24A-5A4D-4D54-89A4-3846ED92F13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A5EEFE-9E2A-4FED-8A78-64AB9E895AF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Tấm lòng thủy chung, hiếu thảo và vị tha của Kiều</a:t>
          </a:r>
          <a:endParaRPr lang="en-US" sz="1600" dirty="0">
            <a:latin typeface="+mj-lt"/>
          </a:endParaRPr>
        </a:p>
      </dgm:t>
    </dgm:pt>
    <dgm:pt modelId="{A80F824B-9AF4-423D-A400-5DA1AFB97464}" type="parTrans" cxnId="{0D4EDD00-CD68-4BEA-B93F-689C4C8D4027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39DA9372-29B9-4219-BB70-CB783386B731}" type="sibTrans" cxnId="{0D4EDD00-CD68-4BEA-B93F-689C4C8D40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5A31DCF-A68D-49BD-9472-A19F01DE7E3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Sử dụng thành công từ láy, điể</a:t>
          </a:r>
          <a:r>
            <a:rPr lang="en-US" sz="1600" dirty="0">
              <a:latin typeface="+mj-lt"/>
            </a:rPr>
            <a:t>n</a:t>
          </a:r>
          <a:r>
            <a:rPr lang="vi-VN" sz="1600" dirty="0">
              <a:latin typeface="+mj-lt"/>
            </a:rPr>
            <a:t> tích, điển cố, nghệ thuật đối</a:t>
          </a:r>
          <a:endParaRPr lang="en-US" sz="1600" dirty="0">
            <a:latin typeface="+mj-lt"/>
          </a:endParaRPr>
        </a:p>
      </dgm:t>
    </dgm:pt>
    <dgm:pt modelId="{A2E5027D-AFC6-4353-989C-3641064070EB}" type="parTrans" cxnId="{86190632-6395-48DB-80E3-7F0106875012}">
      <dgm:prSet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>
            <a:latin typeface="+mj-lt"/>
          </a:endParaRPr>
        </a:p>
      </dgm:t>
    </dgm:pt>
    <dgm:pt modelId="{786EF6D6-CEA1-4371-87F6-62618A5598C3}" type="sibTrans" cxnId="{86190632-6395-48DB-80E3-7F0106875012}">
      <dgm:prSet/>
      <dgm:spPr/>
      <dgm:t>
        <a:bodyPr/>
        <a:lstStyle/>
        <a:p>
          <a:endParaRPr lang="en-US"/>
        </a:p>
      </dgm:t>
    </dgm:pt>
    <dgm:pt modelId="{95CD2ABB-99A7-48BB-8B2A-FD6F579E64A2}" type="pres">
      <dgm:prSet presAssocID="{959D41FF-14DB-4247-B0C4-EF3A0FBC9E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637AE5-B2A1-43E1-9DA4-B742938085A1}" type="pres">
      <dgm:prSet presAssocID="{953CB3E9-5727-4DF7-80F1-66A1ABF52F76}" presName="root1" presStyleCnt="0"/>
      <dgm:spPr/>
    </dgm:pt>
    <dgm:pt modelId="{061C862D-A528-42A8-9148-2FEE207F4AEF}" type="pres">
      <dgm:prSet presAssocID="{953CB3E9-5727-4DF7-80F1-66A1ABF52F76}" presName="LevelOneTextNode" presStyleLbl="node0" presStyleIdx="0" presStyleCnt="1" custScaleX="96925" custLinFactNeighborX="-22438" custLinFactNeighborY="-20931">
        <dgm:presLayoutVars>
          <dgm:chPref val="3"/>
        </dgm:presLayoutVars>
      </dgm:prSet>
      <dgm:spPr/>
    </dgm:pt>
    <dgm:pt modelId="{88253833-6FA4-4715-B0ED-E8D4CF6A28B0}" type="pres">
      <dgm:prSet presAssocID="{953CB3E9-5727-4DF7-80F1-66A1ABF52F76}" presName="level2hierChild" presStyleCnt="0"/>
      <dgm:spPr/>
    </dgm:pt>
    <dgm:pt modelId="{B0F62189-49C9-4F23-88B2-1167CD1CC492}" type="pres">
      <dgm:prSet presAssocID="{16B852FA-B2FD-443D-9333-234F5884BBDA}" presName="conn2-1" presStyleLbl="parChTrans1D2" presStyleIdx="0" presStyleCnt="2"/>
      <dgm:spPr/>
    </dgm:pt>
    <dgm:pt modelId="{DE58FA98-74E0-4BCE-88CB-653CE676F297}" type="pres">
      <dgm:prSet presAssocID="{16B852FA-B2FD-443D-9333-234F5884BBDA}" presName="connTx" presStyleLbl="parChTrans1D2" presStyleIdx="0" presStyleCnt="2"/>
      <dgm:spPr/>
    </dgm:pt>
    <dgm:pt modelId="{33B6F1D8-8871-42B8-97EC-F93A4F431F04}" type="pres">
      <dgm:prSet presAssocID="{60604258-D10E-4EC5-AC4A-B5622BA8AFE8}" presName="root2" presStyleCnt="0"/>
      <dgm:spPr/>
    </dgm:pt>
    <dgm:pt modelId="{9B160FDD-FF1D-4136-8EDC-371BBD9A0939}" type="pres">
      <dgm:prSet presAssocID="{60604258-D10E-4EC5-AC4A-B5622BA8AFE8}" presName="LevelTwoTextNode" presStyleLbl="node2" presStyleIdx="0" presStyleCnt="2" custScaleX="82363" custLinFactNeighborX="-11491">
        <dgm:presLayoutVars>
          <dgm:chPref val="3"/>
        </dgm:presLayoutVars>
      </dgm:prSet>
      <dgm:spPr/>
    </dgm:pt>
    <dgm:pt modelId="{95B7AF95-C4F1-4FC5-96CF-F46A0C5D3AED}" type="pres">
      <dgm:prSet presAssocID="{60604258-D10E-4EC5-AC4A-B5622BA8AFE8}" presName="level3hierChild" presStyleCnt="0"/>
      <dgm:spPr/>
    </dgm:pt>
    <dgm:pt modelId="{25CE3FA1-60B2-4113-B716-8536818E38F7}" type="pres">
      <dgm:prSet presAssocID="{8EDE473B-1736-443B-8353-E711800386B5}" presName="conn2-1" presStyleLbl="parChTrans1D3" presStyleIdx="0" presStyleCnt="5"/>
      <dgm:spPr/>
    </dgm:pt>
    <dgm:pt modelId="{05060AD4-8D0A-4165-A870-67DDC150690A}" type="pres">
      <dgm:prSet presAssocID="{8EDE473B-1736-443B-8353-E711800386B5}" presName="connTx" presStyleLbl="parChTrans1D3" presStyleIdx="0" presStyleCnt="5"/>
      <dgm:spPr/>
    </dgm:pt>
    <dgm:pt modelId="{446AC078-9170-495C-81AC-4E80E5D0E233}" type="pres">
      <dgm:prSet presAssocID="{E6F8FD57-6F43-49F7-81E4-C9E05CF106D2}" presName="root2" presStyleCnt="0"/>
      <dgm:spPr/>
    </dgm:pt>
    <dgm:pt modelId="{71DDC318-3B93-4F72-A81E-E4DFADBE5576}" type="pres">
      <dgm:prSet presAssocID="{E6F8FD57-6F43-49F7-81E4-C9E05CF106D2}" presName="LevelTwoTextNode" presStyleLbl="node3" presStyleIdx="0" presStyleCnt="5" custScaleX="202920" custLinFactNeighborX="2381" custLinFactNeighborY="-28162">
        <dgm:presLayoutVars>
          <dgm:chPref val="3"/>
        </dgm:presLayoutVars>
      </dgm:prSet>
      <dgm:spPr/>
    </dgm:pt>
    <dgm:pt modelId="{A598BC92-FD00-427B-9782-CC9489D8C522}" type="pres">
      <dgm:prSet presAssocID="{E6F8FD57-6F43-49F7-81E4-C9E05CF106D2}" presName="level3hierChild" presStyleCnt="0"/>
      <dgm:spPr/>
    </dgm:pt>
    <dgm:pt modelId="{DCEB9EDA-7C9E-4D22-B353-098665B751D1}" type="pres">
      <dgm:prSet presAssocID="{601B1B89-1B8F-4C5C-90CB-B24F050990C8}" presName="conn2-1" presStyleLbl="parChTrans1D3" presStyleIdx="1" presStyleCnt="5"/>
      <dgm:spPr/>
    </dgm:pt>
    <dgm:pt modelId="{1F5D589C-14EF-430D-AD0D-5715C0125FA4}" type="pres">
      <dgm:prSet presAssocID="{601B1B89-1B8F-4C5C-90CB-B24F050990C8}" presName="connTx" presStyleLbl="parChTrans1D3" presStyleIdx="1" presStyleCnt="5"/>
      <dgm:spPr/>
    </dgm:pt>
    <dgm:pt modelId="{C243514E-B3FC-45CD-A8A5-88A7EF6BD38D}" type="pres">
      <dgm:prSet presAssocID="{F83D1FE8-C37C-44EB-9CFD-31D8E9045600}" presName="root2" presStyleCnt="0"/>
      <dgm:spPr/>
    </dgm:pt>
    <dgm:pt modelId="{12423E75-BA4B-4B2B-BA4F-187DC6B616CE}" type="pres">
      <dgm:prSet presAssocID="{F83D1FE8-C37C-44EB-9CFD-31D8E9045600}" presName="LevelTwoTextNode" presStyleLbl="node3" presStyleIdx="1" presStyleCnt="5" custScaleX="207779" custLinFactNeighborX="188" custLinFactNeighborY="180">
        <dgm:presLayoutVars>
          <dgm:chPref val="3"/>
        </dgm:presLayoutVars>
      </dgm:prSet>
      <dgm:spPr/>
    </dgm:pt>
    <dgm:pt modelId="{91535D80-BECC-4FBB-9E28-6D6FF2D9C40C}" type="pres">
      <dgm:prSet presAssocID="{F83D1FE8-C37C-44EB-9CFD-31D8E9045600}" presName="level3hierChild" presStyleCnt="0"/>
      <dgm:spPr/>
    </dgm:pt>
    <dgm:pt modelId="{F056EE69-74B4-4603-9D6F-291CD00A4510}" type="pres">
      <dgm:prSet presAssocID="{A2E5027D-AFC6-4353-989C-3641064070EB}" presName="conn2-1" presStyleLbl="parChTrans1D3" presStyleIdx="2" presStyleCnt="5"/>
      <dgm:spPr/>
    </dgm:pt>
    <dgm:pt modelId="{CA8328F6-E880-4253-B360-665C132D06C7}" type="pres">
      <dgm:prSet presAssocID="{A2E5027D-AFC6-4353-989C-3641064070EB}" presName="connTx" presStyleLbl="parChTrans1D3" presStyleIdx="2" presStyleCnt="5"/>
      <dgm:spPr/>
    </dgm:pt>
    <dgm:pt modelId="{9016812C-0C4E-4A2B-9463-F879D7BAA800}" type="pres">
      <dgm:prSet presAssocID="{15A31DCF-A68D-49BD-9472-A19F01DE7E30}" presName="root2" presStyleCnt="0"/>
      <dgm:spPr/>
    </dgm:pt>
    <dgm:pt modelId="{AD6A0045-A268-4514-A057-0C4D1F710611}" type="pres">
      <dgm:prSet presAssocID="{15A31DCF-A68D-49BD-9472-A19F01DE7E30}" presName="LevelTwoTextNode" presStyleLbl="node3" presStyleIdx="2" presStyleCnt="5" custScaleX="207779" custLinFactNeighborX="188" custLinFactNeighborY="-6332">
        <dgm:presLayoutVars>
          <dgm:chPref val="3"/>
        </dgm:presLayoutVars>
      </dgm:prSet>
      <dgm:spPr/>
    </dgm:pt>
    <dgm:pt modelId="{1E838FB0-F2A4-4CAE-A21C-E8848FE09B1D}" type="pres">
      <dgm:prSet presAssocID="{15A31DCF-A68D-49BD-9472-A19F01DE7E30}" presName="level3hierChild" presStyleCnt="0"/>
      <dgm:spPr/>
    </dgm:pt>
    <dgm:pt modelId="{85D5F4F2-14B8-42C3-A7F0-CD5E17592B11}" type="pres">
      <dgm:prSet presAssocID="{245546EA-D215-40CB-B2E0-B5971B56B913}" presName="conn2-1" presStyleLbl="parChTrans1D2" presStyleIdx="1" presStyleCnt="2"/>
      <dgm:spPr/>
    </dgm:pt>
    <dgm:pt modelId="{7084EC09-F364-4793-B1AF-1F88BA17FDA9}" type="pres">
      <dgm:prSet presAssocID="{245546EA-D215-40CB-B2E0-B5971B56B913}" presName="connTx" presStyleLbl="parChTrans1D2" presStyleIdx="1" presStyleCnt="2"/>
      <dgm:spPr/>
    </dgm:pt>
    <dgm:pt modelId="{6012B6A8-7966-4103-A9E6-501B72AFD380}" type="pres">
      <dgm:prSet presAssocID="{14CB3D7F-1213-462D-88A0-C5EC6120E1F0}" presName="root2" presStyleCnt="0"/>
      <dgm:spPr/>
    </dgm:pt>
    <dgm:pt modelId="{001E140C-34E6-4622-836F-65354800173E}" type="pres">
      <dgm:prSet presAssocID="{14CB3D7F-1213-462D-88A0-C5EC6120E1F0}" presName="LevelTwoTextNode" presStyleLbl="node2" presStyleIdx="1" presStyleCnt="2" custScaleX="70853" custLinFactNeighborX="-4270">
        <dgm:presLayoutVars>
          <dgm:chPref val="3"/>
        </dgm:presLayoutVars>
      </dgm:prSet>
      <dgm:spPr/>
    </dgm:pt>
    <dgm:pt modelId="{1432BC45-4BDF-403C-B9AD-E56328C85160}" type="pres">
      <dgm:prSet presAssocID="{14CB3D7F-1213-462D-88A0-C5EC6120E1F0}" presName="level3hierChild" presStyleCnt="0"/>
      <dgm:spPr/>
    </dgm:pt>
    <dgm:pt modelId="{4D8988D8-31E6-4DB4-B7A9-1DC7A7794BFD}" type="pres">
      <dgm:prSet presAssocID="{C7B8EAA9-0CDD-437B-8D1E-F91716D81974}" presName="conn2-1" presStyleLbl="parChTrans1D3" presStyleIdx="3" presStyleCnt="5"/>
      <dgm:spPr/>
    </dgm:pt>
    <dgm:pt modelId="{269E8393-9259-4EC1-BDDC-9D41762C175C}" type="pres">
      <dgm:prSet presAssocID="{C7B8EAA9-0CDD-437B-8D1E-F91716D81974}" presName="connTx" presStyleLbl="parChTrans1D3" presStyleIdx="3" presStyleCnt="5"/>
      <dgm:spPr/>
    </dgm:pt>
    <dgm:pt modelId="{BF11B89A-7499-4A0A-A36F-BD6E776C5112}" type="pres">
      <dgm:prSet presAssocID="{1BAB019F-D46C-4775-989E-E7B18154BF9D}" presName="root2" presStyleCnt="0"/>
      <dgm:spPr/>
    </dgm:pt>
    <dgm:pt modelId="{6347AB63-DC24-476B-8EB7-CB7532AE2213}" type="pres">
      <dgm:prSet presAssocID="{1BAB019F-D46C-4775-989E-E7B18154BF9D}" presName="LevelTwoTextNode" presStyleLbl="node3" presStyleIdx="3" presStyleCnt="5" custScaleX="193495" custLinFactNeighborX="2381">
        <dgm:presLayoutVars>
          <dgm:chPref val="3"/>
        </dgm:presLayoutVars>
      </dgm:prSet>
      <dgm:spPr/>
    </dgm:pt>
    <dgm:pt modelId="{4CCEC0DB-B249-4BD3-B94C-2F7C71D8A7B0}" type="pres">
      <dgm:prSet presAssocID="{1BAB019F-D46C-4775-989E-E7B18154BF9D}" presName="level3hierChild" presStyleCnt="0"/>
      <dgm:spPr/>
    </dgm:pt>
    <dgm:pt modelId="{9139DDCA-E9CF-480F-AD2E-D5B882D8907E}" type="pres">
      <dgm:prSet presAssocID="{A80F824B-9AF4-423D-A400-5DA1AFB97464}" presName="conn2-1" presStyleLbl="parChTrans1D3" presStyleIdx="4" presStyleCnt="5"/>
      <dgm:spPr/>
    </dgm:pt>
    <dgm:pt modelId="{66A8E408-D9E9-49E8-9B6A-E1065379C82A}" type="pres">
      <dgm:prSet presAssocID="{A80F824B-9AF4-423D-A400-5DA1AFB97464}" presName="connTx" presStyleLbl="parChTrans1D3" presStyleIdx="4" presStyleCnt="5"/>
      <dgm:spPr/>
    </dgm:pt>
    <dgm:pt modelId="{9CB75559-A47D-4011-A7C3-16533B023BDF}" type="pres">
      <dgm:prSet presAssocID="{D9A5EEFE-9E2A-4FED-8A78-64AB9E895AF6}" presName="root2" presStyleCnt="0"/>
      <dgm:spPr/>
    </dgm:pt>
    <dgm:pt modelId="{5FD16CC2-8957-4101-9F4D-BC900967881D}" type="pres">
      <dgm:prSet presAssocID="{D9A5EEFE-9E2A-4FED-8A78-64AB9E895AF6}" presName="LevelTwoTextNode" presStyleLbl="node3" presStyleIdx="4" presStyleCnt="5" custScaleX="162225" custLinFactNeighborX="2381">
        <dgm:presLayoutVars>
          <dgm:chPref val="3"/>
        </dgm:presLayoutVars>
      </dgm:prSet>
      <dgm:spPr/>
    </dgm:pt>
    <dgm:pt modelId="{8911A6C8-8B19-4184-BE29-E4082A7173DF}" type="pres">
      <dgm:prSet presAssocID="{D9A5EEFE-9E2A-4FED-8A78-64AB9E895AF6}" presName="level3hierChild" presStyleCnt="0"/>
      <dgm:spPr/>
    </dgm:pt>
  </dgm:ptLst>
  <dgm:cxnLst>
    <dgm:cxn modelId="{0D4EDD00-CD68-4BEA-B93F-689C4C8D4027}" srcId="{14CB3D7F-1213-462D-88A0-C5EC6120E1F0}" destId="{D9A5EEFE-9E2A-4FED-8A78-64AB9E895AF6}" srcOrd="1" destOrd="0" parTransId="{A80F824B-9AF4-423D-A400-5DA1AFB97464}" sibTransId="{39DA9372-29B9-4219-BB70-CB783386B731}"/>
    <dgm:cxn modelId="{F0E6C301-F7E1-444A-89AF-FAEB6F201067}" type="presOf" srcId="{8EDE473B-1736-443B-8353-E711800386B5}" destId="{05060AD4-8D0A-4165-A870-67DDC150690A}" srcOrd="1" destOrd="0" presId="urn:microsoft.com/office/officeart/2005/8/layout/hierarchy2"/>
    <dgm:cxn modelId="{B7C76A13-68E9-4FCE-AFE2-01B98A891234}" srcId="{959D41FF-14DB-4247-B0C4-EF3A0FBC9E91}" destId="{953CB3E9-5727-4DF7-80F1-66A1ABF52F76}" srcOrd="0" destOrd="0" parTransId="{08E6E7DD-6364-40B2-9376-0599FD087F0D}" sibTransId="{AC253A59-D3F6-4311-A714-74F234097FF6}"/>
    <dgm:cxn modelId="{7552891F-EAE2-4636-8452-A8F8F516F626}" type="presOf" srcId="{15A31DCF-A68D-49BD-9472-A19F01DE7E30}" destId="{AD6A0045-A268-4514-A057-0C4D1F710611}" srcOrd="0" destOrd="0" presId="urn:microsoft.com/office/officeart/2005/8/layout/hierarchy2"/>
    <dgm:cxn modelId="{B4648624-7348-4E70-9A25-9AD57085C09F}" type="presOf" srcId="{F83D1FE8-C37C-44EB-9CFD-31D8E9045600}" destId="{12423E75-BA4B-4B2B-BA4F-187DC6B616CE}" srcOrd="0" destOrd="0" presId="urn:microsoft.com/office/officeart/2005/8/layout/hierarchy2"/>
    <dgm:cxn modelId="{AA4FB92C-951E-4045-9F5F-0CE0BB10E4A7}" type="presOf" srcId="{14CB3D7F-1213-462D-88A0-C5EC6120E1F0}" destId="{001E140C-34E6-4622-836F-65354800173E}" srcOrd="0" destOrd="0" presId="urn:microsoft.com/office/officeart/2005/8/layout/hierarchy2"/>
    <dgm:cxn modelId="{86190632-6395-48DB-80E3-7F0106875012}" srcId="{60604258-D10E-4EC5-AC4A-B5622BA8AFE8}" destId="{15A31DCF-A68D-49BD-9472-A19F01DE7E30}" srcOrd="2" destOrd="0" parTransId="{A2E5027D-AFC6-4353-989C-3641064070EB}" sibTransId="{786EF6D6-CEA1-4371-87F6-62618A5598C3}"/>
    <dgm:cxn modelId="{85389832-CB0E-47F4-BF15-FE4E0BFE434A}" srcId="{953CB3E9-5727-4DF7-80F1-66A1ABF52F76}" destId="{14CB3D7F-1213-462D-88A0-C5EC6120E1F0}" srcOrd="1" destOrd="0" parTransId="{245546EA-D215-40CB-B2E0-B5971B56B913}" sibTransId="{DC7312B5-B4AF-4051-9719-B60C58E71F28}"/>
    <dgm:cxn modelId="{12BA3B38-AFC1-42D4-BD30-B1B9D1A0F5D1}" srcId="{60604258-D10E-4EC5-AC4A-B5622BA8AFE8}" destId="{F83D1FE8-C37C-44EB-9CFD-31D8E9045600}" srcOrd="1" destOrd="0" parTransId="{601B1B89-1B8F-4C5C-90CB-B24F050990C8}" sibTransId="{CBAD40BC-EEED-4204-BA00-CD7DDC59CFC7}"/>
    <dgm:cxn modelId="{A2DA8941-1F1C-4666-A9CF-D07718BD9559}" type="presOf" srcId="{16B852FA-B2FD-443D-9333-234F5884BBDA}" destId="{B0F62189-49C9-4F23-88B2-1167CD1CC492}" srcOrd="0" destOrd="0" presId="urn:microsoft.com/office/officeart/2005/8/layout/hierarchy2"/>
    <dgm:cxn modelId="{C607B24A-5A4D-4D54-89A4-3846ED92F13D}" srcId="{14CB3D7F-1213-462D-88A0-C5EC6120E1F0}" destId="{1BAB019F-D46C-4775-989E-E7B18154BF9D}" srcOrd="0" destOrd="0" parTransId="{C7B8EAA9-0CDD-437B-8D1E-F91716D81974}" sibTransId="{249F8B47-9AE5-4358-8272-79E716B23819}"/>
    <dgm:cxn modelId="{1C6CD24B-FA78-4FFB-8FD0-FF4C10EBE345}" type="presOf" srcId="{959D41FF-14DB-4247-B0C4-EF3A0FBC9E91}" destId="{95CD2ABB-99A7-48BB-8B2A-FD6F579E64A2}" srcOrd="0" destOrd="0" presId="urn:microsoft.com/office/officeart/2005/8/layout/hierarchy2"/>
    <dgm:cxn modelId="{F1F5F34B-428F-4CB5-9EAC-4D0430ACC99F}" type="presOf" srcId="{C7B8EAA9-0CDD-437B-8D1E-F91716D81974}" destId="{4D8988D8-31E6-4DB4-B7A9-1DC7A7794BFD}" srcOrd="0" destOrd="0" presId="urn:microsoft.com/office/officeart/2005/8/layout/hierarchy2"/>
    <dgm:cxn modelId="{5AD12652-5216-483E-B4F3-94E17BEC211E}" srcId="{60604258-D10E-4EC5-AC4A-B5622BA8AFE8}" destId="{E6F8FD57-6F43-49F7-81E4-C9E05CF106D2}" srcOrd="0" destOrd="0" parTransId="{8EDE473B-1736-443B-8353-E711800386B5}" sibTransId="{959A8FE1-C16E-4F95-9F0F-8973661847EE}"/>
    <dgm:cxn modelId="{202AD072-3613-49C7-98A7-CFA97F6988EB}" srcId="{953CB3E9-5727-4DF7-80F1-66A1ABF52F76}" destId="{60604258-D10E-4EC5-AC4A-B5622BA8AFE8}" srcOrd="0" destOrd="0" parTransId="{16B852FA-B2FD-443D-9333-234F5884BBDA}" sibTransId="{A0C1D0B7-1DAE-4BF8-A1A0-2292944A1118}"/>
    <dgm:cxn modelId="{8966995A-755E-4AD6-AE25-7D5917BFA669}" type="presOf" srcId="{A2E5027D-AFC6-4353-989C-3641064070EB}" destId="{CA8328F6-E880-4253-B360-665C132D06C7}" srcOrd="1" destOrd="0" presId="urn:microsoft.com/office/officeart/2005/8/layout/hierarchy2"/>
    <dgm:cxn modelId="{A600EF89-E9EC-4157-B5B4-185DEBF71242}" type="presOf" srcId="{8EDE473B-1736-443B-8353-E711800386B5}" destId="{25CE3FA1-60B2-4113-B716-8536818E38F7}" srcOrd="0" destOrd="0" presId="urn:microsoft.com/office/officeart/2005/8/layout/hierarchy2"/>
    <dgm:cxn modelId="{DC65C796-F93E-4B2D-BB49-0FCBE5EA3383}" type="presOf" srcId="{1BAB019F-D46C-4775-989E-E7B18154BF9D}" destId="{6347AB63-DC24-476B-8EB7-CB7532AE2213}" srcOrd="0" destOrd="0" presId="urn:microsoft.com/office/officeart/2005/8/layout/hierarchy2"/>
    <dgm:cxn modelId="{B0AB019B-7275-4967-AF59-9C1D5475401D}" type="presOf" srcId="{601B1B89-1B8F-4C5C-90CB-B24F050990C8}" destId="{DCEB9EDA-7C9E-4D22-B353-098665B751D1}" srcOrd="0" destOrd="0" presId="urn:microsoft.com/office/officeart/2005/8/layout/hierarchy2"/>
    <dgm:cxn modelId="{A8FD1DA1-E293-416F-AB55-8D9B6E42638F}" type="presOf" srcId="{245546EA-D215-40CB-B2E0-B5971B56B913}" destId="{7084EC09-F364-4793-B1AF-1F88BA17FDA9}" srcOrd="1" destOrd="0" presId="urn:microsoft.com/office/officeart/2005/8/layout/hierarchy2"/>
    <dgm:cxn modelId="{E4B490BD-1639-426F-A786-213AD96A3EE6}" type="presOf" srcId="{D9A5EEFE-9E2A-4FED-8A78-64AB9E895AF6}" destId="{5FD16CC2-8957-4101-9F4D-BC900967881D}" srcOrd="0" destOrd="0" presId="urn:microsoft.com/office/officeart/2005/8/layout/hierarchy2"/>
    <dgm:cxn modelId="{4DB0A6BD-F07C-4912-8546-4F27180BA056}" type="presOf" srcId="{A80F824B-9AF4-423D-A400-5DA1AFB97464}" destId="{9139DDCA-E9CF-480F-AD2E-D5B882D8907E}" srcOrd="0" destOrd="0" presId="urn:microsoft.com/office/officeart/2005/8/layout/hierarchy2"/>
    <dgm:cxn modelId="{E945FDBE-0B14-4CC0-BFF7-A879A75F7BAD}" type="presOf" srcId="{A80F824B-9AF4-423D-A400-5DA1AFB97464}" destId="{66A8E408-D9E9-49E8-9B6A-E1065379C82A}" srcOrd="1" destOrd="0" presId="urn:microsoft.com/office/officeart/2005/8/layout/hierarchy2"/>
    <dgm:cxn modelId="{FCAE38D3-70CF-4B75-BBED-1C76694E98E6}" type="presOf" srcId="{C7B8EAA9-0CDD-437B-8D1E-F91716D81974}" destId="{269E8393-9259-4EC1-BDDC-9D41762C175C}" srcOrd="1" destOrd="0" presId="urn:microsoft.com/office/officeart/2005/8/layout/hierarchy2"/>
    <dgm:cxn modelId="{D8EB21D4-286C-43A8-A792-2F3ABC357A8E}" type="presOf" srcId="{953CB3E9-5727-4DF7-80F1-66A1ABF52F76}" destId="{061C862D-A528-42A8-9148-2FEE207F4AEF}" srcOrd="0" destOrd="0" presId="urn:microsoft.com/office/officeart/2005/8/layout/hierarchy2"/>
    <dgm:cxn modelId="{691880D5-D0E7-4E09-B11F-BCF223B03B17}" type="presOf" srcId="{60604258-D10E-4EC5-AC4A-B5622BA8AFE8}" destId="{9B160FDD-FF1D-4136-8EDC-371BBD9A0939}" srcOrd="0" destOrd="0" presId="urn:microsoft.com/office/officeart/2005/8/layout/hierarchy2"/>
    <dgm:cxn modelId="{96A31ADC-A095-4F18-BF42-B12CD5AF818A}" type="presOf" srcId="{601B1B89-1B8F-4C5C-90CB-B24F050990C8}" destId="{1F5D589C-14EF-430D-AD0D-5715C0125FA4}" srcOrd="1" destOrd="0" presId="urn:microsoft.com/office/officeart/2005/8/layout/hierarchy2"/>
    <dgm:cxn modelId="{3A2A64E0-FD3B-4780-813D-6C2E3F77DD06}" type="presOf" srcId="{16B852FA-B2FD-443D-9333-234F5884BBDA}" destId="{DE58FA98-74E0-4BCE-88CB-653CE676F297}" srcOrd="1" destOrd="0" presId="urn:microsoft.com/office/officeart/2005/8/layout/hierarchy2"/>
    <dgm:cxn modelId="{5AA1ECE3-3106-48FF-A349-BABDA5ED6890}" type="presOf" srcId="{E6F8FD57-6F43-49F7-81E4-C9E05CF106D2}" destId="{71DDC318-3B93-4F72-A81E-E4DFADBE5576}" srcOrd="0" destOrd="0" presId="urn:microsoft.com/office/officeart/2005/8/layout/hierarchy2"/>
    <dgm:cxn modelId="{5B03E0F7-6079-4791-BA02-4892B4CC33B9}" type="presOf" srcId="{245546EA-D215-40CB-B2E0-B5971B56B913}" destId="{85D5F4F2-14B8-42C3-A7F0-CD5E17592B11}" srcOrd="0" destOrd="0" presId="urn:microsoft.com/office/officeart/2005/8/layout/hierarchy2"/>
    <dgm:cxn modelId="{ABC296FB-B259-4039-94ED-FDDE65D94041}" type="presOf" srcId="{A2E5027D-AFC6-4353-989C-3641064070EB}" destId="{F056EE69-74B4-4603-9D6F-291CD00A4510}" srcOrd="0" destOrd="0" presId="urn:microsoft.com/office/officeart/2005/8/layout/hierarchy2"/>
    <dgm:cxn modelId="{4A6787FA-85C4-4725-80C3-E035A4E3EA49}" type="presParOf" srcId="{95CD2ABB-99A7-48BB-8B2A-FD6F579E64A2}" destId="{6F637AE5-B2A1-43E1-9DA4-B742938085A1}" srcOrd="0" destOrd="0" presId="urn:microsoft.com/office/officeart/2005/8/layout/hierarchy2"/>
    <dgm:cxn modelId="{89CCCAA7-61DF-485E-A355-40FBC4374C90}" type="presParOf" srcId="{6F637AE5-B2A1-43E1-9DA4-B742938085A1}" destId="{061C862D-A528-42A8-9148-2FEE207F4AEF}" srcOrd="0" destOrd="0" presId="urn:microsoft.com/office/officeart/2005/8/layout/hierarchy2"/>
    <dgm:cxn modelId="{806E86AD-321C-45B4-8924-532EB69475F5}" type="presParOf" srcId="{6F637AE5-B2A1-43E1-9DA4-B742938085A1}" destId="{88253833-6FA4-4715-B0ED-E8D4CF6A28B0}" srcOrd="1" destOrd="0" presId="urn:microsoft.com/office/officeart/2005/8/layout/hierarchy2"/>
    <dgm:cxn modelId="{EBBEE471-1693-4722-B3D1-9FE96746717F}" type="presParOf" srcId="{88253833-6FA4-4715-B0ED-E8D4CF6A28B0}" destId="{B0F62189-49C9-4F23-88B2-1167CD1CC492}" srcOrd="0" destOrd="0" presId="urn:microsoft.com/office/officeart/2005/8/layout/hierarchy2"/>
    <dgm:cxn modelId="{C2100AC7-103F-4F21-8D3E-8203F2780A7C}" type="presParOf" srcId="{B0F62189-49C9-4F23-88B2-1167CD1CC492}" destId="{DE58FA98-74E0-4BCE-88CB-653CE676F297}" srcOrd="0" destOrd="0" presId="urn:microsoft.com/office/officeart/2005/8/layout/hierarchy2"/>
    <dgm:cxn modelId="{278E6CE4-F41B-4C1F-8AF9-D8087395659F}" type="presParOf" srcId="{88253833-6FA4-4715-B0ED-E8D4CF6A28B0}" destId="{33B6F1D8-8871-42B8-97EC-F93A4F431F04}" srcOrd="1" destOrd="0" presId="urn:microsoft.com/office/officeart/2005/8/layout/hierarchy2"/>
    <dgm:cxn modelId="{B6459E7C-E0A1-48BD-A938-7C7AB710F334}" type="presParOf" srcId="{33B6F1D8-8871-42B8-97EC-F93A4F431F04}" destId="{9B160FDD-FF1D-4136-8EDC-371BBD9A0939}" srcOrd="0" destOrd="0" presId="urn:microsoft.com/office/officeart/2005/8/layout/hierarchy2"/>
    <dgm:cxn modelId="{A10F3A73-8E8F-407B-8A28-03A89A0D313C}" type="presParOf" srcId="{33B6F1D8-8871-42B8-97EC-F93A4F431F04}" destId="{95B7AF95-C4F1-4FC5-96CF-F46A0C5D3AED}" srcOrd="1" destOrd="0" presId="urn:microsoft.com/office/officeart/2005/8/layout/hierarchy2"/>
    <dgm:cxn modelId="{763DC559-F415-4255-A132-974D4FDADD5B}" type="presParOf" srcId="{95B7AF95-C4F1-4FC5-96CF-F46A0C5D3AED}" destId="{25CE3FA1-60B2-4113-B716-8536818E38F7}" srcOrd="0" destOrd="0" presId="urn:microsoft.com/office/officeart/2005/8/layout/hierarchy2"/>
    <dgm:cxn modelId="{0BBF9C68-C865-4FC0-A866-C89FC59BBF6B}" type="presParOf" srcId="{25CE3FA1-60B2-4113-B716-8536818E38F7}" destId="{05060AD4-8D0A-4165-A870-67DDC150690A}" srcOrd="0" destOrd="0" presId="urn:microsoft.com/office/officeart/2005/8/layout/hierarchy2"/>
    <dgm:cxn modelId="{C1DEC0D5-A9D4-4176-8DE0-E431BFA3CE08}" type="presParOf" srcId="{95B7AF95-C4F1-4FC5-96CF-F46A0C5D3AED}" destId="{446AC078-9170-495C-81AC-4E80E5D0E233}" srcOrd="1" destOrd="0" presId="urn:microsoft.com/office/officeart/2005/8/layout/hierarchy2"/>
    <dgm:cxn modelId="{B5FA9F5C-EB18-4CA9-80E7-4968185F91DD}" type="presParOf" srcId="{446AC078-9170-495C-81AC-4E80E5D0E233}" destId="{71DDC318-3B93-4F72-A81E-E4DFADBE5576}" srcOrd="0" destOrd="0" presId="urn:microsoft.com/office/officeart/2005/8/layout/hierarchy2"/>
    <dgm:cxn modelId="{AD68FC5C-D612-4AE7-966F-5EF5F12D4B83}" type="presParOf" srcId="{446AC078-9170-495C-81AC-4E80E5D0E233}" destId="{A598BC92-FD00-427B-9782-CC9489D8C522}" srcOrd="1" destOrd="0" presId="urn:microsoft.com/office/officeart/2005/8/layout/hierarchy2"/>
    <dgm:cxn modelId="{D376F016-B311-457B-A6FB-B6B948DCD868}" type="presParOf" srcId="{95B7AF95-C4F1-4FC5-96CF-F46A0C5D3AED}" destId="{DCEB9EDA-7C9E-4D22-B353-098665B751D1}" srcOrd="2" destOrd="0" presId="urn:microsoft.com/office/officeart/2005/8/layout/hierarchy2"/>
    <dgm:cxn modelId="{3C55E225-99CA-4A44-A6B1-5C541298A7B4}" type="presParOf" srcId="{DCEB9EDA-7C9E-4D22-B353-098665B751D1}" destId="{1F5D589C-14EF-430D-AD0D-5715C0125FA4}" srcOrd="0" destOrd="0" presId="urn:microsoft.com/office/officeart/2005/8/layout/hierarchy2"/>
    <dgm:cxn modelId="{A47E86E0-23AD-4D40-90D1-B4E7AF514419}" type="presParOf" srcId="{95B7AF95-C4F1-4FC5-96CF-F46A0C5D3AED}" destId="{C243514E-B3FC-45CD-A8A5-88A7EF6BD38D}" srcOrd="3" destOrd="0" presId="urn:microsoft.com/office/officeart/2005/8/layout/hierarchy2"/>
    <dgm:cxn modelId="{519AC9C7-FF03-4433-9275-7A538F3C93A6}" type="presParOf" srcId="{C243514E-B3FC-45CD-A8A5-88A7EF6BD38D}" destId="{12423E75-BA4B-4B2B-BA4F-187DC6B616CE}" srcOrd="0" destOrd="0" presId="urn:microsoft.com/office/officeart/2005/8/layout/hierarchy2"/>
    <dgm:cxn modelId="{EFF6A01B-9C0C-402C-AF2B-A6036F3FB6E5}" type="presParOf" srcId="{C243514E-B3FC-45CD-A8A5-88A7EF6BD38D}" destId="{91535D80-BECC-4FBB-9E28-6D6FF2D9C40C}" srcOrd="1" destOrd="0" presId="urn:microsoft.com/office/officeart/2005/8/layout/hierarchy2"/>
    <dgm:cxn modelId="{E29F2077-D6CB-467E-B5B6-B5A36C417B83}" type="presParOf" srcId="{95B7AF95-C4F1-4FC5-96CF-F46A0C5D3AED}" destId="{F056EE69-74B4-4603-9D6F-291CD00A4510}" srcOrd="4" destOrd="0" presId="urn:microsoft.com/office/officeart/2005/8/layout/hierarchy2"/>
    <dgm:cxn modelId="{E688BF18-BC32-4D08-A58C-F897AAA819D2}" type="presParOf" srcId="{F056EE69-74B4-4603-9D6F-291CD00A4510}" destId="{CA8328F6-E880-4253-B360-665C132D06C7}" srcOrd="0" destOrd="0" presId="urn:microsoft.com/office/officeart/2005/8/layout/hierarchy2"/>
    <dgm:cxn modelId="{FF006466-3CE9-435B-A6AB-FEAFAA611B19}" type="presParOf" srcId="{95B7AF95-C4F1-4FC5-96CF-F46A0C5D3AED}" destId="{9016812C-0C4E-4A2B-9463-F879D7BAA800}" srcOrd="5" destOrd="0" presId="urn:microsoft.com/office/officeart/2005/8/layout/hierarchy2"/>
    <dgm:cxn modelId="{B4B0104C-3AE6-46E8-BA5E-C2072147E71E}" type="presParOf" srcId="{9016812C-0C4E-4A2B-9463-F879D7BAA800}" destId="{AD6A0045-A268-4514-A057-0C4D1F710611}" srcOrd="0" destOrd="0" presId="urn:microsoft.com/office/officeart/2005/8/layout/hierarchy2"/>
    <dgm:cxn modelId="{727DA58A-67C2-4183-8507-586DABB29986}" type="presParOf" srcId="{9016812C-0C4E-4A2B-9463-F879D7BAA800}" destId="{1E838FB0-F2A4-4CAE-A21C-E8848FE09B1D}" srcOrd="1" destOrd="0" presId="urn:microsoft.com/office/officeart/2005/8/layout/hierarchy2"/>
    <dgm:cxn modelId="{DA2AB249-B784-4B74-8F61-18157C2D2C3F}" type="presParOf" srcId="{88253833-6FA4-4715-B0ED-E8D4CF6A28B0}" destId="{85D5F4F2-14B8-42C3-A7F0-CD5E17592B11}" srcOrd="2" destOrd="0" presId="urn:microsoft.com/office/officeart/2005/8/layout/hierarchy2"/>
    <dgm:cxn modelId="{A70DE2E7-1805-4CFF-8982-431EAB617DB6}" type="presParOf" srcId="{85D5F4F2-14B8-42C3-A7F0-CD5E17592B11}" destId="{7084EC09-F364-4793-B1AF-1F88BA17FDA9}" srcOrd="0" destOrd="0" presId="urn:microsoft.com/office/officeart/2005/8/layout/hierarchy2"/>
    <dgm:cxn modelId="{5E6D2C75-F8D1-43FD-A99D-7E298601F075}" type="presParOf" srcId="{88253833-6FA4-4715-B0ED-E8D4CF6A28B0}" destId="{6012B6A8-7966-4103-A9E6-501B72AFD380}" srcOrd="3" destOrd="0" presId="urn:microsoft.com/office/officeart/2005/8/layout/hierarchy2"/>
    <dgm:cxn modelId="{137F0415-B5AE-45CE-A80E-339542F61729}" type="presParOf" srcId="{6012B6A8-7966-4103-A9E6-501B72AFD380}" destId="{001E140C-34E6-4622-836F-65354800173E}" srcOrd="0" destOrd="0" presId="urn:microsoft.com/office/officeart/2005/8/layout/hierarchy2"/>
    <dgm:cxn modelId="{53F69A3E-CDB6-48DD-927C-D32CA2AEA81F}" type="presParOf" srcId="{6012B6A8-7966-4103-A9E6-501B72AFD380}" destId="{1432BC45-4BDF-403C-B9AD-E56328C85160}" srcOrd="1" destOrd="0" presId="urn:microsoft.com/office/officeart/2005/8/layout/hierarchy2"/>
    <dgm:cxn modelId="{20DBCDA0-D89E-4758-9ED1-2F9E9F60F199}" type="presParOf" srcId="{1432BC45-4BDF-403C-B9AD-E56328C85160}" destId="{4D8988D8-31E6-4DB4-B7A9-1DC7A7794BFD}" srcOrd="0" destOrd="0" presId="urn:microsoft.com/office/officeart/2005/8/layout/hierarchy2"/>
    <dgm:cxn modelId="{0934E60E-EB35-479D-BF5B-CA2072019D2A}" type="presParOf" srcId="{4D8988D8-31E6-4DB4-B7A9-1DC7A7794BFD}" destId="{269E8393-9259-4EC1-BDDC-9D41762C175C}" srcOrd="0" destOrd="0" presId="urn:microsoft.com/office/officeart/2005/8/layout/hierarchy2"/>
    <dgm:cxn modelId="{46D86399-1B2A-40DD-A3BC-5B0F85376A8A}" type="presParOf" srcId="{1432BC45-4BDF-403C-B9AD-E56328C85160}" destId="{BF11B89A-7499-4A0A-A36F-BD6E776C5112}" srcOrd="1" destOrd="0" presId="urn:microsoft.com/office/officeart/2005/8/layout/hierarchy2"/>
    <dgm:cxn modelId="{40FCD1B4-2544-41A7-BF38-B7C336FCD93E}" type="presParOf" srcId="{BF11B89A-7499-4A0A-A36F-BD6E776C5112}" destId="{6347AB63-DC24-476B-8EB7-CB7532AE2213}" srcOrd="0" destOrd="0" presId="urn:microsoft.com/office/officeart/2005/8/layout/hierarchy2"/>
    <dgm:cxn modelId="{BCACCB28-916B-42FB-89E4-FF9E559837AF}" type="presParOf" srcId="{BF11B89A-7499-4A0A-A36F-BD6E776C5112}" destId="{4CCEC0DB-B249-4BD3-B94C-2F7C71D8A7B0}" srcOrd="1" destOrd="0" presId="urn:microsoft.com/office/officeart/2005/8/layout/hierarchy2"/>
    <dgm:cxn modelId="{4FCE4395-B72F-4C0D-80A6-26596904AF9B}" type="presParOf" srcId="{1432BC45-4BDF-403C-B9AD-E56328C85160}" destId="{9139DDCA-E9CF-480F-AD2E-D5B882D8907E}" srcOrd="2" destOrd="0" presId="urn:microsoft.com/office/officeart/2005/8/layout/hierarchy2"/>
    <dgm:cxn modelId="{D8A7B94B-187C-4154-A1FB-902B466E3706}" type="presParOf" srcId="{9139DDCA-E9CF-480F-AD2E-D5B882D8907E}" destId="{66A8E408-D9E9-49E8-9B6A-E1065379C82A}" srcOrd="0" destOrd="0" presId="urn:microsoft.com/office/officeart/2005/8/layout/hierarchy2"/>
    <dgm:cxn modelId="{687DF274-869D-44AE-9CA2-6B3EA43A5259}" type="presParOf" srcId="{1432BC45-4BDF-403C-B9AD-E56328C85160}" destId="{9CB75559-A47D-4011-A7C3-16533B023BDF}" srcOrd="3" destOrd="0" presId="urn:microsoft.com/office/officeart/2005/8/layout/hierarchy2"/>
    <dgm:cxn modelId="{FDA0980D-B64A-42B6-B32B-9601134E2AD6}" type="presParOf" srcId="{9CB75559-A47D-4011-A7C3-16533B023BDF}" destId="{5FD16CC2-8957-4101-9F4D-BC900967881D}" srcOrd="0" destOrd="0" presId="urn:microsoft.com/office/officeart/2005/8/layout/hierarchy2"/>
    <dgm:cxn modelId="{67569D1E-4B05-4732-A2F9-431C02831BC5}" type="presParOf" srcId="{9CB75559-A47D-4011-A7C3-16533B023BDF}" destId="{8911A6C8-8B19-4184-BE29-E4082A717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D41FF-14DB-4247-B0C4-EF3A0FBC9E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B3E9-5727-4DF7-80F1-66A1ABF52F7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b="1" dirty="0" err="1">
              <a:latin typeface="+mj-lt"/>
            </a:rPr>
            <a:t>Lục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Vân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Tiên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cứu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Kiều</a:t>
          </a:r>
          <a:r>
            <a:rPr lang="en-US" sz="1600" b="1" dirty="0">
              <a:latin typeface="+mj-lt"/>
            </a:rPr>
            <a:t> </a:t>
          </a:r>
          <a:r>
            <a:rPr lang="en-US" sz="1600" b="1" dirty="0" err="1">
              <a:latin typeface="+mj-lt"/>
            </a:rPr>
            <a:t>Nguyệt</a:t>
          </a:r>
          <a:r>
            <a:rPr lang="en-US" sz="1600" b="1" dirty="0">
              <a:latin typeface="+mj-lt"/>
            </a:rPr>
            <a:t> Nga</a:t>
          </a:r>
        </a:p>
      </dgm:t>
    </dgm:pt>
    <dgm:pt modelId="{08E6E7DD-6364-40B2-9376-0599FD087F0D}" type="par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C253A59-D3F6-4311-A714-74F234097FF6}" type="sibTrans" cxnId="{B7C76A13-68E9-4FCE-AFE2-01B98A89123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0604258-D10E-4EC5-AC4A-B5622BA8AFE8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nghệ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thuật</a:t>
          </a:r>
          <a:endParaRPr lang="en-US" sz="1600" dirty="0">
            <a:latin typeface="+mj-lt"/>
          </a:endParaRPr>
        </a:p>
      </dgm:t>
    </dgm:pt>
    <dgm:pt modelId="{16B852FA-B2FD-443D-9333-234F5884BBDA}" type="parTrans" cxnId="{202AD072-3613-49C7-98A7-CFA97F6988EB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A0C1D0B7-1DAE-4BF8-A1A0-2292944A1118}" type="sibTrans" cxnId="{202AD072-3613-49C7-98A7-CFA97F6988E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8FD57-6F43-49F7-81E4-C9E05CF106D2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Ngôn ngữ bình dị, dân dã</a:t>
          </a:r>
          <a:endParaRPr lang="en-US" sz="1600" dirty="0">
            <a:latin typeface="+mj-lt"/>
          </a:endParaRPr>
        </a:p>
      </dgm:t>
    </dgm:pt>
    <dgm:pt modelId="{8EDE473B-1736-443B-8353-E711800386B5}" type="parTrans" cxnId="{5AD12652-5216-483E-B4F3-94E17BEC211E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959A8FE1-C16E-4F95-9F0F-8973661847EE}" type="sibTrans" cxnId="{5AD12652-5216-483E-B4F3-94E17BEC211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83D1FE8-C37C-44EB-9CFD-31D8E904560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Tự sự kết hợp biểu cảm, khắc họa tính cách nhân vật qua hành động, lời nói</a:t>
          </a:r>
          <a:endParaRPr lang="en-US" sz="1600" dirty="0">
            <a:latin typeface="+mj-lt"/>
          </a:endParaRPr>
        </a:p>
      </dgm:t>
    </dgm:pt>
    <dgm:pt modelId="{601B1B89-1B8F-4C5C-90CB-B24F050990C8}" type="parTrans" cxnId="{12BA3B38-AFC1-42D4-BD30-B1B9D1A0F5D1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CBAD40BC-EEED-4204-BA00-CD7DDC59CFC7}" type="sibTrans" cxnId="{12BA3B38-AFC1-42D4-BD30-B1B9D1A0F5D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4CB3D7F-1213-462D-88A0-C5EC6120E1F0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US" sz="1600" dirty="0" err="1">
              <a:latin typeface="+mj-lt"/>
            </a:rPr>
            <a:t>Giá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trị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về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nội</a:t>
          </a:r>
          <a:r>
            <a:rPr lang="en-US" sz="1600" dirty="0">
              <a:latin typeface="+mj-lt"/>
            </a:rPr>
            <a:t> dung</a:t>
          </a:r>
        </a:p>
      </dgm:t>
    </dgm:pt>
    <dgm:pt modelId="{245546EA-D215-40CB-B2E0-B5971B56B913}" type="parTrans" cxnId="{85389832-CB0E-47F4-BF15-FE4E0BFE434A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DC7312B5-B4AF-4051-9719-B60C58E71F28}" type="sibTrans" cxnId="{85389832-CB0E-47F4-BF15-FE4E0BFE434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AB019F-D46C-4775-989E-E7B18154BF9D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Khát vọng hành đạo giúp đời của tác giả</a:t>
          </a:r>
          <a:endParaRPr lang="en-US" sz="1600" dirty="0">
            <a:latin typeface="+mj-lt"/>
          </a:endParaRPr>
        </a:p>
      </dgm:t>
    </dgm:pt>
    <dgm:pt modelId="{C7B8EAA9-0CDD-437B-8D1E-F91716D81974}" type="parTrans" cxnId="{C607B24A-5A4D-4D54-89A4-3846ED92F13D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249F8B47-9AE5-4358-8272-79E716B23819}" type="sibTrans" cxnId="{C607B24A-5A4D-4D54-89A4-3846ED92F13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A5EEFE-9E2A-4FED-8A78-64AB9E895AF6}">
      <dgm:prSet phldrT="[Text]" custT="1"/>
      <dgm:spPr>
        <a:solidFill>
          <a:srgbClr val="7F663D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l"/>
          <a:r>
            <a:rPr lang="vi-VN" sz="1600" dirty="0">
              <a:latin typeface="+mj-lt"/>
            </a:rPr>
            <a:t>- Khắc họa những phẩm chất đẹp đẽ của hai nhân vật</a:t>
          </a:r>
          <a:r>
            <a:rPr lang="en-US" sz="1600" dirty="0">
              <a:latin typeface="+mj-lt"/>
            </a:rPr>
            <a:t>:</a:t>
          </a:r>
          <a:endParaRPr lang="vi-VN" sz="1600" dirty="0">
            <a:latin typeface="+mj-lt"/>
          </a:endParaRPr>
        </a:p>
        <a:p>
          <a:pPr algn="l"/>
          <a:r>
            <a:rPr lang="vi-VN" sz="1600" dirty="0">
              <a:latin typeface="+mj-lt"/>
            </a:rPr>
            <a:t>+ Lục Vân Tiên tài ba, dũng cảm, trọng nghĩa khinh tài</a:t>
          </a:r>
        </a:p>
        <a:p>
          <a:pPr algn="l"/>
          <a:r>
            <a:rPr lang="vi-VN" sz="1600" dirty="0">
              <a:latin typeface="+mj-lt"/>
            </a:rPr>
            <a:t>+ Kiều Ngu</a:t>
          </a:r>
          <a:r>
            <a:rPr lang="en-US" sz="1600" dirty="0" err="1">
              <a:latin typeface="+mj-lt"/>
            </a:rPr>
            <a:t>yệt</a:t>
          </a:r>
          <a:r>
            <a:rPr lang="vi-VN" sz="1600" dirty="0">
              <a:latin typeface="+mj-lt"/>
            </a:rPr>
            <a:t> Nga hiền hậu, nết na, ân tình</a:t>
          </a:r>
          <a:endParaRPr lang="en-US" sz="1600" dirty="0">
            <a:latin typeface="+mj-lt"/>
          </a:endParaRPr>
        </a:p>
      </dgm:t>
    </dgm:pt>
    <dgm:pt modelId="{A80F824B-9AF4-423D-A400-5DA1AFB97464}" type="parTrans" cxnId="{0D4EDD00-CD68-4BEA-B93F-689C4C8D4027}">
      <dgm:prSet custT="1"/>
      <dgm:spPr>
        <a:solidFill>
          <a:srgbClr val="7F663D"/>
        </a:solidFill>
        <a:ln>
          <a:solidFill>
            <a:srgbClr val="7F663D"/>
          </a:solidFill>
        </a:ln>
      </dgm:spPr>
      <dgm:t>
        <a:bodyPr/>
        <a:lstStyle/>
        <a:p>
          <a:endParaRPr lang="en-US" sz="1600">
            <a:latin typeface="+mj-lt"/>
          </a:endParaRPr>
        </a:p>
      </dgm:t>
    </dgm:pt>
    <dgm:pt modelId="{39DA9372-29B9-4219-BB70-CB783386B731}" type="sibTrans" cxnId="{0D4EDD00-CD68-4BEA-B93F-689C4C8D40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5CD2ABB-99A7-48BB-8B2A-FD6F579E64A2}" type="pres">
      <dgm:prSet presAssocID="{959D41FF-14DB-4247-B0C4-EF3A0FBC9E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637AE5-B2A1-43E1-9DA4-B742938085A1}" type="pres">
      <dgm:prSet presAssocID="{953CB3E9-5727-4DF7-80F1-66A1ABF52F76}" presName="root1" presStyleCnt="0"/>
      <dgm:spPr/>
    </dgm:pt>
    <dgm:pt modelId="{061C862D-A528-42A8-9148-2FEE207F4AEF}" type="pres">
      <dgm:prSet presAssocID="{953CB3E9-5727-4DF7-80F1-66A1ABF52F76}" presName="LevelOneTextNode" presStyleLbl="node0" presStyleIdx="0" presStyleCnt="1" custScaleX="124951" custScaleY="162059" custLinFactNeighborX="-30527" custLinFactNeighborY="-2081">
        <dgm:presLayoutVars>
          <dgm:chPref val="3"/>
        </dgm:presLayoutVars>
      </dgm:prSet>
      <dgm:spPr/>
    </dgm:pt>
    <dgm:pt modelId="{88253833-6FA4-4715-B0ED-E8D4CF6A28B0}" type="pres">
      <dgm:prSet presAssocID="{953CB3E9-5727-4DF7-80F1-66A1ABF52F76}" presName="level2hierChild" presStyleCnt="0"/>
      <dgm:spPr/>
    </dgm:pt>
    <dgm:pt modelId="{B0F62189-49C9-4F23-88B2-1167CD1CC492}" type="pres">
      <dgm:prSet presAssocID="{16B852FA-B2FD-443D-9333-234F5884BBDA}" presName="conn2-1" presStyleLbl="parChTrans1D2" presStyleIdx="0" presStyleCnt="2"/>
      <dgm:spPr/>
    </dgm:pt>
    <dgm:pt modelId="{DE58FA98-74E0-4BCE-88CB-653CE676F297}" type="pres">
      <dgm:prSet presAssocID="{16B852FA-B2FD-443D-9333-234F5884BBDA}" presName="connTx" presStyleLbl="parChTrans1D2" presStyleIdx="0" presStyleCnt="2"/>
      <dgm:spPr/>
    </dgm:pt>
    <dgm:pt modelId="{33B6F1D8-8871-42B8-97EC-F93A4F431F04}" type="pres">
      <dgm:prSet presAssocID="{60604258-D10E-4EC5-AC4A-B5622BA8AFE8}" presName="root2" presStyleCnt="0"/>
      <dgm:spPr/>
    </dgm:pt>
    <dgm:pt modelId="{9B160FDD-FF1D-4136-8EDC-371BBD9A0939}" type="pres">
      <dgm:prSet presAssocID="{60604258-D10E-4EC5-AC4A-B5622BA8AFE8}" presName="LevelTwoTextNode" presStyleLbl="node2" presStyleIdx="0" presStyleCnt="2" custScaleX="82363" custLinFactNeighborX="-11491">
        <dgm:presLayoutVars>
          <dgm:chPref val="3"/>
        </dgm:presLayoutVars>
      </dgm:prSet>
      <dgm:spPr/>
    </dgm:pt>
    <dgm:pt modelId="{95B7AF95-C4F1-4FC5-96CF-F46A0C5D3AED}" type="pres">
      <dgm:prSet presAssocID="{60604258-D10E-4EC5-AC4A-B5622BA8AFE8}" presName="level3hierChild" presStyleCnt="0"/>
      <dgm:spPr/>
    </dgm:pt>
    <dgm:pt modelId="{25CE3FA1-60B2-4113-B716-8536818E38F7}" type="pres">
      <dgm:prSet presAssocID="{8EDE473B-1736-443B-8353-E711800386B5}" presName="conn2-1" presStyleLbl="parChTrans1D3" presStyleIdx="0" presStyleCnt="4"/>
      <dgm:spPr/>
    </dgm:pt>
    <dgm:pt modelId="{05060AD4-8D0A-4165-A870-67DDC150690A}" type="pres">
      <dgm:prSet presAssocID="{8EDE473B-1736-443B-8353-E711800386B5}" presName="connTx" presStyleLbl="parChTrans1D3" presStyleIdx="0" presStyleCnt="4"/>
      <dgm:spPr/>
    </dgm:pt>
    <dgm:pt modelId="{446AC078-9170-495C-81AC-4E80E5D0E233}" type="pres">
      <dgm:prSet presAssocID="{E6F8FD57-6F43-49F7-81E4-C9E05CF106D2}" presName="root2" presStyleCnt="0"/>
      <dgm:spPr/>
    </dgm:pt>
    <dgm:pt modelId="{71DDC318-3B93-4F72-A81E-E4DFADBE5576}" type="pres">
      <dgm:prSet presAssocID="{E6F8FD57-6F43-49F7-81E4-C9E05CF106D2}" presName="LevelTwoTextNode" presStyleLbl="node3" presStyleIdx="0" presStyleCnt="4" custScaleX="266519" custScaleY="105465" custLinFactNeighborX="4481" custLinFactNeighborY="-87091">
        <dgm:presLayoutVars>
          <dgm:chPref val="3"/>
        </dgm:presLayoutVars>
      </dgm:prSet>
      <dgm:spPr/>
    </dgm:pt>
    <dgm:pt modelId="{A598BC92-FD00-427B-9782-CC9489D8C522}" type="pres">
      <dgm:prSet presAssocID="{E6F8FD57-6F43-49F7-81E4-C9E05CF106D2}" presName="level3hierChild" presStyleCnt="0"/>
      <dgm:spPr/>
    </dgm:pt>
    <dgm:pt modelId="{DCEB9EDA-7C9E-4D22-B353-098665B751D1}" type="pres">
      <dgm:prSet presAssocID="{601B1B89-1B8F-4C5C-90CB-B24F050990C8}" presName="conn2-1" presStyleLbl="parChTrans1D3" presStyleIdx="1" presStyleCnt="4"/>
      <dgm:spPr/>
    </dgm:pt>
    <dgm:pt modelId="{1F5D589C-14EF-430D-AD0D-5715C0125FA4}" type="pres">
      <dgm:prSet presAssocID="{601B1B89-1B8F-4C5C-90CB-B24F050990C8}" presName="connTx" presStyleLbl="parChTrans1D3" presStyleIdx="1" presStyleCnt="4"/>
      <dgm:spPr/>
    </dgm:pt>
    <dgm:pt modelId="{C243514E-B3FC-45CD-A8A5-88A7EF6BD38D}" type="pres">
      <dgm:prSet presAssocID="{F83D1FE8-C37C-44EB-9CFD-31D8E9045600}" presName="root2" presStyleCnt="0"/>
      <dgm:spPr/>
    </dgm:pt>
    <dgm:pt modelId="{12423E75-BA4B-4B2B-BA4F-187DC6B616CE}" type="pres">
      <dgm:prSet presAssocID="{F83D1FE8-C37C-44EB-9CFD-31D8E9045600}" presName="LevelTwoTextNode" presStyleLbl="node3" presStyleIdx="1" presStyleCnt="4" custScaleX="316742" custLinFactNeighborX="5021" custLinFactNeighborY="-44822">
        <dgm:presLayoutVars>
          <dgm:chPref val="3"/>
        </dgm:presLayoutVars>
      </dgm:prSet>
      <dgm:spPr/>
    </dgm:pt>
    <dgm:pt modelId="{91535D80-BECC-4FBB-9E28-6D6FF2D9C40C}" type="pres">
      <dgm:prSet presAssocID="{F83D1FE8-C37C-44EB-9CFD-31D8E9045600}" presName="level3hierChild" presStyleCnt="0"/>
      <dgm:spPr/>
    </dgm:pt>
    <dgm:pt modelId="{85D5F4F2-14B8-42C3-A7F0-CD5E17592B11}" type="pres">
      <dgm:prSet presAssocID="{245546EA-D215-40CB-B2E0-B5971B56B913}" presName="conn2-1" presStyleLbl="parChTrans1D2" presStyleIdx="1" presStyleCnt="2"/>
      <dgm:spPr/>
    </dgm:pt>
    <dgm:pt modelId="{7084EC09-F364-4793-B1AF-1F88BA17FDA9}" type="pres">
      <dgm:prSet presAssocID="{245546EA-D215-40CB-B2E0-B5971B56B913}" presName="connTx" presStyleLbl="parChTrans1D2" presStyleIdx="1" presStyleCnt="2"/>
      <dgm:spPr/>
    </dgm:pt>
    <dgm:pt modelId="{6012B6A8-7966-4103-A9E6-501B72AFD380}" type="pres">
      <dgm:prSet presAssocID="{14CB3D7F-1213-462D-88A0-C5EC6120E1F0}" presName="root2" presStyleCnt="0"/>
      <dgm:spPr/>
    </dgm:pt>
    <dgm:pt modelId="{001E140C-34E6-4622-836F-65354800173E}" type="pres">
      <dgm:prSet presAssocID="{14CB3D7F-1213-462D-88A0-C5EC6120E1F0}" presName="LevelTwoTextNode" presStyleLbl="node2" presStyleIdx="1" presStyleCnt="2" custScaleX="70853" custLinFactNeighborX="-4270">
        <dgm:presLayoutVars>
          <dgm:chPref val="3"/>
        </dgm:presLayoutVars>
      </dgm:prSet>
      <dgm:spPr/>
    </dgm:pt>
    <dgm:pt modelId="{1432BC45-4BDF-403C-B9AD-E56328C85160}" type="pres">
      <dgm:prSet presAssocID="{14CB3D7F-1213-462D-88A0-C5EC6120E1F0}" presName="level3hierChild" presStyleCnt="0"/>
      <dgm:spPr/>
    </dgm:pt>
    <dgm:pt modelId="{4D8988D8-31E6-4DB4-B7A9-1DC7A7794BFD}" type="pres">
      <dgm:prSet presAssocID="{C7B8EAA9-0CDD-437B-8D1E-F91716D81974}" presName="conn2-1" presStyleLbl="parChTrans1D3" presStyleIdx="2" presStyleCnt="4"/>
      <dgm:spPr/>
    </dgm:pt>
    <dgm:pt modelId="{269E8393-9259-4EC1-BDDC-9D41762C175C}" type="pres">
      <dgm:prSet presAssocID="{C7B8EAA9-0CDD-437B-8D1E-F91716D81974}" presName="connTx" presStyleLbl="parChTrans1D3" presStyleIdx="2" presStyleCnt="4"/>
      <dgm:spPr/>
    </dgm:pt>
    <dgm:pt modelId="{BF11B89A-7499-4A0A-A36F-BD6E776C5112}" type="pres">
      <dgm:prSet presAssocID="{1BAB019F-D46C-4775-989E-E7B18154BF9D}" presName="root2" presStyleCnt="0"/>
      <dgm:spPr/>
    </dgm:pt>
    <dgm:pt modelId="{6347AB63-DC24-476B-8EB7-CB7532AE2213}" type="pres">
      <dgm:prSet presAssocID="{1BAB019F-D46C-4775-989E-E7B18154BF9D}" presName="LevelTwoTextNode" presStyleLbl="node3" presStyleIdx="2" presStyleCnt="4" custScaleX="305545" custLinFactNeighborX="13680" custLinFactNeighborY="-5904">
        <dgm:presLayoutVars>
          <dgm:chPref val="3"/>
        </dgm:presLayoutVars>
      </dgm:prSet>
      <dgm:spPr/>
    </dgm:pt>
    <dgm:pt modelId="{4CCEC0DB-B249-4BD3-B94C-2F7C71D8A7B0}" type="pres">
      <dgm:prSet presAssocID="{1BAB019F-D46C-4775-989E-E7B18154BF9D}" presName="level3hierChild" presStyleCnt="0"/>
      <dgm:spPr/>
    </dgm:pt>
    <dgm:pt modelId="{9139DDCA-E9CF-480F-AD2E-D5B882D8907E}" type="pres">
      <dgm:prSet presAssocID="{A80F824B-9AF4-423D-A400-5DA1AFB97464}" presName="conn2-1" presStyleLbl="parChTrans1D3" presStyleIdx="3" presStyleCnt="4"/>
      <dgm:spPr/>
    </dgm:pt>
    <dgm:pt modelId="{66A8E408-D9E9-49E8-9B6A-E1065379C82A}" type="pres">
      <dgm:prSet presAssocID="{A80F824B-9AF4-423D-A400-5DA1AFB97464}" presName="connTx" presStyleLbl="parChTrans1D3" presStyleIdx="3" presStyleCnt="4"/>
      <dgm:spPr/>
    </dgm:pt>
    <dgm:pt modelId="{9CB75559-A47D-4011-A7C3-16533B023BDF}" type="pres">
      <dgm:prSet presAssocID="{D9A5EEFE-9E2A-4FED-8A78-64AB9E895AF6}" presName="root2" presStyleCnt="0"/>
      <dgm:spPr/>
    </dgm:pt>
    <dgm:pt modelId="{5FD16CC2-8957-4101-9F4D-BC900967881D}" type="pres">
      <dgm:prSet presAssocID="{D9A5EEFE-9E2A-4FED-8A78-64AB9E895AF6}" presName="LevelTwoTextNode" presStyleLbl="node3" presStyleIdx="3" presStyleCnt="4" custScaleX="372050" custScaleY="216265" custLinFactNeighborX="2279" custLinFactNeighborY="38715">
        <dgm:presLayoutVars>
          <dgm:chPref val="3"/>
        </dgm:presLayoutVars>
      </dgm:prSet>
      <dgm:spPr/>
    </dgm:pt>
    <dgm:pt modelId="{8911A6C8-8B19-4184-BE29-E4082A7173DF}" type="pres">
      <dgm:prSet presAssocID="{D9A5EEFE-9E2A-4FED-8A78-64AB9E895AF6}" presName="level3hierChild" presStyleCnt="0"/>
      <dgm:spPr/>
    </dgm:pt>
  </dgm:ptLst>
  <dgm:cxnLst>
    <dgm:cxn modelId="{0D4EDD00-CD68-4BEA-B93F-689C4C8D4027}" srcId="{14CB3D7F-1213-462D-88A0-C5EC6120E1F0}" destId="{D9A5EEFE-9E2A-4FED-8A78-64AB9E895AF6}" srcOrd="1" destOrd="0" parTransId="{A80F824B-9AF4-423D-A400-5DA1AFB97464}" sibTransId="{39DA9372-29B9-4219-BB70-CB783386B731}"/>
    <dgm:cxn modelId="{F0E6C301-F7E1-444A-89AF-FAEB6F201067}" type="presOf" srcId="{8EDE473B-1736-443B-8353-E711800386B5}" destId="{05060AD4-8D0A-4165-A870-67DDC150690A}" srcOrd="1" destOrd="0" presId="urn:microsoft.com/office/officeart/2005/8/layout/hierarchy2"/>
    <dgm:cxn modelId="{B7C76A13-68E9-4FCE-AFE2-01B98A891234}" srcId="{959D41FF-14DB-4247-B0C4-EF3A0FBC9E91}" destId="{953CB3E9-5727-4DF7-80F1-66A1ABF52F76}" srcOrd="0" destOrd="0" parTransId="{08E6E7DD-6364-40B2-9376-0599FD087F0D}" sibTransId="{AC253A59-D3F6-4311-A714-74F234097FF6}"/>
    <dgm:cxn modelId="{B4648624-7348-4E70-9A25-9AD57085C09F}" type="presOf" srcId="{F83D1FE8-C37C-44EB-9CFD-31D8E9045600}" destId="{12423E75-BA4B-4B2B-BA4F-187DC6B616CE}" srcOrd="0" destOrd="0" presId="urn:microsoft.com/office/officeart/2005/8/layout/hierarchy2"/>
    <dgm:cxn modelId="{AA4FB92C-951E-4045-9F5F-0CE0BB10E4A7}" type="presOf" srcId="{14CB3D7F-1213-462D-88A0-C5EC6120E1F0}" destId="{001E140C-34E6-4622-836F-65354800173E}" srcOrd="0" destOrd="0" presId="urn:microsoft.com/office/officeart/2005/8/layout/hierarchy2"/>
    <dgm:cxn modelId="{85389832-CB0E-47F4-BF15-FE4E0BFE434A}" srcId="{953CB3E9-5727-4DF7-80F1-66A1ABF52F76}" destId="{14CB3D7F-1213-462D-88A0-C5EC6120E1F0}" srcOrd="1" destOrd="0" parTransId="{245546EA-D215-40CB-B2E0-B5971B56B913}" sibTransId="{DC7312B5-B4AF-4051-9719-B60C58E71F28}"/>
    <dgm:cxn modelId="{12BA3B38-AFC1-42D4-BD30-B1B9D1A0F5D1}" srcId="{60604258-D10E-4EC5-AC4A-B5622BA8AFE8}" destId="{F83D1FE8-C37C-44EB-9CFD-31D8E9045600}" srcOrd="1" destOrd="0" parTransId="{601B1B89-1B8F-4C5C-90CB-B24F050990C8}" sibTransId="{CBAD40BC-EEED-4204-BA00-CD7DDC59CFC7}"/>
    <dgm:cxn modelId="{A2DA8941-1F1C-4666-A9CF-D07718BD9559}" type="presOf" srcId="{16B852FA-B2FD-443D-9333-234F5884BBDA}" destId="{B0F62189-49C9-4F23-88B2-1167CD1CC492}" srcOrd="0" destOrd="0" presId="urn:microsoft.com/office/officeart/2005/8/layout/hierarchy2"/>
    <dgm:cxn modelId="{C607B24A-5A4D-4D54-89A4-3846ED92F13D}" srcId="{14CB3D7F-1213-462D-88A0-C5EC6120E1F0}" destId="{1BAB019F-D46C-4775-989E-E7B18154BF9D}" srcOrd="0" destOrd="0" parTransId="{C7B8EAA9-0CDD-437B-8D1E-F91716D81974}" sibTransId="{249F8B47-9AE5-4358-8272-79E716B23819}"/>
    <dgm:cxn modelId="{1C6CD24B-FA78-4FFB-8FD0-FF4C10EBE345}" type="presOf" srcId="{959D41FF-14DB-4247-B0C4-EF3A0FBC9E91}" destId="{95CD2ABB-99A7-48BB-8B2A-FD6F579E64A2}" srcOrd="0" destOrd="0" presId="urn:microsoft.com/office/officeart/2005/8/layout/hierarchy2"/>
    <dgm:cxn modelId="{F1F5F34B-428F-4CB5-9EAC-4D0430ACC99F}" type="presOf" srcId="{C7B8EAA9-0CDD-437B-8D1E-F91716D81974}" destId="{4D8988D8-31E6-4DB4-B7A9-1DC7A7794BFD}" srcOrd="0" destOrd="0" presId="urn:microsoft.com/office/officeart/2005/8/layout/hierarchy2"/>
    <dgm:cxn modelId="{5AD12652-5216-483E-B4F3-94E17BEC211E}" srcId="{60604258-D10E-4EC5-AC4A-B5622BA8AFE8}" destId="{E6F8FD57-6F43-49F7-81E4-C9E05CF106D2}" srcOrd="0" destOrd="0" parTransId="{8EDE473B-1736-443B-8353-E711800386B5}" sibTransId="{959A8FE1-C16E-4F95-9F0F-8973661847EE}"/>
    <dgm:cxn modelId="{202AD072-3613-49C7-98A7-CFA97F6988EB}" srcId="{953CB3E9-5727-4DF7-80F1-66A1ABF52F76}" destId="{60604258-D10E-4EC5-AC4A-B5622BA8AFE8}" srcOrd="0" destOrd="0" parTransId="{16B852FA-B2FD-443D-9333-234F5884BBDA}" sibTransId="{A0C1D0B7-1DAE-4BF8-A1A0-2292944A1118}"/>
    <dgm:cxn modelId="{A600EF89-E9EC-4157-B5B4-185DEBF71242}" type="presOf" srcId="{8EDE473B-1736-443B-8353-E711800386B5}" destId="{25CE3FA1-60B2-4113-B716-8536818E38F7}" srcOrd="0" destOrd="0" presId="urn:microsoft.com/office/officeart/2005/8/layout/hierarchy2"/>
    <dgm:cxn modelId="{DC65C796-F93E-4B2D-BB49-0FCBE5EA3383}" type="presOf" srcId="{1BAB019F-D46C-4775-989E-E7B18154BF9D}" destId="{6347AB63-DC24-476B-8EB7-CB7532AE2213}" srcOrd="0" destOrd="0" presId="urn:microsoft.com/office/officeart/2005/8/layout/hierarchy2"/>
    <dgm:cxn modelId="{B0AB019B-7275-4967-AF59-9C1D5475401D}" type="presOf" srcId="{601B1B89-1B8F-4C5C-90CB-B24F050990C8}" destId="{DCEB9EDA-7C9E-4D22-B353-098665B751D1}" srcOrd="0" destOrd="0" presId="urn:microsoft.com/office/officeart/2005/8/layout/hierarchy2"/>
    <dgm:cxn modelId="{A8FD1DA1-E293-416F-AB55-8D9B6E42638F}" type="presOf" srcId="{245546EA-D215-40CB-B2E0-B5971B56B913}" destId="{7084EC09-F364-4793-B1AF-1F88BA17FDA9}" srcOrd="1" destOrd="0" presId="urn:microsoft.com/office/officeart/2005/8/layout/hierarchy2"/>
    <dgm:cxn modelId="{E4B490BD-1639-426F-A786-213AD96A3EE6}" type="presOf" srcId="{D9A5EEFE-9E2A-4FED-8A78-64AB9E895AF6}" destId="{5FD16CC2-8957-4101-9F4D-BC900967881D}" srcOrd="0" destOrd="0" presId="urn:microsoft.com/office/officeart/2005/8/layout/hierarchy2"/>
    <dgm:cxn modelId="{4DB0A6BD-F07C-4912-8546-4F27180BA056}" type="presOf" srcId="{A80F824B-9AF4-423D-A400-5DA1AFB97464}" destId="{9139DDCA-E9CF-480F-AD2E-D5B882D8907E}" srcOrd="0" destOrd="0" presId="urn:microsoft.com/office/officeart/2005/8/layout/hierarchy2"/>
    <dgm:cxn modelId="{E945FDBE-0B14-4CC0-BFF7-A879A75F7BAD}" type="presOf" srcId="{A80F824B-9AF4-423D-A400-5DA1AFB97464}" destId="{66A8E408-D9E9-49E8-9B6A-E1065379C82A}" srcOrd="1" destOrd="0" presId="urn:microsoft.com/office/officeart/2005/8/layout/hierarchy2"/>
    <dgm:cxn modelId="{FCAE38D3-70CF-4B75-BBED-1C76694E98E6}" type="presOf" srcId="{C7B8EAA9-0CDD-437B-8D1E-F91716D81974}" destId="{269E8393-9259-4EC1-BDDC-9D41762C175C}" srcOrd="1" destOrd="0" presId="urn:microsoft.com/office/officeart/2005/8/layout/hierarchy2"/>
    <dgm:cxn modelId="{D8EB21D4-286C-43A8-A792-2F3ABC357A8E}" type="presOf" srcId="{953CB3E9-5727-4DF7-80F1-66A1ABF52F76}" destId="{061C862D-A528-42A8-9148-2FEE207F4AEF}" srcOrd="0" destOrd="0" presId="urn:microsoft.com/office/officeart/2005/8/layout/hierarchy2"/>
    <dgm:cxn modelId="{691880D5-D0E7-4E09-B11F-BCF223B03B17}" type="presOf" srcId="{60604258-D10E-4EC5-AC4A-B5622BA8AFE8}" destId="{9B160FDD-FF1D-4136-8EDC-371BBD9A0939}" srcOrd="0" destOrd="0" presId="urn:microsoft.com/office/officeart/2005/8/layout/hierarchy2"/>
    <dgm:cxn modelId="{96A31ADC-A095-4F18-BF42-B12CD5AF818A}" type="presOf" srcId="{601B1B89-1B8F-4C5C-90CB-B24F050990C8}" destId="{1F5D589C-14EF-430D-AD0D-5715C0125FA4}" srcOrd="1" destOrd="0" presId="urn:microsoft.com/office/officeart/2005/8/layout/hierarchy2"/>
    <dgm:cxn modelId="{3A2A64E0-FD3B-4780-813D-6C2E3F77DD06}" type="presOf" srcId="{16B852FA-B2FD-443D-9333-234F5884BBDA}" destId="{DE58FA98-74E0-4BCE-88CB-653CE676F297}" srcOrd="1" destOrd="0" presId="urn:microsoft.com/office/officeart/2005/8/layout/hierarchy2"/>
    <dgm:cxn modelId="{5AA1ECE3-3106-48FF-A349-BABDA5ED6890}" type="presOf" srcId="{E6F8FD57-6F43-49F7-81E4-C9E05CF106D2}" destId="{71DDC318-3B93-4F72-A81E-E4DFADBE5576}" srcOrd="0" destOrd="0" presId="urn:microsoft.com/office/officeart/2005/8/layout/hierarchy2"/>
    <dgm:cxn modelId="{5B03E0F7-6079-4791-BA02-4892B4CC33B9}" type="presOf" srcId="{245546EA-D215-40CB-B2E0-B5971B56B913}" destId="{85D5F4F2-14B8-42C3-A7F0-CD5E17592B11}" srcOrd="0" destOrd="0" presId="urn:microsoft.com/office/officeart/2005/8/layout/hierarchy2"/>
    <dgm:cxn modelId="{4A6787FA-85C4-4725-80C3-E035A4E3EA49}" type="presParOf" srcId="{95CD2ABB-99A7-48BB-8B2A-FD6F579E64A2}" destId="{6F637AE5-B2A1-43E1-9DA4-B742938085A1}" srcOrd="0" destOrd="0" presId="urn:microsoft.com/office/officeart/2005/8/layout/hierarchy2"/>
    <dgm:cxn modelId="{89CCCAA7-61DF-485E-A355-40FBC4374C90}" type="presParOf" srcId="{6F637AE5-B2A1-43E1-9DA4-B742938085A1}" destId="{061C862D-A528-42A8-9148-2FEE207F4AEF}" srcOrd="0" destOrd="0" presId="urn:microsoft.com/office/officeart/2005/8/layout/hierarchy2"/>
    <dgm:cxn modelId="{806E86AD-321C-45B4-8924-532EB69475F5}" type="presParOf" srcId="{6F637AE5-B2A1-43E1-9DA4-B742938085A1}" destId="{88253833-6FA4-4715-B0ED-E8D4CF6A28B0}" srcOrd="1" destOrd="0" presId="urn:microsoft.com/office/officeart/2005/8/layout/hierarchy2"/>
    <dgm:cxn modelId="{EBBEE471-1693-4722-B3D1-9FE96746717F}" type="presParOf" srcId="{88253833-6FA4-4715-B0ED-E8D4CF6A28B0}" destId="{B0F62189-49C9-4F23-88B2-1167CD1CC492}" srcOrd="0" destOrd="0" presId="urn:microsoft.com/office/officeart/2005/8/layout/hierarchy2"/>
    <dgm:cxn modelId="{C2100AC7-103F-4F21-8D3E-8203F2780A7C}" type="presParOf" srcId="{B0F62189-49C9-4F23-88B2-1167CD1CC492}" destId="{DE58FA98-74E0-4BCE-88CB-653CE676F297}" srcOrd="0" destOrd="0" presId="urn:microsoft.com/office/officeart/2005/8/layout/hierarchy2"/>
    <dgm:cxn modelId="{278E6CE4-F41B-4C1F-8AF9-D8087395659F}" type="presParOf" srcId="{88253833-6FA4-4715-B0ED-E8D4CF6A28B0}" destId="{33B6F1D8-8871-42B8-97EC-F93A4F431F04}" srcOrd="1" destOrd="0" presId="urn:microsoft.com/office/officeart/2005/8/layout/hierarchy2"/>
    <dgm:cxn modelId="{B6459E7C-E0A1-48BD-A938-7C7AB710F334}" type="presParOf" srcId="{33B6F1D8-8871-42B8-97EC-F93A4F431F04}" destId="{9B160FDD-FF1D-4136-8EDC-371BBD9A0939}" srcOrd="0" destOrd="0" presId="urn:microsoft.com/office/officeart/2005/8/layout/hierarchy2"/>
    <dgm:cxn modelId="{A10F3A73-8E8F-407B-8A28-03A89A0D313C}" type="presParOf" srcId="{33B6F1D8-8871-42B8-97EC-F93A4F431F04}" destId="{95B7AF95-C4F1-4FC5-96CF-F46A0C5D3AED}" srcOrd="1" destOrd="0" presId="urn:microsoft.com/office/officeart/2005/8/layout/hierarchy2"/>
    <dgm:cxn modelId="{763DC559-F415-4255-A132-974D4FDADD5B}" type="presParOf" srcId="{95B7AF95-C4F1-4FC5-96CF-F46A0C5D3AED}" destId="{25CE3FA1-60B2-4113-B716-8536818E38F7}" srcOrd="0" destOrd="0" presId="urn:microsoft.com/office/officeart/2005/8/layout/hierarchy2"/>
    <dgm:cxn modelId="{0BBF9C68-C865-4FC0-A866-C89FC59BBF6B}" type="presParOf" srcId="{25CE3FA1-60B2-4113-B716-8536818E38F7}" destId="{05060AD4-8D0A-4165-A870-67DDC150690A}" srcOrd="0" destOrd="0" presId="urn:microsoft.com/office/officeart/2005/8/layout/hierarchy2"/>
    <dgm:cxn modelId="{C1DEC0D5-A9D4-4176-8DE0-E431BFA3CE08}" type="presParOf" srcId="{95B7AF95-C4F1-4FC5-96CF-F46A0C5D3AED}" destId="{446AC078-9170-495C-81AC-4E80E5D0E233}" srcOrd="1" destOrd="0" presId="urn:microsoft.com/office/officeart/2005/8/layout/hierarchy2"/>
    <dgm:cxn modelId="{B5FA9F5C-EB18-4CA9-80E7-4968185F91DD}" type="presParOf" srcId="{446AC078-9170-495C-81AC-4E80E5D0E233}" destId="{71DDC318-3B93-4F72-A81E-E4DFADBE5576}" srcOrd="0" destOrd="0" presId="urn:microsoft.com/office/officeart/2005/8/layout/hierarchy2"/>
    <dgm:cxn modelId="{AD68FC5C-D612-4AE7-966F-5EF5F12D4B83}" type="presParOf" srcId="{446AC078-9170-495C-81AC-4E80E5D0E233}" destId="{A598BC92-FD00-427B-9782-CC9489D8C522}" srcOrd="1" destOrd="0" presId="urn:microsoft.com/office/officeart/2005/8/layout/hierarchy2"/>
    <dgm:cxn modelId="{D376F016-B311-457B-A6FB-B6B948DCD868}" type="presParOf" srcId="{95B7AF95-C4F1-4FC5-96CF-F46A0C5D3AED}" destId="{DCEB9EDA-7C9E-4D22-B353-098665B751D1}" srcOrd="2" destOrd="0" presId="urn:microsoft.com/office/officeart/2005/8/layout/hierarchy2"/>
    <dgm:cxn modelId="{3C55E225-99CA-4A44-A6B1-5C541298A7B4}" type="presParOf" srcId="{DCEB9EDA-7C9E-4D22-B353-098665B751D1}" destId="{1F5D589C-14EF-430D-AD0D-5715C0125FA4}" srcOrd="0" destOrd="0" presId="urn:microsoft.com/office/officeart/2005/8/layout/hierarchy2"/>
    <dgm:cxn modelId="{A47E86E0-23AD-4D40-90D1-B4E7AF514419}" type="presParOf" srcId="{95B7AF95-C4F1-4FC5-96CF-F46A0C5D3AED}" destId="{C243514E-B3FC-45CD-A8A5-88A7EF6BD38D}" srcOrd="3" destOrd="0" presId="urn:microsoft.com/office/officeart/2005/8/layout/hierarchy2"/>
    <dgm:cxn modelId="{519AC9C7-FF03-4433-9275-7A538F3C93A6}" type="presParOf" srcId="{C243514E-B3FC-45CD-A8A5-88A7EF6BD38D}" destId="{12423E75-BA4B-4B2B-BA4F-187DC6B616CE}" srcOrd="0" destOrd="0" presId="urn:microsoft.com/office/officeart/2005/8/layout/hierarchy2"/>
    <dgm:cxn modelId="{EFF6A01B-9C0C-402C-AF2B-A6036F3FB6E5}" type="presParOf" srcId="{C243514E-B3FC-45CD-A8A5-88A7EF6BD38D}" destId="{91535D80-BECC-4FBB-9E28-6D6FF2D9C40C}" srcOrd="1" destOrd="0" presId="urn:microsoft.com/office/officeart/2005/8/layout/hierarchy2"/>
    <dgm:cxn modelId="{DA2AB249-B784-4B74-8F61-18157C2D2C3F}" type="presParOf" srcId="{88253833-6FA4-4715-B0ED-E8D4CF6A28B0}" destId="{85D5F4F2-14B8-42C3-A7F0-CD5E17592B11}" srcOrd="2" destOrd="0" presId="urn:microsoft.com/office/officeart/2005/8/layout/hierarchy2"/>
    <dgm:cxn modelId="{A70DE2E7-1805-4CFF-8982-431EAB617DB6}" type="presParOf" srcId="{85D5F4F2-14B8-42C3-A7F0-CD5E17592B11}" destId="{7084EC09-F364-4793-B1AF-1F88BA17FDA9}" srcOrd="0" destOrd="0" presId="urn:microsoft.com/office/officeart/2005/8/layout/hierarchy2"/>
    <dgm:cxn modelId="{5E6D2C75-F8D1-43FD-A99D-7E298601F075}" type="presParOf" srcId="{88253833-6FA4-4715-B0ED-E8D4CF6A28B0}" destId="{6012B6A8-7966-4103-A9E6-501B72AFD380}" srcOrd="3" destOrd="0" presId="urn:microsoft.com/office/officeart/2005/8/layout/hierarchy2"/>
    <dgm:cxn modelId="{137F0415-B5AE-45CE-A80E-339542F61729}" type="presParOf" srcId="{6012B6A8-7966-4103-A9E6-501B72AFD380}" destId="{001E140C-34E6-4622-836F-65354800173E}" srcOrd="0" destOrd="0" presId="urn:microsoft.com/office/officeart/2005/8/layout/hierarchy2"/>
    <dgm:cxn modelId="{53F69A3E-CDB6-48DD-927C-D32CA2AEA81F}" type="presParOf" srcId="{6012B6A8-7966-4103-A9E6-501B72AFD380}" destId="{1432BC45-4BDF-403C-B9AD-E56328C85160}" srcOrd="1" destOrd="0" presId="urn:microsoft.com/office/officeart/2005/8/layout/hierarchy2"/>
    <dgm:cxn modelId="{20DBCDA0-D89E-4758-9ED1-2F9E9F60F199}" type="presParOf" srcId="{1432BC45-4BDF-403C-B9AD-E56328C85160}" destId="{4D8988D8-31E6-4DB4-B7A9-1DC7A7794BFD}" srcOrd="0" destOrd="0" presId="urn:microsoft.com/office/officeart/2005/8/layout/hierarchy2"/>
    <dgm:cxn modelId="{0934E60E-EB35-479D-BF5B-CA2072019D2A}" type="presParOf" srcId="{4D8988D8-31E6-4DB4-B7A9-1DC7A7794BFD}" destId="{269E8393-9259-4EC1-BDDC-9D41762C175C}" srcOrd="0" destOrd="0" presId="urn:microsoft.com/office/officeart/2005/8/layout/hierarchy2"/>
    <dgm:cxn modelId="{46D86399-1B2A-40DD-A3BC-5B0F85376A8A}" type="presParOf" srcId="{1432BC45-4BDF-403C-B9AD-E56328C85160}" destId="{BF11B89A-7499-4A0A-A36F-BD6E776C5112}" srcOrd="1" destOrd="0" presId="urn:microsoft.com/office/officeart/2005/8/layout/hierarchy2"/>
    <dgm:cxn modelId="{40FCD1B4-2544-41A7-BF38-B7C336FCD93E}" type="presParOf" srcId="{BF11B89A-7499-4A0A-A36F-BD6E776C5112}" destId="{6347AB63-DC24-476B-8EB7-CB7532AE2213}" srcOrd="0" destOrd="0" presId="urn:microsoft.com/office/officeart/2005/8/layout/hierarchy2"/>
    <dgm:cxn modelId="{BCACCB28-916B-42FB-89E4-FF9E559837AF}" type="presParOf" srcId="{BF11B89A-7499-4A0A-A36F-BD6E776C5112}" destId="{4CCEC0DB-B249-4BD3-B94C-2F7C71D8A7B0}" srcOrd="1" destOrd="0" presId="urn:microsoft.com/office/officeart/2005/8/layout/hierarchy2"/>
    <dgm:cxn modelId="{4FCE4395-B72F-4C0D-80A6-26596904AF9B}" type="presParOf" srcId="{1432BC45-4BDF-403C-B9AD-E56328C85160}" destId="{9139DDCA-E9CF-480F-AD2E-D5B882D8907E}" srcOrd="2" destOrd="0" presId="urn:microsoft.com/office/officeart/2005/8/layout/hierarchy2"/>
    <dgm:cxn modelId="{D8A7B94B-187C-4154-A1FB-902B466E3706}" type="presParOf" srcId="{9139DDCA-E9CF-480F-AD2E-D5B882D8907E}" destId="{66A8E408-D9E9-49E8-9B6A-E1065379C82A}" srcOrd="0" destOrd="0" presId="urn:microsoft.com/office/officeart/2005/8/layout/hierarchy2"/>
    <dgm:cxn modelId="{687DF274-869D-44AE-9CA2-6B3EA43A5259}" type="presParOf" srcId="{1432BC45-4BDF-403C-B9AD-E56328C85160}" destId="{9CB75559-A47D-4011-A7C3-16533B023BDF}" srcOrd="3" destOrd="0" presId="urn:microsoft.com/office/officeart/2005/8/layout/hierarchy2"/>
    <dgm:cxn modelId="{FDA0980D-B64A-42B6-B32B-9601134E2AD6}" type="presParOf" srcId="{9CB75559-A47D-4011-A7C3-16533B023BDF}" destId="{5FD16CC2-8957-4101-9F4D-BC900967881D}" srcOrd="0" destOrd="0" presId="urn:microsoft.com/office/officeart/2005/8/layout/hierarchy2"/>
    <dgm:cxn modelId="{67569D1E-4B05-4732-A2F9-431C02831BC5}" type="presParOf" srcId="{9CB75559-A47D-4011-A7C3-16533B023BDF}" destId="{8911A6C8-8B19-4184-BE29-E4082A717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C862D-A528-42A8-9148-2FEE207F4AEF}">
      <dsp:nvSpPr>
        <dsp:cNvPr id="0" name=""/>
        <dsp:cNvSpPr/>
      </dsp:nvSpPr>
      <dsp:spPr>
        <a:xfrm>
          <a:off x="54009" y="1224331"/>
          <a:ext cx="1768828" cy="91981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+mj-lt"/>
            </a:rPr>
            <a:t>Chuyện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người</a:t>
          </a:r>
          <a:r>
            <a:rPr lang="en-US" sz="1600" b="1" kern="1200" dirty="0">
              <a:latin typeface="+mj-lt"/>
            </a:rPr>
            <a:t> </a:t>
          </a:r>
          <a:endParaRPr lang="vi-VN" sz="1600" b="1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j-lt"/>
            </a:rPr>
            <a:t>con </a:t>
          </a:r>
          <a:r>
            <a:rPr lang="en-US" sz="1600" b="1" kern="1200" dirty="0" err="1">
              <a:latin typeface="+mj-lt"/>
            </a:rPr>
            <a:t>gái</a:t>
          </a:r>
          <a:r>
            <a:rPr lang="en-US" sz="1600" b="1" kern="1200" dirty="0">
              <a:latin typeface="+mj-lt"/>
            </a:rPr>
            <a:t> Nam </a:t>
          </a:r>
          <a:r>
            <a:rPr lang="en-US" sz="1600" b="1" kern="1200" dirty="0" err="1">
              <a:latin typeface="+mj-lt"/>
            </a:rPr>
            <a:t>Xương</a:t>
          </a:r>
          <a:endParaRPr lang="en-US" sz="1600" b="1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j-lt"/>
            </a:rPr>
            <a:t>(</a:t>
          </a:r>
          <a:r>
            <a:rPr lang="en-US" sz="1600" b="1" kern="1200" dirty="0" err="1">
              <a:latin typeface="+mj-lt"/>
            </a:rPr>
            <a:t>Nguyễn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Dữ</a:t>
          </a:r>
          <a:r>
            <a:rPr lang="en-US" sz="1600" b="1" kern="1200" dirty="0">
              <a:latin typeface="+mj-lt"/>
            </a:rPr>
            <a:t>)</a:t>
          </a:r>
        </a:p>
      </dsp:txBody>
      <dsp:txXfrm>
        <a:off x="80949" y="1251271"/>
        <a:ext cx="1714948" cy="865935"/>
      </dsp:txXfrm>
    </dsp:sp>
    <dsp:sp modelId="{B0F62189-49C9-4F23-88B2-1167CD1CC492}">
      <dsp:nvSpPr>
        <dsp:cNvPr id="0" name=""/>
        <dsp:cNvSpPr/>
      </dsp:nvSpPr>
      <dsp:spPr>
        <a:xfrm rot="17549623">
          <a:off x="1497303" y="1187859"/>
          <a:ext cx="105450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054502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998191" y="1170738"/>
        <a:ext cx="52725" cy="52725"/>
      </dsp:txXfrm>
    </dsp:sp>
    <dsp:sp modelId="{9B160FDD-FF1D-4136-8EDC-371BBD9A0939}">
      <dsp:nvSpPr>
        <dsp:cNvPr id="0" name=""/>
        <dsp:cNvSpPr/>
      </dsp:nvSpPr>
      <dsp:spPr>
        <a:xfrm>
          <a:off x="2226271" y="339135"/>
          <a:ext cx="1232993" cy="74165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+mj-lt"/>
            </a:rPr>
            <a:t>Giá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trị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về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nghệ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thuật</a:t>
          </a:r>
          <a:endParaRPr lang="en-US" sz="1400" kern="1200" dirty="0">
            <a:latin typeface="+mj-lt"/>
          </a:endParaRPr>
        </a:p>
      </dsp:txBody>
      <dsp:txXfrm>
        <a:off x="2247993" y="360857"/>
        <a:ext cx="1189549" cy="698209"/>
      </dsp:txXfrm>
    </dsp:sp>
    <dsp:sp modelId="{25CE3FA1-60B2-4113-B716-8536818E38F7}">
      <dsp:nvSpPr>
        <dsp:cNvPr id="0" name=""/>
        <dsp:cNvSpPr/>
      </dsp:nvSpPr>
      <dsp:spPr>
        <a:xfrm rot="19502467">
          <a:off x="3382316" y="456368"/>
          <a:ext cx="852903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852903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787446" y="444287"/>
        <a:ext cx="42645" cy="42645"/>
      </dsp:txXfrm>
    </dsp:sp>
    <dsp:sp modelId="{71DDC318-3B93-4F72-A81E-E4DFADBE5576}">
      <dsp:nvSpPr>
        <dsp:cNvPr id="0" name=""/>
        <dsp:cNvSpPr/>
      </dsp:nvSpPr>
      <dsp:spPr>
        <a:xfrm>
          <a:off x="4158272" y="0"/>
          <a:ext cx="2752790" cy="442516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- </a:t>
          </a:r>
          <a:r>
            <a:rPr lang="en-US" sz="1400" kern="1200" dirty="0" err="1">
              <a:latin typeface="+mj-lt"/>
            </a:rPr>
            <a:t>Xây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dựng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tình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huống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truyện</a:t>
          </a:r>
          <a:r>
            <a:rPr lang="en-US" sz="1400" kern="1200" dirty="0">
              <a:latin typeface="+mj-lt"/>
            </a:rPr>
            <a:t> </a:t>
          </a:r>
          <a:r>
            <a:rPr lang="vi-VN" sz="1400" kern="1200" dirty="0">
              <a:latin typeface="+mj-lt"/>
            </a:rPr>
            <a:t>hợp lý, </a:t>
          </a:r>
          <a:r>
            <a:rPr lang="en-US" sz="1400" kern="1200" dirty="0" err="1">
              <a:latin typeface="+mj-lt"/>
            </a:rPr>
            <a:t>độc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đáo</a:t>
          </a:r>
          <a:r>
            <a:rPr lang="en-US" sz="1400" kern="1200" dirty="0">
              <a:latin typeface="+mj-lt"/>
            </a:rPr>
            <a:t> (chi </a:t>
          </a:r>
          <a:r>
            <a:rPr lang="en-US" sz="1400" kern="1200" dirty="0" err="1">
              <a:latin typeface="+mj-lt"/>
            </a:rPr>
            <a:t>tiết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cái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bóng</a:t>
          </a:r>
          <a:r>
            <a:rPr lang="en-US" sz="1400" kern="1200" dirty="0">
              <a:latin typeface="+mj-lt"/>
            </a:rPr>
            <a:t>) </a:t>
          </a:r>
        </a:p>
      </dsp:txBody>
      <dsp:txXfrm>
        <a:off x="4171233" y="12961"/>
        <a:ext cx="2726868" cy="416594"/>
      </dsp:txXfrm>
    </dsp:sp>
    <dsp:sp modelId="{DCEB9EDA-7C9E-4D22-B353-098665B751D1}">
      <dsp:nvSpPr>
        <dsp:cNvPr id="0" name=""/>
        <dsp:cNvSpPr/>
      </dsp:nvSpPr>
      <dsp:spPr>
        <a:xfrm rot="194066">
          <a:off x="3458680" y="721412"/>
          <a:ext cx="733480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733480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807083" y="712317"/>
        <a:ext cx="36674" cy="36674"/>
      </dsp:txXfrm>
    </dsp:sp>
    <dsp:sp modelId="{12423E75-BA4B-4B2B-BA4F-187DC6B616CE}">
      <dsp:nvSpPr>
        <dsp:cNvPr id="0" name=""/>
        <dsp:cNvSpPr/>
      </dsp:nvSpPr>
      <dsp:spPr>
        <a:xfrm>
          <a:off x="4191576" y="530087"/>
          <a:ext cx="2788616" cy="442516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+mj-lt"/>
            </a:rPr>
            <a:t>- </a:t>
          </a:r>
          <a:r>
            <a:rPr lang="en-US" sz="1400" kern="1200" dirty="0" err="1">
              <a:latin typeface="+mj-lt"/>
            </a:rPr>
            <a:t>Khắc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họa</a:t>
          </a:r>
          <a:r>
            <a:rPr lang="en-US" sz="1400" kern="1200" dirty="0">
              <a:latin typeface="+mj-lt"/>
            </a:rPr>
            <a:t> </a:t>
          </a:r>
          <a:r>
            <a:rPr lang="vi-VN" sz="1400" kern="1200" dirty="0">
              <a:latin typeface="+mj-lt"/>
            </a:rPr>
            <a:t>tâm trạng </a:t>
          </a:r>
          <a:r>
            <a:rPr lang="en-US" sz="1400" kern="1200" dirty="0" err="1">
              <a:latin typeface="+mj-lt"/>
            </a:rPr>
            <a:t>nhân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vật</a:t>
          </a:r>
          <a:r>
            <a:rPr lang="en-US" sz="1400" kern="1200" dirty="0">
              <a:latin typeface="+mj-lt"/>
            </a:rPr>
            <a:t> </a:t>
          </a:r>
          <a:r>
            <a:rPr lang="vi-VN" sz="1400" kern="1200" dirty="0">
              <a:latin typeface="+mj-lt"/>
            </a:rPr>
            <a:t>qua hành động, lời nói</a:t>
          </a:r>
          <a:r>
            <a:rPr lang="en-US" sz="1400" kern="1200" dirty="0">
              <a:latin typeface="+mj-lt"/>
            </a:rPr>
            <a:t> </a:t>
          </a:r>
        </a:p>
      </dsp:txBody>
      <dsp:txXfrm>
        <a:off x="4204537" y="543048"/>
        <a:ext cx="2762694" cy="416594"/>
      </dsp:txXfrm>
    </dsp:sp>
    <dsp:sp modelId="{F0D0441A-A8EB-4758-A2BD-35EF3B1B3C08}">
      <dsp:nvSpPr>
        <dsp:cNvPr id="0" name=""/>
        <dsp:cNvSpPr/>
      </dsp:nvSpPr>
      <dsp:spPr>
        <a:xfrm rot="2115632">
          <a:off x="3374890" y="966215"/>
          <a:ext cx="919787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919787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+mj-lt"/>
          </a:endParaRPr>
        </a:p>
      </dsp:txBody>
      <dsp:txXfrm>
        <a:off x="3811789" y="952462"/>
        <a:ext cx="45989" cy="45989"/>
      </dsp:txXfrm>
    </dsp:sp>
    <dsp:sp modelId="{BEE54940-F31F-404C-B6DA-FEDB2AD5B2BA}">
      <dsp:nvSpPr>
        <dsp:cNvPr id="0" name=""/>
        <dsp:cNvSpPr/>
      </dsp:nvSpPr>
      <dsp:spPr>
        <a:xfrm>
          <a:off x="4210303" y="1044115"/>
          <a:ext cx="2287652" cy="393671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400" kern="1200" dirty="0">
              <a:latin typeface="+mj-lt"/>
            </a:rPr>
            <a:t>Sử dụng thành công yếu tố truyền kì</a:t>
          </a:r>
          <a:endParaRPr lang="en-US" sz="1400" kern="1200" dirty="0">
            <a:latin typeface="+mj-lt"/>
          </a:endParaRPr>
        </a:p>
      </dsp:txBody>
      <dsp:txXfrm>
        <a:off x="4221833" y="1055645"/>
        <a:ext cx="2264592" cy="370611"/>
      </dsp:txXfrm>
    </dsp:sp>
    <dsp:sp modelId="{85D5F4F2-14B8-42C3-A7F0-CD5E17592B11}">
      <dsp:nvSpPr>
        <dsp:cNvPr id="0" name=""/>
        <dsp:cNvSpPr/>
      </dsp:nvSpPr>
      <dsp:spPr>
        <a:xfrm rot="4132387">
          <a:off x="1408204" y="2279725"/>
          <a:ext cx="1296606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296606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2024093" y="2256551"/>
        <a:ext cx="64830" cy="64830"/>
      </dsp:txXfrm>
    </dsp:sp>
    <dsp:sp modelId="{001E140C-34E6-4622-836F-65354800173E}">
      <dsp:nvSpPr>
        <dsp:cNvPr id="0" name=""/>
        <dsp:cNvSpPr/>
      </dsp:nvSpPr>
      <dsp:spPr>
        <a:xfrm>
          <a:off x="2290179" y="2672435"/>
          <a:ext cx="785909" cy="442516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+mj-lt"/>
            </a:rPr>
            <a:t>Giá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trị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về</a:t>
          </a:r>
          <a:r>
            <a:rPr lang="en-US" sz="1400" kern="1200" dirty="0">
              <a:latin typeface="+mj-lt"/>
            </a:rPr>
            <a:t> </a:t>
          </a:r>
          <a:r>
            <a:rPr lang="en-US" sz="1400" kern="1200" dirty="0" err="1">
              <a:latin typeface="+mj-lt"/>
            </a:rPr>
            <a:t>nội</a:t>
          </a:r>
          <a:r>
            <a:rPr lang="en-US" sz="1400" kern="1200" dirty="0">
              <a:latin typeface="+mj-lt"/>
            </a:rPr>
            <a:t> dung</a:t>
          </a:r>
        </a:p>
      </dsp:txBody>
      <dsp:txXfrm>
        <a:off x="2303140" y="2685396"/>
        <a:ext cx="759987" cy="416594"/>
      </dsp:txXfrm>
    </dsp:sp>
    <dsp:sp modelId="{4D8988D8-31E6-4DB4-B7A9-1DC7A7794BFD}">
      <dsp:nvSpPr>
        <dsp:cNvPr id="0" name=""/>
        <dsp:cNvSpPr/>
      </dsp:nvSpPr>
      <dsp:spPr>
        <a:xfrm rot="18833230">
          <a:off x="2936665" y="2556888"/>
          <a:ext cx="909008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909008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368444" y="2543404"/>
        <a:ext cx="45450" cy="45450"/>
      </dsp:txXfrm>
    </dsp:sp>
    <dsp:sp modelId="{6347AB63-DC24-476B-8EB7-CB7532AE2213}">
      <dsp:nvSpPr>
        <dsp:cNvPr id="0" name=""/>
        <dsp:cNvSpPr/>
      </dsp:nvSpPr>
      <dsp:spPr>
        <a:xfrm>
          <a:off x="3706250" y="1512169"/>
          <a:ext cx="3936080" cy="1452791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vi-VN" sz="1400" i="1" kern="12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rPr>
            <a:t>- Giá trị nhân đạo :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Thể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hiện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niềm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cảm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thương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đối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với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số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phận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oan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nghiệt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…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Khẳng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định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ngợi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ca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vẻ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đẹp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…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+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Phê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phán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chiến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tranh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phong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kiến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xã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hội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phong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kiến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bất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công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vi-VN" sz="1400" kern="1200" dirty="0">
              <a:latin typeface="Calibri" panose="020F0502020204030204" pitchFamily="34" charset="0"/>
              <a:cs typeface="Calibri" panose="020F0502020204030204" pitchFamily="34" charset="0"/>
            </a:rPr>
            <a:t>ch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à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đạp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lên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quyềnsống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của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người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phụ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nữ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3748801" y="1554720"/>
        <a:ext cx="3850978" cy="1367689"/>
      </dsp:txXfrm>
    </dsp:sp>
    <dsp:sp modelId="{9139DDCA-E9CF-480F-AD2E-D5B882D8907E}">
      <dsp:nvSpPr>
        <dsp:cNvPr id="0" name=""/>
        <dsp:cNvSpPr/>
      </dsp:nvSpPr>
      <dsp:spPr>
        <a:xfrm rot="2934396">
          <a:off x="2902419" y="3266360"/>
          <a:ext cx="1013504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013504" y="9241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383833" y="3250264"/>
        <a:ext cx="50675" cy="50675"/>
      </dsp:txXfrm>
    </dsp:sp>
    <dsp:sp modelId="{5FD16CC2-8957-4101-9F4D-BC900967881D}">
      <dsp:nvSpPr>
        <dsp:cNvPr id="0" name=""/>
        <dsp:cNvSpPr/>
      </dsp:nvSpPr>
      <dsp:spPr>
        <a:xfrm>
          <a:off x="3742253" y="3005470"/>
          <a:ext cx="3647657" cy="1304079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i="1" kern="1200" dirty="0">
              <a:solidFill>
                <a:srgbClr val="FFFF00"/>
              </a:solidFill>
              <a:latin typeface="+mj-lt"/>
              <a:cs typeface="Arial" pitchFamily="34" charset="0"/>
            </a:rPr>
            <a:t>- </a:t>
          </a:r>
          <a:r>
            <a:rPr lang="en-US" sz="1400" i="1" kern="1200" dirty="0" err="1">
              <a:solidFill>
                <a:srgbClr val="FFFF00"/>
              </a:solidFill>
              <a:latin typeface="+mj-lt"/>
              <a:cs typeface="Arial" pitchFamily="34" charset="0"/>
            </a:rPr>
            <a:t>Giá</a:t>
          </a:r>
          <a:r>
            <a:rPr lang="en-US" sz="1400" i="1" kern="1200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kern="1200" dirty="0" err="1">
              <a:solidFill>
                <a:srgbClr val="FFFF00"/>
              </a:solidFill>
              <a:latin typeface="+mj-lt"/>
              <a:cs typeface="Arial" pitchFamily="34" charset="0"/>
            </a:rPr>
            <a:t>trị</a:t>
          </a:r>
          <a:r>
            <a:rPr lang="en-US" sz="1400" i="1" kern="1200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kern="1200" dirty="0" err="1">
              <a:solidFill>
                <a:srgbClr val="FFFF00"/>
              </a:solidFill>
              <a:latin typeface="+mj-lt"/>
              <a:cs typeface="Arial" pitchFamily="34" charset="0"/>
            </a:rPr>
            <a:t>hiện</a:t>
          </a:r>
          <a:r>
            <a:rPr lang="en-US" sz="1400" i="1" kern="1200" dirty="0">
              <a:solidFill>
                <a:srgbClr val="FFFF00"/>
              </a:solidFill>
              <a:latin typeface="+mj-lt"/>
              <a:cs typeface="Arial" pitchFamily="34" charset="0"/>
            </a:rPr>
            <a:t> </a:t>
          </a:r>
          <a:r>
            <a:rPr lang="en-US" sz="1400" i="1" kern="1200" dirty="0" err="1">
              <a:solidFill>
                <a:srgbClr val="FFFF00"/>
              </a:solidFill>
              <a:latin typeface="+mj-lt"/>
              <a:cs typeface="Arial" pitchFamily="34" charset="0"/>
            </a:rPr>
            <a:t>thực</a:t>
          </a:r>
          <a:r>
            <a:rPr lang="en-US" sz="1400" i="1" kern="1200" dirty="0">
              <a:solidFill>
                <a:srgbClr val="FFFF00"/>
              </a:solidFill>
              <a:latin typeface="+mj-lt"/>
              <a:cs typeface="Arial" pitchFamily="34" charset="0"/>
            </a:rPr>
            <a:t>: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+mj-lt"/>
              <a:cs typeface="Arial" pitchFamily="34" charset="0"/>
            </a:rPr>
            <a:t>+ </a:t>
          </a:r>
          <a:r>
            <a:rPr lang="en-US" sz="1400" kern="1200" dirty="0" err="1">
              <a:latin typeface="+mj-lt"/>
              <a:cs typeface="Arial" pitchFamily="34" charset="0"/>
            </a:rPr>
            <a:t>Phản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ánh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số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phận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khổ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đau</a:t>
          </a:r>
          <a:r>
            <a:rPr lang="en-US" sz="1400" kern="1200" dirty="0">
              <a:latin typeface="+mj-lt"/>
              <a:cs typeface="Arial" pitchFamily="34" charset="0"/>
            </a:rPr>
            <a:t>, </a:t>
          </a:r>
          <a:r>
            <a:rPr lang="en-US" sz="1400" kern="1200" dirty="0" err="1">
              <a:latin typeface="+mj-lt"/>
              <a:cs typeface="Arial" pitchFamily="34" charset="0"/>
            </a:rPr>
            <a:t>oan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trái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và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cái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chết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thương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tâm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của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người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phụ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nữtrong</a:t>
          </a:r>
          <a:r>
            <a:rPr lang="en-US" sz="1400" kern="1200" dirty="0">
              <a:latin typeface="+mj-lt"/>
              <a:cs typeface="Arial" pitchFamily="34" charset="0"/>
            </a:rPr>
            <a:t> XHPK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latin typeface="+mj-lt"/>
              <a:cs typeface="Arial" pitchFamily="34" charset="0"/>
            </a:rPr>
            <a:t>+ </a:t>
          </a:r>
          <a:r>
            <a:rPr lang="en-US" sz="1400" kern="1200" dirty="0" err="1">
              <a:latin typeface="+mj-lt"/>
              <a:cs typeface="Arial" pitchFamily="34" charset="0"/>
            </a:rPr>
            <a:t>Phản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ánh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hiện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thực</a:t>
          </a:r>
          <a:r>
            <a:rPr lang="en-US" sz="1400" kern="1200" dirty="0">
              <a:latin typeface="+mj-lt"/>
              <a:cs typeface="Arial" pitchFamily="34" charset="0"/>
            </a:rPr>
            <a:t> XHPK </a:t>
          </a:r>
          <a:r>
            <a:rPr lang="en-US" sz="1400" kern="1200" dirty="0" err="1">
              <a:latin typeface="+mj-lt"/>
              <a:cs typeface="Arial" pitchFamily="34" charset="0"/>
            </a:rPr>
            <a:t>bất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công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với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cuộc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chiến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tranh</a:t>
          </a:r>
          <a:r>
            <a:rPr lang="en-US" sz="1400" kern="1200" dirty="0">
              <a:latin typeface="+mj-lt"/>
              <a:cs typeface="Arial" pitchFamily="34" charset="0"/>
            </a:rPr>
            <a:t> PK </a:t>
          </a:r>
          <a:r>
            <a:rPr lang="en-US" sz="1400" kern="1200" dirty="0" err="1">
              <a:latin typeface="+mj-lt"/>
              <a:cs typeface="Arial" pitchFamily="34" charset="0"/>
            </a:rPr>
            <a:t>gây</a:t>
          </a:r>
          <a:r>
            <a:rPr lang="en-US" sz="1400" kern="1200" dirty="0">
              <a:latin typeface="+mj-lt"/>
              <a:cs typeface="Arial" pitchFamily="34" charset="0"/>
            </a:rPr>
            <a:t> ra </a:t>
          </a:r>
          <a:r>
            <a:rPr lang="en-US" sz="1400" kern="1200" dirty="0" err="1">
              <a:latin typeface="+mj-lt"/>
              <a:cs typeface="Arial" pitchFamily="34" charset="0"/>
            </a:rPr>
            <a:t>nỗi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đau</a:t>
          </a:r>
          <a:r>
            <a:rPr lang="en-US" sz="1400" kern="1200" dirty="0">
              <a:latin typeface="+mj-lt"/>
              <a:cs typeface="Arial" pitchFamily="34" charset="0"/>
            </a:rPr>
            <a:t> </a:t>
          </a:r>
          <a:r>
            <a:rPr lang="en-US" sz="1400" kern="1200" dirty="0" err="1">
              <a:latin typeface="+mj-lt"/>
              <a:cs typeface="Arial" pitchFamily="34" charset="0"/>
            </a:rPr>
            <a:t>khổcho</a:t>
          </a:r>
          <a:r>
            <a:rPr lang="en-US" sz="1400" kern="1200" dirty="0">
              <a:latin typeface="+mj-lt"/>
              <a:cs typeface="Arial" pitchFamily="34" charset="0"/>
            </a:rPr>
            <a:t> con </a:t>
          </a:r>
          <a:r>
            <a:rPr lang="en-US" sz="1400" kern="1200" dirty="0" err="1">
              <a:latin typeface="+mj-lt"/>
              <a:cs typeface="Arial" pitchFamily="34" charset="0"/>
            </a:rPr>
            <a:t>người</a:t>
          </a:r>
          <a:r>
            <a:rPr lang="en-US" sz="1400" kern="1200" dirty="0">
              <a:latin typeface="+mj-lt"/>
              <a:cs typeface="Arial" pitchFamily="34" charset="0"/>
            </a:rPr>
            <a:t>.</a:t>
          </a:r>
          <a:endParaRPr lang="en-US" sz="1400" kern="1200" dirty="0">
            <a:latin typeface="+mj-lt"/>
          </a:endParaRPr>
        </a:p>
      </dsp:txBody>
      <dsp:txXfrm>
        <a:off x="3780448" y="3043665"/>
        <a:ext cx="3571267" cy="1227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C862D-A528-42A8-9148-2FEE207F4AEF}">
      <dsp:nvSpPr>
        <dsp:cNvPr id="0" name=""/>
        <dsp:cNvSpPr/>
      </dsp:nvSpPr>
      <dsp:spPr>
        <a:xfrm>
          <a:off x="0" y="1358306"/>
          <a:ext cx="1318960" cy="111736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+mj-lt"/>
            </a:rPr>
            <a:t>Hoàng</a:t>
          </a:r>
          <a:r>
            <a:rPr lang="en-US" sz="1600" b="1" kern="1200" dirty="0">
              <a:latin typeface="+mj-lt"/>
            </a:rPr>
            <a:t> Lê </a:t>
          </a:r>
          <a:r>
            <a:rPr lang="en-US" sz="1600" b="1" kern="1200" dirty="0" err="1">
              <a:latin typeface="+mj-lt"/>
            </a:rPr>
            <a:t>nhất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thống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chí</a:t>
          </a:r>
          <a:endParaRPr lang="en-US" sz="1600" b="1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j-lt"/>
            </a:rPr>
            <a:t>(</a:t>
          </a:r>
          <a:r>
            <a:rPr lang="en-US" sz="1600" b="1" kern="1200" dirty="0" err="1">
              <a:latin typeface="+mj-lt"/>
            </a:rPr>
            <a:t>Hồi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thứ</a:t>
          </a:r>
          <a:r>
            <a:rPr lang="en-US" sz="1600" b="1" kern="1200" dirty="0">
              <a:latin typeface="+mj-lt"/>
            </a:rPr>
            <a:t> 14)</a:t>
          </a:r>
        </a:p>
      </dsp:txBody>
      <dsp:txXfrm>
        <a:off x="32726" y="1391032"/>
        <a:ext cx="1253508" cy="1051911"/>
      </dsp:txXfrm>
    </dsp:sp>
    <dsp:sp modelId="{B0F62189-49C9-4F23-88B2-1167CD1CC492}">
      <dsp:nvSpPr>
        <dsp:cNvPr id="0" name=""/>
        <dsp:cNvSpPr/>
      </dsp:nvSpPr>
      <dsp:spPr>
        <a:xfrm rot="17481964">
          <a:off x="973170" y="1396331"/>
          <a:ext cx="1087944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1087944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489944" y="1383203"/>
        <a:ext cx="54397" cy="54397"/>
      </dsp:txXfrm>
    </dsp:sp>
    <dsp:sp modelId="{9B160FDD-FF1D-4136-8EDC-371BBD9A0939}">
      <dsp:nvSpPr>
        <dsp:cNvPr id="0" name=""/>
        <dsp:cNvSpPr/>
      </dsp:nvSpPr>
      <dsp:spPr>
        <a:xfrm>
          <a:off x="1715325" y="563615"/>
          <a:ext cx="1120799" cy="68040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nghệ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thuật</a:t>
          </a:r>
          <a:endParaRPr lang="en-US" sz="1600" kern="1200" dirty="0">
            <a:latin typeface="+mj-lt"/>
          </a:endParaRPr>
        </a:p>
      </dsp:txBody>
      <dsp:txXfrm>
        <a:off x="1735253" y="583543"/>
        <a:ext cx="1080943" cy="640546"/>
      </dsp:txXfrm>
    </dsp:sp>
    <dsp:sp modelId="{25CE3FA1-60B2-4113-B716-8536818E38F7}">
      <dsp:nvSpPr>
        <dsp:cNvPr id="0" name=""/>
        <dsp:cNvSpPr/>
      </dsp:nvSpPr>
      <dsp:spPr>
        <a:xfrm rot="19346775">
          <a:off x="2740317" y="607938"/>
          <a:ext cx="924709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924709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179554" y="598891"/>
        <a:ext cx="46235" cy="46235"/>
      </dsp:txXfrm>
    </dsp:sp>
    <dsp:sp modelId="{71DDC318-3B93-4F72-A81E-E4DFADBE5576}">
      <dsp:nvSpPr>
        <dsp:cNvPr id="0" name=""/>
        <dsp:cNvSpPr/>
      </dsp:nvSpPr>
      <dsp:spPr>
        <a:xfrm>
          <a:off x="3569218" y="0"/>
          <a:ext cx="3330120" cy="68040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NT kể chuyện lịch sử: lựa chọn sự kiện điển hình, trần thuật kết hợp miêu tả chân thực, sinh động.</a:t>
          </a:r>
          <a:endParaRPr lang="en-US" sz="1600" kern="1200" dirty="0">
            <a:latin typeface="+mj-lt"/>
          </a:endParaRPr>
        </a:p>
      </dsp:txBody>
      <dsp:txXfrm>
        <a:off x="3589146" y="19928"/>
        <a:ext cx="3290264" cy="640546"/>
      </dsp:txXfrm>
    </dsp:sp>
    <dsp:sp modelId="{DCEB9EDA-7C9E-4D22-B353-098665B751D1}">
      <dsp:nvSpPr>
        <dsp:cNvPr id="0" name=""/>
        <dsp:cNvSpPr/>
      </dsp:nvSpPr>
      <dsp:spPr>
        <a:xfrm rot="1698904">
          <a:off x="2789083" y="1076237"/>
          <a:ext cx="786353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786353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162601" y="1070649"/>
        <a:ext cx="39317" cy="39317"/>
      </dsp:txXfrm>
    </dsp:sp>
    <dsp:sp modelId="{12423E75-BA4B-4B2B-BA4F-187DC6B616CE}">
      <dsp:nvSpPr>
        <dsp:cNvPr id="0" name=""/>
        <dsp:cNvSpPr/>
      </dsp:nvSpPr>
      <dsp:spPr>
        <a:xfrm>
          <a:off x="3528394" y="936598"/>
          <a:ext cx="2827466" cy="68040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Quan điểm lịch sử đúng đắn và niềm tự hào dân tộc.</a:t>
          </a:r>
          <a:endParaRPr lang="en-US" sz="1600" kern="1200" dirty="0">
            <a:latin typeface="+mj-lt"/>
          </a:endParaRPr>
        </a:p>
      </dsp:txBody>
      <dsp:txXfrm>
        <a:off x="3548322" y="956526"/>
        <a:ext cx="2787610" cy="640546"/>
      </dsp:txXfrm>
    </dsp:sp>
    <dsp:sp modelId="{85D5F4F2-14B8-42C3-A7F0-CD5E17592B11}">
      <dsp:nvSpPr>
        <dsp:cNvPr id="0" name=""/>
        <dsp:cNvSpPr/>
      </dsp:nvSpPr>
      <dsp:spPr>
        <a:xfrm rot="3875748">
          <a:off x="989785" y="2423662"/>
          <a:ext cx="1152978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1152978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537450" y="2408909"/>
        <a:ext cx="57648" cy="57648"/>
      </dsp:txXfrm>
    </dsp:sp>
    <dsp:sp modelId="{001E140C-34E6-4622-836F-65354800173E}">
      <dsp:nvSpPr>
        <dsp:cNvPr id="0" name=""/>
        <dsp:cNvSpPr/>
      </dsp:nvSpPr>
      <dsp:spPr>
        <a:xfrm>
          <a:off x="1813589" y="2618277"/>
          <a:ext cx="964171" cy="68040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nội</a:t>
          </a:r>
          <a:r>
            <a:rPr lang="en-US" sz="1600" kern="1200" dirty="0">
              <a:latin typeface="+mj-lt"/>
            </a:rPr>
            <a:t> dung</a:t>
          </a:r>
        </a:p>
      </dsp:txBody>
      <dsp:txXfrm>
        <a:off x="1833517" y="2638205"/>
        <a:ext cx="924315" cy="640546"/>
      </dsp:txXfrm>
    </dsp:sp>
    <dsp:sp modelId="{4D8988D8-31E6-4DB4-B7A9-1DC7A7794BFD}">
      <dsp:nvSpPr>
        <dsp:cNvPr id="0" name=""/>
        <dsp:cNvSpPr/>
      </dsp:nvSpPr>
      <dsp:spPr>
        <a:xfrm rot="18901142">
          <a:off x="2651394" y="2639189"/>
          <a:ext cx="863574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863574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61592" y="2631671"/>
        <a:ext cx="43178" cy="43178"/>
      </dsp:txXfrm>
    </dsp:sp>
    <dsp:sp modelId="{6347AB63-DC24-476B-8EB7-CB7532AE2213}">
      <dsp:nvSpPr>
        <dsp:cNvPr id="0" name=""/>
        <dsp:cNvSpPr/>
      </dsp:nvSpPr>
      <dsp:spPr>
        <a:xfrm>
          <a:off x="3388602" y="1737309"/>
          <a:ext cx="4460269" cy="122146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Tái hiện chân thực hình ảnh người anh hùng dân tộc Nguyễn Huệ trong chiến công thần tốc đại phá quân Thanh</a:t>
          </a:r>
          <a:endParaRPr lang="en-US" sz="1600" kern="1200" dirty="0">
            <a:latin typeface="+mj-lt"/>
          </a:endParaRPr>
        </a:p>
      </dsp:txBody>
      <dsp:txXfrm>
        <a:off x="3424377" y="1773084"/>
        <a:ext cx="4388719" cy="1149915"/>
      </dsp:txXfrm>
    </dsp:sp>
    <dsp:sp modelId="{9139DDCA-E9CF-480F-AD2E-D5B882D8907E}">
      <dsp:nvSpPr>
        <dsp:cNvPr id="0" name=""/>
        <dsp:cNvSpPr/>
      </dsp:nvSpPr>
      <dsp:spPr>
        <a:xfrm rot="2771401">
          <a:off x="2636661" y="3275289"/>
          <a:ext cx="917026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917026" y="14070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72249" y="3266434"/>
        <a:ext cx="45851" cy="45851"/>
      </dsp:txXfrm>
    </dsp:sp>
    <dsp:sp modelId="{5FD16CC2-8957-4101-9F4D-BC900967881D}">
      <dsp:nvSpPr>
        <dsp:cNvPr id="0" name=""/>
        <dsp:cNvSpPr/>
      </dsp:nvSpPr>
      <dsp:spPr>
        <a:xfrm>
          <a:off x="3412589" y="3060835"/>
          <a:ext cx="3739464" cy="111881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Phản ánh sự thảm bại của quân tướng nhà Thanh và số phận bi đát của vua tôi Lê Chiêu Thống</a:t>
          </a:r>
          <a:endParaRPr lang="en-US" sz="1600" kern="1200" dirty="0">
            <a:latin typeface="+mj-lt"/>
          </a:endParaRPr>
        </a:p>
      </dsp:txBody>
      <dsp:txXfrm>
        <a:off x="3445358" y="3093604"/>
        <a:ext cx="3673926" cy="1053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C862D-A528-42A8-9148-2FEE207F4AEF}">
      <dsp:nvSpPr>
        <dsp:cNvPr id="0" name=""/>
        <dsp:cNvSpPr/>
      </dsp:nvSpPr>
      <dsp:spPr>
        <a:xfrm>
          <a:off x="0" y="1762138"/>
          <a:ext cx="1281922" cy="66129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+mj-lt"/>
            </a:rPr>
            <a:t>Chị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em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Thúy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Kiều</a:t>
          </a:r>
          <a:endParaRPr lang="en-US" sz="1600" b="1" kern="1200" dirty="0">
            <a:latin typeface="+mj-lt"/>
          </a:endParaRPr>
        </a:p>
      </dsp:txBody>
      <dsp:txXfrm>
        <a:off x="19369" y="1781507"/>
        <a:ext cx="1243184" cy="622557"/>
      </dsp:txXfrm>
    </dsp:sp>
    <dsp:sp modelId="{B0F62189-49C9-4F23-88B2-1167CD1CC492}">
      <dsp:nvSpPr>
        <dsp:cNvPr id="0" name=""/>
        <dsp:cNvSpPr/>
      </dsp:nvSpPr>
      <dsp:spPr>
        <a:xfrm rot="17442092">
          <a:off x="928711" y="1568042"/>
          <a:ext cx="1092686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1092686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447737" y="1554401"/>
        <a:ext cx="54634" cy="54634"/>
      </dsp:txXfrm>
    </dsp:sp>
    <dsp:sp modelId="{9B160FDD-FF1D-4136-8EDC-371BBD9A0939}">
      <dsp:nvSpPr>
        <dsp:cNvPr id="0" name=""/>
        <dsp:cNvSpPr/>
      </dsp:nvSpPr>
      <dsp:spPr>
        <a:xfrm>
          <a:off x="1668186" y="740001"/>
          <a:ext cx="1089326" cy="66129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nghệ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thuật</a:t>
          </a:r>
          <a:endParaRPr lang="en-US" sz="1600" kern="1200" dirty="0">
            <a:latin typeface="+mj-lt"/>
          </a:endParaRPr>
        </a:p>
      </dsp:txBody>
      <dsp:txXfrm>
        <a:off x="1687555" y="759370"/>
        <a:ext cx="1050588" cy="622557"/>
      </dsp:txXfrm>
    </dsp:sp>
    <dsp:sp modelId="{25CE3FA1-60B2-4113-B716-8536818E38F7}">
      <dsp:nvSpPr>
        <dsp:cNvPr id="0" name=""/>
        <dsp:cNvSpPr/>
      </dsp:nvSpPr>
      <dsp:spPr>
        <a:xfrm rot="18561556">
          <a:off x="2582453" y="686973"/>
          <a:ext cx="957083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957083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37068" y="676721"/>
        <a:ext cx="47854" cy="47854"/>
      </dsp:txXfrm>
    </dsp:sp>
    <dsp:sp modelId="{71DDC318-3B93-4F72-A81E-E4DFADBE5576}">
      <dsp:nvSpPr>
        <dsp:cNvPr id="0" name=""/>
        <dsp:cNvSpPr/>
      </dsp:nvSpPr>
      <dsp:spPr>
        <a:xfrm>
          <a:off x="3364477" y="0"/>
          <a:ext cx="4191042" cy="66129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Tả người theo bút pháp ước lệ tượng trưng, bút pháp đặc tả, thủ pháp đòn bẩy</a:t>
          </a:r>
          <a:endParaRPr lang="en-US" sz="1600" kern="1200" dirty="0">
            <a:latin typeface="+mj-lt"/>
          </a:endParaRPr>
        </a:p>
      </dsp:txBody>
      <dsp:txXfrm>
        <a:off x="3383846" y="19369"/>
        <a:ext cx="4152304" cy="622557"/>
      </dsp:txXfrm>
    </dsp:sp>
    <dsp:sp modelId="{DCEB9EDA-7C9E-4D22-B353-098665B751D1}">
      <dsp:nvSpPr>
        <dsp:cNvPr id="0" name=""/>
        <dsp:cNvSpPr/>
      </dsp:nvSpPr>
      <dsp:spPr>
        <a:xfrm rot="1220688">
          <a:off x="2734551" y="1184941"/>
          <a:ext cx="736145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736145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84220" y="1180213"/>
        <a:ext cx="36807" cy="36807"/>
      </dsp:txXfrm>
    </dsp:sp>
    <dsp:sp modelId="{12423E75-BA4B-4B2B-BA4F-187DC6B616CE}">
      <dsp:nvSpPr>
        <dsp:cNvPr id="0" name=""/>
        <dsp:cNvSpPr/>
      </dsp:nvSpPr>
      <dsp:spPr>
        <a:xfrm>
          <a:off x="3447735" y="789995"/>
          <a:ext cx="4401136" cy="1073177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Miêu tả theo trình tự từ khái quát đến chi tiết, sử dụng thành công từ láy, điển tích, </a:t>
          </a:r>
          <a:endParaRPr lang="en-US" sz="1600" kern="1200" dirty="0">
            <a:latin typeface="+mj-lt"/>
          </a:endParaRPr>
        </a:p>
      </dsp:txBody>
      <dsp:txXfrm>
        <a:off x="3479167" y="821427"/>
        <a:ext cx="4338272" cy="1010313"/>
      </dsp:txXfrm>
    </dsp:sp>
    <dsp:sp modelId="{85D5F4F2-14B8-42C3-A7F0-CD5E17592B11}">
      <dsp:nvSpPr>
        <dsp:cNvPr id="0" name=""/>
        <dsp:cNvSpPr/>
      </dsp:nvSpPr>
      <dsp:spPr>
        <a:xfrm rot="3920760">
          <a:off x="945336" y="2603941"/>
          <a:ext cx="1154940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1154940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493933" y="2588743"/>
        <a:ext cx="57747" cy="57747"/>
      </dsp:txXfrm>
    </dsp:sp>
    <dsp:sp modelId="{001E140C-34E6-4622-836F-65354800173E}">
      <dsp:nvSpPr>
        <dsp:cNvPr id="0" name=""/>
        <dsp:cNvSpPr/>
      </dsp:nvSpPr>
      <dsp:spPr>
        <a:xfrm>
          <a:off x="1763691" y="2811799"/>
          <a:ext cx="937096" cy="66129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nội</a:t>
          </a:r>
          <a:r>
            <a:rPr lang="en-US" sz="1600" kern="1200" dirty="0">
              <a:latin typeface="+mj-lt"/>
            </a:rPr>
            <a:t> dung</a:t>
          </a:r>
        </a:p>
      </dsp:txBody>
      <dsp:txXfrm>
        <a:off x="1783060" y="2831168"/>
        <a:ext cx="898358" cy="622557"/>
      </dsp:txXfrm>
    </dsp:sp>
    <dsp:sp modelId="{4D8988D8-31E6-4DB4-B7A9-1DC7A7794BFD}">
      <dsp:nvSpPr>
        <dsp:cNvPr id="0" name=""/>
        <dsp:cNvSpPr/>
      </dsp:nvSpPr>
      <dsp:spPr>
        <a:xfrm rot="19443178">
          <a:off x="2604206" y="2831057"/>
          <a:ext cx="1014293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1014293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85995" y="2819376"/>
        <a:ext cx="50714" cy="50714"/>
      </dsp:txXfrm>
    </dsp:sp>
    <dsp:sp modelId="{6347AB63-DC24-476B-8EB7-CB7532AE2213}">
      <dsp:nvSpPr>
        <dsp:cNvPr id="0" name=""/>
        <dsp:cNvSpPr/>
      </dsp:nvSpPr>
      <dsp:spPr>
        <a:xfrm>
          <a:off x="3521918" y="2011469"/>
          <a:ext cx="3538951" cy="1071101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Làm nổi bật bức chân dung mang tính cách và số phận của hai chị em Kiều</a:t>
          </a:r>
          <a:endParaRPr lang="en-US" sz="1600" kern="1200" dirty="0">
            <a:latin typeface="+mj-lt"/>
          </a:endParaRPr>
        </a:p>
      </dsp:txBody>
      <dsp:txXfrm>
        <a:off x="3553289" y="2042840"/>
        <a:ext cx="3476209" cy="1008359"/>
      </dsp:txXfrm>
    </dsp:sp>
    <dsp:sp modelId="{9139DDCA-E9CF-480F-AD2E-D5B882D8907E}">
      <dsp:nvSpPr>
        <dsp:cNvPr id="0" name=""/>
        <dsp:cNvSpPr/>
      </dsp:nvSpPr>
      <dsp:spPr>
        <a:xfrm rot="2253993">
          <a:off x="2598722" y="3428870"/>
          <a:ext cx="984444" cy="27351"/>
        </a:xfrm>
        <a:custGeom>
          <a:avLst/>
          <a:gdLst/>
          <a:ahLst/>
          <a:cxnLst/>
          <a:rect l="0" t="0" r="0" b="0"/>
          <a:pathLst>
            <a:path>
              <a:moveTo>
                <a:pt x="0" y="13675"/>
              </a:moveTo>
              <a:lnTo>
                <a:pt x="984444" y="13675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66334" y="3417935"/>
        <a:ext cx="49222" cy="49222"/>
      </dsp:txXfrm>
    </dsp:sp>
    <dsp:sp modelId="{5FD16CC2-8957-4101-9F4D-BC900967881D}">
      <dsp:nvSpPr>
        <dsp:cNvPr id="0" name=""/>
        <dsp:cNvSpPr/>
      </dsp:nvSpPr>
      <dsp:spPr>
        <a:xfrm>
          <a:off x="3481103" y="3272024"/>
          <a:ext cx="4144103" cy="941242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Ca ngợi vẻ đẹp, tài năng của con người và </a:t>
          </a:r>
          <a:r>
            <a:rPr lang="en-US" sz="1600" kern="1200" dirty="0">
              <a:latin typeface="+mj-lt"/>
            </a:rPr>
            <a:t>d</a:t>
          </a:r>
          <a:r>
            <a:rPr lang="vi-VN" sz="1600" kern="1200" dirty="0">
              <a:latin typeface="+mj-lt"/>
            </a:rPr>
            <a:t>ự cảm về kiếp người tài hoa, bạc mệnh </a:t>
          </a:r>
          <a:r>
            <a:rPr lang="vi-VN" sz="1600" kern="1200" dirty="0">
              <a:solidFill>
                <a:srgbClr val="FFFF00"/>
              </a:solidFill>
              <a:latin typeface="+mj-lt"/>
              <a:sym typeface="Wingdings" panose="05000000000000000000" pitchFamily="2" charset="2"/>
            </a:rPr>
            <a:t> giá trị nhân đạo lớn</a:t>
          </a:r>
          <a:endParaRPr lang="en-US" sz="1600" kern="1200" dirty="0">
            <a:solidFill>
              <a:srgbClr val="FFFF00"/>
            </a:solidFill>
            <a:latin typeface="+mj-lt"/>
          </a:endParaRPr>
        </a:p>
      </dsp:txBody>
      <dsp:txXfrm>
        <a:off x="3508671" y="3299592"/>
        <a:ext cx="4088967" cy="8861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C862D-A528-42A8-9148-2FEE207F4AEF}">
      <dsp:nvSpPr>
        <dsp:cNvPr id="0" name=""/>
        <dsp:cNvSpPr/>
      </dsp:nvSpPr>
      <dsp:spPr>
        <a:xfrm>
          <a:off x="16758" y="1818623"/>
          <a:ext cx="1479663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+mj-lt"/>
            </a:rPr>
            <a:t>Kiều</a:t>
          </a:r>
          <a:r>
            <a:rPr lang="en-US" sz="1600" b="1" kern="1200" dirty="0">
              <a:latin typeface="+mj-lt"/>
            </a:rPr>
            <a:t> ở </a:t>
          </a:r>
          <a:r>
            <a:rPr lang="en-US" sz="1600" b="1" kern="1200" dirty="0" err="1">
              <a:latin typeface="+mj-lt"/>
            </a:rPr>
            <a:t>lầu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Ngưng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Bích</a:t>
          </a:r>
          <a:endParaRPr lang="en-US" sz="1600" b="1" kern="1200" dirty="0">
            <a:latin typeface="+mj-lt"/>
          </a:endParaRPr>
        </a:p>
      </dsp:txBody>
      <dsp:txXfrm>
        <a:off x="39114" y="1840979"/>
        <a:ext cx="1434951" cy="718591"/>
      </dsp:txXfrm>
    </dsp:sp>
    <dsp:sp modelId="{B0F62189-49C9-4F23-88B2-1167CD1CC492}">
      <dsp:nvSpPr>
        <dsp:cNvPr id="0" name=""/>
        <dsp:cNvSpPr/>
      </dsp:nvSpPr>
      <dsp:spPr>
        <a:xfrm rot="18580802">
          <a:off x="1276248" y="1715488"/>
          <a:ext cx="121810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18106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854849" y="1701081"/>
        <a:ext cx="60905" cy="60905"/>
      </dsp:txXfrm>
    </dsp:sp>
    <dsp:sp modelId="{9B160FDD-FF1D-4136-8EDC-371BBD9A0939}">
      <dsp:nvSpPr>
        <dsp:cNvPr id="0" name=""/>
        <dsp:cNvSpPr/>
      </dsp:nvSpPr>
      <dsp:spPr>
        <a:xfrm>
          <a:off x="2274182" y="881142"/>
          <a:ext cx="1257358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nghệ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thuật</a:t>
          </a:r>
          <a:endParaRPr lang="en-US" sz="1600" kern="1200" dirty="0">
            <a:latin typeface="+mj-lt"/>
          </a:endParaRPr>
        </a:p>
      </dsp:txBody>
      <dsp:txXfrm>
        <a:off x="2296538" y="903498"/>
        <a:ext cx="1212646" cy="718591"/>
      </dsp:txXfrm>
    </dsp:sp>
    <dsp:sp modelId="{25CE3FA1-60B2-4113-B716-8536818E38F7}">
      <dsp:nvSpPr>
        <dsp:cNvPr id="0" name=""/>
        <dsp:cNvSpPr/>
      </dsp:nvSpPr>
      <dsp:spPr>
        <a:xfrm rot="18781533">
          <a:off x="3340091" y="806176"/>
          <a:ext cx="120531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05311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912614" y="792089"/>
        <a:ext cx="60265" cy="60265"/>
      </dsp:txXfrm>
    </dsp:sp>
    <dsp:sp modelId="{71DDC318-3B93-4F72-A81E-E4DFADBE5576}">
      <dsp:nvSpPr>
        <dsp:cNvPr id="0" name=""/>
        <dsp:cNvSpPr/>
      </dsp:nvSpPr>
      <dsp:spPr>
        <a:xfrm>
          <a:off x="4353954" y="0"/>
          <a:ext cx="3097789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Nghệ thuật miêu tả nội tâm nhân vật : độc thoại, độc thoại nội tâm</a:t>
          </a:r>
          <a:endParaRPr lang="en-US" sz="1600" kern="1200" dirty="0">
            <a:latin typeface="+mj-lt"/>
          </a:endParaRPr>
        </a:p>
      </dsp:txBody>
      <dsp:txXfrm>
        <a:off x="4376310" y="22356"/>
        <a:ext cx="3053077" cy="718591"/>
      </dsp:txXfrm>
    </dsp:sp>
    <dsp:sp modelId="{DCEB9EDA-7C9E-4D22-B353-098665B751D1}">
      <dsp:nvSpPr>
        <dsp:cNvPr id="0" name=""/>
        <dsp:cNvSpPr/>
      </dsp:nvSpPr>
      <dsp:spPr>
        <a:xfrm rot="5987">
          <a:off x="3531540" y="1247434"/>
          <a:ext cx="78893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88936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906285" y="1243757"/>
        <a:ext cx="39446" cy="39446"/>
      </dsp:txXfrm>
    </dsp:sp>
    <dsp:sp modelId="{12423E75-BA4B-4B2B-BA4F-187DC6B616CE}">
      <dsp:nvSpPr>
        <dsp:cNvPr id="0" name=""/>
        <dsp:cNvSpPr/>
      </dsp:nvSpPr>
      <dsp:spPr>
        <a:xfrm>
          <a:off x="4320475" y="882516"/>
          <a:ext cx="3171967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Tài năng tả cảnh, bút pháp tả cảnh ngụ tình</a:t>
          </a:r>
          <a:endParaRPr lang="en-US" sz="1600" kern="1200" dirty="0">
            <a:latin typeface="+mj-lt"/>
          </a:endParaRPr>
        </a:p>
      </dsp:txBody>
      <dsp:txXfrm>
        <a:off x="4342831" y="904872"/>
        <a:ext cx="3127255" cy="718591"/>
      </dsp:txXfrm>
    </dsp:sp>
    <dsp:sp modelId="{F056EE69-74B4-4603-9D6F-291CD00A4510}">
      <dsp:nvSpPr>
        <dsp:cNvPr id="0" name=""/>
        <dsp:cNvSpPr/>
      </dsp:nvSpPr>
      <dsp:spPr>
        <a:xfrm rot="2786077">
          <a:off x="3353637" y="1661480"/>
          <a:ext cx="114474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144741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+mj-lt"/>
          </a:endParaRPr>
        </a:p>
      </dsp:txBody>
      <dsp:txXfrm>
        <a:off x="3897389" y="1648908"/>
        <a:ext cx="57237" cy="57237"/>
      </dsp:txXfrm>
    </dsp:sp>
    <dsp:sp modelId="{AD6A0045-A268-4514-A057-0C4D1F710611}">
      <dsp:nvSpPr>
        <dsp:cNvPr id="0" name=""/>
        <dsp:cNvSpPr/>
      </dsp:nvSpPr>
      <dsp:spPr>
        <a:xfrm>
          <a:off x="4320475" y="1710608"/>
          <a:ext cx="3171967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Sử dụng thành công từ láy, điể</a:t>
          </a:r>
          <a:r>
            <a:rPr lang="en-US" sz="1600" kern="1200" dirty="0">
              <a:latin typeface="+mj-lt"/>
            </a:rPr>
            <a:t>n</a:t>
          </a:r>
          <a:r>
            <a:rPr lang="vi-VN" sz="1600" kern="1200" dirty="0">
              <a:latin typeface="+mj-lt"/>
            </a:rPr>
            <a:t> tích, điển cố, nghệ thuật đối</a:t>
          </a:r>
          <a:endParaRPr lang="en-US" sz="1600" kern="1200" dirty="0">
            <a:latin typeface="+mj-lt"/>
          </a:endParaRPr>
        </a:p>
      </dsp:txBody>
      <dsp:txXfrm>
        <a:off x="4342831" y="1732964"/>
        <a:ext cx="3127255" cy="718591"/>
      </dsp:txXfrm>
    </dsp:sp>
    <dsp:sp modelId="{85D5F4F2-14B8-42C3-A7F0-CD5E17592B11}">
      <dsp:nvSpPr>
        <dsp:cNvPr id="0" name=""/>
        <dsp:cNvSpPr/>
      </dsp:nvSpPr>
      <dsp:spPr>
        <a:xfrm rot="3285683">
          <a:off x="1170903" y="2812736"/>
          <a:ext cx="1539033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39033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901944" y="2790307"/>
        <a:ext cx="76951" cy="76951"/>
      </dsp:txXfrm>
    </dsp:sp>
    <dsp:sp modelId="{001E140C-34E6-4622-836F-65354800173E}">
      <dsp:nvSpPr>
        <dsp:cNvPr id="0" name=""/>
        <dsp:cNvSpPr/>
      </dsp:nvSpPr>
      <dsp:spPr>
        <a:xfrm>
          <a:off x="2384418" y="3075638"/>
          <a:ext cx="1081646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nội</a:t>
          </a:r>
          <a:r>
            <a:rPr lang="en-US" sz="1600" kern="1200" dirty="0">
              <a:latin typeface="+mj-lt"/>
            </a:rPr>
            <a:t> dung</a:t>
          </a:r>
        </a:p>
      </dsp:txBody>
      <dsp:txXfrm>
        <a:off x="2406774" y="3097994"/>
        <a:ext cx="1036934" cy="718591"/>
      </dsp:txXfrm>
    </dsp:sp>
    <dsp:sp modelId="{4D8988D8-31E6-4DB4-B7A9-1DC7A7794BFD}">
      <dsp:nvSpPr>
        <dsp:cNvPr id="0" name=""/>
        <dsp:cNvSpPr/>
      </dsp:nvSpPr>
      <dsp:spPr>
        <a:xfrm rot="19701322">
          <a:off x="3403874" y="3221794"/>
          <a:ext cx="83655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36557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801239" y="3216926"/>
        <a:ext cx="41827" cy="41827"/>
      </dsp:txXfrm>
    </dsp:sp>
    <dsp:sp modelId="{6347AB63-DC24-476B-8EB7-CB7532AE2213}">
      <dsp:nvSpPr>
        <dsp:cNvPr id="0" name=""/>
        <dsp:cNvSpPr/>
      </dsp:nvSpPr>
      <dsp:spPr>
        <a:xfrm>
          <a:off x="4178241" y="2636739"/>
          <a:ext cx="2953907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Cảnh ngộ Thúy Kiều cô đơn, buồn tủi </a:t>
          </a:r>
          <a:r>
            <a:rPr lang="en-US" sz="1600" kern="1200" dirty="0" err="1">
              <a:latin typeface="+mj-lt"/>
            </a:rPr>
            <a:t>khi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bị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giam</a:t>
          </a:r>
          <a:r>
            <a:rPr lang="en-US" sz="1600" kern="1200" dirty="0">
              <a:latin typeface="+mj-lt"/>
            </a:rPr>
            <a:t> ở </a:t>
          </a:r>
          <a:r>
            <a:rPr lang="en-US" sz="1600" kern="1200" dirty="0" err="1">
              <a:latin typeface="+mj-lt"/>
            </a:rPr>
            <a:t>lầu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Ngưng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Bích</a:t>
          </a:r>
          <a:r>
            <a:rPr lang="vi-VN" sz="1600" kern="1200" dirty="0">
              <a:latin typeface="+mj-lt"/>
            </a:rPr>
            <a:t> </a:t>
          </a:r>
          <a:endParaRPr lang="en-US" sz="1600" kern="1200" dirty="0">
            <a:latin typeface="+mj-lt"/>
          </a:endParaRPr>
        </a:p>
      </dsp:txBody>
      <dsp:txXfrm>
        <a:off x="4200597" y="2659095"/>
        <a:ext cx="2909195" cy="718591"/>
      </dsp:txXfrm>
    </dsp:sp>
    <dsp:sp modelId="{9139DDCA-E9CF-480F-AD2E-D5B882D8907E}">
      <dsp:nvSpPr>
        <dsp:cNvPr id="0" name=""/>
        <dsp:cNvSpPr/>
      </dsp:nvSpPr>
      <dsp:spPr>
        <a:xfrm rot="1898678">
          <a:off x="3403874" y="3660693"/>
          <a:ext cx="83655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36557" y="16046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801239" y="3655826"/>
        <a:ext cx="41827" cy="41827"/>
      </dsp:txXfrm>
    </dsp:sp>
    <dsp:sp modelId="{5FD16CC2-8957-4101-9F4D-BC900967881D}">
      <dsp:nvSpPr>
        <dsp:cNvPr id="0" name=""/>
        <dsp:cNvSpPr/>
      </dsp:nvSpPr>
      <dsp:spPr>
        <a:xfrm>
          <a:off x="4178241" y="3514538"/>
          <a:ext cx="2476537" cy="7633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Tấm lòng thủy chung, hiếu thảo và vị tha của Kiều</a:t>
          </a:r>
          <a:endParaRPr lang="en-US" sz="1600" kern="1200" dirty="0">
            <a:latin typeface="+mj-lt"/>
          </a:endParaRPr>
        </a:p>
      </dsp:txBody>
      <dsp:txXfrm>
        <a:off x="4200597" y="3536894"/>
        <a:ext cx="2431825" cy="718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C862D-A528-42A8-9148-2FEE207F4AEF}">
      <dsp:nvSpPr>
        <dsp:cNvPr id="0" name=""/>
        <dsp:cNvSpPr/>
      </dsp:nvSpPr>
      <dsp:spPr>
        <a:xfrm>
          <a:off x="0" y="1505570"/>
          <a:ext cx="1512002" cy="980518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+mj-lt"/>
            </a:rPr>
            <a:t>Lục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Vân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Tiên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cứu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Kiều</a:t>
          </a:r>
          <a:r>
            <a:rPr lang="en-US" sz="1600" b="1" kern="1200" dirty="0">
              <a:latin typeface="+mj-lt"/>
            </a:rPr>
            <a:t> </a:t>
          </a:r>
          <a:r>
            <a:rPr lang="en-US" sz="1600" b="1" kern="1200" dirty="0" err="1">
              <a:latin typeface="+mj-lt"/>
            </a:rPr>
            <a:t>Nguyệt</a:t>
          </a:r>
          <a:r>
            <a:rPr lang="en-US" sz="1600" b="1" kern="1200" dirty="0">
              <a:latin typeface="+mj-lt"/>
            </a:rPr>
            <a:t> Nga</a:t>
          </a:r>
        </a:p>
      </dsp:txBody>
      <dsp:txXfrm>
        <a:off x="28718" y="1534288"/>
        <a:ext cx="1454566" cy="923082"/>
      </dsp:txXfrm>
    </dsp:sp>
    <dsp:sp modelId="{B0F62189-49C9-4F23-88B2-1167CD1CC492}">
      <dsp:nvSpPr>
        <dsp:cNvPr id="0" name=""/>
        <dsp:cNvSpPr/>
      </dsp:nvSpPr>
      <dsp:spPr>
        <a:xfrm rot="17517372">
          <a:off x="1219249" y="1549651"/>
          <a:ext cx="935158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935158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663449" y="1538785"/>
        <a:ext cx="46757" cy="46757"/>
      </dsp:txXfrm>
    </dsp:sp>
    <dsp:sp modelId="{9B160FDD-FF1D-4136-8EDC-371BBD9A0939}">
      <dsp:nvSpPr>
        <dsp:cNvPr id="0" name=""/>
        <dsp:cNvSpPr/>
      </dsp:nvSpPr>
      <dsp:spPr>
        <a:xfrm>
          <a:off x="1861655" y="825979"/>
          <a:ext cx="996654" cy="605038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nghệ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thuật</a:t>
          </a:r>
          <a:endParaRPr lang="en-US" sz="1600" kern="1200" dirty="0">
            <a:latin typeface="+mj-lt"/>
          </a:endParaRPr>
        </a:p>
      </dsp:txBody>
      <dsp:txXfrm>
        <a:off x="1879376" y="843700"/>
        <a:ext cx="961212" cy="569596"/>
      </dsp:txXfrm>
    </dsp:sp>
    <dsp:sp modelId="{25CE3FA1-60B2-4113-B716-8536818E38F7}">
      <dsp:nvSpPr>
        <dsp:cNvPr id="0" name=""/>
        <dsp:cNvSpPr/>
      </dsp:nvSpPr>
      <dsp:spPr>
        <a:xfrm rot="18595252">
          <a:off x="2669244" y="711262"/>
          <a:ext cx="1055435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1055435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170576" y="697389"/>
        <a:ext cx="52771" cy="52771"/>
      </dsp:txXfrm>
    </dsp:sp>
    <dsp:sp modelId="{71DDC318-3B93-4F72-A81E-E4DFADBE5576}">
      <dsp:nvSpPr>
        <dsp:cNvPr id="0" name=""/>
        <dsp:cNvSpPr/>
      </dsp:nvSpPr>
      <dsp:spPr>
        <a:xfrm>
          <a:off x="3535614" y="0"/>
          <a:ext cx="3225082" cy="638103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Ngôn ngữ bình dị, dân dã</a:t>
          </a:r>
          <a:endParaRPr lang="en-US" sz="1600" kern="1200" dirty="0">
            <a:latin typeface="+mj-lt"/>
          </a:endParaRPr>
        </a:p>
      </dsp:txBody>
      <dsp:txXfrm>
        <a:off x="3554303" y="18689"/>
        <a:ext cx="3187704" cy="600725"/>
      </dsp:txXfrm>
    </dsp:sp>
    <dsp:sp modelId="{DCEB9EDA-7C9E-4D22-B353-098665B751D1}">
      <dsp:nvSpPr>
        <dsp:cNvPr id="0" name=""/>
        <dsp:cNvSpPr/>
      </dsp:nvSpPr>
      <dsp:spPr>
        <a:xfrm rot="465854">
          <a:off x="2855147" y="1162606"/>
          <a:ext cx="690165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690165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182975" y="1157864"/>
        <a:ext cx="34508" cy="34508"/>
      </dsp:txXfrm>
    </dsp:sp>
    <dsp:sp modelId="{12423E75-BA4B-4B2B-BA4F-187DC6B616CE}">
      <dsp:nvSpPr>
        <dsp:cNvPr id="0" name=""/>
        <dsp:cNvSpPr/>
      </dsp:nvSpPr>
      <dsp:spPr>
        <a:xfrm>
          <a:off x="3542148" y="919218"/>
          <a:ext cx="3832819" cy="605038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Tự sự kết hợp biểu cảm, khắc họa tính cách nhân vật qua hành động, lời nói</a:t>
          </a:r>
          <a:endParaRPr lang="en-US" sz="1600" kern="1200" dirty="0">
            <a:latin typeface="+mj-lt"/>
          </a:endParaRPr>
        </a:p>
      </dsp:txBody>
      <dsp:txXfrm>
        <a:off x="3559869" y="936939"/>
        <a:ext cx="3797377" cy="569596"/>
      </dsp:txXfrm>
    </dsp:sp>
    <dsp:sp modelId="{85D5F4F2-14B8-42C3-A7F0-CD5E17592B11}">
      <dsp:nvSpPr>
        <dsp:cNvPr id="0" name=""/>
        <dsp:cNvSpPr/>
      </dsp:nvSpPr>
      <dsp:spPr>
        <a:xfrm rot="3834635">
          <a:off x="1233634" y="2429573"/>
          <a:ext cx="993769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993769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1705674" y="2417241"/>
        <a:ext cx="49688" cy="49688"/>
      </dsp:txXfrm>
    </dsp:sp>
    <dsp:sp modelId="{001E140C-34E6-4622-836F-65354800173E}">
      <dsp:nvSpPr>
        <dsp:cNvPr id="0" name=""/>
        <dsp:cNvSpPr/>
      </dsp:nvSpPr>
      <dsp:spPr>
        <a:xfrm>
          <a:off x="1949035" y="2585823"/>
          <a:ext cx="857375" cy="605038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Giá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trị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về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nội</a:t>
          </a:r>
          <a:r>
            <a:rPr lang="en-US" sz="1600" kern="1200" dirty="0">
              <a:latin typeface="+mj-lt"/>
            </a:rPr>
            <a:t> dung</a:t>
          </a:r>
        </a:p>
      </dsp:txBody>
      <dsp:txXfrm>
        <a:off x="1966756" y="2603544"/>
        <a:ext cx="821933" cy="569596"/>
      </dsp:txXfrm>
    </dsp:sp>
    <dsp:sp modelId="{4D8988D8-31E6-4DB4-B7A9-1DC7A7794BFD}">
      <dsp:nvSpPr>
        <dsp:cNvPr id="0" name=""/>
        <dsp:cNvSpPr/>
      </dsp:nvSpPr>
      <dsp:spPr>
        <a:xfrm rot="18818407">
          <a:off x="2648978" y="2508159"/>
          <a:ext cx="1016102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1016102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131627" y="2495268"/>
        <a:ext cx="50805" cy="50805"/>
      </dsp:txXfrm>
    </dsp:sp>
    <dsp:sp modelId="{6347AB63-DC24-476B-8EB7-CB7532AE2213}">
      <dsp:nvSpPr>
        <dsp:cNvPr id="0" name=""/>
        <dsp:cNvSpPr/>
      </dsp:nvSpPr>
      <dsp:spPr>
        <a:xfrm>
          <a:off x="3507649" y="1850481"/>
          <a:ext cx="3697326" cy="605038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Khát vọng hành đạo giúp đời của tác giả</a:t>
          </a:r>
          <a:endParaRPr lang="en-US" sz="1600" kern="1200" dirty="0">
            <a:latin typeface="+mj-lt"/>
          </a:endParaRPr>
        </a:p>
      </dsp:txBody>
      <dsp:txXfrm>
        <a:off x="3525370" y="1868202"/>
        <a:ext cx="3661884" cy="569596"/>
      </dsp:txXfrm>
    </dsp:sp>
    <dsp:sp modelId="{9139DDCA-E9CF-480F-AD2E-D5B882D8907E}">
      <dsp:nvSpPr>
        <dsp:cNvPr id="0" name=""/>
        <dsp:cNvSpPr/>
      </dsp:nvSpPr>
      <dsp:spPr>
        <a:xfrm rot="2827844">
          <a:off x="2679455" y="3166898"/>
          <a:ext cx="794284" cy="25024"/>
        </a:xfrm>
        <a:custGeom>
          <a:avLst/>
          <a:gdLst/>
          <a:ahLst/>
          <a:cxnLst/>
          <a:rect l="0" t="0" r="0" b="0"/>
          <a:pathLst>
            <a:path>
              <a:moveTo>
                <a:pt x="0" y="12512"/>
              </a:moveTo>
              <a:lnTo>
                <a:pt x="794284" y="12512"/>
              </a:lnTo>
            </a:path>
          </a:pathLst>
        </a:custGeom>
        <a:noFill/>
        <a:ln w="25400" cap="flat" cmpd="sng" algn="ctr">
          <a:solidFill>
            <a:srgbClr val="7F663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latin typeface="+mj-lt"/>
          </a:endParaRPr>
        </a:p>
      </dsp:txBody>
      <dsp:txXfrm>
        <a:off x="3056740" y="3159553"/>
        <a:ext cx="39714" cy="39714"/>
      </dsp:txXfrm>
    </dsp:sp>
    <dsp:sp modelId="{5FD16CC2-8957-4101-9F4D-BC900967881D}">
      <dsp:nvSpPr>
        <dsp:cNvPr id="0" name=""/>
        <dsp:cNvSpPr/>
      </dsp:nvSpPr>
      <dsp:spPr>
        <a:xfrm>
          <a:off x="3346784" y="2816236"/>
          <a:ext cx="4502087" cy="1308485"/>
        </a:xfrm>
        <a:prstGeom prst="roundRect">
          <a:avLst>
            <a:gd name="adj" fmla="val 10000"/>
          </a:avLst>
        </a:prstGeom>
        <a:solidFill>
          <a:srgbClr val="7F663D"/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- Khắc họa những phẩm chất đẹp đẽ của hai nhân vật</a:t>
          </a:r>
          <a:r>
            <a:rPr lang="en-US" sz="1600" kern="1200" dirty="0">
              <a:latin typeface="+mj-lt"/>
            </a:rPr>
            <a:t>:</a:t>
          </a:r>
          <a:endParaRPr lang="vi-VN" sz="1600" kern="1200" dirty="0">
            <a:latin typeface="+mj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+ Lục Vân Tiên tài ba, dũng cảm, trọng nghĩa khinh tài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600" kern="1200" dirty="0">
              <a:latin typeface="+mj-lt"/>
            </a:rPr>
            <a:t>+ Kiều Ngu</a:t>
          </a:r>
          <a:r>
            <a:rPr lang="en-US" sz="1600" kern="1200" dirty="0" err="1">
              <a:latin typeface="+mj-lt"/>
            </a:rPr>
            <a:t>yệt</a:t>
          </a:r>
          <a:r>
            <a:rPr lang="vi-VN" sz="1600" kern="1200" dirty="0">
              <a:latin typeface="+mj-lt"/>
            </a:rPr>
            <a:t> Nga hiền hậu, nết na, ân tình</a:t>
          </a:r>
          <a:endParaRPr lang="en-US" sz="1600" kern="1200" dirty="0">
            <a:latin typeface="+mj-lt"/>
          </a:endParaRPr>
        </a:p>
      </dsp:txBody>
      <dsp:txXfrm>
        <a:off x="3385108" y="2854560"/>
        <a:ext cx="4425439" cy="1231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7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 84 0 0,'0'0'334'0'0,"-25"0"2192"0"0,7 0-2247 0 0,10 0-212 0 0,12 0-577 0 0,-3 0 325 0 0,-1 0-52 0 0,0 0-58 0 0,0 0-35 0 0,4 0-15 0 0,23 0-673 0 0,-27 0 696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07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15 0 0 0,'-19'3'587'0'0,"-1"0"0"0"0,1-1 1 0 0,-1-1-1 0 0,1-1 0 0 0,-1-1 0 0 0,-30-5 0 0 0,-37 0 255 0 0,-27-5-106 0 0,147 25-1500 0 0,-20-10 196 0 0,0 0-1 0 0,0 1 1 0 0,-1 0-1 0 0,1 1 1 0 0,14 9-1 0 0,-25-13 447 0 0,11 15-1173 0 0,-12-14 1199 0 0</inkml:trace>
  <inkml:trace contextRef="#ctx0" brushRef="#br0" timeOffset="1">286 40 0 0 0,'-6'1'166'0'0,"1"1"0"0"0,0-1 1 0 0,0 0-1 0 0,-1 0 0 0 0,1 0 0 0 0,0-1 1 0 0,-1 0-1 0 0,1 0 0 0 0,0 0 0 0 0,-1-1 1 0 0,1 0-1 0 0,-6-1 0 0 0,-21-1 987 0 0,31 3-1039 0 0,1 0-31 0 0,0 0-32 0 0,0 0-35 0 0,20 0-202 0 0,122 7-3068 0 0,-139-7 3116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07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0 0 0,'-3'1'140'0'0,"1"-1"0"0"0,-1 1 0 0 0,1 0 1 0 0,-1-1-1 0 0,0 1 0 0 0,1-1 0 0 0,-1 0 0 0 0,0 0 0 0 0,1 0 0 0 0,-1 0 1 0 0,0-1-1 0 0,1 1 0 0 0,-4-1 0 0 0,-10-1 864 0 0,15 2-783 0 0,1 0-227 0 0,0 0 1 0 0,0 0-1 0 0,0 0 0 0 0,0 0 1 0 0,0 0-1 0 0,0 0 0 0 0,0 0 1 0 0,0 0-1 0 0,0 0 1 0 0,0 0-1 0 0,0 0 0 0 0,1 0 1 0 0,-1 0-1 0 0,0 0 0 0 0,0 0 1 0 0,0 0-1 0 0,0 0 0 0 0,0 0 1 0 0,0 0-1 0 0,0 0 0 0 0,0 1 1 0 0,0-1-1 0 0,0 0 1 0 0,0 0-1 0 0,0 0 0 0 0,0 0 1 0 0,0 0-1 0 0,0 0 0 0 0,0 0 1 0 0,0 0-1 0 0,0 0 0 0 0,0 0 1 0 0,0 0-1 0 0,0 0 0 0 0,0 1 1 0 0,0-1-1 0 0,0 0 1 0 0,0 0-1 0 0,0 0 0 0 0,0 0 1 0 0,0 0-1 0 0,0 0 0 0 0,0 0 1 0 0,0 0-1 0 0,0 0 0 0 0,0 0 1 0 0,0 0-1 0 0,0 1 0 0 0,0-1 1 0 0,0 0-1 0 0,0 0 1 0 0,0 0-1 0 0,0 0 0 0 0,0 0 1 0 0,0 0-1 0 0,0 0 0 0 0,0 0 1 0 0,-1 0-1 0 0,1 0 0 0 0,0 0 1 0 0,0 0-1 0 0,0 0 0 0 0,0 0 1 0 0,0 0-1 0 0,0 0 1 0 0,0 0-1 0 0,0 0 0 0 0,0 0 1 0 0,2 2-211 0 0,0-1 1 0 0,0 0 0 0 0,1 1 0 0 0,-1 0 0 0 0,0-1-1 0 0,0 1 1 0 0,-1 0 0 0 0,1 0 0 0 0,0 0 0 0 0,-1 0 0 0 0,3 4-1 0 0,-4-6 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10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33 0 0 0,'-33'-25'2668'0'0,"3"18"-2076"0"0,29 7-528 0 0,1 0-1 0 0,0 0-5 0 0,0 0 1 0 0,0 0 1 0 0,0 0-4 0 0,0 0 0 0 0,-20 3 684 0 0,16-3-681 0 0,-22 4 58 0 0,20-1-118 0 0,-21-3-56 0 0,-15 4-755 0 0,41-4 520 0 0,-35 3-1345 0 0,-4-3 19 0 0,27 0 1443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1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11 52 0 0,'-78'-2'2977'0'0,"55"1"-3566"0"0,97-6-1652 0 0,-72 7 2042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1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11 52 0 0,'-78'-2'2977'0'0,"55"1"-3566"0"0,97-6-1652 0 0,-72 7 2042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8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0 0 0,'-6'0'637'0'0,"10"0"-725"0"0,-2 0-225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8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0 0 0 0,'0'0'109'0'0,"0"0"195"0"0,-23 13 2435 0 0,13-13-2375 0 0,8 0-335 0 0,0 0 0 0 0,0 0 0 0 0,-1 0 0 0 0,1 0 0 0 0,0 0 0 0 0,0 0 0 0 0,0 1 1 0 0,0-1-1 0 0,-1 1 0 0 0,-3 1 0 0 0,5-1-221 0 0,16 26-2060 0 0,-16-11 1421 0 0,-5-7 422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9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0 0 0 0,'-188'5'2968'0'0,"211"-2"-3846"0"0,39 0 0 0 0,-6 0-51 0 0,-33 1 646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9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720 0 0 0 0,'-41'9'1007'0'0,"-78"8"0"0"0,47-9-220 0 0,-284 32 1390 0 0,343-38-2145 0 0,-97 9 45 0 0,102-9-354 0 0,15 2-504 0 0,17 3-191 0 0,83 7-1807 0 0,-91-10 2501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3:59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0 264 0 0,'-18'4'624'0'0,"-1"-2"1"0"0,1 0-1 0 0,-36-1 0 0 0,40-1-141 0 0,-34 0 561 0 0,40 0-1470 0 0,32 0-742 0 0,36 4-1046 0 0,-58-4 1814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05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0 0 0 0,'-285'7'4043'0'0,"229"-3"-3204"0"0,55-4-783 0 0,1 0-10 0 0,0 0-8 0 0,18 3-18 0 0,85 8-883 0 0,-77-9 112 0 0,0 0 0 0 0,-1 1-1 0 0,0 2 1 0 0,38 12 0 0 0,-53-14 409 0 0,-8 1 261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06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16 0 0 0,'-23'3'515'0'0,"-1"-1"-1"0"0,1-2 1 0 0,-1 0-1 0 0,-45-7 1 0 0,23 2 361 0 0,4-2-94 0 0,32 5-1197 0 0,31 5-850 0 0,-15-2 858 0 0,1-1 1 0 0,0 1-1 0 0,-1-1 1 0 0,1 0-1 0 0,9-2 1 0 0,-8 1 294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14T07:04:06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22 0 0 0,'-37'-1'1694'0'0,"-52"-10"0"0"0,56 6-1381 0 0,-23 1 142 0 0,55 4-440 0 0,1 0-31 0 0,0 0-32 0 0,0 0-34 0 0,0 0-42 0 0,0 0-49 0 0,18 3-786 0 0,21 19-1509 0 0,-32-19 2167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FFCF0-DD59-4612-9D71-417719DC0377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AA1E2-0BCB-498F-B666-E5E40D2532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94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71052-D2CD-4509-9529-09D0CAC893E6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49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96F6-935B-4887-B2A3-B76695E5F55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997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D596F6-935B-4887-B2A3-B76695E5F5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93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946E-B064-4211-A11D-E702AF025A18}" type="datetimeFigureOut">
              <a:rPr lang="zh-CN" altLang="en-US" smtClean="0"/>
              <a:pPr/>
              <a:t>2022/10/29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CCD5-501B-4F30-908A-642832F2139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96280"/>
            <a:ext cx="143508" cy="3960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79512" y="24854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zh-CN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成功项目展示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946E-B064-4211-A11D-E702AF025A18}" type="datetimeFigureOut">
              <a:rPr lang="zh-CN" altLang="en-US" smtClean="0"/>
              <a:pPr/>
              <a:t>2022/10/29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CCD5-501B-4F30-908A-642832F2139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96280"/>
            <a:ext cx="143508" cy="3960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79512" y="24854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明年工作计划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42"/>
            <a:ext cx="2057400" cy="438999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42"/>
            <a:ext cx="6019800" cy="43899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04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21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6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11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6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43000" y="374188"/>
            <a:ext cx="6858000" cy="523279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143000" y="918257"/>
            <a:ext cx="6858000" cy="28074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1503977"/>
            <a:ext cx="3942159" cy="35380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endParaRPr lang="en-AU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1869220"/>
            <a:ext cx="3942159" cy="1320052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Lato Light" panose="020F0302020204030203" pitchFamily="34" charset="0"/>
              </a:defRPr>
            </a:lvl1pPr>
          </a:lstStyle>
          <a:p>
            <a:pPr lvl="0"/>
            <a:endParaRPr lang="en-A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29841" y="3288332"/>
            <a:ext cx="3940969" cy="370398"/>
          </a:xfrm>
        </p:spPr>
        <p:txBody>
          <a:bodyPr>
            <a:normAutofit/>
          </a:bodyPr>
          <a:lstStyle>
            <a:lvl1pPr marL="0" indent="0">
              <a:buNone/>
              <a:defRPr sz="1200" b="1" i="1">
                <a:latin typeface="Lato Light" panose="020F0302020204030203" pitchFamily="34" charset="0"/>
              </a:defRPr>
            </a:lvl1pPr>
          </a:lstStyle>
          <a:p>
            <a:pPr lvl="0"/>
            <a:endParaRPr lang="en-AU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629841" y="3658730"/>
            <a:ext cx="3940969" cy="370399"/>
          </a:xfrm>
        </p:spPr>
        <p:txBody>
          <a:bodyPr>
            <a:normAutofit/>
          </a:bodyPr>
          <a:lstStyle>
            <a:lvl1pPr marL="0" indent="0">
              <a:buNone/>
              <a:defRPr sz="900" b="1">
                <a:latin typeface="Lato Light" panose="020F0302020204030203" pitchFamily="34" charset="0"/>
              </a:defRPr>
            </a:lvl1pPr>
          </a:lstStyle>
          <a:p>
            <a:pPr lvl="0"/>
            <a:endParaRPr lang="en-AU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29841" y="4029128"/>
            <a:ext cx="3942159" cy="270355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Lato Light" panose="020F0302020204030203" pitchFamily="34" charset="0"/>
              </a:defRPr>
            </a:lvl1pPr>
          </a:lstStyle>
          <a:p>
            <a:pPr lvl="0"/>
            <a:endParaRPr lang="en-AU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8735"/>
            <a:ext cx="2057400" cy="273928"/>
          </a:xfrm>
        </p:spPr>
        <p:txBody>
          <a:bodyPr/>
          <a:lstStyle>
            <a:lvl1pPr>
              <a:defRPr>
                <a:latin typeface="Lato Light" panose="020F0302020204030203" pitchFamily="34" charset="0"/>
              </a:defRPr>
            </a:lvl1pPr>
          </a:lstStyle>
          <a:p>
            <a:fld id="{722F6D6F-DD99-46DF-A9EA-728D63EA6A31}" type="datetimeFigureOut">
              <a:rPr lang="en-AU" smtClean="0"/>
              <a:pPr/>
              <a:t>29/10/2022</a:t>
            </a:fld>
            <a:endParaRPr lang="en-AU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8735"/>
            <a:ext cx="3086100" cy="273928"/>
          </a:xfrm>
        </p:spPr>
        <p:txBody>
          <a:bodyPr/>
          <a:lstStyle>
            <a:lvl1pPr>
              <a:defRPr>
                <a:latin typeface="Lato Light" panose="020F0302020204030203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8735"/>
            <a:ext cx="2057400" cy="273928"/>
          </a:xfrm>
        </p:spPr>
        <p:txBody>
          <a:bodyPr/>
          <a:lstStyle>
            <a:lvl1pPr>
              <a:defRPr>
                <a:latin typeface="Lato Light" panose="020F0302020204030203" pitchFamily="34" charset="0"/>
              </a:defRPr>
            </a:lvl1pPr>
          </a:lstStyle>
          <a:p>
            <a:fld id="{84AD2E7E-F7BA-4F6B-9D0C-0B2331C2AE0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112544" y="1504225"/>
            <a:ext cx="3251597" cy="35372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endParaRPr lang="en-AU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5112544" y="1868668"/>
            <a:ext cx="3251597" cy="703876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Lato Light" panose="020F0302020204030203" pitchFamily="34" charset="0"/>
              </a:defRPr>
            </a:lvl1pPr>
          </a:lstStyle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194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 New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68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8735"/>
            <a:ext cx="2057400" cy="273928"/>
          </a:xfrm>
        </p:spPr>
        <p:txBody>
          <a:bodyPr/>
          <a:lstStyle>
            <a:lvl1pPr>
              <a:defRPr/>
            </a:lvl1pPr>
          </a:lstStyle>
          <a:p>
            <a:fld id="{1F931BFC-FA3C-44C9-BDF3-A1EA94A517F2}" type="datetime1">
              <a:rPr lang="zh-CN" altLang="en-US"/>
              <a:pPr/>
              <a:t>2022/10/29</a:t>
            </a:fld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8735"/>
            <a:ext cx="3086100" cy="273928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8735"/>
            <a:ext cx="2057400" cy="273928"/>
          </a:xfrm>
        </p:spPr>
        <p:txBody>
          <a:bodyPr/>
          <a:lstStyle>
            <a:lvl1pPr>
              <a:defRPr/>
            </a:lvl1pPr>
          </a:lstStyle>
          <a:p>
            <a:fld id="{2E9294EB-43AD-4253-9111-B513B7CCDA25}" type="slidenum">
              <a:rPr lang="zh-CN" altLang="en-US"/>
              <a:pPr/>
              <a:t>‹#›</a:t>
            </a:fld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4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07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9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521"/>
            <a:ext cx="4038600" cy="3395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521"/>
            <a:ext cx="4038600" cy="3395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4EE2031-D4B2-43AA-AB97-246E3FF9D927}"/>
              </a:ext>
            </a:extLst>
          </p:cNvPr>
          <p:cNvSpPr/>
          <p:nvPr userDrawn="1"/>
        </p:nvSpPr>
        <p:spPr>
          <a:xfrm>
            <a:off x="0" y="4696780"/>
            <a:ext cx="9144000" cy="4483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72D1FF5-48EE-4316-BAB3-69884DCCD7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0"/>
            <a:ext cx="9138700" cy="514508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5E791EE-C462-4B4A-8AB9-EED30084BF84}"/>
              </a:ext>
            </a:extLst>
          </p:cNvPr>
          <p:cNvSpPr txBox="1"/>
          <p:nvPr userDrawn="1"/>
        </p:nvSpPr>
        <p:spPr>
          <a:xfrm>
            <a:off x="143508" y="268288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单击此处添加标题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946E-B064-4211-A11D-E702AF025A18}" type="datetimeFigureOut">
              <a:rPr lang="zh-CN" altLang="en-US" smtClean="0"/>
              <a:pPr/>
              <a:t>2022/10/29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CCD5-501B-4F30-908A-642832F2139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96280"/>
            <a:ext cx="143508" cy="3960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79512" y="24854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zh-CN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年度工作概述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946E-B064-4211-A11D-E702AF025A18}" type="datetimeFigureOut">
              <a:rPr lang="zh-CN" altLang="en-US" smtClean="0"/>
              <a:pPr/>
              <a:t>2022/10/29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CCD5-501B-4F30-908A-642832F2139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96280"/>
            <a:ext cx="143508" cy="3960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79512" y="24854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zh-CN" sz="1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工作完成情况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F030-126A-44E1-A291-CE0450786A5D}" type="datetimeFigureOut">
              <a:rPr lang="zh-CN" altLang="en-US" smtClean="0"/>
              <a:t>2022/10/29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91CF7-6230-429B-A18C-78A12BF27C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74" r:id="rId9"/>
    <p:sldLayoutId id="2147483675" r:id="rId10"/>
    <p:sldLayoutId id="2147483676" r:id="rId11"/>
    <p:sldLayoutId id="2147483656" r:id="rId12"/>
    <p:sldLayoutId id="2147483657" r:id="rId13"/>
    <p:sldLayoutId id="2147483658" r:id="rId14"/>
    <p:sldLayoutId id="2147483659" r:id="rId15"/>
    <p:sldLayoutId id="2147483663" r:id="rId16"/>
    <p:sldLayoutId id="2147483666" r:id="rId17"/>
    <p:sldLayoutId id="2147483670" r:id="rId18"/>
    <p:sldLayoutId id="2147483671" r:id="rId19"/>
    <p:sldLayoutId id="2147483672" r:id="rId20"/>
    <p:sldLayoutId id="2147483677" r:id="rId21"/>
    <p:sldLayoutId id="2147483678" r:id="rId22"/>
    <p:sldLayoutId id="2147483679" r:id="rId23"/>
    <p:sldLayoutId id="2147483681" r:id="rId24"/>
    <p:sldLayoutId id="2147483682" r:id="rId25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5.xml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" Type="http://schemas.openxmlformats.org/officeDocument/2006/relationships/image" Target="../media/image2.png"/><Relationship Id="rId21" Type="http://schemas.openxmlformats.org/officeDocument/2006/relationships/customXml" Target="../ink/ink9.xml"/><Relationship Id="rId7" Type="http://schemas.openxmlformats.org/officeDocument/2006/relationships/customXml" Target="../ink/ink2.xml"/><Relationship Id="rId12" Type="http://schemas.openxmlformats.org/officeDocument/2006/relationships/image" Target="../media/image7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2" Type="http://schemas.openxmlformats.org/officeDocument/2006/relationships/image" Target="../media/image1.jp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4.xml"/><Relationship Id="rId24" Type="http://schemas.openxmlformats.org/officeDocument/2006/relationships/image" Target="../media/image13.png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5.png"/><Relationship Id="rId10" Type="http://schemas.openxmlformats.org/officeDocument/2006/relationships/image" Target="../media/image6.png"/><Relationship Id="rId19" Type="http://schemas.openxmlformats.org/officeDocument/2006/relationships/customXml" Target="../ink/ink8.xml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customXml" Target="../ink/ink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4" Type="http://schemas.openxmlformats.org/officeDocument/2006/relationships/customXml" Target="../ink/ink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4" Type="http://schemas.openxmlformats.org/officeDocument/2006/relationships/customXml" Target="../ink/ink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474B08A-132F-40B2-97C8-31692AD90C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700" cy="5145088"/>
          </a:xfrm>
          <a:prstGeom prst="rect">
            <a:avLst/>
          </a:prstGeom>
        </p:spPr>
      </p:pic>
      <p:sp>
        <p:nvSpPr>
          <p:cNvPr id="20" name="TextBox 12">
            <a:extLst>
              <a:ext uri="{FF2B5EF4-FFF2-40B4-BE49-F238E27FC236}">
                <a16:creationId xmlns:a16="http://schemas.microsoft.com/office/drawing/2014/main" id="{FA4A5168-CCA9-436C-8A43-72911DFA0933}"/>
              </a:ext>
            </a:extLst>
          </p:cNvPr>
          <p:cNvSpPr txBox="1"/>
          <p:nvPr/>
        </p:nvSpPr>
        <p:spPr>
          <a:xfrm>
            <a:off x="1015733" y="664266"/>
            <a:ext cx="7164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zh-CN" sz="3600" b="1" dirty="0">
                <a:blipFill>
                  <a:blip r:embed="rId3"/>
                  <a:stretch>
                    <a:fillRect/>
                  </a:stretch>
                </a:blipFill>
                <a:latin typeface="+mj-lt"/>
                <a:ea typeface="微软雅黑" panose="020B0503020204020204" pitchFamily="34" charset="-122"/>
              </a:rPr>
              <a:t>Tiết</a:t>
            </a:r>
            <a:r>
              <a:rPr lang="en-US" altLang="zh-CN" sz="3600" b="1" dirty="0">
                <a:blipFill>
                  <a:blip r:embed="rId3"/>
                  <a:stretch>
                    <a:fillRect/>
                  </a:stretch>
                </a:blipFill>
                <a:latin typeface="+mj-lt"/>
                <a:ea typeface="微软雅黑" panose="020B0503020204020204" pitchFamily="34" charset="-122"/>
              </a:rPr>
              <a:t> 37-38</a:t>
            </a:r>
            <a:endParaRPr lang="vi-VN" altLang="zh-CN" sz="3600" b="1" dirty="0">
              <a:blipFill>
                <a:blip r:embed="rId3"/>
                <a:stretch>
                  <a:fillRect/>
                </a:stretch>
              </a:blipFill>
              <a:latin typeface="+mj-lt"/>
              <a:ea typeface="微软雅黑" panose="020B0503020204020204" pitchFamily="34" charset="-122"/>
            </a:endParaRPr>
          </a:p>
          <a:p>
            <a:pPr algn="ctr"/>
            <a:r>
              <a:rPr lang="vi-VN" altLang="zh-CN" sz="3600" b="1" dirty="0">
                <a:blipFill>
                  <a:blip r:embed="rId3"/>
                  <a:stretch>
                    <a:fillRect/>
                  </a:stretch>
                </a:blipFill>
                <a:latin typeface="+mj-lt"/>
                <a:ea typeface="微软雅黑" panose="020B0503020204020204" pitchFamily="34" charset="-122"/>
              </a:rPr>
              <a:t>ÔN TẬP VĂN HỌC TRUNG ĐẠI </a:t>
            </a:r>
            <a:endParaRPr lang="zh-CN" altLang="en-US" sz="3600" b="1" dirty="0">
              <a:blipFill>
                <a:blip r:embed="rId3"/>
                <a:stretch>
                  <a:fillRect/>
                </a:stretch>
              </a:blipFill>
              <a:latin typeface="+mj-lt"/>
              <a:ea typeface="微软雅黑" panose="020B0503020204020204" pitchFamily="34" charset="-122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510626-CF3D-4544-9192-FF8860305151}"/>
              </a:ext>
            </a:extLst>
          </p:cNvPr>
          <p:cNvGrpSpPr/>
          <p:nvPr/>
        </p:nvGrpSpPr>
        <p:grpSpPr>
          <a:xfrm>
            <a:off x="4961937" y="1042569"/>
            <a:ext cx="138960" cy="25560"/>
            <a:chOff x="4961937" y="1042569"/>
            <a:chExt cx="138960" cy="2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5F186B2-A662-4C60-BDC7-3CFAB18F07A0}"/>
                    </a:ext>
                  </a:extLst>
                </p14:cNvPr>
                <p14:cNvContentPartPr/>
                <p14:nvPr/>
              </p14:nvContentPartPr>
              <p14:xfrm>
                <a:off x="5082177" y="1058049"/>
                <a:ext cx="18720" cy="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5F186B2-A662-4C60-BDC7-3CFAB18F07A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73177" y="1049409"/>
                  <a:ext cx="36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485E24D-63B9-4020-A4AA-39E1B38C0B44}"/>
                    </a:ext>
                  </a:extLst>
                </p14:cNvPr>
                <p14:cNvContentPartPr/>
                <p14:nvPr/>
              </p14:nvContentPartPr>
              <p14:xfrm>
                <a:off x="4961937" y="1058049"/>
                <a:ext cx="2520" cy="3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485E24D-63B9-4020-A4AA-39E1B38C0B4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952937" y="1049409"/>
                  <a:ext cx="20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8960C0F-479A-449F-B758-A15530910126}"/>
                    </a:ext>
                  </a:extLst>
                </p14:cNvPr>
                <p14:cNvContentPartPr/>
                <p14:nvPr/>
              </p14:nvContentPartPr>
              <p14:xfrm>
                <a:off x="5016657" y="1042569"/>
                <a:ext cx="22680" cy="255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8960C0F-479A-449F-B758-A1553091012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008017" y="1033569"/>
                  <a:ext cx="40320" cy="43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7EEFF24-DEFA-4ACC-80B2-C77EA5211EE9}"/>
                  </a:ext>
                </a:extLst>
              </p14:cNvPr>
              <p14:cNvContentPartPr/>
              <p14:nvPr/>
            </p14:nvContentPartPr>
            <p14:xfrm>
              <a:off x="4985697" y="1116369"/>
              <a:ext cx="67680" cy="6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7EEFF24-DEFA-4ACC-80B2-C77EA5211EE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976697" y="1107369"/>
                <a:ext cx="853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31263E1-0229-4E76-B746-530FDF756A7C}"/>
                  </a:ext>
                </a:extLst>
              </p14:cNvPr>
              <p14:cNvContentPartPr/>
              <p14:nvPr/>
            </p14:nvContentPartPr>
            <p14:xfrm>
              <a:off x="5206737" y="1431729"/>
              <a:ext cx="259560" cy="428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31263E1-0229-4E76-B746-530FDF756A7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198097" y="1422729"/>
                <a:ext cx="27720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42065D0-7AC0-49E7-A8AE-1F762A0ADDC0}"/>
                  </a:ext>
                </a:extLst>
              </p14:cNvPr>
              <p14:cNvContentPartPr/>
              <p14:nvPr/>
            </p14:nvContentPartPr>
            <p14:xfrm>
              <a:off x="5382057" y="1506969"/>
              <a:ext cx="64800" cy="50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42065D0-7AC0-49E7-A8AE-1F762A0ADDC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73057" y="1497969"/>
                <a:ext cx="8244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F7D4334-68AE-43FE-AF82-DAA2CAD869AF}"/>
                  </a:ext>
                </a:extLst>
              </p14:cNvPr>
              <p14:cNvContentPartPr/>
              <p14:nvPr/>
            </p14:nvContentPartPr>
            <p14:xfrm>
              <a:off x="4784731" y="1606758"/>
              <a:ext cx="123480" cy="22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F7D4334-68AE-43FE-AF82-DAA2CAD869A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75731" y="1597758"/>
                <a:ext cx="141120" cy="3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CCE6B668-CB07-4AE4-AC75-A1663798FAC2}"/>
              </a:ext>
            </a:extLst>
          </p:cNvPr>
          <p:cNvGrpSpPr/>
          <p:nvPr/>
        </p:nvGrpSpPr>
        <p:grpSpPr>
          <a:xfrm>
            <a:off x="4752691" y="1104918"/>
            <a:ext cx="301320" cy="58320"/>
            <a:chOff x="4752691" y="1104918"/>
            <a:chExt cx="301320" cy="5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0085184-F243-41A6-94B3-D4F14D92E88F}"/>
                    </a:ext>
                  </a:extLst>
                </p14:cNvPr>
                <p14:cNvContentPartPr/>
                <p14:nvPr/>
              </p14:nvContentPartPr>
              <p14:xfrm>
                <a:off x="4813891" y="1150638"/>
                <a:ext cx="94320" cy="79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0085184-F243-41A6-94B3-D4F14D92E88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804891" y="1141638"/>
                  <a:ext cx="111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7496276-66E4-4D36-A98C-3670B4BEAE71}"/>
                    </a:ext>
                  </a:extLst>
                </p14:cNvPr>
                <p14:cNvContentPartPr/>
                <p14:nvPr/>
              </p14:nvContentPartPr>
              <p14:xfrm>
                <a:off x="4832611" y="1104918"/>
                <a:ext cx="77760" cy="10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7496276-66E4-4D36-A98C-3670B4BEAE7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823611" y="1096278"/>
                  <a:ext cx="954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1A9014E-6643-46EE-A054-36A7ADB3DB0B}"/>
                    </a:ext>
                  </a:extLst>
                </p14:cNvPr>
                <p14:cNvContentPartPr/>
                <p14:nvPr/>
              </p14:nvContentPartPr>
              <p14:xfrm>
                <a:off x="4752691" y="1126878"/>
                <a:ext cx="132480" cy="27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1A9014E-6643-46EE-A054-36A7ADB3DB0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743691" y="1117878"/>
                  <a:ext cx="15012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74029B6-1FF0-4E01-9B0A-B13EFB45F03A}"/>
                    </a:ext>
                  </a:extLst>
                </p14:cNvPr>
                <p14:cNvContentPartPr/>
                <p14:nvPr/>
              </p14:nvContentPartPr>
              <p14:xfrm>
                <a:off x="5033131" y="1152438"/>
                <a:ext cx="20880" cy="108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74029B6-1FF0-4E01-9B0A-B13EFB45F03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024491" y="1143798"/>
                  <a:ext cx="38520" cy="2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4219E3D-7C95-4E3E-8D31-982D1832E277}"/>
                  </a:ext>
                </a:extLst>
              </p14:cNvPr>
              <p14:cNvContentPartPr/>
              <p14:nvPr/>
            </p14:nvContentPartPr>
            <p14:xfrm>
              <a:off x="5600851" y="1605318"/>
              <a:ext cx="100800" cy="118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4219E3D-7C95-4E3E-8D31-982D1832E27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592211" y="1596678"/>
                <a:ext cx="118440" cy="29520"/>
              </a:xfrm>
              <a:prstGeom prst="rect">
                <a:avLst/>
              </a:prstGeom>
            </p:spPr>
          </p:pic>
        </mc:Fallback>
      </mc:AlternateContent>
      <p:pic>
        <p:nvPicPr>
          <p:cNvPr id="22" name="图片 10">
            <a:extLst>
              <a:ext uri="{FF2B5EF4-FFF2-40B4-BE49-F238E27FC236}">
                <a16:creationId xmlns:a16="http://schemas.microsoft.com/office/drawing/2014/main" id="{A48C1F6A-B6C4-47FD-8B9E-9E70BAB95C71}"/>
              </a:ext>
            </a:extLst>
          </p:cNvPr>
          <p:cNvPicPr>
            <a:picLocks noChangeAspect="1"/>
          </p:cNvPicPr>
          <p:nvPr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51" t="34094" b="3626"/>
          <a:stretch/>
        </p:blipFill>
        <p:spPr>
          <a:xfrm flipH="1">
            <a:off x="57562" y="1780456"/>
            <a:ext cx="2922383" cy="320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34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1734968-D52A-4347-BA9B-B8E27BA334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-13376"/>
            <a:ext cx="9138700" cy="514508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2516" y="124272"/>
            <a:ext cx="23535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III. LUYỆN TẬP</a:t>
            </a:r>
          </a:p>
        </p:txBody>
      </p:sp>
      <p:sp>
        <p:nvSpPr>
          <p:cNvPr id="7" name="矩形 6"/>
          <p:cNvSpPr/>
          <p:nvPr/>
        </p:nvSpPr>
        <p:spPr>
          <a:xfrm>
            <a:off x="107504" y="723585"/>
            <a:ext cx="8761541" cy="3424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Bài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Nàng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Vũ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Thị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Chuyện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người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gái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Nam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Nguyễn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trước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gieo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xuống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sông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đã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thề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cùng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trời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đất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Kẻ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bạc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này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duyện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phận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hẩm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chồng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rẫy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bỏ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điều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bay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buộc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tiếng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chịu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nhuốc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nhơ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thần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sông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có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ngài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chứng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giám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Thiếp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nếu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đoan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giữ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tiết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bạch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lòng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vào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nước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ngọc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Mị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Nương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xuống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đất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cỏ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mĩ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Nhược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bằng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lòng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lừa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chồng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dối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dưới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mồi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tôm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trên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cơm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diều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quạ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và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xin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chịu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khắp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mọi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người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phỉ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nhổ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tìm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nghĩa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thành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điển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tích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lời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nói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của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Vũ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có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nhận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xét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về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Nguyễn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Dữ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văn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trên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văn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ngắn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khoảng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7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bày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cảm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nhận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của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về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nhân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vật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nói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trên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văn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có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sử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dụng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lời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dẫn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trực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tiếp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FBFE76-0E12-488B-B1F3-AF57B724BF1B}"/>
                  </a:ext>
                </a:extLst>
              </p14:cNvPr>
              <p14:cNvContentPartPr/>
              <p14:nvPr/>
            </p14:nvContentPartPr>
            <p14:xfrm>
              <a:off x="5151571" y="2347998"/>
              <a:ext cx="36720" cy="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FBFE76-0E12-488B-B1F3-AF57B724BF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42931" y="2339358"/>
                <a:ext cx="54360" cy="2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024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781F3ADD-19E7-40A6-B58A-05F58E18D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63" y="16986"/>
            <a:ext cx="9138700" cy="51450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7583" y="485450"/>
            <a:ext cx="8444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16208"/>
            <a:r>
              <a:rPr lang="vi-VN" altLang="zh-CN" sz="2800" b="1" dirty="0">
                <a:solidFill>
                  <a:schemeClr val="bg1">
                    <a:lumMod val="95000"/>
                  </a:schemeClr>
                </a:solidFill>
                <a:latin typeface="+mj-lt"/>
                <a:ea typeface="微软雅黑" panose="020B0503020204020204" pitchFamily="34" charset="-122"/>
                <a:cs typeface="Open Sans" pitchFamily="34" charset="0"/>
              </a:rPr>
              <a:t>Tiến trình lịch sử các tác phẩm văn học thời trung đại</a:t>
            </a:r>
            <a:endParaRPr lang="en-CA" altLang="zh-CN" sz="2800" b="1" dirty="0">
              <a:solidFill>
                <a:schemeClr val="bg1">
                  <a:lumMod val="95000"/>
                </a:schemeClr>
              </a:solidFill>
              <a:latin typeface="+mj-lt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97" name="Rectangle 5"/>
          <p:cNvSpPr/>
          <p:nvPr/>
        </p:nvSpPr>
        <p:spPr>
          <a:xfrm>
            <a:off x="0" y="2825341"/>
            <a:ext cx="9144000" cy="1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98" name="Oval 6"/>
          <p:cNvSpPr/>
          <p:nvPr/>
        </p:nvSpPr>
        <p:spPr>
          <a:xfrm>
            <a:off x="1034144" y="2744320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99" name="Oval 7"/>
          <p:cNvSpPr/>
          <p:nvPr/>
        </p:nvSpPr>
        <p:spPr>
          <a:xfrm>
            <a:off x="4235364" y="2732105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100" name="Oval 8"/>
          <p:cNvSpPr/>
          <p:nvPr/>
        </p:nvSpPr>
        <p:spPr>
          <a:xfrm>
            <a:off x="5923739" y="2725451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sp>
        <p:nvSpPr>
          <p:cNvPr id="101" name="Oval 9"/>
          <p:cNvSpPr/>
          <p:nvPr/>
        </p:nvSpPr>
        <p:spPr>
          <a:xfrm>
            <a:off x="7386567" y="2732105"/>
            <a:ext cx="217712" cy="2177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/>
          </a:p>
        </p:txBody>
      </p:sp>
      <p:grpSp>
        <p:nvGrpSpPr>
          <p:cNvPr id="3" name="Group 56"/>
          <p:cNvGrpSpPr/>
          <p:nvPr/>
        </p:nvGrpSpPr>
        <p:grpSpPr>
          <a:xfrm>
            <a:off x="3095836" y="1815849"/>
            <a:ext cx="1908215" cy="925138"/>
            <a:chOff x="1221184" y="1784357"/>
            <a:chExt cx="3327045" cy="905869"/>
          </a:xfrm>
          <a:solidFill>
            <a:srgbClr val="7AB005"/>
          </a:solidFill>
        </p:grpSpPr>
        <p:sp>
          <p:nvSpPr>
            <p:cNvPr id="103" name="Rectangular Callout 15"/>
            <p:cNvSpPr/>
            <p:nvPr/>
          </p:nvSpPr>
          <p:spPr>
            <a:xfrm flipH="1">
              <a:off x="1221184" y="1846692"/>
              <a:ext cx="3078665" cy="584381"/>
            </a:xfrm>
            <a:prstGeom prst="wedgeRectCallout">
              <a:avLst/>
            </a:prstGeom>
            <a:solidFill>
              <a:schemeClr val="accent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Rectangle 44"/>
            <p:cNvSpPr/>
            <p:nvPr/>
          </p:nvSpPr>
          <p:spPr>
            <a:xfrm>
              <a:off x="1469564" y="1784357"/>
              <a:ext cx="3078665" cy="9058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vi-VN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HOÀNG LÊ NHẤT THỐNG CHÍ</a:t>
              </a:r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7"/>
          <p:cNvGrpSpPr/>
          <p:nvPr/>
        </p:nvGrpSpPr>
        <p:grpSpPr>
          <a:xfrm>
            <a:off x="6299681" y="1970641"/>
            <a:ext cx="2096003" cy="353838"/>
            <a:chOff x="6019793" y="1727856"/>
            <a:chExt cx="2594177" cy="642050"/>
          </a:xfrm>
          <a:solidFill>
            <a:srgbClr val="7AB005"/>
          </a:solidFill>
        </p:grpSpPr>
        <p:sp>
          <p:nvSpPr>
            <p:cNvPr id="107" name="Rectangular Callout 17"/>
            <p:cNvSpPr/>
            <p:nvPr/>
          </p:nvSpPr>
          <p:spPr>
            <a:xfrm flipH="1">
              <a:off x="6019793" y="1800216"/>
              <a:ext cx="2090347" cy="569690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Rectangle 46"/>
            <p:cNvSpPr/>
            <p:nvPr/>
          </p:nvSpPr>
          <p:spPr>
            <a:xfrm>
              <a:off x="6095993" y="1727856"/>
              <a:ext cx="2517977" cy="5584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vi-VN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LỤC VÂN TIÊN</a:t>
              </a:r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58"/>
          <p:cNvGrpSpPr/>
          <p:nvPr/>
        </p:nvGrpSpPr>
        <p:grpSpPr>
          <a:xfrm>
            <a:off x="5061228" y="3316379"/>
            <a:ext cx="1917143" cy="336285"/>
            <a:chOff x="4844141" y="3398224"/>
            <a:chExt cx="2699660" cy="707453"/>
          </a:xfrm>
          <a:solidFill>
            <a:srgbClr val="7AB005"/>
          </a:solidFill>
        </p:grpSpPr>
        <p:sp>
          <p:nvSpPr>
            <p:cNvPr id="111" name="Rectangular Callout 16"/>
            <p:cNvSpPr/>
            <p:nvPr/>
          </p:nvSpPr>
          <p:spPr>
            <a:xfrm rot="10800000" flipH="1">
              <a:off x="4844141" y="3398224"/>
              <a:ext cx="2699660" cy="707453"/>
            </a:xfrm>
            <a:prstGeom prst="wedgeRectCallou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Rectangle 53"/>
            <p:cNvSpPr/>
            <p:nvPr/>
          </p:nvSpPr>
          <p:spPr>
            <a:xfrm>
              <a:off x="4952999" y="3422898"/>
              <a:ext cx="2517980" cy="6605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vi-VN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TRUYỆN KIỀU</a:t>
              </a:r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59"/>
          <p:cNvGrpSpPr/>
          <p:nvPr/>
        </p:nvGrpSpPr>
        <p:grpSpPr>
          <a:xfrm>
            <a:off x="661294" y="3323700"/>
            <a:ext cx="2002494" cy="744527"/>
            <a:chOff x="348339" y="3398222"/>
            <a:chExt cx="3192596" cy="982496"/>
          </a:xfrm>
          <a:solidFill>
            <a:srgbClr val="7AB005"/>
          </a:solidFill>
        </p:grpSpPr>
        <p:sp>
          <p:nvSpPr>
            <p:cNvPr id="115" name="Rectangular Callout 14"/>
            <p:cNvSpPr/>
            <p:nvPr/>
          </p:nvSpPr>
          <p:spPr>
            <a:xfrm rot="10800000" flipH="1">
              <a:off x="348339" y="3398222"/>
              <a:ext cx="3192596" cy="940399"/>
            </a:xfrm>
            <a:prstGeom prst="wedgeRect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Rectangle 55"/>
            <p:cNvSpPr/>
            <p:nvPr/>
          </p:nvSpPr>
          <p:spPr>
            <a:xfrm>
              <a:off x="457197" y="3405958"/>
              <a:ext cx="2976223" cy="9747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vi-VN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CHUYỆN NGƯỜI CON GÁI NAM XƯƠNG</a:t>
              </a:r>
              <a:endPara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27584" y="2212504"/>
            <a:ext cx="73962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anose="03070402050302030203" pitchFamily="66" charset="0"/>
              </a:rPr>
              <a:t>Part 1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5836" y="3076600"/>
            <a:ext cx="6803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anose="03070402050302030203" pitchFamily="66" charset="0"/>
              </a:rPr>
              <a:t>Part 2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2080" y="2284512"/>
            <a:ext cx="6803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anose="03070402050302030203" pitchFamily="66" charset="0"/>
              </a:rPr>
              <a:t>Part 3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60332" y="3076600"/>
            <a:ext cx="680314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anose="03070402050302030203" pitchFamily="66" charset="0"/>
              </a:rPr>
              <a:t>Part 4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25" name="图片 10">
            <a:extLst>
              <a:ext uri="{FF2B5EF4-FFF2-40B4-BE49-F238E27FC236}">
                <a16:creationId xmlns:a16="http://schemas.microsoft.com/office/drawing/2014/main" id="{C7E5E691-4F76-46A7-A784-E9326BD9AD8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51" t="34094" b="3626"/>
          <a:stretch/>
        </p:blipFill>
        <p:spPr>
          <a:xfrm flipH="1">
            <a:off x="7123481" y="2735413"/>
            <a:ext cx="2046376" cy="224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9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00" grpId="0" animBg="1"/>
      <p:bldP spid="101" grpId="0" animBg="1"/>
      <p:bldP spid="28" grpId="0"/>
      <p:bldP spid="29" grpId="0"/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DF57CA-CB2A-4F82-B9B5-F107CCD204B5}"/>
              </a:ext>
            </a:extLst>
          </p:cNvPr>
          <p:cNvSpPr txBox="1"/>
          <p:nvPr/>
        </p:nvSpPr>
        <p:spPr>
          <a:xfrm>
            <a:off x="107504" y="16260"/>
            <a:ext cx="8460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vi-VN" sz="2400" b="1" dirty="0">
                <a:solidFill>
                  <a:srgbClr val="002060"/>
                </a:solidFill>
              </a:rPr>
              <a:t>Hệ thống các văn bản trung đại đã học :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09C3E06-C7EB-4222-B398-DC3A540E9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579254"/>
              </p:ext>
            </p:extLst>
          </p:nvPr>
        </p:nvGraphicFramePr>
        <p:xfrm>
          <a:off x="107504" y="488436"/>
          <a:ext cx="8892990" cy="4497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3549251480"/>
                    </a:ext>
                  </a:extLst>
                </a:gridCol>
                <a:gridCol w="2280254">
                  <a:extLst>
                    <a:ext uri="{9D8B030D-6E8A-4147-A177-3AD203B41FA5}">
                      <a16:colId xmlns:a16="http://schemas.microsoft.com/office/drawing/2014/main" val="3365122032"/>
                    </a:ext>
                  </a:extLst>
                </a:gridCol>
                <a:gridCol w="1608178">
                  <a:extLst>
                    <a:ext uri="{9D8B030D-6E8A-4147-A177-3AD203B41FA5}">
                      <a16:colId xmlns:a16="http://schemas.microsoft.com/office/drawing/2014/main" val="2971365619"/>
                    </a:ext>
                  </a:extLst>
                </a:gridCol>
                <a:gridCol w="1356152">
                  <a:extLst>
                    <a:ext uri="{9D8B030D-6E8A-4147-A177-3AD203B41FA5}">
                      <a16:colId xmlns:a16="http://schemas.microsoft.com/office/drawing/2014/main" val="919608415"/>
                    </a:ext>
                  </a:extLst>
                </a:gridCol>
                <a:gridCol w="1482165">
                  <a:extLst>
                    <a:ext uri="{9D8B030D-6E8A-4147-A177-3AD203B41FA5}">
                      <a16:colId xmlns:a16="http://schemas.microsoft.com/office/drawing/2014/main" val="3347832432"/>
                    </a:ext>
                  </a:extLst>
                </a:gridCol>
                <a:gridCol w="1482165">
                  <a:extLst>
                    <a:ext uri="{9D8B030D-6E8A-4147-A177-3AD203B41FA5}">
                      <a16:colId xmlns:a16="http://schemas.microsoft.com/office/drawing/2014/main" val="3094767836"/>
                    </a:ext>
                  </a:extLst>
                </a:gridCol>
              </a:tblGrid>
              <a:tr h="905997">
                <a:tc>
                  <a:txBody>
                    <a:bodyPr/>
                    <a:lstStyle/>
                    <a:p>
                      <a:r>
                        <a:rPr lang="vi-VN" dirty="0"/>
                        <a:t>STT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Tên văn bản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Xuất xứ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Thể loại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Tác giả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Hoàn cảnh</a:t>
                      </a:r>
                    </a:p>
                    <a:p>
                      <a:r>
                        <a:rPr lang="vi-VN" dirty="0"/>
                        <a:t>sáng tác</a:t>
                      </a:r>
                      <a:endParaRPr lang="en-US" dirty="0"/>
                    </a:p>
                  </a:txBody>
                  <a:tcPr anchor="ctr"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817363"/>
                  </a:ext>
                </a:extLst>
              </a:tr>
              <a:tr h="720345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1</a:t>
                      </a:r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35307"/>
                  </a:ext>
                </a:extLst>
              </a:tr>
              <a:tr h="709794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50211"/>
                  </a:ext>
                </a:extLst>
              </a:tr>
              <a:tr h="720345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847517"/>
                  </a:ext>
                </a:extLst>
              </a:tr>
              <a:tr h="720345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877803"/>
                  </a:ext>
                </a:extLst>
              </a:tr>
              <a:tr h="720345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8462A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9638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A9C8C49-EFE7-4729-9561-AD1930A76A17}"/>
              </a:ext>
            </a:extLst>
          </p:cNvPr>
          <p:cNvSpPr txBox="1"/>
          <p:nvPr/>
        </p:nvSpPr>
        <p:spPr>
          <a:xfrm>
            <a:off x="847076" y="1427647"/>
            <a:ext cx="23402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chemeClr val="bg2">
                    <a:lumMod val="75000"/>
                  </a:schemeClr>
                </a:solidFill>
              </a:rPr>
              <a:t>Chuyện người con gái Nam Xương</a:t>
            </a:r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120966-DAAC-4D8E-AAB0-3F3EF4D007A6}"/>
              </a:ext>
            </a:extLst>
          </p:cNvPr>
          <p:cNvSpPr txBox="1"/>
          <p:nvPr/>
        </p:nvSpPr>
        <p:spPr>
          <a:xfrm>
            <a:off x="806468" y="2135850"/>
            <a:ext cx="2340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FF0000"/>
                </a:solidFill>
              </a:rPr>
              <a:t>Hoàng Lê nhất thống chí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dirty="0" err="1">
                <a:solidFill>
                  <a:srgbClr val="FF0000"/>
                </a:solidFill>
              </a:rPr>
              <a:t>Hồi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thứ</a:t>
            </a:r>
            <a:r>
              <a:rPr lang="en-US" sz="1600" b="1" dirty="0">
                <a:solidFill>
                  <a:srgbClr val="FF0000"/>
                </a:solidFill>
              </a:rPr>
              <a:t> 14)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3C13CA-9EF8-4D2E-849B-67895C77072C}"/>
              </a:ext>
            </a:extLst>
          </p:cNvPr>
          <p:cNvSpPr txBox="1"/>
          <p:nvPr/>
        </p:nvSpPr>
        <p:spPr>
          <a:xfrm>
            <a:off x="847076" y="2993064"/>
            <a:ext cx="2340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FFC000"/>
                </a:solidFill>
              </a:rPr>
              <a:t>Chị em Thúy Kiều</a:t>
            </a:r>
            <a:endParaRPr lang="en-US" sz="1600" b="1" dirty="0">
              <a:solidFill>
                <a:srgbClr val="FFC000"/>
              </a:solidFill>
            </a:endParaRP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FE5136-6EBC-4D96-92C9-28E2C6DBB38D}"/>
              </a:ext>
            </a:extLst>
          </p:cNvPr>
          <p:cNvSpPr txBox="1"/>
          <p:nvPr/>
        </p:nvSpPr>
        <p:spPr>
          <a:xfrm>
            <a:off x="806468" y="3602721"/>
            <a:ext cx="234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FFC000"/>
                </a:solidFill>
              </a:rPr>
              <a:t>Kiều ở lầu Ngưng Bích</a:t>
            </a:r>
            <a:endParaRPr lang="en-US" sz="1600" b="1" dirty="0">
              <a:solidFill>
                <a:srgbClr val="FFC000"/>
              </a:solidFill>
            </a:endParaRP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3CBF1D-51B8-4398-9F50-1F594BCB5976}"/>
              </a:ext>
            </a:extLst>
          </p:cNvPr>
          <p:cNvSpPr txBox="1"/>
          <p:nvPr/>
        </p:nvSpPr>
        <p:spPr>
          <a:xfrm>
            <a:off x="862668" y="4281482"/>
            <a:ext cx="234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00B050"/>
                </a:solidFill>
              </a:rPr>
              <a:t>Lục Vân Tiên cứu Kiều Nguyệt Nga</a:t>
            </a:r>
            <a:endParaRPr lang="en-US" sz="1600" b="1" dirty="0">
              <a:solidFill>
                <a:srgbClr val="00B050"/>
              </a:solidFill>
            </a:endParaRPr>
          </a:p>
          <a:p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2A437-D9E2-4100-A022-0D30A98E70CB}"/>
              </a:ext>
            </a:extLst>
          </p:cNvPr>
          <p:cNvSpPr txBox="1"/>
          <p:nvPr/>
        </p:nvSpPr>
        <p:spPr>
          <a:xfrm>
            <a:off x="3059832" y="1408477"/>
            <a:ext cx="1620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b="1" dirty="0">
                <a:solidFill>
                  <a:schemeClr val="bg2">
                    <a:lumMod val="75000"/>
                  </a:schemeClr>
                </a:solidFill>
              </a:rPr>
              <a:t>Truyền kì mạn lục</a:t>
            </a:r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886C07-5BA2-47C5-A40E-2255F864CEF1}"/>
              </a:ext>
            </a:extLst>
          </p:cNvPr>
          <p:cNvSpPr txBox="1"/>
          <p:nvPr/>
        </p:nvSpPr>
        <p:spPr>
          <a:xfrm>
            <a:off x="4675342" y="1397966"/>
            <a:ext cx="1263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b="1" dirty="0">
                <a:solidFill>
                  <a:schemeClr val="bg2">
                    <a:lumMod val="75000"/>
                  </a:schemeClr>
                </a:solidFill>
              </a:rPr>
              <a:t>Truyện </a:t>
            </a:r>
            <a:r>
              <a:rPr lang="en-US" sz="1600" b="1" dirty="0" err="1">
                <a:solidFill>
                  <a:schemeClr val="bg2">
                    <a:lumMod val="75000"/>
                  </a:schemeClr>
                </a:solidFill>
              </a:rPr>
              <a:t>truyền</a:t>
            </a:r>
            <a:r>
              <a:rPr lang="en-US" sz="1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bg2">
                    <a:lumMod val="75000"/>
                  </a:schemeClr>
                </a:solidFill>
              </a:rPr>
              <a:t>kì</a:t>
            </a:r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C48E7E-0F8B-4B37-9DF8-B28E18261D1E}"/>
              </a:ext>
            </a:extLst>
          </p:cNvPr>
          <p:cNvSpPr txBox="1"/>
          <p:nvPr/>
        </p:nvSpPr>
        <p:spPr>
          <a:xfrm>
            <a:off x="6099056" y="1449581"/>
            <a:ext cx="1263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b="1" dirty="0">
                <a:solidFill>
                  <a:schemeClr val="bg2">
                    <a:lumMod val="75000"/>
                  </a:schemeClr>
                </a:solidFill>
              </a:rPr>
              <a:t>Nguyễn Dữ</a:t>
            </a:r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US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F1CB61-CFB6-4804-9D70-BAF2BDCD1331}"/>
              </a:ext>
            </a:extLst>
          </p:cNvPr>
          <p:cNvSpPr txBox="1"/>
          <p:nvPr/>
        </p:nvSpPr>
        <p:spPr>
          <a:xfrm>
            <a:off x="7522770" y="1458424"/>
            <a:ext cx="1263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2">
                    <a:lumMod val="75000"/>
                  </a:schemeClr>
                </a:solidFill>
              </a:rPr>
              <a:t>Thế</a:t>
            </a:r>
            <a:r>
              <a:rPr lang="en-US" sz="1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bg2">
                    <a:lumMod val="75000"/>
                  </a:schemeClr>
                </a:solidFill>
              </a:rPr>
              <a:t>kỉ</a:t>
            </a:r>
            <a:r>
              <a:rPr lang="en-US" sz="1600" b="1" dirty="0">
                <a:solidFill>
                  <a:schemeClr val="bg2">
                    <a:lumMod val="75000"/>
                  </a:schemeClr>
                </a:solidFill>
              </a:rPr>
              <a:t> 16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2CB72C-F586-45BC-8B76-E76A261B5150}"/>
              </a:ext>
            </a:extLst>
          </p:cNvPr>
          <p:cNvSpPr txBox="1"/>
          <p:nvPr/>
        </p:nvSpPr>
        <p:spPr>
          <a:xfrm>
            <a:off x="4680012" y="2085908"/>
            <a:ext cx="1599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</a:rPr>
              <a:t>Chí</a:t>
            </a:r>
            <a:r>
              <a:rPr lang="en-US" sz="1400" b="1" dirty="0">
                <a:solidFill>
                  <a:srgbClr val="FF0000"/>
                </a:solidFill>
              </a:rPr>
              <a:t> (</a:t>
            </a:r>
            <a:r>
              <a:rPr lang="en-US" sz="1400" b="1" dirty="0" err="1">
                <a:solidFill>
                  <a:srgbClr val="FF0000"/>
                </a:solidFill>
              </a:rPr>
              <a:t>tiểu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thuyết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lịch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sử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theo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lối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chương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hồi</a:t>
            </a:r>
            <a:r>
              <a:rPr lang="en-US" sz="1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37C91C-2A67-428E-B036-2915820AEB08}"/>
              </a:ext>
            </a:extLst>
          </p:cNvPr>
          <p:cNvSpPr txBox="1"/>
          <p:nvPr/>
        </p:nvSpPr>
        <p:spPr>
          <a:xfrm>
            <a:off x="6058723" y="2085908"/>
            <a:ext cx="1599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</a:rPr>
              <a:t>Ngô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gia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văn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phái</a:t>
            </a:r>
            <a:r>
              <a:rPr lang="en-US" sz="1400" b="1" dirty="0">
                <a:solidFill>
                  <a:srgbClr val="FF0000"/>
                </a:solidFill>
              </a:rPr>
              <a:t> (</a:t>
            </a:r>
            <a:r>
              <a:rPr lang="en-US" sz="1400" b="1" dirty="0" err="1">
                <a:solidFill>
                  <a:srgbClr val="FF0000"/>
                </a:solidFill>
              </a:rPr>
              <a:t>Ngô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Thì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Chí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r>
              <a:rPr lang="en-US" sz="1400" b="1" dirty="0" err="1">
                <a:solidFill>
                  <a:srgbClr val="FF0000"/>
                </a:solidFill>
              </a:rPr>
              <a:t>Ngô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Thì</a:t>
            </a:r>
            <a:r>
              <a:rPr lang="en-US" sz="1400" b="1" dirty="0">
                <a:solidFill>
                  <a:srgbClr val="FF0000"/>
                </a:solidFill>
              </a:rPr>
              <a:t> Du)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C215D1-3637-424A-A4CA-CDFFA153E2F5}"/>
              </a:ext>
            </a:extLst>
          </p:cNvPr>
          <p:cNvSpPr txBox="1"/>
          <p:nvPr/>
        </p:nvSpPr>
        <p:spPr>
          <a:xfrm>
            <a:off x="7421446" y="2135850"/>
            <a:ext cx="157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0000"/>
                </a:solidFill>
              </a:rPr>
              <a:t>Cuối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vi-VN" sz="1200" b="1" dirty="0">
                <a:solidFill>
                  <a:srgbClr val="FF0000"/>
                </a:solidFill>
              </a:rPr>
              <a:t>XVIII</a:t>
            </a:r>
            <a:r>
              <a:rPr lang="en-US" sz="1200" b="1" dirty="0">
                <a:solidFill>
                  <a:srgbClr val="FF0000"/>
                </a:solidFill>
              </a:rPr>
              <a:t>– </a:t>
            </a:r>
            <a:r>
              <a:rPr lang="en-US" sz="1200" b="1" dirty="0" err="1">
                <a:solidFill>
                  <a:srgbClr val="FF0000"/>
                </a:solidFill>
              </a:rPr>
              <a:t>đầu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vi-VN" sz="1200" b="1" dirty="0">
                <a:solidFill>
                  <a:srgbClr val="FF0000"/>
                </a:solidFill>
              </a:rPr>
              <a:t>XIX</a:t>
            </a:r>
            <a:r>
              <a:rPr lang="en-US" sz="1200" b="1" dirty="0">
                <a:solidFill>
                  <a:srgbClr val="FF0000"/>
                </a:solidFill>
              </a:rPr>
              <a:t>, </a:t>
            </a:r>
            <a:r>
              <a:rPr lang="en-US" sz="1200" b="1" dirty="0" err="1">
                <a:solidFill>
                  <a:srgbClr val="FF0000"/>
                </a:solidFill>
              </a:rPr>
              <a:t>gia</a:t>
            </a:r>
            <a:r>
              <a:rPr lang="vi-VN" sz="1200" b="1" dirty="0">
                <a:solidFill>
                  <a:srgbClr val="FF0000"/>
                </a:solidFill>
              </a:rPr>
              <a:t>i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đoạn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Tây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Sơn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thống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nhất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Bắc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Hà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1BEE22-5042-4B48-BE64-E4F0B7F7E32D}"/>
              </a:ext>
            </a:extLst>
          </p:cNvPr>
          <p:cNvSpPr txBox="1"/>
          <p:nvPr/>
        </p:nvSpPr>
        <p:spPr>
          <a:xfrm>
            <a:off x="3231011" y="3281011"/>
            <a:ext cx="1277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FFC000"/>
                </a:solidFill>
              </a:rPr>
              <a:t>Truyện</a:t>
            </a:r>
            <a:r>
              <a:rPr lang="en-US" sz="1600" b="1" dirty="0">
                <a:solidFill>
                  <a:srgbClr val="FFC000"/>
                </a:solidFill>
              </a:rPr>
              <a:t> </a:t>
            </a:r>
            <a:r>
              <a:rPr lang="en-US" sz="1600" b="1" dirty="0" err="1">
                <a:solidFill>
                  <a:srgbClr val="FFC000"/>
                </a:solidFill>
              </a:rPr>
              <a:t>Kiều</a:t>
            </a:r>
            <a:endParaRPr lang="en-US" sz="1600" b="1" dirty="0">
              <a:solidFill>
                <a:srgbClr val="FFC000"/>
              </a:solidFill>
            </a:endParaRP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02CDC9-A5E5-4458-827C-13A9B4291260}"/>
              </a:ext>
            </a:extLst>
          </p:cNvPr>
          <p:cNvSpPr txBox="1"/>
          <p:nvPr/>
        </p:nvSpPr>
        <p:spPr>
          <a:xfrm>
            <a:off x="4779659" y="3223986"/>
            <a:ext cx="1135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Tru</a:t>
            </a:r>
            <a:r>
              <a:rPr lang="vi-VN" sz="1600" b="1" dirty="0">
                <a:solidFill>
                  <a:srgbClr val="FFC000"/>
                </a:solidFill>
                <a:latin typeface="+mj-lt"/>
              </a:rPr>
              <a:t>yện thơ Nôm</a:t>
            </a:r>
            <a:endParaRPr lang="en-US" sz="1600" b="1" dirty="0">
              <a:solidFill>
                <a:srgbClr val="FFC000"/>
              </a:solidFill>
              <a:latin typeface="+mj-lt"/>
            </a:endParaRP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6880E3-2F5B-45ED-A881-130A52F7483A}"/>
              </a:ext>
            </a:extLst>
          </p:cNvPr>
          <p:cNvSpPr txBox="1"/>
          <p:nvPr/>
        </p:nvSpPr>
        <p:spPr>
          <a:xfrm>
            <a:off x="6173772" y="3293275"/>
            <a:ext cx="1284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FFC000"/>
                </a:solidFill>
                <a:latin typeface="+mj-lt"/>
              </a:rPr>
              <a:t>Nguyễn Du</a:t>
            </a:r>
            <a:endParaRPr lang="en-US" sz="1600" b="1" dirty="0">
              <a:solidFill>
                <a:srgbClr val="FFC000"/>
              </a:solidFill>
              <a:latin typeface="+mj-lt"/>
            </a:endParaRP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8E74A9-8322-4686-AD21-D10BACFF64AE}"/>
              </a:ext>
            </a:extLst>
          </p:cNvPr>
          <p:cNvSpPr txBox="1"/>
          <p:nvPr/>
        </p:nvSpPr>
        <p:spPr>
          <a:xfrm>
            <a:off x="7632339" y="3100875"/>
            <a:ext cx="1284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FFC000"/>
                </a:solidFill>
                <a:latin typeface="+mj-lt"/>
              </a:rPr>
              <a:t>N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hững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năm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đầu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của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thế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+mj-lt"/>
              </a:rPr>
              <a:t>kỉ</a:t>
            </a:r>
            <a:r>
              <a:rPr lang="en-US" sz="1600" b="1" dirty="0">
                <a:solidFill>
                  <a:srgbClr val="FFC000"/>
                </a:solidFill>
                <a:latin typeface="+mj-lt"/>
              </a:rPr>
              <a:t>  XIX</a:t>
            </a:r>
          </a:p>
          <a:p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5653A-2A81-4D3B-A04B-97BA47C42CAD}"/>
              </a:ext>
            </a:extLst>
          </p:cNvPr>
          <p:cNvSpPr txBox="1"/>
          <p:nvPr/>
        </p:nvSpPr>
        <p:spPr>
          <a:xfrm>
            <a:off x="3122502" y="4454397"/>
            <a:ext cx="1552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 dirty="0">
                <a:solidFill>
                  <a:srgbClr val="00B050"/>
                </a:solidFill>
              </a:rPr>
              <a:t>Lục Vân Tiên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880E73-9327-4D54-9B97-4F9FF950A626}"/>
              </a:ext>
            </a:extLst>
          </p:cNvPr>
          <p:cNvSpPr txBox="1"/>
          <p:nvPr/>
        </p:nvSpPr>
        <p:spPr>
          <a:xfrm>
            <a:off x="4773319" y="4322486"/>
            <a:ext cx="1135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Tru</a:t>
            </a:r>
            <a:r>
              <a:rPr lang="vi-VN" sz="1600" b="1" dirty="0">
                <a:solidFill>
                  <a:srgbClr val="00B050"/>
                </a:solidFill>
                <a:latin typeface="+mj-lt"/>
              </a:rPr>
              <a:t>yện thơ Nôm</a:t>
            </a:r>
            <a:endParaRPr lang="en-US" sz="1600" b="1" dirty="0">
              <a:solidFill>
                <a:srgbClr val="00B050"/>
              </a:solidFill>
              <a:latin typeface="+mj-lt"/>
            </a:endParaRPr>
          </a:p>
          <a:p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28434F-7DAC-4945-94A8-BA555A791F75}"/>
              </a:ext>
            </a:extLst>
          </p:cNvPr>
          <p:cNvSpPr txBox="1"/>
          <p:nvPr/>
        </p:nvSpPr>
        <p:spPr>
          <a:xfrm>
            <a:off x="6099056" y="4330078"/>
            <a:ext cx="1135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Nguyễn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Đình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Chiểu</a:t>
            </a:r>
            <a:endParaRPr lang="en-US" sz="1600" b="1" dirty="0">
              <a:solidFill>
                <a:srgbClr val="00B050"/>
              </a:solidFill>
              <a:latin typeface="+mj-lt"/>
            </a:endParaRPr>
          </a:p>
          <a:p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B048F6-5165-472D-9B4A-7E1271AC20A9}"/>
              </a:ext>
            </a:extLst>
          </p:cNvPr>
          <p:cNvSpPr txBox="1"/>
          <p:nvPr/>
        </p:nvSpPr>
        <p:spPr>
          <a:xfrm>
            <a:off x="7586554" y="4228728"/>
            <a:ext cx="14139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Những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năm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50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của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thế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+mj-lt"/>
              </a:rPr>
              <a:t>kỉ</a:t>
            </a:r>
            <a:r>
              <a:rPr lang="en-US" sz="1600" b="1" dirty="0">
                <a:solidFill>
                  <a:srgbClr val="00B050"/>
                </a:solidFill>
                <a:latin typeface="+mj-lt"/>
              </a:rPr>
              <a:t> XIX</a:t>
            </a:r>
          </a:p>
          <a:p>
            <a:endParaRPr lang="en-US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4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23DA39-520E-44C6-A08F-B45F8F553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1" cy="5145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8ECFED-B7D3-49C5-A9A4-C281A5F1013D}"/>
              </a:ext>
            </a:extLst>
          </p:cNvPr>
          <p:cNvSpPr txBox="1"/>
          <p:nvPr/>
        </p:nvSpPr>
        <p:spPr>
          <a:xfrm>
            <a:off x="755576" y="196280"/>
            <a:ext cx="80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58462A"/>
                </a:solidFill>
              </a:rPr>
              <a:t>II. </a:t>
            </a:r>
            <a:r>
              <a:rPr lang="en-US" sz="2200" b="1" dirty="0" err="1">
                <a:solidFill>
                  <a:srgbClr val="58462A"/>
                </a:solidFill>
              </a:rPr>
              <a:t>Những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đặc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sắc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về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nội</a:t>
            </a:r>
            <a:r>
              <a:rPr lang="en-US" sz="2200" b="1" dirty="0">
                <a:solidFill>
                  <a:srgbClr val="58462A"/>
                </a:solidFill>
              </a:rPr>
              <a:t> dung </a:t>
            </a:r>
            <a:r>
              <a:rPr lang="en-US" sz="2200" b="1" dirty="0" err="1">
                <a:solidFill>
                  <a:srgbClr val="58462A"/>
                </a:solidFill>
              </a:rPr>
              <a:t>và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nghệ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thuật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của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các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văn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bản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đã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học</a:t>
            </a:r>
            <a:endParaRPr lang="en-US" sz="2200" b="1" dirty="0">
              <a:solidFill>
                <a:srgbClr val="58462A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0A7C1F-E16C-492B-80F4-D7C9EF8274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954602"/>
              </p:ext>
            </p:extLst>
          </p:nvPr>
        </p:nvGraphicFramePr>
        <p:xfrm>
          <a:off x="701570" y="484312"/>
          <a:ext cx="8028892" cy="430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081BD36-2ABF-47AE-AC8F-FF461E1AC21B}"/>
              </a:ext>
            </a:extLst>
          </p:cNvPr>
          <p:cNvSpPr txBox="1"/>
          <p:nvPr/>
        </p:nvSpPr>
        <p:spPr>
          <a:xfrm>
            <a:off x="-1618411" y="-819894"/>
            <a:ext cx="463996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1100" i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1100" i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err="1">
                <a:latin typeface="Arial" pitchFamily="34" charset="0"/>
                <a:cs typeface="Arial" pitchFamily="34" charset="0"/>
              </a:rPr>
              <a:t>đạo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 algn="just"/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08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C862D-A528-42A8-9148-2FEE207F4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62189-49C9-4F23-88B2-1167CD1CC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160FDD-FF1D-4136-8EDC-371BBD9A0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5F4F2-14B8-42C3-A7F0-CD5E17592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E140C-34E6-4622-836F-653548001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E3FA1-60B2-4113-B716-8536818E3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DC318-3B93-4F72-A81E-E4DFADBE5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B9EDA-7C9E-4D22-B353-098665B75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423E75-BA4B-4B2B-BA4F-187DC6B61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D0441A-A8EB-4758-A2BD-35EF3B1B3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E54940-F31F-404C-B6DA-FEDB2AD5B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88D8-31E6-4DB4-B7A9-1DC7A779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7AB63-DC24-476B-8EB7-CB7532AE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9DDCA-E9CF-480F-AD2E-D5B882D89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D16CC2-8957-4101-9F4D-BC9009678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23DA39-520E-44C6-A08F-B45F8F553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1" cy="5145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8ECFED-B7D3-49C5-A9A4-C281A5F1013D}"/>
              </a:ext>
            </a:extLst>
          </p:cNvPr>
          <p:cNvSpPr txBox="1"/>
          <p:nvPr/>
        </p:nvSpPr>
        <p:spPr>
          <a:xfrm>
            <a:off x="755576" y="196280"/>
            <a:ext cx="80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58462A"/>
                </a:solidFill>
              </a:rPr>
              <a:t>II. </a:t>
            </a:r>
            <a:r>
              <a:rPr lang="en-US" sz="2200" b="1" dirty="0" err="1">
                <a:solidFill>
                  <a:srgbClr val="58462A"/>
                </a:solidFill>
              </a:rPr>
              <a:t>Những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đặc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sắc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về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nội</a:t>
            </a:r>
            <a:r>
              <a:rPr lang="en-US" sz="2200" b="1" dirty="0">
                <a:solidFill>
                  <a:srgbClr val="58462A"/>
                </a:solidFill>
              </a:rPr>
              <a:t> dung </a:t>
            </a:r>
            <a:r>
              <a:rPr lang="en-US" sz="2200" b="1" dirty="0" err="1">
                <a:solidFill>
                  <a:srgbClr val="58462A"/>
                </a:solidFill>
              </a:rPr>
              <a:t>và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nghệ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thuật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của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các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văn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bản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đã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học</a:t>
            </a:r>
            <a:endParaRPr lang="en-US" sz="2200" b="1" dirty="0">
              <a:solidFill>
                <a:srgbClr val="58462A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0A7C1F-E16C-492B-80F4-D7C9EF8274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7031398"/>
              </p:ext>
            </p:extLst>
          </p:nvPr>
        </p:nvGraphicFramePr>
        <p:xfrm>
          <a:off x="755576" y="591830"/>
          <a:ext cx="7848872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96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C862D-A528-42A8-9148-2FEE207F4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62189-49C9-4F23-88B2-1167CD1CC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160FDD-FF1D-4136-8EDC-371BBD9A0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E3FA1-60B2-4113-B716-8536818E3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DC318-3B93-4F72-A81E-E4DFADBE5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B9EDA-7C9E-4D22-B353-098665B75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423E75-BA4B-4B2B-BA4F-187DC6B61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5F4F2-14B8-42C3-A7F0-CD5E17592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E140C-34E6-4622-836F-653548001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88D8-31E6-4DB4-B7A9-1DC7A779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7AB63-DC24-476B-8EB7-CB7532AE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9DDCA-E9CF-480F-AD2E-D5B882D89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D16CC2-8957-4101-9F4D-BC9009678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23DA39-520E-44C6-A08F-B45F8F553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1" cy="5145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8ECFED-B7D3-49C5-A9A4-C281A5F1013D}"/>
              </a:ext>
            </a:extLst>
          </p:cNvPr>
          <p:cNvSpPr txBox="1"/>
          <p:nvPr/>
        </p:nvSpPr>
        <p:spPr>
          <a:xfrm>
            <a:off x="755576" y="196280"/>
            <a:ext cx="80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</a:rPr>
              <a:t>II. </a:t>
            </a:r>
            <a:r>
              <a:rPr lang="en-US" sz="2200" b="1" dirty="0" err="1">
                <a:solidFill>
                  <a:srgbClr val="C00000"/>
                </a:solidFill>
              </a:rPr>
              <a:t>Những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đặc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sắc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về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nội</a:t>
            </a:r>
            <a:r>
              <a:rPr lang="en-US" sz="2200" b="1" dirty="0">
                <a:solidFill>
                  <a:srgbClr val="C00000"/>
                </a:solidFill>
              </a:rPr>
              <a:t> dung </a:t>
            </a:r>
            <a:r>
              <a:rPr lang="en-US" sz="2200" b="1" dirty="0" err="1">
                <a:solidFill>
                  <a:srgbClr val="C00000"/>
                </a:solidFill>
              </a:rPr>
              <a:t>và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nghệ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thuật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của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các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văn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bản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đã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học</a:t>
            </a:r>
            <a:endParaRPr lang="en-US" sz="2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0A7C1F-E16C-492B-80F4-D7C9EF8274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5557767"/>
              </p:ext>
            </p:extLst>
          </p:nvPr>
        </p:nvGraphicFramePr>
        <p:xfrm>
          <a:off x="755576" y="556320"/>
          <a:ext cx="7848872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19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C862D-A528-42A8-9148-2FEE207F4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62189-49C9-4F23-88B2-1167CD1CC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160FDD-FF1D-4136-8EDC-371BBD9A0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E3FA1-60B2-4113-B716-8536818E3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DC318-3B93-4F72-A81E-E4DFADBE5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B9EDA-7C9E-4D22-B353-098665B75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423E75-BA4B-4B2B-BA4F-187DC6B61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5F4F2-14B8-42C3-A7F0-CD5E17592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E140C-34E6-4622-836F-653548001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88D8-31E6-4DB4-B7A9-1DC7A779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7AB63-DC24-476B-8EB7-CB7532AE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9DDCA-E9CF-480F-AD2E-D5B882D89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D16CC2-8957-4101-9F4D-BC9009678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23DA39-520E-44C6-A08F-B45F8F553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1" cy="5145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8ECFED-B7D3-49C5-A9A4-C281A5F1013D}"/>
              </a:ext>
            </a:extLst>
          </p:cNvPr>
          <p:cNvSpPr txBox="1"/>
          <p:nvPr/>
        </p:nvSpPr>
        <p:spPr>
          <a:xfrm>
            <a:off x="755576" y="196280"/>
            <a:ext cx="80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58462A"/>
                </a:solidFill>
              </a:rPr>
              <a:t>II. </a:t>
            </a:r>
            <a:r>
              <a:rPr lang="en-US" sz="2200" b="1" dirty="0" err="1">
                <a:solidFill>
                  <a:srgbClr val="58462A"/>
                </a:solidFill>
              </a:rPr>
              <a:t>Những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đặc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sắc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về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nội</a:t>
            </a:r>
            <a:r>
              <a:rPr lang="en-US" sz="2200" b="1" dirty="0">
                <a:solidFill>
                  <a:srgbClr val="58462A"/>
                </a:solidFill>
              </a:rPr>
              <a:t> dung </a:t>
            </a:r>
            <a:r>
              <a:rPr lang="en-US" sz="2200" b="1" dirty="0" err="1">
                <a:solidFill>
                  <a:srgbClr val="58462A"/>
                </a:solidFill>
              </a:rPr>
              <a:t>và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nghệ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thuật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của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các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văn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bản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đã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học</a:t>
            </a:r>
            <a:endParaRPr lang="en-US" sz="2200" b="1" dirty="0">
              <a:solidFill>
                <a:srgbClr val="58462A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0A7C1F-E16C-492B-80F4-D7C9EF8274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9936886"/>
              </p:ext>
            </p:extLst>
          </p:nvPr>
        </p:nvGraphicFramePr>
        <p:xfrm>
          <a:off x="755576" y="573901"/>
          <a:ext cx="7848872" cy="4281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38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C862D-A528-42A8-9148-2FEE207F4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62189-49C9-4F23-88B2-1167CD1CC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160FDD-FF1D-4136-8EDC-371BBD9A0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E3FA1-60B2-4113-B716-8536818E3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DC318-3B93-4F72-A81E-E4DFADBE5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B9EDA-7C9E-4D22-B353-098665B75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423E75-BA4B-4B2B-BA4F-187DC6B61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56EE69-74B4-4603-9D6F-291CD00A45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6A0045-A268-4514-A057-0C4D1F710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5F4F2-14B8-42C3-A7F0-CD5E17592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E140C-34E6-4622-836F-653548001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88D8-31E6-4DB4-B7A9-1DC7A779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7AB63-DC24-476B-8EB7-CB7532AE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9DDCA-E9CF-480F-AD2E-D5B882D89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D16CC2-8957-4101-9F4D-BC9009678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23DA39-520E-44C6-A08F-B45F8F553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1" cy="5145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8ECFED-B7D3-49C5-A9A4-C281A5F1013D}"/>
              </a:ext>
            </a:extLst>
          </p:cNvPr>
          <p:cNvSpPr txBox="1"/>
          <p:nvPr/>
        </p:nvSpPr>
        <p:spPr>
          <a:xfrm>
            <a:off x="755576" y="196280"/>
            <a:ext cx="80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58462A"/>
                </a:solidFill>
              </a:rPr>
              <a:t>II. </a:t>
            </a:r>
            <a:r>
              <a:rPr lang="en-US" sz="2200" b="1" dirty="0" err="1">
                <a:solidFill>
                  <a:srgbClr val="58462A"/>
                </a:solidFill>
              </a:rPr>
              <a:t>Những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đặc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sắc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về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nội</a:t>
            </a:r>
            <a:r>
              <a:rPr lang="en-US" sz="2200" b="1" dirty="0">
                <a:solidFill>
                  <a:srgbClr val="58462A"/>
                </a:solidFill>
              </a:rPr>
              <a:t> dung </a:t>
            </a:r>
            <a:r>
              <a:rPr lang="en-US" sz="2200" b="1" dirty="0" err="1">
                <a:solidFill>
                  <a:srgbClr val="58462A"/>
                </a:solidFill>
              </a:rPr>
              <a:t>và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nghệ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thuật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của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các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văn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bản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đã</a:t>
            </a:r>
            <a:r>
              <a:rPr lang="en-US" sz="2200" b="1" dirty="0">
                <a:solidFill>
                  <a:srgbClr val="58462A"/>
                </a:solidFill>
              </a:rPr>
              <a:t> </a:t>
            </a:r>
            <a:r>
              <a:rPr lang="en-US" sz="2200" b="1" dirty="0" err="1">
                <a:solidFill>
                  <a:srgbClr val="58462A"/>
                </a:solidFill>
              </a:rPr>
              <a:t>học</a:t>
            </a:r>
            <a:endParaRPr lang="en-US" sz="2200" b="1" dirty="0">
              <a:solidFill>
                <a:srgbClr val="58462A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0A7C1F-E16C-492B-80F4-D7C9EF8274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1133138"/>
              </p:ext>
            </p:extLst>
          </p:nvPr>
        </p:nvGraphicFramePr>
        <p:xfrm>
          <a:off x="755576" y="556320"/>
          <a:ext cx="7848872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252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C862D-A528-42A8-9148-2FEE207F4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62189-49C9-4F23-88B2-1167CD1CC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160FDD-FF1D-4136-8EDC-371BBD9A0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E3FA1-60B2-4113-B716-8536818E3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DC318-3B93-4F72-A81E-E4DFADBE5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B9EDA-7C9E-4D22-B353-098665B75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423E75-BA4B-4B2B-BA4F-187DC6B61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D5F4F2-14B8-42C3-A7F0-CD5E17592B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E140C-34E6-4622-836F-653548001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88D8-31E6-4DB4-B7A9-1DC7A779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7AB63-DC24-476B-8EB7-CB7532AE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39DDCA-E9CF-480F-AD2E-D5B882D89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D16CC2-8957-4101-9F4D-BC9009678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1734968-D52A-4347-BA9B-B8E27BA334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" y="-13376"/>
            <a:ext cx="9138700" cy="514508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72516" y="124272"/>
            <a:ext cx="23535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2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III. LUYỆN TẬP</a:t>
            </a:r>
          </a:p>
        </p:txBody>
      </p:sp>
      <p:sp>
        <p:nvSpPr>
          <p:cNvPr id="7" name="矩形 6"/>
          <p:cNvSpPr/>
          <p:nvPr/>
        </p:nvSpPr>
        <p:spPr>
          <a:xfrm>
            <a:off x="107504" y="723585"/>
            <a:ext cx="8761541" cy="3424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>
                <a:solidFill>
                  <a:schemeClr val="bg1"/>
                </a:solidFill>
              </a:rPr>
              <a:t>Bài</a:t>
            </a:r>
            <a:r>
              <a:rPr lang="en-US" b="1" u="sng" dirty="0">
                <a:solidFill>
                  <a:schemeClr val="bg1"/>
                </a:solidFill>
              </a:rPr>
              <a:t> 1: </a:t>
            </a:r>
            <a:r>
              <a:rPr lang="en-US" dirty="0" err="1">
                <a:solidFill>
                  <a:schemeClr val="bg1"/>
                </a:solidFill>
              </a:rPr>
              <a:t>Nàng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Thị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Thiết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i="1" dirty="0" err="1">
                <a:solidFill>
                  <a:schemeClr val="bg1"/>
                </a:solidFill>
              </a:rPr>
              <a:t>Chuyện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người</a:t>
            </a:r>
            <a:r>
              <a:rPr lang="en-US" i="1" dirty="0">
                <a:solidFill>
                  <a:schemeClr val="bg1"/>
                </a:solidFill>
              </a:rPr>
              <a:t> con </a:t>
            </a:r>
            <a:r>
              <a:rPr lang="en-US" i="1" dirty="0" err="1">
                <a:solidFill>
                  <a:schemeClr val="bg1"/>
                </a:solidFill>
              </a:rPr>
              <a:t>gái</a:t>
            </a:r>
            <a:r>
              <a:rPr lang="en-US" i="1" dirty="0">
                <a:solidFill>
                  <a:schemeClr val="bg1"/>
                </a:solidFill>
              </a:rPr>
              <a:t> Nam </a:t>
            </a:r>
            <a:r>
              <a:rPr lang="en-US" i="1" dirty="0" err="1">
                <a:solidFill>
                  <a:schemeClr val="bg1"/>
                </a:solidFill>
              </a:rPr>
              <a:t>Xương</a:t>
            </a:r>
            <a:r>
              <a:rPr lang="en-US" dirty="0">
                <a:solidFill>
                  <a:schemeClr val="bg1"/>
                </a:solidFill>
              </a:rPr>
              <a:t> - </a:t>
            </a:r>
            <a:r>
              <a:rPr lang="en-US" dirty="0" err="1">
                <a:solidFill>
                  <a:schemeClr val="bg1"/>
                </a:solidFill>
              </a:rPr>
              <a:t>Nguyễn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Dữ</a:t>
            </a:r>
            <a:r>
              <a:rPr lang="en-US" dirty="0">
                <a:solidFill>
                  <a:schemeClr val="bg1"/>
                </a:solidFill>
              </a:rPr>
              <a:t>), </a:t>
            </a:r>
            <a:r>
              <a:rPr lang="en-US" dirty="0" err="1">
                <a:solidFill>
                  <a:schemeClr val="bg1"/>
                </a:solidFill>
              </a:rPr>
              <a:t>trước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gieo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xuống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sông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đã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thề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cùng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đất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i="1" dirty="0" err="1">
                <a:solidFill>
                  <a:srgbClr val="FFFF00"/>
                </a:solidFill>
              </a:rPr>
              <a:t>Kẻ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bạc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mệnh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này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duyện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phận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hẩm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hiu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chồng</a:t>
            </a:r>
            <a:r>
              <a:rPr lang="en-US" i="1" dirty="0">
                <a:solidFill>
                  <a:srgbClr val="FFFF00"/>
                </a:solidFill>
              </a:rPr>
              <a:t> con </a:t>
            </a:r>
            <a:r>
              <a:rPr lang="en-US" i="1" dirty="0" err="1">
                <a:solidFill>
                  <a:srgbClr val="FFFF00"/>
                </a:solidFill>
              </a:rPr>
              <a:t>rẫy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bỏ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điều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đâu</a:t>
            </a:r>
            <a:r>
              <a:rPr lang="en-US" i="1" dirty="0">
                <a:solidFill>
                  <a:srgbClr val="FFFF00"/>
                </a:solidFill>
              </a:rPr>
              <a:t> bay </a:t>
            </a:r>
            <a:r>
              <a:rPr lang="en-US" i="1" dirty="0" err="1">
                <a:solidFill>
                  <a:srgbClr val="FFFF00"/>
                </a:solidFill>
              </a:rPr>
              <a:t>buộc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tiếng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chịu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nhuốc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nhơ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thần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sông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có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linh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ngài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chứng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giám</a:t>
            </a:r>
            <a:r>
              <a:rPr lang="en-US" i="1" dirty="0">
                <a:solidFill>
                  <a:srgbClr val="FFFF00"/>
                </a:solidFill>
              </a:rPr>
              <a:t>. </a:t>
            </a:r>
            <a:r>
              <a:rPr lang="en-US" i="1" dirty="0" err="1">
                <a:solidFill>
                  <a:srgbClr val="FFFF00"/>
                </a:solidFill>
              </a:rPr>
              <a:t>Thiếp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nếu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đoan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trang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giữ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tiết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trinh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bạch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gìn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lòng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vào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nước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làm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ngọc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Mị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Nương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xuống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đất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làm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cỏ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Ngu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mĩ</a:t>
            </a:r>
            <a:r>
              <a:rPr lang="en-US" i="1" dirty="0">
                <a:solidFill>
                  <a:srgbClr val="FFFF00"/>
                </a:solidFill>
              </a:rPr>
              <a:t>. </a:t>
            </a:r>
            <a:r>
              <a:rPr lang="en-US" i="1" dirty="0" err="1">
                <a:solidFill>
                  <a:srgbClr val="FFFF00"/>
                </a:solidFill>
              </a:rPr>
              <a:t>Nhược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bằng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lòng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chim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dạ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cá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lừa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chồng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dối</a:t>
            </a:r>
            <a:r>
              <a:rPr lang="en-US" i="1" dirty="0">
                <a:solidFill>
                  <a:srgbClr val="FFFF00"/>
                </a:solidFill>
              </a:rPr>
              <a:t> con, </a:t>
            </a:r>
            <a:r>
              <a:rPr lang="en-US" i="1" dirty="0" err="1">
                <a:solidFill>
                  <a:srgbClr val="FFFF00"/>
                </a:solidFill>
              </a:rPr>
              <a:t>dưới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làm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mồi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cá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tôm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trên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làm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cơm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diều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quạ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và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xin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chịu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khắp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mọi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người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phỉ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nhổ</a:t>
            </a:r>
            <a:r>
              <a:rPr lang="en-US" i="1" dirty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a. </a:t>
            </a:r>
            <a:r>
              <a:rPr lang="en-US" dirty="0" err="1">
                <a:solidFill>
                  <a:schemeClr val="bg1"/>
                </a:solidFill>
              </a:rPr>
              <a:t>Hãy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tìm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và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giải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nghĩa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các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thành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ngữ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điển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trong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nói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của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Nương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b. </a:t>
            </a:r>
            <a:r>
              <a:rPr lang="en-US" dirty="0" err="1">
                <a:solidFill>
                  <a:schemeClr val="bg1"/>
                </a:solidFill>
              </a:rPr>
              <a:t>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có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nhận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xét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gì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về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cách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Nguyễn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Dữ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viết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trong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đoạn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văn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trên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r>
              <a:rPr lang="en-US" dirty="0">
                <a:solidFill>
                  <a:schemeClr val="bg1"/>
                </a:solidFill>
              </a:rPr>
              <a:t>b. </a:t>
            </a:r>
            <a:r>
              <a:rPr lang="en-US" dirty="0" err="1">
                <a:solidFill>
                  <a:schemeClr val="bg1"/>
                </a:solidFill>
              </a:rPr>
              <a:t>Viết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đoạn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văn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ngắn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khoảng</a:t>
            </a:r>
            <a:r>
              <a:rPr lang="en-US" dirty="0">
                <a:solidFill>
                  <a:schemeClr val="bg1"/>
                </a:solidFill>
              </a:rPr>
              <a:t> 7 </a:t>
            </a: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trình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bày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cảm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nhận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của</a:t>
            </a:r>
            <a:r>
              <a:rPr lang="en-US" dirty="0">
                <a:solidFill>
                  <a:schemeClr val="bg1"/>
                </a:solidFill>
              </a:rPr>
              <a:t> con </a:t>
            </a:r>
            <a:r>
              <a:rPr lang="en-US" dirty="0" err="1">
                <a:solidFill>
                  <a:schemeClr val="bg1"/>
                </a:solidFill>
              </a:rPr>
              <a:t>về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nhân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vật</a:t>
            </a:r>
            <a:r>
              <a:rPr lang="en-US" dirty="0">
                <a:solidFill>
                  <a:schemeClr val="bg1"/>
                </a:solidFill>
              </a:rPr>
              <a:t> qua </a:t>
            </a: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nói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trên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Trong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đoạn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văn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có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dụng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dẫn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trực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tiếp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FBFE76-0E12-488B-B1F3-AF57B724BF1B}"/>
                  </a:ext>
                </a:extLst>
              </p14:cNvPr>
              <p14:cNvContentPartPr/>
              <p14:nvPr/>
            </p14:nvContentPartPr>
            <p14:xfrm>
              <a:off x="5151571" y="2347998"/>
              <a:ext cx="36720" cy="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FBFE76-0E12-488B-B1F3-AF57B724BF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42931" y="2339358"/>
                <a:ext cx="54360" cy="2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107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10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62A743"/>
      </a:accent5>
      <a:accent6>
        <a:srgbClr val="62A743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1251</Words>
  <PresentationFormat>Custom</PresentationFormat>
  <Paragraphs>112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微软雅黑</vt:lpstr>
      <vt:lpstr>Arial</vt:lpstr>
      <vt:lpstr>Bradley Hand ITC</vt:lpstr>
      <vt:lpstr>Calibri</vt:lpstr>
      <vt:lpstr>Lato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2017-06-18T09:47:48Z</dcterms:created>
  <dcterms:modified xsi:type="dcterms:W3CDTF">2022-10-29T03:11:19Z</dcterms:modified>
</cp:coreProperties>
</file>