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2" r:id="rId3"/>
    <p:sldId id="387" r:id="rId4"/>
    <p:sldId id="388" r:id="rId5"/>
    <p:sldId id="293" r:id="rId6"/>
    <p:sldId id="390" r:id="rId7"/>
    <p:sldId id="389" r:id="rId8"/>
    <p:sldId id="307" r:id="rId9"/>
    <p:sldId id="372" r:id="rId10"/>
    <p:sldId id="378" r:id="rId11"/>
    <p:sldId id="380" r:id="rId12"/>
    <p:sldId id="379" r:id="rId13"/>
    <p:sldId id="391" r:id="rId14"/>
    <p:sldId id="392" r:id="rId15"/>
    <p:sldId id="393" r:id="rId16"/>
    <p:sldId id="383" r:id="rId17"/>
    <p:sldId id="386" r:id="rId18"/>
    <p:sldId id="385" r:id="rId19"/>
    <p:sldId id="371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5F82"/>
    <a:srgbClr val="0000CC"/>
    <a:srgbClr val="006600"/>
    <a:srgbClr val="145F82"/>
    <a:srgbClr val="3333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40" d="100"/>
          <a:sy n="40" d="100"/>
        </p:scale>
        <p:origin x="86" y="1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28/08/2021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8374-31A8-47FF-B3E6-5CAA3F951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A9CB6-59BC-4688-AA2C-F1213E8C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CC37-F6DD-462A-A286-D8347A0A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0FB81-AA39-4844-B3EC-7887D815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6537-A082-4C34-9391-58F9DA66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2C5B-E90D-404E-BEBA-C4BAA6B8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DF7F-FC0A-4FA3-83CF-E0E4F7C11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D405-221B-41E4-B801-05D0CEAA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A4F5-A6C9-4E18-A417-D55C1831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2336-4856-40F4-ACD3-F52F6446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B21A8-3C17-4E42-B237-7B44E831F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CD03E-1785-4AC2-A895-55C6491C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3EAE-B6D9-42F5-AE4C-2C2E931C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CEA0F-8CC8-4E41-B456-0FF8120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8639-5B90-4817-B072-8D90C67D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5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25600" y="609600"/>
            <a:ext cx="21336000" cy="1143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7FC4A370-69FE-468E-872D-B6333EBB9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8D153F35-BAD9-4722-9B98-CD0BF7DEE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28C05DF1-EEAC-4A3C-B1D2-4B2E6952C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6B6FB-D618-47C5-BFE4-5DBC06C78E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093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1848-7D10-4B9A-8A87-48BD3F5D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0BFD-A482-4063-9F2E-45A1A2C0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4A4E-A2AE-48F0-AC91-0F2F2864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2F9F-C164-422D-9A20-09F551A4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AB3F-4633-4CAA-B6F2-20CD5A37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C1DB-3036-4FD7-871F-0DC0FCDD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929A1-D2A8-4709-A814-B4EFEC31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AEF4-B497-4F3E-BB97-97A6A8A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8777-8A05-4B1E-ACA3-8D45C8F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7310C-96C4-451D-9202-0FFE387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B23A-A896-4BBF-8FB8-351A853B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09DC-553D-4A78-ADE3-0075508B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FBB09-D9D3-4E87-9D61-B29BF849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244B2-DE32-4A0B-8108-9A1275A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17CE-B99B-4401-A6A1-A593798B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2BBEA-AAB2-41D4-A6FA-E18DC2A1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3C37-8176-4870-80F6-C5B6C898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47077-980C-4019-A7D1-FB51D1B5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D827C-A68B-433C-84E3-64E8647C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1AC6C-E5BC-40BB-8AC3-96D99E57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68DEA-EDE0-46CF-AFD0-B7051883E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DC68D-F0F5-41A2-B398-DAE889A5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17775-568D-4D88-A166-9EC30073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A11F5-E422-4374-946E-3843A7DF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764-0475-4532-BBB9-917758B0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43D7A-CD51-45C2-BF7C-DF0FD4D7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48AF5-7C9E-4109-9973-16652BCA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5B910-4EFA-4234-8CDD-84404E1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AFEA7-CDF5-4501-AD52-54932853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F46B9-8317-47D6-97E4-9C2F1B82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D9ED7-0E5A-4A6E-AA10-33303F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DCBA-14B4-4451-8839-137D4D0C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4181-C2B7-465A-95AE-4E95AD31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84F3-3630-4041-9114-F8678D47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DF83F-1567-4767-8B7F-CA8FE728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34986-F321-4080-8695-0C825FB3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F853-286E-48AD-988A-CDA6C74B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AE45-FE9B-4BA6-90DD-4A255AB5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25B28-FFA0-4096-B462-5EF17D47C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92D5D-87B5-49E7-B45F-0C637924E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ADEBA-7A55-4AC4-B65C-73FA32D2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3D786-FB45-4675-84D8-46817B42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086D6-5E4E-4F28-9844-62F1FD2B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CE1C2-25C2-483F-9C92-0C887152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611D7-0EE0-4969-96C8-CEF3ACD3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15DD-54D7-4285-904F-0FBA202E8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C248-85CF-4397-92D5-272F8445D4B5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0187-97EE-4C83-8064-6E68A8B04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D6160-63D6-46E2-B49D-C75CF50C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97CF0-A7A8-4985-B530-30E6ACCB146C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9B017-F59F-48FB-80EF-034B00F32FF5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1835A-E0EE-428C-9388-F4CC6CCA41E6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86B39B-6583-41EF-995B-0C150D2244FA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7A0D6E-ABEB-4647-A276-F1093FB85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80B458-B060-484D-9803-552B07AB81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B3D6E52-250E-401C-94FF-2E1E32236CA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FBBD7BE-45EF-4920-9974-81466BADAA2C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33EBB93A-8053-4A9C-BD72-FB38A44BD8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B16A82B6-3FA4-43D4-B139-4DF325B7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3C059FF1-F9AA-4C8C-9326-16F5E642D5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" name="Picture 10">
                <a:extLst>
                  <a:ext uri="{FF2B5EF4-FFF2-40B4-BE49-F238E27FC236}">
                    <a16:creationId xmlns:a16="http://schemas.microsoft.com/office/drawing/2014/main" id="{0648E258-8413-49E1-87F4-CA40AD90543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2F1C5D5A-985D-4A7F-8389-D40B66BC517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3">
                <a:extLst>
                  <a:ext uri="{FF2B5EF4-FFF2-40B4-BE49-F238E27FC236}">
                    <a16:creationId xmlns:a16="http://schemas.microsoft.com/office/drawing/2014/main" id="{57A667DA-D9BD-45DE-B4E6-A7C31BC497D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2947F08E-0F46-434A-99B8-D223DD521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F1C5750D-EECD-4A4F-B49C-C0930A24F0A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38F62017-6EE8-4D7E-BA80-3EEEA6C553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5AF993A5-37F4-429C-8B34-62DBAFBB0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2484CAD3-EE09-428C-BA37-FEF8439C77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21C66906-7104-4EDB-8B69-1102C7150E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B06FFE64-9E5B-46E1-9D58-8E27F7E09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CE6AD27C-083F-4BFB-8CB1-FC3C5DF47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7C1C8A33-26DE-49F7-A3F9-9EFB5E3BC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F0A34720-93A8-4ED7-A963-D889D6E40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BABC9F36-FAC6-4A3E-8278-69FF0AEC9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5">
                <a:extLst>
                  <a:ext uri="{FF2B5EF4-FFF2-40B4-BE49-F238E27FC236}">
                    <a16:creationId xmlns:a16="http://schemas.microsoft.com/office/drawing/2014/main" id="{4E73A525-7EDA-4B13-A5F1-695C177D34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6">
                <a:extLst>
                  <a:ext uri="{FF2B5EF4-FFF2-40B4-BE49-F238E27FC236}">
                    <a16:creationId xmlns:a16="http://schemas.microsoft.com/office/drawing/2014/main" id="{E1D54A92-6EE7-41B0-AAFF-DA2570D81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678043E2-704C-4332-83B3-2919F6177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BDD88390-8198-4FAC-9704-337FD32EA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9">
                <a:extLst>
                  <a:ext uri="{FF2B5EF4-FFF2-40B4-BE49-F238E27FC236}">
                    <a16:creationId xmlns:a16="http://schemas.microsoft.com/office/drawing/2014/main" id="{8F384C96-8CFD-4159-9A9F-20F1265C68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3C9D26BE-3887-401C-89C3-E03E375EBA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1">
                <a:extLst>
                  <a:ext uri="{FF2B5EF4-FFF2-40B4-BE49-F238E27FC236}">
                    <a16:creationId xmlns:a16="http://schemas.microsoft.com/office/drawing/2014/main" id="{BBB20F28-572B-4346-93A7-CC264269C4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DB9F06E3-F4BD-41F7-8079-0A55FCEBB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E69BCF-35F7-47F0-9BCF-8A48DE8242CD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58D0E3-9439-4D48-96AE-17E5D2AA9AD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2840F8C8-E07B-42E5-9E9B-3948F8B0351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  <p:sldLayoutId id="2147483674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8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5.png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7.png"/><Relationship Id="rId7" Type="http://schemas.openxmlformats.org/officeDocument/2006/relationships/image" Target="../media/image60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68.png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1.emf"/><Relationship Id="rId4" Type="http://schemas.openxmlformats.org/officeDocument/2006/relationships/image" Target="../media/image19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3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7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FFD8BD7-337C-4FD5-8F9B-1D917DE37F55}"/>
              </a:ext>
            </a:extLst>
          </p:cNvPr>
          <p:cNvGrpSpPr/>
          <p:nvPr/>
        </p:nvGrpSpPr>
        <p:grpSpPr>
          <a:xfrm>
            <a:off x="6274290" y="9796098"/>
            <a:ext cx="15220932" cy="907192"/>
            <a:chOff x="3356555" y="11049000"/>
            <a:chExt cx="14849139" cy="907192"/>
          </a:xfrm>
        </p:grpSpPr>
        <p:sp>
          <p:nvSpPr>
            <p:cNvPr id="28" name="TextBox 27"/>
            <p:cNvSpPr txBox="1"/>
            <p:nvPr/>
          </p:nvSpPr>
          <p:spPr>
            <a:xfrm>
              <a:off x="4889872" y="11125195"/>
              <a:ext cx="1331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3356555" y="11049000"/>
              <a:ext cx="1380938" cy="872731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62046" y="7640053"/>
                  <a:ext cx="1002329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7E1B17-1CF0-4A35-A91C-2D755D0ED88E}"/>
              </a:ext>
            </a:extLst>
          </p:cNvPr>
          <p:cNvSpPr txBox="1"/>
          <p:nvPr/>
        </p:nvSpPr>
        <p:spPr>
          <a:xfrm>
            <a:off x="8826099" y="10852260"/>
            <a:ext cx="136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9459" y="6292906"/>
            <a:ext cx="12091688" cy="923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469222" y="7568104"/>
            <a:ext cx="11931926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712900-3F17-4D1F-94DB-12F6CBD11123}"/>
              </a:ext>
            </a:extLst>
          </p:cNvPr>
          <p:cNvGrpSpPr/>
          <p:nvPr/>
        </p:nvGrpSpPr>
        <p:grpSpPr>
          <a:xfrm>
            <a:off x="6274290" y="7806566"/>
            <a:ext cx="15220932" cy="907192"/>
            <a:chOff x="3356555" y="11049000"/>
            <a:chExt cx="14849139" cy="9071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EDC2CC-4186-4F2E-94ED-00A326FA8916}"/>
                </a:ext>
              </a:extLst>
            </p:cNvPr>
            <p:cNvSpPr txBox="1"/>
            <p:nvPr/>
          </p:nvSpPr>
          <p:spPr>
            <a:xfrm>
              <a:off x="4889872" y="11125195"/>
              <a:ext cx="1331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id="{99D0122B-B3B4-4B0C-B4D8-4068FEDE86A3}"/>
                </a:ext>
              </a:extLst>
            </p:cNvPr>
            <p:cNvGrpSpPr/>
            <p:nvPr/>
          </p:nvGrpSpPr>
          <p:grpSpPr>
            <a:xfrm>
              <a:off x="3356555" y="11049000"/>
              <a:ext cx="1380938" cy="872731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724B6F93-67B9-4E9B-B78B-346107B4C83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id="{808AEFEF-88A0-4E03-A9FE-F05D614B37F7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0" name="Round Same Side Corner Rectangle 31">
                  <a:extLst>
                    <a:ext uri="{FF2B5EF4-FFF2-40B4-BE49-F238E27FC236}">
                      <a16:creationId xmlns:a16="http://schemas.microsoft.com/office/drawing/2014/main" id="{1FB88343-B326-461E-90A6-49495D47792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BECA914-B69A-4587-8E63-1C96F00E8301}"/>
                    </a:ext>
                  </a:extLst>
                </p:cNvPr>
                <p:cNvSpPr txBox="1"/>
                <p:nvPr/>
              </p:nvSpPr>
              <p:spPr>
                <a:xfrm>
                  <a:off x="7934592" y="7640053"/>
                  <a:ext cx="457236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DA1640-BCAB-4022-8D56-3E5E22CF3992}"/>
              </a:ext>
            </a:extLst>
          </p:cNvPr>
          <p:cNvGrpSpPr/>
          <p:nvPr/>
        </p:nvGrpSpPr>
        <p:grpSpPr>
          <a:xfrm>
            <a:off x="6274290" y="8801332"/>
            <a:ext cx="15220932" cy="907192"/>
            <a:chOff x="3356555" y="11049000"/>
            <a:chExt cx="14849139" cy="9071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71BA4A-345F-468C-B726-972977F1FA59}"/>
                </a:ext>
              </a:extLst>
            </p:cNvPr>
            <p:cNvSpPr txBox="1"/>
            <p:nvPr/>
          </p:nvSpPr>
          <p:spPr>
            <a:xfrm>
              <a:off x="4889872" y="11125195"/>
              <a:ext cx="1331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44" name="Group 27">
              <a:extLst>
                <a:ext uri="{FF2B5EF4-FFF2-40B4-BE49-F238E27FC236}">
                  <a16:creationId xmlns:a16="http://schemas.microsoft.com/office/drawing/2014/main" id="{8B29F3EC-F81C-4271-B4A2-AF233B06C081}"/>
                </a:ext>
              </a:extLst>
            </p:cNvPr>
            <p:cNvGrpSpPr/>
            <p:nvPr/>
          </p:nvGrpSpPr>
          <p:grpSpPr>
            <a:xfrm>
              <a:off x="3356555" y="11049000"/>
              <a:ext cx="1380938" cy="872731"/>
              <a:chOff x="7459669" y="7543800"/>
              <a:chExt cx="1381118" cy="87284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85AC80E-574D-4D8A-A7C9-C996742B7A9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9">
                <a:extLst>
                  <a:ext uri="{FF2B5EF4-FFF2-40B4-BE49-F238E27FC236}">
                    <a16:creationId xmlns:a16="http://schemas.microsoft.com/office/drawing/2014/main" id="{8F5E56EE-F9EB-4FCC-BF77-B193F39F43E1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7" name="Round Same Side Corner Rectangle 31">
                  <a:extLst>
                    <a:ext uri="{FF2B5EF4-FFF2-40B4-BE49-F238E27FC236}">
                      <a16:creationId xmlns:a16="http://schemas.microsoft.com/office/drawing/2014/main" id="{DF9C56C7-6199-4D6C-98DD-55AE88502A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B5D985-674B-4401-BECD-6B661FAA7985}"/>
                    </a:ext>
                  </a:extLst>
                </p:cNvPr>
                <p:cNvSpPr txBox="1"/>
                <p:nvPr/>
              </p:nvSpPr>
              <p:spPr>
                <a:xfrm>
                  <a:off x="7798319" y="7640053"/>
                  <a:ext cx="729782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653606" y="5124884"/>
            <a:ext cx="23220055" cy="422763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653606" y="514246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id="{61C77F45-67CB-449A-BA7B-A5FA49403270}"/>
                  </a:ext>
                </a:extLst>
              </p:cNvPr>
              <p:cNvSpPr/>
              <p:nvPr/>
            </p:nvSpPr>
            <p:spPr bwMode="auto">
              <a:xfrm>
                <a:off x="570231" y="2311916"/>
                <a:ext cx="23231796" cy="2395525"/>
              </a:xfrm>
              <a:prstGeom prst="roundRect">
                <a:avLst>
                  <a:gd name="adj" fmla="val 549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17706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id="{61C77F45-67CB-449A-BA7B-A5FA49403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231" y="2311916"/>
                <a:ext cx="23231796" cy="2395525"/>
              </a:xfrm>
              <a:prstGeom prst="roundRect">
                <a:avLst>
                  <a:gd name="adj" fmla="val 5492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F12D0-DA9E-406C-A1E0-14CE58F9DF66}"/>
              </a:ext>
            </a:extLst>
          </p:cNvPr>
          <p:cNvGrpSpPr/>
          <p:nvPr/>
        </p:nvGrpSpPr>
        <p:grpSpPr>
          <a:xfrm>
            <a:off x="386621" y="2391753"/>
            <a:ext cx="3269396" cy="1023326"/>
            <a:chOff x="534987" y="1647866"/>
            <a:chExt cx="4197167" cy="1176337"/>
          </a:xfrm>
        </p:grpSpPr>
        <p:sp>
          <p:nvSpPr>
            <p:cNvPr id="12" name="Isosceles Triangle 44">
              <a:extLst>
                <a:ext uri="{FF2B5EF4-FFF2-40B4-BE49-F238E27FC236}">
                  <a16:creationId xmlns:a16="http://schemas.microsoft.com/office/drawing/2014/main" id="{52E878EE-4964-4716-9D2A-1F6A07ECD591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Pentagon 136">
              <a:extLst>
                <a:ext uri="{FF2B5EF4-FFF2-40B4-BE49-F238E27FC236}">
                  <a16:creationId xmlns:a16="http://schemas.microsoft.com/office/drawing/2014/main" id="{CF4F15EA-0C0C-462F-A5D9-3348302DC3E3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0617695A-734E-4C46-B084-3BB350A7355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140">
                <a:extLst>
                  <a:ext uri="{FF2B5EF4-FFF2-40B4-BE49-F238E27FC236}">
                    <a16:creationId xmlns:a16="http://schemas.microsoft.com/office/drawing/2014/main" id="{93F5C809-406C-4F78-969E-95E5A3079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id="{E45CC309-F76E-488F-A9BC-8AEDBFB21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id="{A5E5957B-2196-46D9-A953-FD25E639D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D308A5-EE5D-4826-8E26-7E92A8C41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7C0EDD-A7A7-4C39-BC4A-C059D4DB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D0C35B-A161-445E-8037-AFBA2E4B4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4AC7AD-979F-4B00-98AC-D17725EF7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Chevron 138">
              <a:extLst>
                <a:ext uri="{FF2B5EF4-FFF2-40B4-BE49-F238E27FC236}">
                  <a16:creationId xmlns:a16="http://schemas.microsoft.com/office/drawing/2014/main" id="{DC2E3291-45C8-4775-8114-85E2DCC5F419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D5242950-CE4D-4C8D-B418-991DE996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718346"/>
              <a:ext cx="3173469" cy="8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1.T7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B3E380-8C09-4D25-B1B7-D1E149DA578A}"/>
                  </a:ext>
                </a:extLst>
              </p:cNvPr>
              <p:cNvSpPr txBox="1"/>
              <p:nvPr/>
            </p:nvSpPr>
            <p:spPr>
              <a:xfrm>
                <a:off x="5187883" y="5386493"/>
                <a:ext cx="15096569" cy="370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𝑴𝑴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201863"/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B3E380-8C09-4D25-B1B7-D1E149DA5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83" y="5386493"/>
                <a:ext cx="15096569" cy="3704412"/>
              </a:xfrm>
              <a:prstGeom prst="rect">
                <a:avLst/>
              </a:prstGeom>
              <a:blipFill>
                <a:blip r:embed="rId3"/>
                <a:stretch>
                  <a:fillRect l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F100-E57C-4F91-BF33-8BAD5ED7929F}"/>
                  </a:ext>
                </a:extLst>
              </p:cNvPr>
              <p:cNvSpPr txBox="1"/>
              <p:nvPr/>
            </p:nvSpPr>
            <p:spPr>
              <a:xfrm>
                <a:off x="4810511" y="2946513"/>
                <a:ext cx="16433000" cy="96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2177060">
                  <a:defRPr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F100-E57C-4F91-BF33-8BAD5ED7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11" y="2946513"/>
                <a:ext cx="16433000" cy="968150"/>
              </a:xfrm>
              <a:prstGeom prst="rect">
                <a:avLst/>
              </a:prstGeom>
              <a:blipFill>
                <a:blip r:embed="rId4"/>
                <a:stretch>
                  <a:fillRect l="-1484" t="-13836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76A65673-BB30-4E8B-A051-C9F993F20048}"/>
              </a:ext>
            </a:extLst>
          </p:cNvPr>
          <p:cNvGrpSpPr/>
          <p:nvPr/>
        </p:nvGrpSpPr>
        <p:grpSpPr>
          <a:xfrm>
            <a:off x="629955" y="1378084"/>
            <a:ext cx="9472086" cy="968318"/>
            <a:chOff x="739068" y="1515168"/>
            <a:chExt cx="9473319" cy="968444"/>
          </a:xfrm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AA9B9CE1-3788-4882-90AB-47770BCBCF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2422FDBA-4875-4696-AD8B-2F22A29E0BE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6F3F4FF5-FD7A-430F-93AC-44BFCB823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9A26C06F-9850-4F73-BCCD-E7C99696B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987333C1-ECF4-4471-8A7D-7C3F0C6CE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0649C645-90EF-4712-BDD6-4A265780A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27703F5B-1A5A-447D-927E-2F8A37BC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83A03B3D-FC4F-41EC-BC81-798E3A99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CCB9E5C2-F37F-4E2C-8617-A9A1CD392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21343FF-8F72-4ABE-8C28-E6D8BA6A0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9A0C5A1E-3A2B-417D-BE33-7FA72AF12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AE1A5B15-677C-4ECE-A3F2-77B3AA9B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2E08EE3F-89D9-4E4D-A80D-0F66D548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22F1512A-B289-4822-AE67-F927DA8B3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51AE7F77-1AB6-4288-9E01-3C83724C20C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526818" y="5315761"/>
            <a:ext cx="23271749" cy="8400239"/>
            <a:chOff x="1205494" y="6941416"/>
            <a:chExt cx="22190950" cy="6816500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57845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67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0941" y="2334849"/>
            <a:ext cx="23387626" cy="2869370"/>
            <a:chOff x="992187" y="2564544"/>
            <a:chExt cx="22353091" cy="2560499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1"/>
              <a:ext cx="22200057" cy="2458042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371734" cy="1023459"/>
              <a:chOff x="534987" y="1647866"/>
              <a:chExt cx="452971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608384" cy="726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1.T7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/>
              <p:nvPr/>
            </p:nvSpPr>
            <p:spPr>
              <a:xfrm>
                <a:off x="801099" y="7512830"/>
                <a:ext cx="13734189" cy="4716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𝑩𝑩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Theo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9" y="7512830"/>
                <a:ext cx="13734189" cy="4716676"/>
              </a:xfrm>
              <a:prstGeom prst="rect">
                <a:avLst/>
              </a:prstGeom>
              <a:blipFill>
                <a:blip r:embed="rId2"/>
                <a:stretch>
                  <a:fillRect l="-1775" t="-2584" r="-1820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09EA3-E809-402A-8FC8-2D8A652F44EB}"/>
                  </a:ext>
                </a:extLst>
              </p:cNvPr>
              <p:cNvSpPr txBox="1"/>
              <p:nvPr/>
            </p:nvSpPr>
            <p:spPr>
              <a:xfrm>
                <a:off x="2817330" y="2539832"/>
                <a:ext cx="21504629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09EA3-E809-402A-8FC8-2D8A652F4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30" y="2539832"/>
                <a:ext cx="21504629" cy="2296911"/>
              </a:xfrm>
              <a:prstGeom prst="rect">
                <a:avLst/>
              </a:prstGeom>
              <a:blipFill>
                <a:blip r:embed="rId3"/>
                <a:stretch>
                  <a:fillRect l="-1134" t="-5851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14E7931-4ADE-4D1C-A7E0-61BAAC52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018" y="5344397"/>
            <a:ext cx="8572815" cy="5660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E6ECDC-6244-4747-B523-BD2215FB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5653" y="5449206"/>
            <a:ext cx="8426180" cy="56785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3FD7F-030D-47AF-99BD-A990EFD37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2336" y="5408525"/>
            <a:ext cx="8572815" cy="577733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963D1A-4A58-4469-AE32-9EE9FF7ACCE0}"/>
              </a:ext>
            </a:extLst>
          </p:cNvPr>
          <p:cNvCxnSpPr>
            <a:cxnSpLocks/>
          </p:cNvCxnSpPr>
          <p:nvPr/>
        </p:nvCxnSpPr>
        <p:spPr>
          <a:xfrm rot="120000">
            <a:off x="17333281" y="6130896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AD07A3-F4C2-4F45-AB59-514F458DAA45}"/>
              </a:ext>
            </a:extLst>
          </p:cNvPr>
          <p:cNvCxnSpPr>
            <a:cxnSpLocks/>
          </p:cNvCxnSpPr>
          <p:nvPr/>
        </p:nvCxnSpPr>
        <p:spPr>
          <a:xfrm rot="120000">
            <a:off x="14849008" y="10513967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F81359-D6EB-4CDC-981F-62CA99661B52}"/>
              </a:ext>
            </a:extLst>
          </p:cNvPr>
          <p:cNvCxnSpPr>
            <a:cxnSpLocks/>
          </p:cNvCxnSpPr>
          <p:nvPr/>
        </p:nvCxnSpPr>
        <p:spPr>
          <a:xfrm rot="120000">
            <a:off x="22159104" y="10381029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F6E95EB-37BA-4937-A03B-B7645B92B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5609" y="5452932"/>
            <a:ext cx="9374316" cy="8405373"/>
          </a:xfrm>
          <a:prstGeom prst="rect">
            <a:avLst/>
          </a:prstGeom>
        </p:spPr>
      </p:pic>
      <p:grpSp>
        <p:nvGrpSpPr>
          <p:cNvPr id="49" name="Group 47">
            <a:extLst>
              <a:ext uri="{FF2B5EF4-FFF2-40B4-BE49-F238E27FC236}">
                <a16:creationId xmlns:a16="http://schemas.microsoft.com/office/drawing/2014/main" id="{C9665AA0-A316-41E0-A8A6-3B413F7503FD}"/>
              </a:ext>
            </a:extLst>
          </p:cNvPr>
          <p:cNvGrpSpPr/>
          <p:nvPr/>
        </p:nvGrpSpPr>
        <p:grpSpPr>
          <a:xfrm>
            <a:off x="629955" y="1378084"/>
            <a:ext cx="9472086" cy="968318"/>
            <a:chOff x="739068" y="1515168"/>
            <a:chExt cx="9473319" cy="968444"/>
          </a:xfrm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3E3CF5FB-8823-49A0-9001-FCB11F1FB1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342D316E-2F74-4E7E-BCCE-4799015177C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6A477961-75C4-4E87-A3F1-E0D2D1893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AB12364A-15F1-4F10-BE3B-F9AA4E567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B4001168-29F3-43C8-A7B5-04E8C700A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01C73817-87B1-4651-9B5C-85097E8F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8826EF5-DC9D-47A5-A7CD-77A1FC116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E36DB9D5-98FF-4FFD-A4E6-52D62A1F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7431D224-FCF1-4A98-B07C-934AF4833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F29F8A51-5F05-46A8-8ECA-D8F9F6AD5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5AA88385-237A-4791-B38F-AA3B02A87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F78F79E6-7644-448B-8AB4-8A2DFF2F8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94F2D026-8A46-43CA-9FAC-58EBF16EC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524707A1-66F0-48DD-9C80-F366FC0B8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93E5603F-983D-4553-8252-AF694731369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8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865668" y="6321166"/>
            <a:ext cx="23276267" cy="6367738"/>
            <a:chOff x="1205494" y="7350819"/>
            <a:chExt cx="22191164" cy="657052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967" y="761340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7350819"/>
              <a:ext cx="3493741" cy="879113"/>
              <a:chOff x="1205494" y="7350819"/>
              <a:chExt cx="3493741" cy="8791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6213743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7350819"/>
                <a:ext cx="2641568" cy="79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735081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89316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555180" y="2227041"/>
            <a:ext cx="23404311" cy="3658859"/>
            <a:chOff x="992187" y="2443364"/>
            <a:chExt cx="22364911" cy="3985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57041" y="244336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041" y="244336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6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3.T7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1264889" y="6820615"/>
                <a:ext cx="23218081" cy="5343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𝐡𝐚𝐲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89" y="6820615"/>
                <a:ext cx="23218081" cy="5343066"/>
              </a:xfrm>
              <a:prstGeom prst="rect">
                <a:avLst/>
              </a:prstGeom>
              <a:blipFill>
                <a:blip r:embed="rId3"/>
                <a:stretch>
                  <a:fillRect l="-1076" b="-4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BF85C8-45B8-4E95-9D3D-718DE8BD5ED9}"/>
                  </a:ext>
                </a:extLst>
              </p:cNvPr>
              <p:cNvSpPr txBox="1"/>
              <p:nvPr/>
            </p:nvSpPr>
            <p:spPr>
              <a:xfrm>
                <a:off x="1669741" y="2823321"/>
                <a:ext cx="22281745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BF85C8-45B8-4E95-9D3D-718DE8BD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1" y="2823321"/>
                <a:ext cx="22281745" cy="2800767"/>
              </a:xfrm>
              <a:prstGeom prst="rect">
                <a:avLst/>
              </a:prstGeom>
              <a:blipFill>
                <a:blip r:embed="rId4"/>
                <a:stretch>
                  <a:fillRect l="-1122" t="-4565" r="-1094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7">
            <a:extLst>
              <a:ext uri="{FF2B5EF4-FFF2-40B4-BE49-F238E27FC236}">
                <a16:creationId xmlns:a16="http://schemas.microsoft.com/office/drawing/2014/main" id="{F4DC0EA9-E95D-47AE-8280-F762731748EE}"/>
              </a:ext>
            </a:extLst>
          </p:cNvPr>
          <p:cNvGrpSpPr/>
          <p:nvPr/>
        </p:nvGrpSpPr>
        <p:grpSpPr>
          <a:xfrm>
            <a:off x="629955" y="1378084"/>
            <a:ext cx="9472086" cy="968318"/>
            <a:chOff x="739068" y="1515168"/>
            <a:chExt cx="9473319" cy="968444"/>
          </a:xfrm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A0528A78-1FA0-4333-978C-DE1F837CE7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id="{1DAA39C8-5176-435F-8612-9B5B4E5365F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id="{D843CA40-3911-48DB-A19E-E1C96FDD5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id="{A56F5372-F352-433D-883D-E8B6EC8A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7E835D73-2E92-4B7E-9B2F-E4D85985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id="{DE2A72C3-3CA7-4D74-AAEA-6F6722861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id="{F9DF4B62-8A03-42E2-BA2B-57C17F81F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E137122F-DE50-4B61-8522-09C85B15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3E80AAB8-9CDD-423F-9A97-A5D18F27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3694258B-F599-4545-8249-651C0BBCB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BEC1314E-0ED4-4E19-8CDD-560C745E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id="{86A12A5A-DA81-4A40-9937-11EF838FC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id="{D8AE1408-D57A-4DFE-93B3-54818323A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6A93EB4E-B950-4149-8804-F0D48B89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id="{8F3EE2F7-DC4F-4C9D-A73E-94B90A82968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3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571786" y="6909124"/>
            <a:ext cx="23220055" cy="542562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63378" y="683454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5956" y="2549904"/>
            <a:ext cx="23391942" cy="4087555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</a:t>
              </a: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60924" cy="1023459"/>
              <a:chOff x="534987" y="1647866"/>
              <a:chExt cx="42465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021" y="1690455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6639680" y="10188581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80" y="10188581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4389538" y="4417998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992E4A-2B79-4963-80E0-FAEB2C19FDFD}"/>
                  </a:ext>
                </a:extLst>
              </p:cNvPr>
              <p:cNvSpPr txBox="1"/>
              <p:nvPr/>
            </p:nvSpPr>
            <p:spPr>
              <a:xfrm>
                <a:off x="3721160" y="2775151"/>
                <a:ext cx="19649187" cy="309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992E4A-2B79-4963-80E0-FAEB2C19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60" y="2775151"/>
                <a:ext cx="19649187" cy="3098477"/>
              </a:xfrm>
              <a:prstGeom prst="rect">
                <a:avLst/>
              </a:prstGeom>
              <a:blipFill>
                <a:blip r:embed="rId3"/>
                <a:stretch>
                  <a:fillRect l="-1241" t="-4126" r="-1179" b="-8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>
            <a:extLst>
              <a:ext uri="{FF2B5EF4-FFF2-40B4-BE49-F238E27FC236}">
                <a16:creationId xmlns:a16="http://schemas.microsoft.com/office/drawing/2014/main" id="{19E644ED-5AC9-4CCE-B307-0833A624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92" y="7064461"/>
            <a:ext cx="6880382" cy="441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9279AD-D2C6-4F45-ABCB-89A648F99682}"/>
                  </a:ext>
                </a:extLst>
              </p:cNvPr>
              <p:cNvSpPr/>
              <p:nvPr/>
            </p:nvSpPr>
            <p:spPr>
              <a:xfrm>
                <a:off x="3594816" y="7698115"/>
                <a:ext cx="10181952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9279AD-D2C6-4F45-ABCB-89A648F99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16" y="7698115"/>
                <a:ext cx="10181952" cy="1067152"/>
              </a:xfrm>
              <a:prstGeom prst="rect">
                <a:avLst/>
              </a:prstGeom>
              <a:blipFill>
                <a:blip r:embed="rId5"/>
                <a:stretch>
                  <a:fillRect l="-2455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57A6752-37E0-4FE0-9160-5D164EC502A2}"/>
                  </a:ext>
                </a:extLst>
              </p:cNvPr>
              <p:cNvSpPr/>
              <p:nvPr/>
            </p:nvSpPr>
            <p:spPr>
              <a:xfrm>
                <a:off x="3685353" y="8859395"/>
                <a:ext cx="9166905" cy="10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f>
                          <m:fPr>
                            <m:ctrlPr>
                              <a:rPr lang="en-GB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GB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𝑩𝑪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GB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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en-GB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57A6752-37E0-4FE0-9160-5D164EC50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53" y="8859395"/>
                <a:ext cx="9166905" cy="1095621"/>
              </a:xfrm>
              <a:prstGeom prst="rect">
                <a:avLst/>
              </a:prstGeom>
              <a:blipFill>
                <a:blip r:embed="rId6"/>
                <a:stretch>
                  <a:fillRect l="-2728" t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571786" y="6909125"/>
            <a:ext cx="23220055" cy="343113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63378" y="683454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5956" y="2549904"/>
            <a:ext cx="14008132" cy="4087555"/>
            <a:chOff x="992187" y="2564544"/>
            <a:chExt cx="13386022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13232988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60924" cy="1023459"/>
              <a:chOff x="534987" y="1647866"/>
              <a:chExt cx="42465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021" y="1690455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8610600" y="867218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672187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9677400" y="5685151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2CF30A-CCA8-4F2B-B004-BB8C366C9FB9}"/>
                  </a:ext>
                </a:extLst>
              </p:cNvPr>
              <p:cNvSpPr txBox="1"/>
              <p:nvPr/>
            </p:nvSpPr>
            <p:spPr>
              <a:xfrm>
                <a:off x="1230826" y="2565226"/>
                <a:ext cx="13141903" cy="476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94106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𝑫𝑪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𝑨𝑴𝑰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𝑰𝑵𝑪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94106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𝑰𝑵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𝑴𝑵</m:t>
                        </m:r>
                      </m:e>
                    </m:acc>
                  </m:oMath>
                </a14:m>
                <a:endParaRPr lang="en-GB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2CF30A-CCA8-4F2B-B004-BB8C366C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26" y="2565226"/>
                <a:ext cx="13141903" cy="4762458"/>
              </a:xfrm>
              <a:prstGeom prst="rect">
                <a:avLst/>
              </a:prstGeom>
              <a:blipFill>
                <a:blip r:embed="rId3"/>
                <a:stretch>
                  <a:fillRect l="-1902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">
            <a:extLst>
              <a:ext uri="{FF2B5EF4-FFF2-40B4-BE49-F238E27FC236}">
                <a16:creationId xmlns:a16="http://schemas.microsoft.com/office/drawing/2014/main" id="{0ECDCBA4-CDE7-4A3C-819A-B3E063A6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401" y="2507368"/>
            <a:ext cx="9344398" cy="398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4833BA-B89D-443D-8DCE-D8A53A2AA226}"/>
                  </a:ext>
                </a:extLst>
              </p:cNvPr>
              <p:cNvSpPr/>
              <p:nvPr/>
            </p:nvSpPr>
            <p:spPr>
              <a:xfrm>
                <a:off x="4774598" y="7357709"/>
                <a:ext cx="11634403" cy="923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𝑰𝑪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𝑴𝑵</m:t>
                            </m:r>
                          </m:e>
                        </m:acc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𝑨𝑴𝑰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)=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𝑰𝑵𝑪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4833BA-B89D-443D-8DCE-D8A53A2AA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598" y="7357709"/>
                <a:ext cx="11634403" cy="923843"/>
              </a:xfrm>
              <a:prstGeom prst="rect">
                <a:avLst/>
              </a:prstGeom>
              <a:blipFill>
                <a:blip r:embed="rId5"/>
                <a:stretch>
                  <a:fillRect l="-2095" t="-5263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5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571786" y="6909124"/>
            <a:ext cx="23220055" cy="542562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63378" y="683454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5956" y="2549904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𝑶𝒙𝒚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điểm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𝐴(3;5)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tịnh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véc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  <a:p>
                  <a:pPr algn="just"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𝒘</m:t>
                          </m:r>
                        </m:e>
                      </m:acc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60924" cy="1023459"/>
              <a:chOff x="534987" y="1647866"/>
              <a:chExt cx="42465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021" y="1690455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8305800" y="1139911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1399117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6886648" y="527122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5694175" y="7465987"/>
                <a:ext cx="21260656" cy="2528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5" y="7465987"/>
                <a:ext cx="21260656" cy="2528064"/>
              </a:xfrm>
              <a:prstGeom prst="rect">
                <a:avLst/>
              </a:prstGeom>
              <a:blipFill>
                <a:blip r:embed="rId4"/>
                <a:stretch>
                  <a:fillRect l="-1147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1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600981" y="8171094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77196" y="8145639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46555" y="2619375"/>
            <a:ext cx="23490890" cy="4961096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36104" cy="1023459"/>
              <a:chOff x="534987" y="1647866"/>
              <a:chExt cx="4213159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4678" y="1759848"/>
                <a:ext cx="3173468" cy="72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17449800" y="1186182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11861829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1013643" y="5461989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909007" y="7883034"/>
                <a:ext cx="23172430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7883034"/>
                <a:ext cx="23172430" cy="3477875"/>
              </a:xfrm>
              <a:prstGeom prst="rect">
                <a:avLst/>
              </a:prstGeom>
              <a:blipFill>
                <a:blip r:embed="rId3"/>
                <a:stretch>
                  <a:fillRect l="-1052" r="-1079" b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66BA976-CFC4-4E28-9FFB-19AE55666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73479"/>
              </p:ext>
            </p:extLst>
          </p:nvPr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09B50E3-206C-4900-9EEA-635D5F61F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30655"/>
              </p:ext>
            </p:extLst>
          </p:nvPr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FF517CC-690C-41A6-9D83-3A9B8A45F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36044"/>
              </p:ext>
            </p:extLst>
          </p:nvPr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6538" y="6344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581" y="805905"/>
            <a:ext cx="13853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</a:t>
            </a: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08D03CB8-B565-4307-95CB-E10489227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16570"/>
              </p:ext>
            </p:extLst>
          </p:nvPr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51" imgH="215619" progId="Equation.DSMT4">
                  <p:embed/>
                </p:oleObj>
              </mc:Choice>
              <mc:Fallback>
                <p:oleObj name="Equation" r:id="rId10" imgW="114151" imgH="215619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938" y="7868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1225245" y="3341184"/>
                <a:ext cx="23069731" cy="424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qua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thành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Mệnh đề nào sau đây sai?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phải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không bao giờ cắt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245" y="3341184"/>
                <a:ext cx="23069731" cy="4241610"/>
              </a:xfrm>
              <a:prstGeom prst="rect">
                <a:avLst/>
              </a:prstGeom>
              <a:blipFill>
                <a:blip r:embed="rId11"/>
                <a:stretch>
                  <a:fillRect l="-1084" t="-100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4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658675" y="7826911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623896" y="7789638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4136" y="2573199"/>
            <a:ext cx="23490890" cy="4970542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2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18132485" y="1179832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485" y="11798329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3480626" y="5165887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451226" y="8177225"/>
                <a:ext cx="22196039" cy="4170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26" y="8177225"/>
                <a:ext cx="22196039" cy="4170309"/>
              </a:xfrm>
              <a:prstGeom prst="rect">
                <a:avLst/>
              </a:prstGeom>
              <a:blipFill>
                <a:blip r:embed="rId3"/>
                <a:stretch>
                  <a:fillRect l="-1099" r="-1126" b="-5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66BA976-CFC4-4E28-9FFB-19AE55666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523"/>
              </p:ext>
            </p:extLst>
          </p:nvPr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66BA976-CFC4-4E28-9FFB-19AE55666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09B50E3-206C-4900-9EEA-635D5F61F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40588"/>
              </p:ext>
            </p:extLst>
          </p:nvPr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09B50E3-206C-4900-9EEA-635D5F61F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FF517CC-690C-41A6-9D83-3A9B8A45F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2464"/>
              </p:ext>
            </p:extLst>
          </p:nvPr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1FF517CC-690C-41A6-9D83-3A9B8A45F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6538" y="6344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581" y="805905"/>
            <a:ext cx="13853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</a:t>
            </a: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08D03CB8-B565-4307-95CB-E10489227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268823"/>
              </p:ext>
            </p:extLst>
          </p:nvPr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51" imgH="215619" progId="Equation.DSMT4">
                  <p:embed/>
                </p:oleObj>
              </mc:Choice>
              <mc:Fallback>
                <p:oleObj name="Equation" r:id="rId10" imgW="114151" imgH="215619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08D03CB8-B565-4307-95CB-E10489227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938" y="7868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3714311" y="3199671"/>
                <a:ext cx="19145690" cy="4231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311" y="3199671"/>
                <a:ext cx="19145690" cy="4231608"/>
              </a:xfrm>
              <a:prstGeom prst="rect">
                <a:avLst/>
              </a:prstGeom>
              <a:blipFill>
                <a:blip r:embed="rId11"/>
                <a:stretch>
                  <a:fillRect l="-1273" t="-2882" b="-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124">
            <a:extLst>
              <a:ext uri="{FF2B5EF4-FFF2-40B4-BE49-F238E27FC236}">
                <a16:creationId xmlns:a16="http://schemas.microsoft.com/office/drawing/2014/main" id="{97AE32E3-DFFC-4DA6-9ED0-74EA8883413F}"/>
              </a:ext>
            </a:extLst>
          </p:cNvPr>
          <p:cNvSpPr/>
          <p:nvPr/>
        </p:nvSpPr>
        <p:spPr>
          <a:xfrm>
            <a:off x="767008" y="7109885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687028" y="7003179"/>
            <a:ext cx="6639546" cy="899322"/>
            <a:chOff x="1270589" y="6840751"/>
            <a:chExt cx="4561931" cy="899439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5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1926766" y="6840751"/>
              <a:ext cx="3905754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DẪN</a:t>
              </a:r>
              <a:endPara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70589" y="6840751"/>
              <a:ext cx="774046" cy="89943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4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96028" y="1646474"/>
            <a:ext cx="23391943" cy="4987387"/>
            <a:chOff x="992186" y="2564544"/>
            <a:chExt cx="22353092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6" y="2564544"/>
              <a:ext cx="6725139" cy="1023459"/>
              <a:chOff x="534986" y="1647866"/>
              <a:chExt cx="90348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9034803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6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451996" y="8276436"/>
                <a:ext cx="14605496" cy="148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96" y="8276436"/>
                <a:ext cx="14605496" cy="1485022"/>
              </a:xfrm>
              <a:prstGeom prst="rect">
                <a:avLst/>
              </a:prstGeom>
              <a:blipFill>
                <a:blip r:embed="rId2"/>
                <a:stretch>
                  <a:fillRect l="-1669" t="-9877" b="-19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4">
            <a:extLst>
              <a:ext uri="{FF2B5EF4-FFF2-40B4-BE49-F238E27FC236}">
                <a16:creationId xmlns:a16="http://schemas.microsoft.com/office/drawing/2014/main" id="{B46DF310-667F-4C5B-9995-60D807CE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9545" y="108584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5176818-72BF-455E-AEFE-FCC043F167CA}"/>
                  </a:ext>
                </a:extLst>
              </p:cNvPr>
              <p:cNvSpPr txBox="1"/>
              <p:nvPr/>
            </p:nvSpPr>
            <p:spPr>
              <a:xfrm>
                <a:off x="958475" y="2701739"/>
                <a:ext cx="16493141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song).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5176818-72BF-455E-AEFE-FCC043F1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75" y="2701739"/>
                <a:ext cx="16493141" cy="3477875"/>
              </a:xfrm>
              <a:prstGeom prst="rect">
                <a:avLst/>
              </a:prstGeom>
              <a:blipFill>
                <a:blip r:embed="rId3"/>
                <a:stretch>
                  <a:fillRect l="-1478" t="-3678" r="-1515" b="-7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ABF019DD-D94D-4767-A84C-4D80A296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3221453"/>
            <a:ext cx="4451049" cy="34124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C76AA09-22C0-4047-843D-FBF8E53EF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8120" y="7340996"/>
            <a:ext cx="6366331" cy="4424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51D80-4877-4CBE-B674-C17B8B55CB9F}"/>
              </a:ext>
            </a:extLst>
          </p:cNvPr>
          <p:cNvSpPr txBox="1"/>
          <p:nvPr/>
        </p:nvSpPr>
        <p:spPr>
          <a:xfrm>
            <a:off x="1503773" y="1734096"/>
            <a:ext cx="12925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TÒI SÁNG TẠO</a:t>
            </a:r>
          </a:p>
        </p:txBody>
      </p:sp>
    </p:spTree>
    <p:extLst>
      <p:ext uri="{BB962C8B-B14F-4D97-AF65-F5344CB8AC3E}">
        <p14:creationId xmlns:p14="http://schemas.microsoft.com/office/powerpoint/2010/main" val="11283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38FE6C2-196E-4EA5-88E1-EB0073C790CA}"/>
              </a:ext>
            </a:extLst>
          </p:cNvPr>
          <p:cNvSpPr txBox="1">
            <a:spLocks/>
          </p:cNvSpPr>
          <p:nvPr/>
        </p:nvSpPr>
        <p:spPr>
          <a:xfrm>
            <a:off x="5534422" y="10180637"/>
            <a:ext cx="13315156" cy="280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Horse Man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Escher (1898 – 1972)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3254FE-E863-48A2-BC2A-29E362A9720E}"/>
              </a:ext>
            </a:extLst>
          </p:cNvPr>
          <p:cNvSpPr txBox="1">
            <a:spLocks/>
          </p:cNvSpPr>
          <p:nvPr/>
        </p:nvSpPr>
        <p:spPr>
          <a:xfrm>
            <a:off x="7620000" y="2085573"/>
            <a:ext cx="8666956" cy="1214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endParaRPr lang="en-US" sz="44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images20.jpeg">
            <a:extLst>
              <a:ext uri="{FF2B5EF4-FFF2-40B4-BE49-F238E27FC236}">
                <a16:creationId xmlns:a16="http://schemas.microsoft.com/office/drawing/2014/main" id="{ACB7185B-634F-4402-A452-C59D1F5B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194" y="3603000"/>
            <a:ext cx="7059612" cy="6274647"/>
          </a:xfrm>
          <a:prstGeom prst="rect">
            <a:avLst/>
          </a:prstGeom>
          <a:ln cmpd="thickThin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images20.gif">
            <a:extLst>
              <a:ext uri="{FF2B5EF4-FFF2-40B4-BE49-F238E27FC236}">
                <a16:creationId xmlns:a16="http://schemas.microsoft.com/office/drawing/2014/main" id="{99FC420B-0588-4A6F-BC62-9681A938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953000"/>
            <a:ext cx="44275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3559 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666554-70C7-4AFB-B20D-8537F6795224}"/>
              </a:ext>
            </a:extLst>
          </p:cNvPr>
          <p:cNvGrpSpPr/>
          <p:nvPr/>
        </p:nvGrpSpPr>
        <p:grpSpPr>
          <a:xfrm>
            <a:off x="762000" y="2819400"/>
            <a:ext cx="22325581" cy="3568169"/>
            <a:chOff x="1076414" y="4334859"/>
            <a:chExt cx="22325581" cy="3568169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0E68A125-9033-488B-92CF-2108BB245400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0" name="Rounded Rectangle 38">
                <a:extLst>
                  <a:ext uri="{FF2B5EF4-FFF2-40B4-BE49-F238E27FC236}">
                    <a16:creationId xmlns:a16="http://schemas.microsoft.com/office/drawing/2014/main" id="{6B1C1F1B-FBB5-4C7B-AC19-568A49B53297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2D7E29-7FE7-4260-860C-954DEA326B5D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0064AA38-8937-49DA-A31E-E18DAF712FD2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59BCDF90-C77A-4062-A97A-3B8416AC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C26FB634-695F-4A0D-88EE-D07225DC7E6B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:a16="http://schemas.microsoft.com/office/drawing/2014/main" id="{F77EE3EE-6F2D-432F-89C1-5E455EECC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:a16="http://schemas.microsoft.com/office/drawing/2014/main" id="{FFC89933-BFC9-47B9-A6DC-6A1C56377B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:a16="http://schemas.microsoft.com/office/drawing/2014/main" id="{3AC68C09-2233-4E5C-8A61-4354BB71B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:a16="http://schemas.microsoft.com/office/drawing/2014/main" id="{51C8AB92-2BDB-41E8-B02F-8391BF8073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:a16="http://schemas.microsoft.com/office/drawing/2014/main" id="{625A28BD-4AFC-4C56-A3A5-1B3BCE72A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id="{447869B7-4437-431D-A3E2-F1ECFE3D67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id="{A8CA956D-45B6-4198-B212-2B4642926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id="{3B471A7F-D9BC-4CB9-B865-71E543A0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:a16="http://schemas.microsoft.com/office/drawing/2014/main" id="{6F9F76EA-6A1D-4FB8-8A66-98F76D07F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:a16="http://schemas.microsoft.com/office/drawing/2014/main" id="{B7A3925E-5BFD-42B6-8FC0-9EE7FA007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:a16="http://schemas.microsoft.com/office/drawing/2014/main" id="{8D5462C0-677E-445B-883B-CAAA3E051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:a16="http://schemas.microsoft.com/office/drawing/2014/main" id="{D50A5D0E-D155-4DEF-AD24-65B4D697F3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9374DA-9039-49E6-90E6-B67CCFAD2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57F60ABC-5151-420C-92B7-05F8024C5D70}"/>
              </a:ext>
            </a:extLst>
          </p:cNvPr>
          <p:cNvGrpSpPr/>
          <p:nvPr/>
        </p:nvGrpSpPr>
        <p:grpSpPr>
          <a:xfrm>
            <a:off x="-762000" y="1609589"/>
            <a:ext cx="15669292" cy="834556"/>
            <a:chOff x="5403059" y="7620004"/>
            <a:chExt cx="23956010" cy="834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FFE05-5E3B-4CC1-AC52-21D7CE6C20C0}"/>
                </a:ext>
              </a:extLst>
            </p:cNvPr>
            <p:cNvSpPr txBox="1"/>
            <p:nvPr/>
          </p:nvSpPr>
          <p:spPr>
            <a:xfrm>
              <a:off x="8993186" y="7620004"/>
              <a:ext cx="2036588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0F663F7E-1D7D-47CF-8CDC-C4BD4D236F09}"/>
                </a:ext>
              </a:extLst>
            </p:cNvPr>
            <p:cNvGrpSpPr/>
            <p:nvPr/>
          </p:nvGrpSpPr>
          <p:grpSpPr>
            <a:xfrm>
              <a:off x="5403059" y="7685127"/>
              <a:ext cx="4161056" cy="769542"/>
              <a:chOff x="5403060" y="7685127"/>
              <a:chExt cx="4161054" cy="769541"/>
            </a:xfrm>
          </p:grpSpPr>
          <p:sp>
            <p:nvSpPr>
              <p:cNvPr id="25" name="Round Same Side Corner Rectangle 48">
                <a:extLst>
                  <a:ext uri="{FF2B5EF4-FFF2-40B4-BE49-F238E27FC236}">
                    <a16:creationId xmlns:a16="http://schemas.microsoft.com/office/drawing/2014/main" id="{FF98E0E9-2DD1-470D-8BCF-1BDEA73399C6}"/>
                  </a:ext>
                </a:extLst>
              </p:cNvPr>
              <p:cNvSpPr/>
              <p:nvPr/>
            </p:nvSpPr>
            <p:spPr>
              <a:xfrm rot="5400000">
                <a:off x="6756163" y="6332024"/>
                <a:ext cx="731520" cy="3437725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B60DAD-CA9D-4E93-B578-DC58F3759DE8}"/>
                  </a:ext>
                </a:extLst>
              </p:cNvPr>
              <p:cNvSpPr txBox="1"/>
              <p:nvPr/>
            </p:nvSpPr>
            <p:spPr>
              <a:xfrm>
                <a:off x="6126390" y="7685127"/>
                <a:ext cx="3437724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517A042-77E3-4DA8-AC13-214548B0165E}"/>
                  </a:ext>
                </a:extLst>
              </p:cNvPr>
              <p:cNvSpPr/>
              <p:nvPr/>
            </p:nvSpPr>
            <p:spPr>
              <a:xfrm>
                <a:off x="2516944" y="3336932"/>
                <a:ext cx="14661307" cy="2800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𝐌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517A042-77E3-4DA8-AC13-214548B01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44" y="3336932"/>
                <a:ext cx="14661307" cy="2800767"/>
              </a:xfrm>
              <a:prstGeom prst="rect">
                <a:avLst/>
              </a:prstGeom>
              <a:blipFill>
                <a:blip r:embed="rId2"/>
                <a:stretch>
                  <a:fillRect l="-1705" t="-4565" r="-1206" b="-913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9897DD3-9E61-4D6B-A497-71B5A114D51E}"/>
              </a:ext>
            </a:extLst>
          </p:cNvPr>
          <p:cNvGrpSpPr/>
          <p:nvPr/>
        </p:nvGrpSpPr>
        <p:grpSpPr>
          <a:xfrm>
            <a:off x="1191019" y="6844120"/>
            <a:ext cx="21948825" cy="3925362"/>
            <a:chOff x="1357901" y="4038600"/>
            <a:chExt cx="21948825" cy="392536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4FAA2E-1383-4F29-880D-C514BD5003AB}"/>
                </a:ext>
              </a:extLst>
            </p:cNvPr>
            <p:cNvGrpSpPr/>
            <p:nvPr/>
          </p:nvGrpSpPr>
          <p:grpSpPr>
            <a:xfrm>
              <a:off x="1357901" y="4076041"/>
              <a:ext cx="21948825" cy="3887921"/>
              <a:chOff x="1200246" y="2495616"/>
              <a:chExt cx="21948825" cy="3887921"/>
            </a:xfrm>
          </p:grpSpPr>
          <p:sp>
            <p:nvSpPr>
              <p:cNvPr id="36" name="Rounded Rectangle 47">
                <a:extLst>
                  <a:ext uri="{FF2B5EF4-FFF2-40B4-BE49-F238E27FC236}">
                    <a16:creationId xmlns:a16="http://schemas.microsoft.com/office/drawing/2014/main" id="{B28D43FB-1421-4F7D-8878-F1A0161FB126}"/>
                  </a:ext>
                </a:extLst>
              </p:cNvPr>
              <p:cNvSpPr/>
              <p:nvPr/>
            </p:nvSpPr>
            <p:spPr>
              <a:xfrm>
                <a:off x="1200246" y="2821247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21887671-AEDA-48DA-B4FA-3E616BA83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6067687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9085B9-55A3-4EF3-BC22-0F38057C30C7}"/>
                </a:ext>
              </a:extLst>
            </p:cNvPr>
            <p:cNvSpPr txBox="1"/>
            <p:nvPr/>
          </p:nvSpPr>
          <p:spPr>
            <a:xfrm>
              <a:off x="1661194" y="4038600"/>
              <a:ext cx="606768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91AF3-4A47-419B-8E4E-6D7D7238988F}"/>
                  </a:ext>
                </a:extLst>
              </p:cNvPr>
              <p:cNvSpPr txBox="1"/>
              <p:nvPr/>
            </p:nvSpPr>
            <p:spPr>
              <a:xfrm>
                <a:off x="8686800" y="7473128"/>
                <a:ext cx="11749793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</m:t>
                    </m:r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91AF3-4A47-419B-8E4E-6D7D7238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7473128"/>
                <a:ext cx="11749793" cy="858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49827554-09EA-438E-8F5B-843FBDA8E80B}"/>
              </a:ext>
            </a:extLst>
          </p:cNvPr>
          <p:cNvSpPr txBox="1"/>
          <p:nvPr/>
        </p:nvSpPr>
        <p:spPr>
          <a:xfrm>
            <a:off x="4272194" y="8657007"/>
            <a:ext cx="19616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Line 4">
            <a:extLst>
              <a:ext uri="{FF2B5EF4-FFF2-40B4-BE49-F238E27FC236}">
                <a16:creationId xmlns:a16="http://schemas.microsoft.com/office/drawing/2014/main" id="{C04B9C61-BC34-4534-8D15-FB91C9B7B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84253" y="3930362"/>
            <a:ext cx="5262764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AD80B802-CF98-45F1-B048-21874896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7528" y="5289870"/>
            <a:ext cx="8488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43B5E3A-3487-487A-AD79-EE4D21FC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9215" y="4955008"/>
            <a:ext cx="11883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M’</a:t>
            </a: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7F656074-9ACB-4593-991A-2B69EF8A5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52453" y="4722525"/>
            <a:ext cx="5262764" cy="83820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6" name="Object 13">
            <a:extLst>
              <a:ext uri="{FF2B5EF4-FFF2-40B4-BE49-F238E27FC236}">
                <a16:creationId xmlns:a16="http://schemas.microsoft.com/office/drawing/2014/main" id="{EB1ACBA1-6B86-4212-BDE9-1A63B7144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09172"/>
              </p:ext>
            </p:extLst>
          </p:nvPr>
        </p:nvGraphicFramePr>
        <p:xfrm>
          <a:off x="19126200" y="3048207"/>
          <a:ext cx="1743560" cy="147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126725" imgH="177415" progId="Equation.3">
                  <p:embed/>
                </p:oleObj>
              </mc:Choice>
              <mc:Fallback>
                <p:oleObj name="Microsoft Equation 3.0" r:id="rId5" imgW="126725" imgH="177415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D5B86BD1-6DF4-4D6F-B187-99E2CA93CE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6200" y="3048207"/>
                        <a:ext cx="1743560" cy="147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3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62C0480-B788-48E0-AEFF-1F51320D90CE}"/>
              </a:ext>
            </a:extLst>
          </p:cNvPr>
          <p:cNvSpPr/>
          <p:nvPr/>
        </p:nvSpPr>
        <p:spPr>
          <a:xfrm flipH="1">
            <a:off x="8981867" y="3508359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3A581C-9876-4855-AEEA-6E5AB360BA96}"/>
              </a:ext>
            </a:extLst>
          </p:cNvPr>
          <p:cNvGrpSpPr/>
          <p:nvPr/>
        </p:nvGrpSpPr>
        <p:grpSpPr>
          <a:xfrm>
            <a:off x="1098718" y="3175977"/>
            <a:ext cx="12162792" cy="7488768"/>
            <a:chOff x="1339699" y="3008283"/>
            <a:chExt cx="12036966" cy="10987444"/>
          </a:xfrm>
        </p:grpSpPr>
        <p:sp>
          <p:nvSpPr>
            <p:cNvPr id="42" name="Rounded Rectangle 51">
              <a:extLst>
                <a:ext uri="{FF2B5EF4-FFF2-40B4-BE49-F238E27FC236}">
                  <a16:creationId xmlns:a16="http://schemas.microsoft.com/office/drawing/2014/main" id="{9170A7A3-9041-45A3-8DA7-4AD347DFC00B}"/>
                </a:ext>
              </a:extLst>
            </p:cNvPr>
            <p:cNvSpPr/>
            <p:nvPr/>
          </p:nvSpPr>
          <p:spPr>
            <a:xfrm>
              <a:off x="1339699" y="3696072"/>
              <a:ext cx="12036966" cy="1029965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Same Side Corner Rectangle 49">
              <a:extLst>
                <a:ext uri="{FF2B5EF4-FFF2-40B4-BE49-F238E27FC236}">
                  <a16:creationId xmlns:a16="http://schemas.microsoft.com/office/drawing/2014/main" id="{C13B3EB3-9919-4D91-8318-1C1D50DCC2B3}"/>
                </a:ext>
              </a:extLst>
            </p:cNvPr>
            <p:cNvSpPr/>
            <p:nvPr/>
          </p:nvSpPr>
          <p:spPr>
            <a:xfrm flipV="1">
              <a:off x="4422928" y="3127934"/>
              <a:ext cx="5363902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A8A1B8-81EC-4B92-9646-2450DEE637CB}"/>
                </a:ext>
              </a:extLst>
            </p:cNvPr>
            <p:cNvSpPr txBox="1"/>
            <p:nvPr/>
          </p:nvSpPr>
          <p:spPr>
            <a:xfrm>
              <a:off x="5991433" y="3008283"/>
              <a:ext cx="22268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138">
            <a:extLst>
              <a:ext uri="{FF2B5EF4-FFF2-40B4-BE49-F238E27FC236}">
                <a16:creationId xmlns:a16="http://schemas.microsoft.com/office/drawing/2014/main" id="{329CFE2A-94E0-4311-9827-C4B607E119A6}"/>
              </a:ext>
            </a:extLst>
          </p:cNvPr>
          <p:cNvGrpSpPr>
            <a:grpSpLocks/>
          </p:cNvGrpSpPr>
          <p:nvPr/>
        </p:nvGrpSpPr>
        <p:grpSpPr bwMode="auto">
          <a:xfrm>
            <a:off x="15700149" y="4752359"/>
            <a:ext cx="3825561" cy="3011701"/>
            <a:chOff x="2484" y="1932"/>
            <a:chExt cx="1661" cy="1385"/>
          </a:xfrm>
        </p:grpSpPr>
        <p:sp>
          <p:nvSpPr>
            <p:cNvPr id="49" name="Line 51">
              <a:extLst>
                <a:ext uri="{FF2B5EF4-FFF2-40B4-BE49-F238E27FC236}">
                  <a16:creationId xmlns:a16="http://schemas.microsoft.com/office/drawing/2014/main" id="{62D25F75-3A9E-456A-9C56-B476A74A51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3101" y="2294"/>
              <a:ext cx="1044" cy="537"/>
            </a:xfrm>
            <a:prstGeom prst="line">
              <a:avLst/>
            </a:prstGeom>
            <a:noFill/>
            <a:ln w="38100" cap="rnd">
              <a:solidFill>
                <a:srgbClr val="CC99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50" name="Line 52">
              <a:extLst>
                <a:ext uri="{FF2B5EF4-FFF2-40B4-BE49-F238E27FC236}">
                  <a16:creationId xmlns:a16="http://schemas.microsoft.com/office/drawing/2014/main" id="{CF0BAA8B-93F0-4F25-B7E5-6D75CEFD85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757" y="1932"/>
              <a:ext cx="1024" cy="539"/>
            </a:xfrm>
            <a:prstGeom prst="line">
              <a:avLst/>
            </a:prstGeom>
            <a:noFill/>
            <a:ln w="38100" cap="rnd">
              <a:solidFill>
                <a:srgbClr val="CC99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51" name="Line 58">
              <a:extLst>
                <a:ext uri="{FF2B5EF4-FFF2-40B4-BE49-F238E27FC236}">
                  <a16:creationId xmlns:a16="http://schemas.microsoft.com/office/drawing/2014/main" id="{C49ABFF7-2F2D-4116-ADA3-F487B0B29F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484" y="2756"/>
              <a:ext cx="1074" cy="561"/>
            </a:xfrm>
            <a:prstGeom prst="line">
              <a:avLst/>
            </a:prstGeom>
            <a:noFill/>
            <a:ln w="38100" cap="rnd">
              <a:solidFill>
                <a:srgbClr val="CC99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93">
                <a:extLst>
                  <a:ext uri="{FF2B5EF4-FFF2-40B4-BE49-F238E27FC236}">
                    <a16:creationId xmlns:a16="http://schemas.microsoft.com/office/drawing/2014/main" id="{12640D53-1560-42DE-884C-AAD34E2D8C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093" y="4674154"/>
                <a:ext cx="9783699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A, B, C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altLang="vi-VN" sz="4400" b="1" baseline="30000" dirty="0"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B</a:t>
                </a:r>
                <a:r>
                  <a:rPr lang="en-US" altLang="vi-VN" sz="4400" b="1" baseline="30000" dirty="0"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en-US" altLang="vi-VN" sz="4400" b="1" baseline="30000" dirty="0"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2" name="Text Box 93">
                <a:extLst>
                  <a:ext uri="{FF2B5EF4-FFF2-40B4-BE49-F238E27FC236}">
                    <a16:creationId xmlns:a16="http://schemas.microsoft.com/office/drawing/2014/main" id="{12640D53-1560-42DE-884C-AAD34E2D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093" y="4674154"/>
                <a:ext cx="9783699" cy="1446550"/>
              </a:xfrm>
              <a:prstGeom prst="rect">
                <a:avLst/>
              </a:prstGeom>
              <a:blipFill>
                <a:blip r:embed="rId3"/>
                <a:stretch>
                  <a:fillRect l="-2492" t="-9283" r="-1433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100">
            <a:extLst>
              <a:ext uri="{FF2B5EF4-FFF2-40B4-BE49-F238E27FC236}">
                <a16:creationId xmlns:a16="http://schemas.microsoft.com/office/drawing/2014/main" id="{C335E4B8-D671-4366-8A0C-AD89C011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3502" y="4356121"/>
            <a:ext cx="7175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55" name="Rectangle 101">
            <a:extLst>
              <a:ext uri="{FF2B5EF4-FFF2-40B4-BE49-F238E27FC236}">
                <a16:creationId xmlns:a16="http://schemas.microsoft.com/office/drawing/2014/main" id="{3CB82791-09E6-42D6-9D27-DDEEDCF8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7970" y="6645985"/>
            <a:ext cx="749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56" name="Rectangle 102">
            <a:extLst>
              <a:ext uri="{FF2B5EF4-FFF2-40B4-BE49-F238E27FC236}">
                <a16:creationId xmlns:a16="http://schemas.microsoft.com/office/drawing/2014/main" id="{7B3842B7-F2F9-4827-A887-0BA8F2647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1052" y="5304362"/>
            <a:ext cx="749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63" name="Oval 90">
            <a:extLst>
              <a:ext uri="{FF2B5EF4-FFF2-40B4-BE49-F238E27FC236}">
                <a16:creationId xmlns:a16="http://schemas.microsoft.com/office/drawing/2014/main" id="{05B9AD42-6FB6-4089-9C03-C842A30E6C31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5480675" y="7378856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64" name="Oval 91">
            <a:extLst>
              <a:ext uri="{FF2B5EF4-FFF2-40B4-BE49-F238E27FC236}">
                <a16:creationId xmlns:a16="http://schemas.microsoft.com/office/drawing/2014/main" id="{53DDBA75-74D7-4EDA-B3B2-A239A3AEA86B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111331" y="558247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65" name="Oval 92">
            <a:extLst>
              <a:ext uri="{FF2B5EF4-FFF2-40B4-BE49-F238E27FC236}">
                <a16:creationId xmlns:a16="http://schemas.microsoft.com/office/drawing/2014/main" id="{14CEFEF1-4CEC-4EBF-8181-24B2E5AC55A9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943763" y="627935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60" name="Rectangle 103">
            <a:extLst>
              <a:ext uri="{FF2B5EF4-FFF2-40B4-BE49-F238E27FC236}">
                <a16:creationId xmlns:a16="http://schemas.microsoft.com/office/drawing/2014/main" id="{3CA760F4-FE75-4C82-9552-5DCCB56C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138" y="5018492"/>
            <a:ext cx="592137" cy="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" name="Rectangle 104">
            <a:extLst>
              <a:ext uri="{FF2B5EF4-FFF2-40B4-BE49-F238E27FC236}">
                <a16:creationId xmlns:a16="http://schemas.microsoft.com/office/drawing/2014/main" id="{D018D56F-0A23-431A-920B-2C1FBC3D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5606" y="7160418"/>
            <a:ext cx="561975" cy="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2" name="Rectangle 105">
            <a:extLst>
              <a:ext uri="{FF2B5EF4-FFF2-40B4-BE49-F238E27FC236}">
                <a16:creationId xmlns:a16="http://schemas.microsoft.com/office/drawing/2014/main" id="{6833E1F2-BEF0-4FE2-ADC1-BBFE42B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3135" y="6278454"/>
            <a:ext cx="561975" cy="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0" name="Oval 134">
            <a:extLst>
              <a:ext uri="{FF2B5EF4-FFF2-40B4-BE49-F238E27FC236}">
                <a16:creationId xmlns:a16="http://schemas.microsoft.com/office/drawing/2014/main" id="{310F0C9E-7AC0-4439-95A8-8CB2B5EF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7200" y="5820295"/>
            <a:ext cx="119063" cy="119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71" name="Oval 135">
            <a:extLst>
              <a:ext uri="{FF2B5EF4-FFF2-40B4-BE49-F238E27FC236}">
                <a16:creationId xmlns:a16="http://schemas.microsoft.com/office/drawing/2014/main" id="{A140719D-2EEE-47D5-9EEA-5B15303B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9285" y="5006995"/>
            <a:ext cx="144000" cy="144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72" name="Oval 136">
            <a:extLst>
              <a:ext uri="{FF2B5EF4-FFF2-40B4-BE49-F238E27FC236}">
                <a16:creationId xmlns:a16="http://schemas.microsoft.com/office/drawing/2014/main" id="{4924B346-13A3-4FFD-B1CA-E0A9CF17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0040" y="6798468"/>
            <a:ext cx="119063" cy="119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79" name="Line 52">
            <a:extLst>
              <a:ext uri="{FF2B5EF4-FFF2-40B4-BE49-F238E27FC236}">
                <a16:creationId xmlns:a16="http://schemas.microsoft.com/office/drawing/2014/main" id="{78E63D7E-1F76-449F-B311-E161CE386874}"/>
              </a:ext>
            </a:extLst>
          </p:cNvPr>
          <p:cNvSpPr>
            <a:spLocks noChangeShapeType="1"/>
          </p:cNvSpPr>
          <p:nvPr/>
        </p:nvSpPr>
        <p:spPr bwMode="auto">
          <a:xfrm rot="900000" flipV="1">
            <a:off x="16103771" y="3789161"/>
            <a:ext cx="2358444" cy="1172063"/>
          </a:xfrm>
          <a:prstGeom prst="line">
            <a:avLst/>
          </a:prstGeom>
          <a:noFill/>
          <a:ln w="38100" cap="rnd">
            <a:solidFill>
              <a:srgbClr val="00206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914CA2-4C70-4E9E-BF2F-126F278BCE18}"/>
                  </a:ext>
                </a:extLst>
              </p:cNvPr>
              <p:cNvSpPr txBox="1"/>
              <p:nvPr/>
            </p:nvSpPr>
            <p:spPr>
              <a:xfrm>
                <a:off x="15511903" y="3625167"/>
                <a:ext cx="2759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914CA2-4C70-4E9E-BF2F-126F278BC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903" y="3625167"/>
                <a:ext cx="275928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93">
                <a:extLst>
                  <a:ext uri="{FF2B5EF4-FFF2-40B4-BE49-F238E27FC236}">
                    <a16:creationId xmlns:a16="http://schemas.microsoft.com/office/drawing/2014/main" id="{2D75BA64-1AF5-4455-826D-E5507551F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5370" y="8316002"/>
                <a:ext cx="9737318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Text Box 93">
                <a:extLst>
                  <a:ext uri="{FF2B5EF4-FFF2-40B4-BE49-F238E27FC236}">
                    <a16:creationId xmlns:a16="http://schemas.microsoft.com/office/drawing/2014/main" id="{2D75BA64-1AF5-4455-826D-E5507551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5370" y="8316002"/>
                <a:ext cx="9737318" cy="1446550"/>
              </a:xfrm>
              <a:prstGeom prst="rect">
                <a:avLst/>
              </a:prstGeom>
              <a:blipFill>
                <a:blip r:embed="rId5"/>
                <a:stretch>
                  <a:fillRect l="-2503" t="-8861" r="-375" b="-189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Lắt léo chữ nghĩa: 'Chim lạc' là chim gì? | Văn hóa | Thanh Niên">
            <a:extLst>
              <a:ext uri="{FF2B5EF4-FFF2-40B4-BE49-F238E27FC236}">
                <a16:creationId xmlns:a16="http://schemas.microsoft.com/office/drawing/2014/main" id="{C3718503-01C8-494E-B1F4-955A867D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732">
            <a:off x="13192416" y="9996549"/>
            <a:ext cx="4579526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Lắt léo chữ nghĩa: 'Chim lạc' là chim gì? | Văn hóa | Thanh Niên">
            <a:extLst>
              <a:ext uri="{FF2B5EF4-FFF2-40B4-BE49-F238E27FC236}">
                <a16:creationId xmlns:a16="http://schemas.microsoft.com/office/drawing/2014/main" id="{D25277B6-E3F5-4F8D-B458-805EC307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732">
            <a:off x="13186536" y="10002123"/>
            <a:ext cx="4579526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0" name="Straight Arrow Connector 10239">
            <a:extLst>
              <a:ext uri="{FF2B5EF4-FFF2-40B4-BE49-F238E27FC236}">
                <a16:creationId xmlns:a16="http://schemas.microsoft.com/office/drawing/2014/main" id="{7F02900B-EE97-448B-9E5E-A728F9C7F85E}"/>
              </a:ext>
            </a:extLst>
          </p:cNvPr>
          <p:cNvCxnSpPr/>
          <p:nvPr/>
        </p:nvCxnSpPr>
        <p:spPr>
          <a:xfrm>
            <a:off x="16655110" y="9625686"/>
            <a:ext cx="6096636" cy="29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02C5AA5-19AA-4667-B516-F8FEF46F6C9C}"/>
                  </a:ext>
                </a:extLst>
              </p:cNvPr>
              <p:cNvSpPr txBox="1"/>
              <p:nvPr/>
            </p:nvSpPr>
            <p:spPr>
              <a:xfrm>
                <a:off x="18323459" y="8744180"/>
                <a:ext cx="2759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02C5AA5-19AA-4667-B516-F8FEF46F6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459" y="8744180"/>
                <a:ext cx="275928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Oval 90">
            <a:extLst>
              <a:ext uri="{FF2B5EF4-FFF2-40B4-BE49-F238E27FC236}">
                <a16:creationId xmlns:a16="http://schemas.microsoft.com/office/drawing/2014/main" id="{9A696882-71BD-45B7-8EA6-A61907DDB0F0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5480675" y="7378856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164" name="Oval 91">
            <a:extLst>
              <a:ext uri="{FF2B5EF4-FFF2-40B4-BE49-F238E27FC236}">
                <a16:creationId xmlns:a16="http://schemas.microsoft.com/office/drawing/2014/main" id="{1DAE4F76-07F9-4ADC-9F40-CF9A0CAE8CB9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111331" y="558247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165" name="Oval 92">
            <a:extLst>
              <a:ext uri="{FF2B5EF4-FFF2-40B4-BE49-F238E27FC236}">
                <a16:creationId xmlns:a16="http://schemas.microsoft.com/office/drawing/2014/main" id="{51D626B7-D8BE-4C43-B189-F25640BF12F6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943763" y="627935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17E-6 -1.2963E-6 L 0.11093 -0.043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21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77778E-6 L 0.10729 -0.0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0573 -0.03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7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25 0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  <p:bldP spid="63" grpId="1" animBg="1"/>
      <p:bldP spid="64" grpId="1" animBg="1"/>
      <p:bldP spid="65" grpId="1" animBg="1"/>
      <p:bldP spid="70" grpId="0" animBg="1"/>
      <p:bldP spid="71" grpId="0" animBg="1"/>
      <p:bldP spid="72" grpId="0" animBg="1"/>
      <p:bldP spid="79" grpId="0" animBg="1"/>
      <p:bldP spid="120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92A534-753E-400E-B3F7-F926D061C614}"/>
              </a:ext>
            </a:extLst>
          </p:cNvPr>
          <p:cNvSpPr/>
          <p:nvPr/>
        </p:nvSpPr>
        <p:spPr>
          <a:xfrm>
            <a:off x="12791758" y="5967516"/>
            <a:ext cx="10830243" cy="6392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91B272-771A-428F-AB58-2EA727C803B5}"/>
              </a:ext>
            </a:extLst>
          </p:cNvPr>
          <p:cNvSpPr/>
          <p:nvPr/>
        </p:nvSpPr>
        <p:spPr>
          <a:xfrm>
            <a:off x="3429001" y="1876870"/>
            <a:ext cx="20193000" cy="2601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222" name="Group 14">
            <a:extLst>
              <a:ext uri="{FF2B5EF4-FFF2-40B4-BE49-F238E27FC236}">
                <a16:creationId xmlns:a16="http://schemas.microsoft.com/office/drawing/2014/main" id="{9B1652E8-FC28-42A0-BBA3-52A4AAE0AB7D}"/>
              </a:ext>
            </a:extLst>
          </p:cNvPr>
          <p:cNvGrpSpPr>
            <a:grpSpLocks/>
          </p:cNvGrpSpPr>
          <p:nvPr/>
        </p:nvGrpSpPr>
        <p:grpSpPr bwMode="auto">
          <a:xfrm>
            <a:off x="5594032" y="5802327"/>
            <a:ext cx="5184776" cy="5327650"/>
            <a:chOff x="1474" y="391"/>
            <a:chExt cx="1633" cy="1678"/>
          </a:xfrm>
        </p:grpSpPr>
        <p:sp>
          <p:nvSpPr>
            <p:cNvPr id="22571" name="Line 4">
              <a:extLst>
                <a:ext uri="{FF2B5EF4-FFF2-40B4-BE49-F238E27FC236}">
                  <a16:creationId xmlns:a16="http://schemas.microsoft.com/office/drawing/2014/main" id="{9FB05AF0-9653-4CB2-92FB-0B6FD86E1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391"/>
              <a:ext cx="1361" cy="14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2" name="Line 5">
              <a:extLst>
                <a:ext uri="{FF2B5EF4-FFF2-40B4-BE49-F238E27FC236}">
                  <a16:creationId xmlns:a16="http://schemas.microsoft.com/office/drawing/2014/main" id="{CC753AE5-D155-48FD-ACCE-8EC41E18A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842"/>
              <a:ext cx="952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3" name="Line 6">
              <a:extLst>
                <a:ext uri="{FF2B5EF4-FFF2-40B4-BE49-F238E27FC236}">
                  <a16:creationId xmlns:a16="http://schemas.microsoft.com/office/drawing/2014/main" id="{6739C204-F618-470D-9D93-7D3A733F3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4" y="1117"/>
              <a:ext cx="272" cy="9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4" name="Line 7">
              <a:extLst>
                <a:ext uri="{FF2B5EF4-FFF2-40B4-BE49-F238E27FC236}">
                  <a16:creationId xmlns:a16="http://schemas.microsoft.com/office/drawing/2014/main" id="{9F77DBB8-05BA-4A78-9617-F2CD1E83F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117"/>
              <a:ext cx="953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5" name="Line 8">
              <a:extLst>
                <a:ext uri="{FF2B5EF4-FFF2-40B4-BE49-F238E27FC236}">
                  <a16:creationId xmlns:a16="http://schemas.microsoft.com/office/drawing/2014/main" id="{93C3AD3F-6892-4C98-9B57-2DE801A80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5" y="391"/>
              <a:ext cx="272" cy="9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94217" name="Oval 9">
            <a:extLst>
              <a:ext uri="{FF2B5EF4-FFF2-40B4-BE49-F238E27FC236}">
                <a16:creationId xmlns:a16="http://schemas.microsoft.com/office/drawing/2014/main" id="{BADDB945-D3E0-4406-A589-90BAB277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158" y="10266376"/>
            <a:ext cx="288924" cy="288924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18" name="Oval 10">
            <a:extLst>
              <a:ext uri="{FF2B5EF4-FFF2-40B4-BE49-F238E27FC236}">
                <a16:creationId xmlns:a16="http://schemas.microsoft.com/office/drawing/2014/main" id="{40D541E9-F16A-44A6-B2EE-0FD8D5F67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883" y="10987101"/>
            <a:ext cx="288926" cy="288926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19" name="Oval 11">
            <a:extLst>
              <a:ext uri="{FF2B5EF4-FFF2-40B4-BE49-F238E27FC236}">
                <a16:creationId xmlns:a16="http://schemas.microsoft.com/office/drawing/2014/main" id="{FA6D3C48-CD44-4685-9595-82A22C88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158" y="7961326"/>
            <a:ext cx="288924" cy="288924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20" name="Oval 12">
            <a:extLst>
              <a:ext uri="{FF2B5EF4-FFF2-40B4-BE49-F238E27FC236}">
                <a16:creationId xmlns:a16="http://schemas.microsoft.com/office/drawing/2014/main" id="{AA162431-48BB-40E3-A782-9B78292F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158" y="5659451"/>
            <a:ext cx="288924" cy="288926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21" name="Oval 13">
            <a:extLst>
              <a:ext uri="{FF2B5EF4-FFF2-40B4-BE49-F238E27FC236}">
                <a16:creationId xmlns:a16="http://schemas.microsoft.com/office/drawing/2014/main" id="{0DF9FF5B-82BD-4C57-B9E1-A8370463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758" y="8682051"/>
            <a:ext cx="288924" cy="288926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23" name="Line 15">
            <a:extLst>
              <a:ext uri="{FF2B5EF4-FFF2-40B4-BE49-F238E27FC236}">
                <a16:creationId xmlns:a16="http://schemas.microsoft.com/office/drawing/2014/main" id="{FB6B0926-7EF4-4D74-BE10-718F800A2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4032" y="8107377"/>
            <a:ext cx="215900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grpSp>
        <p:nvGrpSpPr>
          <p:cNvPr id="94238" name="Group 30">
            <a:extLst>
              <a:ext uri="{FF2B5EF4-FFF2-40B4-BE49-F238E27FC236}">
                <a16:creationId xmlns:a16="http://schemas.microsoft.com/office/drawing/2014/main" id="{B1AA6A7D-D59D-4AD2-928C-BA417708038F}"/>
              </a:ext>
            </a:extLst>
          </p:cNvPr>
          <p:cNvGrpSpPr>
            <a:grpSpLocks/>
          </p:cNvGrpSpPr>
          <p:nvPr/>
        </p:nvGrpSpPr>
        <p:grpSpPr bwMode="auto">
          <a:xfrm>
            <a:off x="4720908" y="4652977"/>
            <a:ext cx="6842126" cy="7683498"/>
            <a:chOff x="1199" y="845"/>
            <a:chExt cx="2155" cy="2420"/>
          </a:xfrm>
        </p:grpSpPr>
        <p:sp>
          <p:nvSpPr>
            <p:cNvPr id="22566" name="Rectangle 22">
              <a:extLst>
                <a:ext uri="{FF2B5EF4-FFF2-40B4-BE49-F238E27FC236}">
                  <a16:creationId xmlns:a16="http://schemas.microsoft.com/office/drawing/2014/main" id="{DD109661-BC0D-4C62-9AA7-A5C5A84B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1706"/>
              <a:ext cx="245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67" name="Rectangle 23">
              <a:extLst>
                <a:ext uri="{FF2B5EF4-FFF2-40B4-BE49-F238E27FC236}">
                  <a16:creationId xmlns:a16="http://schemas.microsoft.com/office/drawing/2014/main" id="{4EFF1B3B-02EE-4FBF-B5F2-CEB04CB88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2614"/>
              <a:ext cx="23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568" name="Rectangle 24">
              <a:extLst>
                <a:ext uri="{FF2B5EF4-FFF2-40B4-BE49-F238E27FC236}">
                  <a16:creationId xmlns:a16="http://schemas.microsoft.com/office/drawing/2014/main" id="{7C90B67E-9353-467B-8D12-89C8619D2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926"/>
              <a:ext cx="23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2569" name="Rectangle 25">
              <a:extLst>
                <a:ext uri="{FF2B5EF4-FFF2-40B4-BE49-F238E27FC236}">
                  <a16:creationId xmlns:a16="http://schemas.microsoft.com/office/drawing/2014/main" id="{68349CE4-5F04-43E6-953E-A528AA1A0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845"/>
              <a:ext cx="28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570" name="Rectangle 26">
              <a:extLst>
                <a:ext uri="{FF2B5EF4-FFF2-40B4-BE49-F238E27FC236}">
                  <a16:creationId xmlns:a16="http://schemas.microsoft.com/office/drawing/2014/main" id="{A086D531-502C-45C9-8650-147B8DE4A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069"/>
              <a:ext cx="29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4800">
                  <a:latin typeface="Times New Roman" panose="02020603050405020304" pitchFamily="18" charset="0"/>
                </a:rPr>
                <a:t> </a:t>
              </a:r>
              <a:r>
                <a:rPr lang="en-US" altLang="vi-VN" sz="6400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94241" name="Line 33">
            <a:extLst>
              <a:ext uri="{FF2B5EF4-FFF2-40B4-BE49-F238E27FC236}">
                <a16:creationId xmlns:a16="http://schemas.microsoft.com/office/drawing/2014/main" id="{95B8B405-415D-4E9E-92A3-C19C2BC565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70582" y="8878899"/>
            <a:ext cx="2254250" cy="225107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94246" name="Line 38">
            <a:extLst>
              <a:ext uri="{FF2B5EF4-FFF2-40B4-BE49-F238E27FC236}">
                <a16:creationId xmlns:a16="http://schemas.microsoft.com/office/drawing/2014/main" id="{613FB4E7-3B7A-4ADF-8894-D779BB987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283" y="5827727"/>
            <a:ext cx="2016126" cy="21621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22541" name="Text Box 42">
            <a:extLst>
              <a:ext uri="{FF2B5EF4-FFF2-40B4-BE49-F238E27FC236}">
                <a16:creationId xmlns:a16="http://schemas.microsoft.com/office/drawing/2014/main" id="{A55133EF-FCBC-423C-BAFA-384B1EC6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4" y="2238928"/>
            <a:ext cx="1869122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AMN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tịnh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AMN?</a:t>
            </a:r>
          </a:p>
        </p:txBody>
      </p:sp>
      <p:sp>
        <p:nvSpPr>
          <p:cNvPr id="94265" name="Line 57">
            <a:extLst>
              <a:ext uri="{FF2B5EF4-FFF2-40B4-BE49-F238E27FC236}">
                <a16:creationId xmlns:a16="http://schemas.microsoft.com/office/drawing/2014/main" id="{A513C020-24C0-4CFE-83EC-5090F5292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8020" y="9469450"/>
            <a:ext cx="2159000" cy="230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graphicFrame>
        <p:nvGraphicFramePr>
          <p:cNvPr id="94266" name="Object 58">
            <a:extLst>
              <a:ext uri="{FF2B5EF4-FFF2-40B4-BE49-F238E27FC236}">
                <a16:creationId xmlns:a16="http://schemas.microsoft.com/office/drawing/2014/main" id="{99E07587-9342-41DF-980D-40F4F75B38F6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84922187"/>
              </p:ext>
            </p:extLst>
          </p:nvPr>
        </p:nvGraphicFramePr>
        <p:xfrm>
          <a:off x="4622482" y="7215200"/>
          <a:ext cx="612776" cy="96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85" imgH="66809" progId="Equation.DSMT4">
                  <p:embed/>
                </p:oleObj>
              </mc:Choice>
              <mc:Fallback>
                <p:oleObj name="Equation" r:id="rId3" imgW="9685" imgH="66809" progId="Equation.DSMT4">
                  <p:embed/>
                  <p:pic>
                    <p:nvPicPr>
                      <p:cNvPr id="94266" name="Object 58">
                        <a:extLst>
                          <a:ext uri="{FF2B5EF4-FFF2-40B4-BE49-F238E27FC236}">
                            <a16:creationId xmlns:a16="http://schemas.microsoft.com/office/drawing/2014/main" id="{99E07587-9342-41DF-980D-40F4F75B3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482" y="7215200"/>
                        <a:ext cx="612776" cy="968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57" name="Text Box 68">
                <a:extLst>
                  <a:ext uri="{FF2B5EF4-FFF2-40B4-BE49-F238E27FC236}">
                    <a16:creationId xmlns:a16="http://schemas.microsoft.com/office/drawing/2014/main" id="{2EA1D5CB-EC46-46D9-BE54-6E6CD6343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91858" y="6331392"/>
                <a:ext cx="9656252" cy="2207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44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AMN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endParaRPr lang="en-US" altLang="vi-VN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57" name="Text Box 68">
                <a:extLst>
                  <a:ext uri="{FF2B5EF4-FFF2-40B4-BE49-F238E27FC236}">
                    <a16:creationId xmlns:a16="http://schemas.microsoft.com/office/drawing/2014/main" id="{2EA1D5CB-EC46-46D9-BE54-6E6CD6343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91858" y="6331392"/>
                <a:ext cx="9656252" cy="2207784"/>
              </a:xfrm>
              <a:prstGeom prst="rect">
                <a:avLst/>
              </a:prstGeom>
              <a:blipFill>
                <a:blip r:embed="rId5"/>
                <a:stretch>
                  <a:fillRect l="-2588" t="-5801" r="-2525" b="-124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B65815-660F-4F55-A933-884FAA8B8333}"/>
                  </a:ext>
                </a:extLst>
              </p:cNvPr>
              <p:cNvSpPr txBox="1"/>
              <p:nvPr/>
            </p:nvSpPr>
            <p:spPr>
              <a:xfrm>
                <a:off x="12058968" y="8766877"/>
                <a:ext cx="11749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B65815-660F-4F55-A933-884FAA8B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968" y="8766877"/>
                <a:ext cx="1174979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063249-BBF3-452C-A923-22E00D407198}"/>
                  </a:ext>
                </a:extLst>
              </p:cNvPr>
              <p:cNvSpPr txBox="1"/>
              <p:nvPr/>
            </p:nvSpPr>
            <p:spPr>
              <a:xfrm>
                <a:off x="12058968" y="9932305"/>
                <a:ext cx="11749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063249-BBF3-452C-A923-22E00D407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968" y="9932305"/>
                <a:ext cx="1174979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EE24A3-57B8-4403-AE73-8A9DB009DD04}"/>
                  </a:ext>
                </a:extLst>
              </p:cNvPr>
              <p:cNvSpPr txBox="1"/>
              <p:nvPr/>
            </p:nvSpPr>
            <p:spPr>
              <a:xfrm>
                <a:off x="12074208" y="10961155"/>
                <a:ext cx="11749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EE24A3-57B8-4403-AE73-8A9DB009D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208" y="10961155"/>
                <a:ext cx="1174979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>
            <a:extLst>
              <a:ext uri="{FF2B5EF4-FFF2-40B4-BE49-F238E27FC236}">
                <a16:creationId xmlns:a16="http://schemas.microsoft.com/office/drawing/2014/main" id="{1AF96DBD-5F22-4BAE-87C0-5C77B60E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" y="2238928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>
            <a:extLst>
              <a:ext uri="{FF2B5EF4-FFF2-40B4-BE49-F238E27FC236}">
                <a16:creationId xmlns:a16="http://schemas.microsoft.com/office/drawing/2014/main" id="{0A5E7576-76E9-4642-B00B-D2D190E9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935" y="479155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BA302D-4D5B-4CC6-8F88-0E5EC12508A1}"/>
                  </a:ext>
                </a:extLst>
              </p:cNvPr>
              <p:cNvSpPr txBox="1"/>
              <p:nvPr/>
            </p:nvSpPr>
            <p:spPr>
              <a:xfrm>
                <a:off x="4330277" y="8144187"/>
                <a:ext cx="2759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BA302D-4D5B-4CC6-8F88-0E5EC125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77" y="8144187"/>
                <a:ext cx="275928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3125E-5 -0.00012 L 0.08854 -0.168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1.66667E-6 L 0.09401 -0.16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1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8889E-6 L 0.08757 -0.167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6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4241" grpId="0" animBg="1"/>
      <p:bldP spid="94265" grpId="0" animBg="1"/>
      <p:bldP spid="94265" grpId="1" animBg="1"/>
      <p:bldP spid="22557" grpId="0"/>
      <p:bldP spid="54" grpId="0"/>
      <p:bldP spid="55" grpId="0"/>
      <p:bldP spid="56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4A78EC-77F3-4D2C-97EB-9DE52CC52974}"/>
              </a:ext>
            </a:extLst>
          </p:cNvPr>
          <p:cNvGrpSpPr/>
          <p:nvPr/>
        </p:nvGrpSpPr>
        <p:grpSpPr>
          <a:xfrm>
            <a:off x="1257637" y="2257172"/>
            <a:ext cx="21868726" cy="3076828"/>
            <a:chOff x="1339699" y="3480127"/>
            <a:chExt cx="21868726" cy="3076828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CE2727E-9DD1-4A37-8B46-7E4903C5132A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910F80B-889E-49E8-933B-575DDA86192A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05CAE8-54DF-49E7-A8F5-AF8466833D65}"/>
                </a:ext>
              </a:extLst>
            </p:cNvPr>
            <p:cNvGrpSpPr/>
            <p:nvPr/>
          </p:nvGrpSpPr>
          <p:grpSpPr>
            <a:xfrm>
              <a:off x="1339699" y="3486540"/>
              <a:ext cx="21868726" cy="3070415"/>
              <a:chOff x="1339699" y="3486540"/>
              <a:chExt cx="21868726" cy="3070415"/>
            </a:xfrm>
          </p:grpSpPr>
          <p:sp>
            <p:nvSpPr>
              <p:cNvPr id="7" name="Rounded Rectangle 51">
                <a:extLst>
                  <a:ext uri="{FF2B5EF4-FFF2-40B4-BE49-F238E27FC236}">
                    <a16:creationId xmlns:a16="http://schemas.microsoft.com/office/drawing/2014/main" id="{5D4EE1CE-30C0-4836-8B7F-9D333F5E5DAB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21868726" cy="28608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Same Side Corner Rectangle 49">
                <a:extLst>
                  <a:ext uri="{FF2B5EF4-FFF2-40B4-BE49-F238E27FC236}">
                    <a16:creationId xmlns:a16="http://schemas.microsoft.com/office/drawing/2014/main" id="{4F1768F1-4FFB-4D99-AAF2-8A5E99C00755}"/>
                  </a:ext>
                </a:extLst>
              </p:cNvPr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2801AD-36A1-4E7D-841F-E0B5AEF93C84}"/>
                  </a:ext>
                </a:extLst>
              </p:cNvPr>
              <p:cNvSpPr txBox="1"/>
              <p:nvPr/>
            </p:nvSpPr>
            <p:spPr>
              <a:xfrm>
                <a:off x="9783747" y="3574871"/>
                <a:ext cx="4100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CHẤT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/>
              <p:nvPr/>
            </p:nvSpPr>
            <p:spPr>
              <a:xfrm>
                <a:off x="2209800" y="3451909"/>
                <a:ext cx="19202400" cy="85824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𝑴𝑵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451909"/>
                <a:ext cx="19202400" cy="858248"/>
              </a:xfrm>
              <a:prstGeom prst="rect">
                <a:avLst/>
              </a:prstGeom>
              <a:blipFill>
                <a:blip r:embed="rId2"/>
                <a:stretch>
                  <a:fillRect t="-4965" b="-3191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20">
            <a:extLst>
              <a:ext uri="{FF2B5EF4-FFF2-40B4-BE49-F238E27FC236}">
                <a16:creationId xmlns:a16="http://schemas.microsoft.com/office/drawing/2014/main" id="{BE8A71B3-A117-4933-8FD4-60B718B8CB20}"/>
              </a:ext>
            </a:extLst>
          </p:cNvPr>
          <p:cNvSpPr>
            <a:spLocks/>
          </p:cNvSpPr>
          <p:nvPr/>
        </p:nvSpPr>
        <p:spPr bwMode="auto">
          <a:xfrm>
            <a:off x="1666194" y="3430576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85246-3F3D-47CE-85F8-EF734B430AE8}"/>
              </a:ext>
            </a:extLst>
          </p:cNvPr>
          <p:cNvSpPr txBox="1"/>
          <p:nvPr/>
        </p:nvSpPr>
        <p:spPr>
          <a:xfrm>
            <a:off x="1676400" y="3363578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96805012-FD60-4CFE-AE7B-5EAFF21864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400" y="6275655"/>
            <a:ext cx="9982200" cy="5508960"/>
            <a:chOff x="2340" y="2862"/>
            <a:chExt cx="2700" cy="1234"/>
          </a:xfrm>
        </p:grpSpPr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6F5E87F7-42A3-4EA3-BF98-9B417F0296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0" y="2880"/>
              <a:ext cx="2700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BF43CF00-3D01-41D6-9741-BC5CD59EA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920"/>
              <a:ext cx="2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3C5DAC9D-A270-43B3-9A24-54CF86338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3136"/>
              <a:ext cx="23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1FDF7B31-EF60-41E5-B9C7-64DAF0B1E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2862"/>
              <a:ext cx="2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EF4634E-C663-4BE3-8F16-AAE618B4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812"/>
              <a:ext cx="108" cy="81"/>
            </a:xfrm>
            <a:custGeom>
              <a:avLst/>
              <a:gdLst>
                <a:gd name="T0" fmla="*/ 20 w 108"/>
                <a:gd name="T1" fmla="*/ 40 h 81"/>
                <a:gd name="T2" fmla="*/ 0 w 108"/>
                <a:gd name="T3" fmla="*/ 81 h 81"/>
                <a:gd name="T4" fmla="*/ 108 w 108"/>
                <a:gd name="T5" fmla="*/ 40 h 81"/>
                <a:gd name="T6" fmla="*/ 0 w 108"/>
                <a:gd name="T7" fmla="*/ 0 h 81"/>
                <a:gd name="T8" fmla="*/ 20 w 108"/>
                <a:gd name="T9" fmla="*/ 4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1">
                  <a:moveTo>
                    <a:pt x="20" y="40"/>
                  </a:moveTo>
                  <a:lnTo>
                    <a:pt x="0" y="81"/>
                  </a:lnTo>
                  <a:lnTo>
                    <a:pt x="108" y="40"/>
                  </a:lnTo>
                  <a:lnTo>
                    <a:pt x="0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47A7CE3-7917-4B26-B249-30146D55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3352"/>
              <a:ext cx="115" cy="77"/>
            </a:xfrm>
            <a:custGeom>
              <a:avLst/>
              <a:gdLst>
                <a:gd name="T0" fmla="*/ 21 w 115"/>
                <a:gd name="T1" fmla="*/ 41 h 77"/>
                <a:gd name="T2" fmla="*/ 0 w 115"/>
                <a:gd name="T3" fmla="*/ 77 h 77"/>
                <a:gd name="T4" fmla="*/ 115 w 115"/>
                <a:gd name="T5" fmla="*/ 41 h 77"/>
                <a:gd name="T6" fmla="*/ 0 w 115"/>
                <a:gd name="T7" fmla="*/ 0 h 77"/>
                <a:gd name="T8" fmla="*/ 21 w 115"/>
                <a:gd name="T9" fmla="*/ 41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77">
                  <a:moveTo>
                    <a:pt x="21" y="41"/>
                  </a:moveTo>
                  <a:lnTo>
                    <a:pt x="0" y="77"/>
                  </a:lnTo>
                  <a:lnTo>
                    <a:pt x="115" y="41"/>
                  </a:lnTo>
                  <a:lnTo>
                    <a:pt x="0" y="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64317DA-670A-40F5-AEAE-54C5B80C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042"/>
              <a:ext cx="108" cy="82"/>
            </a:xfrm>
            <a:custGeom>
              <a:avLst/>
              <a:gdLst>
                <a:gd name="T0" fmla="*/ 20 w 108"/>
                <a:gd name="T1" fmla="*/ 41 h 82"/>
                <a:gd name="T2" fmla="*/ 0 w 108"/>
                <a:gd name="T3" fmla="*/ 82 h 82"/>
                <a:gd name="T4" fmla="*/ 108 w 108"/>
                <a:gd name="T5" fmla="*/ 41 h 82"/>
                <a:gd name="T6" fmla="*/ 0 w 108"/>
                <a:gd name="T7" fmla="*/ 0 h 82"/>
                <a:gd name="T8" fmla="*/ 20 w 108"/>
                <a:gd name="T9" fmla="*/ 4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2">
                  <a:moveTo>
                    <a:pt x="20" y="41"/>
                  </a:moveTo>
                  <a:lnTo>
                    <a:pt x="0" y="82"/>
                  </a:lnTo>
                  <a:lnTo>
                    <a:pt x="108" y="41"/>
                  </a:lnTo>
                  <a:lnTo>
                    <a:pt x="0" y="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866AA8F5-B152-48B8-9883-FAAF30500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3083"/>
              <a:ext cx="1532" cy="1"/>
            </a:xfrm>
            <a:prstGeom prst="line">
              <a:avLst/>
            </a:prstGeom>
            <a:noFill/>
            <a:ln w="25400">
              <a:solidFill>
                <a:srgbClr val="202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5FBAA8AA-8199-4D4A-B3BF-DDD7835F0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3393"/>
              <a:ext cx="1539" cy="1"/>
            </a:xfrm>
            <a:prstGeom prst="line">
              <a:avLst/>
            </a:prstGeom>
            <a:noFill/>
            <a:ln w="25400">
              <a:solidFill>
                <a:srgbClr val="202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5AF9527-DFAF-49D7-AE57-20940B34B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" y="3852"/>
              <a:ext cx="1539" cy="1"/>
            </a:xfrm>
            <a:prstGeom prst="line">
              <a:avLst/>
            </a:prstGeom>
            <a:noFill/>
            <a:ln w="25400">
              <a:solidFill>
                <a:srgbClr val="202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D072964E-C440-48AE-AFCF-B3745603A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8" y="3393"/>
              <a:ext cx="515" cy="459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E49EC7E5-5818-40E5-B0CD-D0C4C3706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7" y="3393"/>
              <a:ext cx="515" cy="459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E78BFD3B-4A0B-477B-8EA4-323B3BEA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3075"/>
              <a:ext cx="27" cy="1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6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6F94BAF7-8649-4B93-8204-DFA016FA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3075"/>
              <a:ext cx="28" cy="1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6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id="{722D747D-8423-4DC1-A305-006738FB2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0" y="3283"/>
              <a:ext cx="370" cy="241"/>
              <a:chOff x="2850" y="3283"/>
              <a:chExt cx="370" cy="241"/>
            </a:xfrm>
          </p:grpSpPr>
          <p:sp>
            <p:nvSpPr>
              <p:cNvPr id="48" name="Oval 30">
                <a:extLst>
                  <a:ext uri="{FF2B5EF4-FFF2-40B4-BE49-F238E27FC236}">
                    <a16:creationId xmlns:a16="http://schemas.microsoft.com/office/drawing/2014/main" id="{1D658DC8-CFBF-47A3-A026-62CBDAA17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338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Rectangle 31">
                <a:extLst>
                  <a:ext uri="{FF2B5EF4-FFF2-40B4-BE49-F238E27FC236}">
                    <a16:creationId xmlns:a16="http://schemas.microsoft.com/office/drawing/2014/main" id="{D0E382DB-77FD-406E-A990-DE1B8C069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0" y="3283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id="{731FDBF2-8919-471F-AA07-156938A5E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" y="3291"/>
                <a:ext cx="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587758B3-A4F0-4A2E-85C3-28BD15433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3267"/>
              <a:ext cx="298" cy="174"/>
              <a:chOff x="4719" y="3267"/>
              <a:chExt cx="298" cy="174"/>
            </a:xfrm>
          </p:grpSpPr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id="{22470F2E-DDFD-48FD-B451-301CBB4DA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338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35">
                <a:extLst>
                  <a:ext uri="{FF2B5EF4-FFF2-40B4-BE49-F238E27FC236}">
                    <a16:creationId xmlns:a16="http://schemas.microsoft.com/office/drawing/2014/main" id="{51973F7E-CFF9-4E14-91B3-DD54706B5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" y="3291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36">
                <a:extLst>
                  <a:ext uri="{FF2B5EF4-FFF2-40B4-BE49-F238E27FC236}">
                    <a16:creationId xmlns:a16="http://schemas.microsoft.com/office/drawing/2014/main" id="{9F417BE6-F399-422B-8949-8474A7C28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" y="3267"/>
                <a:ext cx="2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42">
              <a:extLst>
                <a:ext uri="{FF2B5EF4-FFF2-40B4-BE49-F238E27FC236}">
                  <a16:creationId xmlns:a16="http://schemas.microsoft.com/office/drawing/2014/main" id="{9958690D-6497-4DE9-AA2E-8D103040A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3791"/>
              <a:ext cx="210" cy="174"/>
              <a:chOff x="2508" y="3791"/>
              <a:chExt cx="210" cy="174"/>
            </a:xfrm>
          </p:grpSpPr>
          <p:sp>
            <p:nvSpPr>
              <p:cNvPr id="42" name="Oval 37">
                <a:extLst>
                  <a:ext uri="{FF2B5EF4-FFF2-40B4-BE49-F238E27FC236}">
                    <a16:creationId xmlns:a16="http://schemas.microsoft.com/office/drawing/2014/main" id="{02BED1E1-72B3-4FE8-950F-A9BF2573B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384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D14B66A7-8247-4290-AEA8-04854A9BD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791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5A901270-E58C-40F5-9D2C-87D90583A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791"/>
                <a:ext cx="10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47">
              <a:extLst>
                <a:ext uri="{FF2B5EF4-FFF2-40B4-BE49-F238E27FC236}">
                  <a16:creationId xmlns:a16="http://schemas.microsoft.com/office/drawing/2014/main" id="{B19AF6E8-B47F-4972-B001-68286814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4" y="3808"/>
              <a:ext cx="277" cy="174"/>
              <a:chOff x="4204" y="3808"/>
              <a:chExt cx="277" cy="174"/>
            </a:xfrm>
          </p:grpSpPr>
          <p:sp>
            <p:nvSpPr>
              <p:cNvPr id="39" name="Oval 43">
                <a:extLst>
                  <a:ext uri="{FF2B5EF4-FFF2-40B4-BE49-F238E27FC236}">
                    <a16:creationId xmlns:a16="http://schemas.microsoft.com/office/drawing/2014/main" id="{8849545C-27C0-4639-BB31-0E468002E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384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Rectangle 44">
                <a:extLst>
                  <a:ext uri="{FF2B5EF4-FFF2-40B4-BE49-F238E27FC236}">
                    <a16:creationId xmlns:a16="http://schemas.microsoft.com/office/drawing/2014/main" id="{C1DDD0D7-E49C-49B0-AF09-A4936C823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3808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5">
                <a:extLst>
                  <a:ext uri="{FF2B5EF4-FFF2-40B4-BE49-F238E27FC236}">
                    <a16:creationId xmlns:a16="http://schemas.microsoft.com/office/drawing/2014/main" id="{2DF93599-EB41-4135-BEE6-D52D7BD18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3808"/>
                <a:ext cx="14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N’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0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4A78EC-77F3-4D2C-97EB-9DE52CC52974}"/>
              </a:ext>
            </a:extLst>
          </p:cNvPr>
          <p:cNvGrpSpPr/>
          <p:nvPr/>
        </p:nvGrpSpPr>
        <p:grpSpPr>
          <a:xfrm>
            <a:off x="1257637" y="1600200"/>
            <a:ext cx="21868726" cy="6814316"/>
            <a:chOff x="1339699" y="3480127"/>
            <a:chExt cx="21868726" cy="6814316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CE2727E-9DD1-4A37-8B46-7E4903C5132A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910F80B-889E-49E8-933B-575DDA86192A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05CAE8-54DF-49E7-A8F5-AF8466833D65}"/>
                </a:ext>
              </a:extLst>
            </p:cNvPr>
            <p:cNvGrpSpPr/>
            <p:nvPr/>
          </p:nvGrpSpPr>
          <p:grpSpPr>
            <a:xfrm>
              <a:off x="1339699" y="3486540"/>
              <a:ext cx="21868726" cy="6807903"/>
              <a:chOff x="1339699" y="3486540"/>
              <a:chExt cx="21868726" cy="6807903"/>
            </a:xfrm>
          </p:grpSpPr>
          <p:sp>
            <p:nvSpPr>
              <p:cNvPr id="7" name="Rounded Rectangle 51">
                <a:extLst>
                  <a:ext uri="{FF2B5EF4-FFF2-40B4-BE49-F238E27FC236}">
                    <a16:creationId xmlns:a16="http://schemas.microsoft.com/office/drawing/2014/main" id="{5D4EE1CE-30C0-4836-8B7F-9D333F5E5DAB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21868726" cy="659837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Same Side Corner Rectangle 49">
                <a:extLst>
                  <a:ext uri="{FF2B5EF4-FFF2-40B4-BE49-F238E27FC236}">
                    <a16:creationId xmlns:a16="http://schemas.microsoft.com/office/drawing/2014/main" id="{4F1768F1-4FFB-4D99-AAF2-8A5E99C00755}"/>
                  </a:ext>
                </a:extLst>
              </p:cNvPr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2801AD-36A1-4E7D-841F-E0B5AEF93C84}"/>
                  </a:ext>
                </a:extLst>
              </p:cNvPr>
              <p:cNvSpPr txBox="1"/>
              <p:nvPr/>
            </p:nvSpPr>
            <p:spPr>
              <a:xfrm>
                <a:off x="9783747" y="3574871"/>
                <a:ext cx="4100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CHẤT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/>
              <p:nvPr/>
            </p:nvSpPr>
            <p:spPr>
              <a:xfrm>
                <a:off x="2209800" y="2794937"/>
                <a:ext cx="19202400" cy="85824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𝑴𝑵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94937"/>
                <a:ext cx="19202400" cy="858248"/>
              </a:xfrm>
              <a:prstGeom prst="rect">
                <a:avLst/>
              </a:prstGeom>
              <a:blipFill>
                <a:blip r:embed="rId2"/>
                <a:stretch>
                  <a:fillRect t="-4965" b="-3191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20">
            <a:extLst>
              <a:ext uri="{FF2B5EF4-FFF2-40B4-BE49-F238E27FC236}">
                <a16:creationId xmlns:a16="http://schemas.microsoft.com/office/drawing/2014/main" id="{BE8A71B3-A117-4933-8FD4-60B718B8CB20}"/>
              </a:ext>
            </a:extLst>
          </p:cNvPr>
          <p:cNvSpPr>
            <a:spLocks/>
          </p:cNvSpPr>
          <p:nvPr/>
        </p:nvSpPr>
        <p:spPr bwMode="auto">
          <a:xfrm>
            <a:off x="1666194" y="2773604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85246-3F3D-47CE-85F8-EF734B430AE8}"/>
              </a:ext>
            </a:extLst>
          </p:cNvPr>
          <p:cNvSpPr txBox="1"/>
          <p:nvPr/>
        </p:nvSpPr>
        <p:spPr>
          <a:xfrm>
            <a:off x="1676400" y="2706606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284C179F-4A7B-41F1-8484-73DDE536680A}"/>
              </a:ext>
            </a:extLst>
          </p:cNvPr>
          <p:cNvSpPr>
            <a:spLocks/>
          </p:cNvSpPr>
          <p:nvPr/>
        </p:nvSpPr>
        <p:spPr bwMode="auto">
          <a:xfrm>
            <a:off x="1657350" y="3808514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A4E98-BD73-4288-AC19-C1F7F879C4C5}"/>
              </a:ext>
            </a:extLst>
          </p:cNvPr>
          <p:cNvSpPr txBox="1"/>
          <p:nvPr/>
        </p:nvSpPr>
        <p:spPr>
          <a:xfrm>
            <a:off x="1667556" y="3741516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</p:txBody>
      </p:sp>
      <p:sp>
        <p:nvSpPr>
          <p:cNvPr id="16" name="Rectangle 1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7D8F069-A69F-450E-A12E-456D0F68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522" y="3722466"/>
            <a:ext cx="17154440" cy="13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altLang="vi-VN" sz="4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1B82395-EF3A-4365-9E66-0F1365E4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264" y="5169921"/>
            <a:ext cx="20260356" cy="87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altLang="vi-VN" sz="4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873F176-C5CA-4919-B0FA-9DFF20AD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164" y="6011242"/>
            <a:ext cx="202603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F0154E8-4B90-484F-B231-278B3040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194" y="6676490"/>
            <a:ext cx="20984798" cy="9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id="{993F008B-780D-40F5-9846-E5D3719744DF}"/>
              </a:ext>
            </a:extLst>
          </p:cNvPr>
          <p:cNvGrpSpPr>
            <a:grpSpLocks/>
          </p:cNvGrpSpPr>
          <p:nvPr/>
        </p:nvGrpSpPr>
        <p:grpSpPr bwMode="auto">
          <a:xfrm>
            <a:off x="14469528" y="10096729"/>
            <a:ext cx="2636837" cy="2198687"/>
            <a:chOff x="2484" y="1932"/>
            <a:chExt cx="1661" cy="1385"/>
          </a:xfrm>
        </p:grpSpPr>
        <p:sp>
          <p:nvSpPr>
            <p:cNvPr id="75" name="Line 5">
              <a:extLst>
                <a:ext uri="{FF2B5EF4-FFF2-40B4-BE49-F238E27FC236}">
                  <a16:creationId xmlns:a16="http://schemas.microsoft.com/office/drawing/2014/main" id="{F7F6C107-78CE-4CD9-A10C-8DE014A96A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3101" y="2294"/>
              <a:ext cx="1044" cy="537"/>
            </a:xfrm>
            <a:prstGeom prst="line">
              <a:avLst/>
            </a:prstGeom>
            <a:noFill/>
            <a:ln w="28575" cap="rnd">
              <a:solidFill>
                <a:srgbClr val="CC99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">
              <a:extLst>
                <a:ext uri="{FF2B5EF4-FFF2-40B4-BE49-F238E27FC236}">
                  <a16:creationId xmlns:a16="http://schemas.microsoft.com/office/drawing/2014/main" id="{7ED4754A-6221-412B-B52A-E2AE34027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757" y="1932"/>
              <a:ext cx="1024" cy="539"/>
            </a:xfrm>
            <a:prstGeom prst="line">
              <a:avLst/>
            </a:prstGeom>
            <a:noFill/>
            <a:ln w="28575" cap="rnd">
              <a:solidFill>
                <a:srgbClr val="CC99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">
              <a:extLst>
                <a:ext uri="{FF2B5EF4-FFF2-40B4-BE49-F238E27FC236}">
                  <a16:creationId xmlns:a16="http://schemas.microsoft.com/office/drawing/2014/main" id="{A487DF64-34AD-4272-96A0-3C3CB7DC1F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484" y="2756"/>
              <a:ext cx="1074" cy="561"/>
            </a:xfrm>
            <a:prstGeom prst="line">
              <a:avLst/>
            </a:prstGeom>
            <a:noFill/>
            <a:ln w="28575" cap="rnd">
              <a:solidFill>
                <a:srgbClr val="CC99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id="{FB2682D6-C072-4C8C-AA11-6E074457655D}"/>
              </a:ext>
            </a:extLst>
          </p:cNvPr>
          <p:cNvGrpSpPr>
            <a:grpSpLocks/>
          </p:cNvGrpSpPr>
          <p:nvPr/>
        </p:nvGrpSpPr>
        <p:grpSpPr bwMode="auto">
          <a:xfrm>
            <a:off x="16193553" y="9930041"/>
            <a:ext cx="1516062" cy="2235200"/>
            <a:chOff x="3570" y="1827"/>
            <a:chExt cx="955" cy="1408"/>
          </a:xfrm>
        </p:grpSpPr>
        <p:sp>
          <p:nvSpPr>
            <p:cNvPr id="79" name="Rectangle 10">
              <a:extLst>
                <a:ext uri="{FF2B5EF4-FFF2-40B4-BE49-F238E27FC236}">
                  <a16:creationId xmlns:a16="http://schemas.microsoft.com/office/drawing/2014/main" id="{5DE9B402-94D5-42AA-BDB4-AF773761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827"/>
              <a:ext cx="3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>
                  <a:latin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80" name="Rectangle 11">
              <a:extLst>
                <a:ext uri="{FF2B5EF4-FFF2-40B4-BE49-F238E27FC236}">
                  <a16:creationId xmlns:a16="http://schemas.microsoft.com/office/drawing/2014/main" id="{B5B61912-CC69-4A60-AFDD-9EFB36F6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867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>
                  <a:latin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81" name="Rectangle 12">
              <a:extLst>
                <a:ext uri="{FF2B5EF4-FFF2-40B4-BE49-F238E27FC236}">
                  <a16:creationId xmlns:a16="http://schemas.microsoft.com/office/drawing/2014/main" id="{AB5B1A9C-5A86-4A4B-9A14-E494F357B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371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dirty="0">
                  <a:latin typeface="Times New Roman" panose="02020603050405020304" pitchFamily="18" charset="0"/>
                </a:rPr>
                <a:t>C’</a:t>
              </a:r>
            </a:p>
          </p:txBody>
        </p:sp>
      </p:grpSp>
      <p:grpSp>
        <p:nvGrpSpPr>
          <p:cNvPr id="82" name="Group 13">
            <a:extLst>
              <a:ext uri="{FF2B5EF4-FFF2-40B4-BE49-F238E27FC236}">
                <a16:creationId xmlns:a16="http://schemas.microsoft.com/office/drawing/2014/main" id="{43C99E93-6ECF-4EE1-AA12-B0A54754362B}"/>
              </a:ext>
            </a:extLst>
          </p:cNvPr>
          <p:cNvGrpSpPr>
            <a:grpSpLocks/>
          </p:cNvGrpSpPr>
          <p:nvPr/>
        </p:nvGrpSpPr>
        <p:grpSpPr bwMode="auto">
          <a:xfrm>
            <a:off x="14306015" y="10171341"/>
            <a:ext cx="1323975" cy="2430463"/>
            <a:chOff x="2381" y="1979"/>
            <a:chExt cx="834" cy="1531"/>
          </a:xfrm>
        </p:grpSpPr>
        <p:grpSp>
          <p:nvGrpSpPr>
            <p:cNvPr id="83" name="Group 14">
              <a:extLst>
                <a:ext uri="{FF2B5EF4-FFF2-40B4-BE49-F238E27FC236}">
                  <a16:creationId xmlns:a16="http://schemas.microsoft.com/office/drawing/2014/main" id="{8603CE7C-09F3-4F21-A3D2-2AB286395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6" y="2304"/>
              <a:ext cx="662" cy="881"/>
              <a:chOff x="2426" y="2304"/>
              <a:chExt cx="662" cy="881"/>
            </a:xfrm>
          </p:grpSpPr>
          <p:sp>
            <p:nvSpPr>
              <p:cNvPr id="88" name="Oval 15">
                <a:extLst>
                  <a:ext uri="{FF2B5EF4-FFF2-40B4-BE49-F238E27FC236}">
                    <a16:creationId xmlns:a16="http://schemas.microsoft.com/office/drawing/2014/main" id="{D9173AD6-4514-4417-9A11-1C5D4B1E8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426" y="3113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Oval 16">
                <a:extLst>
                  <a:ext uri="{FF2B5EF4-FFF2-40B4-BE49-F238E27FC236}">
                    <a16:creationId xmlns:a16="http://schemas.microsoft.com/office/drawing/2014/main" id="{71346714-D9D8-40A5-9BFC-D63F90307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653" y="2304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Oval 17">
                <a:extLst>
                  <a:ext uri="{FF2B5EF4-FFF2-40B4-BE49-F238E27FC236}">
                    <a16:creationId xmlns:a16="http://schemas.microsoft.com/office/drawing/2014/main" id="{3F3B30F0-4639-4F4F-B7A8-B3EA1C078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3016" y="2659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4" name="Group 18">
              <a:extLst>
                <a:ext uri="{FF2B5EF4-FFF2-40B4-BE49-F238E27FC236}">
                  <a16:creationId xmlns:a16="http://schemas.microsoft.com/office/drawing/2014/main" id="{5B27ABFA-9ED9-46DE-9391-2018DFBD5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1979"/>
              <a:ext cx="834" cy="1531"/>
              <a:chOff x="2381" y="1979"/>
              <a:chExt cx="834" cy="1531"/>
            </a:xfrm>
          </p:grpSpPr>
          <p:sp>
            <p:nvSpPr>
              <p:cNvPr id="85" name="Rectangle 19">
                <a:extLst>
                  <a:ext uri="{FF2B5EF4-FFF2-40B4-BE49-F238E27FC236}">
                    <a16:creationId xmlns:a16="http://schemas.microsoft.com/office/drawing/2014/main" id="{CBC45EAF-6699-4D72-B7BF-5B6E6C1CE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1979"/>
                <a:ext cx="30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6" name="Rectangle 20">
                <a:extLst>
                  <a:ext uri="{FF2B5EF4-FFF2-40B4-BE49-F238E27FC236}">
                    <a16:creationId xmlns:a16="http://schemas.microsoft.com/office/drawing/2014/main" id="{50B8EBD3-7513-40A1-A05A-F37A63CA7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3142"/>
                <a:ext cx="289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7" name="Rectangle 21">
                <a:extLst>
                  <a:ext uri="{FF2B5EF4-FFF2-40B4-BE49-F238E27FC236}">
                    <a16:creationId xmlns:a16="http://schemas.microsoft.com/office/drawing/2014/main" id="{8C9C64A9-10DA-4169-99CF-010E2369D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659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91" name="Group 22">
            <a:extLst>
              <a:ext uri="{FF2B5EF4-FFF2-40B4-BE49-F238E27FC236}">
                <a16:creationId xmlns:a16="http://schemas.microsoft.com/office/drawing/2014/main" id="{F08407A1-F4E6-46D1-8535-C735E8806D9B}"/>
              </a:ext>
            </a:extLst>
          </p:cNvPr>
          <p:cNvGrpSpPr>
            <a:grpSpLocks/>
          </p:cNvGrpSpPr>
          <p:nvPr/>
        </p:nvGrpSpPr>
        <p:grpSpPr bwMode="auto">
          <a:xfrm>
            <a:off x="14450478" y="9180741"/>
            <a:ext cx="1630362" cy="971550"/>
            <a:chOff x="2472" y="1355"/>
            <a:chExt cx="1027" cy="612"/>
          </a:xfrm>
        </p:grpSpPr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119D10E3-DFA8-483B-B3D3-FBE613D0BB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472" y="1389"/>
              <a:ext cx="1027" cy="57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3" name="Object 24">
              <a:extLst>
                <a:ext uri="{FF2B5EF4-FFF2-40B4-BE49-F238E27FC236}">
                  <a16:creationId xmlns:a16="http://schemas.microsoft.com/office/drawing/2014/main" id="{B6617073-D611-475C-8B5F-D7BD4D9964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9" y="1355"/>
            <a:ext cx="182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Equation 3.0" r:id="rId4" imgW="9685" imgH="66809" progId="Equation.3">
                    <p:embed/>
                  </p:oleObj>
                </mc:Choice>
                <mc:Fallback>
                  <p:oleObj name="Microsoft Equation 3.0" r:id="rId4" imgW="9685" imgH="66809" progId="Equation.3">
                    <p:embed/>
                    <p:pic>
                      <p:nvPicPr>
                        <p:cNvPr id="29726" name="Object 24">
                          <a:extLst>
                            <a:ext uri="{FF2B5EF4-FFF2-40B4-BE49-F238E27FC236}">
                              <a16:creationId xmlns:a16="http://schemas.microsoft.com/office/drawing/2014/main" id="{5DCBC2E3-F571-4155-BBC3-A82809F03F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1355"/>
                          <a:ext cx="18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Group 25">
            <a:extLst>
              <a:ext uri="{FF2B5EF4-FFF2-40B4-BE49-F238E27FC236}">
                <a16:creationId xmlns:a16="http://schemas.microsoft.com/office/drawing/2014/main" id="{64F091B7-B06B-4663-890F-CE29CB6AED0B}"/>
              </a:ext>
            </a:extLst>
          </p:cNvPr>
          <p:cNvGrpSpPr>
            <a:grpSpLocks/>
          </p:cNvGrpSpPr>
          <p:nvPr/>
        </p:nvGrpSpPr>
        <p:grpSpPr bwMode="auto">
          <a:xfrm>
            <a:off x="14377453" y="10674579"/>
            <a:ext cx="1041400" cy="1416050"/>
            <a:chOff x="2426" y="2296"/>
            <a:chExt cx="656" cy="892"/>
          </a:xfrm>
        </p:grpSpPr>
        <p:sp>
          <p:nvSpPr>
            <p:cNvPr id="95" name="Oval 26">
              <a:extLst>
                <a:ext uri="{FF2B5EF4-FFF2-40B4-BE49-F238E27FC236}">
                  <a16:creationId xmlns:a16="http://schemas.microsoft.com/office/drawing/2014/main" id="{7205B1BC-850C-4AAB-AAED-2392E758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96"/>
              <a:ext cx="75" cy="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96" name="Oval 27">
              <a:extLst>
                <a:ext uri="{FF2B5EF4-FFF2-40B4-BE49-F238E27FC236}">
                  <a16:creationId xmlns:a16="http://schemas.microsoft.com/office/drawing/2014/main" id="{66FA81B3-1789-4962-85C0-2681849C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659"/>
              <a:ext cx="75" cy="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97" name="Oval 28">
              <a:extLst>
                <a:ext uri="{FF2B5EF4-FFF2-40B4-BE49-F238E27FC236}">
                  <a16:creationId xmlns:a16="http://schemas.microsoft.com/office/drawing/2014/main" id="{533FB5C9-9BF6-4205-A565-3E2F79590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113"/>
              <a:ext cx="75" cy="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8" name="Group 41">
            <a:extLst>
              <a:ext uri="{FF2B5EF4-FFF2-40B4-BE49-F238E27FC236}">
                <a16:creationId xmlns:a16="http://schemas.microsoft.com/office/drawing/2014/main" id="{1BB554D6-584E-4B4A-887F-48B1861700C0}"/>
              </a:ext>
            </a:extLst>
          </p:cNvPr>
          <p:cNvGrpSpPr>
            <a:grpSpLocks/>
          </p:cNvGrpSpPr>
          <p:nvPr/>
        </p:nvGrpSpPr>
        <p:grpSpPr bwMode="auto">
          <a:xfrm>
            <a:off x="14450478" y="10314216"/>
            <a:ext cx="2808287" cy="1728788"/>
            <a:chOff x="2472" y="2069"/>
            <a:chExt cx="1769" cy="1089"/>
          </a:xfrm>
        </p:grpSpPr>
        <p:sp>
          <p:nvSpPr>
            <p:cNvPr id="99" name="Line 35">
              <a:extLst>
                <a:ext uri="{FF2B5EF4-FFF2-40B4-BE49-F238E27FC236}">
                  <a16:creationId xmlns:a16="http://schemas.microsoft.com/office/drawing/2014/main" id="{0BB39F74-4498-43EF-B115-8D747FE33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2341"/>
              <a:ext cx="227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6">
              <a:extLst>
                <a:ext uri="{FF2B5EF4-FFF2-40B4-BE49-F238E27FC236}">
                  <a16:creationId xmlns:a16="http://schemas.microsoft.com/office/drawing/2014/main" id="{C1F2A088-7E1C-48A3-95C2-96D8533C5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341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AE2271B3-6B4E-4015-9FB4-803964230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2704"/>
              <a:ext cx="544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38">
              <a:extLst>
                <a:ext uri="{FF2B5EF4-FFF2-40B4-BE49-F238E27FC236}">
                  <a16:creationId xmlns:a16="http://schemas.microsoft.com/office/drawing/2014/main" id="{1BA707A0-D361-4F01-AAF2-E5E5A28DCA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2069"/>
              <a:ext cx="272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9">
              <a:extLst>
                <a:ext uri="{FF2B5EF4-FFF2-40B4-BE49-F238E27FC236}">
                  <a16:creationId xmlns:a16="http://schemas.microsoft.com/office/drawing/2014/main" id="{3F6483B4-74B2-4C36-A4E6-3925D3FF2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069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6AF866CC-A08E-4409-BB1B-392A769DD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2432"/>
              <a:ext cx="63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63">
            <a:extLst>
              <a:ext uri="{FF2B5EF4-FFF2-40B4-BE49-F238E27FC236}">
                <a16:creationId xmlns:a16="http://schemas.microsoft.com/office/drawing/2014/main" id="{C31DC425-1910-4225-A60D-566A37F95A83}"/>
              </a:ext>
            </a:extLst>
          </p:cNvPr>
          <p:cNvGrpSpPr>
            <a:grpSpLocks/>
          </p:cNvGrpSpPr>
          <p:nvPr/>
        </p:nvGrpSpPr>
        <p:grpSpPr bwMode="auto">
          <a:xfrm>
            <a:off x="21412200" y="12096750"/>
            <a:ext cx="2209800" cy="842963"/>
            <a:chOff x="417" y="3070"/>
            <a:chExt cx="1392" cy="531"/>
          </a:xfrm>
        </p:grpSpPr>
        <p:sp>
          <p:nvSpPr>
            <p:cNvPr id="108" name="Line 3">
              <a:extLst>
                <a:ext uri="{FF2B5EF4-FFF2-40B4-BE49-F238E27FC236}">
                  <a16:creationId xmlns:a16="http://schemas.microsoft.com/office/drawing/2014/main" id="{7115CFCF-F2CE-4309-BA06-36BD70ACF5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417" y="3121"/>
              <a:ext cx="139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" name="Group 4">
              <a:extLst>
                <a:ext uri="{FF2B5EF4-FFF2-40B4-BE49-F238E27FC236}">
                  <a16:creationId xmlns:a16="http://schemas.microsoft.com/office/drawing/2014/main" id="{35BE4361-E2FC-4352-9811-6D20B0906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3070"/>
              <a:ext cx="339" cy="365"/>
              <a:chOff x="2784" y="3456"/>
              <a:chExt cx="384" cy="484"/>
            </a:xfrm>
          </p:grpSpPr>
          <p:sp>
            <p:nvSpPr>
              <p:cNvPr id="110" name="Line 5">
                <a:extLst>
                  <a:ext uri="{FF2B5EF4-FFF2-40B4-BE49-F238E27FC236}">
                    <a16:creationId xmlns:a16="http://schemas.microsoft.com/office/drawing/2014/main" id="{ED5E4B26-11B2-4B29-AE8F-A2DA5C424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5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 Box 6">
                <a:extLst>
                  <a:ext uri="{FF2B5EF4-FFF2-40B4-BE49-F238E27FC236}">
                    <a16:creationId xmlns:a16="http://schemas.microsoft.com/office/drawing/2014/main" id="{8F380777-9FAE-4CE7-AB77-12F19E8525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456"/>
                <a:ext cx="384" cy="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>
                    <a:latin typeface="VNI Russia" pitchFamily="2" charset="0"/>
                  </a:rPr>
                  <a:t>v</a:t>
                </a:r>
              </a:p>
            </p:txBody>
          </p:sp>
        </p:grpSp>
      </p:grpSp>
      <p:sp>
        <p:nvSpPr>
          <p:cNvPr id="112" name="Rectangle 13">
            <a:extLst>
              <a:ext uri="{FF2B5EF4-FFF2-40B4-BE49-F238E27FC236}">
                <a16:creationId xmlns:a16="http://schemas.microsoft.com/office/drawing/2014/main" id="{ABD1484E-08DC-4C40-8BCB-5D17DE51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9762" y="9758362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3600" b="1">
              <a:solidFill>
                <a:srgbClr val="FF9900"/>
              </a:solidFill>
            </a:endParaRPr>
          </a:p>
        </p:txBody>
      </p:sp>
      <p:grpSp>
        <p:nvGrpSpPr>
          <p:cNvPr id="113" name="Group 24">
            <a:extLst>
              <a:ext uri="{FF2B5EF4-FFF2-40B4-BE49-F238E27FC236}">
                <a16:creationId xmlns:a16="http://schemas.microsoft.com/office/drawing/2014/main" id="{890D6449-F30C-4FCE-9CF2-8D4085C15B40}"/>
              </a:ext>
            </a:extLst>
          </p:cNvPr>
          <p:cNvGrpSpPr>
            <a:grpSpLocks/>
          </p:cNvGrpSpPr>
          <p:nvPr/>
        </p:nvGrpSpPr>
        <p:grpSpPr bwMode="auto">
          <a:xfrm>
            <a:off x="19078234" y="9588614"/>
            <a:ext cx="2209800" cy="2209800"/>
            <a:chOff x="1776" y="2784"/>
            <a:chExt cx="1392" cy="1392"/>
          </a:xfrm>
        </p:grpSpPr>
        <p:sp>
          <p:nvSpPr>
            <p:cNvPr id="114" name="Oval 25">
              <a:extLst>
                <a:ext uri="{FF2B5EF4-FFF2-40B4-BE49-F238E27FC236}">
                  <a16:creationId xmlns:a16="http://schemas.microsoft.com/office/drawing/2014/main" id="{4CAA049E-7FF1-489F-A2EE-E172AB90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1392" cy="1392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15" name="Oval 26">
              <a:extLst>
                <a:ext uri="{FF2B5EF4-FFF2-40B4-BE49-F238E27FC236}">
                  <a16:creationId xmlns:a16="http://schemas.microsoft.com/office/drawing/2014/main" id="{9892E829-BF70-4EAB-82B4-7858D46DD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48" cy="48"/>
            </a:xfrm>
            <a:prstGeom prst="ellipse">
              <a:avLst/>
            </a:prstGeom>
            <a:solidFill>
              <a:srgbClr val="FF3300"/>
            </a:solidFill>
            <a:ln w="19050" algn="ctr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6" name="Group 27">
            <a:extLst>
              <a:ext uri="{FF2B5EF4-FFF2-40B4-BE49-F238E27FC236}">
                <a16:creationId xmlns:a16="http://schemas.microsoft.com/office/drawing/2014/main" id="{36AD2A5C-1CBE-46E1-B884-0097C48CE40C}"/>
              </a:ext>
            </a:extLst>
          </p:cNvPr>
          <p:cNvGrpSpPr>
            <a:grpSpLocks/>
          </p:cNvGrpSpPr>
          <p:nvPr/>
        </p:nvGrpSpPr>
        <p:grpSpPr bwMode="auto">
          <a:xfrm>
            <a:off x="19075059" y="9587026"/>
            <a:ext cx="2209800" cy="2209800"/>
            <a:chOff x="1776" y="2784"/>
            <a:chExt cx="1392" cy="1392"/>
          </a:xfrm>
        </p:grpSpPr>
        <p:sp>
          <p:nvSpPr>
            <p:cNvPr id="117" name="Oval 28">
              <a:extLst>
                <a:ext uri="{FF2B5EF4-FFF2-40B4-BE49-F238E27FC236}">
                  <a16:creationId xmlns:a16="http://schemas.microsoft.com/office/drawing/2014/main" id="{10673B16-A2A9-439F-A5B1-AA8E54C47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1392" cy="1392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18" name="Oval 29">
              <a:extLst>
                <a:ext uri="{FF2B5EF4-FFF2-40B4-BE49-F238E27FC236}">
                  <a16:creationId xmlns:a16="http://schemas.microsoft.com/office/drawing/2014/main" id="{31C6F366-C7BE-4135-8DBA-C726FADB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48" cy="48"/>
            </a:xfrm>
            <a:prstGeom prst="ellipse">
              <a:avLst/>
            </a:prstGeom>
            <a:solidFill>
              <a:srgbClr val="FF330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9" name="Line 18">
            <a:extLst>
              <a:ext uri="{FF2B5EF4-FFF2-40B4-BE49-F238E27FC236}">
                <a16:creationId xmlns:a16="http://schemas.microsoft.com/office/drawing/2014/main" id="{43487A53-720F-4B48-A7CB-F72838C1267C}"/>
              </a:ext>
            </a:extLst>
          </p:cNvPr>
          <p:cNvSpPr>
            <a:spLocks noChangeShapeType="1"/>
          </p:cNvSpPr>
          <p:nvPr/>
        </p:nvSpPr>
        <p:spPr bwMode="auto">
          <a:xfrm rot="20467989">
            <a:off x="19194121" y="10666526"/>
            <a:ext cx="2138363" cy="7366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" name="Group 39">
            <a:extLst>
              <a:ext uri="{FF2B5EF4-FFF2-40B4-BE49-F238E27FC236}">
                <a16:creationId xmlns:a16="http://schemas.microsoft.com/office/drawing/2014/main" id="{F15A6871-2115-4610-B8D1-40F65020C75C}"/>
              </a:ext>
            </a:extLst>
          </p:cNvPr>
          <p:cNvGrpSpPr>
            <a:grpSpLocks/>
          </p:cNvGrpSpPr>
          <p:nvPr/>
        </p:nvGrpSpPr>
        <p:grpSpPr bwMode="auto">
          <a:xfrm>
            <a:off x="19681484" y="9371126"/>
            <a:ext cx="3440112" cy="2478088"/>
            <a:chOff x="2166" y="2647"/>
            <a:chExt cx="2167" cy="1561"/>
          </a:xfrm>
        </p:grpSpPr>
        <p:sp>
          <p:nvSpPr>
            <p:cNvPr id="121" name="Line 11">
              <a:extLst>
                <a:ext uri="{FF2B5EF4-FFF2-40B4-BE49-F238E27FC236}">
                  <a16:creationId xmlns:a16="http://schemas.microsoft.com/office/drawing/2014/main" id="{6955FFC3-E86C-4696-B007-2DF5165AAE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2166" y="2647"/>
              <a:ext cx="1347" cy="46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9">
              <a:extLst>
                <a:ext uri="{FF2B5EF4-FFF2-40B4-BE49-F238E27FC236}">
                  <a16:creationId xmlns:a16="http://schemas.microsoft.com/office/drawing/2014/main" id="{9E27A0BF-48F0-475B-903B-A1D3AE74A5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3027" y="3758"/>
              <a:ext cx="1306" cy="45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0">
              <a:extLst>
                <a:ext uri="{FF2B5EF4-FFF2-40B4-BE49-F238E27FC236}">
                  <a16:creationId xmlns:a16="http://schemas.microsoft.com/office/drawing/2014/main" id="{5F62C099-1269-4227-9918-D05312E552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2520" y="3240"/>
              <a:ext cx="1392" cy="48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Oval 49">
            <a:extLst>
              <a:ext uri="{FF2B5EF4-FFF2-40B4-BE49-F238E27FC236}">
                <a16:creationId xmlns:a16="http://schemas.microsoft.com/office/drawing/2014/main" id="{932F7BCD-A005-4583-8867-8824B9D8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9734" y="11439639"/>
            <a:ext cx="73025" cy="730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27" name="Oval 50">
            <a:extLst>
              <a:ext uri="{FF2B5EF4-FFF2-40B4-BE49-F238E27FC236}">
                <a16:creationId xmlns:a16="http://schemas.microsoft.com/office/drawing/2014/main" id="{58CF9A88-2CB8-41BF-B752-12236B37F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6171" y="10988789"/>
            <a:ext cx="73025" cy="730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28" name="Oval 52">
            <a:extLst>
              <a:ext uri="{FF2B5EF4-FFF2-40B4-BE49-F238E27FC236}">
                <a16:creationId xmlns:a16="http://schemas.microsoft.com/office/drawing/2014/main" id="{6942711D-B79A-4302-96E8-138E63D8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8459" y="9693389"/>
            <a:ext cx="73025" cy="730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9E919704-2C84-4CEC-90AE-9C69EAB2A08B}"/>
              </a:ext>
            </a:extLst>
          </p:cNvPr>
          <p:cNvGrpSpPr>
            <a:grpSpLocks/>
          </p:cNvGrpSpPr>
          <p:nvPr/>
        </p:nvGrpSpPr>
        <p:grpSpPr bwMode="auto">
          <a:xfrm>
            <a:off x="19090934" y="9691801"/>
            <a:ext cx="1906587" cy="1820863"/>
            <a:chOff x="2009" y="2226"/>
            <a:chExt cx="1201" cy="1147"/>
          </a:xfrm>
        </p:grpSpPr>
        <p:sp>
          <p:nvSpPr>
            <p:cNvPr id="130" name="Oval 55">
              <a:extLst>
                <a:ext uri="{FF2B5EF4-FFF2-40B4-BE49-F238E27FC236}">
                  <a16:creationId xmlns:a16="http://schemas.microsoft.com/office/drawing/2014/main" id="{2F02BC0C-2501-40DB-9E9D-0916CB30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327"/>
              <a:ext cx="45" cy="4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31" name="Oval 56">
              <a:extLst>
                <a:ext uri="{FF2B5EF4-FFF2-40B4-BE49-F238E27FC236}">
                  <a16:creationId xmlns:a16="http://schemas.microsoft.com/office/drawing/2014/main" id="{78F7D08D-678D-44CE-9C12-4EDB035C7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3043"/>
              <a:ext cx="45" cy="4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32" name="Oval 59">
              <a:extLst>
                <a:ext uri="{FF2B5EF4-FFF2-40B4-BE49-F238E27FC236}">
                  <a16:creationId xmlns:a16="http://schemas.microsoft.com/office/drawing/2014/main" id="{9E85D25C-9F00-4302-B1CE-5FFB095E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226"/>
              <a:ext cx="45" cy="4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" name="Line 3">
            <a:extLst>
              <a:ext uri="{FF2B5EF4-FFF2-40B4-BE49-F238E27FC236}">
                <a16:creationId xmlns:a16="http://schemas.microsoft.com/office/drawing/2014/main" id="{E1F440E4-3191-41B0-809D-B95D1DBD2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7034" y="11611204"/>
            <a:ext cx="22098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" name="Group 4">
            <a:extLst>
              <a:ext uri="{FF2B5EF4-FFF2-40B4-BE49-F238E27FC236}">
                <a16:creationId xmlns:a16="http://schemas.microsoft.com/office/drawing/2014/main" id="{5E5668F2-8D14-40C7-8B63-7952FA33C125}"/>
              </a:ext>
            </a:extLst>
          </p:cNvPr>
          <p:cNvGrpSpPr>
            <a:grpSpLocks/>
          </p:cNvGrpSpPr>
          <p:nvPr/>
        </p:nvGrpSpPr>
        <p:grpSpPr bwMode="auto">
          <a:xfrm>
            <a:off x="9504234" y="11992204"/>
            <a:ext cx="609600" cy="579437"/>
            <a:chOff x="2784" y="3456"/>
            <a:chExt cx="384" cy="365"/>
          </a:xfrm>
        </p:grpSpPr>
        <p:sp>
          <p:nvSpPr>
            <p:cNvPr id="135" name="Line 5">
              <a:extLst>
                <a:ext uri="{FF2B5EF4-FFF2-40B4-BE49-F238E27FC236}">
                  <a16:creationId xmlns:a16="http://schemas.microsoft.com/office/drawing/2014/main" id="{01EAC1D4-1563-4979-86C2-EA186C450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8" y="35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6">
              <a:extLst>
                <a:ext uri="{FF2B5EF4-FFF2-40B4-BE49-F238E27FC236}">
                  <a16:creationId xmlns:a16="http://schemas.microsoft.com/office/drawing/2014/main" id="{9C03D4B2-CF99-4694-B7B2-758B30A25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b="1">
                  <a:latin typeface="VNI Russia" pitchFamily="2" charset="0"/>
                </a:rPr>
                <a:t>v</a:t>
              </a:r>
            </a:p>
          </p:txBody>
        </p:sp>
      </p:grpSp>
      <p:sp>
        <p:nvSpPr>
          <p:cNvPr id="137" name="Line 7">
            <a:extLst>
              <a:ext uri="{FF2B5EF4-FFF2-40B4-BE49-F238E27FC236}">
                <a16:creationId xmlns:a16="http://schemas.microsoft.com/office/drawing/2014/main" id="{1B9EC04F-0937-496A-B164-E38A0A093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42484" y="9904641"/>
            <a:ext cx="2209800" cy="7620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">
            <a:extLst>
              <a:ext uri="{FF2B5EF4-FFF2-40B4-BE49-F238E27FC236}">
                <a16:creationId xmlns:a16="http://schemas.microsoft.com/office/drawing/2014/main" id="{637F804A-E1E0-412C-BD60-1A4E84CCB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634" y="11282591"/>
            <a:ext cx="2209800" cy="7620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9" name="Group 39">
            <a:extLst>
              <a:ext uri="{FF2B5EF4-FFF2-40B4-BE49-F238E27FC236}">
                <a16:creationId xmlns:a16="http://schemas.microsoft.com/office/drawing/2014/main" id="{214F4409-5FD1-490A-B031-BFF6C388B519}"/>
              </a:ext>
            </a:extLst>
          </p:cNvPr>
          <p:cNvGrpSpPr>
            <a:grpSpLocks/>
          </p:cNvGrpSpPr>
          <p:nvPr/>
        </p:nvGrpSpPr>
        <p:grpSpPr bwMode="auto">
          <a:xfrm>
            <a:off x="9369297" y="9880829"/>
            <a:ext cx="1371600" cy="1447800"/>
            <a:chOff x="1639" y="2432"/>
            <a:chExt cx="864" cy="912"/>
          </a:xfrm>
        </p:grpSpPr>
        <p:sp>
          <p:nvSpPr>
            <p:cNvPr id="140" name="Line 12">
              <a:extLst>
                <a:ext uri="{FF2B5EF4-FFF2-40B4-BE49-F238E27FC236}">
                  <a16:creationId xmlns:a16="http://schemas.microsoft.com/office/drawing/2014/main" id="{F78B7AA7-4ADC-4A5A-A357-5B81490F8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2" y="2456"/>
              <a:ext cx="816" cy="86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17">
              <a:extLst>
                <a:ext uri="{FF2B5EF4-FFF2-40B4-BE49-F238E27FC236}">
                  <a16:creationId xmlns:a16="http://schemas.microsoft.com/office/drawing/2014/main" id="{2B587FA2-0F86-4C7C-97AC-97464CE1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296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42" name="Oval 18">
              <a:extLst>
                <a:ext uri="{FF2B5EF4-FFF2-40B4-BE49-F238E27FC236}">
                  <a16:creationId xmlns:a16="http://schemas.microsoft.com/office/drawing/2014/main" id="{F3316777-EF2B-41A9-B449-407831A3D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432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4" name="Group 38">
            <a:extLst>
              <a:ext uri="{FF2B5EF4-FFF2-40B4-BE49-F238E27FC236}">
                <a16:creationId xmlns:a16="http://schemas.microsoft.com/office/drawing/2014/main" id="{8EC9999B-9CAA-424F-827C-C9692CF66A53}"/>
              </a:ext>
            </a:extLst>
          </p:cNvPr>
          <p:cNvGrpSpPr>
            <a:grpSpLocks/>
          </p:cNvGrpSpPr>
          <p:nvPr/>
        </p:nvGrpSpPr>
        <p:grpSpPr bwMode="auto">
          <a:xfrm>
            <a:off x="9347072" y="9879241"/>
            <a:ext cx="1385887" cy="1452563"/>
            <a:chOff x="1020" y="2147"/>
            <a:chExt cx="873" cy="915"/>
          </a:xfrm>
        </p:grpSpPr>
        <p:sp>
          <p:nvSpPr>
            <p:cNvPr id="145" name="Line 16">
              <a:extLst>
                <a:ext uri="{FF2B5EF4-FFF2-40B4-BE49-F238E27FC236}">
                  <a16:creationId xmlns:a16="http://schemas.microsoft.com/office/drawing/2014/main" id="{AD14CE52-0EAC-4996-A7D9-1F6C16A07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2158"/>
              <a:ext cx="816" cy="864"/>
            </a:xfrm>
            <a:prstGeom prst="line">
              <a:avLst/>
            </a:prstGeom>
            <a:noFill/>
            <a:ln w="19050" cap="rnd">
              <a:solidFill>
                <a:srgbClr val="9933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Oval 35">
              <a:extLst>
                <a:ext uri="{FF2B5EF4-FFF2-40B4-BE49-F238E27FC236}">
                  <a16:creationId xmlns:a16="http://schemas.microsoft.com/office/drawing/2014/main" id="{BD383599-056E-4CE4-9F1B-5011CD1F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47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47" name="Oval 36">
              <a:extLst>
                <a:ext uri="{FF2B5EF4-FFF2-40B4-BE49-F238E27FC236}">
                  <a16:creationId xmlns:a16="http://schemas.microsoft.com/office/drawing/2014/main" id="{F6428205-8838-45D9-9FF0-A4910A739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14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0" name="Line 3">
            <a:extLst>
              <a:ext uri="{FF2B5EF4-FFF2-40B4-BE49-F238E27FC236}">
                <a16:creationId xmlns:a16="http://schemas.microsoft.com/office/drawing/2014/main" id="{0608AAE0-6DD2-4B78-AEF8-096949380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1531" y="9891828"/>
            <a:ext cx="2611437" cy="1892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1" name="Group 28">
            <a:extLst>
              <a:ext uri="{FF2B5EF4-FFF2-40B4-BE49-F238E27FC236}">
                <a16:creationId xmlns:a16="http://schemas.microsoft.com/office/drawing/2014/main" id="{983AFCBC-152E-4A96-8BC1-F1CC34EC73B8}"/>
              </a:ext>
            </a:extLst>
          </p:cNvPr>
          <p:cNvGrpSpPr>
            <a:grpSpLocks/>
          </p:cNvGrpSpPr>
          <p:nvPr/>
        </p:nvGrpSpPr>
        <p:grpSpPr bwMode="auto">
          <a:xfrm>
            <a:off x="2675085" y="12068404"/>
            <a:ext cx="2209800" cy="881063"/>
            <a:chOff x="249" y="3238"/>
            <a:chExt cx="1392" cy="555"/>
          </a:xfrm>
        </p:grpSpPr>
        <p:sp>
          <p:nvSpPr>
            <p:cNvPr id="152" name="Line 4">
              <a:extLst>
                <a:ext uri="{FF2B5EF4-FFF2-40B4-BE49-F238E27FC236}">
                  <a16:creationId xmlns:a16="http://schemas.microsoft.com/office/drawing/2014/main" id="{FEF82B15-CE09-44E9-AAF0-6867DB393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238"/>
              <a:ext cx="1392" cy="48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" name="Group 5">
              <a:extLst>
                <a:ext uri="{FF2B5EF4-FFF2-40B4-BE49-F238E27FC236}">
                  <a16:creationId xmlns:a16="http://schemas.microsoft.com/office/drawing/2014/main" id="{229D255B-9437-48AD-A97B-9B1502B5F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3466"/>
              <a:ext cx="241" cy="327"/>
              <a:chOff x="2784" y="3456"/>
              <a:chExt cx="384" cy="433"/>
            </a:xfrm>
          </p:grpSpPr>
          <p:sp>
            <p:nvSpPr>
              <p:cNvPr id="154" name="Line 6">
                <a:extLst>
                  <a:ext uri="{FF2B5EF4-FFF2-40B4-BE49-F238E27FC236}">
                    <a16:creationId xmlns:a16="http://schemas.microsoft.com/office/drawing/2014/main" id="{81E1E7E3-DD1F-4875-B498-80E3ABBB4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5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Text Box 7">
                <a:extLst>
                  <a:ext uri="{FF2B5EF4-FFF2-40B4-BE49-F238E27FC236}">
                    <a16:creationId xmlns:a16="http://schemas.microsoft.com/office/drawing/2014/main" id="{51E7F67C-9A37-4380-99E3-99998A175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456"/>
                <a:ext cx="384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800">
                    <a:latin typeface="VNI Russia" pitchFamily="2" charset="0"/>
                  </a:rPr>
                  <a:t>v</a:t>
                </a:r>
              </a:p>
            </p:txBody>
          </p:sp>
        </p:grpSp>
      </p:grpSp>
      <p:sp>
        <p:nvSpPr>
          <p:cNvPr id="156" name="Line 8">
            <a:extLst>
              <a:ext uri="{FF2B5EF4-FFF2-40B4-BE49-F238E27FC236}">
                <a16:creationId xmlns:a16="http://schemas.microsoft.com/office/drawing/2014/main" id="{1879904F-688E-43F2-8DFB-9638E3C1D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131" y="10793528"/>
            <a:ext cx="2209800" cy="7620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9">
            <a:extLst>
              <a:ext uri="{FF2B5EF4-FFF2-40B4-BE49-F238E27FC236}">
                <a16:creationId xmlns:a16="http://schemas.microsoft.com/office/drawing/2014/main" id="{6A26575A-349E-45AB-A6FF-53953C5419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9588" y="9873571"/>
            <a:ext cx="2743200" cy="1981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9063 0.052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6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08932 0.052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0.07598 -0.030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4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5E-6 L 0.08835 0.003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16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7 L 0.0752 0.0328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" y="164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7 1.85185E-7 L 0.08691 0.0033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9154 -0.0004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  <p:bldP spid="20" grpId="0"/>
      <p:bldP spid="150" grpId="0" animBg="1"/>
      <p:bldP spid="157" grpId="0" animBg="1"/>
      <p:bldP spid="1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52">
            <a:extLst>
              <a:ext uri="{FF2B5EF4-FFF2-40B4-BE49-F238E27FC236}">
                <a16:creationId xmlns:a16="http://schemas.microsoft.com/office/drawing/2014/main" id="{DDE8CA2A-158F-4DD9-97C7-D576FF9B9B3C}"/>
              </a:ext>
            </a:extLst>
          </p:cNvPr>
          <p:cNvSpPr/>
          <p:nvPr/>
        </p:nvSpPr>
        <p:spPr>
          <a:xfrm>
            <a:off x="5105398" y="4777476"/>
            <a:ext cx="17836317" cy="429032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ounded Rectangle 52">
            <a:extLst>
              <a:ext uri="{FF2B5EF4-FFF2-40B4-BE49-F238E27FC236}">
                <a16:creationId xmlns:a16="http://schemas.microsoft.com/office/drawing/2014/main" id="{31266260-A748-4085-9607-9308C8C358DE}"/>
              </a:ext>
            </a:extLst>
          </p:cNvPr>
          <p:cNvSpPr/>
          <p:nvPr/>
        </p:nvSpPr>
        <p:spPr>
          <a:xfrm>
            <a:off x="5105399" y="1962604"/>
            <a:ext cx="17770185" cy="2481118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6096000" y="2269921"/>
                <a:ext cx="16368286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69921"/>
                <a:ext cx="16368286" cy="2123658"/>
              </a:xfrm>
              <a:prstGeom prst="rect">
                <a:avLst/>
              </a:prstGeom>
              <a:blipFill>
                <a:blip r:embed="rId3"/>
                <a:stretch>
                  <a:fillRect l="-1490" t="-6017" b="-1260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5312616" y="5031956"/>
                <a:ext cx="12310315" cy="9076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𝑴𝑴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𝒚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16" y="5031956"/>
                <a:ext cx="12310315" cy="907621"/>
              </a:xfrm>
              <a:prstGeom prst="rect">
                <a:avLst/>
              </a:prstGeom>
              <a:blipFill>
                <a:blip r:embed="rId4"/>
                <a:stretch>
                  <a:fillRect l="-1980" b="-3020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4419600" y="6088559"/>
                <a:ext cx="46748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𝒗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=</m:t>
                      </m:r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𝒂</m:t>
                          </m:r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088559"/>
                <a:ext cx="467484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5312616" y="6715790"/>
                <a:ext cx="21073337" cy="18509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16" y="6715790"/>
                <a:ext cx="21073337" cy="1850956"/>
              </a:xfrm>
              <a:prstGeom prst="rect">
                <a:avLst/>
              </a:prstGeom>
              <a:blipFill>
                <a:blip r:embed="rId6"/>
                <a:stretch>
                  <a:fillRect l="-115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BDD6B2A-ED09-4E4F-850B-EEC17C9EE7FA}"/>
              </a:ext>
            </a:extLst>
          </p:cNvPr>
          <p:cNvSpPr txBox="1"/>
          <p:nvPr/>
        </p:nvSpPr>
        <p:spPr>
          <a:xfrm>
            <a:off x="11734800" y="750276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F6C02713-7EBB-4269-AF1D-10689CC4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35" y="2398921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3">
            <a:extLst>
              <a:ext uri="{FF2B5EF4-FFF2-40B4-BE49-F238E27FC236}">
                <a16:creationId xmlns:a16="http://schemas.microsoft.com/office/drawing/2014/main" id="{7DD91785-D603-4706-A91B-29B91EC5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04" y="6177871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F74577C-2EAA-4A31-895B-A5808663F64B}"/>
              </a:ext>
            </a:extLst>
          </p:cNvPr>
          <p:cNvGrpSpPr/>
          <p:nvPr/>
        </p:nvGrpSpPr>
        <p:grpSpPr>
          <a:xfrm>
            <a:off x="1150470" y="9403998"/>
            <a:ext cx="21791245" cy="3562290"/>
            <a:chOff x="1547687" y="4438710"/>
            <a:chExt cx="21791245" cy="3562290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7124E6B-0C05-4C43-84DC-3F06FF3DA305}"/>
                </a:ext>
              </a:extLst>
            </p:cNvPr>
            <p:cNvGrpSpPr/>
            <p:nvPr/>
          </p:nvGrpSpPr>
          <p:grpSpPr>
            <a:xfrm>
              <a:off x="1547687" y="4438710"/>
              <a:ext cx="21791245" cy="3562290"/>
              <a:chOff x="1390032" y="2858285"/>
              <a:chExt cx="21791245" cy="3562290"/>
            </a:xfrm>
          </p:grpSpPr>
          <p:sp>
            <p:nvSpPr>
              <p:cNvPr id="158" name="Rounded Rectangle 47">
                <a:extLst>
                  <a:ext uri="{FF2B5EF4-FFF2-40B4-BE49-F238E27FC236}">
                    <a16:creationId xmlns:a16="http://schemas.microsoft.com/office/drawing/2014/main" id="{57112E30-1980-43C7-9A0F-3941FE230EA8}"/>
                  </a:ext>
                </a:extLst>
              </p:cNvPr>
              <p:cNvSpPr/>
              <p:nvPr/>
            </p:nvSpPr>
            <p:spPr>
              <a:xfrm>
                <a:off x="5247222" y="2858285"/>
                <a:ext cx="1793405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Freeform 20">
                <a:extLst>
                  <a:ext uri="{FF2B5EF4-FFF2-40B4-BE49-F238E27FC236}">
                    <a16:creationId xmlns:a16="http://schemas.microsoft.com/office/drawing/2014/main" id="{06630982-B7F7-42CC-A35F-1D8C81E46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032" y="3878235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7B6DA7A-4688-472A-8F54-A18140CD401B}"/>
                </a:ext>
              </a:extLst>
            </p:cNvPr>
            <p:cNvSpPr txBox="1"/>
            <p:nvPr/>
          </p:nvSpPr>
          <p:spPr>
            <a:xfrm>
              <a:off x="1803648" y="5421219"/>
              <a:ext cx="29354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GHI NHỚ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DCB5A95-BF6D-4DE8-B1B7-F63A508C8E99}"/>
                  </a:ext>
                </a:extLst>
              </p:cNvPr>
              <p:cNvSpPr/>
              <p:nvPr/>
            </p:nvSpPr>
            <p:spPr>
              <a:xfrm>
                <a:off x="5324339" y="9559564"/>
                <a:ext cx="18330758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DCB5A95-BF6D-4DE8-B1B7-F63A508C8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39" y="9559564"/>
                <a:ext cx="18330758" cy="1446550"/>
              </a:xfrm>
              <a:prstGeom prst="rect">
                <a:avLst/>
              </a:prstGeom>
              <a:blipFill>
                <a:blip r:embed="rId9"/>
                <a:stretch>
                  <a:fillRect l="-1330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295AF5-0492-4BEF-9CCE-D1E6B81DD151}"/>
                  </a:ext>
                </a:extLst>
              </p:cNvPr>
              <p:cNvSpPr/>
              <p:nvPr/>
            </p:nvSpPr>
            <p:spPr>
              <a:xfrm>
                <a:off x="1028402" y="11154901"/>
                <a:ext cx="21847182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295AF5-0492-4BEF-9CCE-D1E6B81DD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2" y="11154901"/>
                <a:ext cx="21847182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  <p:bldP spid="45" grpId="0"/>
      <p:bldP spid="68" grpId="0"/>
      <p:bldP spid="160" grpId="0"/>
      <p:bldP spid="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C513BAD-86E6-4B3D-85B3-3CD4BF9CED1F}"/>
              </a:ext>
            </a:extLst>
          </p:cNvPr>
          <p:cNvGrpSpPr/>
          <p:nvPr/>
        </p:nvGrpSpPr>
        <p:grpSpPr>
          <a:xfrm>
            <a:off x="1048282" y="8814821"/>
            <a:ext cx="22059472" cy="4255482"/>
            <a:chOff x="1270511" y="5867400"/>
            <a:chExt cx="22062025" cy="4519906"/>
          </a:xfrm>
        </p:grpSpPr>
        <p:sp>
          <p:nvSpPr>
            <p:cNvPr id="24" name="Rounded Rectangle 18">
              <a:extLst>
                <a:ext uri="{FF2B5EF4-FFF2-40B4-BE49-F238E27FC236}">
                  <a16:creationId xmlns:a16="http://schemas.microsoft.com/office/drawing/2014/main" id="{48192F6F-BAD0-4A12-9763-7A904CD05D3E}"/>
                </a:ext>
              </a:extLst>
            </p:cNvPr>
            <p:cNvSpPr/>
            <p:nvPr/>
          </p:nvSpPr>
          <p:spPr>
            <a:xfrm>
              <a:off x="1272210" y="6139011"/>
              <a:ext cx="22060326" cy="42482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FB8ED62-CEE6-402B-9AB5-182F794AD7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C3123359-C52F-497D-A3BE-8B8F6A96190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974FAC-02BA-4E5E-8E15-9E554F24615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22">
                <a:extLst>
                  <a:ext uri="{FF2B5EF4-FFF2-40B4-BE49-F238E27FC236}">
                    <a16:creationId xmlns:a16="http://schemas.microsoft.com/office/drawing/2014/main" id="{AE02C853-52F2-4F07-A5E1-51B716A0CB5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2F7A0FCC-8A64-499E-B490-8CFCECDCB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8AAB22-08CF-4B7A-938E-863C7F74BB2A}"/>
              </a:ext>
            </a:extLst>
          </p:cNvPr>
          <p:cNvGrpSpPr/>
          <p:nvPr/>
        </p:nvGrpSpPr>
        <p:grpSpPr>
          <a:xfrm>
            <a:off x="821016" y="2735997"/>
            <a:ext cx="21948825" cy="3962400"/>
            <a:chOff x="1390107" y="4038600"/>
            <a:chExt cx="21948825" cy="3962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3549B5-FA5F-47A5-BCAD-40206C7F8B42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18" name="Rounded Rectangle 47">
                <a:extLst>
                  <a:ext uri="{FF2B5EF4-FFF2-40B4-BE49-F238E27FC236}">
                    <a16:creationId xmlns:a16="http://schemas.microsoft.com/office/drawing/2014/main" id="{DBD6D0AB-58B3-43FC-B456-C6A876062EA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7D2CD64C-E958-4FDF-BDE6-7B18E190F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86B52-53B4-4653-9175-602733B40117}"/>
                </a:ext>
              </a:extLst>
            </p:cNvPr>
            <p:cNvSpPr txBox="1"/>
            <p:nvPr/>
          </p:nvSpPr>
          <p:spPr>
            <a:xfrm>
              <a:off x="1661194" y="4038600"/>
              <a:ext cx="29354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GHI NHỚ</a:t>
              </a:r>
            </a:p>
          </p:txBody>
        </p:sp>
      </p:grpSp>
      <p:grpSp>
        <p:nvGrpSpPr>
          <p:cNvPr id="41" name="Group 26"/>
          <p:cNvGrpSpPr/>
          <p:nvPr/>
        </p:nvGrpSpPr>
        <p:grpSpPr>
          <a:xfrm>
            <a:off x="-762000" y="1609589"/>
            <a:ext cx="15669292" cy="834556"/>
            <a:chOff x="5403059" y="7620004"/>
            <a:chExt cx="23956010" cy="834665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36588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9"/>
            <p:cNvGrpSpPr/>
            <p:nvPr/>
          </p:nvGrpSpPr>
          <p:grpSpPr>
            <a:xfrm>
              <a:off x="5403059" y="7685127"/>
              <a:ext cx="4161056" cy="769542"/>
              <a:chOff x="5403060" y="7685127"/>
              <a:chExt cx="4161054" cy="769541"/>
            </a:xfrm>
          </p:grpSpPr>
          <p:sp>
            <p:nvSpPr>
              <p:cNvPr id="49" name="Round Same Side Corner Rectangle 48"/>
              <p:cNvSpPr/>
              <p:nvPr/>
            </p:nvSpPr>
            <p:spPr>
              <a:xfrm rot="5400000">
                <a:off x="6756163" y="6332024"/>
                <a:ext cx="731520" cy="3437725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26390" y="7685127"/>
                <a:ext cx="3437724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1147730" y="3448620"/>
                <a:ext cx="2125507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/>
                  <a:t>Trong </a:t>
                </a:r>
                <a:r>
                  <a:rPr lang="fr-FR" sz="4400" b="1" dirty="0" err="1"/>
                  <a:t>mặt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phẳng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tọa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độ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/>
                  <a:t> </a:t>
                </a:r>
                <a:r>
                  <a:rPr lang="fr-FR" sz="4400" b="1" dirty="0" err="1"/>
                  <a:t>cho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vectơ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 dirty="0"/>
                  <a:t>,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/>
                  <a:t>.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ảnh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qua </a:t>
                </a:r>
                <a:r>
                  <a:rPr lang="en-US" sz="4400" b="1" dirty="0" err="1"/>
                  <a:t>phép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/>
                  <a:t> (</a:t>
                </a:r>
                <a:r>
                  <a:rPr lang="en-US" sz="4400" b="1" dirty="0" err="1"/>
                  <a:t>kí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dirty="0"/>
                  <a:t>)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0" y="3448620"/>
                <a:ext cx="21255070" cy="1446550"/>
              </a:xfrm>
              <a:prstGeom prst="rect">
                <a:avLst/>
              </a:prstGeom>
              <a:blipFill>
                <a:blip r:embed="rId3"/>
                <a:stretch>
                  <a:fillRect l="-1147" t="-9283" r="-459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048282" y="4804503"/>
                <a:ext cx="21847182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82" y="4804503"/>
                <a:ext cx="21847182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4900588" y="9589388"/>
                <a:ext cx="1660298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/>
                  <a:t>. Áp </a:t>
                </a:r>
                <a:r>
                  <a:rPr lang="en-US" sz="4400" b="1" dirty="0" err="1"/>
                  <a:t>dụng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phép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tiến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88" y="9589388"/>
                <a:ext cx="16602980" cy="1446550"/>
              </a:xfrm>
              <a:prstGeom prst="rect">
                <a:avLst/>
              </a:prstGeom>
              <a:blipFill>
                <a:blip r:embed="rId5"/>
                <a:stretch>
                  <a:fillRect l="-1506" t="-8861" r="-1175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6248400" y="7029741"/>
                <a:ext cx="16381493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/>
                  <a:t>Trong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mặt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phẳng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tọa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độ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/>
                  <a:t> </a:t>
                </a:r>
                <a:r>
                  <a:rPr lang="fr-FR" sz="4400" b="1" dirty="0" err="1"/>
                  <a:t>cho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vectơ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/>
                  <a:t>,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/>
                  <a:t>. </a:t>
                </a:r>
                <a:r>
                  <a:rPr lang="fr-FR" sz="4400" b="1" dirty="0" err="1"/>
                  <a:t>Tìm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tọa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độ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dirty="0"/>
                  <a:t>?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029741"/>
                <a:ext cx="16381493" cy="1446550"/>
              </a:xfrm>
              <a:prstGeom prst="rect">
                <a:avLst/>
              </a:prstGeom>
              <a:blipFill>
                <a:blip r:embed="rId6"/>
                <a:stretch>
                  <a:fillRect l="-1489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3DF870-B2BC-42EB-8895-B825AD381438}"/>
                  </a:ext>
                </a:extLst>
              </p:cNvPr>
              <p:cNvSpPr/>
              <p:nvPr/>
            </p:nvSpPr>
            <p:spPr>
              <a:xfrm>
                <a:off x="2058319" y="10462697"/>
                <a:ext cx="20988456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3DF870-B2BC-42EB-8895-B825AD381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19" y="10462697"/>
                <a:ext cx="2098845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D5C430-7AB6-450C-88AA-78F78F882139}"/>
                  </a:ext>
                </a:extLst>
              </p:cNvPr>
              <p:cNvSpPr/>
              <p:nvPr/>
            </p:nvSpPr>
            <p:spPr>
              <a:xfrm>
                <a:off x="4813830" y="11721690"/>
                <a:ext cx="20419618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Vậy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/>
                  <a:t>.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D5C430-7AB6-450C-88AA-78F78F882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30" y="11721690"/>
                <a:ext cx="20419618" cy="769441"/>
              </a:xfrm>
              <a:prstGeom prst="rect">
                <a:avLst/>
              </a:prstGeom>
              <a:blipFill>
                <a:blip r:embed="rId8"/>
                <a:stretch>
                  <a:fillRect l="-122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73089005-415C-4660-91EF-6387B29E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7" y="694547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9" grpId="0"/>
      <p:bldP spid="40" grpId="0"/>
      <p:bldP spid="68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6705</TotalTime>
  <Words>1777</Words>
  <Application>Microsoft Office PowerPoint</Application>
  <PresentationFormat>Custom</PresentationFormat>
  <Paragraphs>193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Chu Van An</vt:lpstr>
      <vt:lpstr>Tahoma</vt:lpstr>
      <vt:lpstr>Times New Roman</vt:lpstr>
      <vt:lpstr>VNI Russia</vt:lpstr>
      <vt:lpstr>Wingdings</vt:lpstr>
      <vt:lpstr>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521</cp:revision>
  <dcterms:created xsi:type="dcterms:W3CDTF">2013-08-31T11:42:51Z</dcterms:created>
  <dcterms:modified xsi:type="dcterms:W3CDTF">2021-08-28T12:07:52Z</dcterms:modified>
</cp:coreProperties>
</file>