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j7xwmyf9FZ+A8GXkC8PQWkTWrD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- Một nhóm mô tả hình dạng, các bộ phận của máy tính;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- Nhóm khác đoán tên và phân loại thiết bị vào, thiết bị ra. </a:t>
            </a:r>
            <a:endParaRPr/>
          </a:p>
        </p:txBody>
      </p:sp>
      <p:sp>
        <p:nvSpPr>
          <p:cNvPr id="196" name="Google Shape;196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3.png"/><Relationship Id="rId7" Type="http://schemas.openxmlformats.org/officeDocument/2006/relationships/image" Target="../media/image27.png"/><Relationship Id="rId8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918692" y="699283"/>
            <a:ext cx="10376079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b="1" lang="en-US" sz="4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BÀI 3:</a:t>
            </a:r>
            <a:br>
              <a:rPr b="1" lang="en-US" sz="4400">
                <a:latin typeface="Arial"/>
                <a:ea typeface="Arial"/>
                <a:cs typeface="Arial"/>
                <a:sym typeface="Arial"/>
              </a:rPr>
            </a:br>
            <a:br>
              <a:rPr b="1" lang="en-US" sz="4400">
                <a:latin typeface="Arial"/>
                <a:ea typeface="Arial"/>
                <a:cs typeface="Arial"/>
                <a:sym typeface="Arial"/>
              </a:rPr>
            </a:br>
            <a:r>
              <a:rPr b="1" lang="en-US" sz="4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MÁY TÍNH – NHỮNG NGƯỜI BẠN MỚI</a:t>
            </a:r>
            <a:endParaRPr b="1" sz="44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047480" y="4181587"/>
            <a:ext cx="10376078" cy="22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GVHD: Phạm Thị Quỳnh Anh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Nhóm thực hiện: 	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Lê Trọng Tài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Nguyễn Phạm Đông Phy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Vũ Thị Ngọc Vân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Chức năng của bàn phím, chuột, màn hình, loa</a:t>
            </a:r>
            <a:endParaRPr b="1"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52" name="Google Shape;15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6651" y="1960563"/>
            <a:ext cx="6492298" cy="42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GHI NHỚ</a:t>
            </a:r>
            <a:endParaRPr b="1"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1"/>
          <p:cNvSpPr txBox="1"/>
          <p:nvPr>
            <p:ph idx="1" type="body"/>
          </p:nvPr>
        </p:nvSpPr>
        <p:spPr>
          <a:xfrm>
            <a:off x="469900" y="2262188"/>
            <a:ext cx="7772400" cy="3021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/>
              <a:t>  Bàn phím, chuột là bộ phận tiếp nhận thông tin vào máy tính (thiết bị vào).</a:t>
            </a:r>
            <a:endParaRPr/>
          </a:p>
          <a:p>
            <a:pPr indent="-228600" lvl="0" marL="2286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/>
              <a:t>  Màn hình, loa là bộ phận đưa thông tin ra của máy tính (thiết bị ra).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omputer Desktop PC Transparent Clip Art PNG | PNG Play" id="159" name="Google Shape;15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44938" y="1146706"/>
            <a:ext cx="3249928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ghe Z313 Loa loa Máy tính - máy tính png tải về - Miễn phí trong suốt  Thiết Bị đầu Ra png Tải về." id="160" name="Google Shape;16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99346" y="3889906"/>
            <a:ext cx="3541112" cy="1888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Chức năng của màn hình cảm ứng</a:t>
            </a:r>
            <a:endParaRPr b="1"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3277" y="4242593"/>
            <a:ext cx="42481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9925" y="1499393"/>
            <a:ext cx="4216202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2"/>
          <p:cNvSpPr txBox="1"/>
          <p:nvPr/>
        </p:nvSpPr>
        <p:spPr>
          <a:xfrm>
            <a:off x="431800" y="2568575"/>
            <a:ext cx="6756400" cy="3021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Màn hình cảm ứng của điện thoại thông minh, máy tính bảng vừa có chức năng tiếp nhận thông tin vào, vừa có chức năng hiển thị thông tin ra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"/>
          <p:cNvSpPr txBox="1"/>
          <p:nvPr>
            <p:ph type="title"/>
          </p:nvPr>
        </p:nvSpPr>
        <p:spPr>
          <a:xfrm>
            <a:off x="736600" y="26638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b="1" lang="en-US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/>
          <p:nvPr>
            <p:ph type="title"/>
          </p:nvPr>
        </p:nvSpPr>
        <p:spPr>
          <a:xfrm>
            <a:off x="825500" y="984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Câu 1: Phân loại máy tính</a:t>
            </a:r>
            <a:endParaRPr b="1"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3200" y="1690688"/>
            <a:ext cx="8712200" cy="4819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 txBox="1"/>
          <p:nvPr>
            <p:ph type="title"/>
          </p:nvPr>
        </p:nvSpPr>
        <p:spPr>
          <a:xfrm>
            <a:off x="495300" y="0"/>
            <a:ext cx="11112500" cy="2289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b="1"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Câu 2: Trong các bộ phận sau đây của máy tính, bộ phận nào thực hiện </a:t>
            </a: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chức năng tiếp nhận thông tin vào? </a:t>
            </a:r>
            <a:r>
              <a:rPr b="1"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Bộ phận nào thực hiện </a:t>
            </a:r>
            <a:r>
              <a:rPr b="1" lang="en-US" sz="3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chức năng đưa thông tin ra?</a:t>
            </a:r>
            <a:endParaRPr b="1" sz="36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5"/>
          <p:cNvSpPr txBox="1"/>
          <p:nvPr>
            <p:ph idx="1" type="body"/>
          </p:nvPr>
        </p:nvSpPr>
        <p:spPr>
          <a:xfrm>
            <a:off x="787400" y="2289175"/>
            <a:ext cx="4267200" cy="4197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Loa</a:t>
            </a:r>
            <a:endParaRPr/>
          </a:p>
          <a:p>
            <a:pPr indent="-514350" lvl="0" marL="51435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Bàn phím</a:t>
            </a:r>
            <a:endParaRPr/>
          </a:p>
          <a:p>
            <a:pPr indent="-514350" lvl="0" marL="51435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Chuột</a:t>
            </a:r>
            <a:endParaRPr/>
          </a:p>
          <a:p>
            <a:pPr indent="-514350" lvl="0" marL="51435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Màn hình</a:t>
            </a:r>
            <a:endParaRPr/>
          </a:p>
          <a:p>
            <a:pPr indent="-514350" lvl="0" marL="51435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Máy in </a:t>
            </a:r>
            <a:endParaRPr/>
          </a:p>
          <a:p>
            <a:pPr indent="-514350" lvl="0" marL="51435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Màn hình cảm ứng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"/>
          <p:cNvSpPr txBox="1"/>
          <p:nvPr>
            <p:ph type="title"/>
          </p:nvPr>
        </p:nvSpPr>
        <p:spPr>
          <a:xfrm>
            <a:off x="825500" y="984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Câu 3: Hãy chỉ ra thiết bị vào, thiết bị ra?</a:t>
            </a:r>
            <a:endParaRPr b="1"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6115" y="1790700"/>
            <a:ext cx="4842170" cy="373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6"/>
          <p:cNvSpPr txBox="1"/>
          <p:nvPr>
            <p:ph idx="1" type="body"/>
          </p:nvPr>
        </p:nvSpPr>
        <p:spPr>
          <a:xfrm>
            <a:off x="546100" y="1905000"/>
            <a:ext cx="61722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 Hình 7a, 7b: Vừa là thiết bị vào, vừa là thiết bị ra</a:t>
            </a:r>
            <a:endParaRPr/>
          </a:p>
          <a:p>
            <a:pPr indent="-228600" lvl="0" marL="228600" rtl="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 Hình 7c: Bàn phím, vùng cảm ứng chuột của máy tính xách tay là thiết bị vào; màn hình và loa là thiết bị ra.</a:t>
            </a:r>
            <a:endParaRPr/>
          </a:p>
          <a:p>
            <a:pPr indent="-228600" lvl="0" marL="228600" rtl="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 Hình 7d: Bàn phím, chuột của máy tính bảng là thiết bị vào; màn hình và loa là thiết bị ra.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"/>
          <p:cNvSpPr txBox="1"/>
          <p:nvPr>
            <p:ph type="title"/>
          </p:nvPr>
        </p:nvSpPr>
        <p:spPr>
          <a:xfrm>
            <a:off x="825500" y="984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GAME – ĐOÁN HÌNH</a:t>
            </a:r>
            <a:endParaRPr b="1"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áy tính để bàn Clip nghệ thuật - máy tính để bàn png tải về - Miễn phí  trong suốt Hệ Thống png Tải về." id="199" name="Google Shape;19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201" y="1233885"/>
            <a:ext cx="3336324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ptop PNG images" id="200" name="Google Shape;20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7693" y="1434504"/>
            <a:ext cx="3582951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ong Vũ" id="201" name="Google Shape;20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12804" y="1361084"/>
            <a:ext cx="2385391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msung Galaxy Note 20 Ultra 5G | Đánh giá, Thông số kỹ thuật, Giá bán,  khuyến mãi" id="202" name="Google Shape;20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29927" y="4104284"/>
            <a:ext cx="2438973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a vi tính Microlab Solo11 2.0" id="203" name="Google Shape;203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35600" y="41148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int PNG Images | Vector and PSD Files | Free Download on Pngtree" id="204" name="Google Shape;204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45500" y="3977085"/>
            <a:ext cx="2715144" cy="2715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puter mouse Microsoft Mouse Computer keyboard Arc Mouse Optical mouse,  pc mouse, electronics, computer png | PNGEgg" id="205" name="Google Shape;205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105" y="4763157"/>
            <a:ext cx="2717822" cy="1446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"/>
          <p:cNvSpPr txBox="1"/>
          <p:nvPr>
            <p:ph type="title"/>
          </p:nvPr>
        </p:nvSpPr>
        <p:spPr>
          <a:xfrm>
            <a:off x="838200" y="2508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CỦNG CỐ - DẶN DÒ</a:t>
            </a:r>
            <a:endParaRPr b="1"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8"/>
          <p:cNvSpPr txBox="1"/>
          <p:nvPr>
            <p:ph idx="1" type="body"/>
          </p:nvPr>
        </p:nvSpPr>
        <p:spPr>
          <a:xfrm>
            <a:off x="1117600" y="4243388"/>
            <a:ext cx="9956800" cy="2195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1" lang="en-US" sz="2400"/>
              <a:t>  Bàn phím, chuột là bộ phận tiếp nhận thông tin vào máy tính (thiết bị vào).</a:t>
            </a:r>
            <a:endParaRPr b="1" sz="2400"/>
          </a:p>
          <a:p>
            <a:pPr indent="-228600" lvl="0" marL="228600" rtl="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1" lang="en-US" sz="2400"/>
              <a:t>  Màn hình, loa là bộ phận đưa thông tin ra của máy tính (thiết bị ra).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8"/>
          <p:cNvSpPr txBox="1"/>
          <p:nvPr/>
        </p:nvSpPr>
        <p:spPr>
          <a:xfrm>
            <a:off x="1117600" y="1983224"/>
            <a:ext cx="9956700" cy="18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Máy tính có bốn thành phần cơ bản: Màn hình, thân máy,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àn phím,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huột.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 bốn loại máy tính thông dụng: Máy tính để bàn,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áy tính xách tay,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áy tính bảng,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iện thoại thông minh.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TÌM NHÀ CHO MÁY TÍNH</a:t>
            </a:r>
            <a:endParaRPr b="1"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MÁY ĐỂ BÀN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MÁY TÍNH XÁCH TAY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MÁY TÍNH BẢNG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ĐIỆN THOẠI THÔNG MINH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8232" y="1850162"/>
            <a:ext cx="5415568" cy="4302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1. MỘT SỐ MÁY TÍNH THÔNG DỤNG</a:t>
            </a:r>
            <a:endParaRPr b="1"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6575" y="1690688"/>
            <a:ext cx="6038850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1. MỘT SỐ MÁY TÍNH THÔNG DỤNG</a:t>
            </a:r>
            <a:endParaRPr b="1"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3899" y="1783724"/>
            <a:ext cx="6624202" cy="4372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1. MỘT SỐ MÁY TÍNH THÔNG DỤNG</a:t>
            </a:r>
            <a:endParaRPr b="1"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0" y="2131944"/>
            <a:ext cx="6705600" cy="3933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1. MỘT SỐ MÁY TÍNH THÔNG DỤNG</a:t>
            </a:r>
            <a:endParaRPr b="1"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3595" y="2240253"/>
            <a:ext cx="5591175" cy="35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GHI NHỚ</a:t>
            </a:r>
            <a:endParaRPr b="1"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7"/>
          <p:cNvSpPr txBox="1"/>
          <p:nvPr/>
        </p:nvSpPr>
        <p:spPr>
          <a:xfrm>
            <a:off x="838200" y="1906073"/>
            <a:ext cx="6309575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Máy tính có bốn thành phần cơ bản: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₋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Màn hình.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₋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Thân máy.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₋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Bàn phím.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₋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Chuột.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 bốn loại máy tính thông dụng: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₋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Máy tính để bàn.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₋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Máy tính xách tay.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₋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Máy tính bảng.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₋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Điện thoại thông minh.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7"/>
          <p:cNvPicPr preferRelativeResize="0"/>
          <p:nvPr/>
        </p:nvPicPr>
        <p:blipFill rotWithShape="1">
          <a:blip r:embed="rId3">
            <a:alphaModFix/>
          </a:blip>
          <a:srcRect b="9304" l="0" r="0" t="0"/>
          <a:stretch/>
        </p:blipFill>
        <p:spPr>
          <a:xfrm>
            <a:off x="7147775" y="365125"/>
            <a:ext cx="4838470" cy="29070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áy tính để bàn Clip nghệ thuật - máy tính để bàn png tải về - Miễn phí  trong suốt Hệ Thống png Tải về." id="128" name="Google Shape;12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7952" y="3365171"/>
            <a:ext cx="2224216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ptop PNG images" id="129" name="Google Shape;12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82168" y="3413011"/>
            <a:ext cx="2388634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ong Vũ" id="130" name="Google Shape;130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3700" y="5211384"/>
            <a:ext cx="1294791" cy="1489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msung Galaxy Note 20 Ultra 5G | Đánh giá, Thông số kỹ thuật, Giá bán,  khuyến mãi" id="131" name="Google Shape;131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67010" y="5029200"/>
            <a:ext cx="1625982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2. CHỨC NĂNG CỦA CÁC BỘ PHẬN MÁY TÍNH</a:t>
            </a:r>
            <a:endParaRPr b="1"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1450" y="2157412"/>
            <a:ext cx="4229100" cy="292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7761" y="2157411"/>
            <a:ext cx="5159078" cy="292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8"/>
          <p:cNvSpPr txBox="1"/>
          <p:nvPr>
            <p:ph idx="1" type="body"/>
          </p:nvPr>
        </p:nvSpPr>
        <p:spPr>
          <a:xfrm>
            <a:off x="941239" y="5729288"/>
            <a:ext cx="10515600" cy="709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Chức năng của bàn phím, chuột, màn hình, loa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1"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6294" y="666750"/>
            <a:ext cx="9020026" cy="507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2022-05-03T14:23:33Z</dcterms:created>
</cp:coreProperties>
</file>