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6" r:id="rId2"/>
    <p:sldId id="3294" r:id="rId3"/>
    <p:sldId id="3295" r:id="rId4"/>
    <p:sldId id="3216" r:id="rId5"/>
    <p:sldId id="3217" r:id="rId6"/>
    <p:sldId id="3215" r:id="rId7"/>
    <p:sldId id="3218" r:id="rId8"/>
    <p:sldId id="3219" r:id="rId9"/>
    <p:sldId id="3220" r:id="rId10"/>
    <p:sldId id="3298" r:id="rId11"/>
    <p:sldId id="3299" r:id="rId12"/>
    <p:sldId id="3221" r:id="rId13"/>
    <p:sldId id="3222" r:id="rId14"/>
    <p:sldId id="3296" r:id="rId15"/>
    <p:sldId id="3297" r:id="rId16"/>
    <p:sldId id="3223" r:id="rId17"/>
    <p:sldId id="324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71" d="100"/>
          <a:sy n="71" d="100"/>
        </p:scale>
        <p:origin x="67" y="30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462577" y="439537"/>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1354</Words>
  <PresentationFormat>Widescreen</PresentationFormat>
  <Paragraphs>69</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2022-03-23T23:22:01Z</dcterms:modified>
</cp:coreProperties>
</file>