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9"/>
  </p:notesMasterIdLst>
  <p:sldIdLst>
    <p:sldId id="440" r:id="rId3"/>
    <p:sldId id="441" r:id="rId4"/>
    <p:sldId id="377" r:id="rId5"/>
    <p:sldId id="443" r:id="rId6"/>
    <p:sldId id="444" r:id="rId7"/>
    <p:sldId id="445" r:id="rId8"/>
    <p:sldId id="446" r:id="rId9"/>
    <p:sldId id="447" r:id="rId10"/>
    <p:sldId id="378" r:id="rId11"/>
    <p:sldId id="379" r:id="rId12"/>
    <p:sldId id="380" r:id="rId13"/>
    <p:sldId id="381" r:id="rId14"/>
    <p:sldId id="382" r:id="rId15"/>
    <p:sldId id="383" r:id="rId16"/>
    <p:sldId id="384" r:id="rId17"/>
    <p:sldId id="301" r:id="rId18"/>
    <p:sldId id="318" r:id="rId19"/>
    <p:sldId id="313" r:id="rId20"/>
    <p:sldId id="319" r:id="rId21"/>
    <p:sldId id="320" r:id="rId22"/>
    <p:sldId id="321" r:id="rId23"/>
    <p:sldId id="322" r:id="rId24"/>
    <p:sldId id="389" r:id="rId25"/>
    <p:sldId id="390" r:id="rId26"/>
    <p:sldId id="391" r:id="rId27"/>
    <p:sldId id="392" r:id="rId28"/>
    <p:sldId id="394" r:id="rId29"/>
    <p:sldId id="345" r:id="rId30"/>
    <p:sldId id="270" r:id="rId31"/>
    <p:sldId id="269" r:id="rId32"/>
    <p:sldId id="400" r:id="rId33"/>
    <p:sldId id="437" r:id="rId34"/>
    <p:sldId id="433" r:id="rId35"/>
    <p:sldId id="438" r:id="rId36"/>
    <p:sldId id="439" r:id="rId37"/>
    <p:sldId id="442" r:id="rId38"/>
  </p:sldIdLst>
  <p:sldSz cx="24384000" cy="13716000"/>
  <p:notesSz cx="6858000" cy="9144000"/>
  <p:custDataLst>
    <p:tags r:id="rId40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08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33CC33"/>
    <a:srgbClr val="663300"/>
    <a:srgbClr val="CC6600"/>
    <a:srgbClr val="FFE67D"/>
    <a:srgbClr val="3333FF"/>
    <a:srgbClr val="270F6B"/>
    <a:srgbClr val="135F82"/>
    <a:srgbClr val="FFA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3186" autoAdjust="0"/>
  </p:normalViewPr>
  <p:slideViewPr>
    <p:cSldViewPr>
      <p:cViewPr>
        <p:scale>
          <a:sx n="100" d="100"/>
          <a:sy n="100" d="100"/>
        </p:scale>
        <p:origin x="-4546" y="-4843"/>
      </p:cViewPr>
      <p:guideLst>
        <p:guide orient="horz" pos="7008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ags" Target="tags/tag1.xml"/><Relationship Id="rId45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i xuan long" userId="e541558293304fc0" providerId="LiveId" clId="{95BB24E7-2598-444A-AD1A-71EAB072470C}"/>
    <pc:docChg chg="undo custSel addSld delSld modSld">
      <pc:chgData name="mai xuan long" userId="e541558293304fc0" providerId="LiveId" clId="{95BB24E7-2598-444A-AD1A-71EAB072470C}" dt="2021-09-13T11:01:10.264" v="1628" actId="255"/>
      <pc:docMkLst>
        <pc:docMk/>
      </pc:docMkLst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0" sldId="258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0" sldId="277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2238361060" sldId="291"/>
        </pc:sldMkLst>
      </pc:sldChg>
      <pc:sldChg chg="addSp delSp modSp mod delAnim">
        <pc:chgData name="mai xuan long" userId="e541558293304fc0" providerId="LiveId" clId="{95BB24E7-2598-444A-AD1A-71EAB072470C}" dt="2021-09-13T10:40:16.178" v="891" actId="1036"/>
        <pc:sldMkLst>
          <pc:docMk/>
          <pc:sldMk cId="2218425482" sldId="301"/>
        </pc:sldMkLst>
        <pc:spChg chg="mod">
          <ac:chgData name="mai xuan long" userId="e541558293304fc0" providerId="LiveId" clId="{95BB24E7-2598-444A-AD1A-71EAB072470C}" dt="2021-09-13T10:21:49.773" v="386" actId="14100"/>
          <ac:spMkLst>
            <pc:docMk/>
            <pc:sldMk cId="2218425482" sldId="301"/>
            <ac:spMk id="16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22:05.440" v="435" actId="1036"/>
          <ac:spMkLst>
            <pc:docMk/>
            <pc:sldMk cId="2218425482" sldId="301"/>
            <ac:spMk id="17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22:05.440" v="435" actId="1036"/>
          <ac:spMkLst>
            <pc:docMk/>
            <pc:sldMk cId="2218425482" sldId="301"/>
            <ac:spMk id="22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22:05.440" v="435" actId="1036"/>
          <ac:spMkLst>
            <pc:docMk/>
            <pc:sldMk cId="2218425482" sldId="301"/>
            <ac:spMk id="23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19:39.151" v="256" actId="20577"/>
          <ac:spMkLst>
            <pc:docMk/>
            <pc:sldMk cId="2218425482" sldId="301"/>
            <ac:spMk id="25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26:17.157" v="643" actId="20577"/>
          <ac:spMkLst>
            <pc:docMk/>
            <pc:sldMk cId="2218425482" sldId="301"/>
            <ac:spMk id="57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89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0" creationId="{00000000-0000-0000-0000-000000000000}"/>
          </ac:spMkLst>
        </pc:spChg>
        <pc:spChg chg="add del 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1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3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4" creationId="{00000000-0000-0000-0000-000000000000}"/>
          </ac:spMkLst>
        </pc:spChg>
        <pc:spChg chg="add del 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5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7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8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40:01.115" v="888" actId="114"/>
          <ac:spMkLst>
            <pc:docMk/>
            <pc:sldMk cId="2218425482" sldId="301"/>
            <ac:spMk id="99" creationId="{00000000-0000-0000-0000-000000000000}"/>
          </ac:spMkLst>
        </pc:spChg>
        <pc:grpChg chg="mod">
          <ac:chgData name="mai xuan long" userId="e541558293304fc0" providerId="LiveId" clId="{95BB24E7-2598-444A-AD1A-71EAB072470C}" dt="2021-09-13T10:22:11.299" v="440" actId="1036"/>
          <ac:grpSpMkLst>
            <pc:docMk/>
            <pc:sldMk cId="2218425482" sldId="301"/>
            <ac:grpSpMk id="10" creationId="{00000000-0000-0000-0000-000000000000}"/>
          </ac:grpSpMkLst>
        </pc:grpChg>
        <pc:grpChg chg="del">
          <ac:chgData name="mai xuan long" userId="e541558293304fc0" providerId="LiveId" clId="{95BB24E7-2598-444A-AD1A-71EAB072470C}" dt="2021-09-13T10:21:44.014" v="385" actId="478"/>
          <ac:grpSpMkLst>
            <pc:docMk/>
            <pc:sldMk cId="2218425482" sldId="301"/>
            <ac:grpSpMk id="47" creationId="{00000000-0000-0000-0000-000000000000}"/>
          </ac:grpSpMkLst>
        </pc:grpChg>
        <pc:grpChg chg="del">
          <ac:chgData name="mai xuan long" userId="e541558293304fc0" providerId="LiveId" clId="{95BB24E7-2598-444A-AD1A-71EAB072470C}" dt="2021-09-13T10:21:44.014" v="385" actId="478"/>
          <ac:grpSpMkLst>
            <pc:docMk/>
            <pc:sldMk cId="2218425482" sldId="301"/>
            <ac:grpSpMk id="51" creationId="{00000000-0000-0000-0000-000000000000}"/>
          </ac:grpSpMkLst>
        </pc:grpChg>
        <pc:grpChg chg="mod">
          <ac:chgData name="mai xuan long" userId="e541558293304fc0" providerId="LiveId" clId="{95BB24E7-2598-444A-AD1A-71EAB072470C}" dt="2021-09-13T10:39:54.672" v="886" actId="1035"/>
          <ac:grpSpMkLst>
            <pc:docMk/>
            <pc:sldMk cId="2218425482" sldId="301"/>
            <ac:grpSpMk id="56" creationId="{00000000-0000-0000-0000-000000000000}"/>
          </ac:grpSpMkLst>
        </pc:grpChg>
        <pc:grpChg chg="del">
          <ac:chgData name="mai xuan long" userId="e541558293304fc0" providerId="LiveId" clId="{95BB24E7-2598-444A-AD1A-71EAB072470C}" dt="2021-09-13T10:21:44.014" v="385" actId="478"/>
          <ac:grpSpMkLst>
            <pc:docMk/>
            <pc:sldMk cId="2218425482" sldId="301"/>
            <ac:grpSpMk id="63" creationId="{00000000-0000-0000-0000-000000000000}"/>
          </ac:grpSpMkLst>
        </pc:grpChg>
        <pc:grpChg chg="mod">
          <ac:chgData name="mai xuan long" userId="e541558293304fc0" providerId="LiveId" clId="{95BB24E7-2598-444A-AD1A-71EAB072470C}" dt="2021-09-13T10:40:16.178" v="891" actId="1036"/>
          <ac:grpSpMkLst>
            <pc:docMk/>
            <pc:sldMk cId="2218425482" sldId="301"/>
            <ac:grpSpMk id="88" creationId="{00000000-0000-0000-0000-000000000000}"/>
          </ac:grpSpMkLst>
        </pc:grpChg>
        <pc:grpChg chg="mod">
          <ac:chgData name="mai xuan long" userId="e541558293304fc0" providerId="LiveId" clId="{95BB24E7-2598-444A-AD1A-71EAB072470C}" dt="2021-09-13T10:40:16.178" v="891" actId="1036"/>
          <ac:grpSpMkLst>
            <pc:docMk/>
            <pc:sldMk cId="2218425482" sldId="301"/>
            <ac:grpSpMk id="92" creationId="{00000000-0000-0000-0000-000000000000}"/>
          </ac:grpSpMkLst>
        </pc:grpChg>
        <pc:grpChg chg="mod">
          <ac:chgData name="mai xuan long" userId="e541558293304fc0" providerId="LiveId" clId="{95BB24E7-2598-444A-AD1A-71EAB072470C}" dt="2021-09-13T10:40:16.178" v="891" actId="1036"/>
          <ac:grpSpMkLst>
            <pc:docMk/>
            <pc:sldMk cId="2218425482" sldId="301"/>
            <ac:grpSpMk id="96" creationId="{00000000-0000-0000-0000-000000000000}"/>
          </ac:grpSpMkLst>
        </pc:grpChg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4153514089" sldId="302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775221942" sldId="304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2799547101" sldId="306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3093087601" sldId="307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110126082" sldId="308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1947567305" sldId="309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286520608" sldId="310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4118869771" sldId="311"/>
        </pc:sldMkLst>
      </pc:sldChg>
      <pc:sldChg chg="addSp delSp modSp mod delAnim modAnim">
        <pc:chgData name="mai xuan long" userId="e541558293304fc0" providerId="LiveId" clId="{95BB24E7-2598-444A-AD1A-71EAB072470C}" dt="2021-09-13T10:37:02.740" v="856" actId="20577"/>
        <pc:sldMkLst>
          <pc:docMk/>
          <pc:sldMk cId="4087937791" sldId="313"/>
        </pc:sldMkLst>
        <pc:spChg chg="mod">
          <ac:chgData name="mai xuan long" userId="e541558293304fc0" providerId="LiveId" clId="{95BB24E7-2598-444A-AD1A-71EAB072470C}" dt="2021-09-13T10:04:54.334" v="21" actId="1037"/>
          <ac:spMkLst>
            <pc:docMk/>
            <pc:sldMk cId="4087937791" sldId="313"/>
            <ac:spMk id="26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05:29.008" v="52" actId="20577"/>
          <ac:spMkLst>
            <pc:docMk/>
            <pc:sldMk cId="4087937791" sldId="313"/>
            <ac:spMk id="27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05:21.634" v="49" actId="20577"/>
          <ac:spMkLst>
            <pc:docMk/>
            <pc:sldMk cId="4087937791" sldId="313"/>
            <ac:spMk id="28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05:10.581" v="36" actId="478"/>
          <ac:spMkLst>
            <pc:docMk/>
            <pc:sldMk cId="4087937791" sldId="313"/>
            <ac:spMk id="29" creationId="{0F4BA602-388A-499B-BD8B-33460C10D6C4}"/>
          </ac:spMkLst>
        </pc:spChg>
        <pc:spChg chg="mod">
          <ac:chgData name="mai xuan long" userId="e541558293304fc0" providerId="LiveId" clId="{95BB24E7-2598-444A-AD1A-71EAB072470C}" dt="2021-09-13T10:35:55.679" v="843"/>
          <ac:spMkLst>
            <pc:docMk/>
            <pc:sldMk cId="4087937791" sldId="313"/>
            <ac:spMk id="30" creationId="{6A23177A-EE55-4D95-B3A8-0F2EBA2B46B3}"/>
          </ac:spMkLst>
        </pc:spChg>
        <pc:spChg chg="del">
          <ac:chgData name="mai xuan long" userId="e541558293304fc0" providerId="LiveId" clId="{95BB24E7-2598-444A-AD1A-71EAB072470C}" dt="2021-09-13T10:05:07.145" v="35" actId="478"/>
          <ac:spMkLst>
            <pc:docMk/>
            <pc:sldMk cId="4087937791" sldId="313"/>
            <ac:spMk id="31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35:55.679" v="843"/>
          <ac:spMkLst>
            <pc:docMk/>
            <pc:sldMk cId="4087937791" sldId="313"/>
            <ac:spMk id="31" creationId="{DE8CBE2B-1575-4122-8E73-C615AA16891C}"/>
          </ac:spMkLst>
        </pc:spChg>
        <pc:spChg chg="del">
          <ac:chgData name="mai xuan long" userId="e541558293304fc0" providerId="LiveId" clId="{95BB24E7-2598-444A-AD1A-71EAB072470C}" dt="2021-09-13T10:05:07.145" v="35" actId="478"/>
          <ac:spMkLst>
            <pc:docMk/>
            <pc:sldMk cId="4087937791" sldId="313"/>
            <ac:spMk id="32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35:55.679" v="843"/>
          <ac:spMkLst>
            <pc:docMk/>
            <pc:sldMk cId="4087937791" sldId="313"/>
            <ac:spMk id="32" creationId="{5A34E846-7141-41FA-92C3-AD8591E4B014}"/>
          </ac:spMkLst>
        </pc:spChg>
        <pc:spChg chg="del">
          <ac:chgData name="mai xuan long" userId="e541558293304fc0" providerId="LiveId" clId="{95BB24E7-2598-444A-AD1A-71EAB072470C}" dt="2021-09-13T10:05:07.145" v="35" actId="478"/>
          <ac:spMkLst>
            <pc:docMk/>
            <pc:sldMk cId="4087937791" sldId="313"/>
            <ac:spMk id="33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35:55.679" v="843"/>
          <ac:spMkLst>
            <pc:docMk/>
            <pc:sldMk cId="4087937791" sldId="313"/>
            <ac:spMk id="33" creationId="{27284EA4-B14D-4684-B16E-A9DBD741C15C}"/>
          </ac:spMkLst>
        </pc:spChg>
        <pc:spChg chg="add mod">
          <ac:chgData name="mai xuan long" userId="e541558293304fc0" providerId="LiveId" clId="{95BB24E7-2598-444A-AD1A-71EAB072470C}" dt="2021-09-13T10:07:20.219" v="81" actId="1036"/>
          <ac:spMkLst>
            <pc:docMk/>
            <pc:sldMk cId="4087937791" sldId="313"/>
            <ac:spMk id="34" creationId="{E38B2A32-39B4-486B-974B-61D13C9BC547}"/>
          </ac:spMkLst>
        </pc:spChg>
        <pc:spChg chg="add mod">
          <ac:chgData name="mai xuan long" userId="e541558293304fc0" providerId="LiveId" clId="{95BB24E7-2598-444A-AD1A-71EAB072470C}" dt="2021-09-13T10:08:34.078" v="97" actId="14100"/>
          <ac:spMkLst>
            <pc:docMk/>
            <pc:sldMk cId="4087937791" sldId="313"/>
            <ac:spMk id="35" creationId="{EE219672-4CE9-4715-BBB3-3AF9DFB23E0B}"/>
          </ac:spMkLst>
        </pc:spChg>
        <pc:spChg chg="mod topLvl">
          <ac:chgData name="mai xuan long" userId="e541558293304fc0" providerId="LiveId" clId="{95BB24E7-2598-444A-AD1A-71EAB072470C}" dt="2021-09-13T10:36:21.799" v="846" actId="164"/>
          <ac:spMkLst>
            <pc:docMk/>
            <pc:sldMk cId="4087937791" sldId="313"/>
            <ac:spMk id="37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5:59.134" v="223" actId="478"/>
          <ac:spMkLst>
            <pc:docMk/>
            <pc:sldMk cId="4087937791" sldId="313"/>
            <ac:spMk id="38" creationId="{00000000-0000-0000-0000-000000000000}"/>
          </ac:spMkLst>
        </pc:spChg>
        <pc:spChg chg="add mod">
          <ac:chgData name="mai xuan long" userId="e541558293304fc0" providerId="LiveId" clId="{95BB24E7-2598-444A-AD1A-71EAB072470C}" dt="2021-09-13T10:08:59.887" v="109" actId="1037"/>
          <ac:spMkLst>
            <pc:docMk/>
            <pc:sldMk cId="4087937791" sldId="313"/>
            <ac:spMk id="40" creationId="{1A243AA3-2E96-4EB2-9674-7269E533426E}"/>
          </ac:spMkLst>
        </pc:spChg>
        <pc:spChg chg="mod">
          <ac:chgData name="mai xuan long" userId="e541558293304fc0" providerId="LiveId" clId="{95BB24E7-2598-444A-AD1A-71EAB072470C}" dt="2021-09-13T10:35:29.031" v="839" actId="165"/>
          <ac:spMkLst>
            <pc:docMk/>
            <pc:sldMk cId="4087937791" sldId="313"/>
            <ac:spMk id="43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35:29.031" v="839" actId="165"/>
          <ac:spMkLst>
            <pc:docMk/>
            <pc:sldMk cId="4087937791" sldId="313"/>
            <ac:spMk id="44" creationId="{00000000-0000-0000-0000-000000000000}"/>
          </ac:spMkLst>
        </pc:spChg>
        <pc:spChg chg="add mod">
          <ac:chgData name="mai xuan long" userId="e541558293304fc0" providerId="LiveId" clId="{95BB24E7-2598-444A-AD1A-71EAB072470C}" dt="2021-09-13T10:08:59.887" v="109" actId="1037"/>
          <ac:spMkLst>
            <pc:docMk/>
            <pc:sldMk cId="4087937791" sldId="313"/>
            <ac:spMk id="45" creationId="{110E93EF-195D-4B31-A2F1-4DA1A8054D2F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46" creationId="{E4B0EA0C-4416-4678-A7DB-D61194CE47CA}"/>
          </ac:spMkLst>
        </pc:spChg>
        <pc:spChg chg="mod">
          <ac:chgData name="mai xuan long" userId="e541558293304fc0" providerId="LiveId" clId="{95BB24E7-2598-444A-AD1A-71EAB072470C}" dt="2021-09-13T10:37:02.740" v="856" actId="20577"/>
          <ac:spMkLst>
            <pc:docMk/>
            <pc:sldMk cId="4087937791" sldId="313"/>
            <ac:spMk id="47" creationId="{A7650814-1A18-4B24-A04E-F2EFE92BBC2D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49" creationId="{48569B4B-69B1-470B-BB89-76AD85E1DBCF}"/>
          </ac:spMkLst>
        </pc:spChg>
        <pc:spChg chg="del">
          <ac:chgData name="mai xuan long" userId="e541558293304fc0" providerId="LiveId" clId="{95BB24E7-2598-444A-AD1A-71EAB072470C}" dt="2021-09-13T10:05:10.581" v="36" actId="478"/>
          <ac:spMkLst>
            <pc:docMk/>
            <pc:sldMk cId="4087937791" sldId="313"/>
            <ac:spMk id="50" creationId="{00000000-0000-0000-0000-000000000000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50" creationId="{4A33B7F8-F90A-4CE8-A597-9F52B83E0D78}"/>
          </ac:spMkLst>
        </pc:spChg>
        <pc:spChg chg="mod topLvl">
          <ac:chgData name="mai xuan long" userId="e541558293304fc0" providerId="LiveId" clId="{95BB24E7-2598-444A-AD1A-71EAB072470C}" dt="2021-09-13T10:36:32.596" v="847" actId="164"/>
          <ac:spMkLst>
            <pc:docMk/>
            <pc:sldMk cId="4087937791" sldId="313"/>
            <ac:spMk id="52" creationId="{759B51B4-5503-487D-8BB6-7122D6F91EED}"/>
          </ac:spMkLst>
        </pc:spChg>
        <pc:spChg chg="mod">
          <ac:chgData name="mai xuan long" userId="e541558293304fc0" providerId="LiveId" clId="{95BB24E7-2598-444A-AD1A-71EAB072470C}" dt="2021-09-13T10:35:34.616" v="840" actId="165"/>
          <ac:spMkLst>
            <pc:docMk/>
            <pc:sldMk cId="4087937791" sldId="313"/>
            <ac:spMk id="54" creationId="{1DEFA974-63D6-4FF0-BC87-E18B8DEBEF4D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55" creationId="{EE70C267-B95F-47DD-9A42-84D60659F533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56" creationId="{48084E22-4482-4128-9007-4BF82946AE90}"/>
          </ac:spMkLst>
        </pc:spChg>
        <pc:spChg chg="mod">
          <ac:chgData name="mai xuan long" userId="e541558293304fc0" providerId="LiveId" clId="{95BB24E7-2598-444A-AD1A-71EAB072470C}" dt="2021-09-13T10:35:34.616" v="840" actId="165"/>
          <ac:spMkLst>
            <pc:docMk/>
            <pc:sldMk cId="4087937791" sldId="313"/>
            <ac:spMk id="57" creationId="{2A5FC62D-A5F1-47DA-8671-0577F9CA012A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59" creationId="{813D872D-D094-4449-B77E-F7D1F24144EB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0" creationId="{41A5C57B-AC8B-4F5F-9E84-59E735320E90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1" creationId="{412A9244-18D8-45E0-B23F-A6A5A570B515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2" creationId="{F35ADDE2-6D6C-453E-AC65-AF225A56DAC8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3" creationId="{C352331F-00EE-4223-954A-4C27514CC6B7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4" creationId="{07D9BEFC-0370-45F7-BDE9-4D330B773571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5" creationId="{4BCA8106-DFE5-42E5-88F9-73120F46DA69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6" creationId="{12DA857C-0D6F-4D1C-B05C-660FD0D98ECB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7" creationId="{7A8C75CC-C745-4090-86A3-6AF268C1D4DC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8" creationId="{315B52A6-118B-46C0-9D43-CA4C325175B0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69" creationId="{C82E70A4-E0C1-4BD3-9979-3F189B464F81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0" creationId="{5C5A79B7-CDBC-4AC0-9D5D-775E266355D0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1" creationId="{176139DD-B7AF-4869-8715-B62BBB8848C8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2" creationId="{1A71E814-D614-4729-919E-8D881D70180F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3" creationId="{6C19CB60-9858-40B2-8A63-2CC936A61D6C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4" creationId="{CE31C54A-0B93-4623-B5D9-22123B8FC4DE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5" creationId="{4C59AF3D-EC65-4F23-AF04-0D059E85E415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6" creationId="{F1E6CCB2-FAD9-47A3-B979-AF7336DD265F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7" creationId="{88A989D1-459A-47F7-BBFD-B3E40546C6F8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8" creationId="{26189A91-D48A-45F8-AF26-D5A0F61DB219}"/>
          </ac:spMkLst>
        </pc:spChg>
        <pc:spChg chg="mod">
          <ac:chgData name="mai xuan long" userId="e541558293304fc0" providerId="LiveId" clId="{95BB24E7-2598-444A-AD1A-71EAB072470C}" dt="2021-09-13T10:36:04.608" v="844" actId="1076"/>
          <ac:spMkLst>
            <pc:docMk/>
            <pc:sldMk cId="4087937791" sldId="313"/>
            <ac:spMk id="79" creationId="{AB4FA1F7-717C-4F36-99AD-B871EBBBA052}"/>
          </ac:spMkLst>
        </pc:spChg>
        <pc:grpChg chg="add mod">
          <ac:chgData name="mai xuan long" userId="e541558293304fc0" providerId="LiveId" clId="{95BB24E7-2598-444A-AD1A-71EAB072470C}" dt="2021-09-13T10:36:42.951" v="849" actId="167"/>
          <ac:grpSpMkLst>
            <pc:docMk/>
            <pc:sldMk cId="4087937791" sldId="313"/>
            <ac:grpSpMk id="2" creationId="{5D501987-DD6B-46A7-BE94-CE101EEDC8A0}"/>
          </ac:grpSpMkLst>
        </pc:grpChg>
        <pc:grpChg chg="add mod ord">
          <ac:chgData name="mai xuan long" userId="e541558293304fc0" providerId="LiveId" clId="{95BB24E7-2598-444A-AD1A-71EAB072470C}" dt="2021-09-13T10:36:37.403" v="848" actId="167"/>
          <ac:grpSpMkLst>
            <pc:docMk/>
            <pc:sldMk cId="4087937791" sldId="313"/>
            <ac:grpSpMk id="3" creationId="{286A8142-9903-4A6B-8333-6C5901EEBD85}"/>
          </ac:grpSpMkLst>
        </pc:grpChg>
        <pc:grpChg chg="mod">
          <ac:chgData name="mai xuan long" userId="e541558293304fc0" providerId="LiveId" clId="{95BB24E7-2598-444A-AD1A-71EAB072470C}" dt="2021-09-13T10:07:20.219" v="81" actId="1036"/>
          <ac:grpSpMkLst>
            <pc:docMk/>
            <pc:sldMk cId="4087937791" sldId="313"/>
            <ac:grpSpMk id="25" creationId="{00000000-0000-0000-0000-000000000000}"/>
          </ac:grpSpMkLst>
        </pc:grpChg>
        <pc:grpChg chg="add mod">
          <ac:chgData name="mai xuan long" userId="e541558293304fc0" providerId="LiveId" clId="{95BB24E7-2598-444A-AD1A-71EAB072470C}" dt="2021-09-13T10:36:32.596" v="847" actId="164"/>
          <ac:grpSpMkLst>
            <pc:docMk/>
            <pc:sldMk cId="4087937791" sldId="313"/>
            <ac:grpSpMk id="29" creationId="{407012F7-108C-4518-9D54-47D75542C611}"/>
          </ac:grpSpMkLst>
        </pc:grpChg>
        <pc:grpChg chg="del mod">
          <ac:chgData name="mai xuan long" userId="e541558293304fc0" providerId="LiveId" clId="{95BB24E7-2598-444A-AD1A-71EAB072470C}" dt="2021-09-13T10:35:29.031" v="839" actId="165"/>
          <ac:grpSpMkLst>
            <pc:docMk/>
            <pc:sldMk cId="4087937791" sldId="313"/>
            <ac:grpSpMk id="36" creationId="{00000000-0000-0000-0000-000000000000}"/>
          </ac:grpSpMkLst>
        </pc:grpChg>
        <pc:grpChg chg="add mod">
          <ac:chgData name="mai xuan long" userId="e541558293304fc0" providerId="LiveId" clId="{95BB24E7-2598-444A-AD1A-71EAB072470C}" dt="2021-09-13T10:36:21.799" v="846" actId="164"/>
          <ac:grpSpMkLst>
            <pc:docMk/>
            <pc:sldMk cId="4087937791" sldId="313"/>
            <ac:grpSpMk id="38" creationId="{0AA0451D-CE3C-4C7E-AA53-7874858504DD}"/>
          </ac:grpSpMkLst>
        </pc:grpChg>
        <pc:grpChg chg="del mod topLvl">
          <ac:chgData name="mai xuan long" userId="e541558293304fc0" providerId="LiveId" clId="{95BB24E7-2598-444A-AD1A-71EAB072470C}" dt="2021-09-13T10:35:40.043" v="841" actId="478"/>
          <ac:grpSpMkLst>
            <pc:docMk/>
            <pc:sldMk cId="4087937791" sldId="313"/>
            <ac:grpSpMk id="39" creationId="{00000000-0000-0000-0000-000000000000}"/>
          </ac:grpSpMkLst>
        </pc:grpChg>
        <pc:grpChg chg="mod">
          <ac:chgData name="mai xuan long" userId="e541558293304fc0" providerId="LiveId" clId="{95BB24E7-2598-444A-AD1A-71EAB072470C}" dt="2021-09-13T10:35:29.031" v="839" actId="165"/>
          <ac:grpSpMkLst>
            <pc:docMk/>
            <pc:sldMk cId="4087937791" sldId="313"/>
            <ac:grpSpMk id="41" creationId="{00000000-0000-0000-0000-000000000000}"/>
          </ac:grpSpMkLst>
        </pc:grpChg>
        <pc:grpChg chg="mod">
          <ac:chgData name="mai xuan long" userId="e541558293304fc0" providerId="LiveId" clId="{95BB24E7-2598-444A-AD1A-71EAB072470C}" dt="2021-09-13T10:36:04.608" v="844" actId="1076"/>
          <ac:grpSpMkLst>
            <pc:docMk/>
            <pc:sldMk cId="4087937791" sldId="313"/>
            <ac:grpSpMk id="48" creationId="{9873C205-75EB-4B5A-9A7B-720C121077AE}"/>
          </ac:grpSpMkLst>
        </pc:grpChg>
        <pc:grpChg chg="del mod">
          <ac:chgData name="mai xuan long" userId="e541558293304fc0" providerId="LiveId" clId="{95BB24E7-2598-444A-AD1A-71EAB072470C}" dt="2021-09-13T10:35:34.616" v="840" actId="165"/>
          <ac:grpSpMkLst>
            <pc:docMk/>
            <pc:sldMk cId="4087937791" sldId="313"/>
            <ac:grpSpMk id="51" creationId="{416FCB01-8F9A-436C-B128-BB0AFBA2B4F4}"/>
          </ac:grpSpMkLst>
        </pc:grpChg>
        <pc:grpChg chg="del mod topLvl">
          <ac:chgData name="mai xuan long" userId="e541558293304fc0" providerId="LiveId" clId="{95BB24E7-2598-444A-AD1A-71EAB072470C}" dt="2021-09-13T10:35:43.508" v="842" actId="478"/>
          <ac:grpSpMkLst>
            <pc:docMk/>
            <pc:sldMk cId="4087937791" sldId="313"/>
            <ac:grpSpMk id="53" creationId="{17EECA23-5EA7-49FF-A864-A6A91F07D224}"/>
          </ac:grpSpMkLst>
        </pc:grpChg>
        <pc:graphicFrameChg chg="add del mod">
          <ac:chgData name="mai xuan long" userId="e541558293304fc0" providerId="LiveId" clId="{95BB24E7-2598-444A-AD1A-71EAB072470C}" dt="2021-09-13T10:05:44.940" v="55"/>
          <ac:graphicFrameMkLst>
            <pc:docMk/>
            <pc:sldMk cId="4087937791" sldId="313"/>
            <ac:graphicFrameMk id="2" creationId="{763F607E-A5EF-4B53-901A-36B1251DDE49}"/>
          </ac:graphicFrameMkLst>
        </pc:graphicFrameChg>
        <pc:graphicFrameChg chg="add del mod">
          <ac:chgData name="mai xuan long" userId="e541558293304fc0" providerId="LiveId" clId="{95BB24E7-2598-444A-AD1A-71EAB072470C}" dt="2021-09-13T10:07:56.586" v="86"/>
          <ac:graphicFrameMkLst>
            <pc:docMk/>
            <pc:sldMk cId="4087937791" sldId="313"/>
            <ac:graphicFrameMk id="4" creationId="{13F688F6-15C6-4C74-893B-A8F89F26888C}"/>
          </ac:graphicFrameMkLst>
        </pc:graphicFrameChg>
        <pc:picChg chg="mod">
          <ac:chgData name="mai xuan long" userId="e541558293304fc0" providerId="LiveId" clId="{95BB24E7-2598-444A-AD1A-71EAB072470C}" dt="2021-09-13T10:35:29.031" v="839" actId="165"/>
          <ac:picMkLst>
            <pc:docMk/>
            <pc:sldMk cId="4087937791" sldId="313"/>
            <ac:picMk id="42" creationId="{00000000-0000-0000-0000-000000000000}"/>
          </ac:picMkLst>
        </pc:picChg>
        <pc:picChg chg="mod">
          <ac:chgData name="mai xuan long" userId="e541558293304fc0" providerId="LiveId" clId="{95BB24E7-2598-444A-AD1A-71EAB072470C}" dt="2021-09-13T10:35:34.616" v="840" actId="165"/>
          <ac:picMkLst>
            <pc:docMk/>
            <pc:sldMk cId="4087937791" sldId="313"/>
            <ac:picMk id="58" creationId="{224520BF-55D3-461C-9B06-D477BCFDB136}"/>
          </ac:picMkLst>
        </pc:picChg>
        <pc:picChg chg="del">
          <ac:chgData name="mai xuan long" userId="e541558293304fc0" providerId="LiveId" clId="{95BB24E7-2598-444A-AD1A-71EAB072470C}" dt="2021-09-13T10:05:07.145" v="35" actId="478"/>
          <ac:picMkLst>
            <pc:docMk/>
            <pc:sldMk cId="4087937791" sldId="313"/>
            <ac:picMk id="1028" creationId="{00000000-0000-0000-0000-000000000000}"/>
          </ac:picMkLst>
        </pc:picChg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973213556" sldId="314"/>
        </pc:sldMkLst>
      </pc:sldChg>
      <pc:sldChg chg="addSp delSp modSp add del mod">
        <pc:chgData name="mai xuan long" userId="e541558293304fc0" providerId="LiveId" clId="{95BB24E7-2598-444A-AD1A-71EAB072470C}" dt="2021-09-13T10:38:45.637" v="872" actId="47"/>
        <pc:sldMkLst>
          <pc:docMk/>
          <pc:sldMk cId="1682788440" sldId="314"/>
        </pc:sldMkLst>
        <pc:spChg chg="add del mod">
          <ac:chgData name="mai xuan long" userId="e541558293304fc0" providerId="LiveId" clId="{95BB24E7-2598-444A-AD1A-71EAB072470C}" dt="2021-09-13T10:37:57.490" v="867" actId="21"/>
          <ac:spMkLst>
            <pc:docMk/>
            <pc:sldMk cId="1682788440" sldId="314"/>
            <ac:spMk id="29" creationId="{E9E9507B-A302-4F77-8791-E94AE8236251}"/>
          </ac:spMkLst>
        </pc:spChg>
        <pc:spChg chg="add del mod">
          <ac:chgData name="mai xuan long" userId="e541558293304fc0" providerId="LiveId" clId="{95BB24E7-2598-444A-AD1A-71EAB072470C}" dt="2021-09-13T10:37:57.490" v="867" actId="21"/>
          <ac:spMkLst>
            <pc:docMk/>
            <pc:sldMk cId="1682788440" sldId="314"/>
            <ac:spMk id="32" creationId="{2A578F60-D97D-472E-AA7F-8604378D2C58}"/>
          </ac:spMkLst>
        </pc:spChg>
        <pc:spChg chg="del">
          <ac:chgData name="mai xuan long" userId="e541558293304fc0" providerId="LiveId" clId="{95BB24E7-2598-444A-AD1A-71EAB072470C}" dt="2021-09-13T10:09:39.435" v="118" actId="478"/>
          <ac:spMkLst>
            <pc:docMk/>
            <pc:sldMk cId="1682788440" sldId="314"/>
            <ac:spMk id="34" creationId="{E38B2A32-39B4-486B-974B-61D13C9BC547}"/>
          </ac:spMkLst>
        </pc:spChg>
        <pc:spChg chg="del">
          <ac:chgData name="mai xuan long" userId="e541558293304fc0" providerId="LiveId" clId="{95BB24E7-2598-444A-AD1A-71EAB072470C}" dt="2021-09-13T10:09:39.435" v="118" actId="478"/>
          <ac:spMkLst>
            <pc:docMk/>
            <pc:sldMk cId="1682788440" sldId="314"/>
            <ac:spMk id="35" creationId="{EE219672-4CE9-4715-BBB3-3AF9DFB23E0B}"/>
          </ac:spMkLst>
        </pc:spChg>
        <pc:spChg chg="del">
          <ac:chgData name="mai xuan long" userId="e541558293304fc0" providerId="LiveId" clId="{95BB24E7-2598-444A-AD1A-71EAB072470C}" dt="2021-09-13T10:15:53.291" v="222" actId="478"/>
          <ac:spMkLst>
            <pc:docMk/>
            <pc:sldMk cId="1682788440" sldId="314"/>
            <ac:spMk id="38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09:39.435" v="118" actId="478"/>
          <ac:spMkLst>
            <pc:docMk/>
            <pc:sldMk cId="1682788440" sldId="314"/>
            <ac:spMk id="40" creationId="{1A243AA3-2E96-4EB2-9674-7269E533426E}"/>
          </ac:spMkLst>
        </pc:spChg>
        <pc:spChg chg="mod">
          <ac:chgData name="mai xuan long" userId="e541558293304fc0" providerId="LiveId" clId="{95BB24E7-2598-444A-AD1A-71EAB072470C}" dt="2021-09-13T10:09:33.327" v="117" actId="20577"/>
          <ac:spMkLst>
            <pc:docMk/>
            <pc:sldMk cId="1682788440" sldId="314"/>
            <ac:spMk id="44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09:39.435" v="118" actId="478"/>
          <ac:spMkLst>
            <pc:docMk/>
            <pc:sldMk cId="1682788440" sldId="314"/>
            <ac:spMk id="45" creationId="{110E93EF-195D-4B31-A2F1-4DA1A8054D2F}"/>
          </ac:spMkLst>
        </pc:spChg>
        <pc:spChg chg="mod">
          <ac:chgData name="mai xuan long" userId="e541558293304fc0" providerId="LiveId" clId="{95BB24E7-2598-444A-AD1A-71EAB072470C}" dt="2021-09-13T10:10:59.585" v="146" actId="14100"/>
          <ac:spMkLst>
            <pc:docMk/>
            <pc:sldMk cId="1682788440" sldId="314"/>
            <ac:spMk id="52" creationId="{759B51B4-5503-487D-8BB6-7122D6F91EED}"/>
          </ac:spMkLst>
        </pc:spChg>
        <pc:grpChg chg="mod">
          <ac:chgData name="mai xuan long" userId="e541558293304fc0" providerId="LiveId" clId="{95BB24E7-2598-444A-AD1A-71EAB072470C}" dt="2021-09-13T10:10:55.724" v="145" actId="1035"/>
          <ac:grpSpMkLst>
            <pc:docMk/>
            <pc:sldMk cId="1682788440" sldId="314"/>
            <ac:grpSpMk id="51" creationId="{416FCB01-8F9A-436C-B128-BB0AFBA2B4F4}"/>
          </ac:grpSpMkLst>
        </pc:grpChg>
        <pc:graphicFrameChg chg="add del mod">
          <ac:chgData name="mai xuan long" userId="e541558293304fc0" providerId="LiveId" clId="{95BB24E7-2598-444A-AD1A-71EAB072470C}" dt="2021-09-13T10:09:55.044" v="121"/>
          <ac:graphicFrameMkLst>
            <pc:docMk/>
            <pc:sldMk cId="1682788440" sldId="314"/>
            <ac:graphicFrameMk id="2" creationId="{D41EA962-E38F-4F0E-B66E-B31A2E82F572}"/>
          </ac:graphicFrameMkLst>
        </pc:graphicFrameChg>
        <pc:graphicFrameChg chg="add del mod">
          <ac:chgData name="mai xuan long" userId="e541558293304fc0" providerId="LiveId" clId="{95BB24E7-2598-444A-AD1A-71EAB072470C}" dt="2021-09-13T10:10:34.339" v="136"/>
          <ac:graphicFrameMkLst>
            <pc:docMk/>
            <pc:sldMk cId="1682788440" sldId="314"/>
            <ac:graphicFrameMk id="4" creationId="{B48FEBA0-9430-4CE1-B3FC-861931BF860F}"/>
          </ac:graphicFrameMkLst>
        </pc:graphicFrameChg>
      </pc:sldChg>
      <pc:sldChg chg="addSp delSp modSp add del mod">
        <pc:chgData name="mai xuan long" userId="e541558293304fc0" providerId="LiveId" clId="{95BB24E7-2598-444A-AD1A-71EAB072470C}" dt="2021-09-13T10:39:11.283" v="876" actId="47"/>
        <pc:sldMkLst>
          <pc:docMk/>
          <pc:sldMk cId="3326991995" sldId="315"/>
        </pc:sldMkLst>
        <pc:spChg chg="add del mod">
          <ac:chgData name="mai xuan long" userId="e541558293304fc0" providerId="LiveId" clId="{95BB24E7-2598-444A-AD1A-71EAB072470C}" dt="2021-09-13T10:38:53.570" v="873" actId="21"/>
          <ac:spMkLst>
            <pc:docMk/>
            <pc:sldMk cId="3326991995" sldId="315"/>
            <ac:spMk id="29" creationId="{B48CE740-1BB9-4F43-BCB6-3B481B895011}"/>
          </ac:spMkLst>
        </pc:spChg>
        <pc:spChg chg="add del mod">
          <ac:chgData name="mai xuan long" userId="e541558293304fc0" providerId="LiveId" clId="{95BB24E7-2598-444A-AD1A-71EAB072470C}" dt="2021-09-13T10:38:53.570" v="873" actId="21"/>
          <ac:spMkLst>
            <pc:docMk/>
            <pc:sldMk cId="3326991995" sldId="315"/>
            <ac:spMk id="32" creationId="{728DB9A9-164F-45FE-B9A9-D48D3CE70147}"/>
          </ac:spMkLst>
        </pc:spChg>
        <pc:spChg chg="del mod">
          <ac:chgData name="mai xuan long" userId="e541558293304fc0" providerId="LiveId" clId="{95BB24E7-2598-444A-AD1A-71EAB072470C}" dt="2021-09-13T10:11:25.730" v="153" actId="478"/>
          <ac:spMkLst>
            <pc:docMk/>
            <pc:sldMk cId="3326991995" sldId="315"/>
            <ac:spMk id="34" creationId="{E38B2A32-39B4-486B-974B-61D13C9BC547}"/>
          </ac:spMkLst>
        </pc:spChg>
        <pc:spChg chg="del mod">
          <ac:chgData name="mai xuan long" userId="e541558293304fc0" providerId="LiveId" clId="{95BB24E7-2598-444A-AD1A-71EAB072470C}" dt="2021-09-13T10:11:25.730" v="153" actId="478"/>
          <ac:spMkLst>
            <pc:docMk/>
            <pc:sldMk cId="3326991995" sldId="315"/>
            <ac:spMk id="35" creationId="{EE219672-4CE9-4715-BBB3-3AF9DFB23E0B}"/>
          </ac:spMkLst>
        </pc:spChg>
        <pc:spChg chg="del">
          <ac:chgData name="mai xuan long" userId="e541558293304fc0" providerId="LiveId" clId="{95BB24E7-2598-444A-AD1A-71EAB072470C}" dt="2021-09-13T10:15:47.845" v="221" actId="478"/>
          <ac:spMkLst>
            <pc:docMk/>
            <pc:sldMk cId="3326991995" sldId="315"/>
            <ac:spMk id="38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1:27.976" v="154" actId="478"/>
          <ac:spMkLst>
            <pc:docMk/>
            <pc:sldMk cId="3326991995" sldId="315"/>
            <ac:spMk id="40" creationId="{1A243AA3-2E96-4EB2-9674-7269E533426E}"/>
          </ac:spMkLst>
        </pc:spChg>
        <pc:spChg chg="mod">
          <ac:chgData name="mai xuan long" userId="e541558293304fc0" providerId="LiveId" clId="{95BB24E7-2598-444A-AD1A-71EAB072470C}" dt="2021-09-13T10:11:21.011" v="151" actId="20577"/>
          <ac:spMkLst>
            <pc:docMk/>
            <pc:sldMk cId="3326991995" sldId="315"/>
            <ac:spMk id="44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1:27.976" v="154" actId="478"/>
          <ac:spMkLst>
            <pc:docMk/>
            <pc:sldMk cId="3326991995" sldId="315"/>
            <ac:spMk id="45" creationId="{110E93EF-195D-4B31-A2F1-4DA1A8054D2F}"/>
          </ac:spMkLst>
        </pc:spChg>
        <pc:grpChg chg="mod">
          <ac:chgData name="mai xuan long" userId="e541558293304fc0" providerId="LiveId" clId="{95BB24E7-2598-444A-AD1A-71EAB072470C}" dt="2021-09-13T10:11:30.395" v="159" actId="1035"/>
          <ac:grpSpMkLst>
            <pc:docMk/>
            <pc:sldMk cId="3326991995" sldId="315"/>
            <ac:grpSpMk id="51" creationId="{416FCB01-8F9A-436C-B128-BB0AFBA2B4F4}"/>
          </ac:grpSpMkLst>
        </pc:grpChg>
        <pc:graphicFrameChg chg="add del mod">
          <ac:chgData name="mai xuan long" userId="e541558293304fc0" providerId="LiveId" clId="{95BB24E7-2598-444A-AD1A-71EAB072470C}" dt="2021-09-13T10:11:42.824" v="162"/>
          <ac:graphicFrameMkLst>
            <pc:docMk/>
            <pc:sldMk cId="3326991995" sldId="315"/>
            <ac:graphicFrameMk id="2" creationId="{A849322B-A844-4FAB-BB49-7734D221F995}"/>
          </ac:graphicFrameMkLst>
        </pc:graphicFrameChg>
        <pc:graphicFrameChg chg="add del mod">
          <ac:chgData name="mai xuan long" userId="e541558293304fc0" providerId="LiveId" clId="{95BB24E7-2598-444A-AD1A-71EAB072470C}" dt="2021-09-13T10:12:16.160" v="172"/>
          <ac:graphicFrameMkLst>
            <pc:docMk/>
            <pc:sldMk cId="3326991995" sldId="315"/>
            <ac:graphicFrameMk id="4" creationId="{032E64B4-83E0-4996-A3AC-4E535366BACD}"/>
          </ac:graphicFrameMkLst>
        </pc:graphicFrameChg>
      </pc:sldChg>
      <pc:sldChg chg="addSp delSp modSp add del mod">
        <pc:chgData name="mai xuan long" userId="e541558293304fc0" providerId="LiveId" clId="{95BB24E7-2598-444A-AD1A-71EAB072470C}" dt="2021-09-13T10:39:19.785" v="878" actId="47"/>
        <pc:sldMkLst>
          <pc:docMk/>
          <pc:sldMk cId="2419243220" sldId="316"/>
        </pc:sldMkLst>
        <pc:spChg chg="add del mod">
          <ac:chgData name="mai xuan long" userId="e541558293304fc0" providerId="LiveId" clId="{95BB24E7-2598-444A-AD1A-71EAB072470C}" dt="2021-09-13T10:39:16.546" v="877" actId="21"/>
          <ac:spMkLst>
            <pc:docMk/>
            <pc:sldMk cId="2419243220" sldId="316"/>
            <ac:spMk id="29" creationId="{3946FF3F-B04D-415E-B8A7-68FE68C38569}"/>
          </ac:spMkLst>
        </pc:spChg>
        <pc:spChg chg="add del mod">
          <ac:chgData name="mai xuan long" userId="e541558293304fc0" providerId="LiveId" clId="{95BB24E7-2598-444A-AD1A-71EAB072470C}" dt="2021-09-13T10:39:16.546" v="877" actId="21"/>
          <ac:spMkLst>
            <pc:docMk/>
            <pc:sldMk cId="2419243220" sldId="316"/>
            <ac:spMk id="32" creationId="{D69C782B-AC8A-4057-98B0-E6C7FCDB4121}"/>
          </ac:spMkLst>
        </pc:spChg>
        <pc:spChg chg="del">
          <ac:chgData name="mai xuan long" userId="e541558293304fc0" providerId="LiveId" clId="{95BB24E7-2598-444A-AD1A-71EAB072470C}" dt="2021-09-13T10:12:47.970" v="181" actId="478"/>
          <ac:spMkLst>
            <pc:docMk/>
            <pc:sldMk cId="2419243220" sldId="316"/>
            <ac:spMk id="34" creationId="{E38B2A32-39B4-486B-974B-61D13C9BC547}"/>
          </ac:spMkLst>
        </pc:spChg>
        <pc:spChg chg="del">
          <ac:chgData name="mai xuan long" userId="e541558293304fc0" providerId="LiveId" clId="{95BB24E7-2598-444A-AD1A-71EAB072470C}" dt="2021-09-13T10:12:47.970" v="181" actId="478"/>
          <ac:spMkLst>
            <pc:docMk/>
            <pc:sldMk cId="2419243220" sldId="316"/>
            <ac:spMk id="35" creationId="{EE219672-4CE9-4715-BBB3-3AF9DFB23E0B}"/>
          </ac:spMkLst>
        </pc:spChg>
        <pc:spChg chg="del">
          <ac:chgData name="mai xuan long" userId="e541558293304fc0" providerId="LiveId" clId="{95BB24E7-2598-444A-AD1A-71EAB072470C}" dt="2021-09-13T10:15:32.183" v="220" actId="478"/>
          <ac:spMkLst>
            <pc:docMk/>
            <pc:sldMk cId="2419243220" sldId="316"/>
            <ac:spMk id="38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2:47.970" v="181" actId="478"/>
          <ac:spMkLst>
            <pc:docMk/>
            <pc:sldMk cId="2419243220" sldId="316"/>
            <ac:spMk id="40" creationId="{1A243AA3-2E96-4EB2-9674-7269E533426E}"/>
          </ac:spMkLst>
        </pc:spChg>
        <pc:spChg chg="mod">
          <ac:chgData name="mai xuan long" userId="e541558293304fc0" providerId="LiveId" clId="{95BB24E7-2598-444A-AD1A-71EAB072470C}" dt="2021-09-13T10:12:42.293" v="180" actId="20577"/>
          <ac:spMkLst>
            <pc:docMk/>
            <pc:sldMk cId="2419243220" sldId="316"/>
            <ac:spMk id="44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2:47.970" v="181" actId="478"/>
          <ac:spMkLst>
            <pc:docMk/>
            <pc:sldMk cId="2419243220" sldId="316"/>
            <ac:spMk id="45" creationId="{110E93EF-195D-4B31-A2F1-4DA1A8054D2F}"/>
          </ac:spMkLst>
        </pc:spChg>
        <pc:graphicFrameChg chg="add del mod">
          <ac:chgData name="mai xuan long" userId="e541558293304fc0" providerId="LiveId" clId="{95BB24E7-2598-444A-AD1A-71EAB072470C}" dt="2021-09-13T10:13:00.363" v="184"/>
          <ac:graphicFrameMkLst>
            <pc:docMk/>
            <pc:sldMk cId="2419243220" sldId="316"/>
            <ac:graphicFrameMk id="2" creationId="{62A5D47B-993D-4EA9-8780-21FB55C7EE69}"/>
          </ac:graphicFrameMkLst>
        </pc:graphicFrameChg>
        <pc:graphicFrameChg chg="add del mod">
          <ac:chgData name="mai xuan long" userId="e541558293304fc0" providerId="LiveId" clId="{95BB24E7-2598-444A-AD1A-71EAB072470C}" dt="2021-09-13T10:13:44.814" v="195"/>
          <ac:graphicFrameMkLst>
            <pc:docMk/>
            <pc:sldMk cId="2419243220" sldId="316"/>
            <ac:graphicFrameMk id="4" creationId="{4365A3BF-944E-48DB-80C0-9356FD7F7138}"/>
          </ac:graphicFrameMkLst>
        </pc:graphicFrameChg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3000007664" sldId="316"/>
        </pc:sldMkLst>
      </pc:sldChg>
      <pc:sldChg chg="addSp delSp modSp add del mod">
        <pc:chgData name="mai xuan long" userId="e541558293304fc0" providerId="LiveId" clId="{95BB24E7-2598-444A-AD1A-71EAB072470C}" dt="2021-09-13T10:39:33.061" v="881" actId="47"/>
        <pc:sldMkLst>
          <pc:docMk/>
          <pc:sldMk cId="577379678" sldId="317"/>
        </pc:sldMkLst>
        <pc:spChg chg="add del mod">
          <ac:chgData name="mai xuan long" userId="e541558293304fc0" providerId="LiveId" clId="{95BB24E7-2598-444A-AD1A-71EAB072470C}" dt="2021-09-13T10:39:31.140" v="880" actId="21"/>
          <ac:spMkLst>
            <pc:docMk/>
            <pc:sldMk cId="577379678" sldId="317"/>
            <ac:spMk id="29" creationId="{2485F188-89BC-461A-9FA3-C29EA77CD132}"/>
          </ac:spMkLst>
        </pc:spChg>
        <pc:spChg chg="add del mod">
          <ac:chgData name="mai xuan long" userId="e541558293304fc0" providerId="LiveId" clId="{95BB24E7-2598-444A-AD1A-71EAB072470C}" dt="2021-09-13T10:39:31.140" v="880" actId="21"/>
          <ac:spMkLst>
            <pc:docMk/>
            <pc:sldMk cId="577379678" sldId="317"/>
            <ac:spMk id="32" creationId="{F67BE896-1D7D-4E33-85C2-00D26D47C406}"/>
          </ac:spMkLst>
        </pc:spChg>
        <pc:spChg chg="del">
          <ac:chgData name="mai xuan long" userId="e541558293304fc0" providerId="LiveId" clId="{95BB24E7-2598-444A-AD1A-71EAB072470C}" dt="2021-09-13T10:14:25.523" v="206" actId="478"/>
          <ac:spMkLst>
            <pc:docMk/>
            <pc:sldMk cId="577379678" sldId="317"/>
            <ac:spMk id="34" creationId="{E38B2A32-39B4-486B-974B-61D13C9BC547}"/>
          </ac:spMkLst>
        </pc:spChg>
        <pc:spChg chg="del">
          <ac:chgData name="mai xuan long" userId="e541558293304fc0" providerId="LiveId" clId="{95BB24E7-2598-444A-AD1A-71EAB072470C}" dt="2021-09-13T10:14:25.523" v="206" actId="478"/>
          <ac:spMkLst>
            <pc:docMk/>
            <pc:sldMk cId="577379678" sldId="317"/>
            <ac:spMk id="35" creationId="{EE219672-4CE9-4715-BBB3-3AF9DFB23E0B}"/>
          </ac:spMkLst>
        </pc:spChg>
        <pc:spChg chg="mod">
          <ac:chgData name="mai xuan long" userId="e541558293304fc0" providerId="LiveId" clId="{95BB24E7-2598-444A-AD1A-71EAB072470C}" dt="2021-09-13T10:15:23.626" v="219" actId="14100"/>
          <ac:spMkLst>
            <pc:docMk/>
            <pc:sldMk cId="577379678" sldId="317"/>
            <ac:spMk id="37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5:18.112" v="218" actId="478"/>
          <ac:spMkLst>
            <pc:docMk/>
            <pc:sldMk cId="577379678" sldId="317"/>
            <ac:spMk id="38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4:25.523" v="206" actId="478"/>
          <ac:spMkLst>
            <pc:docMk/>
            <pc:sldMk cId="577379678" sldId="317"/>
            <ac:spMk id="40" creationId="{1A243AA3-2E96-4EB2-9674-7269E533426E}"/>
          </ac:spMkLst>
        </pc:spChg>
        <pc:spChg chg="mod">
          <ac:chgData name="mai xuan long" userId="e541558293304fc0" providerId="LiveId" clId="{95BB24E7-2598-444A-AD1A-71EAB072470C}" dt="2021-09-13T10:14:19.215" v="205" actId="20577"/>
          <ac:spMkLst>
            <pc:docMk/>
            <pc:sldMk cId="577379678" sldId="317"/>
            <ac:spMk id="44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14:25.523" v="206" actId="478"/>
          <ac:spMkLst>
            <pc:docMk/>
            <pc:sldMk cId="577379678" sldId="317"/>
            <ac:spMk id="45" creationId="{110E93EF-195D-4B31-A2F1-4DA1A8054D2F}"/>
          </ac:spMkLst>
        </pc:spChg>
        <pc:spChg chg="mod">
          <ac:chgData name="mai xuan long" userId="e541558293304fc0" providerId="LiveId" clId="{95BB24E7-2598-444A-AD1A-71EAB072470C}" dt="2021-09-13T10:16:41.407" v="242" actId="1035"/>
          <ac:spMkLst>
            <pc:docMk/>
            <pc:sldMk cId="577379678" sldId="317"/>
            <ac:spMk id="52" creationId="{759B51B4-5503-487D-8BB6-7122D6F91EED}"/>
          </ac:spMkLst>
        </pc:spChg>
        <pc:spChg chg="mod">
          <ac:chgData name="mai xuan long" userId="e541558293304fc0" providerId="LiveId" clId="{95BB24E7-2598-444A-AD1A-71EAB072470C}" dt="2021-09-13T10:16:37.931" v="238" actId="1036"/>
          <ac:spMkLst>
            <pc:docMk/>
            <pc:sldMk cId="577379678" sldId="317"/>
            <ac:spMk id="57" creationId="{2A5FC62D-A5F1-47DA-8671-0577F9CA012A}"/>
          </ac:spMkLst>
        </pc:spChg>
        <pc:grpChg chg="mod">
          <ac:chgData name="mai xuan long" userId="e541558293304fc0" providerId="LiveId" clId="{95BB24E7-2598-444A-AD1A-71EAB072470C}" dt="2021-09-13T10:16:11.893" v="226" actId="1076"/>
          <ac:grpSpMkLst>
            <pc:docMk/>
            <pc:sldMk cId="577379678" sldId="317"/>
            <ac:grpSpMk id="36" creationId="{00000000-0000-0000-0000-000000000000}"/>
          </ac:grpSpMkLst>
        </pc:grpChg>
        <pc:grpChg chg="mod">
          <ac:chgData name="mai xuan long" userId="e541558293304fc0" providerId="LiveId" clId="{95BB24E7-2598-444A-AD1A-71EAB072470C}" dt="2021-09-13T10:16:44.119" v="246" actId="1036"/>
          <ac:grpSpMkLst>
            <pc:docMk/>
            <pc:sldMk cId="577379678" sldId="317"/>
            <ac:grpSpMk id="51" creationId="{416FCB01-8F9A-436C-B128-BB0AFBA2B4F4}"/>
          </ac:grpSpMkLst>
        </pc:grpChg>
        <pc:graphicFrameChg chg="add del mod">
          <ac:chgData name="mai xuan long" userId="e541558293304fc0" providerId="LiveId" clId="{95BB24E7-2598-444A-AD1A-71EAB072470C}" dt="2021-09-13T10:14:43.333" v="209"/>
          <ac:graphicFrameMkLst>
            <pc:docMk/>
            <pc:sldMk cId="577379678" sldId="317"/>
            <ac:graphicFrameMk id="2" creationId="{FC305164-214A-4039-9F52-1AA639649C72}"/>
          </ac:graphicFrameMkLst>
        </pc:graphicFrameChg>
        <pc:graphicFrameChg chg="add del mod">
          <ac:chgData name="mai xuan long" userId="e541558293304fc0" providerId="LiveId" clId="{95BB24E7-2598-444A-AD1A-71EAB072470C}" dt="2021-09-13T10:17:09.413" v="249"/>
          <ac:graphicFrameMkLst>
            <pc:docMk/>
            <pc:sldMk cId="577379678" sldId="317"/>
            <ac:graphicFrameMk id="4" creationId="{D77B86E8-8F6D-4750-82AD-372878CA3537}"/>
          </ac:graphicFrameMkLst>
        </pc:graphicFrameChg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2136427312" sldId="317"/>
        </pc:sldMkLst>
      </pc:sldChg>
      <pc:sldChg chg="add del">
        <pc:chgData name="mai xuan long" userId="e541558293304fc0" providerId="LiveId" clId="{95BB24E7-2598-444A-AD1A-71EAB072470C}" dt="2021-09-13T10:14:09.868" v="203" actId="47"/>
        <pc:sldMkLst>
          <pc:docMk/>
          <pc:sldMk cId="83478322" sldId="318"/>
        </pc:sldMkLst>
      </pc:sldChg>
      <pc:sldChg chg="addSp delSp modSp add mod delAnim modAnim">
        <pc:chgData name="mai xuan long" userId="e541558293304fc0" providerId="LiveId" clId="{95BB24E7-2598-444A-AD1A-71EAB072470C}" dt="2021-09-13T10:34:33.798" v="838" actId="255"/>
        <pc:sldMkLst>
          <pc:docMk/>
          <pc:sldMk cId="2161290482" sldId="318"/>
        </pc:sldMkLst>
        <pc:spChg chg="del">
          <ac:chgData name="mai xuan long" userId="e541558293304fc0" providerId="LiveId" clId="{95BB24E7-2598-444A-AD1A-71EAB072470C}" dt="2021-09-13T10:27:43.541" v="708" actId="478"/>
          <ac:spMkLst>
            <pc:docMk/>
            <pc:sldMk cId="2161290482" sldId="318"/>
            <ac:spMk id="16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27:11.898" v="645" actId="478"/>
          <ac:spMkLst>
            <pc:docMk/>
            <pc:sldMk cId="2161290482" sldId="318"/>
            <ac:spMk id="21" creationId="{00000000-0000-0000-0000-000000000000}"/>
          </ac:spMkLst>
        </pc:spChg>
        <pc:spChg chg="del mod">
          <ac:chgData name="mai xuan long" userId="e541558293304fc0" providerId="LiveId" clId="{95BB24E7-2598-444A-AD1A-71EAB072470C}" dt="2021-09-13T10:29:16.513" v="717" actId="478"/>
          <ac:spMkLst>
            <pc:docMk/>
            <pc:sldMk cId="2161290482" sldId="318"/>
            <ac:spMk id="22" creationId="{00000000-0000-0000-0000-000000000000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38" creationId="{57804909-F099-4D8F-B220-360F1A18461C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40" creationId="{B0388C01-F224-4B7F-80D8-CB3CE9A8FED8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41" creationId="{0599613D-E26D-4551-AEDD-261FE677AE07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42" creationId="{BE38F951-1250-4C0B-8767-33613ACA44F8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44" creationId="{F258BBB7-14C8-4589-9E82-EBA629EECC0D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45" creationId="{6F7F6590-FDB9-4BEB-A533-C94FB2E4B2E0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50" creationId="{3717D4DA-9217-4DB8-B86A-5CB4BBD20923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51" creationId="{66048106-EFDB-4714-B461-F21988E3AD26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52" creationId="{3FC64139-23C0-400F-BD87-2FE35556137A}"/>
          </ac:spMkLst>
        </pc:spChg>
        <pc:spChg chg="add mod">
          <ac:chgData name="mai xuan long" userId="e541558293304fc0" providerId="LiveId" clId="{95BB24E7-2598-444A-AD1A-71EAB072470C}" dt="2021-09-13T10:28:44.929" v="712"/>
          <ac:spMkLst>
            <pc:docMk/>
            <pc:sldMk cId="2161290482" sldId="318"/>
            <ac:spMk id="53" creationId="{E2D88C28-B64F-4D2E-87E2-88A6A11710DD}"/>
          </ac:spMkLst>
        </pc:spChg>
        <pc:spChg chg="add mod">
          <ac:chgData name="mai xuan long" userId="e541558293304fc0" providerId="LiveId" clId="{95BB24E7-2598-444A-AD1A-71EAB072470C}" dt="2021-09-13T10:32:59.866" v="794" actId="14100"/>
          <ac:spMkLst>
            <pc:docMk/>
            <pc:sldMk cId="2161290482" sldId="318"/>
            <ac:spMk id="66" creationId="{9B680D9E-29C7-41E7-A4B9-59556CFB849A}"/>
          </ac:spMkLst>
        </pc:spChg>
        <pc:spChg chg="add mod">
          <ac:chgData name="mai xuan long" userId="e541558293304fc0" providerId="LiveId" clId="{95BB24E7-2598-444A-AD1A-71EAB072470C}" dt="2021-09-13T10:33:20.320" v="796" actId="122"/>
          <ac:spMkLst>
            <pc:docMk/>
            <pc:sldMk cId="2161290482" sldId="318"/>
            <ac:spMk id="68" creationId="{C40FDD48-AA53-46B7-8706-877555D25518}"/>
          </ac:spMkLst>
        </pc:spChg>
        <pc:spChg chg="add mod">
          <ac:chgData name="mai xuan long" userId="e541558293304fc0" providerId="LiveId" clId="{95BB24E7-2598-444A-AD1A-71EAB072470C}" dt="2021-09-13T10:33:16.888" v="795" actId="122"/>
          <ac:spMkLst>
            <pc:docMk/>
            <pc:sldMk cId="2161290482" sldId="318"/>
            <ac:spMk id="69" creationId="{A57EBD4D-78EF-4250-BF5D-B462D6C7C584}"/>
          </ac:spMkLst>
        </pc:spChg>
        <pc:spChg chg="add mod">
          <ac:chgData name="mai xuan long" userId="e541558293304fc0" providerId="LiveId" clId="{95BB24E7-2598-444A-AD1A-71EAB072470C}" dt="2021-09-13T10:31:30.936" v="767" actId="20577"/>
          <ac:spMkLst>
            <pc:docMk/>
            <pc:sldMk cId="2161290482" sldId="318"/>
            <ac:spMk id="70" creationId="{701FF95A-5A3D-4A3E-AAFE-9BCDD2D385EA}"/>
          </ac:spMkLst>
        </pc:spChg>
        <pc:spChg chg="add mod">
          <ac:chgData name="mai xuan long" userId="e541558293304fc0" providerId="LiveId" clId="{95BB24E7-2598-444A-AD1A-71EAB072470C}" dt="2021-09-13T10:32:49.355" v="792" actId="122"/>
          <ac:spMkLst>
            <pc:docMk/>
            <pc:sldMk cId="2161290482" sldId="318"/>
            <ac:spMk id="72" creationId="{D49BE5E0-B7B5-47F8-B4BF-9BF8E9434AD5}"/>
          </ac:spMkLst>
        </pc:spChg>
        <pc:spChg chg="add mod">
          <ac:chgData name="mai xuan long" userId="e541558293304fc0" providerId="LiveId" clId="{95BB24E7-2598-444A-AD1A-71EAB072470C}" dt="2021-09-13T10:33:23.579" v="797" actId="122"/>
          <ac:spMkLst>
            <pc:docMk/>
            <pc:sldMk cId="2161290482" sldId="318"/>
            <ac:spMk id="73" creationId="{24DDD375-2708-4491-9E9F-CFA778CADC90}"/>
          </ac:spMkLst>
        </pc:spChg>
        <pc:spChg chg="add mod">
          <ac:chgData name="mai xuan long" userId="e541558293304fc0" providerId="LiveId" clId="{95BB24E7-2598-444A-AD1A-71EAB072470C}" dt="2021-09-13T10:34:33.798" v="838" actId="255"/>
          <ac:spMkLst>
            <pc:docMk/>
            <pc:sldMk cId="2161290482" sldId="318"/>
            <ac:spMk id="78" creationId="{2475D572-0A15-4CCA-BDCE-CA7AF32DE75A}"/>
          </ac:spMkLst>
        </pc:spChg>
        <pc:spChg chg="add mod">
          <ac:chgData name="mai xuan long" userId="e541558293304fc0" providerId="LiveId" clId="{95BB24E7-2598-444A-AD1A-71EAB072470C}" dt="2021-09-13T10:31:14.578" v="764" actId="255"/>
          <ac:spMkLst>
            <pc:docMk/>
            <pc:sldMk cId="2161290482" sldId="318"/>
            <ac:spMk id="79" creationId="{08E8533F-EEA2-4620-B41E-68123E8E7AAF}"/>
          </ac:spMkLst>
        </pc:spChg>
        <pc:spChg chg="add mod">
          <ac:chgData name="mai xuan long" userId="e541558293304fc0" providerId="LiveId" clId="{95BB24E7-2598-444A-AD1A-71EAB072470C}" dt="2021-09-13T10:31:14.578" v="764" actId="255"/>
          <ac:spMkLst>
            <pc:docMk/>
            <pc:sldMk cId="2161290482" sldId="318"/>
            <ac:spMk id="80" creationId="{39C1CA22-675D-40D3-AAA8-9F106F3EB094}"/>
          </ac:spMkLst>
        </pc:spChg>
        <pc:spChg chg="add mod">
          <ac:chgData name="mai xuan long" userId="e541558293304fc0" providerId="LiveId" clId="{95BB24E7-2598-444A-AD1A-71EAB072470C}" dt="2021-09-13T10:31:14.578" v="764" actId="255"/>
          <ac:spMkLst>
            <pc:docMk/>
            <pc:sldMk cId="2161290482" sldId="318"/>
            <ac:spMk id="81" creationId="{BFCA271C-8FA4-4ABC-8BD6-B95745DFEA24}"/>
          </ac:spMkLst>
        </pc:spChg>
        <pc:grpChg chg="del">
          <ac:chgData name="mai xuan long" userId="e541558293304fc0" providerId="LiveId" clId="{95BB24E7-2598-444A-AD1A-71EAB072470C}" dt="2021-09-13T10:27:11.898" v="645" actId="478"/>
          <ac:grpSpMkLst>
            <pc:docMk/>
            <pc:sldMk cId="2161290482" sldId="318"/>
            <ac:grpSpMk id="5" creationId="{00000000-0000-0000-0000-000000000000}"/>
          </ac:grpSpMkLst>
        </pc:grpChg>
        <pc:grpChg chg="del">
          <ac:chgData name="mai xuan long" userId="e541558293304fc0" providerId="LiveId" clId="{95BB24E7-2598-444A-AD1A-71EAB072470C}" dt="2021-09-13T10:27:11.898" v="645" actId="478"/>
          <ac:grpSpMkLst>
            <pc:docMk/>
            <pc:sldMk cId="2161290482" sldId="318"/>
            <ac:grpSpMk id="9" creationId="{00000000-0000-0000-0000-000000000000}"/>
          </ac:grpSpMkLst>
        </pc:grpChg>
        <pc:grpChg chg="del mod">
          <ac:chgData name="mai xuan long" userId="e541558293304fc0" providerId="LiveId" clId="{95BB24E7-2598-444A-AD1A-71EAB072470C}" dt="2021-09-13T10:29:16.513" v="717" actId="478"/>
          <ac:grpSpMkLst>
            <pc:docMk/>
            <pc:sldMk cId="2161290482" sldId="318"/>
            <ac:grpSpMk id="10" creationId="{00000000-0000-0000-0000-000000000000}"/>
          </ac:grpSpMkLst>
        </pc:grpChg>
        <pc:grpChg chg="add del mod">
          <ac:chgData name="mai xuan long" userId="e541558293304fc0" providerId="LiveId" clId="{95BB24E7-2598-444A-AD1A-71EAB072470C}" dt="2021-09-13T10:29:11.817" v="716" actId="478"/>
          <ac:grpSpMkLst>
            <pc:docMk/>
            <pc:sldMk cId="2161290482" sldId="318"/>
            <ac:grpSpMk id="34" creationId="{EB85CADB-F07A-47A2-A307-75CCAAD73469}"/>
          </ac:grpSpMkLst>
        </pc:grpChg>
        <pc:grpChg chg="add mod">
          <ac:chgData name="mai xuan long" userId="e541558293304fc0" providerId="LiveId" clId="{95BB24E7-2598-444A-AD1A-71EAB072470C}" dt="2021-09-13T10:28:44.929" v="712"/>
          <ac:grpSpMkLst>
            <pc:docMk/>
            <pc:sldMk cId="2161290482" sldId="318"/>
            <ac:grpSpMk id="35" creationId="{E528748F-606C-47F6-9483-7239AAFE457E}"/>
          </ac:grpSpMkLst>
        </pc:grpChg>
        <pc:grpChg chg="add mod">
          <ac:chgData name="mai xuan long" userId="e541558293304fc0" providerId="LiveId" clId="{95BB24E7-2598-444A-AD1A-71EAB072470C}" dt="2021-09-13T10:28:44.929" v="712"/>
          <ac:grpSpMkLst>
            <pc:docMk/>
            <pc:sldMk cId="2161290482" sldId="318"/>
            <ac:grpSpMk id="36" creationId="{923AFABE-3D18-4630-A187-CB3D89080F52}"/>
          </ac:grpSpMkLst>
        </pc:grpChg>
        <pc:grpChg chg="add mod">
          <ac:chgData name="mai xuan long" userId="e541558293304fc0" providerId="LiveId" clId="{95BB24E7-2598-444A-AD1A-71EAB072470C}" dt="2021-09-13T10:31:24.126" v="766" actId="14100"/>
          <ac:grpSpMkLst>
            <pc:docMk/>
            <pc:sldMk cId="2161290482" sldId="318"/>
            <ac:grpSpMk id="55" creationId="{76938F6F-72EE-4F8A-B238-D8DCFB5313E8}"/>
          </ac:grpSpMkLst>
        </pc:grpChg>
        <pc:grpChg chg="mod">
          <ac:chgData name="mai xuan long" userId="e541558293304fc0" providerId="LiveId" clId="{95BB24E7-2598-444A-AD1A-71EAB072470C}" dt="2021-09-13T10:30:37.469" v="757" actId="1076"/>
          <ac:grpSpMkLst>
            <pc:docMk/>
            <pc:sldMk cId="2161290482" sldId="318"/>
            <ac:grpSpMk id="56" creationId="{00000000-0000-0000-0000-000000000000}"/>
          </ac:grpSpMkLst>
        </pc:grpChg>
        <pc:grpChg chg="add mod">
          <ac:chgData name="mai xuan long" userId="e541558293304fc0" providerId="LiveId" clId="{95BB24E7-2598-444A-AD1A-71EAB072470C}" dt="2021-09-13T10:30:15.317" v="755"/>
          <ac:grpSpMkLst>
            <pc:docMk/>
            <pc:sldMk cId="2161290482" sldId="318"/>
            <ac:grpSpMk id="63" creationId="{B454049D-14AA-4077-A63D-00D1C3717052}"/>
          </ac:grpSpMkLst>
        </pc:grpChg>
        <pc:grpChg chg="add mod">
          <ac:chgData name="mai xuan long" userId="e541558293304fc0" providerId="LiveId" clId="{95BB24E7-2598-444A-AD1A-71EAB072470C}" dt="2021-09-13T10:30:15.317" v="755"/>
          <ac:grpSpMkLst>
            <pc:docMk/>
            <pc:sldMk cId="2161290482" sldId="318"/>
            <ac:grpSpMk id="64" creationId="{DA018D80-0E6C-41AB-BD61-15B5C678233B}"/>
          </ac:grpSpMkLst>
        </pc:grpChg>
        <pc:grpChg chg="del">
          <ac:chgData name="mai xuan long" userId="e541558293304fc0" providerId="LiveId" clId="{95BB24E7-2598-444A-AD1A-71EAB072470C}" dt="2021-09-13T10:27:43.541" v="708" actId="478"/>
          <ac:grpSpMkLst>
            <pc:docMk/>
            <pc:sldMk cId="2161290482" sldId="318"/>
            <ac:grpSpMk id="88" creationId="{00000000-0000-0000-0000-000000000000}"/>
          </ac:grpSpMkLst>
        </pc:grpChg>
        <pc:grpChg chg="del">
          <ac:chgData name="mai xuan long" userId="e541558293304fc0" providerId="LiveId" clId="{95BB24E7-2598-444A-AD1A-71EAB072470C}" dt="2021-09-13T10:27:43.541" v="708" actId="478"/>
          <ac:grpSpMkLst>
            <pc:docMk/>
            <pc:sldMk cId="2161290482" sldId="318"/>
            <ac:grpSpMk id="92" creationId="{00000000-0000-0000-0000-000000000000}"/>
          </ac:grpSpMkLst>
        </pc:grpChg>
        <pc:grpChg chg="del">
          <ac:chgData name="mai xuan long" userId="e541558293304fc0" providerId="LiveId" clId="{95BB24E7-2598-444A-AD1A-71EAB072470C}" dt="2021-09-13T10:27:43.541" v="708" actId="478"/>
          <ac:grpSpMkLst>
            <pc:docMk/>
            <pc:sldMk cId="2161290482" sldId="318"/>
            <ac:grpSpMk id="96" creationId="{00000000-0000-0000-0000-000000000000}"/>
          </ac:grpSpMkLst>
        </pc:grpChg>
        <pc:graphicFrameChg chg="add del mod">
          <ac:chgData name="mai xuan long" userId="e541558293304fc0" providerId="LiveId" clId="{95BB24E7-2598-444A-AD1A-71EAB072470C}" dt="2021-09-13T10:28:41.999" v="711"/>
          <ac:graphicFrameMkLst>
            <pc:docMk/>
            <pc:sldMk cId="2161290482" sldId="318"/>
            <ac:graphicFrameMk id="2" creationId="{978BCDBF-1366-4492-8FCF-91B338FF3AE1}"/>
          </ac:graphicFrameMkLst>
        </pc:graphicFrameChg>
        <pc:graphicFrameChg chg="add del mod">
          <ac:chgData name="mai xuan long" userId="e541558293304fc0" providerId="LiveId" clId="{95BB24E7-2598-444A-AD1A-71EAB072470C}" dt="2021-09-13T10:30:11.933" v="754"/>
          <ac:graphicFrameMkLst>
            <pc:docMk/>
            <pc:sldMk cId="2161290482" sldId="318"/>
            <ac:graphicFrameMk id="3" creationId="{147DFBF6-47B6-4DA1-A161-C8765CC9F0DB}"/>
          </ac:graphicFrameMkLst>
        </pc:graphicFrameChg>
        <pc:cxnChg chg="add mod">
          <ac:chgData name="mai xuan long" userId="e541558293304fc0" providerId="LiveId" clId="{95BB24E7-2598-444A-AD1A-71EAB072470C}" dt="2021-09-13T10:28:44.929" v="712"/>
          <ac:cxnSpMkLst>
            <pc:docMk/>
            <pc:sldMk cId="2161290482" sldId="318"/>
            <ac:cxnSpMk id="37" creationId="{5C0BAF29-8D62-44EC-9D59-249B888BF3BB}"/>
          </ac:cxnSpMkLst>
        </pc:cxnChg>
        <pc:cxnChg chg="add mod">
          <ac:chgData name="mai xuan long" userId="e541558293304fc0" providerId="LiveId" clId="{95BB24E7-2598-444A-AD1A-71EAB072470C}" dt="2021-09-13T10:28:44.929" v="712"/>
          <ac:cxnSpMkLst>
            <pc:docMk/>
            <pc:sldMk cId="2161290482" sldId="318"/>
            <ac:cxnSpMk id="39" creationId="{2887A7B7-BB97-4A1C-974B-078EA3BD6D05}"/>
          </ac:cxnSpMkLst>
        </pc:cxnChg>
        <pc:cxnChg chg="add mod">
          <ac:chgData name="mai xuan long" userId="e541558293304fc0" providerId="LiveId" clId="{95BB24E7-2598-444A-AD1A-71EAB072470C}" dt="2021-09-13T10:28:44.929" v="712"/>
          <ac:cxnSpMkLst>
            <pc:docMk/>
            <pc:sldMk cId="2161290482" sldId="318"/>
            <ac:cxnSpMk id="43" creationId="{29BFCACE-29D3-4EAF-B4F3-BD9088F75CE2}"/>
          </ac:cxnSpMkLst>
        </pc:cxnChg>
        <pc:cxnChg chg="add mod">
          <ac:chgData name="mai xuan long" userId="e541558293304fc0" providerId="LiveId" clId="{95BB24E7-2598-444A-AD1A-71EAB072470C}" dt="2021-09-13T10:28:44.929" v="712"/>
          <ac:cxnSpMkLst>
            <pc:docMk/>
            <pc:sldMk cId="2161290482" sldId="318"/>
            <ac:cxnSpMk id="46" creationId="{BC4A2536-9247-4C95-84EA-B559CC202597}"/>
          </ac:cxnSpMkLst>
        </pc:cxnChg>
        <pc:cxnChg chg="add mod">
          <ac:chgData name="mai xuan long" userId="e541558293304fc0" providerId="LiveId" clId="{95BB24E7-2598-444A-AD1A-71EAB072470C}" dt="2021-09-13T10:28:44.929" v="712"/>
          <ac:cxnSpMkLst>
            <pc:docMk/>
            <pc:sldMk cId="2161290482" sldId="318"/>
            <ac:cxnSpMk id="47" creationId="{FFE8F3A8-64BD-42B8-9350-D7AF97425961}"/>
          </ac:cxnSpMkLst>
        </pc:cxnChg>
        <pc:cxnChg chg="add mod">
          <ac:chgData name="mai xuan long" userId="e541558293304fc0" providerId="LiveId" clId="{95BB24E7-2598-444A-AD1A-71EAB072470C}" dt="2021-09-13T10:28:44.929" v="712"/>
          <ac:cxnSpMkLst>
            <pc:docMk/>
            <pc:sldMk cId="2161290482" sldId="318"/>
            <ac:cxnSpMk id="48" creationId="{E9BAAE54-C9EF-40B4-BF47-9A028B1E34FE}"/>
          </ac:cxnSpMkLst>
        </pc:cxnChg>
        <pc:cxnChg chg="add mod">
          <ac:chgData name="mai xuan long" userId="e541558293304fc0" providerId="LiveId" clId="{95BB24E7-2598-444A-AD1A-71EAB072470C}" dt="2021-09-13T10:28:44.929" v="712"/>
          <ac:cxnSpMkLst>
            <pc:docMk/>
            <pc:sldMk cId="2161290482" sldId="318"/>
            <ac:cxnSpMk id="49" creationId="{90C5AB25-46CA-4202-ACC5-94715E7988F9}"/>
          </ac:cxnSpMkLst>
        </pc:cxnChg>
        <pc:cxnChg chg="add mod">
          <ac:chgData name="mai xuan long" userId="e541558293304fc0" providerId="LiveId" clId="{95BB24E7-2598-444A-AD1A-71EAB072470C}" dt="2021-09-13T10:30:15.317" v="755"/>
          <ac:cxnSpMkLst>
            <pc:docMk/>
            <pc:sldMk cId="2161290482" sldId="318"/>
            <ac:cxnSpMk id="65" creationId="{BB40E40B-5CA4-4A94-8751-E1724C42A68C}"/>
          </ac:cxnSpMkLst>
        </pc:cxnChg>
        <pc:cxnChg chg="add mod">
          <ac:chgData name="mai xuan long" userId="e541558293304fc0" providerId="LiveId" clId="{95BB24E7-2598-444A-AD1A-71EAB072470C}" dt="2021-09-13T10:30:15.317" v="755"/>
          <ac:cxnSpMkLst>
            <pc:docMk/>
            <pc:sldMk cId="2161290482" sldId="318"/>
            <ac:cxnSpMk id="67" creationId="{40B75BBC-AC49-44C0-BA82-294D9DE62B30}"/>
          </ac:cxnSpMkLst>
        </pc:cxnChg>
        <pc:cxnChg chg="add mod">
          <ac:chgData name="mai xuan long" userId="e541558293304fc0" providerId="LiveId" clId="{95BB24E7-2598-444A-AD1A-71EAB072470C}" dt="2021-09-13T10:30:15.317" v="755"/>
          <ac:cxnSpMkLst>
            <pc:docMk/>
            <pc:sldMk cId="2161290482" sldId="318"/>
            <ac:cxnSpMk id="71" creationId="{A77ED292-5C47-4FBE-9DF9-21841C7A92E4}"/>
          </ac:cxnSpMkLst>
        </pc:cxnChg>
        <pc:cxnChg chg="add mod">
          <ac:chgData name="mai xuan long" userId="e541558293304fc0" providerId="LiveId" clId="{95BB24E7-2598-444A-AD1A-71EAB072470C}" dt="2021-09-13T10:30:15.317" v="755"/>
          <ac:cxnSpMkLst>
            <pc:docMk/>
            <pc:sldMk cId="2161290482" sldId="318"/>
            <ac:cxnSpMk id="74" creationId="{3CBD4CF8-6EAA-48BF-9134-757007FD5E18}"/>
          </ac:cxnSpMkLst>
        </pc:cxnChg>
        <pc:cxnChg chg="add mod">
          <ac:chgData name="mai xuan long" userId="e541558293304fc0" providerId="LiveId" clId="{95BB24E7-2598-444A-AD1A-71EAB072470C}" dt="2021-09-13T10:30:15.317" v="755"/>
          <ac:cxnSpMkLst>
            <pc:docMk/>
            <pc:sldMk cId="2161290482" sldId="318"/>
            <ac:cxnSpMk id="75" creationId="{A41DF067-4098-44F1-B686-6DCA7DCEFC2C}"/>
          </ac:cxnSpMkLst>
        </pc:cxnChg>
        <pc:cxnChg chg="add mod">
          <ac:chgData name="mai xuan long" userId="e541558293304fc0" providerId="LiveId" clId="{95BB24E7-2598-444A-AD1A-71EAB072470C}" dt="2021-09-13T10:30:15.317" v="755"/>
          <ac:cxnSpMkLst>
            <pc:docMk/>
            <pc:sldMk cId="2161290482" sldId="318"/>
            <ac:cxnSpMk id="76" creationId="{573D0E56-6178-4B99-8131-13DB9EF91CF7}"/>
          </ac:cxnSpMkLst>
        </pc:cxnChg>
        <pc:cxnChg chg="add mod">
          <ac:chgData name="mai xuan long" userId="e541558293304fc0" providerId="LiveId" clId="{95BB24E7-2598-444A-AD1A-71EAB072470C}" dt="2021-09-13T10:30:15.317" v="755"/>
          <ac:cxnSpMkLst>
            <pc:docMk/>
            <pc:sldMk cId="2161290482" sldId="318"/>
            <ac:cxnSpMk id="77" creationId="{51B8CA68-26F9-4558-99DC-75E3094B163D}"/>
          </ac:cxnSpMkLst>
        </pc:cxnChg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4018365100" sldId="318"/>
        </pc:sldMkLst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3132763018" sldId="319"/>
        </pc:sldMkLst>
      </pc:sldChg>
      <pc:sldChg chg="addSp delSp modSp add mod">
        <pc:chgData name="mai xuan long" userId="e541558293304fc0" providerId="LiveId" clId="{95BB24E7-2598-444A-AD1A-71EAB072470C}" dt="2021-09-13T10:44:21.348" v="977" actId="255"/>
        <pc:sldMkLst>
          <pc:docMk/>
          <pc:sldMk cId="4113523049" sldId="319"/>
        </pc:sldMkLst>
        <pc:spChg chg="del">
          <ac:chgData name="mai xuan long" userId="e541558293304fc0" providerId="LiveId" clId="{95BB24E7-2598-444A-AD1A-71EAB072470C}" dt="2021-09-13T10:37:15.993" v="859" actId="478"/>
          <ac:spMkLst>
            <pc:docMk/>
            <pc:sldMk cId="4113523049" sldId="319"/>
            <ac:spMk id="34" creationId="{E38B2A32-39B4-486B-974B-61D13C9BC547}"/>
          </ac:spMkLst>
        </pc:spChg>
        <pc:spChg chg="del">
          <ac:chgData name="mai xuan long" userId="e541558293304fc0" providerId="LiveId" clId="{95BB24E7-2598-444A-AD1A-71EAB072470C}" dt="2021-09-13T10:37:15.993" v="859" actId="478"/>
          <ac:spMkLst>
            <pc:docMk/>
            <pc:sldMk cId="4113523049" sldId="319"/>
            <ac:spMk id="35" creationId="{EE219672-4CE9-4715-BBB3-3AF9DFB23E0B}"/>
          </ac:spMkLst>
        </pc:spChg>
        <pc:spChg chg="del">
          <ac:chgData name="mai xuan long" userId="e541558293304fc0" providerId="LiveId" clId="{95BB24E7-2598-444A-AD1A-71EAB072470C}" dt="2021-09-13T10:37:15.993" v="859" actId="478"/>
          <ac:spMkLst>
            <pc:docMk/>
            <pc:sldMk cId="4113523049" sldId="319"/>
            <ac:spMk id="40" creationId="{1A243AA3-2E96-4EB2-9674-7269E533426E}"/>
          </ac:spMkLst>
        </pc:spChg>
        <pc:spChg chg="del">
          <ac:chgData name="mai xuan long" userId="e541558293304fc0" providerId="LiveId" clId="{95BB24E7-2598-444A-AD1A-71EAB072470C}" dt="2021-09-13T10:37:15.993" v="859" actId="478"/>
          <ac:spMkLst>
            <pc:docMk/>
            <pc:sldMk cId="4113523049" sldId="319"/>
            <ac:spMk id="45" creationId="{110E93EF-195D-4B31-A2F1-4DA1A8054D2F}"/>
          </ac:spMkLst>
        </pc:spChg>
        <pc:spChg chg="mod">
          <ac:chgData name="mai xuan long" userId="e541558293304fc0" providerId="LiveId" clId="{95BB24E7-2598-444A-AD1A-71EAB072470C}" dt="2021-09-13T10:37:09.415" v="858" actId="20577"/>
          <ac:spMkLst>
            <pc:docMk/>
            <pc:sldMk cId="4113523049" sldId="319"/>
            <ac:spMk id="47" creationId="{A7650814-1A18-4B24-A04E-F2EFE92BBC2D}"/>
          </ac:spMkLst>
        </pc:spChg>
        <pc:spChg chg="add mod">
          <ac:chgData name="mai xuan long" userId="e541558293304fc0" providerId="LiveId" clId="{95BB24E7-2598-444A-AD1A-71EAB072470C}" dt="2021-09-13T10:41:03.553" v="894" actId="1037"/>
          <ac:spMkLst>
            <pc:docMk/>
            <pc:sldMk cId="4113523049" sldId="319"/>
            <ac:spMk id="51" creationId="{E559D066-9E90-434E-8161-A10B18B7E552}"/>
          </ac:spMkLst>
        </pc:spChg>
        <pc:spChg chg="mod">
          <ac:chgData name="mai xuan long" userId="e541558293304fc0" providerId="LiveId" clId="{95BB24E7-2598-444A-AD1A-71EAB072470C}" dt="2021-09-13T10:38:18.778" v="869" actId="14100"/>
          <ac:spMkLst>
            <pc:docMk/>
            <pc:sldMk cId="4113523049" sldId="319"/>
            <ac:spMk id="52" creationId="{759B51B4-5503-487D-8BB6-7122D6F91EED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53" creationId="{372AAD41-F61D-414D-8E74-C283F846C7B1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54" creationId="{0B1CFD9E-BFBA-415B-90AC-D1AA9CB11C45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57" creationId="{E15BB70C-7DC8-4310-8473-904C84D9D819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58" creationId="{71F29164-F274-4DAA-A5C1-E7010098555B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80" creationId="{FF1CC7E5-A513-40B0-9C3D-EA394F033A6F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81" creationId="{0E96587A-A837-4323-961F-CC9B84ADE902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82" creationId="{9888D7CE-CD26-4426-AFE7-368F8D5426C7}"/>
          </ac:spMkLst>
        </pc:spChg>
        <pc:spChg chg="add mod">
          <ac:chgData name="mai xuan long" userId="e541558293304fc0" providerId="LiveId" clId="{95BB24E7-2598-444A-AD1A-71EAB072470C}" dt="2021-09-13T10:44:21.348" v="977" actId="255"/>
          <ac:spMkLst>
            <pc:docMk/>
            <pc:sldMk cId="4113523049" sldId="319"/>
            <ac:spMk id="83" creationId="{7F792B28-A2FF-4815-91FF-6F6BB95F69E1}"/>
          </ac:spMkLst>
        </pc:spChg>
        <pc:grpChg chg="mod">
          <ac:chgData name="mai xuan long" userId="e541558293304fc0" providerId="LiveId" clId="{95BB24E7-2598-444A-AD1A-71EAB072470C}" dt="2021-09-13T10:41:07.025" v="900" actId="1035"/>
          <ac:grpSpMkLst>
            <pc:docMk/>
            <pc:sldMk cId="4113523049" sldId="319"/>
            <ac:grpSpMk id="3" creationId="{286A8142-9903-4A6B-8333-6C5901EEBD85}"/>
          </ac:grpSpMkLst>
        </pc:grpChg>
        <pc:grpChg chg="mod">
          <ac:chgData name="mai xuan long" userId="e541558293304fc0" providerId="LiveId" clId="{95BB24E7-2598-444A-AD1A-71EAB072470C}" dt="2021-09-13T10:44:21.348" v="977" actId="255"/>
          <ac:grpSpMkLst>
            <pc:docMk/>
            <pc:sldMk cId="4113523049" sldId="319"/>
            <ac:grpSpMk id="121" creationId="{00000000-0000-0000-0000-000000000000}"/>
          </ac:grpSpMkLst>
        </pc:grpChg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1036066654" sldId="320"/>
        </pc:sldMkLst>
      </pc:sldChg>
      <pc:sldChg chg="addSp delSp modSp add mod">
        <pc:chgData name="mai xuan long" userId="e541558293304fc0" providerId="LiveId" clId="{95BB24E7-2598-444A-AD1A-71EAB072470C}" dt="2021-09-13T10:45:59.929" v="1013" actId="1036"/>
        <pc:sldMkLst>
          <pc:docMk/>
          <pc:sldMk cId="3063110722" sldId="320"/>
        </pc:sldMkLst>
        <pc:spChg chg="del">
          <ac:chgData name="mai xuan long" userId="e541558293304fc0" providerId="LiveId" clId="{95BB24E7-2598-444A-AD1A-71EAB072470C}" dt="2021-09-13T10:37:25.238" v="862" actId="478"/>
          <ac:spMkLst>
            <pc:docMk/>
            <pc:sldMk cId="3063110722" sldId="320"/>
            <ac:spMk id="34" creationId="{E38B2A32-39B4-486B-974B-61D13C9BC547}"/>
          </ac:spMkLst>
        </pc:spChg>
        <pc:spChg chg="del">
          <ac:chgData name="mai xuan long" userId="e541558293304fc0" providerId="LiveId" clId="{95BB24E7-2598-444A-AD1A-71EAB072470C}" dt="2021-09-13T10:37:25.238" v="862" actId="478"/>
          <ac:spMkLst>
            <pc:docMk/>
            <pc:sldMk cId="3063110722" sldId="320"/>
            <ac:spMk id="35" creationId="{EE219672-4CE9-4715-BBB3-3AF9DFB23E0B}"/>
          </ac:spMkLst>
        </pc:spChg>
        <pc:spChg chg="del">
          <ac:chgData name="mai xuan long" userId="e541558293304fc0" providerId="LiveId" clId="{95BB24E7-2598-444A-AD1A-71EAB072470C}" dt="2021-09-13T10:37:25.238" v="862" actId="478"/>
          <ac:spMkLst>
            <pc:docMk/>
            <pc:sldMk cId="3063110722" sldId="320"/>
            <ac:spMk id="40" creationId="{1A243AA3-2E96-4EB2-9674-7269E533426E}"/>
          </ac:spMkLst>
        </pc:spChg>
        <pc:spChg chg="del">
          <ac:chgData name="mai xuan long" userId="e541558293304fc0" providerId="LiveId" clId="{95BB24E7-2598-444A-AD1A-71EAB072470C}" dt="2021-09-13T10:37:25.238" v="862" actId="478"/>
          <ac:spMkLst>
            <pc:docMk/>
            <pc:sldMk cId="3063110722" sldId="320"/>
            <ac:spMk id="45" creationId="{110E93EF-195D-4B31-A2F1-4DA1A8054D2F}"/>
          </ac:spMkLst>
        </pc:spChg>
        <pc:spChg chg="mod">
          <ac:chgData name="mai xuan long" userId="e541558293304fc0" providerId="LiveId" clId="{95BB24E7-2598-444A-AD1A-71EAB072470C}" dt="2021-09-13T10:37:20.570" v="861" actId="20577"/>
          <ac:spMkLst>
            <pc:docMk/>
            <pc:sldMk cId="3063110722" sldId="320"/>
            <ac:spMk id="47" creationId="{A7650814-1A18-4B24-A04E-F2EFE92BBC2D}"/>
          </ac:spMkLst>
        </pc:spChg>
        <pc:spChg chg="add mod">
          <ac:chgData name="mai xuan long" userId="e541558293304fc0" providerId="LiveId" clId="{95BB24E7-2598-444A-AD1A-71EAB072470C}" dt="2021-09-13T10:38:59.600" v="874"/>
          <ac:spMkLst>
            <pc:docMk/>
            <pc:sldMk cId="3063110722" sldId="320"/>
            <ac:spMk id="51" creationId="{D8C36F9F-9209-4484-A6B2-DD3C8C3B1988}"/>
          </ac:spMkLst>
        </pc:spChg>
        <pc:spChg chg="add mod">
          <ac:chgData name="mai xuan long" userId="e541558293304fc0" providerId="LiveId" clId="{95BB24E7-2598-444A-AD1A-71EAB072470C}" dt="2021-09-13T10:45:43.220" v="998" actId="255"/>
          <ac:spMkLst>
            <pc:docMk/>
            <pc:sldMk cId="3063110722" sldId="320"/>
            <ac:spMk id="53" creationId="{4185478B-A616-4274-9552-3E5D5DF84A7C}"/>
          </ac:spMkLst>
        </pc:spChg>
        <pc:spChg chg="add mod">
          <ac:chgData name="mai xuan long" userId="e541558293304fc0" providerId="LiveId" clId="{95BB24E7-2598-444A-AD1A-71EAB072470C}" dt="2021-09-13T10:45:48.965" v="1004" actId="1037"/>
          <ac:spMkLst>
            <pc:docMk/>
            <pc:sldMk cId="3063110722" sldId="320"/>
            <ac:spMk id="54" creationId="{F2DEC6D2-7E8C-4325-AE15-35B9405F5F90}"/>
          </ac:spMkLst>
        </pc:spChg>
        <pc:spChg chg="add mod">
          <ac:chgData name="mai xuan long" userId="e541558293304fc0" providerId="LiveId" clId="{95BB24E7-2598-444A-AD1A-71EAB072470C}" dt="2021-09-13T10:45:54.834" v="1012" actId="1038"/>
          <ac:spMkLst>
            <pc:docMk/>
            <pc:sldMk cId="3063110722" sldId="320"/>
            <ac:spMk id="57" creationId="{ACCB03E0-677E-4043-B94D-509D989DED25}"/>
          </ac:spMkLst>
        </pc:spChg>
        <pc:spChg chg="add mod">
          <ac:chgData name="mai xuan long" userId="e541558293304fc0" providerId="LiveId" clId="{95BB24E7-2598-444A-AD1A-71EAB072470C}" dt="2021-09-13T10:45:59.929" v="1013" actId="1036"/>
          <ac:spMkLst>
            <pc:docMk/>
            <pc:sldMk cId="3063110722" sldId="320"/>
            <ac:spMk id="58" creationId="{77212061-FF7E-4A87-9098-DC85673E16E8}"/>
          </ac:spMkLst>
        </pc:spChg>
        <pc:spChg chg="add mod">
          <ac:chgData name="mai xuan long" userId="e541558293304fc0" providerId="LiveId" clId="{95BB24E7-2598-444A-AD1A-71EAB072470C}" dt="2021-09-13T10:45:43.220" v="998" actId="255"/>
          <ac:spMkLst>
            <pc:docMk/>
            <pc:sldMk cId="3063110722" sldId="320"/>
            <ac:spMk id="80" creationId="{38E451F4-D934-468C-AEF7-218A54AACFB0}"/>
          </ac:spMkLst>
        </pc:spChg>
        <pc:grpChg chg="mod">
          <ac:chgData name="mai xuan long" userId="e541558293304fc0" providerId="LiveId" clId="{95BB24E7-2598-444A-AD1A-71EAB072470C}" dt="2021-09-13T10:45:43.220" v="998" actId="255"/>
          <ac:grpSpMkLst>
            <pc:docMk/>
            <pc:sldMk cId="3063110722" sldId="320"/>
            <ac:grpSpMk id="121" creationId="{00000000-0000-0000-0000-000000000000}"/>
          </ac:grpSpMkLst>
        </pc:grpChg>
      </pc:sldChg>
      <pc:sldChg chg="addSp delSp modSp add mod">
        <pc:chgData name="mai xuan long" userId="e541558293304fc0" providerId="LiveId" clId="{95BB24E7-2598-444A-AD1A-71EAB072470C}" dt="2021-09-13T10:49:35.327" v="1220" actId="1035"/>
        <pc:sldMkLst>
          <pc:docMk/>
          <pc:sldMk cId="1948747942" sldId="321"/>
        </pc:sldMkLst>
        <pc:spChg chg="del">
          <ac:chgData name="mai xuan long" userId="e541558293304fc0" providerId="LiveId" clId="{95BB24E7-2598-444A-AD1A-71EAB072470C}" dt="2021-09-13T10:37:35.563" v="865" actId="478"/>
          <ac:spMkLst>
            <pc:docMk/>
            <pc:sldMk cId="1948747942" sldId="321"/>
            <ac:spMk id="34" creationId="{E38B2A32-39B4-486B-974B-61D13C9BC547}"/>
          </ac:spMkLst>
        </pc:spChg>
        <pc:spChg chg="del">
          <ac:chgData name="mai xuan long" userId="e541558293304fc0" providerId="LiveId" clId="{95BB24E7-2598-444A-AD1A-71EAB072470C}" dt="2021-09-13T10:37:35.563" v="865" actId="478"/>
          <ac:spMkLst>
            <pc:docMk/>
            <pc:sldMk cId="1948747942" sldId="321"/>
            <ac:spMk id="35" creationId="{EE219672-4CE9-4715-BBB3-3AF9DFB23E0B}"/>
          </ac:spMkLst>
        </pc:spChg>
        <pc:spChg chg="del">
          <ac:chgData name="mai xuan long" userId="e541558293304fc0" providerId="LiveId" clId="{95BB24E7-2598-444A-AD1A-71EAB072470C}" dt="2021-09-13T10:37:35.563" v="865" actId="478"/>
          <ac:spMkLst>
            <pc:docMk/>
            <pc:sldMk cId="1948747942" sldId="321"/>
            <ac:spMk id="40" creationId="{1A243AA3-2E96-4EB2-9674-7269E533426E}"/>
          </ac:spMkLst>
        </pc:spChg>
        <pc:spChg chg="del">
          <ac:chgData name="mai xuan long" userId="e541558293304fc0" providerId="LiveId" clId="{95BB24E7-2598-444A-AD1A-71EAB072470C}" dt="2021-09-13T10:37:35.563" v="865" actId="478"/>
          <ac:spMkLst>
            <pc:docMk/>
            <pc:sldMk cId="1948747942" sldId="321"/>
            <ac:spMk id="45" creationId="{110E93EF-195D-4B31-A2F1-4DA1A8054D2F}"/>
          </ac:spMkLst>
        </pc:spChg>
        <pc:spChg chg="mod">
          <ac:chgData name="mai xuan long" userId="e541558293304fc0" providerId="LiveId" clId="{95BB24E7-2598-444A-AD1A-71EAB072470C}" dt="2021-09-13T10:37:30.383" v="864" actId="20577"/>
          <ac:spMkLst>
            <pc:docMk/>
            <pc:sldMk cId="1948747942" sldId="321"/>
            <ac:spMk id="47" creationId="{A7650814-1A18-4B24-A04E-F2EFE92BBC2D}"/>
          </ac:spMkLst>
        </pc:spChg>
        <pc:spChg chg="add mod">
          <ac:chgData name="mai xuan long" userId="e541558293304fc0" providerId="LiveId" clId="{95BB24E7-2598-444A-AD1A-71EAB072470C}" dt="2021-09-13T10:39:22.151" v="879"/>
          <ac:spMkLst>
            <pc:docMk/>
            <pc:sldMk cId="1948747942" sldId="321"/>
            <ac:spMk id="51" creationId="{BA89CA69-348D-4A4F-9711-7D1767B41478}"/>
          </ac:spMkLst>
        </pc:spChg>
        <pc:spChg chg="mod">
          <ac:chgData name="mai xuan long" userId="e541558293304fc0" providerId="LiveId" clId="{95BB24E7-2598-444A-AD1A-71EAB072470C}" dt="2021-09-13T10:46:11.725" v="1020" actId="14100"/>
          <ac:spMkLst>
            <pc:docMk/>
            <pc:sldMk cId="1948747942" sldId="321"/>
            <ac:spMk id="52" creationId="{759B51B4-5503-487D-8BB6-7122D6F91EED}"/>
          </ac:spMkLst>
        </pc:spChg>
        <pc:spChg chg="add mod">
          <ac:chgData name="mai xuan long" userId="e541558293304fc0" providerId="LiveId" clId="{95BB24E7-2598-444A-AD1A-71EAB072470C}" dt="2021-09-13T10:49:05.323" v="1178" actId="1036"/>
          <ac:spMkLst>
            <pc:docMk/>
            <pc:sldMk cId="1948747942" sldId="321"/>
            <ac:spMk id="53" creationId="{0D17B9FB-009C-46DA-A09B-38D864814ED0}"/>
          </ac:spMkLst>
        </pc:spChg>
        <pc:spChg chg="add mod">
          <ac:chgData name="mai xuan long" userId="e541558293304fc0" providerId="LiveId" clId="{95BB24E7-2598-444A-AD1A-71EAB072470C}" dt="2021-09-13T10:49:27.143" v="1201" actId="1036"/>
          <ac:spMkLst>
            <pc:docMk/>
            <pc:sldMk cId="1948747942" sldId="321"/>
            <ac:spMk id="54" creationId="{7B455A7D-688B-4E12-97AC-9E49AD666018}"/>
          </ac:spMkLst>
        </pc:spChg>
        <pc:spChg chg="add mod">
          <ac:chgData name="mai xuan long" userId="e541558293304fc0" providerId="LiveId" clId="{95BB24E7-2598-444A-AD1A-71EAB072470C}" dt="2021-09-13T10:49:27.143" v="1201" actId="1036"/>
          <ac:spMkLst>
            <pc:docMk/>
            <pc:sldMk cId="1948747942" sldId="321"/>
            <ac:spMk id="57" creationId="{8A3D2A4A-17BD-4166-9521-2CA2E44D0741}"/>
          </ac:spMkLst>
        </pc:spChg>
        <pc:spChg chg="add mod">
          <ac:chgData name="mai xuan long" userId="e541558293304fc0" providerId="LiveId" clId="{95BB24E7-2598-444A-AD1A-71EAB072470C}" dt="2021-09-13T10:49:35.327" v="1220" actId="1035"/>
          <ac:spMkLst>
            <pc:docMk/>
            <pc:sldMk cId="1948747942" sldId="321"/>
            <ac:spMk id="58" creationId="{149D6DB5-793B-45B3-9759-59FDCC9F0339}"/>
          </ac:spMkLst>
        </pc:spChg>
        <pc:spChg chg="add mod">
          <ac:chgData name="mai xuan long" userId="e541558293304fc0" providerId="LiveId" clId="{95BB24E7-2598-444A-AD1A-71EAB072470C}" dt="2021-09-13T10:48:57.203" v="1172" actId="1076"/>
          <ac:spMkLst>
            <pc:docMk/>
            <pc:sldMk cId="1948747942" sldId="321"/>
            <ac:spMk id="80" creationId="{C06F52B8-F3BB-484B-986B-33CC343F380A}"/>
          </ac:spMkLst>
        </pc:spChg>
        <pc:grpChg chg="mod">
          <ac:chgData name="mai xuan long" userId="e541558293304fc0" providerId="LiveId" clId="{95BB24E7-2598-444A-AD1A-71EAB072470C}" dt="2021-09-13T10:46:07.900" v="1019" actId="1035"/>
          <ac:grpSpMkLst>
            <pc:docMk/>
            <pc:sldMk cId="1948747942" sldId="321"/>
            <ac:grpSpMk id="3" creationId="{286A8142-9903-4A6B-8333-6C5901EEBD85}"/>
          </ac:grpSpMkLst>
        </pc:grpChg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3467239380" sldId="321"/>
        </pc:sldMkLst>
      </pc:sldChg>
      <pc:sldChg chg="addSp delSp modSp add mod">
        <pc:chgData name="mai xuan long" userId="e541558293304fc0" providerId="LiveId" clId="{95BB24E7-2598-444A-AD1A-71EAB072470C}" dt="2021-09-13T11:01:10.264" v="1628" actId="255"/>
        <pc:sldMkLst>
          <pc:docMk/>
          <pc:sldMk cId="557606003" sldId="322"/>
        </pc:sldMkLst>
        <pc:spChg chg="mod">
          <ac:chgData name="mai xuan long" userId="e541558293304fc0" providerId="LiveId" clId="{95BB24E7-2598-444A-AD1A-71EAB072470C}" dt="2021-09-13T10:53:46.529" v="1382" actId="255"/>
          <ac:spMkLst>
            <pc:docMk/>
            <pc:sldMk cId="557606003" sldId="322"/>
            <ac:spMk id="30" creationId="{6A23177A-EE55-4D95-B3A8-0F2EBA2B46B3}"/>
          </ac:spMkLst>
        </pc:spChg>
        <pc:spChg chg="mod">
          <ac:chgData name="mai xuan long" userId="e541558293304fc0" providerId="LiveId" clId="{95BB24E7-2598-444A-AD1A-71EAB072470C}" dt="2021-09-13T10:53:46.529" v="1382" actId="255"/>
          <ac:spMkLst>
            <pc:docMk/>
            <pc:sldMk cId="557606003" sldId="322"/>
            <ac:spMk id="31" creationId="{DE8CBE2B-1575-4122-8E73-C615AA16891C}"/>
          </ac:spMkLst>
        </pc:spChg>
        <pc:spChg chg="mod">
          <ac:chgData name="mai xuan long" userId="e541558293304fc0" providerId="LiveId" clId="{95BB24E7-2598-444A-AD1A-71EAB072470C}" dt="2021-09-13T10:53:46.529" v="1382" actId="255"/>
          <ac:spMkLst>
            <pc:docMk/>
            <pc:sldMk cId="557606003" sldId="322"/>
            <ac:spMk id="32" creationId="{5A34E846-7141-41FA-92C3-AD8591E4B014}"/>
          </ac:spMkLst>
        </pc:spChg>
        <pc:spChg chg="mod">
          <ac:chgData name="mai xuan long" userId="e541558293304fc0" providerId="LiveId" clId="{95BB24E7-2598-444A-AD1A-71EAB072470C}" dt="2021-09-13T10:53:46.529" v="1382" actId="255"/>
          <ac:spMkLst>
            <pc:docMk/>
            <pc:sldMk cId="557606003" sldId="322"/>
            <ac:spMk id="33" creationId="{27284EA4-B14D-4684-B16E-A9DBD741C15C}"/>
          </ac:spMkLst>
        </pc:spChg>
        <pc:spChg chg="del">
          <ac:chgData name="mai xuan long" userId="e541558293304fc0" providerId="LiveId" clId="{95BB24E7-2598-444A-AD1A-71EAB072470C}" dt="2021-09-13T10:37:44.663" v="866" actId="478"/>
          <ac:spMkLst>
            <pc:docMk/>
            <pc:sldMk cId="557606003" sldId="322"/>
            <ac:spMk id="34" creationId="{E38B2A32-39B4-486B-974B-61D13C9BC547}"/>
          </ac:spMkLst>
        </pc:spChg>
        <pc:spChg chg="del">
          <ac:chgData name="mai xuan long" userId="e541558293304fc0" providerId="LiveId" clId="{95BB24E7-2598-444A-AD1A-71EAB072470C}" dt="2021-09-13T10:37:44.663" v="866" actId="478"/>
          <ac:spMkLst>
            <pc:docMk/>
            <pc:sldMk cId="557606003" sldId="322"/>
            <ac:spMk id="35" creationId="{EE219672-4CE9-4715-BBB3-3AF9DFB23E0B}"/>
          </ac:spMkLst>
        </pc:spChg>
        <pc:spChg chg="mod">
          <ac:chgData name="mai xuan long" userId="e541558293304fc0" providerId="LiveId" clId="{95BB24E7-2598-444A-AD1A-71EAB072470C}" dt="2021-09-13T10:53:02.066" v="1301" actId="14100"/>
          <ac:spMkLst>
            <pc:docMk/>
            <pc:sldMk cId="557606003" sldId="322"/>
            <ac:spMk id="37" creationId="{00000000-0000-0000-0000-000000000000}"/>
          </ac:spMkLst>
        </pc:spChg>
        <pc:spChg chg="del">
          <ac:chgData name="mai xuan long" userId="e541558293304fc0" providerId="LiveId" clId="{95BB24E7-2598-444A-AD1A-71EAB072470C}" dt="2021-09-13T10:37:44.663" v="866" actId="478"/>
          <ac:spMkLst>
            <pc:docMk/>
            <pc:sldMk cId="557606003" sldId="322"/>
            <ac:spMk id="40" creationId="{1A243AA3-2E96-4EB2-9674-7269E533426E}"/>
          </ac:spMkLst>
        </pc:spChg>
        <pc:spChg chg="del">
          <ac:chgData name="mai xuan long" userId="e541558293304fc0" providerId="LiveId" clId="{95BB24E7-2598-444A-AD1A-71EAB072470C}" dt="2021-09-13T10:37:44.663" v="866" actId="478"/>
          <ac:spMkLst>
            <pc:docMk/>
            <pc:sldMk cId="557606003" sldId="322"/>
            <ac:spMk id="45" creationId="{110E93EF-195D-4B31-A2F1-4DA1A8054D2F}"/>
          </ac:spMkLst>
        </pc:spChg>
        <pc:spChg chg="add mod">
          <ac:chgData name="mai xuan long" userId="e541558293304fc0" providerId="LiveId" clId="{95BB24E7-2598-444A-AD1A-71EAB072470C}" dt="2021-09-13T10:52:57.770" v="1300" actId="1035"/>
          <ac:spMkLst>
            <pc:docMk/>
            <pc:sldMk cId="557606003" sldId="322"/>
            <ac:spMk id="51" creationId="{F24D3B55-50CE-4A7C-B1AE-F9D473D43B81}"/>
          </ac:spMkLst>
        </pc:spChg>
        <pc:spChg chg="mod">
          <ac:chgData name="mai xuan long" userId="e541558293304fc0" providerId="LiveId" clId="{95BB24E7-2598-444A-AD1A-71EAB072470C}" dt="2021-09-13T10:53:46.529" v="1382" actId="255"/>
          <ac:spMkLst>
            <pc:docMk/>
            <pc:sldMk cId="557606003" sldId="322"/>
            <ac:spMk id="52" creationId="{759B51B4-5503-487D-8BB6-7122D6F91EED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53" creationId="{03BFE521-5C18-4DC0-BEC5-448B9E7F03DF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54" creationId="{CF2D0CF5-9C06-4154-A144-2D59C0CAEC6D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57" creationId="{D492BD56-FD6C-4340-8FC4-E77F8905BD8D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58" creationId="{C504196F-D65C-4C9C-8839-76C18470368C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80" creationId="{51EEE33F-84D3-4ECA-8153-C70F8ACCE2A3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81" creationId="{F8795B05-BD9E-45BC-9AF1-CC8F539DBFD0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82" creationId="{646FE837-8F67-4E00-B01C-ACEA2669A083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83" creationId="{4FC5BEFE-38DE-4893-A475-18822459DB49}"/>
          </ac:spMkLst>
        </pc:spChg>
        <pc:spChg chg="add mod">
          <ac:chgData name="mai xuan long" userId="e541558293304fc0" providerId="LiveId" clId="{95BB24E7-2598-444A-AD1A-71EAB072470C}" dt="2021-09-13T11:01:10.264" v="1628" actId="255"/>
          <ac:spMkLst>
            <pc:docMk/>
            <pc:sldMk cId="557606003" sldId="322"/>
            <ac:spMk id="84" creationId="{F7BC94E8-5D38-422D-844B-CC02D159149E}"/>
          </ac:spMkLst>
        </pc:spChg>
        <pc:grpChg chg="mod">
          <ac:chgData name="mai xuan long" userId="e541558293304fc0" providerId="LiveId" clId="{95BB24E7-2598-444A-AD1A-71EAB072470C}" dt="2021-09-13T11:01:10.264" v="1628" actId="255"/>
          <ac:grpSpMkLst>
            <pc:docMk/>
            <pc:sldMk cId="557606003" sldId="322"/>
            <ac:grpSpMk id="3" creationId="{286A8142-9903-4A6B-8333-6C5901EEBD85}"/>
          </ac:grpSpMkLst>
        </pc:grpChg>
        <pc:grpChg chg="mod">
          <ac:chgData name="mai xuan long" userId="e541558293304fc0" providerId="LiveId" clId="{95BB24E7-2598-444A-AD1A-71EAB072470C}" dt="2021-09-13T10:53:46.529" v="1382" actId="255"/>
          <ac:grpSpMkLst>
            <pc:docMk/>
            <pc:sldMk cId="557606003" sldId="322"/>
            <ac:grpSpMk id="29" creationId="{407012F7-108C-4518-9D54-47D75542C611}"/>
          </ac:grpSpMkLst>
        </pc:grpChg>
        <pc:grpChg chg="mod">
          <ac:chgData name="mai xuan long" userId="e541558293304fc0" providerId="LiveId" clId="{95BB24E7-2598-444A-AD1A-71EAB072470C}" dt="2021-09-13T11:01:10.264" v="1628" actId="255"/>
          <ac:grpSpMkLst>
            <pc:docMk/>
            <pc:sldMk cId="557606003" sldId="322"/>
            <ac:grpSpMk id="121" creationId="{00000000-0000-0000-0000-000000000000}"/>
          </ac:grpSpMkLst>
        </pc:grpChg>
      </pc:sldChg>
      <pc:sldChg chg="delSp modSp add del mod">
        <pc:chgData name="mai xuan long" userId="e541558293304fc0" providerId="LiveId" clId="{95BB24E7-2598-444A-AD1A-71EAB072470C}" dt="2021-09-13T10:39:06.969" v="875" actId="47"/>
        <pc:sldMkLst>
          <pc:docMk/>
          <pc:sldMk cId="2157445660" sldId="323"/>
        </pc:sldMkLst>
        <pc:spChg chg="del mod">
          <ac:chgData name="mai xuan long" userId="e541558293304fc0" providerId="LiveId" clId="{95BB24E7-2598-444A-AD1A-71EAB072470C}" dt="2021-09-13T10:38:40.640" v="871" actId="478"/>
          <ac:spMkLst>
            <pc:docMk/>
            <pc:sldMk cId="2157445660" sldId="323"/>
            <ac:spMk id="34" creationId="{E38B2A32-39B4-486B-974B-61D13C9BC547}"/>
          </ac:spMkLst>
        </pc:spChg>
        <pc:spChg chg="del mod">
          <ac:chgData name="mai xuan long" userId="e541558293304fc0" providerId="LiveId" clId="{95BB24E7-2598-444A-AD1A-71EAB072470C}" dt="2021-09-13T10:38:40.640" v="871" actId="478"/>
          <ac:spMkLst>
            <pc:docMk/>
            <pc:sldMk cId="2157445660" sldId="323"/>
            <ac:spMk id="35" creationId="{EE219672-4CE9-4715-BBB3-3AF9DFB23E0B}"/>
          </ac:spMkLst>
        </pc:spChg>
        <pc:spChg chg="del">
          <ac:chgData name="mai xuan long" userId="e541558293304fc0" providerId="LiveId" clId="{95BB24E7-2598-444A-AD1A-71EAB072470C}" dt="2021-09-13T10:38:40.640" v="871" actId="478"/>
          <ac:spMkLst>
            <pc:docMk/>
            <pc:sldMk cId="2157445660" sldId="323"/>
            <ac:spMk id="40" creationId="{1A243AA3-2E96-4EB2-9674-7269E533426E}"/>
          </ac:spMkLst>
        </pc:spChg>
        <pc:spChg chg="del">
          <ac:chgData name="mai xuan long" userId="e541558293304fc0" providerId="LiveId" clId="{95BB24E7-2598-444A-AD1A-71EAB072470C}" dt="2021-09-13T10:38:40.640" v="871" actId="478"/>
          <ac:spMkLst>
            <pc:docMk/>
            <pc:sldMk cId="2157445660" sldId="323"/>
            <ac:spMk id="45" creationId="{110E93EF-195D-4B31-A2F1-4DA1A8054D2F}"/>
          </ac:spMkLst>
        </pc:spChg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2684499677" sldId="323"/>
        </pc:sldMkLst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2307897826" sldId="324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2396636374" sldId="325"/>
        </pc:sldMkLst>
      </pc:sldChg>
      <pc:sldChg chg="del">
        <pc:chgData name="mai xuan long" userId="e541558293304fc0" providerId="LiveId" clId="{95BB24E7-2598-444A-AD1A-71EAB072470C}" dt="2021-09-13T10:04:01.737" v="0" actId="47"/>
        <pc:sldMkLst>
          <pc:docMk/>
          <pc:sldMk cId="3113312116" sldId="326"/>
        </pc:sldMkLst>
      </pc:sldChg>
      <pc:sldChg chg="del">
        <pc:chgData name="mai xuan long" userId="e541558293304fc0" providerId="LiveId" clId="{95BB24E7-2598-444A-AD1A-71EAB072470C}" dt="2021-09-13T10:09:16.151" v="110" actId="47"/>
        <pc:sldMkLst>
          <pc:docMk/>
          <pc:sldMk cId="2427797139" sldId="32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5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86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55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861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250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359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7869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4676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3663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37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2510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77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410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644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532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644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942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0543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781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49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991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3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462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35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6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CCDBED9E-695B-45FF-A5CC-38AF924A3B3C}" type="datetimeFigureOut">
              <a:rPr lang="en-US" smtClean="0"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929CFADC-9C8A-4235-9C7E-BBAD0337C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95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4C8E1A9-3E18-4F70-8732-3E72A25B755A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9064" y="155574"/>
            <a:ext cx="1371421" cy="137160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6912" y="76200"/>
            <a:ext cx="1462850" cy="1461089"/>
          </a:xfrm>
          <a:prstGeom prst="rect">
            <a:avLst/>
          </a:prstGeom>
        </p:spPr>
      </p:pic>
      <p:grpSp>
        <p:nvGrpSpPr>
          <p:cNvPr id="38" name="Group 4"/>
          <p:cNvGrpSpPr>
            <a:grpSpLocks noChangeAspect="1"/>
          </p:cNvGrpSpPr>
          <p:nvPr userDrawn="1"/>
        </p:nvGrpSpPr>
        <p:grpSpPr bwMode="auto">
          <a:xfrm>
            <a:off x="22986" y="76200"/>
            <a:ext cx="21191538" cy="1439863"/>
            <a:chOff x="0" y="58"/>
            <a:chExt cx="13349" cy="907"/>
          </a:xfrm>
        </p:grpSpPr>
        <p:sp>
          <p:nvSpPr>
            <p:cNvPr id="3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0" y="60"/>
              <a:ext cx="13347" cy="900"/>
            </a:xfrm>
            <a:prstGeom prst="rect">
              <a:avLst/>
            </a:prstGeom>
            <a:solidFill>
              <a:srgbClr val="135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65" name="Picture 5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"/>
              <a:ext cx="13347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Freeform 6"/>
            <p:cNvSpPr>
              <a:spLocks/>
            </p:cNvSpPr>
            <p:nvPr userDrawn="1"/>
          </p:nvSpPr>
          <p:spPr bwMode="auto">
            <a:xfrm>
              <a:off x="0" y="58"/>
              <a:ext cx="13347" cy="880"/>
            </a:xfrm>
            <a:custGeom>
              <a:avLst/>
              <a:gdLst>
                <a:gd name="T0" fmla="*/ 0 w 7680"/>
                <a:gd name="T1" fmla="*/ 0 h 440"/>
                <a:gd name="T2" fmla="*/ 0 w 7680"/>
                <a:gd name="T3" fmla="*/ 40 h 440"/>
                <a:gd name="T4" fmla="*/ 0 w 7680"/>
                <a:gd name="T5" fmla="*/ 40 h 440"/>
                <a:gd name="T6" fmla="*/ 140 w 7680"/>
                <a:gd name="T7" fmla="*/ 40 h 440"/>
                <a:gd name="T8" fmla="*/ 200 w 7680"/>
                <a:gd name="T9" fmla="*/ 100 h 440"/>
                <a:gd name="T10" fmla="*/ 200 w 7680"/>
                <a:gd name="T11" fmla="*/ 380 h 440"/>
                <a:gd name="T12" fmla="*/ 200 w 7680"/>
                <a:gd name="T13" fmla="*/ 380 h 440"/>
                <a:gd name="T14" fmla="*/ 260 w 7680"/>
                <a:gd name="T15" fmla="*/ 440 h 440"/>
                <a:gd name="T16" fmla="*/ 540 w 7680"/>
                <a:gd name="T17" fmla="*/ 440 h 440"/>
                <a:gd name="T18" fmla="*/ 600 w 7680"/>
                <a:gd name="T19" fmla="*/ 380 h 440"/>
                <a:gd name="T20" fmla="*/ 600 w 7680"/>
                <a:gd name="T21" fmla="*/ 106 h 440"/>
                <a:gd name="T22" fmla="*/ 601 w 7680"/>
                <a:gd name="T23" fmla="*/ 106 h 440"/>
                <a:gd name="T24" fmla="*/ 601 w 7680"/>
                <a:gd name="T25" fmla="*/ 101 h 440"/>
                <a:gd name="T26" fmla="*/ 661 w 7680"/>
                <a:gd name="T27" fmla="*/ 41 h 440"/>
                <a:gd name="T28" fmla="*/ 676 w 7680"/>
                <a:gd name="T29" fmla="*/ 41 h 440"/>
                <a:gd name="T30" fmla="*/ 676 w 7680"/>
                <a:gd name="T31" fmla="*/ 40 h 440"/>
                <a:gd name="T32" fmla="*/ 7680 w 7680"/>
                <a:gd name="T33" fmla="*/ 40 h 440"/>
                <a:gd name="T34" fmla="*/ 7680 w 7680"/>
                <a:gd name="T35" fmla="*/ 0 h 440"/>
                <a:gd name="T36" fmla="*/ 0 w 7680"/>
                <a:gd name="T37" fmla="*/ 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680" h="440">
                  <a:moveTo>
                    <a:pt x="0" y="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40" y="40"/>
                    <a:pt x="140" y="40"/>
                    <a:pt x="140" y="40"/>
                  </a:cubicBezTo>
                  <a:cubicBezTo>
                    <a:pt x="173" y="40"/>
                    <a:pt x="200" y="67"/>
                    <a:pt x="200" y="10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380"/>
                    <a:pt x="200" y="380"/>
                    <a:pt x="200" y="380"/>
                  </a:cubicBezTo>
                  <a:cubicBezTo>
                    <a:pt x="200" y="414"/>
                    <a:pt x="227" y="440"/>
                    <a:pt x="260" y="440"/>
                  </a:cubicBezTo>
                  <a:cubicBezTo>
                    <a:pt x="540" y="440"/>
                    <a:pt x="540" y="440"/>
                    <a:pt x="540" y="440"/>
                  </a:cubicBezTo>
                  <a:cubicBezTo>
                    <a:pt x="574" y="440"/>
                    <a:pt x="600" y="414"/>
                    <a:pt x="600" y="380"/>
                  </a:cubicBezTo>
                  <a:cubicBezTo>
                    <a:pt x="600" y="106"/>
                    <a:pt x="600" y="106"/>
                    <a:pt x="600" y="106"/>
                  </a:cubicBezTo>
                  <a:cubicBezTo>
                    <a:pt x="601" y="106"/>
                    <a:pt x="601" y="106"/>
                    <a:pt x="601" y="106"/>
                  </a:cubicBezTo>
                  <a:cubicBezTo>
                    <a:pt x="601" y="101"/>
                    <a:pt x="601" y="101"/>
                    <a:pt x="601" y="101"/>
                  </a:cubicBezTo>
                  <a:cubicBezTo>
                    <a:pt x="601" y="67"/>
                    <a:pt x="627" y="41"/>
                    <a:pt x="661" y="41"/>
                  </a:cubicBezTo>
                  <a:cubicBezTo>
                    <a:pt x="676" y="41"/>
                    <a:pt x="676" y="41"/>
                    <a:pt x="676" y="41"/>
                  </a:cubicBezTo>
                  <a:cubicBezTo>
                    <a:pt x="676" y="40"/>
                    <a:pt x="676" y="40"/>
                    <a:pt x="676" y="40"/>
                  </a:cubicBezTo>
                  <a:cubicBezTo>
                    <a:pt x="7680" y="40"/>
                    <a:pt x="7680" y="40"/>
                    <a:pt x="7680" y="40"/>
                  </a:cubicBezTo>
                  <a:cubicBezTo>
                    <a:pt x="7680" y="0"/>
                    <a:pt x="7680" y="0"/>
                    <a:pt x="768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 userDrawn="1"/>
          </p:nvSpPr>
          <p:spPr bwMode="auto">
            <a:xfrm>
              <a:off x="1802" y="202"/>
              <a:ext cx="11545" cy="760"/>
            </a:xfrm>
            <a:custGeom>
              <a:avLst/>
              <a:gdLst>
                <a:gd name="T0" fmla="*/ 6643 w 6643"/>
                <a:gd name="T1" fmla="*/ 380 h 380"/>
                <a:gd name="T2" fmla="*/ 60 w 6643"/>
                <a:gd name="T3" fmla="*/ 380 h 380"/>
                <a:gd name="T4" fmla="*/ 0 w 6643"/>
                <a:gd name="T5" fmla="*/ 320 h 380"/>
                <a:gd name="T6" fmla="*/ 0 w 6643"/>
                <a:gd name="T7" fmla="*/ 60 h 380"/>
                <a:gd name="T8" fmla="*/ 60 w 6643"/>
                <a:gd name="T9" fmla="*/ 0 h 380"/>
                <a:gd name="T10" fmla="*/ 6643 w 6643"/>
                <a:gd name="T11" fmla="*/ 0 h 380"/>
                <a:gd name="T12" fmla="*/ 6643 w 6643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43" h="380">
                  <a:moveTo>
                    <a:pt x="6643" y="380"/>
                  </a:moveTo>
                  <a:cubicBezTo>
                    <a:pt x="60" y="380"/>
                    <a:pt x="60" y="380"/>
                    <a:pt x="60" y="380"/>
                  </a:cubicBezTo>
                  <a:cubicBezTo>
                    <a:pt x="27" y="380"/>
                    <a:pt x="0" y="353"/>
                    <a:pt x="0" y="32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27"/>
                    <a:pt x="27" y="0"/>
                    <a:pt x="60" y="0"/>
                  </a:cubicBezTo>
                  <a:cubicBezTo>
                    <a:pt x="6643" y="0"/>
                    <a:pt x="6643" y="0"/>
                    <a:pt x="6643" y="0"/>
                  </a:cubicBezTo>
                  <a:cubicBezTo>
                    <a:pt x="6643" y="380"/>
                    <a:pt x="6643" y="380"/>
                    <a:pt x="6643" y="380"/>
                  </a:cubicBezTo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5370" name="Picture 10"/>
            <p:cNvPicPr>
              <a:picLocks noChangeAspect="1"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6" y="195"/>
              <a:ext cx="11553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1" name="Picture 11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9" y="197"/>
              <a:ext cx="12208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3" name="Picture 13"/>
            <p:cNvPicPr>
              <a:picLocks noChangeAspect="1" noChangeArrowheads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7" y="213"/>
              <a:ext cx="107" cy="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Freeform 14"/>
            <p:cNvSpPr>
              <a:spLocks/>
            </p:cNvSpPr>
            <p:nvPr userDrawn="1"/>
          </p:nvSpPr>
          <p:spPr bwMode="auto">
            <a:xfrm>
              <a:off x="438" y="774"/>
              <a:ext cx="40" cy="82"/>
            </a:xfrm>
            <a:custGeom>
              <a:avLst/>
              <a:gdLst>
                <a:gd name="T0" fmla="*/ 12 w 40"/>
                <a:gd name="T1" fmla="*/ 82 h 82"/>
                <a:gd name="T2" fmla="*/ 12 w 40"/>
                <a:gd name="T3" fmla="*/ 14 h 82"/>
                <a:gd name="T4" fmla="*/ 0 w 40"/>
                <a:gd name="T5" fmla="*/ 14 h 82"/>
                <a:gd name="T6" fmla="*/ 0 w 40"/>
                <a:gd name="T7" fmla="*/ 0 h 82"/>
                <a:gd name="T8" fmla="*/ 40 w 40"/>
                <a:gd name="T9" fmla="*/ 0 h 82"/>
                <a:gd name="T10" fmla="*/ 40 w 40"/>
                <a:gd name="T11" fmla="*/ 14 h 82"/>
                <a:gd name="T12" fmla="*/ 26 w 40"/>
                <a:gd name="T13" fmla="*/ 14 h 82"/>
                <a:gd name="T14" fmla="*/ 26 w 40"/>
                <a:gd name="T15" fmla="*/ 82 h 82"/>
                <a:gd name="T16" fmla="*/ 12 w 40"/>
                <a:gd name="T17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82">
                  <a:moveTo>
                    <a:pt x="12" y="82"/>
                  </a:moveTo>
                  <a:lnTo>
                    <a:pt x="12" y="14"/>
                  </a:lnTo>
                  <a:lnTo>
                    <a:pt x="0" y="14"/>
                  </a:lnTo>
                  <a:lnTo>
                    <a:pt x="0" y="0"/>
                  </a:lnTo>
                  <a:lnTo>
                    <a:pt x="40" y="0"/>
                  </a:lnTo>
                  <a:lnTo>
                    <a:pt x="40" y="14"/>
                  </a:lnTo>
                  <a:lnTo>
                    <a:pt x="26" y="14"/>
                  </a:lnTo>
                  <a:lnTo>
                    <a:pt x="26" y="82"/>
                  </a:lnTo>
                  <a:lnTo>
                    <a:pt x="12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 noEditPoints="1"/>
            </p:cNvSpPr>
            <p:nvPr userDrawn="1"/>
          </p:nvSpPr>
          <p:spPr bwMode="auto">
            <a:xfrm>
              <a:off x="480" y="772"/>
              <a:ext cx="74" cy="86"/>
            </a:xfrm>
            <a:custGeom>
              <a:avLst/>
              <a:gdLst>
                <a:gd name="T0" fmla="*/ 22 w 43"/>
                <a:gd name="T1" fmla="*/ 0 h 43"/>
                <a:gd name="T2" fmla="*/ 33 w 43"/>
                <a:gd name="T3" fmla="*/ 3 h 43"/>
                <a:gd name="T4" fmla="*/ 41 w 43"/>
                <a:gd name="T5" fmla="*/ 11 h 43"/>
                <a:gd name="T6" fmla="*/ 43 w 43"/>
                <a:gd name="T7" fmla="*/ 22 h 43"/>
                <a:gd name="T8" fmla="*/ 41 w 43"/>
                <a:gd name="T9" fmla="*/ 32 h 43"/>
                <a:gd name="T10" fmla="*/ 33 w 43"/>
                <a:gd name="T11" fmla="*/ 40 h 43"/>
                <a:gd name="T12" fmla="*/ 22 w 43"/>
                <a:gd name="T13" fmla="*/ 43 h 43"/>
                <a:gd name="T14" fmla="*/ 14 w 43"/>
                <a:gd name="T15" fmla="*/ 41 h 43"/>
                <a:gd name="T16" fmla="*/ 7 w 43"/>
                <a:gd name="T17" fmla="*/ 37 h 43"/>
                <a:gd name="T18" fmla="*/ 2 w 43"/>
                <a:gd name="T19" fmla="*/ 30 h 43"/>
                <a:gd name="T20" fmla="*/ 0 w 43"/>
                <a:gd name="T21" fmla="*/ 22 h 43"/>
                <a:gd name="T22" fmla="*/ 3 w 43"/>
                <a:gd name="T23" fmla="*/ 11 h 43"/>
                <a:gd name="T24" fmla="*/ 11 w 43"/>
                <a:gd name="T25" fmla="*/ 3 h 43"/>
                <a:gd name="T26" fmla="*/ 22 w 43"/>
                <a:gd name="T27" fmla="*/ 0 h 43"/>
                <a:gd name="T28" fmla="*/ 22 w 43"/>
                <a:gd name="T29" fmla="*/ 7 h 43"/>
                <a:gd name="T30" fmla="*/ 15 w 43"/>
                <a:gd name="T31" fmla="*/ 9 h 43"/>
                <a:gd name="T32" fmla="*/ 10 w 43"/>
                <a:gd name="T33" fmla="*/ 14 h 43"/>
                <a:gd name="T34" fmla="*/ 8 w 43"/>
                <a:gd name="T35" fmla="*/ 21 h 43"/>
                <a:gd name="T36" fmla="*/ 9 w 43"/>
                <a:gd name="T37" fmla="*/ 27 h 43"/>
                <a:gd name="T38" fmla="*/ 12 w 43"/>
                <a:gd name="T39" fmla="*/ 31 h 43"/>
                <a:gd name="T40" fmla="*/ 17 w 43"/>
                <a:gd name="T41" fmla="*/ 34 h 43"/>
                <a:gd name="T42" fmla="*/ 22 w 43"/>
                <a:gd name="T43" fmla="*/ 36 h 43"/>
                <a:gd name="T44" fmla="*/ 29 w 43"/>
                <a:gd name="T45" fmla="*/ 34 h 43"/>
                <a:gd name="T46" fmla="*/ 34 w 43"/>
                <a:gd name="T47" fmla="*/ 28 h 43"/>
                <a:gd name="T48" fmla="*/ 36 w 43"/>
                <a:gd name="T49" fmla="*/ 21 h 43"/>
                <a:gd name="T50" fmla="*/ 34 w 43"/>
                <a:gd name="T51" fmla="*/ 14 h 43"/>
                <a:gd name="T52" fmla="*/ 29 w 43"/>
                <a:gd name="T53" fmla="*/ 9 h 43"/>
                <a:gd name="T54" fmla="*/ 22 w 43"/>
                <a:gd name="T55" fmla="*/ 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43">
                  <a:moveTo>
                    <a:pt x="22" y="0"/>
                  </a:moveTo>
                  <a:cubicBezTo>
                    <a:pt x="26" y="0"/>
                    <a:pt x="29" y="1"/>
                    <a:pt x="33" y="3"/>
                  </a:cubicBezTo>
                  <a:cubicBezTo>
                    <a:pt x="36" y="5"/>
                    <a:pt x="39" y="7"/>
                    <a:pt x="41" y="11"/>
                  </a:cubicBezTo>
                  <a:cubicBezTo>
                    <a:pt x="43" y="14"/>
                    <a:pt x="43" y="18"/>
                    <a:pt x="43" y="22"/>
                  </a:cubicBezTo>
                  <a:cubicBezTo>
                    <a:pt x="43" y="26"/>
                    <a:pt x="43" y="29"/>
                    <a:pt x="41" y="32"/>
                  </a:cubicBezTo>
                  <a:cubicBezTo>
                    <a:pt x="39" y="36"/>
                    <a:pt x="36" y="38"/>
                    <a:pt x="33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4" y="41"/>
                  </a:cubicBezTo>
                  <a:cubicBezTo>
                    <a:pt x="11" y="40"/>
                    <a:pt x="9" y="39"/>
                    <a:pt x="7" y="37"/>
                  </a:cubicBezTo>
                  <a:cubicBezTo>
                    <a:pt x="5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9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4" y="33"/>
                    <a:pt x="15" y="34"/>
                    <a:pt x="17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7" y="35"/>
                    <a:pt x="29" y="34"/>
                  </a:cubicBezTo>
                  <a:cubicBezTo>
                    <a:pt x="31" y="32"/>
                    <a:pt x="33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3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6"/>
            <p:cNvSpPr>
              <a:spLocks noEditPoints="1"/>
            </p:cNvSpPr>
            <p:nvPr userDrawn="1"/>
          </p:nvSpPr>
          <p:spPr bwMode="auto">
            <a:xfrm>
              <a:off x="560" y="748"/>
              <a:ext cx="71" cy="108"/>
            </a:xfrm>
            <a:custGeom>
              <a:avLst/>
              <a:gdLst>
                <a:gd name="T0" fmla="*/ 0 w 71"/>
                <a:gd name="T1" fmla="*/ 108 h 108"/>
                <a:gd name="T2" fmla="*/ 29 w 71"/>
                <a:gd name="T3" fmla="*/ 26 h 108"/>
                <a:gd name="T4" fmla="*/ 40 w 71"/>
                <a:gd name="T5" fmla="*/ 26 h 108"/>
                <a:gd name="T6" fmla="*/ 71 w 71"/>
                <a:gd name="T7" fmla="*/ 108 h 108"/>
                <a:gd name="T8" fmla="*/ 55 w 71"/>
                <a:gd name="T9" fmla="*/ 108 h 108"/>
                <a:gd name="T10" fmla="*/ 48 w 71"/>
                <a:gd name="T11" fmla="*/ 86 h 108"/>
                <a:gd name="T12" fmla="*/ 22 w 71"/>
                <a:gd name="T13" fmla="*/ 86 h 108"/>
                <a:gd name="T14" fmla="*/ 15 w 71"/>
                <a:gd name="T15" fmla="*/ 108 h 108"/>
                <a:gd name="T16" fmla="*/ 0 w 71"/>
                <a:gd name="T17" fmla="*/ 108 h 108"/>
                <a:gd name="T18" fmla="*/ 29 w 71"/>
                <a:gd name="T19" fmla="*/ 20 h 108"/>
                <a:gd name="T20" fmla="*/ 26 w 71"/>
                <a:gd name="T21" fmla="*/ 12 h 108"/>
                <a:gd name="T22" fmla="*/ 43 w 71"/>
                <a:gd name="T23" fmla="*/ 0 h 108"/>
                <a:gd name="T24" fmla="*/ 47 w 71"/>
                <a:gd name="T25" fmla="*/ 10 h 108"/>
                <a:gd name="T26" fmla="*/ 29 w 71"/>
                <a:gd name="T27" fmla="*/ 20 h 108"/>
                <a:gd name="T28" fmla="*/ 27 w 71"/>
                <a:gd name="T29" fmla="*/ 72 h 108"/>
                <a:gd name="T30" fmla="*/ 43 w 71"/>
                <a:gd name="T31" fmla="*/ 72 h 108"/>
                <a:gd name="T32" fmla="*/ 34 w 71"/>
                <a:gd name="T33" fmla="*/ 46 h 108"/>
                <a:gd name="T34" fmla="*/ 27 w 71"/>
                <a:gd name="T35" fmla="*/ 72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1" h="108">
                  <a:moveTo>
                    <a:pt x="0" y="108"/>
                  </a:moveTo>
                  <a:lnTo>
                    <a:pt x="29" y="26"/>
                  </a:lnTo>
                  <a:lnTo>
                    <a:pt x="40" y="26"/>
                  </a:lnTo>
                  <a:lnTo>
                    <a:pt x="71" y="108"/>
                  </a:lnTo>
                  <a:lnTo>
                    <a:pt x="55" y="108"/>
                  </a:lnTo>
                  <a:lnTo>
                    <a:pt x="48" y="86"/>
                  </a:lnTo>
                  <a:lnTo>
                    <a:pt x="22" y="86"/>
                  </a:lnTo>
                  <a:lnTo>
                    <a:pt x="15" y="108"/>
                  </a:lnTo>
                  <a:lnTo>
                    <a:pt x="0" y="108"/>
                  </a:lnTo>
                  <a:close/>
                  <a:moveTo>
                    <a:pt x="29" y="20"/>
                  </a:moveTo>
                  <a:lnTo>
                    <a:pt x="26" y="12"/>
                  </a:lnTo>
                  <a:lnTo>
                    <a:pt x="43" y="0"/>
                  </a:lnTo>
                  <a:lnTo>
                    <a:pt x="47" y="10"/>
                  </a:lnTo>
                  <a:lnTo>
                    <a:pt x="29" y="20"/>
                  </a:lnTo>
                  <a:close/>
                  <a:moveTo>
                    <a:pt x="27" y="72"/>
                  </a:moveTo>
                  <a:lnTo>
                    <a:pt x="43" y="72"/>
                  </a:lnTo>
                  <a:lnTo>
                    <a:pt x="34" y="46"/>
                  </a:lnTo>
                  <a:lnTo>
                    <a:pt x="27" y="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7"/>
            <p:cNvSpPr>
              <a:spLocks/>
            </p:cNvSpPr>
            <p:nvPr userDrawn="1"/>
          </p:nvSpPr>
          <p:spPr bwMode="auto">
            <a:xfrm>
              <a:off x="638" y="774"/>
              <a:ext cx="59" cy="82"/>
            </a:xfrm>
            <a:custGeom>
              <a:avLst/>
              <a:gdLst>
                <a:gd name="T0" fmla="*/ 0 w 59"/>
                <a:gd name="T1" fmla="*/ 82 h 82"/>
                <a:gd name="T2" fmla="*/ 0 w 59"/>
                <a:gd name="T3" fmla="*/ 0 h 82"/>
                <a:gd name="T4" fmla="*/ 16 w 59"/>
                <a:gd name="T5" fmla="*/ 0 h 82"/>
                <a:gd name="T6" fmla="*/ 45 w 59"/>
                <a:gd name="T7" fmla="*/ 60 h 82"/>
                <a:gd name="T8" fmla="*/ 45 w 59"/>
                <a:gd name="T9" fmla="*/ 0 h 82"/>
                <a:gd name="T10" fmla="*/ 59 w 59"/>
                <a:gd name="T11" fmla="*/ 0 h 82"/>
                <a:gd name="T12" fmla="*/ 59 w 59"/>
                <a:gd name="T13" fmla="*/ 82 h 82"/>
                <a:gd name="T14" fmla="*/ 43 w 59"/>
                <a:gd name="T15" fmla="*/ 82 h 82"/>
                <a:gd name="T16" fmla="*/ 14 w 59"/>
                <a:gd name="T17" fmla="*/ 22 h 82"/>
                <a:gd name="T18" fmla="*/ 14 w 59"/>
                <a:gd name="T19" fmla="*/ 82 h 82"/>
                <a:gd name="T20" fmla="*/ 0 w 59"/>
                <a:gd name="T2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82">
                  <a:moveTo>
                    <a:pt x="0" y="82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45" y="60"/>
                  </a:lnTo>
                  <a:lnTo>
                    <a:pt x="45" y="0"/>
                  </a:lnTo>
                  <a:lnTo>
                    <a:pt x="59" y="0"/>
                  </a:lnTo>
                  <a:lnTo>
                    <a:pt x="59" y="82"/>
                  </a:lnTo>
                  <a:lnTo>
                    <a:pt x="43" y="82"/>
                  </a:lnTo>
                  <a:lnTo>
                    <a:pt x="14" y="22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8"/>
            <p:cNvSpPr>
              <a:spLocks/>
            </p:cNvSpPr>
            <p:nvPr userDrawn="1"/>
          </p:nvSpPr>
          <p:spPr bwMode="auto">
            <a:xfrm>
              <a:off x="737" y="774"/>
              <a:ext cx="52" cy="82"/>
            </a:xfrm>
            <a:custGeom>
              <a:avLst/>
              <a:gdLst>
                <a:gd name="T0" fmla="*/ 0 w 52"/>
                <a:gd name="T1" fmla="*/ 82 h 82"/>
                <a:gd name="T2" fmla="*/ 0 w 52"/>
                <a:gd name="T3" fmla="*/ 0 h 82"/>
                <a:gd name="T4" fmla="*/ 14 w 52"/>
                <a:gd name="T5" fmla="*/ 0 h 82"/>
                <a:gd name="T6" fmla="*/ 14 w 52"/>
                <a:gd name="T7" fmla="*/ 32 h 82"/>
                <a:gd name="T8" fmla="*/ 40 w 52"/>
                <a:gd name="T9" fmla="*/ 32 h 82"/>
                <a:gd name="T10" fmla="*/ 40 w 52"/>
                <a:gd name="T11" fmla="*/ 0 h 82"/>
                <a:gd name="T12" fmla="*/ 52 w 52"/>
                <a:gd name="T13" fmla="*/ 0 h 82"/>
                <a:gd name="T14" fmla="*/ 52 w 52"/>
                <a:gd name="T15" fmla="*/ 82 h 82"/>
                <a:gd name="T16" fmla="*/ 40 w 52"/>
                <a:gd name="T17" fmla="*/ 82 h 82"/>
                <a:gd name="T18" fmla="*/ 40 w 52"/>
                <a:gd name="T19" fmla="*/ 48 h 82"/>
                <a:gd name="T20" fmla="*/ 14 w 52"/>
                <a:gd name="T21" fmla="*/ 48 h 82"/>
                <a:gd name="T22" fmla="*/ 14 w 52"/>
                <a:gd name="T23" fmla="*/ 82 h 82"/>
                <a:gd name="T24" fmla="*/ 0 w 52"/>
                <a:gd name="T2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2" h="82">
                  <a:moveTo>
                    <a:pt x="0" y="82"/>
                  </a:moveTo>
                  <a:lnTo>
                    <a:pt x="0" y="0"/>
                  </a:lnTo>
                  <a:lnTo>
                    <a:pt x="14" y="0"/>
                  </a:lnTo>
                  <a:lnTo>
                    <a:pt x="14" y="32"/>
                  </a:lnTo>
                  <a:lnTo>
                    <a:pt x="40" y="32"/>
                  </a:lnTo>
                  <a:lnTo>
                    <a:pt x="40" y="0"/>
                  </a:lnTo>
                  <a:lnTo>
                    <a:pt x="52" y="0"/>
                  </a:lnTo>
                  <a:lnTo>
                    <a:pt x="52" y="82"/>
                  </a:lnTo>
                  <a:lnTo>
                    <a:pt x="40" y="82"/>
                  </a:lnTo>
                  <a:lnTo>
                    <a:pt x="40" y="48"/>
                  </a:lnTo>
                  <a:lnTo>
                    <a:pt x="14" y="48"/>
                  </a:lnTo>
                  <a:lnTo>
                    <a:pt x="14" y="82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9"/>
            <p:cNvSpPr>
              <a:spLocks noEditPoints="1"/>
            </p:cNvSpPr>
            <p:nvPr userDrawn="1"/>
          </p:nvSpPr>
          <p:spPr bwMode="auto">
            <a:xfrm>
              <a:off x="800" y="772"/>
              <a:ext cx="74" cy="104"/>
            </a:xfrm>
            <a:custGeom>
              <a:avLst/>
              <a:gdLst>
                <a:gd name="T0" fmla="*/ 22 w 43"/>
                <a:gd name="T1" fmla="*/ 0 h 52"/>
                <a:gd name="T2" fmla="*/ 32 w 43"/>
                <a:gd name="T3" fmla="*/ 3 h 52"/>
                <a:gd name="T4" fmla="*/ 40 w 43"/>
                <a:gd name="T5" fmla="*/ 11 h 52"/>
                <a:gd name="T6" fmla="*/ 43 w 43"/>
                <a:gd name="T7" fmla="*/ 22 h 52"/>
                <a:gd name="T8" fmla="*/ 40 w 43"/>
                <a:gd name="T9" fmla="*/ 32 h 52"/>
                <a:gd name="T10" fmla="*/ 32 w 43"/>
                <a:gd name="T11" fmla="*/ 40 h 52"/>
                <a:gd name="T12" fmla="*/ 22 w 43"/>
                <a:gd name="T13" fmla="*/ 43 h 52"/>
                <a:gd name="T14" fmla="*/ 13 w 43"/>
                <a:gd name="T15" fmla="*/ 41 h 52"/>
                <a:gd name="T16" fmla="*/ 6 w 43"/>
                <a:gd name="T17" fmla="*/ 37 h 52"/>
                <a:gd name="T18" fmla="*/ 2 w 43"/>
                <a:gd name="T19" fmla="*/ 30 h 52"/>
                <a:gd name="T20" fmla="*/ 0 w 43"/>
                <a:gd name="T21" fmla="*/ 22 h 52"/>
                <a:gd name="T22" fmla="*/ 3 w 43"/>
                <a:gd name="T23" fmla="*/ 11 h 52"/>
                <a:gd name="T24" fmla="*/ 11 w 43"/>
                <a:gd name="T25" fmla="*/ 3 h 52"/>
                <a:gd name="T26" fmla="*/ 22 w 43"/>
                <a:gd name="T27" fmla="*/ 0 h 52"/>
                <a:gd name="T28" fmla="*/ 22 w 43"/>
                <a:gd name="T29" fmla="*/ 7 h 52"/>
                <a:gd name="T30" fmla="*/ 15 w 43"/>
                <a:gd name="T31" fmla="*/ 9 h 52"/>
                <a:gd name="T32" fmla="*/ 10 w 43"/>
                <a:gd name="T33" fmla="*/ 14 h 52"/>
                <a:gd name="T34" fmla="*/ 8 w 43"/>
                <a:gd name="T35" fmla="*/ 21 h 52"/>
                <a:gd name="T36" fmla="*/ 9 w 43"/>
                <a:gd name="T37" fmla="*/ 27 h 52"/>
                <a:gd name="T38" fmla="*/ 12 w 43"/>
                <a:gd name="T39" fmla="*/ 31 h 52"/>
                <a:gd name="T40" fmla="*/ 16 w 43"/>
                <a:gd name="T41" fmla="*/ 34 h 52"/>
                <a:gd name="T42" fmla="*/ 22 w 43"/>
                <a:gd name="T43" fmla="*/ 36 h 52"/>
                <a:gd name="T44" fmla="*/ 29 w 43"/>
                <a:gd name="T45" fmla="*/ 34 h 52"/>
                <a:gd name="T46" fmla="*/ 34 w 43"/>
                <a:gd name="T47" fmla="*/ 28 h 52"/>
                <a:gd name="T48" fmla="*/ 36 w 43"/>
                <a:gd name="T49" fmla="*/ 21 h 52"/>
                <a:gd name="T50" fmla="*/ 34 w 43"/>
                <a:gd name="T51" fmla="*/ 14 h 52"/>
                <a:gd name="T52" fmla="*/ 29 w 43"/>
                <a:gd name="T53" fmla="*/ 9 h 52"/>
                <a:gd name="T54" fmla="*/ 22 w 43"/>
                <a:gd name="T55" fmla="*/ 7 h 52"/>
                <a:gd name="T56" fmla="*/ 19 w 43"/>
                <a:gd name="T57" fmla="*/ 52 h 52"/>
                <a:gd name="T58" fmla="*/ 19 w 43"/>
                <a:gd name="T59" fmla="*/ 46 h 52"/>
                <a:gd name="T60" fmla="*/ 25 w 43"/>
                <a:gd name="T61" fmla="*/ 46 h 52"/>
                <a:gd name="T62" fmla="*/ 25 w 43"/>
                <a:gd name="T63" fmla="*/ 52 h 52"/>
                <a:gd name="T64" fmla="*/ 19 w 43"/>
                <a:gd name="T6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3" h="52">
                  <a:moveTo>
                    <a:pt x="22" y="0"/>
                  </a:moveTo>
                  <a:cubicBezTo>
                    <a:pt x="26" y="0"/>
                    <a:pt x="29" y="1"/>
                    <a:pt x="32" y="3"/>
                  </a:cubicBezTo>
                  <a:cubicBezTo>
                    <a:pt x="36" y="5"/>
                    <a:pt x="38" y="7"/>
                    <a:pt x="40" y="11"/>
                  </a:cubicBezTo>
                  <a:cubicBezTo>
                    <a:pt x="42" y="14"/>
                    <a:pt x="43" y="18"/>
                    <a:pt x="43" y="22"/>
                  </a:cubicBezTo>
                  <a:cubicBezTo>
                    <a:pt x="43" y="26"/>
                    <a:pt x="42" y="29"/>
                    <a:pt x="40" y="32"/>
                  </a:cubicBezTo>
                  <a:cubicBezTo>
                    <a:pt x="38" y="36"/>
                    <a:pt x="36" y="38"/>
                    <a:pt x="32" y="40"/>
                  </a:cubicBezTo>
                  <a:cubicBezTo>
                    <a:pt x="29" y="42"/>
                    <a:pt x="26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2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2" y="0"/>
                  </a:cubicBezTo>
                  <a:close/>
                  <a:moveTo>
                    <a:pt x="22" y="7"/>
                  </a:moveTo>
                  <a:cubicBezTo>
                    <a:pt x="19" y="7"/>
                    <a:pt x="17" y="8"/>
                    <a:pt x="15" y="9"/>
                  </a:cubicBezTo>
                  <a:cubicBezTo>
                    <a:pt x="13" y="11"/>
                    <a:pt x="11" y="12"/>
                    <a:pt x="10" y="14"/>
                  </a:cubicBezTo>
                  <a:cubicBezTo>
                    <a:pt x="8" y="17"/>
                    <a:pt x="8" y="19"/>
                    <a:pt x="8" y="21"/>
                  </a:cubicBezTo>
                  <a:cubicBezTo>
                    <a:pt x="8" y="23"/>
                    <a:pt x="8" y="25"/>
                    <a:pt x="9" y="27"/>
                  </a:cubicBezTo>
                  <a:cubicBezTo>
                    <a:pt x="10" y="29"/>
                    <a:pt x="11" y="30"/>
                    <a:pt x="12" y="31"/>
                  </a:cubicBezTo>
                  <a:cubicBezTo>
                    <a:pt x="13" y="33"/>
                    <a:pt x="15" y="34"/>
                    <a:pt x="16" y="34"/>
                  </a:cubicBezTo>
                  <a:cubicBezTo>
                    <a:pt x="18" y="35"/>
                    <a:pt x="20" y="36"/>
                    <a:pt x="22" y="36"/>
                  </a:cubicBezTo>
                  <a:cubicBezTo>
                    <a:pt x="24" y="36"/>
                    <a:pt x="26" y="35"/>
                    <a:pt x="29" y="34"/>
                  </a:cubicBezTo>
                  <a:cubicBezTo>
                    <a:pt x="31" y="32"/>
                    <a:pt x="32" y="31"/>
                    <a:pt x="34" y="28"/>
                  </a:cubicBezTo>
                  <a:cubicBezTo>
                    <a:pt x="35" y="26"/>
                    <a:pt x="36" y="24"/>
                    <a:pt x="36" y="21"/>
                  </a:cubicBezTo>
                  <a:cubicBezTo>
                    <a:pt x="36" y="19"/>
                    <a:pt x="35" y="17"/>
                    <a:pt x="34" y="14"/>
                  </a:cubicBezTo>
                  <a:cubicBezTo>
                    <a:pt x="32" y="12"/>
                    <a:pt x="31" y="11"/>
                    <a:pt x="29" y="9"/>
                  </a:cubicBezTo>
                  <a:cubicBezTo>
                    <a:pt x="27" y="8"/>
                    <a:pt x="24" y="7"/>
                    <a:pt x="22" y="7"/>
                  </a:cubicBezTo>
                  <a:close/>
                  <a:moveTo>
                    <a:pt x="19" y="52"/>
                  </a:moveTo>
                  <a:cubicBezTo>
                    <a:pt x="19" y="46"/>
                    <a:pt x="19" y="46"/>
                    <a:pt x="19" y="46"/>
                  </a:cubicBezTo>
                  <a:cubicBezTo>
                    <a:pt x="25" y="46"/>
                    <a:pt x="25" y="46"/>
                    <a:pt x="25" y="46"/>
                  </a:cubicBezTo>
                  <a:cubicBezTo>
                    <a:pt x="25" y="52"/>
                    <a:pt x="25" y="52"/>
                    <a:pt x="25" y="52"/>
                  </a:cubicBezTo>
                  <a:lnTo>
                    <a:pt x="1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20"/>
            <p:cNvSpPr>
              <a:spLocks/>
            </p:cNvSpPr>
            <p:nvPr userDrawn="1"/>
          </p:nvSpPr>
          <p:spPr bwMode="auto">
            <a:xfrm>
              <a:off x="881" y="772"/>
              <a:ext cx="71" cy="86"/>
            </a:xfrm>
            <a:custGeom>
              <a:avLst/>
              <a:gdLst>
                <a:gd name="T0" fmla="*/ 32 w 41"/>
                <a:gd name="T1" fmla="*/ 31 h 43"/>
                <a:gd name="T2" fmla="*/ 41 w 41"/>
                <a:gd name="T3" fmla="*/ 31 h 43"/>
                <a:gd name="T4" fmla="*/ 36 w 41"/>
                <a:gd name="T5" fmla="*/ 37 h 43"/>
                <a:gd name="T6" fmla="*/ 29 w 41"/>
                <a:gd name="T7" fmla="*/ 42 h 43"/>
                <a:gd name="T8" fmla="*/ 22 w 41"/>
                <a:gd name="T9" fmla="*/ 43 h 43"/>
                <a:gd name="T10" fmla="*/ 13 w 41"/>
                <a:gd name="T11" fmla="*/ 41 h 43"/>
                <a:gd name="T12" fmla="*/ 6 w 41"/>
                <a:gd name="T13" fmla="*/ 37 h 43"/>
                <a:gd name="T14" fmla="*/ 2 w 41"/>
                <a:gd name="T15" fmla="*/ 30 h 43"/>
                <a:gd name="T16" fmla="*/ 0 w 41"/>
                <a:gd name="T17" fmla="*/ 21 h 43"/>
                <a:gd name="T18" fmla="*/ 3 w 41"/>
                <a:gd name="T19" fmla="*/ 11 h 43"/>
                <a:gd name="T20" fmla="*/ 11 w 41"/>
                <a:gd name="T21" fmla="*/ 3 h 43"/>
                <a:gd name="T22" fmla="*/ 21 w 41"/>
                <a:gd name="T23" fmla="*/ 0 h 43"/>
                <a:gd name="T24" fmla="*/ 29 w 41"/>
                <a:gd name="T25" fmla="*/ 1 h 43"/>
                <a:gd name="T26" fmla="*/ 36 w 41"/>
                <a:gd name="T27" fmla="*/ 6 h 43"/>
                <a:gd name="T28" fmla="*/ 41 w 41"/>
                <a:gd name="T29" fmla="*/ 13 h 43"/>
                <a:gd name="T30" fmla="*/ 32 w 41"/>
                <a:gd name="T31" fmla="*/ 13 h 43"/>
                <a:gd name="T32" fmla="*/ 27 w 41"/>
                <a:gd name="T33" fmla="*/ 9 h 43"/>
                <a:gd name="T34" fmla="*/ 21 w 41"/>
                <a:gd name="T35" fmla="*/ 7 h 43"/>
                <a:gd name="T36" fmla="*/ 15 w 41"/>
                <a:gd name="T37" fmla="*/ 9 h 43"/>
                <a:gd name="T38" fmla="*/ 10 w 41"/>
                <a:gd name="T39" fmla="*/ 15 h 43"/>
                <a:gd name="T40" fmla="*/ 8 w 41"/>
                <a:gd name="T41" fmla="*/ 22 h 43"/>
                <a:gd name="T42" fmla="*/ 10 w 41"/>
                <a:gd name="T43" fmla="*/ 29 h 43"/>
                <a:gd name="T44" fmla="*/ 15 w 41"/>
                <a:gd name="T45" fmla="*/ 34 h 43"/>
                <a:gd name="T46" fmla="*/ 21 w 41"/>
                <a:gd name="T47" fmla="*/ 36 h 43"/>
                <a:gd name="T48" fmla="*/ 32 w 41"/>
                <a:gd name="T49" fmla="*/ 3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3">
                  <a:moveTo>
                    <a:pt x="32" y="31"/>
                  </a:moveTo>
                  <a:cubicBezTo>
                    <a:pt x="41" y="31"/>
                    <a:pt x="41" y="31"/>
                    <a:pt x="41" y="31"/>
                  </a:cubicBezTo>
                  <a:cubicBezTo>
                    <a:pt x="40" y="33"/>
                    <a:pt x="38" y="35"/>
                    <a:pt x="36" y="37"/>
                  </a:cubicBezTo>
                  <a:cubicBezTo>
                    <a:pt x="34" y="39"/>
                    <a:pt x="32" y="41"/>
                    <a:pt x="29" y="42"/>
                  </a:cubicBezTo>
                  <a:cubicBezTo>
                    <a:pt x="27" y="43"/>
                    <a:pt x="24" y="43"/>
                    <a:pt x="22" y="43"/>
                  </a:cubicBezTo>
                  <a:cubicBezTo>
                    <a:pt x="19" y="43"/>
                    <a:pt x="16" y="43"/>
                    <a:pt x="13" y="41"/>
                  </a:cubicBezTo>
                  <a:cubicBezTo>
                    <a:pt x="11" y="40"/>
                    <a:pt x="8" y="39"/>
                    <a:pt x="6" y="37"/>
                  </a:cubicBezTo>
                  <a:cubicBezTo>
                    <a:pt x="4" y="35"/>
                    <a:pt x="3" y="32"/>
                    <a:pt x="2" y="30"/>
                  </a:cubicBezTo>
                  <a:cubicBezTo>
                    <a:pt x="1" y="27"/>
                    <a:pt x="0" y="24"/>
                    <a:pt x="0" y="21"/>
                  </a:cubicBezTo>
                  <a:cubicBezTo>
                    <a:pt x="0" y="18"/>
                    <a:pt x="1" y="14"/>
                    <a:pt x="3" y="11"/>
                  </a:cubicBezTo>
                  <a:cubicBezTo>
                    <a:pt x="5" y="7"/>
                    <a:pt x="8" y="5"/>
                    <a:pt x="11" y="3"/>
                  </a:cubicBezTo>
                  <a:cubicBezTo>
                    <a:pt x="14" y="1"/>
                    <a:pt x="18" y="0"/>
                    <a:pt x="21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2" y="2"/>
                    <a:pt x="34" y="4"/>
                    <a:pt x="36" y="6"/>
                  </a:cubicBezTo>
                  <a:cubicBezTo>
                    <a:pt x="38" y="8"/>
                    <a:pt x="40" y="10"/>
                    <a:pt x="4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1"/>
                    <a:pt x="29" y="10"/>
                    <a:pt x="27" y="9"/>
                  </a:cubicBezTo>
                  <a:cubicBezTo>
                    <a:pt x="25" y="8"/>
                    <a:pt x="23" y="7"/>
                    <a:pt x="21" y="7"/>
                  </a:cubicBezTo>
                  <a:cubicBezTo>
                    <a:pt x="19" y="7"/>
                    <a:pt x="17" y="8"/>
                    <a:pt x="15" y="9"/>
                  </a:cubicBezTo>
                  <a:cubicBezTo>
                    <a:pt x="12" y="11"/>
                    <a:pt x="11" y="12"/>
                    <a:pt x="10" y="15"/>
                  </a:cubicBezTo>
                  <a:cubicBezTo>
                    <a:pt x="8" y="17"/>
                    <a:pt x="8" y="19"/>
                    <a:pt x="8" y="22"/>
                  </a:cubicBezTo>
                  <a:cubicBezTo>
                    <a:pt x="8" y="24"/>
                    <a:pt x="8" y="26"/>
                    <a:pt x="10" y="29"/>
                  </a:cubicBezTo>
                  <a:cubicBezTo>
                    <a:pt x="11" y="31"/>
                    <a:pt x="13" y="32"/>
                    <a:pt x="15" y="34"/>
                  </a:cubicBezTo>
                  <a:cubicBezTo>
                    <a:pt x="17" y="35"/>
                    <a:pt x="19" y="36"/>
                    <a:pt x="21" y="36"/>
                  </a:cubicBezTo>
                  <a:cubicBezTo>
                    <a:pt x="25" y="36"/>
                    <a:pt x="29" y="34"/>
                    <a:pt x="32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21"/>
            <p:cNvSpPr>
              <a:spLocks/>
            </p:cNvSpPr>
            <p:nvPr userDrawn="1"/>
          </p:nvSpPr>
          <p:spPr bwMode="auto">
            <a:xfrm>
              <a:off x="713" y="484"/>
              <a:ext cx="199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22"/>
            <p:cNvSpPr>
              <a:spLocks/>
            </p:cNvSpPr>
            <p:nvPr userDrawn="1"/>
          </p:nvSpPr>
          <p:spPr bwMode="auto">
            <a:xfrm>
              <a:off x="478" y="220"/>
              <a:ext cx="200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23"/>
            <p:cNvSpPr>
              <a:spLocks/>
            </p:cNvSpPr>
            <p:nvPr userDrawn="1"/>
          </p:nvSpPr>
          <p:spPr bwMode="auto">
            <a:xfrm>
              <a:off x="713" y="220"/>
              <a:ext cx="199" cy="230"/>
            </a:xfrm>
            <a:custGeom>
              <a:avLst/>
              <a:gdLst>
                <a:gd name="T0" fmla="*/ 115 w 115"/>
                <a:gd name="T1" fmla="*/ 107 h 115"/>
                <a:gd name="T2" fmla="*/ 107 w 115"/>
                <a:gd name="T3" fmla="*/ 115 h 115"/>
                <a:gd name="T4" fmla="*/ 8 w 115"/>
                <a:gd name="T5" fmla="*/ 115 h 115"/>
                <a:gd name="T6" fmla="*/ 0 w 115"/>
                <a:gd name="T7" fmla="*/ 107 h 115"/>
                <a:gd name="T8" fmla="*/ 0 w 115"/>
                <a:gd name="T9" fmla="*/ 8 h 115"/>
                <a:gd name="T10" fmla="*/ 8 w 115"/>
                <a:gd name="T11" fmla="*/ 0 h 115"/>
                <a:gd name="T12" fmla="*/ 107 w 115"/>
                <a:gd name="T13" fmla="*/ 0 h 115"/>
                <a:gd name="T14" fmla="*/ 115 w 115"/>
                <a:gd name="T15" fmla="*/ 8 h 115"/>
                <a:gd name="T16" fmla="*/ 115 w 115"/>
                <a:gd name="T17" fmla="*/ 10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5">
                  <a:moveTo>
                    <a:pt x="115" y="107"/>
                  </a:moveTo>
                  <a:cubicBezTo>
                    <a:pt x="115" y="112"/>
                    <a:pt x="112" y="115"/>
                    <a:pt x="107" y="115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4" y="115"/>
                    <a:pt x="0" y="112"/>
                    <a:pt x="0" y="10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8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24"/>
            <p:cNvSpPr>
              <a:spLocks/>
            </p:cNvSpPr>
            <p:nvPr userDrawn="1"/>
          </p:nvSpPr>
          <p:spPr bwMode="auto">
            <a:xfrm>
              <a:off x="478" y="484"/>
              <a:ext cx="200" cy="232"/>
            </a:xfrm>
            <a:custGeom>
              <a:avLst/>
              <a:gdLst>
                <a:gd name="T0" fmla="*/ 115 w 115"/>
                <a:gd name="T1" fmla="*/ 107 h 116"/>
                <a:gd name="T2" fmla="*/ 107 w 115"/>
                <a:gd name="T3" fmla="*/ 116 h 116"/>
                <a:gd name="T4" fmla="*/ 8 w 115"/>
                <a:gd name="T5" fmla="*/ 116 h 116"/>
                <a:gd name="T6" fmla="*/ 0 w 115"/>
                <a:gd name="T7" fmla="*/ 107 h 116"/>
                <a:gd name="T8" fmla="*/ 0 w 115"/>
                <a:gd name="T9" fmla="*/ 9 h 116"/>
                <a:gd name="T10" fmla="*/ 8 w 115"/>
                <a:gd name="T11" fmla="*/ 0 h 116"/>
                <a:gd name="T12" fmla="*/ 107 w 115"/>
                <a:gd name="T13" fmla="*/ 0 h 116"/>
                <a:gd name="T14" fmla="*/ 115 w 115"/>
                <a:gd name="T15" fmla="*/ 9 h 116"/>
                <a:gd name="T16" fmla="*/ 115 w 115"/>
                <a:gd name="T17" fmla="*/ 10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116">
                  <a:moveTo>
                    <a:pt x="115" y="107"/>
                  </a:moveTo>
                  <a:cubicBezTo>
                    <a:pt x="115" y="112"/>
                    <a:pt x="112" y="116"/>
                    <a:pt x="107" y="116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4" y="116"/>
                    <a:pt x="0" y="112"/>
                    <a:pt x="0" y="107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12" y="0"/>
                    <a:pt x="115" y="4"/>
                    <a:pt x="115" y="9"/>
                  </a:cubicBezTo>
                  <a:lnTo>
                    <a:pt x="115" y="1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Rectangle 25"/>
            <p:cNvSpPr>
              <a:spLocks noChangeArrowheads="1"/>
            </p:cNvSpPr>
            <p:nvPr userDrawn="1"/>
          </p:nvSpPr>
          <p:spPr bwMode="auto">
            <a:xfrm>
              <a:off x="561" y="242"/>
              <a:ext cx="33" cy="18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Rectangle 26"/>
            <p:cNvSpPr>
              <a:spLocks noChangeArrowheads="1"/>
            </p:cNvSpPr>
            <p:nvPr userDrawn="1"/>
          </p:nvSpPr>
          <p:spPr bwMode="auto">
            <a:xfrm>
              <a:off x="497" y="316"/>
              <a:ext cx="162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27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23 w 138"/>
                <a:gd name="T1" fmla="*/ 156 h 156"/>
                <a:gd name="T2" fmla="*/ 0 w 138"/>
                <a:gd name="T3" fmla="*/ 130 h 156"/>
                <a:gd name="T4" fmla="*/ 115 w 138"/>
                <a:gd name="T5" fmla="*/ 0 h 156"/>
                <a:gd name="T6" fmla="*/ 138 w 138"/>
                <a:gd name="T7" fmla="*/ 26 h 156"/>
                <a:gd name="T8" fmla="*/ 23 w 138"/>
                <a:gd name="T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23" y="156"/>
                  </a:moveTo>
                  <a:lnTo>
                    <a:pt x="0" y="130"/>
                  </a:lnTo>
                  <a:lnTo>
                    <a:pt x="115" y="0"/>
                  </a:lnTo>
                  <a:lnTo>
                    <a:pt x="138" y="26"/>
                  </a:lnTo>
                  <a:lnTo>
                    <a:pt x="23" y="15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28"/>
            <p:cNvSpPr>
              <a:spLocks/>
            </p:cNvSpPr>
            <p:nvPr userDrawn="1"/>
          </p:nvSpPr>
          <p:spPr bwMode="auto">
            <a:xfrm>
              <a:off x="509" y="522"/>
              <a:ext cx="138" cy="156"/>
            </a:xfrm>
            <a:custGeom>
              <a:avLst/>
              <a:gdLst>
                <a:gd name="T0" fmla="*/ 0 w 138"/>
                <a:gd name="T1" fmla="*/ 26 h 156"/>
                <a:gd name="T2" fmla="*/ 23 w 138"/>
                <a:gd name="T3" fmla="*/ 0 h 156"/>
                <a:gd name="T4" fmla="*/ 138 w 138"/>
                <a:gd name="T5" fmla="*/ 130 h 156"/>
                <a:gd name="T6" fmla="*/ 115 w 138"/>
                <a:gd name="T7" fmla="*/ 156 h 156"/>
                <a:gd name="T8" fmla="*/ 0 w 138"/>
                <a:gd name="T9" fmla="*/ 2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56">
                  <a:moveTo>
                    <a:pt x="0" y="26"/>
                  </a:moveTo>
                  <a:lnTo>
                    <a:pt x="23" y="0"/>
                  </a:lnTo>
                  <a:lnTo>
                    <a:pt x="138" y="130"/>
                  </a:lnTo>
                  <a:lnTo>
                    <a:pt x="115" y="15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Rectangle 29"/>
            <p:cNvSpPr>
              <a:spLocks noChangeArrowheads="1"/>
            </p:cNvSpPr>
            <p:nvPr userDrawn="1"/>
          </p:nvSpPr>
          <p:spPr bwMode="auto">
            <a:xfrm>
              <a:off x="732" y="316"/>
              <a:ext cx="161" cy="38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Rectangle 30"/>
            <p:cNvSpPr>
              <a:spLocks noChangeArrowheads="1"/>
            </p:cNvSpPr>
            <p:nvPr userDrawn="1"/>
          </p:nvSpPr>
          <p:spPr bwMode="auto">
            <a:xfrm>
              <a:off x="732" y="582"/>
              <a:ext cx="161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Rectangle 31"/>
            <p:cNvSpPr>
              <a:spLocks noChangeArrowheads="1"/>
            </p:cNvSpPr>
            <p:nvPr userDrawn="1"/>
          </p:nvSpPr>
          <p:spPr bwMode="auto">
            <a:xfrm>
              <a:off x="796" y="52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32"/>
            <p:cNvSpPr>
              <a:spLocks noChangeArrowheads="1"/>
            </p:cNvSpPr>
            <p:nvPr userDrawn="1"/>
          </p:nvSpPr>
          <p:spPr bwMode="auto">
            <a:xfrm>
              <a:off x="796" y="642"/>
              <a:ext cx="33" cy="36"/>
            </a:xfrm>
            <a:prstGeom prst="rect">
              <a:avLst/>
            </a:prstGeom>
            <a:solidFill>
              <a:srgbClr val="166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8" name="TextBox 67"/>
          <p:cNvSpPr txBox="1"/>
          <p:nvPr userDrawn="1"/>
        </p:nvSpPr>
        <p:spPr>
          <a:xfrm>
            <a:off x="2206188" y="504498"/>
            <a:ext cx="1494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TextBox 68"/>
          <p:cNvSpPr txBox="1"/>
          <p:nvPr userDrawn="1"/>
        </p:nvSpPr>
        <p:spPr>
          <a:xfrm>
            <a:off x="4524395" y="504498"/>
            <a:ext cx="14045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1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521737" y="286419"/>
            <a:ext cx="14544495" cy="97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PPT TIVI </a:t>
            </a:r>
            <a:r>
              <a:rPr lang="en-US" sz="4800" b="1" kern="0" baseline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DIỄN ĐÀN GIÁO VIÊN TOÁN</a:t>
            </a:r>
            <a:endParaRPr lang="vi-VN" sz="4800" b="1" kern="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70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0.png"/><Relationship Id="rId7" Type="http://schemas.openxmlformats.org/officeDocument/2006/relationships/image" Target="../media/image27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1.png"/><Relationship Id="rId5" Type="http://schemas.openxmlformats.org/officeDocument/2006/relationships/image" Target="../media/image11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100.png"/><Relationship Id="rId7" Type="http://schemas.openxmlformats.org/officeDocument/2006/relationships/image" Target="../media/image18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220.png"/><Relationship Id="rId5" Type="http://schemas.openxmlformats.org/officeDocument/2006/relationships/image" Target="../media/image160.png"/><Relationship Id="rId10" Type="http://schemas.openxmlformats.org/officeDocument/2006/relationships/image" Target="../media/image210.png"/><Relationship Id="rId4" Type="http://schemas.openxmlformats.org/officeDocument/2006/relationships/image" Target="../media/image150.png"/><Relationship Id="rId9" Type="http://schemas.openxmlformats.org/officeDocument/2006/relationships/image" Target="../media/image2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0.png"/><Relationship Id="rId3" Type="http://schemas.openxmlformats.org/officeDocument/2006/relationships/image" Target="../media/image281.png"/><Relationship Id="rId7" Type="http://schemas.openxmlformats.org/officeDocument/2006/relationships/image" Target="../media/image29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0.png"/><Relationship Id="rId7" Type="http://schemas.openxmlformats.org/officeDocument/2006/relationships/image" Target="../media/image3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5" Type="http://schemas.openxmlformats.org/officeDocument/2006/relationships/image" Target="../media/image310.png"/><Relationship Id="rId4" Type="http://schemas.openxmlformats.org/officeDocument/2006/relationships/image" Target="../media/image3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350.png"/><Relationship Id="rId7" Type="http://schemas.openxmlformats.org/officeDocument/2006/relationships/image" Target="../media/image390.png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11" Type="http://schemas.openxmlformats.org/officeDocument/2006/relationships/image" Target="../media/image430.png"/><Relationship Id="rId5" Type="http://schemas.openxmlformats.org/officeDocument/2006/relationships/image" Target="../media/image370.png"/><Relationship Id="rId10" Type="http://schemas.openxmlformats.org/officeDocument/2006/relationships/image" Target="../media/image420.png"/><Relationship Id="rId4" Type="http://schemas.openxmlformats.org/officeDocument/2006/relationships/image" Target="../media/image360.png"/><Relationship Id="rId9" Type="http://schemas.openxmlformats.org/officeDocument/2006/relationships/image" Target="../media/image4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NULL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7" Type="http://schemas.openxmlformats.org/officeDocument/2006/relationships/image" Target="../media/image48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1.png"/><Relationship Id="rId5" Type="http://schemas.openxmlformats.org/officeDocument/2006/relationships/image" Target="../media/image461.png"/><Relationship Id="rId4" Type="http://schemas.openxmlformats.org/officeDocument/2006/relationships/image" Target="../media/image4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image" Target="../media/image49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NULL"/><Relationship Id="rId7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13" Type="http://schemas.openxmlformats.org/officeDocument/2006/relationships/image" Target="../media/image83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12" Type="http://schemas.openxmlformats.org/officeDocument/2006/relationships/image" Target="../media/image8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Relationship Id="rId1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0" Type="http://schemas.openxmlformats.org/officeDocument/2006/relationships/image" Target="../media/image93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7" Type="http://schemas.openxmlformats.org/officeDocument/2006/relationships/image" Target="../media/image96.png"/><Relationship Id="rId12" Type="http://schemas.openxmlformats.org/officeDocument/2006/relationships/image" Target="NULL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13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../media/image99.png"/><Relationship Id="rId9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13" Type="http://schemas.openxmlformats.org/officeDocument/2006/relationships/image" Target="../media/image112.png"/><Relationship Id="rId18" Type="http://schemas.openxmlformats.org/officeDocument/2006/relationships/image" Target="../media/image117.png"/><Relationship Id="rId3" Type="http://schemas.openxmlformats.org/officeDocument/2006/relationships/image" Target="../media/image101.png"/><Relationship Id="rId21" Type="http://schemas.openxmlformats.org/officeDocument/2006/relationships/image" Target="../media/image120.png"/><Relationship Id="rId7" Type="http://schemas.openxmlformats.org/officeDocument/2006/relationships/image" Target="../media/image105.png"/><Relationship Id="rId12" Type="http://schemas.openxmlformats.org/officeDocument/2006/relationships/image" Target="../media/image111.png"/><Relationship Id="rId17" Type="http://schemas.openxmlformats.org/officeDocument/2006/relationships/image" Target="../media/image116.pn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115.png"/><Relationship Id="rId20" Type="http://schemas.openxmlformats.org/officeDocument/2006/relationships/image" Target="../media/image1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4.png"/><Relationship Id="rId11" Type="http://schemas.openxmlformats.org/officeDocument/2006/relationships/image" Target="../media/image109.png"/><Relationship Id="rId24" Type="http://schemas.openxmlformats.org/officeDocument/2006/relationships/image" Target="../media/image123.png"/><Relationship Id="rId5" Type="http://schemas.openxmlformats.org/officeDocument/2006/relationships/image" Target="../media/image103.png"/><Relationship Id="rId15" Type="http://schemas.openxmlformats.org/officeDocument/2006/relationships/image" Target="../media/image114.png"/><Relationship Id="rId23" Type="http://schemas.openxmlformats.org/officeDocument/2006/relationships/image" Target="../media/image122.png"/><Relationship Id="rId10" Type="http://schemas.openxmlformats.org/officeDocument/2006/relationships/image" Target="../media/image108.png"/><Relationship Id="rId19" Type="http://schemas.openxmlformats.org/officeDocument/2006/relationships/image" Target="../media/image11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Relationship Id="rId14" Type="http://schemas.openxmlformats.org/officeDocument/2006/relationships/image" Target="../media/image113.png"/><Relationship Id="rId22" Type="http://schemas.openxmlformats.org/officeDocument/2006/relationships/image" Target="../media/image12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9.png"/><Relationship Id="rId13" Type="http://schemas.openxmlformats.org/officeDocument/2006/relationships/image" Target="../media/image134.png"/><Relationship Id="rId3" Type="http://schemas.openxmlformats.org/officeDocument/2006/relationships/image" Target="../media/image124.png"/><Relationship Id="rId7" Type="http://schemas.openxmlformats.org/officeDocument/2006/relationships/image" Target="../media/image128.png"/><Relationship Id="rId12" Type="http://schemas.openxmlformats.org/officeDocument/2006/relationships/image" Target="../media/image13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7.png"/><Relationship Id="rId11" Type="http://schemas.openxmlformats.org/officeDocument/2006/relationships/image" Target="../media/image132.png"/><Relationship Id="rId5" Type="http://schemas.openxmlformats.org/officeDocument/2006/relationships/image" Target="../media/image126.png"/><Relationship Id="rId10" Type="http://schemas.openxmlformats.org/officeDocument/2006/relationships/image" Target="../media/image131.png"/><Relationship Id="rId4" Type="http://schemas.openxmlformats.org/officeDocument/2006/relationships/image" Target="../media/image125.png"/><Relationship Id="rId9" Type="http://schemas.openxmlformats.org/officeDocument/2006/relationships/image" Target="../media/image13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0.png"/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8.png"/><Relationship Id="rId11" Type="http://schemas.openxmlformats.org/officeDocument/2006/relationships/image" Target="../media/image490.png"/><Relationship Id="rId5" Type="http://schemas.openxmlformats.org/officeDocument/2006/relationships/image" Target="../media/image137.png"/><Relationship Id="rId10" Type="http://schemas.openxmlformats.org/officeDocument/2006/relationships/image" Target="../media/image480.png"/><Relationship Id="rId4" Type="http://schemas.openxmlformats.org/officeDocument/2006/relationships/image" Target="../media/image136.png"/><Relationship Id="rId9" Type="http://schemas.openxmlformats.org/officeDocument/2006/relationships/image" Target="../media/image47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0.png"/><Relationship Id="rId3" Type="http://schemas.openxmlformats.org/officeDocument/2006/relationships/image" Target="../media/image140.png"/><Relationship Id="rId7" Type="http://schemas.openxmlformats.org/officeDocument/2006/relationships/image" Target="../media/image144.png"/><Relationship Id="rId12" Type="http://schemas.openxmlformats.org/officeDocument/2006/relationships/image" Target="../media/image59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3.png"/><Relationship Id="rId11" Type="http://schemas.openxmlformats.org/officeDocument/2006/relationships/image" Target="../media/image580.png"/><Relationship Id="rId5" Type="http://schemas.openxmlformats.org/officeDocument/2006/relationships/image" Target="../media/image142.png"/><Relationship Id="rId10" Type="http://schemas.openxmlformats.org/officeDocument/2006/relationships/image" Target="../media/image570.png"/><Relationship Id="rId4" Type="http://schemas.openxmlformats.org/officeDocument/2006/relationships/image" Target="../media/image141.png"/><Relationship Id="rId9" Type="http://schemas.openxmlformats.org/officeDocument/2006/relationships/image" Target="../media/image56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600.png"/><Relationship Id="rId7" Type="http://schemas.openxmlformats.org/officeDocument/2006/relationships/image" Target="../media/image650.png"/><Relationship Id="rId12" Type="http://schemas.openxmlformats.org/officeDocument/2006/relationships/image" Target="../media/image1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0.png"/><Relationship Id="rId11" Type="http://schemas.openxmlformats.org/officeDocument/2006/relationships/image" Target="../media/image148.png"/><Relationship Id="rId5" Type="http://schemas.openxmlformats.org/officeDocument/2006/relationships/image" Target="../media/image630.png"/><Relationship Id="rId10" Type="http://schemas.openxmlformats.org/officeDocument/2006/relationships/image" Target="../media/image147.png"/><Relationship Id="rId4" Type="http://schemas.openxmlformats.org/officeDocument/2006/relationships/image" Target="../media/image620.png"/><Relationship Id="rId9" Type="http://schemas.openxmlformats.org/officeDocument/2006/relationships/image" Target="../media/image14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364053" y="5771834"/>
            <a:ext cx="19877574" cy="7205710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1606" y="1907684"/>
            <a:ext cx="3127719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76200" y="3777557"/>
            <a:ext cx="24400495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54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HÀM SỐ LƯỢNG GIÁC – PHƯƠNG TRÌNH LƯỢNG GIÁC</a:t>
            </a:r>
            <a:endParaRPr lang="en-US" sz="54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17768" y="5410200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654672" y="4446051"/>
              <a:ext cx="11955456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CHƯƠNG I – TIẾT 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654472" y="152401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209800" y="6805344"/>
            <a:ext cx="8397590" cy="907182"/>
            <a:chOff x="7459670" y="7086600"/>
            <a:chExt cx="8398562" cy="907287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5"/>
              <a:ext cx="6765776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 SỐ LƯỢNG GIÁC</a:t>
              </a: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62" y="7688759"/>
                  <a:ext cx="429605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3785141" y="8229600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KIẾN THỨC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8562" y="279582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3785141" y="9650476"/>
            <a:ext cx="15985299" cy="861774"/>
            <a:chOff x="644526" y="2766774"/>
            <a:chExt cx="15985299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4723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78562" y="279582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3785141" y="11071353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LUYỆN</a:t>
              </a: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83371" y="279582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152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454114" y="2863801"/>
            <a:ext cx="23486677" cy="4066961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11119" y="2493915"/>
            <a:ext cx="3780976" cy="1181233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63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454114" y="7069803"/>
            <a:ext cx="23575596" cy="6476916"/>
            <a:chOff x="292808" y="5296941"/>
            <a:chExt cx="23508002" cy="5438795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44732" y="5296941"/>
              <a:ext cx="23456078" cy="54387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075" y="3430406"/>
                <a:ext cx="20873656" cy="430251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2]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bốn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mấy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	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075" y="3430406"/>
                <a:ext cx="20873656" cy="4302518"/>
              </a:xfrm>
              <a:prstGeom prst="rect">
                <a:avLst/>
              </a:prstGeom>
              <a:blipFill>
                <a:blip r:embed="rId3"/>
                <a:stretch>
                  <a:fillRect l="-1197" r="-5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19619" y="7683709"/>
                <a:ext cx="20150919" cy="594384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tuần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hoàn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9619" y="7683709"/>
                <a:ext cx="20150919" cy="5943843"/>
              </a:xfrm>
              <a:prstGeom prst="rect">
                <a:avLst/>
              </a:prstGeom>
              <a:blipFill>
                <a:blip r:embed="rId4"/>
                <a:stretch>
                  <a:fillRect l="-1241" b="-4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04B44608-DB2B-4F3A-A56F-D87CBD4C1E49}"/>
              </a:ext>
            </a:extLst>
          </p:cNvPr>
          <p:cNvSpPr/>
          <p:nvPr/>
        </p:nvSpPr>
        <p:spPr>
          <a:xfrm>
            <a:off x="2133688" y="564488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47" name="Group 74">
            <a:extLst>
              <a:ext uri="{FF2B5EF4-FFF2-40B4-BE49-F238E27FC236}">
                <a16:creationId xmlns:a16="http://schemas.microsoft.com/office/drawing/2014/main" id="{A40BCE48-2A61-4ADE-A48F-2C3F06F678CC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0D69BEC3-D5EB-4229-A2C0-82CDD30386A6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2" name="Group 46">
              <a:extLst>
                <a:ext uri="{FF2B5EF4-FFF2-40B4-BE49-F238E27FC236}">
                  <a16:creationId xmlns:a16="http://schemas.microsoft.com/office/drawing/2014/main" id="{D66009F6-F049-4964-831D-C5446332C474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3" name="Round Same Side Corner Rectangle 40">
                <a:extLst>
                  <a:ext uri="{FF2B5EF4-FFF2-40B4-BE49-F238E27FC236}">
                    <a16:creationId xmlns:a16="http://schemas.microsoft.com/office/drawing/2014/main" id="{22126418-3B47-4928-8843-5DA5B9E537B5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E5E0366-1445-4EBC-9C79-9B283363D204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671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273549" y="2622312"/>
            <a:ext cx="24056191" cy="3425945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73549" y="2510376"/>
            <a:ext cx="3780976" cy="1181233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2072590" cy="63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10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78640" y="6193446"/>
            <a:ext cx="24056191" cy="7238969"/>
            <a:chOff x="292135" y="5285460"/>
            <a:chExt cx="23987219" cy="6078707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92135" y="5285460"/>
              <a:ext cx="23987219" cy="607870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857" y="3787219"/>
                <a:ext cx="23642974" cy="310619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2]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thay đổi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lấy mọi giá trị thuộc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857" y="3787219"/>
                <a:ext cx="23642974" cy="3106192"/>
              </a:xfrm>
              <a:prstGeom prst="rect">
                <a:avLst/>
              </a:prstGeom>
              <a:blipFill>
                <a:blip r:embed="rId3"/>
                <a:stretch>
                  <a:fillRect l="-1031" t="-15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71869" y="6583182"/>
                <a:ext cx="24481104" cy="546915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</a:t>
                </a:r>
              </a:p>
              <a:p>
                <a:pPr marL="571500" indent="-571500">
                  <a:buFont typeface="Wingdings 2" panose="05020102010507070707" pitchFamily="18" charset="2"/>
                  <a:buChar char="P"/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nửa khoảng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; 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571500" indent="-571500">
                  <a:buFont typeface="Wingdings 2" panose="05020102010507070707" pitchFamily="18" charset="2"/>
                  <a:buChar char="P"/>
                </a:pP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giảm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nửa khoảng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; 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tăng nên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 2" panose="05020102010507070707" pitchFamily="18" charset="2"/>
                  </a:rPr>
                  <a:t>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Vậy khi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thay đổi trong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lấy mọi giá trị thuộc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69" y="6583182"/>
                <a:ext cx="24481104" cy="5469154"/>
              </a:xfrm>
              <a:prstGeom prst="rect">
                <a:avLst/>
              </a:prstGeom>
              <a:blipFill>
                <a:blip r:embed="rId4"/>
                <a:stretch>
                  <a:fillRect l="-1021" b="-130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A8311229-9C29-46DB-921F-4942E6199192}"/>
              </a:ext>
            </a:extLst>
          </p:cNvPr>
          <p:cNvSpPr/>
          <p:nvPr/>
        </p:nvSpPr>
        <p:spPr>
          <a:xfrm>
            <a:off x="443430" y="488332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62" name="Group 74">
            <a:extLst>
              <a:ext uri="{FF2B5EF4-FFF2-40B4-BE49-F238E27FC236}">
                <a16:creationId xmlns:a16="http://schemas.microsoft.com/office/drawing/2014/main" id="{F42C23FD-07C2-4A36-A9A0-9194685E7EF8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E551113A-1164-4F5D-B0C4-91ECC1A11B21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2" name="Group 46">
              <a:extLst>
                <a:ext uri="{FF2B5EF4-FFF2-40B4-BE49-F238E27FC236}">
                  <a16:creationId xmlns:a16="http://schemas.microsoft.com/office/drawing/2014/main" id="{1AFAD386-0A65-48E4-AD45-C668F5B20852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3" name="Round Same Side Corner Rectangle 40">
                <a:extLst>
                  <a:ext uri="{FF2B5EF4-FFF2-40B4-BE49-F238E27FC236}">
                    <a16:creationId xmlns:a16="http://schemas.microsoft.com/office/drawing/2014/main" id="{9118D877-8371-4276-B9D9-3B44E8514B74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64E6A7D-349E-4E4F-B8A8-049B16136663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372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216210" y="2700019"/>
            <a:ext cx="23486677" cy="5089507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11119" y="2493915"/>
            <a:ext cx="3780976" cy="1181233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2072590" cy="63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11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197786" y="7970837"/>
            <a:ext cx="23523523" cy="5405631"/>
            <a:chOff x="277978" y="5262673"/>
            <a:chExt cx="23456078" cy="4539216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77978" y="5262673"/>
              <a:ext cx="23456078" cy="4539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9445" y="2911887"/>
                <a:ext cx="17521337" cy="338881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3] </a:t>
                </a: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giá trị lớn nhất, giá trị nhỏ nhất của hàm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𝒎𝒂𝒙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𝒎𝒊𝒏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445" y="2911887"/>
                <a:ext cx="17521337" cy="3388818"/>
              </a:xfrm>
              <a:prstGeom prst="rect">
                <a:avLst/>
              </a:prstGeom>
              <a:blipFill>
                <a:blip r:embed="rId3"/>
                <a:stretch>
                  <a:fillRect l="-1391" b="-415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5263" y="8822322"/>
                <a:ext cx="17140337" cy="47754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nx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func>
                    <m:r>
                      <m:rPr>
                        <m:nor/>
                      </m:rPr>
                      <a:rPr lang="en-US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nx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m:rPr>
                        <m:nor/>
                      </m:rPr>
                      <a:rPr lang="en-US" sz="4400" b="1">
                        <a:solidFill>
                          <a:schemeClr val="tx1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3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 ∀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263" y="8822322"/>
                <a:ext cx="17140337" cy="4775403"/>
              </a:xfrm>
              <a:prstGeom prst="rect">
                <a:avLst/>
              </a:prstGeom>
              <a:blipFill>
                <a:blip r:embed="rId4"/>
                <a:stretch>
                  <a:fillRect l="-1422" t="-42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4495800" y="525971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47" name="Group 74">
            <a:extLst>
              <a:ext uri="{FF2B5EF4-FFF2-40B4-BE49-F238E27FC236}">
                <a16:creationId xmlns:a16="http://schemas.microsoft.com/office/drawing/2014/main" id="{DE8AF9F8-E12B-44EA-AF8C-12445075CA39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49D858D-B812-4D38-8F3F-076C1C23062B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1" name="Group 46">
              <a:extLst>
                <a:ext uri="{FF2B5EF4-FFF2-40B4-BE49-F238E27FC236}">
                  <a16:creationId xmlns:a16="http://schemas.microsoft.com/office/drawing/2014/main" id="{5DB19FBF-BBCA-4380-8A9B-B6FFF8E9BFC5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3" name="Round Same Side Corner Rectangle 40">
                <a:extLst>
                  <a:ext uri="{FF2B5EF4-FFF2-40B4-BE49-F238E27FC236}">
                    <a16:creationId xmlns:a16="http://schemas.microsoft.com/office/drawing/2014/main" id="{B141AA70-85A3-4F15-9913-9C315FED6A46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227DABB-83BC-4EAC-A9A9-17C815033355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241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216210" y="2700020"/>
            <a:ext cx="23486677" cy="4526360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11119" y="2493915"/>
            <a:ext cx="3780976" cy="1181233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2072590" cy="63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12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31081" y="7464137"/>
            <a:ext cx="23531367" cy="5957729"/>
            <a:chOff x="292808" y="5302905"/>
            <a:chExt cx="23463900" cy="5002824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00630" y="5329151"/>
              <a:ext cx="23456078" cy="497657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43000" y="3856146"/>
                <a:ext cx="22518286" cy="559265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3] </a:t>
                </a:r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tập xác định của hàm số sau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3856146"/>
                <a:ext cx="22518286" cy="5592654"/>
              </a:xfrm>
              <a:prstGeom prst="rect">
                <a:avLst/>
              </a:prstGeom>
              <a:blipFill>
                <a:blip r:embed="rId3"/>
                <a:stretch>
                  <a:fillRect l="-1110" t="-17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151769" y="7806653"/>
                <a:ext cx="19147104" cy="592647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𝒄𝒐𝒕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it-IT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xác định khi: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𝒔𝒊𝒏𝒙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≠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69" y="7806653"/>
                <a:ext cx="19147104" cy="5926473"/>
              </a:xfrm>
              <a:prstGeom prst="rect">
                <a:avLst/>
              </a:prstGeom>
              <a:blipFill>
                <a:blip r:embed="rId4"/>
                <a:stretch>
                  <a:fillRect l="-1273" t="-16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862753" y="577996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grpSp>
        <p:nvGrpSpPr>
          <p:cNvPr id="47" name="Group 74">
            <a:extLst>
              <a:ext uri="{FF2B5EF4-FFF2-40B4-BE49-F238E27FC236}">
                <a16:creationId xmlns:a16="http://schemas.microsoft.com/office/drawing/2014/main" id="{8F1443ED-3D26-4DA3-9FF7-F4A5F350AA46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BA85BEA-13E8-45DD-B221-992BD9C4CA22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1" name="Group 46">
              <a:extLst>
                <a:ext uri="{FF2B5EF4-FFF2-40B4-BE49-F238E27FC236}">
                  <a16:creationId xmlns:a16="http://schemas.microsoft.com/office/drawing/2014/main" id="{505906AE-F058-455B-AACE-55F2625274BA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3" name="Round Same Side Corner Rectangle 40">
                <a:extLst>
                  <a:ext uri="{FF2B5EF4-FFF2-40B4-BE49-F238E27FC236}">
                    <a16:creationId xmlns:a16="http://schemas.microsoft.com/office/drawing/2014/main" id="{7841E7C9-022F-42D2-8DB4-DB8868B861A2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48DEEBD4-47CA-4357-858B-AD141607964D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603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216210" y="2700019"/>
            <a:ext cx="23486677" cy="5089507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11119" y="2493915"/>
            <a:ext cx="3780976" cy="1181233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2072590" cy="63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  <a:endParaRPr lang="en-US" sz="46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179364" y="8015435"/>
            <a:ext cx="23523523" cy="5405631"/>
            <a:chOff x="259609" y="5300123"/>
            <a:chExt cx="23456078" cy="4539216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59609" y="5300123"/>
              <a:ext cx="23456078" cy="4539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4607" y="2942946"/>
                <a:ext cx="19924020" cy="219087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	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			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07" y="2942946"/>
                <a:ext cx="19924020" cy="2190874"/>
              </a:xfrm>
              <a:prstGeom prst="rect">
                <a:avLst/>
              </a:prstGeom>
              <a:blipFill>
                <a:blip r:embed="rId3"/>
                <a:stretch>
                  <a:fillRect l="-1224" b="-816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805263" y="8822322"/>
                <a:ext cx="14676371" cy="47754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263" y="8822322"/>
                <a:ext cx="14676371" cy="4775403"/>
              </a:xfrm>
              <a:prstGeom prst="rect">
                <a:avLst/>
              </a:prstGeom>
              <a:blipFill>
                <a:blip r:embed="rId4"/>
                <a:stretch>
                  <a:fillRect l="-1661" t="-42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4191000" y="4485868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47" name="Group 74">
            <a:extLst>
              <a:ext uri="{FF2B5EF4-FFF2-40B4-BE49-F238E27FC236}">
                <a16:creationId xmlns:a16="http://schemas.microsoft.com/office/drawing/2014/main" id="{A918EEE9-87E7-4902-AF43-742ADEE39C69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8611681E-1333-4118-A3C5-BE89E12870D0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1" name="Group 46">
              <a:extLst>
                <a:ext uri="{FF2B5EF4-FFF2-40B4-BE49-F238E27FC236}">
                  <a16:creationId xmlns:a16="http://schemas.microsoft.com/office/drawing/2014/main" id="{C10372CE-5DA7-4012-8CD9-2EA243A2E5C5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3" name="Round Same Side Corner Rectangle 40">
                <a:extLst>
                  <a:ext uri="{FF2B5EF4-FFF2-40B4-BE49-F238E27FC236}">
                    <a16:creationId xmlns:a16="http://schemas.microsoft.com/office/drawing/2014/main" id="{7FFCD4A8-556C-4349-B3D6-690BB8046D96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1393E068-52C2-4D3F-BF4B-141228290436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49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216210" y="2700019"/>
            <a:ext cx="23486677" cy="7179976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11119" y="2493915"/>
            <a:ext cx="3780976" cy="1181233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2072590" cy="63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14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179364" y="10001048"/>
            <a:ext cx="23523523" cy="3181554"/>
            <a:chOff x="257272" y="5283432"/>
            <a:chExt cx="23456078" cy="2671614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57272" y="5283432"/>
              <a:ext cx="23456078" cy="267161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40949" y="3116610"/>
                <a:ext cx="22518286" cy="586779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 cong trong hình dưới đây là đồ thị của một hàm số trong bốn hàm số được liệt kê ở bốn phương án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Hỏi hàm số đó là hàm số nào?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C.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D.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949" y="3116610"/>
                <a:ext cx="22518286" cy="5867796"/>
              </a:xfrm>
              <a:prstGeom prst="rect">
                <a:avLst/>
              </a:prstGeom>
              <a:blipFill>
                <a:blip r:embed="rId3"/>
                <a:stretch>
                  <a:fillRect l="-1110" t="-3219" r="-1462" b="-758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02939" y="10767021"/>
                <a:ext cx="14676371" cy="1225436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lý thuyết đây là đồ thị của hàm </a:t>
                </a:r>
                <a14:m>
                  <m:oMath xmlns:m="http://schemas.openxmlformats.org/officeDocument/2006/math"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fr-FR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fr-FR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939" y="10767021"/>
                <a:ext cx="14676371" cy="1225436"/>
              </a:xfrm>
              <a:prstGeom prst="rect">
                <a:avLst/>
              </a:prstGeom>
              <a:blipFill>
                <a:blip r:embed="rId4"/>
                <a:stretch>
                  <a:fillRect l="-1661" b="-248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>
            <a:extLst>
              <a:ext uri="{FF2B5EF4-FFF2-40B4-BE49-F238E27FC236}">
                <a16:creationId xmlns:a16="http://schemas.microsoft.com/office/drawing/2014/main" id="{684F8608-1490-47A2-B248-306C85E97F33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82" y="4876800"/>
            <a:ext cx="14016828" cy="3107074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17577289" y="826714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  <p:grpSp>
        <p:nvGrpSpPr>
          <p:cNvPr id="81" name="Group 74">
            <a:extLst>
              <a:ext uri="{FF2B5EF4-FFF2-40B4-BE49-F238E27FC236}">
                <a16:creationId xmlns:a16="http://schemas.microsoft.com/office/drawing/2014/main" id="{9AE6069B-73FC-4F4C-9574-290CF3DC17BC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DAAB8B34-F824-4803-9CDF-B53DA1A25CBF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4" name="Group 46">
              <a:extLst>
                <a:ext uri="{FF2B5EF4-FFF2-40B4-BE49-F238E27FC236}">
                  <a16:creationId xmlns:a16="http://schemas.microsoft.com/office/drawing/2014/main" id="{0EF388F6-BF06-4B9B-80B0-93B50DB7C13E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5" name="Round Same Side Corner Rectangle 40">
                <a:extLst>
                  <a:ext uri="{FF2B5EF4-FFF2-40B4-BE49-F238E27FC236}">
                    <a16:creationId xmlns:a16="http://schemas.microsoft.com/office/drawing/2014/main" id="{100A29C4-8D54-408E-A780-7AD9AAF55493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2B274002-7221-4E7F-BBE5-8F7040CD8D84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61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587510" y="7352461"/>
            <a:ext cx="19877574" cy="603181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711606" y="1907684"/>
            <a:ext cx="3127719" cy="769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76200" y="3777557"/>
            <a:ext cx="24400495" cy="92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5400" b="1" dirty="0" err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</a:t>
            </a:r>
            <a:r>
              <a:rPr lang="en-US" sz="5400" b="1" dirty="0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</a:t>
            </a:r>
            <a:r>
              <a:rPr lang="en-US" sz="5400" b="1">
                <a:solidFill>
                  <a:srgbClr val="77624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HÀM SỐ LƯỢNG GIÁC – PHƯƠNG TRÌNH LƯỢNG GIÁC</a:t>
            </a:r>
            <a:endParaRPr lang="en-US" sz="5400" b="1" dirty="0">
              <a:solidFill>
                <a:srgbClr val="77624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464128" y="5462856"/>
            <a:ext cx="13632086" cy="861744"/>
            <a:chOff x="5747658" y="4446051"/>
            <a:chExt cx="13632086" cy="861744"/>
          </a:xfrm>
        </p:grpSpPr>
        <p:sp>
          <p:nvSpPr>
            <p:cNvPr id="17" name="Rectangle 16"/>
            <p:cNvSpPr/>
            <p:nvPr/>
          </p:nvSpPr>
          <p:spPr>
            <a:xfrm>
              <a:off x="5747658" y="4469240"/>
              <a:ext cx="13632086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39119" y="4446051"/>
              <a:ext cx="13186563" cy="8617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10" tIns="45705" rIns="91410" bIns="45705" rtlCol="0">
              <a:spAutoFit/>
            </a:bodyPr>
            <a:lstStyle/>
            <a:p>
              <a:pPr algn="ctr">
                <a:lnSpc>
                  <a:spcPts val="5999"/>
                </a:lnSpc>
                <a:spcBef>
                  <a:spcPts val="1800"/>
                </a:spcBef>
              </a:pPr>
              <a:r>
                <a:rPr lang="en-US" sz="66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ÔN TẬP CHƯƠNG I – TIẾT 2+3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3654472" y="1524016"/>
            <a:ext cx="1814128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31953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endParaRPr lang="en-US" sz="8100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11506" y="1618739"/>
            <a:ext cx="2238375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6" name="Group 60"/>
          <p:cNvGrpSpPr/>
          <p:nvPr/>
        </p:nvGrpSpPr>
        <p:grpSpPr>
          <a:xfrm>
            <a:off x="2412344" y="7696200"/>
            <a:ext cx="10914304" cy="907182"/>
            <a:chOff x="7459670" y="7086600"/>
            <a:chExt cx="10915569" cy="907287"/>
          </a:xfrm>
        </p:grpSpPr>
        <p:sp>
          <p:nvSpPr>
            <p:cNvPr id="57" name="Rectangle 56"/>
            <p:cNvSpPr/>
            <p:nvPr/>
          </p:nvSpPr>
          <p:spPr>
            <a:xfrm>
              <a:off x="9092456" y="7178185"/>
              <a:ext cx="9282783" cy="8157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LƯỢNG GIÁC</a:t>
              </a:r>
              <a:endParaRPr lang="en-US" sz="47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97786" y="7688759"/>
                  <a:ext cx="429556" cy="70788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88" name="Group 87"/>
          <p:cNvGrpSpPr/>
          <p:nvPr/>
        </p:nvGrpSpPr>
        <p:grpSpPr>
          <a:xfrm>
            <a:off x="4025520" y="9098073"/>
            <a:ext cx="10253661" cy="861774"/>
            <a:chOff x="644526" y="2766774"/>
            <a:chExt cx="10253661" cy="861774"/>
          </a:xfrm>
        </p:grpSpPr>
        <p:sp>
          <p:nvSpPr>
            <p:cNvPr id="89" name="TextBox 88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KIẾN THỨC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78562" y="279582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</a:t>
              </a:r>
            </a:p>
          </p:txBody>
        </p:sp>
      </p:grpSp>
      <p:grpSp>
        <p:nvGrpSpPr>
          <p:cNvPr id="92" name="Group 91"/>
          <p:cNvGrpSpPr/>
          <p:nvPr/>
        </p:nvGrpSpPr>
        <p:grpSpPr>
          <a:xfrm>
            <a:off x="4025520" y="10518949"/>
            <a:ext cx="15985299" cy="861774"/>
            <a:chOff x="644526" y="2766774"/>
            <a:chExt cx="15985299" cy="861774"/>
          </a:xfrm>
        </p:grpSpPr>
        <p:sp>
          <p:nvSpPr>
            <p:cNvPr id="93" name="TextBox 92"/>
            <p:cNvSpPr txBox="1"/>
            <p:nvPr/>
          </p:nvSpPr>
          <p:spPr>
            <a:xfrm>
              <a:off x="1906587" y="2766774"/>
              <a:ext cx="147232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NGHIỆN</a:t>
              </a:r>
              <a:endParaRPr lang="en-US" sz="4800" b="1" dirty="0">
                <a:solidFill>
                  <a:srgbClr val="14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978562" y="2795826"/>
              <a:ext cx="57099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4025520" y="11939826"/>
            <a:ext cx="10253661" cy="861774"/>
            <a:chOff x="644526" y="2766774"/>
            <a:chExt cx="10253661" cy="861774"/>
          </a:xfrm>
        </p:grpSpPr>
        <p:sp>
          <p:nvSpPr>
            <p:cNvPr id="97" name="TextBox 96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14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TỰ LUYỆN</a:t>
              </a:r>
              <a:endParaRPr lang="en-US" sz="4800" b="1" dirty="0">
                <a:solidFill>
                  <a:srgbClr val="145F82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98" name="Rounded Rectangle 9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983371" y="2795826"/>
              <a:ext cx="56137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AutoShape 98">
            <a:extLst>
              <a:ext uri="{FF2B5EF4-FFF2-40B4-BE49-F238E27FC236}">
                <a16:creationId xmlns:a16="http://schemas.microsoft.com/office/drawing/2014/main" id="{9B680D9E-29C7-41E7-A4B9-59556CFB8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460" y="5634922"/>
            <a:ext cx="8702484" cy="2251756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thường</a:t>
            </a:r>
            <a:r>
              <a:rPr lang="en-US" sz="4400" b="1" dirty="0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gặp</a:t>
            </a:r>
            <a:endParaRPr lang="en-US" sz="4400" dirty="0">
              <a:solidFill>
                <a:srgbClr val="7030A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3" name="Text Box 105">
            <a:extLst>
              <a:ext uri="{FF2B5EF4-FFF2-40B4-BE49-F238E27FC236}">
                <a16:creationId xmlns:a16="http://schemas.microsoft.com/office/drawing/2014/main" id="{24DDD375-2708-4491-9E9F-CFA778CAD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7083" y="2780184"/>
            <a:ext cx="11814717" cy="1015036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dụng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công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biến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đổi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endParaRPr lang="en-US" sz="4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17F7412-AF56-4FF0-BC7F-EE5760416355}"/>
              </a:ext>
            </a:extLst>
          </p:cNvPr>
          <p:cNvCxnSpPr>
            <a:cxnSpLocks/>
          </p:cNvCxnSpPr>
          <p:nvPr/>
        </p:nvCxnSpPr>
        <p:spPr>
          <a:xfrm>
            <a:off x="4506324" y="3278691"/>
            <a:ext cx="1870439" cy="9011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36">
            <a:extLst>
              <a:ext uri="{FF2B5EF4-FFF2-40B4-BE49-F238E27FC236}">
                <a16:creationId xmlns:a16="http://schemas.microsoft.com/office/drawing/2014/main" id="{9D2DB216-5203-4276-8661-93C038719087}"/>
              </a:ext>
            </a:extLst>
          </p:cNvPr>
          <p:cNvSpPr/>
          <p:nvPr/>
        </p:nvSpPr>
        <p:spPr>
          <a:xfrm>
            <a:off x="966044" y="2406901"/>
            <a:ext cx="3440529" cy="177962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ĐỀ BÀI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7AC7A75-3CB3-4550-A37E-A0D5627984B3}"/>
              </a:ext>
            </a:extLst>
          </p:cNvPr>
          <p:cNvCxnSpPr>
            <a:cxnSpLocks/>
          </p:cNvCxnSpPr>
          <p:nvPr/>
        </p:nvCxnSpPr>
        <p:spPr>
          <a:xfrm>
            <a:off x="8565992" y="7904966"/>
            <a:ext cx="0" cy="885474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9130A6D-E406-410C-923A-E57BD82F5D3F}"/>
              </a:ext>
            </a:extLst>
          </p:cNvPr>
          <p:cNvCxnSpPr>
            <a:cxnSpLocks/>
          </p:cNvCxnSpPr>
          <p:nvPr/>
        </p:nvCxnSpPr>
        <p:spPr>
          <a:xfrm flipV="1">
            <a:off x="23002188" y="7947492"/>
            <a:ext cx="5083" cy="5379114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BFCB632-A40D-409B-9168-1013ED346277}"/>
              </a:ext>
            </a:extLst>
          </p:cNvPr>
          <p:cNvCxnSpPr>
            <a:cxnSpLocks/>
          </p:cNvCxnSpPr>
          <p:nvPr/>
        </p:nvCxnSpPr>
        <p:spPr>
          <a:xfrm>
            <a:off x="8565992" y="8772152"/>
            <a:ext cx="605883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74">
            <a:extLst>
              <a:ext uri="{FF2B5EF4-FFF2-40B4-BE49-F238E27FC236}">
                <a16:creationId xmlns:a16="http://schemas.microsoft.com/office/drawing/2014/main" id="{EF452EC1-243C-4C39-879A-9BA310735CA5}"/>
              </a:ext>
            </a:extLst>
          </p:cNvPr>
          <p:cNvGrpSpPr/>
          <p:nvPr/>
        </p:nvGrpSpPr>
        <p:grpSpPr>
          <a:xfrm>
            <a:off x="0" y="1600200"/>
            <a:ext cx="11049001" cy="815608"/>
            <a:chOff x="7469267" y="10108716"/>
            <a:chExt cx="11050278" cy="815702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BC99F02-5F6C-487D-846A-FA1CEED34BC3}"/>
                </a:ext>
              </a:extLst>
            </p:cNvPr>
            <p:cNvSpPr/>
            <p:nvPr/>
          </p:nvSpPr>
          <p:spPr>
            <a:xfrm>
              <a:off x="9092456" y="10108716"/>
              <a:ext cx="9427089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 TRÌNH LƯỢNG GIÁC</a:t>
              </a:r>
            </a:p>
          </p:txBody>
        </p:sp>
        <p:grpSp>
          <p:nvGrpSpPr>
            <p:cNvPr id="50" name="Group 46">
              <a:extLst>
                <a:ext uri="{FF2B5EF4-FFF2-40B4-BE49-F238E27FC236}">
                  <a16:creationId xmlns:a16="http://schemas.microsoft.com/office/drawing/2014/main" id="{669987F2-6E68-42B4-BFAD-BC49AE803930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51" name="Round Same Side Corner Rectangle 40">
                <a:extLst>
                  <a:ext uri="{FF2B5EF4-FFF2-40B4-BE49-F238E27FC236}">
                    <a16:creationId xmlns:a16="http://schemas.microsoft.com/office/drawing/2014/main" id="{01EE2EEC-3CBA-47C6-9C8F-AF5DF16751BE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3DDD9B0-D682-4FF2-A588-2A1AE292635D}"/>
                  </a:ext>
                </a:extLst>
              </p:cNvPr>
              <p:cNvSpPr txBox="1"/>
              <p:nvPr/>
            </p:nvSpPr>
            <p:spPr>
              <a:xfrm>
                <a:off x="7997761" y="7688759"/>
                <a:ext cx="429606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</a:t>
                </a:r>
              </a:p>
            </p:txBody>
          </p:sp>
        </p:grpSp>
      </p:grpSp>
      <p:sp>
        <p:nvSpPr>
          <p:cNvPr id="82" name="AutoShape 98">
            <a:extLst>
              <a:ext uri="{FF2B5EF4-FFF2-40B4-BE49-F238E27FC236}">
                <a16:creationId xmlns:a16="http://schemas.microsoft.com/office/drawing/2014/main" id="{CF1BF28E-9811-4C76-9486-D618A3D717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0" y="5667734"/>
            <a:ext cx="7369810" cy="21746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</a:t>
            </a:r>
            <a:r>
              <a:rPr lang="en-US" sz="4400" b="1" dirty="0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</a:t>
            </a:r>
            <a:endParaRPr lang="en-US" sz="4400" dirty="0">
              <a:solidFill>
                <a:srgbClr val="FF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AutoShape 98">
            <a:extLst>
              <a:ext uri="{FF2B5EF4-FFF2-40B4-BE49-F238E27FC236}">
                <a16:creationId xmlns:a16="http://schemas.microsoft.com/office/drawing/2014/main" id="{5C834016-3146-446C-8A90-BF655BAD22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9594" y="5622348"/>
            <a:ext cx="7369810" cy="306952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FF"/>
              </a:gs>
              <a:gs pos="100000">
                <a:srgbClr val="FFE599"/>
              </a:gs>
            </a:gsLst>
            <a:lin ang="5400000" scaled="1"/>
          </a:gradFill>
          <a:ln w="12700">
            <a:solidFill>
              <a:srgbClr val="FFD966"/>
            </a:solidFill>
            <a:round/>
            <a:headEnd/>
            <a:tailEnd/>
          </a:ln>
          <a:effectLst>
            <a:outerShdw dist="28398" dir="3806097" algn="ctr" rotWithShape="0">
              <a:srgbClr val="7F5F00">
                <a:alpha val="50000"/>
              </a:srgbClr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Đưa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hoặc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đẳng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sz="4000" b="1" dirty="0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endParaRPr lang="en-US" sz="4000" dirty="0">
              <a:solidFill>
                <a:srgbClr val="0000FF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1C30A2FE-17E6-4CC0-B269-EE250E647A49}"/>
              </a:ext>
            </a:extLst>
          </p:cNvPr>
          <p:cNvCxnSpPr/>
          <p:nvPr/>
        </p:nvCxnSpPr>
        <p:spPr>
          <a:xfrm rot="5400000">
            <a:off x="20260065" y="5172465"/>
            <a:ext cx="780275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7C94936D-C697-4324-BC9C-EEE284654A6C}"/>
              </a:ext>
            </a:extLst>
          </p:cNvPr>
          <p:cNvCxnSpPr>
            <a:cxnSpLocks/>
          </p:cNvCxnSpPr>
          <p:nvPr/>
        </p:nvCxnSpPr>
        <p:spPr>
          <a:xfrm>
            <a:off x="12232639" y="3894392"/>
            <a:ext cx="8417566" cy="909501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832DE6AF-1853-4A85-935D-D5809796D320}"/>
              </a:ext>
            </a:extLst>
          </p:cNvPr>
          <p:cNvCxnSpPr>
            <a:cxnSpLocks/>
          </p:cNvCxnSpPr>
          <p:nvPr/>
        </p:nvCxnSpPr>
        <p:spPr>
          <a:xfrm flipH="1">
            <a:off x="4038605" y="3894391"/>
            <a:ext cx="8194036" cy="962825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2EB20435-235F-4AAE-8C72-A9A083EDF855}"/>
              </a:ext>
            </a:extLst>
          </p:cNvPr>
          <p:cNvCxnSpPr/>
          <p:nvPr/>
        </p:nvCxnSpPr>
        <p:spPr>
          <a:xfrm rot="5400000">
            <a:off x="3663079" y="5227719"/>
            <a:ext cx="771366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7A4CEB2D-4271-4848-A3E2-9B8984329F17}"/>
              </a:ext>
            </a:extLst>
          </p:cNvPr>
          <p:cNvCxnSpPr>
            <a:cxnSpLocks/>
          </p:cNvCxnSpPr>
          <p:nvPr/>
        </p:nvCxnSpPr>
        <p:spPr>
          <a:xfrm>
            <a:off x="12232640" y="3894390"/>
            <a:ext cx="0" cy="1611099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A7B3747D-BBCA-40AC-81EC-B22558F485D3}"/>
              </a:ext>
            </a:extLst>
          </p:cNvPr>
          <p:cNvCxnSpPr>
            <a:cxnSpLocks/>
          </p:cNvCxnSpPr>
          <p:nvPr/>
        </p:nvCxnSpPr>
        <p:spPr>
          <a:xfrm flipV="1">
            <a:off x="4057650" y="8750519"/>
            <a:ext cx="15240" cy="4665759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0D7FB7D9-94CC-4077-B65A-9843A21034B9}"/>
              </a:ext>
            </a:extLst>
          </p:cNvPr>
          <p:cNvCxnSpPr>
            <a:cxnSpLocks/>
          </p:cNvCxnSpPr>
          <p:nvPr/>
        </p:nvCxnSpPr>
        <p:spPr>
          <a:xfrm flipV="1">
            <a:off x="4033522" y="13299440"/>
            <a:ext cx="18968666" cy="105133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026FCCED-51B6-4512-8557-79B65D2C3577}"/>
              </a:ext>
            </a:extLst>
          </p:cNvPr>
          <p:cNvCxnSpPr>
            <a:cxnSpLocks/>
          </p:cNvCxnSpPr>
          <p:nvPr/>
        </p:nvCxnSpPr>
        <p:spPr>
          <a:xfrm>
            <a:off x="8565992" y="10007615"/>
            <a:ext cx="605883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CC17CF50-00C1-445B-BAA5-DDF49DC71D3D}"/>
              </a:ext>
            </a:extLst>
          </p:cNvPr>
          <p:cNvCxnSpPr>
            <a:cxnSpLocks/>
          </p:cNvCxnSpPr>
          <p:nvPr/>
        </p:nvCxnSpPr>
        <p:spPr>
          <a:xfrm>
            <a:off x="8579244" y="11227844"/>
            <a:ext cx="605883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28E9012-F1F0-47DE-A35F-E5661C2B3FB9}"/>
              </a:ext>
            </a:extLst>
          </p:cNvPr>
          <p:cNvCxnSpPr>
            <a:cxnSpLocks/>
          </p:cNvCxnSpPr>
          <p:nvPr/>
        </p:nvCxnSpPr>
        <p:spPr>
          <a:xfrm>
            <a:off x="8583168" y="12453712"/>
            <a:ext cx="605883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05FA731-A106-4D36-BFD6-FA60568A39F3}"/>
              </a:ext>
            </a:extLst>
          </p:cNvPr>
          <p:cNvCxnSpPr>
            <a:cxnSpLocks/>
          </p:cNvCxnSpPr>
          <p:nvPr/>
        </p:nvCxnSpPr>
        <p:spPr>
          <a:xfrm>
            <a:off x="8565992" y="8750519"/>
            <a:ext cx="0" cy="1281480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78413142-CF8C-4E4D-84D5-46401185A6B3}"/>
              </a:ext>
            </a:extLst>
          </p:cNvPr>
          <p:cNvCxnSpPr>
            <a:cxnSpLocks/>
          </p:cNvCxnSpPr>
          <p:nvPr/>
        </p:nvCxnSpPr>
        <p:spPr>
          <a:xfrm>
            <a:off x="8564880" y="9971039"/>
            <a:ext cx="0" cy="1281480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EF2F09D-7F0E-4454-B270-FB6305B5E0AC}"/>
              </a:ext>
            </a:extLst>
          </p:cNvPr>
          <p:cNvCxnSpPr>
            <a:cxnSpLocks/>
          </p:cNvCxnSpPr>
          <p:nvPr/>
        </p:nvCxnSpPr>
        <p:spPr>
          <a:xfrm>
            <a:off x="8564880" y="11198366"/>
            <a:ext cx="0" cy="1281480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460E202F-7BF6-440C-85EA-BDEC20BFC48D}"/>
              </a:ext>
            </a:extLst>
          </p:cNvPr>
          <p:cNvGrpSpPr/>
          <p:nvPr/>
        </p:nvGrpSpPr>
        <p:grpSpPr>
          <a:xfrm>
            <a:off x="9171875" y="8322272"/>
            <a:ext cx="12963724" cy="856494"/>
            <a:chOff x="9171875" y="8322272"/>
            <a:chExt cx="13251684" cy="85649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AutoShape 92">
                  <a:extLst>
                    <a:ext uri="{FF2B5EF4-FFF2-40B4-BE49-F238E27FC236}">
                      <a16:creationId xmlns:a16="http://schemas.microsoft.com/office/drawing/2014/main" id="{2475D572-0A15-4CCA-BDCE-CA7AF32DE7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71875" y="8322272"/>
                  <a:ext cx="13251684" cy="85649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E599"/>
                    </a:gs>
                  </a:gsLst>
                  <a:lin ang="5400000" scaled="1"/>
                </a:grad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𝒂𝒔𝒊𝒏𝒙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+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𝒃𝒄𝒐𝒔𝒔𝒙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</m:t>
                      </m:r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</m:t>
                      </m:r>
                    </m:oMath>
                  </a14:m>
                  <a:endPara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78" name="AutoShape 92">
                  <a:extLst>
                    <a:ext uri="{FF2B5EF4-FFF2-40B4-BE49-F238E27FC236}">
                      <a16:creationId xmlns:a16="http://schemas.microsoft.com/office/drawing/2014/main" id="{2475D572-0A15-4CCA-BDCE-CA7AF32DE7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71875" y="8322272"/>
                  <a:ext cx="13251684" cy="856494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3"/>
                  <a:stretch>
                    <a:fillRect t="-2073"/>
                  </a:stretch>
                </a:blip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50E6FA18-B7DF-4A29-873D-D98760E85D70}"/>
                </a:ext>
              </a:extLst>
            </p:cNvPr>
            <p:cNvSpPr/>
            <p:nvPr/>
          </p:nvSpPr>
          <p:spPr>
            <a:xfrm>
              <a:off x="9376697" y="8457707"/>
              <a:ext cx="685799" cy="616104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1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94B7ABF-09E2-43FF-8426-081C15FF08F3}"/>
              </a:ext>
            </a:extLst>
          </p:cNvPr>
          <p:cNvGrpSpPr/>
          <p:nvPr/>
        </p:nvGrpSpPr>
        <p:grpSpPr>
          <a:xfrm>
            <a:off x="9185127" y="9540188"/>
            <a:ext cx="12964372" cy="934854"/>
            <a:chOff x="9185126" y="9540188"/>
            <a:chExt cx="11879295" cy="934854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9" name="AutoShape 93">
                  <a:extLst>
                    <a:ext uri="{FF2B5EF4-FFF2-40B4-BE49-F238E27FC236}">
                      <a16:creationId xmlns:a16="http://schemas.microsoft.com/office/drawing/2014/main" id="{08E8533F-EEA2-4620-B41E-68123E8E7A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5126" y="9540188"/>
                  <a:ext cx="11879295" cy="934854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E599"/>
                    </a:gs>
                  </a:gsLst>
                  <a:lin ang="5400000" scaled="1"/>
                </a:grad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dirty="0">
                      <a:solidFill>
                        <a:srgbClr val="002060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𝒅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</a:p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:endParaRPr lang="en-US" sz="44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79" name="AutoShape 93">
                  <a:extLst>
                    <a:ext uri="{FF2B5EF4-FFF2-40B4-BE49-F238E27FC236}">
                      <a16:creationId xmlns:a16="http://schemas.microsoft.com/office/drawing/2014/main" id="{08E8533F-EEA2-4620-B41E-68123E8E7AA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85126" y="9540188"/>
                  <a:ext cx="11879295" cy="934854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4"/>
                  <a:stretch>
                    <a:fillRect t="-2030"/>
                  </a:stretch>
                </a:blip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918693EA-4661-4B5F-B083-221F54F4C972}"/>
                </a:ext>
              </a:extLst>
            </p:cNvPr>
            <p:cNvSpPr/>
            <p:nvPr/>
          </p:nvSpPr>
          <p:spPr>
            <a:xfrm>
              <a:off x="9357136" y="9701765"/>
              <a:ext cx="643867" cy="667898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7ACF02F3-2C6C-4857-A2BD-6931D1E1C325}"/>
              </a:ext>
            </a:extLst>
          </p:cNvPr>
          <p:cNvGrpSpPr/>
          <p:nvPr/>
        </p:nvGrpSpPr>
        <p:grpSpPr>
          <a:xfrm>
            <a:off x="9185127" y="10758146"/>
            <a:ext cx="12964371" cy="922097"/>
            <a:chOff x="9185127" y="10758146"/>
            <a:chExt cx="12964371" cy="922097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1" name="AutoShape 95">
                  <a:extLst>
                    <a:ext uri="{FF2B5EF4-FFF2-40B4-BE49-F238E27FC236}">
                      <a16:creationId xmlns:a16="http://schemas.microsoft.com/office/drawing/2014/main" id="{BFCA271C-8FA4-4ABC-8BD6-B95745DFEA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185127" y="10758146"/>
                  <a:ext cx="12964371" cy="922097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E599"/>
                    </a:gs>
                  </a:gsLst>
                  <a:lin ang="5400000" scaled="1"/>
                </a:grad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d>
                          <m:dPr>
                            <m:ctrlPr>
                              <a:rPr lang="en-US" sz="4400" b="1" i="1" smtClean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𝒔𝒊𝒏</m:t>
                                </m:r>
                              </m:fName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  <m:r>
                              <a:rPr lang="en-US" sz="4400" b="1" i="0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±</m:t>
                            </m:r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𝒄𝒐𝒔</m:t>
                                </m:r>
                              </m:fName>
                              <m:e>
                                <m:r>
                                  <a:rPr lang="en-US" sz="4400" b="1" i="1">
                                    <a:solidFill>
                                      <a:srgbClr val="00206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e>
                        </m:d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b="1" i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en-US" sz="4400" b="1" dirty="0">
                    <a:solidFill>
                      <a:srgbClr val="002060"/>
                    </a:solidFill>
                  </a:endParaRPr>
                </a:p>
              </p:txBody>
            </p:sp>
          </mc:Choice>
          <mc:Fallback>
            <p:sp>
              <p:nvSpPr>
                <p:cNvPr id="81" name="AutoShape 95">
                  <a:extLst>
                    <a:ext uri="{FF2B5EF4-FFF2-40B4-BE49-F238E27FC236}">
                      <a16:creationId xmlns:a16="http://schemas.microsoft.com/office/drawing/2014/main" id="{BFCA271C-8FA4-4ABC-8BD6-B95745DFEA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185127" y="10758146"/>
                  <a:ext cx="12964371" cy="922097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5"/>
                  <a:stretch>
                    <a:fillRect/>
                  </a:stretch>
                </a:blip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BE508CD5-259C-41A1-8380-6D5E3E54F717}"/>
                </a:ext>
              </a:extLst>
            </p:cNvPr>
            <p:cNvSpPr/>
            <p:nvPr/>
          </p:nvSpPr>
          <p:spPr>
            <a:xfrm>
              <a:off x="9389729" y="10924815"/>
              <a:ext cx="685799" cy="616104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EAC50C7-EA8E-4AEA-864A-7D6C0DC7D8D3}"/>
              </a:ext>
            </a:extLst>
          </p:cNvPr>
          <p:cNvGrpSpPr/>
          <p:nvPr/>
        </p:nvGrpSpPr>
        <p:grpSpPr>
          <a:xfrm>
            <a:off x="9205005" y="11963347"/>
            <a:ext cx="12974537" cy="947610"/>
            <a:chOff x="9205005" y="11963347"/>
            <a:chExt cx="12974537" cy="9476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0" name="AutoShape 94">
                  <a:extLst>
                    <a:ext uri="{FF2B5EF4-FFF2-40B4-BE49-F238E27FC236}">
                      <a16:creationId xmlns:a16="http://schemas.microsoft.com/office/drawing/2014/main" id="{39C1CA22-675D-40D3-AAA8-9F106F3EB0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205005" y="11963347"/>
                  <a:ext cx="12974537" cy="947610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FF"/>
                    </a:gs>
                    <a:gs pos="100000">
                      <a:srgbClr val="FFE599"/>
                    </a:gs>
                  </a:gsLst>
                  <a:lin ang="5400000" scaled="1"/>
                </a:grad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pPr algn="ctr">
                    <a:lnSpc>
                      <a:spcPct val="107000"/>
                    </a:lnSpc>
                    <a:spcAft>
                      <a:spcPts val="800"/>
                    </a:spcAft>
                  </a:pPr>
                  <a:r>
                    <a:rPr lang="en-US" sz="4400" b="1" dirty="0">
                      <a:solidFill>
                        <a:srgbClr val="002060"/>
                      </a:solidFill>
                      <a:effectLst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    </a:t>
                  </a:r>
                  <a14:m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𝒂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𝒕𝒂𝒏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𝒄𝒐𝒕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206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𝒃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𝒕𝒂𝒏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𝒄𝒐𝒕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206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mc:Choice>
          <mc:Fallback>
            <p:sp>
              <p:nvSpPr>
                <p:cNvPr id="80" name="AutoShape 94">
                  <a:extLst>
                    <a:ext uri="{FF2B5EF4-FFF2-40B4-BE49-F238E27FC236}">
                      <a16:creationId xmlns:a16="http://schemas.microsoft.com/office/drawing/2014/main" id="{39C1CA22-675D-40D3-AAA8-9F106F3EB09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9205005" y="11963347"/>
                  <a:ext cx="12974537" cy="947610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6"/>
                  <a:stretch>
                    <a:fillRect/>
                  </a:stretch>
                </a:blipFill>
                <a:ln w="12700">
                  <a:solidFill>
                    <a:srgbClr val="FFD966"/>
                  </a:solidFill>
                  <a:round/>
                  <a:headEnd/>
                  <a:tailEnd/>
                </a:ln>
                <a:effectLst>
                  <a:outerShdw dist="28398" dir="3806097" algn="ctr" rotWithShape="0">
                    <a:srgbClr val="7F5F00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EECB4BAE-A1A0-48CB-BEE2-BB3DD7AE1F69}"/>
                </a:ext>
              </a:extLst>
            </p:cNvPr>
            <p:cNvSpPr/>
            <p:nvPr/>
          </p:nvSpPr>
          <p:spPr>
            <a:xfrm>
              <a:off x="9394809" y="12151360"/>
              <a:ext cx="685799" cy="616104"/>
            </a:xfrm>
            <a:prstGeom prst="flowChartConnector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129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73" grpId="0" animBg="1"/>
      <p:bldP spid="44" grpId="0" animBg="1"/>
      <p:bldP spid="82" grpId="0" animBg="1"/>
      <p:bldP spid="8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501987-DD6B-46A7-BE94-CE101EEDC8A0}"/>
              </a:ext>
            </a:extLst>
          </p:cNvPr>
          <p:cNvGrpSpPr/>
          <p:nvPr/>
        </p:nvGrpSpPr>
        <p:grpSpPr>
          <a:xfrm>
            <a:off x="498384" y="2557935"/>
            <a:ext cx="23321363" cy="3029137"/>
            <a:chOff x="498384" y="2557935"/>
            <a:chExt cx="23321363" cy="3029137"/>
          </a:xfrm>
        </p:grpSpPr>
        <p:sp>
          <p:nvSpPr>
            <p:cNvPr id="37" name="Rounded Rectangle 36"/>
            <p:cNvSpPr/>
            <p:nvPr/>
          </p:nvSpPr>
          <p:spPr>
            <a:xfrm>
              <a:off x="498384" y="2785438"/>
              <a:ext cx="23321363" cy="2801634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7">
              <a:extLst>
                <a:ext uri="{FF2B5EF4-FFF2-40B4-BE49-F238E27FC236}">
                  <a16:creationId xmlns:a16="http://schemas.microsoft.com/office/drawing/2014/main" id="{0AA0451D-CE3C-4C7E-AA53-7874858504DD}"/>
                </a:ext>
              </a:extLst>
            </p:cNvPr>
            <p:cNvGrpSpPr/>
            <p:nvPr/>
          </p:nvGrpSpPr>
          <p:grpSpPr>
            <a:xfrm>
              <a:off x="504320" y="2557935"/>
              <a:ext cx="3600000" cy="900000"/>
              <a:chOff x="1311958" y="3405486"/>
              <a:chExt cx="3579192" cy="940513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E4B0EA0C-4416-4678-A7DB-D61194CE47C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650814-1A18-4B24-A04E-F2EFE92BBC2D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grpSp>
            <p:nvGrpSpPr>
              <p:cNvPr id="48" name="Group 70">
                <a:extLst>
                  <a:ext uri="{FF2B5EF4-FFF2-40B4-BE49-F238E27FC236}">
                    <a16:creationId xmlns:a16="http://schemas.microsoft.com/office/drawing/2014/main" id="{9873C205-75EB-4B5A-9A7B-720C121077A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8569B4B-69B1-470B-BB89-76AD85E1DBC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4A33B7F8-F90A-4CE8-A597-9F52B83E0D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EE70C267-B95F-47DD-9A42-84D60659F5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48084E22-4482-4128-9007-4BF82946A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813D872D-D094-4449-B77E-F7D1F24144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41A5C57B-AC8B-4F5F-9E84-59E735320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412A9244-18D8-45E0-B23F-A6A5A570B5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F35ADDE2-6D6C-453E-AC65-AF225A56DA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C352331F-00EE-4223-954A-4C27514CC6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7D9BEFC-0370-45F7-BDE9-4D330B7735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4BCA8106-DFE5-42E5-88F9-73120F46D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12DA857C-0D6F-4D1C-B05C-660FD0D98E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7A8C75CC-C745-4090-86A3-6AF268C1D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315B52A6-118B-46C0-9D43-CA4C32517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C82E70A4-E0C1-4BD3-9979-3F189B464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5C5A79B7-CDBC-4AC0-9D5D-775E26635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176139DD-B7AF-4869-8715-B62BBB884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1A71E814-D614-4729-919E-8D881D701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6C19CB60-9858-40B2-8A63-2CC936A61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CE31C54A-0B93-4623-B5D9-22123B8FC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4C59AF3D-EC65-4F23-AF04-0D059E85E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F1E6CCB2-FAD9-47A3-B979-AF7336DD2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88A989D1-459A-47F7-BBFD-B3E40546C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26189A91-D48A-45F8-AF26-D5A0F61DB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AB4FA1F7-717C-4F36-99AD-B871EBBBA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86A8142-9903-4A6B-8333-6C5901EEBD85}"/>
              </a:ext>
            </a:extLst>
          </p:cNvPr>
          <p:cNvGrpSpPr/>
          <p:nvPr/>
        </p:nvGrpSpPr>
        <p:grpSpPr>
          <a:xfrm>
            <a:off x="504320" y="6013222"/>
            <a:ext cx="23315427" cy="6022713"/>
            <a:chOff x="504320" y="5858409"/>
            <a:chExt cx="23315427" cy="6022713"/>
          </a:xfrm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534615" y="5861321"/>
              <a:ext cx="23285132" cy="6019801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60">
              <a:extLst>
                <a:ext uri="{FF2B5EF4-FFF2-40B4-BE49-F238E27FC236}">
                  <a16:creationId xmlns:a16="http://schemas.microsoft.com/office/drawing/2014/main" id="{407012F7-108C-4518-9D54-47D75542C611}"/>
                </a:ext>
              </a:extLst>
            </p:cNvPr>
            <p:cNvGrpSpPr/>
            <p:nvPr/>
          </p:nvGrpSpPr>
          <p:grpSpPr>
            <a:xfrm>
              <a:off x="504320" y="5858409"/>
              <a:ext cx="3600000" cy="900000"/>
              <a:chOff x="1224541" y="6305967"/>
              <a:chExt cx="3568119" cy="885308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6A23177A-EE55-4D95-B3A8-0F2EBA2B46B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8CBE2B-1575-4122-8E73-C615AA16891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ound Diagonal Corner Rectangle 58">
                <a:extLst>
                  <a:ext uri="{FF2B5EF4-FFF2-40B4-BE49-F238E27FC236}">
                    <a16:creationId xmlns:a16="http://schemas.microsoft.com/office/drawing/2014/main" id="{5A34E846-7141-41FA-92C3-AD8591E4B01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27284EA4-B14D-4684-B16E-A9DBD741C1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21293" y="1680065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4295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8B2A32-39B4-486B-974B-61D13C9BC547}"/>
                  </a:ext>
                </a:extLst>
              </p:cNvPr>
              <p:cNvSpPr txBox="1"/>
              <p:nvPr/>
            </p:nvSpPr>
            <p:spPr>
              <a:xfrm>
                <a:off x="5619393" y="3507447"/>
                <a:ext cx="12207240" cy="10303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1214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5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phương trình </a:t>
                </a:r>
                <a14:m>
                  <m:oMath xmlns:m="http://schemas.openxmlformats.org/officeDocument/2006/math"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𝒄𝒐𝒔𝒙</m:t>
                    </m:r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5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8B2A32-39B4-486B-974B-61D13C9BC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93" y="3507447"/>
                <a:ext cx="12207240" cy="1030347"/>
              </a:xfrm>
              <a:prstGeom prst="rect">
                <a:avLst/>
              </a:prstGeom>
              <a:blipFill>
                <a:blip r:embed="rId5"/>
                <a:stretch>
                  <a:fillRect l="-2547" t="-7692" b="-33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219672-4CE9-4715-BBB3-3AF9DFB23E0B}"/>
                  </a:ext>
                </a:extLst>
              </p:cNvPr>
              <p:cNvSpPr txBox="1"/>
              <p:nvPr/>
            </p:nvSpPr>
            <p:spPr>
              <a:xfrm>
                <a:off x="2592731" y="7676601"/>
                <a:ext cx="7251491" cy="1065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12140" algn="just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dirty="0" smtClean="0">
                          <a:solidFill>
                            <a:srgbClr val="0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</m:t>
                      </m:r>
                      <m:r>
                        <a:rPr lang="en-US" sz="4400" b="1" i="1" dirty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𝒄𝒐𝒔𝒙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E219672-4CE9-4715-BBB3-3AF9DFB23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731" y="7676601"/>
                <a:ext cx="7251491" cy="10651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243AA3-2E96-4EB2-9674-7269E533426E}"/>
                  </a:ext>
                </a:extLst>
              </p:cNvPr>
              <p:cNvSpPr txBox="1"/>
              <p:nvPr/>
            </p:nvSpPr>
            <p:spPr>
              <a:xfrm>
                <a:off x="8231277" y="7354397"/>
                <a:ext cx="7251491" cy="1516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𝒄𝒐𝒔𝒙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𝒄𝒐𝒔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A243AA3-2E96-4EB2-9674-7269E5334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1277" y="7354397"/>
                <a:ext cx="7251491" cy="15166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0E93EF-195D-4B31-A2F1-4DA1A8054D2F}"/>
                  </a:ext>
                </a:extLst>
              </p:cNvPr>
              <p:cNvSpPr txBox="1"/>
              <p:nvPr/>
            </p:nvSpPr>
            <p:spPr>
              <a:xfrm>
                <a:off x="8001000" y="9256218"/>
                <a:ext cx="9014460" cy="1257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𝝅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 (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∈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ℤ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10E93EF-195D-4B31-A2F1-4DA1A8054D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9256218"/>
                <a:ext cx="9014460" cy="125726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93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501987-DD6B-46A7-BE94-CE101EEDC8A0}"/>
              </a:ext>
            </a:extLst>
          </p:cNvPr>
          <p:cNvGrpSpPr/>
          <p:nvPr/>
        </p:nvGrpSpPr>
        <p:grpSpPr>
          <a:xfrm>
            <a:off x="504320" y="2557935"/>
            <a:ext cx="23346280" cy="2547465"/>
            <a:chOff x="504320" y="2557935"/>
            <a:chExt cx="23346280" cy="2547465"/>
          </a:xfrm>
        </p:grpSpPr>
        <p:sp>
          <p:nvSpPr>
            <p:cNvPr id="37" name="Rounded Rectangle 36"/>
            <p:cNvSpPr/>
            <p:nvPr/>
          </p:nvSpPr>
          <p:spPr>
            <a:xfrm>
              <a:off x="529237" y="2780381"/>
              <a:ext cx="23321363" cy="2325019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7">
              <a:extLst>
                <a:ext uri="{FF2B5EF4-FFF2-40B4-BE49-F238E27FC236}">
                  <a16:creationId xmlns:a16="http://schemas.microsoft.com/office/drawing/2014/main" id="{0AA0451D-CE3C-4C7E-AA53-7874858504DD}"/>
                </a:ext>
              </a:extLst>
            </p:cNvPr>
            <p:cNvGrpSpPr/>
            <p:nvPr/>
          </p:nvGrpSpPr>
          <p:grpSpPr>
            <a:xfrm>
              <a:off x="504320" y="2557935"/>
              <a:ext cx="3600000" cy="900000"/>
              <a:chOff x="1311958" y="3405486"/>
              <a:chExt cx="3579192" cy="940513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E4B0EA0C-4416-4678-A7DB-D61194CE47C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650814-1A18-4B24-A04E-F2EFE92BBC2D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48" name="Group 70">
                <a:extLst>
                  <a:ext uri="{FF2B5EF4-FFF2-40B4-BE49-F238E27FC236}">
                    <a16:creationId xmlns:a16="http://schemas.microsoft.com/office/drawing/2014/main" id="{9873C205-75EB-4B5A-9A7B-720C121077A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8569B4B-69B1-470B-BB89-76AD85E1DBC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4A33B7F8-F90A-4CE8-A597-9F52B83E0D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EE70C267-B95F-47DD-9A42-84D60659F5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48084E22-4482-4128-9007-4BF82946A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813D872D-D094-4449-B77E-F7D1F24144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41A5C57B-AC8B-4F5F-9E84-59E735320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412A9244-18D8-45E0-B23F-A6A5A570B5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F35ADDE2-6D6C-453E-AC65-AF225A56DA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C352331F-00EE-4223-954A-4C27514CC6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7D9BEFC-0370-45F7-BDE9-4D330B7735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4BCA8106-DFE5-42E5-88F9-73120F46D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12DA857C-0D6F-4D1C-B05C-660FD0D98E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7A8C75CC-C745-4090-86A3-6AF268C1D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315B52A6-118B-46C0-9D43-CA4C32517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C82E70A4-E0C1-4BD3-9979-3F189B464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5C5A79B7-CDBC-4AC0-9D5D-775E26635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176139DD-B7AF-4869-8715-B62BBB884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1A71E814-D614-4729-919E-8D881D701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6C19CB60-9858-40B2-8A63-2CC936A61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CE31C54A-0B93-4623-B5D9-22123B8FC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4C59AF3D-EC65-4F23-AF04-0D059E85E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F1E6CCB2-FAD9-47A3-B979-AF7336DD2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88A989D1-459A-47F7-BBFD-B3E40546C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26189A91-D48A-45F8-AF26-D5A0F61DB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AB4FA1F7-717C-4F36-99AD-B871EBBBA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86A8142-9903-4A6B-8333-6C5901EEBD85}"/>
              </a:ext>
            </a:extLst>
          </p:cNvPr>
          <p:cNvGrpSpPr/>
          <p:nvPr/>
        </p:nvGrpSpPr>
        <p:grpSpPr>
          <a:xfrm>
            <a:off x="504320" y="5410199"/>
            <a:ext cx="23285132" cy="7738327"/>
            <a:chOff x="504320" y="5858409"/>
            <a:chExt cx="23285132" cy="6981786"/>
          </a:xfrm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504320" y="5905995"/>
              <a:ext cx="23285132" cy="693420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60">
              <a:extLst>
                <a:ext uri="{FF2B5EF4-FFF2-40B4-BE49-F238E27FC236}">
                  <a16:creationId xmlns:a16="http://schemas.microsoft.com/office/drawing/2014/main" id="{407012F7-108C-4518-9D54-47D75542C611}"/>
                </a:ext>
              </a:extLst>
            </p:cNvPr>
            <p:cNvGrpSpPr/>
            <p:nvPr/>
          </p:nvGrpSpPr>
          <p:grpSpPr>
            <a:xfrm>
              <a:off x="504320" y="5858409"/>
              <a:ext cx="3600000" cy="900000"/>
              <a:chOff x="1224541" y="6305967"/>
              <a:chExt cx="3568119" cy="885308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6A23177A-EE55-4D95-B3A8-0F2EBA2B46B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8CBE2B-1575-4122-8E73-C615AA16891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ound Diagonal Corner Rectangle 58">
                <a:extLst>
                  <a:ext uri="{FF2B5EF4-FFF2-40B4-BE49-F238E27FC236}">
                    <a16:creationId xmlns:a16="http://schemas.microsoft.com/office/drawing/2014/main" id="{5A34E846-7141-41FA-92C3-AD8591E4B01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27284EA4-B14D-4684-B16E-A9DBD741C1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21293" y="1680065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4295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</a:t>
              </a: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 TỰ LUẬN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757903" y="10082462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559D066-9E90-434E-8161-A10B18B7E552}"/>
                  </a:ext>
                </a:extLst>
              </p:cNvPr>
              <p:cNvSpPr txBox="1"/>
              <p:nvPr/>
            </p:nvSpPr>
            <p:spPr>
              <a:xfrm>
                <a:off x="533400" y="3733800"/>
                <a:ext cx="23521952" cy="900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Hỏi trên đoạn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𝟐𝟎𝟐𝟏</m:t>
                        </m:r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phương trình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𝒄𝒐𝒕𝒙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bao nhiêu nghiệm?</a:t>
                </a:r>
                <a:endParaRPr lang="en-US" sz="48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559D066-9E90-434E-8161-A10B18B7E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3733800"/>
                <a:ext cx="23521952" cy="900439"/>
              </a:xfrm>
              <a:prstGeom prst="rect">
                <a:avLst/>
              </a:prstGeom>
              <a:blipFill>
                <a:blip r:embed="rId3"/>
                <a:stretch>
                  <a:fillRect l="-1192" t="-8844" b="-340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72AAD41-F61D-414D-8E74-C283F846C7B1}"/>
                  </a:ext>
                </a:extLst>
              </p:cNvPr>
              <p:cNvSpPr txBox="1"/>
              <p:nvPr/>
            </p:nvSpPr>
            <p:spPr>
              <a:xfrm>
                <a:off x="862049" y="6553200"/>
                <a:ext cx="4548151" cy="799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372AAD41-F61D-414D-8E74-C283F846C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49" y="6553200"/>
                <a:ext cx="4548151" cy="799963"/>
              </a:xfrm>
              <a:prstGeom prst="rect">
                <a:avLst/>
              </a:prstGeom>
              <a:blipFill>
                <a:blip r:embed="rId4"/>
                <a:stretch>
                  <a:fillRect t="-12214" b="-35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1CFD9E-BFBA-415B-90AC-D1AA9CB11C45}"/>
                  </a:ext>
                </a:extLst>
              </p:cNvPr>
              <p:cNvSpPr txBox="1"/>
              <p:nvPr/>
            </p:nvSpPr>
            <p:spPr>
              <a:xfrm>
                <a:off x="1077738" y="7593366"/>
                <a:ext cx="6770862" cy="856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𝒄𝒐𝒕𝒙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0B1CFD9E-BFBA-415B-90AC-D1AA9CB11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38" y="7593366"/>
                <a:ext cx="6770862" cy="856645"/>
              </a:xfrm>
              <a:prstGeom prst="rect">
                <a:avLst/>
              </a:prstGeom>
              <a:blipFill>
                <a:blip r:embed="rId5"/>
                <a:stretch>
                  <a:fillRect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5BB70C-7DC8-4310-8473-904C84D9D819}"/>
                  </a:ext>
                </a:extLst>
              </p:cNvPr>
              <p:cNvSpPr txBox="1"/>
              <p:nvPr/>
            </p:nvSpPr>
            <p:spPr>
              <a:xfrm>
                <a:off x="1038863" y="8763000"/>
                <a:ext cx="12804300" cy="1127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thiết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𝟐𝟎𝟐𝟏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15BB70C-7DC8-4310-8473-904C84D9D8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863" y="8763000"/>
                <a:ext cx="12804300" cy="1127103"/>
              </a:xfrm>
              <a:prstGeom prst="rect">
                <a:avLst/>
              </a:prstGeom>
              <a:blipFill>
                <a:blip r:embed="rId6"/>
                <a:stretch>
                  <a:fillRect b="-9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1F29164-F274-4DAA-A5C1-E7010098555B}"/>
                  </a:ext>
                </a:extLst>
              </p:cNvPr>
              <p:cNvSpPr txBox="1"/>
              <p:nvPr/>
            </p:nvSpPr>
            <p:spPr>
              <a:xfrm>
                <a:off x="1048843" y="10058400"/>
                <a:ext cx="22278336" cy="818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;...;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𝟐𝟎𝟐𝟎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1F29164-F274-4DAA-A5C1-E701009855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43" y="10058400"/>
                <a:ext cx="22278336" cy="818366"/>
              </a:xfrm>
              <a:prstGeom prst="rect">
                <a:avLst/>
              </a:prstGeom>
              <a:blipFill>
                <a:blip r:embed="rId7"/>
                <a:stretch>
                  <a:fillRect t="-11940" b="-3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F1CC7E5-A513-40B0-9C3D-EA394F033A6F}"/>
                  </a:ext>
                </a:extLst>
              </p:cNvPr>
              <p:cNvSpPr txBox="1"/>
              <p:nvPr/>
            </p:nvSpPr>
            <p:spPr>
              <a:xfrm>
                <a:off x="1602438" y="11125200"/>
                <a:ext cx="21867162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𝟐𝟎𝟐𝟏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nguyên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𝟐𝟎𝟐𝟏</m:t>
                    </m:r>
                  </m:oMath>
                </a14:m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yêu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fr-FR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dirty="0"/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FF1CC7E5-A513-40B0-9C3D-EA394F033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438" y="11125200"/>
                <a:ext cx="21867162" cy="1446550"/>
              </a:xfrm>
              <a:prstGeom prst="rect">
                <a:avLst/>
              </a:prstGeom>
              <a:blipFill>
                <a:blip r:embed="rId8"/>
                <a:stretch>
                  <a:fillRect l="-1143" t="-8861"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E96587A-A837-4323-961F-CC9B84ADE902}"/>
                  </a:ext>
                </a:extLst>
              </p:cNvPr>
              <p:cNvSpPr txBox="1"/>
              <p:nvPr/>
            </p:nvSpPr>
            <p:spPr>
              <a:xfrm>
                <a:off x="7522362" y="7391400"/>
                <a:ext cx="6193638" cy="1257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𝒄𝒐𝒕𝒙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𝒄𝒐𝒕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0E96587A-A837-4323-961F-CC9B84ADE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2362" y="7391400"/>
                <a:ext cx="6193638" cy="125726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888D7CE-CD26-4426-AFE7-368F8D5426C7}"/>
                  </a:ext>
                </a:extLst>
              </p:cNvPr>
              <p:cNvSpPr txBox="1"/>
              <p:nvPr/>
            </p:nvSpPr>
            <p:spPr>
              <a:xfrm>
                <a:off x="13843162" y="7620000"/>
                <a:ext cx="6193638" cy="9921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9888D7CE-CD26-4426-AFE7-368F8D542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3162" y="7620000"/>
                <a:ext cx="6193638" cy="9921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F792B28-A2FF-4815-91FF-6F6BB95F69E1}"/>
                  </a:ext>
                </a:extLst>
              </p:cNvPr>
              <p:cNvSpPr txBox="1"/>
              <p:nvPr/>
            </p:nvSpPr>
            <p:spPr>
              <a:xfrm>
                <a:off x="13258800" y="8913036"/>
                <a:ext cx="7391400" cy="107035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⇔−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𝟐𝟎𝟐𝟏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7F792B28-A2FF-4815-91FF-6F6BB95F69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0" y="8913036"/>
                <a:ext cx="7391400" cy="107035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352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7" grpId="0"/>
      <p:bldP spid="58" grpId="0"/>
      <p:bldP spid="80" grpId="0"/>
      <p:bldP spid="81" grpId="0"/>
      <p:bldP spid="82" grpId="0"/>
      <p:bldP spid="8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203">
            <a:extLst>
              <a:ext uri="{FF2B5EF4-FFF2-40B4-BE49-F238E27FC236}">
                <a16:creationId xmlns:a16="http://schemas.microsoft.com/office/drawing/2014/main" id="{9DBF1FA1-103B-4A66-9EED-B1946369A622}"/>
              </a:ext>
            </a:extLst>
          </p:cNvPr>
          <p:cNvPicPr/>
          <p:nvPr/>
        </p:nvPicPr>
        <p:blipFill rotWithShape="1">
          <a:blip r:embed="rId2"/>
          <a:srcRect l="8267" t="17670" r="230" b="29946"/>
          <a:stretch/>
        </p:blipFill>
        <p:spPr bwMode="auto">
          <a:xfrm>
            <a:off x="7445702" y="3288692"/>
            <a:ext cx="15820934" cy="34394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71" name="Rectangle 97">
            <a:extLst>
              <a:ext uri="{FF2B5EF4-FFF2-40B4-BE49-F238E27FC236}">
                <a16:creationId xmlns:a16="http://schemas.microsoft.com/office/drawing/2014/main" id="{F880260B-F8DA-44A8-80E0-3B6B5DF27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60960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2" name="Rectangle 98">
            <a:extLst>
              <a:ext uri="{FF2B5EF4-FFF2-40B4-BE49-F238E27FC236}">
                <a16:creationId xmlns:a16="http://schemas.microsoft.com/office/drawing/2014/main" id="{4C4BAF07-C562-42B1-88BC-AA629B584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60960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3" name="Rectangle 109">
            <a:extLst>
              <a:ext uri="{FF2B5EF4-FFF2-40B4-BE49-F238E27FC236}">
                <a16:creationId xmlns:a16="http://schemas.microsoft.com/office/drawing/2014/main" id="{95F56FD4-58C0-4B21-8D47-E3C9596D3B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60960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4" name="Rectangle 110">
            <a:extLst>
              <a:ext uri="{FF2B5EF4-FFF2-40B4-BE49-F238E27FC236}">
                <a16:creationId xmlns:a16="http://schemas.microsoft.com/office/drawing/2014/main" id="{3233F92D-6E99-47C5-9A94-AA8496CFDC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60960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76" name="Rectangle 111">
            <a:extLst>
              <a:ext uri="{FF2B5EF4-FFF2-40B4-BE49-F238E27FC236}">
                <a16:creationId xmlns:a16="http://schemas.microsoft.com/office/drawing/2014/main" id="{D3B58478-1A95-414A-87EC-A928A473A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638" y="609600"/>
            <a:ext cx="2438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0" name="AutoShape 104">
                <a:extLst>
                  <a:ext uri="{FF2B5EF4-FFF2-40B4-BE49-F238E27FC236}">
                    <a16:creationId xmlns:a16="http://schemas.microsoft.com/office/drawing/2014/main" id="{E9A6A992-48DE-4877-BCAA-1126D03A63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8341" y="1524000"/>
                <a:ext cx="5547663" cy="112029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. 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𝒔𝒊𝒏𝒙</m:t>
                    </m:r>
                  </m:oMath>
                </a14:m>
                <a:r>
                  <a:rPr lang="en-US" sz="40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90" name="AutoShape 104">
                <a:extLst>
                  <a:ext uri="{FF2B5EF4-FFF2-40B4-BE49-F238E27FC236}">
                    <a16:creationId xmlns:a16="http://schemas.microsoft.com/office/drawing/2014/main" id="{E9A6A992-48DE-4877-BCAA-1126D03A63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88341" y="1524000"/>
                <a:ext cx="5547663" cy="1120297"/>
              </a:xfrm>
              <a:prstGeom prst="roundRect">
                <a:avLst>
                  <a:gd name="adj" fmla="val 50000"/>
                </a:avLst>
              </a:prstGeom>
              <a:blipFill>
                <a:blip r:embed="rId3"/>
                <a:stretch>
                  <a:fillRect l="-212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AutoShape 101">
                <a:extLst>
                  <a:ext uri="{FF2B5EF4-FFF2-40B4-BE49-F238E27FC236}">
                    <a16:creationId xmlns:a16="http://schemas.microsoft.com/office/drawing/2014/main" id="{C766198E-0B56-44E5-BFCD-6EE57CF0A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3607" y="1560318"/>
                <a:ext cx="5502593" cy="91745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TGT: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1" name="AutoShape 101">
                <a:extLst>
                  <a:ext uri="{FF2B5EF4-FFF2-40B4-BE49-F238E27FC236}">
                    <a16:creationId xmlns:a16="http://schemas.microsoft.com/office/drawing/2014/main" id="{C766198E-0B56-44E5-BFCD-6EE57CF0A8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33607" y="1560318"/>
                <a:ext cx="5502593" cy="917457"/>
              </a:xfrm>
              <a:prstGeom prst="roundRect">
                <a:avLst>
                  <a:gd name="adj" fmla="val 16667"/>
                </a:avLst>
              </a:prstGeom>
              <a:blipFill>
                <a:blip r:embed="rId4"/>
                <a:stretch>
                  <a:fillRect t="-2073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AutoShape 101">
                <a:extLst>
                  <a:ext uri="{FF2B5EF4-FFF2-40B4-BE49-F238E27FC236}">
                    <a16:creationId xmlns:a16="http://schemas.microsoft.com/office/drawing/2014/main" id="{216BDAC0-ED4B-4048-A24B-D9013CE3B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5810" y="2587488"/>
                <a:ext cx="8935750" cy="91745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tuần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4400" b="1" dirty="0" err="1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44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2" name="AutoShape 101">
                <a:extLst>
                  <a:ext uri="{FF2B5EF4-FFF2-40B4-BE49-F238E27FC236}">
                    <a16:creationId xmlns:a16="http://schemas.microsoft.com/office/drawing/2014/main" id="{216BDAC0-ED4B-4048-A24B-D9013CE3B8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75810" y="2587488"/>
                <a:ext cx="8935750" cy="917454"/>
              </a:xfrm>
              <a:prstGeom prst="roundRect">
                <a:avLst>
                  <a:gd name="adj" fmla="val 16667"/>
                </a:avLst>
              </a:prstGeom>
              <a:blipFill>
                <a:blip r:embed="rId5"/>
                <a:stretch>
                  <a:fillRect t="-2062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AutoShape 101">
                <a:extLst>
                  <a:ext uri="{FF2B5EF4-FFF2-40B4-BE49-F238E27FC236}">
                    <a16:creationId xmlns:a16="http://schemas.microsoft.com/office/drawing/2014/main" id="{88511588-C62B-44D6-93D9-B57CAAB91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66739" y="1560319"/>
                <a:ext cx="2317172" cy="917456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0">
                        <a:solidFill>
                          <a:srgbClr val="8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AutoShape 101">
                <a:extLst>
                  <a:ext uri="{FF2B5EF4-FFF2-40B4-BE49-F238E27FC236}">
                    <a16:creationId xmlns:a16="http://schemas.microsoft.com/office/drawing/2014/main" id="{88511588-C62B-44D6-93D9-B57CAAB91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66739" y="1560319"/>
                <a:ext cx="2317172" cy="917456"/>
              </a:xfrm>
              <a:prstGeom prst="roundRect">
                <a:avLst>
                  <a:gd name="adj" fmla="val 16667"/>
                </a:avLst>
              </a:prstGeom>
              <a:blipFill>
                <a:blip r:embed="rId6"/>
                <a:stretch>
                  <a:fillRect l="-446" t="-2073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13343EF3-12B3-4D4D-AC7D-CC4B49472530}"/>
              </a:ext>
            </a:extLst>
          </p:cNvPr>
          <p:cNvCxnSpPr>
            <a:cxnSpLocks/>
          </p:cNvCxnSpPr>
          <p:nvPr/>
        </p:nvCxnSpPr>
        <p:spPr>
          <a:xfrm flipV="1">
            <a:off x="6477046" y="2073122"/>
            <a:ext cx="957362" cy="11023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17A3414B-3E2D-4D61-B69E-B33B8CC1CF60}"/>
              </a:ext>
            </a:extLst>
          </p:cNvPr>
          <p:cNvCxnSpPr>
            <a:cxnSpLocks/>
          </p:cNvCxnSpPr>
          <p:nvPr/>
        </p:nvCxnSpPr>
        <p:spPr>
          <a:xfrm flipV="1">
            <a:off x="5749495" y="2079596"/>
            <a:ext cx="727551" cy="583954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46AC1C12-092C-4AF2-8DDB-F657672A3439}"/>
              </a:ext>
            </a:extLst>
          </p:cNvPr>
          <p:cNvCxnSpPr>
            <a:cxnSpLocks/>
          </p:cNvCxnSpPr>
          <p:nvPr/>
        </p:nvCxnSpPr>
        <p:spPr>
          <a:xfrm>
            <a:off x="5759618" y="2654448"/>
            <a:ext cx="763107" cy="4183223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A57EC230-034E-451F-AE6C-3995F261379D}"/>
              </a:ext>
            </a:extLst>
          </p:cNvPr>
          <p:cNvCxnSpPr>
            <a:cxnSpLocks/>
          </p:cNvCxnSpPr>
          <p:nvPr/>
        </p:nvCxnSpPr>
        <p:spPr>
          <a:xfrm>
            <a:off x="6522725" y="6837671"/>
            <a:ext cx="947206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7528E456-F5FB-44C9-B261-0FB5C6D56102}"/>
              </a:ext>
            </a:extLst>
          </p:cNvPr>
          <p:cNvCxnSpPr>
            <a:cxnSpLocks/>
          </p:cNvCxnSpPr>
          <p:nvPr/>
        </p:nvCxnSpPr>
        <p:spPr>
          <a:xfrm>
            <a:off x="4569506" y="2663549"/>
            <a:ext cx="1179989" cy="0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ounded Rectangle 88">
            <a:extLst>
              <a:ext uri="{FF2B5EF4-FFF2-40B4-BE49-F238E27FC236}">
                <a16:creationId xmlns:a16="http://schemas.microsoft.com/office/drawing/2014/main" id="{67E5CC83-E399-4319-BC20-BF90DE6F35E7}"/>
              </a:ext>
            </a:extLst>
          </p:cNvPr>
          <p:cNvSpPr/>
          <p:nvPr/>
        </p:nvSpPr>
        <p:spPr>
          <a:xfrm>
            <a:off x="716280" y="1837200"/>
            <a:ext cx="3803631" cy="163477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FF00"/>
                </a:solidFill>
              </a:rPr>
              <a:t>HÀM SỐ LƯỢNG GIÁC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3" name="AutoShape 104">
                <a:extLst>
                  <a:ext uri="{FF2B5EF4-FFF2-40B4-BE49-F238E27FC236}">
                    <a16:creationId xmlns:a16="http://schemas.microsoft.com/office/drawing/2014/main" id="{6B89551D-2565-4763-8DDC-1626C661C6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1593" y="6328000"/>
                <a:ext cx="5547663" cy="1120297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. 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𝒄𝒐𝒔𝒙</m:t>
                    </m:r>
                  </m:oMath>
                </a14:m>
                <a:r>
                  <a:rPr lang="en-US" sz="4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3" name="AutoShape 104">
                <a:extLst>
                  <a:ext uri="{FF2B5EF4-FFF2-40B4-BE49-F238E27FC236}">
                    <a16:creationId xmlns:a16="http://schemas.microsoft.com/office/drawing/2014/main" id="{6B89551D-2565-4763-8DDC-1626C661C6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01593" y="6328000"/>
                <a:ext cx="5547663" cy="1120297"/>
              </a:xfrm>
              <a:prstGeom prst="roundRect">
                <a:avLst>
                  <a:gd name="adj" fmla="val 50000"/>
                </a:avLst>
              </a:prstGeom>
              <a:blipFill>
                <a:blip r:embed="rId7"/>
                <a:stretch>
                  <a:fillRect l="-216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AutoShape 101">
                <a:extLst>
                  <a:ext uri="{FF2B5EF4-FFF2-40B4-BE49-F238E27FC236}">
                    <a16:creationId xmlns:a16="http://schemas.microsoft.com/office/drawing/2014/main" id="{497BF680-8D16-47A9-8090-79B90C3055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33607" y="6465159"/>
                <a:ext cx="5502593" cy="917457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TGT: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𝑻</m:t>
                    </m:r>
                    <m:r>
                      <a:rPr lang="en-US" sz="4400" b="1" i="1" smtClean="0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rgbClr val="0000FF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14" name="AutoShape 101">
                <a:extLst>
                  <a:ext uri="{FF2B5EF4-FFF2-40B4-BE49-F238E27FC236}">
                    <a16:creationId xmlns:a16="http://schemas.microsoft.com/office/drawing/2014/main" id="{497BF680-8D16-47A9-8090-79B90C3055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433607" y="6465159"/>
                <a:ext cx="5502593" cy="917457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 l="-213" t="-2591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AutoShape 101">
                <a:extLst>
                  <a:ext uri="{FF2B5EF4-FFF2-40B4-BE49-F238E27FC236}">
                    <a16:creationId xmlns:a16="http://schemas.microsoft.com/office/drawing/2014/main" id="{D2876D7B-6C16-4014-A0E2-A9F8417627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66739" y="6465160"/>
                <a:ext cx="2317172" cy="917456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TXĐ: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200" b="0" i="0">
                        <a:solidFill>
                          <a:srgbClr val="80808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5" name="AutoShape 101">
                <a:extLst>
                  <a:ext uri="{FF2B5EF4-FFF2-40B4-BE49-F238E27FC236}">
                    <a16:creationId xmlns:a16="http://schemas.microsoft.com/office/drawing/2014/main" id="{D2876D7B-6C16-4014-A0E2-A9F8417627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66739" y="6465160"/>
                <a:ext cx="2317172" cy="917456"/>
              </a:xfrm>
              <a:prstGeom prst="roundRect">
                <a:avLst>
                  <a:gd name="adj" fmla="val 16667"/>
                </a:avLst>
              </a:prstGeom>
              <a:blipFill>
                <a:blip r:embed="rId9"/>
                <a:stretch>
                  <a:fillRect l="-482" t="-2591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AutoShape 101">
                <a:extLst>
                  <a:ext uri="{FF2B5EF4-FFF2-40B4-BE49-F238E27FC236}">
                    <a16:creationId xmlns:a16="http://schemas.microsoft.com/office/drawing/2014/main" id="{2DB2B842-7717-4EEA-BEFB-84350DB531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66738" y="7479528"/>
                <a:ext cx="9262319" cy="917454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chẵn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tuần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44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rgbClr val="0000FF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4" name="AutoShape 101">
                <a:extLst>
                  <a:ext uri="{FF2B5EF4-FFF2-40B4-BE49-F238E27FC236}">
                    <a16:creationId xmlns:a16="http://schemas.microsoft.com/office/drawing/2014/main" id="{2DB2B842-7717-4EEA-BEFB-84350DB531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66738" y="7479528"/>
                <a:ext cx="9262319" cy="917454"/>
              </a:xfrm>
              <a:prstGeom prst="roundRect">
                <a:avLst>
                  <a:gd name="adj" fmla="val 16667"/>
                </a:avLst>
              </a:prstGeom>
              <a:blipFill>
                <a:blip r:embed="rId10"/>
                <a:stretch>
                  <a:fillRect l="-129" t="-2073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163DC080-C4D7-4E6A-A90C-62C16F637B6C}"/>
              </a:ext>
            </a:extLst>
          </p:cNvPr>
          <p:cNvCxnSpPr>
            <a:cxnSpLocks/>
          </p:cNvCxnSpPr>
          <p:nvPr/>
        </p:nvCxnSpPr>
        <p:spPr>
          <a:xfrm>
            <a:off x="13106400" y="2048615"/>
            <a:ext cx="1777735" cy="18022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539974A4-7622-4330-AD14-C81F5A14187B}"/>
              </a:ext>
            </a:extLst>
          </p:cNvPr>
          <p:cNvCxnSpPr>
            <a:cxnSpLocks/>
          </p:cNvCxnSpPr>
          <p:nvPr/>
        </p:nvCxnSpPr>
        <p:spPr>
          <a:xfrm>
            <a:off x="13497075" y="2066638"/>
            <a:ext cx="10646" cy="1017808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>
            <a:extLst>
              <a:ext uri="{FF2B5EF4-FFF2-40B4-BE49-F238E27FC236}">
                <a16:creationId xmlns:a16="http://schemas.microsoft.com/office/drawing/2014/main" id="{49B80C14-AAA9-4890-9A9C-DA2767368CE2}"/>
              </a:ext>
            </a:extLst>
          </p:cNvPr>
          <p:cNvCxnSpPr/>
          <p:nvPr/>
        </p:nvCxnSpPr>
        <p:spPr>
          <a:xfrm>
            <a:off x="13481833" y="3084446"/>
            <a:ext cx="1412462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Arrow Connector 141">
            <a:extLst>
              <a:ext uri="{FF2B5EF4-FFF2-40B4-BE49-F238E27FC236}">
                <a16:creationId xmlns:a16="http://schemas.microsoft.com/office/drawing/2014/main" id="{5B2916F0-8E45-4ED4-9E2C-1891FE00C3A2}"/>
              </a:ext>
            </a:extLst>
          </p:cNvPr>
          <p:cNvCxnSpPr>
            <a:cxnSpLocks/>
          </p:cNvCxnSpPr>
          <p:nvPr/>
        </p:nvCxnSpPr>
        <p:spPr>
          <a:xfrm>
            <a:off x="13114576" y="6893408"/>
            <a:ext cx="1777735" cy="18022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1C8ED146-D254-4E61-93C1-7D6A51EF249F}"/>
              </a:ext>
            </a:extLst>
          </p:cNvPr>
          <p:cNvCxnSpPr>
            <a:cxnSpLocks/>
          </p:cNvCxnSpPr>
          <p:nvPr/>
        </p:nvCxnSpPr>
        <p:spPr>
          <a:xfrm>
            <a:off x="13505180" y="6911428"/>
            <a:ext cx="2541" cy="1013369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Arrow Connector 144">
            <a:extLst>
              <a:ext uri="{FF2B5EF4-FFF2-40B4-BE49-F238E27FC236}">
                <a16:creationId xmlns:a16="http://schemas.microsoft.com/office/drawing/2014/main" id="{19665827-1889-4643-9235-18F37C84CC7A}"/>
              </a:ext>
            </a:extLst>
          </p:cNvPr>
          <p:cNvCxnSpPr/>
          <p:nvPr/>
        </p:nvCxnSpPr>
        <p:spPr>
          <a:xfrm>
            <a:off x="13479849" y="7924797"/>
            <a:ext cx="1412462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C7ECDD3E-1F7E-499F-9413-A290E7CCED00}"/>
              </a:ext>
            </a:extLst>
          </p:cNvPr>
          <p:cNvCxnSpPr>
            <a:cxnSpLocks/>
          </p:cNvCxnSpPr>
          <p:nvPr/>
        </p:nvCxnSpPr>
        <p:spPr>
          <a:xfrm>
            <a:off x="13507834" y="3099718"/>
            <a:ext cx="1248" cy="692567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3CDB2221-F5C6-4A5C-A3A1-6DE94618F8DC}"/>
              </a:ext>
            </a:extLst>
          </p:cNvPr>
          <p:cNvCxnSpPr>
            <a:cxnSpLocks/>
          </p:cNvCxnSpPr>
          <p:nvPr/>
        </p:nvCxnSpPr>
        <p:spPr>
          <a:xfrm flipV="1">
            <a:off x="13502155" y="6096000"/>
            <a:ext cx="0" cy="792148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693315AC-79EE-4787-8271-6FDABD8B1230}"/>
              </a:ext>
            </a:extLst>
          </p:cNvPr>
          <p:cNvCxnSpPr>
            <a:cxnSpLocks/>
          </p:cNvCxnSpPr>
          <p:nvPr/>
        </p:nvCxnSpPr>
        <p:spPr>
          <a:xfrm>
            <a:off x="3245087" y="4665946"/>
            <a:ext cx="4231651" cy="3425417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37CBB4D-0F48-4C81-8527-BD7BCAA8F69D}"/>
              </a:ext>
            </a:extLst>
          </p:cNvPr>
          <p:cNvCxnSpPr/>
          <p:nvPr/>
        </p:nvCxnSpPr>
        <p:spPr>
          <a:xfrm rot="5400000" flipV="1">
            <a:off x="2743879" y="4164737"/>
            <a:ext cx="338792" cy="663623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1372A2FE-024D-4026-8890-27E066A6956B}"/>
              </a:ext>
            </a:extLst>
          </p:cNvPr>
          <p:cNvCxnSpPr/>
          <p:nvPr/>
        </p:nvCxnSpPr>
        <p:spPr>
          <a:xfrm rot="5400000">
            <a:off x="2116494" y="4204502"/>
            <a:ext cx="368677" cy="619461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FC4074DD-4843-4C8B-BB98-97A89813D479}"/>
              </a:ext>
            </a:extLst>
          </p:cNvPr>
          <p:cNvCxnSpPr>
            <a:cxnSpLocks/>
          </p:cNvCxnSpPr>
          <p:nvPr/>
        </p:nvCxnSpPr>
        <p:spPr>
          <a:xfrm>
            <a:off x="1991103" y="4682261"/>
            <a:ext cx="0" cy="2155415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D59CF2C0-19C2-449D-9C8B-1CD3D34BC830}"/>
              </a:ext>
            </a:extLst>
          </p:cNvPr>
          <p:cNvCxnSpPr>
            <a:cxnSpLocks/>
          </p:cNvCxnSpPr>
          <p:nvPr/>
        </p:nvCxnSpPr>
        <p:spPr>
          <a:xfrm>
            <a:off x="2607366" y="3504942"/>
            <a:ext cx="0" cy="812100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5" name="AutoShape 104">
                <a:extLst>
                  <a:ext uri="{FF2B5EF4-FFF2-40B4-BE49-F238E27FC236}">
                    <a16:creationId xmlns:a16="http://schemas.microsoft.com/office/drawing/2014/main" id="{D3A71E8E-A28E-447A-B69C-375809EAB0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1" y="6946974"/>
                <a:ext cx="5516923" cy="10986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. 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66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0066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𝒄𝒐𝒕𝒙</m:t>
                    </m:r>
                  </m:oMath>
                </a14:m>
                <a:r>
                  <a:rPr lang="en-US" sz="40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5" name="AutoShape 104">
                <a:extLst>
                  <a:ext uri="{FF2B5EF4-FFF2-40B4-BE49-F238E27FC236}">
                    <a16:creationId xmlns:a16="http://schemas.microsoft.com/office/drawing/2014/main" id="{D3A71E8E-A28E-447A-B69C-375809EAB0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1" y="6946974"/>
                <a:ext cx="5516923" cy="1098620"/>
              </a:xfrm>
              <a:prstGeom prst="roundRect">
                <a:avLst>
                  <a:gd name="adj" fmla="val 50000"/>
                </a:avLst>
              </a:prstGeom>
              <a:blipFill>
                <a:blip r:embed="rId11"/>
                <a:stretch>
                  <a:fillRect l="-212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6" name="AutoShape 93">
                <a:extLst>
                  <a:ext uri="{FF2B5EF4-FFF2-40B4-BE49-F238E27FC236}">
                    <a16:creationId xmlns:a16="http://schemas.microsoft.com/office/drawing/2014/main" id="{45BADBF7-A953-439F-B730-B040C74158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317" y="8224872"/>
                <a:ext cx="4012394" cy="75118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TXĐ: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0066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i="1" smtClean="0">
                        <a:solidFill>
                          <a:srgbClr val="0066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i="1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b="1" i="1">
                            <a:solidFill>
                              <a:srgbClr val="0066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6" name="AutoShape 93">
                <a:extLst>
                  <a:ext uri="{FF2B5EF4-FFF2-40B4-BE49-F238E27FC236}">
                    <a16:creationId xmlns:a16="http://schemas.microsoft.com/office/drawing/2014/main" id="{45BADBF7-A953-439F-B730-B040C74158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317" y="8224872"/>
                <a:ext cx="4012394" cy="751180"/>
              </a:xfrm>
              <a:prstGeom prst="roundRect">
                <a:avLst>
                  <a:gd name="adj" fmla="val 16667"/>
                </a:avLst>
              </a:prstGeom>
              <a:blipFill>
                <a:blip r:embed="rId12"/>
                <a:stretch>
                  <a:fillRect l="-267" t="-2073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AutoShape 101">
                <a:extLst>
                  <a:ext uri="{FF2B5EF4-FFF2-40B4-BE49-F238E27FC236}">
                    <a16:creationId xmlns:a16="http://schemas.microsoft.com/office/drawing/2014/main" id="{AA982A9F-C22A-49DF-A824-2A204C5E4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7883" y="9109562"/>
                <a:ext cx="8586298" cy="944452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44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tuần </a:t>
                </a:r>
                <a:r>
                  <a:rPr lang="en-US" sz="4400" b="1" dirty="0" err="1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44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4400" b="1" dirty="0" err="1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4400" b="1" dirty="0">
                    <a:solidFill>
                      <a:srgbClr val="0066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66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400" dirty="0">
                  <a:solidFill>
                    <a:srgbClr val="0066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7" name="AutoShape 101">
                <a:extLst>
                  <a:ext uri="{FF2B5EF4-FFF2-40B4-BE49-F238E27FC236}">
                    <a16:creationId xmlns:a16="http://schemas.microsoft.com/office/drawing/2014/main" id="{AA982A9F-C22A-49DF-A824-2A204C5E4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7883" y="9109562"/>
                <a:ext cx="8586298" cy="944452"/>
              </a:xfrm>
              <a:prstGeom prst="roundRect">
                <a:avLst>
                  <a:gd name="adj" fmla="val 16667"/>
                </a:avLst>
              </a:prstGeom>
              <a:blipFill>
                <a:blip r:embed="rId13"/>
                <a:stretch>
                  <a:fillRect t="-2591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9" name="Picture 168">
            <a:extLst>
              <a:ext uri="{FF2B5EF4-FFF2-40B4-BE49-F238E27FC236}">
                <a16:creationId xmlns:a16="http://schemas.microsoft.com/office/drawing/2014/main" id="{91F874CC-2C85-434E-847B-70CC15A6DC73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0190603"/>
            <a:ext cx="8077200" cy="34161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Straight Arrow Connector 175">
            <a:extLst>
              <a:ext uri="{FF2B5EF4-FFF2-40B4-BE49-F238E27FC236}">
                <a16:creationId xmlns:a16="http://schemas.microsoft.com/office/drawing/2014/main" id="{C7C0A852-2523-4C92-8BE0-7D087E81FD65}"/>
              </a:ext>
            </a:extLst>
          </p:cNvPr>
          <p:cNvCxnSpPr>
            <a:cxnSpLocks/>
          </p:cNvCxnSpPr>
          <p:nvPr/>
        </p:nvCxnSpPr>
        <p:spPr>
          <a:xfrm>
            <a:off x="475297" y="8609727"/>
            <a:ext cx="655320" cy="1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6E480CB2-49EF-4DEF-9E64-BF7E423F6164}"/>
              </a:ext>
            </a:extLst>
          </p:cNvPr>
          <p:cNvCxnSpPr>
            <a:cxnSpLocks/>
          </p:cNvCxnSpPr>
          <p:nvPr/>
        </p:nvCxnSpPr>
        <p:spPr>
          <a:xfrm>
            <a:off x="500030" y="8629155"/>
            <a:ext cx="5" cy="952633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Arrow Connector 180">
            <a:extLst>
              <a:ext uri="{FF2B5EF4-FFF2-40B4-BE49-F238E27FC236}">
                <a16:creationId xmlns:a16="http://schemas.microsoft.com/office/drawing/2014/main" id="{18028D23-2621-4D70-A0FA-3CD759845E13}"/>
              </a:ext>
            </a:extLst>
          </p:cNvPr>
          <p:cNvCxnSpPr>
            <a:cxnSpLocks/>
          </p:cNvCxnSpPr>
          <p:nvPr/>
        </p:nvCxnSpPr>
        <p:spPr>
          <a:xfrm>
            <a:off x="500035" y="8082742"/>
            <a:ext cx="0" cy="517720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>
            <a:extLst>
              <a:ext uri="{FF2B5EF4-FFF2-40B4-BE49-F238E27FC236}">
                <a16:creationId xmlns:a16="http://schemas.microsoft.com/office/drawing/2014/main" id="{37EDE5D0-D1B7-4891-9082-CBC13FA2EBC8}"/>
              </a:ext>
            </a:extLst>
          </p:cNvPr>
          <p:cNvCxnSpPr>
            <a:cxnSpLocks/>
          </p:cNvCxnSpPr>
          <p:nvPr/>
        </p:nvCxnSpPr>
        <p:spPr>
          <a:xfrm>
            <a:off x="500030" y="9581788"/>
            <a:ext cx="0" cy="2229212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Arrow Connector 188">
            <a:extLst>
              <a:ext uri="{FF2B5EF4-FFF2-40B4-BE49-F238E27FC236}">
                <a16:creationId xmlns:a16="http://schemas.microsoft.com/office/drawing/2014/main" id="{42E65869-04C2-4526-B031-FE089B2492D6}"/>
              </a:ext>
            </a:extLst>
          </p:cNvPr>
          <p:cNvCxnSpPr>
            <a:cxnSpLocks/>
          </p:cNvCxnSpPr>
          <p:nvPr/>
        </p:nvCxnSpPr>
        <p:spPr>
          <a:xfrm>
            <a:off x="487997" y="9585386"/>
            <a:ext cx="655320" cy="1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1" name="AutoShape 104">
                <a:extLst>
                  <a:ext uri="{FF2B5EF4-FFF2-40B4-BE49-F238E27FC236}">
                    <a16:creationId xmlns:a16="http://schemas.microsoft.com/office/drawing/2014/main" id="{9160114A-7F4F-4AC7-9773-7116A35EF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4408" y="7588609"/>
                <a:ext cx="5737146" cy="1098620"/>
              </a:xfrm>
              <a:prstGeom prst="roundRect">
                <a:avLst>
                  <a:gd name="adj" fmla="val 50000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.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lang="en-US" sz="4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0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𝒕𝒂𝒏𝒙</m:t>
                    </m:r>
                  </m:oMath>
                </a14:m>
                <a:r>
                  <a:rPr lang="en-US" sz="40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01" name="AutoShape 104">
                <a:extLst>
                  <a:ext uri="{FF2B5EF4-FFF2-40B4-BE49-F238E27FC236}">
                    <a16:creationId xmlns:a16="http://schemas.microsoft.com/office/drawing/2014/main" id="{9160114A-7F4F-4AC7-9773-7116A35EF4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34408" y="7588609"/>
                <a:ext cx="5737146" cy="1098620"/>
              </a:xfrm>
              <a:prstGeom prst="roundRect">
                <a:avLst>
                  <a:gd name="adj" fmla="val 50000"/>
                </a:avLst>
              </a:prstGeom>
              <a:blipFill>
                <a:blip r:embed="rId15"/>
                <a:stretch>
                  <a:fillRect l="-106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2" name="AutoShape 93">
                <a:extLst>
                  <a:ext uri="{FF2B5EF4-FFF2-40B4-BE49-F238E27FC236}">
                    <a16:creationId xmlns:a16="http://schemas.microsoft.com/office/drawing/2014/main" id="{5A5285A6-46FD-4854-98B5-17948E5CD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3650" y="8834119"/>
                <a:ext cx="5186335" cy="1356483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TXĐ: </a:t>
                </a:r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i="1" smtClean="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i="1" smtClean="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4400" i="1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4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4400" b="1" i="1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2" name="AutoShape 93">
                <a:extLst>
                  <a:ext uri="{FF2B5EF4-FFF2-40B4-BE49-F238E27FC236}">
                    <a16:creationId xmlns:a16="http://schemas.microsoft.com/office/drawing/2014/main" id="{5A5285A6-46FD-4854-98B5-17948E5CDB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73650" y="8834119"/>
                <a:ext cx="5186335" cy="1356483"/>
              </a:xfrm>
              <a:prstGeom prst="roundRect">
                <a:avLst>
                  <a:gd name="adj" fmla="val 16667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AutoShape 101">
                <a:extLst>
                  <a:ext uri="{FF2B5EF4-FFF2-40B4-BE49-F238E27FC236}">
                    <a16:creationId xmlns:a16="http://schemas.microsoft.com/office/drawing/2014/main" id="{6CD5B988-B7BE-4714-87DB-79C02EF2B9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47780" y="10502966"/>
                <a:ext cx="5148345" cy="1669050"/>
              </a:xfrm>
              <a:prstGeom prst="roundRect">
                <a:avLst>
                  <a:gd name="adj" fmla="val 1666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E599"/>
                  </a:gs>
                </a:gsLst>
                <a:lin ang="5400000" scaled="1"/>
              </a:grad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Hàm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lẻ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tuần </a:t>
                </a: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hoàn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chu </a:t>
                </a:r>
                <a:r>
                  <a:rPr lang="en-US" sz="4400" b="1" dirty="0" err="1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kỳ</a:t>
                </a:r>
                <a:r>
                  <a:rPr lang="en-US" sz="4400" b="1" dirty="0">
                    <a:solidFill>
                      <a:srgbClr val="7030A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𝝅</m:t>
                    </m:r>
                  </m:oMath>
                </a14:m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3" name="AutoShape 101">
                <a:extLst>
                  <a:ext uri="{FF2B5EF4-FFF2-40B4-BE49-F238E27FC236}">
                    <a16:creationId xmlns:a16="http://schemas.microsoft.com/office/drawing/2014/main" id="{6CD5B988-B7BE-4714-87DB-79C02EF2B9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47780" y="10502966"/>
                <a:ext cx="5148345" cy="1669050"/>
              </a:xfrm>
              <a:prstGeom prst="roundRect">
                <a:avLst>
                  <a:gd name="adj" fmla="val 16667"/>
                </a:avLst>
              </a:prstGeom>
              <a:blipFill>
                <a:blip r:embed="rId17"/>
                <a:stretch>
                  <a:fillRect t="-1286"/>
                </a:stretch>
              </a:blipFill>
              <a:ln w="12700">
                <a:solidFill>
                  <a:srgbClr val="FFD966"/>
                </a:solidFill>
                <a:round/>
                <a:headEnd/>
                <a:tailEnd/>
              </a:ln>
              <a:effectLst>
                <a:outerShdw dist="28398" dir="3806097" algn="ctr" rotWithShape="0">
                  <a:srgbClr val="7F5F00">
                    <a:alpha val="50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" name="Picture 205" descr="Giải bài 1 trang 17 sgk Đại số 11 | Để học tốt Toán 11">
            <a:extLst>
              <a:ext uri="{FF2B5EF4-FFF2-40B4-BE49-F238E27FC236}">
                <a16:creationId xmlns:a16="http://schemas.microsoft.com/office/drawing/2014/main" id="{2E7226F1-083C-49C6-8F91-499D8FBB97F7}"/>
              </a:ext>
            </a:extLst>
          </p:cNvPr>
          <p:cNvPicPr/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7496" y="8629155"/>
            <a:ext cx="7696504" cy="50868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8" name="Straight Arrow Connector 207">
            <a:extLst>
              <a:ext uri="{FF2B5EF4-FFF2-40B4-BE49-F238E27FC236}">
                <a16:creationId xmlns:a16="http://schemas.microsoft.com/office/drawing/2014/main" id="{57FBA4D4-5D5C-4268-B651-028F55322C80}"/>
              </a:ext>
            </a:extLst>
          </p:cNvPr>
          <p:cNvCxnSpPr>
            <a:cxnSpLocks/>
          </p:cNvCxnSpPr>
          <p:nvPr/>
        </p:nvCxnSpPr>
        <p:spPr>
          <a:xfrm>
            <a:off x="10790819" y="9507836"/>
            <a:ext cx="655320" cy="1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>
            <a:extLst>
              <a:ext uri="{FF2B5EF4-FFF2-40B4-BE49-F238E27FC236}">
                <a16:creationId xmlns:a16="http://schemas.microsoft.com/office/drawing/2014/main" id="{1DA43EBF-CF1D-4C52-8F16-79D083264452}"/>
              </a:ext>
            </a:extLst>
          </p:cNvPr>
          <p:cNvCxnSpPr>
            <a:cxnSpLocks/>
          </p:cNvCxnSpPr>
          <p:nvPr/>
        </p:nvCxnSpPr>
        <p:spPr>
          <a:xfrm>
            <a:off x="10804498" y="9507836"/>
            <a:ext cx="0" cy="1781219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>
            <a:extLst>
              <a:ext uri="{FF2B5EF4-FFF2-40B4-BE49-F238E27FC236}">
                <a16:creationId xmlns:a16="http://schemas.microsoft.com/office/drawing/2014/main" id="{4ECF9F25-D9F1-40B9-A5C7-88EDF5520442}"/>
              </a:ext>
            </a:extLst>
          </p:cNvPr>
          <p:cNvCxnSpPr>
            <a:cxnSpLocks/>
          </p:cNvCxnSpPr>
          <p:nvPr/>
        </p:nvCxnSpPr>
        <p:spPr>
          <a:xfrm>
            <a:off x="10804498" y="8686800"/>
            <a:ext cx="0" cy="821036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>
            <a:extLst>
              <a:ext uri="{FF2B5EF4-FFF2-40B4-BE49-F238E27FC236}">
                <a16:creationId xmlns:a16="http://schemas.microsoft.com/office/drawing/2014/main" id="{9D56F690-3A67-4E38-AA66-B8B211668E5F}"/>
              </a:ext>
            </a:extLst>
          </p:cNvPr>
          <p:cNvCxnSpPr>
            <a:cxnSpLocks/>
          </p:cNvCxnSpPr>
          <p:nvPr/>
        </p:nvCxnSpPr>
        <p:spPr>
          <a:xfrm>
            <a:off x="10808872" y="11289054"/>
            <a:ext cx="0" cy="1902128"/>
          </a:xfrm>
          <a:prstGeom prst="straightConnector1">
            <a:avLst/>
          </a:prstGeom>
          <a:ln w="50800">
            <a:solidFill>
              <a:srgbClr val="00206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>
            <a:extLst>
              <a:ext uri="{FF2B5EF4-FFF2-40B4-BE49-F238E27FC236}">
                <a16:creationId xmlns:a16="http://schemas.microsoft.com/office/drawing/2014/main" id="{E794D83D-0EF0-4D96-B900-4574A92C18C0}"/>
              </a:ext>
            </a:extLst>
          </p:cNvPr>
          <p:cNvCxnSpPr>
            <a:cxnSpLocks/>
          </p:cNvCxnSpPr>
          <p:nvPr/>
        </p:nvCxnSpPr>
        <p:spPr>
          <a:xfrm>
            <a:off x="10790819" y="11289055"/>
            <a:ext cx="655320" cy="1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>
            <a:extLst>
              <a:ext uri="{FF2B5EF4-FFF2-40B4-BE49-F238E27FC236}">
                <a16:creationId xmlns:a16="http://schemas.microsoft.com/office/drawing/2014/main" id="{94DB06F5-34CD-43F3-92CA-C6EEA32E8297}"/>
              </a:ext>
            </a:extLst>
          </p:cNvPr>
          <p:cNvCxnSpPr>
            <a:cxnSpLocks/>
          </p:cNvCxnSpPr>
          <p:nvPr/>
        </p:nvCxnSpPr>
        <p:spPr>
          <a:xfrm>
            <a:off x="491744" y="11810999"/>
            <a:ext cx="879856" cy="0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Arrow Connector 218">
            <a:extLst>
              <a:ext uri="{FF2B5EF4-FFF2-40B4-BE49-F238E27FC236}">
                <a16:creationId xmlns:a16="http://schemas.microsoft.com/office/drawing/2014/main" id="{B64C98DF-1117-49D6-9EEB-446771C75041}"/>
              </a:ext>
            </a:extLst>
          </p:cNvPr>
          <p:cNvCxnSpPr>
            <a:cxnSpLocks/>
          </p:cNvCxnSpPr>
          <p:nvPr/>
        </p:nvCxnSpPr>
        <p:spPr>
          <a:xfrm>
            <a:off x="10801252" y="13172439"/>
            <a:ext cx="5324073" cy="18743"/>
          </a:xfrm>
          <a:prstGeom prst="straightConnector1">
            <a:avLst/>
          </a:prstGeom>
          <a:ln w="50800">
            <a:solidFill>
              <a:srgbClr val="00206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966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6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00"/>
                            </p:stCondLst>
                            <p:childTnLst>
                              <p:par>
                                <p:cTn id="2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109" grpId="0" animBg="1"/>
      <p:bldP spid="113" grpId="0" animBg="1"/>
      <p:bldP spid="114" grpId="0" animBg="1"/>
      <p:bldP spid="115" grpId="0" animBg="1"/>
      <p:bldP spid="124" grpId="0" animBg="1"/>
      <p:bldP spid="165" grpId="0" animBg="1"/>
      <p:bldP spid="166" grpId="0" animBg="1"/>
      <p:bldP spid="167" grpId="0" animBg="1"/>
      <p:bldP spid="201" grpId="0" animBg="1"/>
      <p:bldP spid="202" grpId="0" animBg="1"/>
      <p:bldP spid="20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501987-DD6B-46A7-BE94-CE101EEDC8A0}"/>
              </a:ext>
            </a:extLst>
          </p:cNvPr>
          <p:cNvGrpSpPr/>
          <p:nvPr/>
        </p:nvGrpSpPr>
        <p:grpSpPr>
          <a:xfrm>
            <a:off x="468892" y="2972784"/>
            <a:ext cx="23321363" cy="2592664"/>
            <a:chOff x="504320" y="2557935"/>
            <a:chExt cx="23321363" cy="2109448"/>
          </a:xfrm>
        </p:grpSpPr>
        <p:sp>
          <p:nvSpPr>
            <p:cNvPr id="37" name="Rounded Rectangle 36"/>
            <p:cNvSpPr/>
            <p:nvPr/>
          </p:nvSpPr>
          <p:spPr>
            <a:xfrm>
              <a:off x="504320" y="2764498"/>
              <a:ext cx="23321363" cy="190288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7">
              <a:extLst>
                <a:ext uri="{FF2B5EF4-FFF2-40B4-BE49-F238E27FC236}">
                  <a16:creationId xmlns:a16="http://schemas.microsoft.com/office/drawing/2014/main" id="{0AA0451D-CE3C-4C7E-AA53-7874858504DD}"/>
                </a:ext>
              </a:extLst>
            </p:cNvPr>
            <p:cNvGrpSpPr/>
            <p:nvPr/>
          </p:nvGrpSpPr>
          <p:grpSpPr>
            <a:xfrm>
              <a:off x="504320" y="2557935"/>
              <a:ext cx="3600000" cy="900000"/>
              <a:chOff x="1311958" y="3405486"/>
              <a:chExt cx="3579192" cy="940513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E4B0EA0C-4416-4678-A7DB-D61194CE47C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650814-1A18-4B24-A04E-F2EFE92BBC2D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48" name="Group 70">
                <a:extLst>
                  <a:ext uri="{FF2B5EF4-FFF2-40B4-BE49-F238E27FC236}">
                    <a16:creationId xmlns:a16="http://schemas.microsoft.com/office/drawing/2014/main" id="{9873C205-75EB-4B5A-9A7B-720C121077A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8569B4B-69B1-470B-BB89-76AD85E1DBC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4A33B7F8-F90A-4CE8-A597-9F52B83E0D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EE70C267-B95F-47DD-9A42-84D60659F5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48084E22-4482-4128-9007-4BF82946A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813D872D-D094-4449-B77E-F7D1F24144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41A5C57B-AC8B-4F5F-9E84-59E735320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412A9244-18D8-45E0-B23F-A6A5A570B5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F35ADDE2-6D6C-453E-AC65-AF225A56DA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C352331F-00EE-4223-954A-4C27514CC6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7D9BEFC-0370-45F7-BDE9-4D330B7735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4BCA8106-DFE5-42E5-88F9-73120F46D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12DA857C-0D6F-4D1C-B05C-660FD0D98E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7A8C75CC-C745-4090-86A3-6AF268C1D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315B52A6-118B-46C0-9D43-CA4C32517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C82E70A4-E0C1-4BD3-9979-3F189B464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5C5A79B7-CDBC-4AC0-9D5D-775E26635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176139DD-B7AF-4869-8715-B62BBB884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1A71E814-D614-4729-919E-8D881D701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6C19CB60-9858-40B2-8A63-2CC936A61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CE31C54A-0B93-4623-B5D9-22123B8FC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4C59AF3D-EC65-4F23-AF04-0D059E85E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F1E6CCB2-FAD9-47A3-B979-AF7336DD2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88A989D1-459A-47F7-BBFD-B3E40546C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26189A91-D48A-45F8-AF26-D5A0F61DB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AB4FA1F7-717C-4F36-99AD-B871EBBBA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86A8142-9903-4A6B-8333-6C5901EEBD85}"/>
              </a:ext>
            </a:extLst>
          </p:cNvPr>
          <p:cNvGrpSpPr/>
          <p:nvPr/>
        </p:nvGrpSpPr>
        <p:grpSpPr>
          <a:xfrm>
            <a:off x="504320" y="6156248"/>
            <a:ext cx="23324151" cy="7168672"/>
            <a:chOff x="504320" y="5858409"/>
            <a:chExt cx="23324151" cy="7168672"/>
          </a:xfrm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543339" y="5940481"/>
              <a:ext cx="23285132" cy="7086600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60">
              <a:extLst>
                <a:ext uri="{FF2B5EF4-FFF2-40B4-BE49-F238E27FC236}">
                  <a16:creationId xmlns:a16="http://schemas.microsoft.com/office/drawing/2014/main" id="{407012F7-108C-4518-9D54-47D75542C611}"/>
                </a:ext>
              </a:extLst>
            </p:cNvPr>
            <p:cNvGrpSpPr/>
            <p:nvPr/>
          </p:nvGrpSpPr>
          <p:grpSpPr>
            <a:xfrm>
              <a:off x="504320" y="5858409"/>
              <a:ext cx="3600000" cy="900000"/>
              <a:chOff x="1224541" y="6305967"/>
              <a:chExt cx="3568119" cy="885308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6A23177A-EE55-4D95-B3A8-0F2EBA2B46B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8CBE2B-1575-4122-8E73-C615AA16891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ound Diagonal Corner Rectangle 58">
                <a:extLst>
                  <a:ext uri="{FF2B5EF4-FFF2-40B4-BE49-F238E27FC236}">
                    <a16:creationId xmlns:a16="http://schemas.microsoft.com/office/drawing/2014/main" id="{5A34E846-7141-41FA-92C3-AD8591E4B01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27284EA4-B14D-4684-B16E-A9DBD741C1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21293" y="1680065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4295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</a:t>
              </a: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 TỰ LUẬN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757903" y="10528570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C36F9F-9209-4484-A6B2-DD3C8C3B1988}"/>
                  </a:ext>
                </a:extLst>
              </p:cNvPr>
              <p:cNvSpPr txBox="1"/>
              <p:nvPr/>
            </p:nvSpPr>
            <p:spPr>
              <a:xfrm>
                <a:off x="5759490" y="3772590"/>
                <a:ext cx="12207240" cy="9260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vi-VN" sz="4800" b="1" u="none" strike="noStrike" spc="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p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8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8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vi-VN" sz="48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8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vi-VN" sz="48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C36F9F-9209-4484-A6B2-DD3C8C3B1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490" y="3772590"/>
                <a:ext cx="12207240" cy="926087"/>
              </a:xfrm>
              <a:prstGeom prst="rect">
                <a:avLst/>
              </a:prstGeom>
              <a:blipFill>
                <a:blip r:embed="rId3"/>
                <a:stretch>
                  <a:fillRect l="-2298" t="-5921" b="-32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185478B-A616-4274-9552-3E5D5DF84A7C}"/>
                  </a:ext>
                </a:extLst>
              </p:cNvPr>
              <p:cNvSpPr txBox="1"/>
              <p:nvPr/>
            </p:nvSpPr>
            <p:spPr>
              <a:xfrm>
                <a:off x="565468" y="6964411"/>
                <a:ext cx="9950132" cy="856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4185478B-A616-4274-9552-3E5D5DF84A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468" y="6964411"/>
                <a:ext cx="9950132" cy="856645"/>
              </a:xfrm>
              <a:prstGeom prst="rect">
                <a:avLst/>
              </a:prstGeom>
              <a:blipFill>
                <a:blip r:embed="rId4"/>
                <a:stretch>
                  <a:fillRect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DEC6D2-7E8C-4325-AE15-35B9405F5F90}"/>
                  </a:ext>
                </a:extLst>
              </p:cNvPr>
              <p:cNvSpPr txBox="1"/>
              <p:nvPr/>
            </p:nvSpPr>
            <p:spPr>
              <a:xfrm>
                <a:off x="8763000" y="6400800"/>
                <a:ext cx="8229600" cy="17252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𝒔𝒊𝒏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𝒄𝒐𝒔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𝒙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F2DEC6D2-7E8C-4325-AE15-35B9405F5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6400800"/>
                <a:ext cx="8229600" cy="17252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CCB03E0-677E-4043-B94D-509D989DED25}"/>
                  </a:ext>
                </a:extLst>
              </p:cNvPr>
              <p:cNvSpPr txBox="1"/>
              <p:nvPr/>
            </p:nvSpPr>
            <p:spPr>
              <a:xfrm>
                <a:off x="6125168" y="8308589"/>
                <a:ext cx="12213770" cy="1431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vi-VN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ACCB03E0-677E-4043-B94D-509D989DED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168" y="8308589"/>
                <a:ext cx="12213770" cy="1431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212061-FF7E-4A87-9098-DC85673E16E8}"/>
                  </a:ext>
                </a:extLst>
              </p:cNvPr>
              <p:cNvSpPr txBox="1"/>
              <p:nvPr/>
            </p:nvSpPr>
            <p:spPr>
              <a:xfrm>
                <a:off x="8741230" y="10228117"/>
                <a:ext cx="12213770" cy="11271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𝝅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⇔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𝒙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𝝅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7212061-FF7E-4A87-9098-DC85673E16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1230" y="10228117"/>
                <a:ext cx="12213770" cy="1127103"/>
              </a:xfrm>
              <a:prstGeom prst="rect">
                <a:avLst/>
              </a:prstGeom>
              <a:blipFill>
                <a:blip r:embed="rId7"/>
                <a:stretch>
                  <a:fillRect b="-10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E451F4-D934-468C-AEF7-218A54AACFB0}"/>
                  </a:ext>
                </a:extLst>
              </p:cNvPr>
              <p:cNvSpPr txBox="1"/>
              <p:nvPr/>
            </p:nvSpPr>
            <p:spPr>
              <a:xfrm>
                <a:off x="1077738" y="11842752"/>
                <a:ext cx="19140170" cy="1250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tập nghiệm của phương trình đã cho là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vi-VN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𝝅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|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𝒌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38E451F4-D934-468C-AEF7-218A54AACF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738" y="11842752"/>
                <a:ext cx="19140170" cy="1250663"/>
              </a:xfrm>
              <a:prstGeom prst="rect">
                <a:avLst/>
              </a:prstGeom>
              <a:blipFill>
                <a:blip r:embed="rId8"/>
                <a:stretch>
                  <a:fillRect b="-78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3110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501987-DD6B-46A7-BE94-CE101EEDC8A0}"/>
              </a:ext>
            </a:extLst>
          </p:cNvPr>
          <p:cNvGrpSpPr/>
          <p:nvPr/>
        </p:nvGrpSpPr>
        <p:grpSpPr>
          <a:xfrm>
            <a:off x="504320" y="2557935"/>
            <a:ext cx="23346280" cy="2547465"/>
            <a:chOff x="504320" y="2557935"/>
            <a:chExt cx="23346280" cy="2547465"/>
          </a:xfrm>
        </p:grpSpPr>
        <p:sp>
          <p:nvSpPr>
            <p:cNvPr id="37" name="Rounded Rectangle 36"/>
            <p:cNvSpPr/>
            <p:nvPr/>
          </p:nvSpPr>
          <p:spPr>
            <a:xfrm>
              <a:off x="529237" y="2804385"/>
              <a:ext cx="23321363" cy="2301015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7">
              <a:extLst>
                <a:ext uri="{FF2B5EF4-FFF2-40B4-BE49-F238E27FC236}">
                  <a16:creationId xmlns:a16="http://schemas.microsoft.com/office/drawing/2014/main" id="{0AA0451D-CE3C-4C7E-AA53-7874858504DD}"/>
                </a:ext>
              </a:extLst>
            </p:cNvPr>
            <p:cNvGrpSpPr/>
            <p:nvPr/>
          </p:nvGrpSpPr>
          <p:grpSpPr>
            <a:xfrm>
              <a:off x="504320" y="2557935"/>
              <a:ext cx="3600000" cy="900000"/>
              <a:chOff x="1311958" y="3405486"/>
              <a:chExt cx="3579192" cy="940513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E4B0EA0C-4416-4678-A7DB-D61194CE47C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650814-1A18-4B24-A04E-F2EFE92BBC2D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18802" cy="8362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grpSp>
            <p:nvGrpSpPr>
              <p:cNvPr id="48" name="Group 70">
                <a:extLst>
                  <a:ext uri="{FF2B5EF4-FFF2-40B4-BE49-F238E27FC236}">
                    <a16:creationId xmlns:a16="http://schemas.microsoft.com/office/drawing/2014/main" id="{9873C205-75EB-4B5A-9A7B-720C121077A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8569B4B-69B1-470B-BB89-76AD85E1DBC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4A33B7F8-F90A-4CE8-A597-9F52B83E0D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EE70C267-B95F-47DD-9A42-84D60659F5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48084E22-4482-4128-9007-4BF82946A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813D872D-D094-4449-B77E-F7D1F24144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41A5C57B-AC8B-4F5F-9E84-59E735320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412A9244-18D8-45E0-B23F-A6A5A570B5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F35ADDE2-6D6C-453E-AC65-AF225A56DA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C352331F-00EE-4223-954A-4C27514CC6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7D9BEFC-0370-45F7-BDE9-4D330B7735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4BCA8106-DFE5-42E5-88F9-73120F46D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12DA857C-0D6F-4D1C-B05C-660FD0D98E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7A8C75CC-C745-4090-86A3-6AF268C1D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315B52A6-118B-46C0-9D43-CA4C32517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C82E70A4-E0C1-4BD3-9979-3F189B464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5C5A79B7-CDBC-4AC0-9D5D-775E26635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176139DD-B7AF-4869-8715-B62BBB884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1A71E814-D614-4729-919E-8D881D701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6C19CB60-9858-40B2-8A63-2CC936A61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CE31C54A-0B93-4623-B5D9-22123B8FC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4C59AF3D-EC65-4F23-AF04-0D059E85E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F1E6CCB2-FAD9-47A3-B979-AF7336DD2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88A989D1-459A-47F7-BBFD-B3E40546C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26189A91-D48A-45F8-AF26-D5A0F61DB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AB4FA1F7-717C-4F36-99AD-B871EBBBA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86A8142-9903-4A6B-8333-6C5901EEBD85}"/>
              </a:ext>
            </a:extLst>
          </p:cNvPr>
          <p:cNvGrpSpPr/>
          <p:nvPr/>
        </p:nvGrpSpPr>
        <p:grpSpPr>
          <a:xfrm>
            <a:off x="504320" y="5393585"/>
            <a:ext cx="23346280" cy="7865216"/>
            <a:chOff x="504320" y="5841794"/>
            <a:chExt cx="23346280" cy="7865216"/>
          </a:xfrm>
        </p:grpSpPr>
        <p:sp>
          <p:nvSpPr>
            <p:cNvPr id="52" name="Rounded Rectangle 52">
              <a:extLst>
                <a:ext uri="{FF2B5EF4-FFF2-40B4-BE49-F238E27FC236}">
                  <a16:creationId xmlns:a16="http://schemas.microsoft.com/office/drawing/2014/main" id="{759B51B4-5503-487D-8BB6-7122D6F91EED}"/>
                </a:ext>
              </a:extLst>
            </p:cNvPr>
            <p:cNvSpPr/>
            <p:nvPr/>
          </p:nvSpPr>
          <p:spPr>
            <a:xfrm>
              <a:off x="565468" y="5841794"/>
              <a:ext cx="23285132" cy="7865216"/>
            </a:xfrm>
            <a:prstGeom prst="roundRect">
              <a:avLst>
                <a:gd name="adj" fmla="val 2239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3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29" name="Group 60">
              <a:extLst>
                <a:ext uri="{FF2B5EF4-FFF2-40B4-BE49-F238E27FC236}">
                  <a16:creationId xmlns:a16="http://schemas.microsoft.com/office/drawing/2014/main" id="{407012F7-108C-4518-9D54-47D75542C611}"/>
                </a:ext>
              </a:extLst>
            </p:cNvPr>
            <p:cNvGrpSpPr/>
            <p:nvPr/>
          </p:nvGrpSpPr>
          <p:grpSpPr>
            <a:xfrm>
              <a:off x="504320" y="5858409"/>
              <a:ext cx="3600000" cy="900000"/>
              <a:chOff x="1224541" y="6305967"/>
              <a:chExt cx="3568119" cy="885308"/>
            </a:xfrm>
          </p:grpSpPr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6A23177A-EE55-4D95-B3A8-0F2EBA2B46B3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E8CBE2B-1575-4122-8E73-C615AA16891C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2765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2" name="Round Diagonal Corner Rectangle 58">
                <a:extLst>
                  <a:ext uri="{FF2B5EF4-FFF2-40B4-BE49-F238E27FC236}">
                    <a16:creationId xmlns:a16="http://schemas.microsoft.com/office/drawing/2014/main" id="{5A34E846-7141-41FA-92C3-AD8591E4B014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Freeform 15">
                <a:extLst>
                  <a:ext uri="{FF2B5EF4-FFF2-40B4-BE49-F238E27FC236}">
                    <a16:creationId xmlns:a16="http://schemas.microsoft.com/office/drawing/2014/main" id="{27284EA4-B14D-4684-B16E-A9DBD741C1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5" name="Group 24"/>
          <p:cNvGrpSpPr/>
          <p:nvPr/>
        </p:nvGrpSpPr>
        <p:grpSpPr>
          <a:xfrm>
            <a:off x="-21293" y="1680065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4295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</a:t>
              </a: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757903" y="10528570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A89CA69-348D-4A4F-9711-7D1767B41478}"/>
                  </a:ext>
                </a:extLst>
              </p:cNvPr>
              <p:cNvSpPr txBox="1"/>
              <p:nvPr/>
            </p:nvSpPr>
            <p:spPr>
              <a:xfrm>
                <a:off x="862048" y="3770880"/>
                <a:ext cx="22455151" cy="9322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-629920" algn="ctr">
                  <a:lnSpc>
                    <a:spcPct val="115000"/>
                  </a:lnSpc>
                  <a:spcAft>
                    <a:spcPts val="800"/>
                  </a:spcAft>
                  <a:tabLst>
                    <a:tab pos="3599815" algn="l"/>
                    <a:tab pos="5039995" algn="l"/>
                  </a:tabLst>
                </a:pP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phương trình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func>
                      <m:func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BA89CA69-348D-4A4F-9711-7D1767B41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2048" y="3770880"/>
                <a:ext cx="22455151" cy="932243"/>
              </a:xfrm>
              <a:prstGeom prst="rect">
                <a:avLst/>
              </a:prstGeom>
              <a:blipFill>
                <a:blip r:embed="rId3"/>
                <a:stretch>
                  <a:fillRect t="-5882" b="-32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D17B9FB-009C-46DA-A09B-38D864814ED0}"/>
                  </a:ext>
                </a:extLst>
              </p:cNvPr>
              <p:cNvSpPr txBox="1"/>
              <p:nvPr/>
            </p:nvSpPr>
            <p:spPr>
              <a:xfrm>
                <a:off x="4468133" y="6013501"/>
                <a:ext cx="15191467" cy="8566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rad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func>
                      <m:func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4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</m:fName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D17B9FB-009C-46DA-A09B-38D864814E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133" y="6013501"/>
                <a:ext cx="15191467" cy="856645"/>
              </a:xfrm>
              <a:prstGeom prst="rect">
                <a:avLst/>
              </a:prstGeom>
              <a:blipFill>
                <a:blip r:embed="rId4"/>
                <a:stretch>
                  <a:fillRect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B455A7D-688B-4E12-97AC-9E49AD666018}"/>
                  </a:ext>
                </a:extLst>
              </p:cNvPr>
              <p:cNvSpPr txBox="1"/>
              <p:nvPr/>
            </p:nvSpPr>
            <p:spPr>
              <a:xfrm>
                <a:off x="5540830" y="7081938"/>
                <a:ext cx="12213770" cy="11275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B455A7D-688B-4E12-97AC-9E49AD666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0830" y="7081938"/>
                <a:ext cx="12213770" cy="1127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A3D2A4A-17BD-4166-9521-2CA2E44D0741}"/>
                  </a:ext>
                </a:extLst>
              </p:cNvPr>
              <p:cNvSpPr txBox="1"/>
              <p:nvPr/>
            </p:nvSpPr>
            <p:spPr>
              <a:xfrm>
                <a:off x="5041034" y="8155037"/>
                <a:ext cx="9613033" cy="10651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e>
                      </m:rad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A3D2A4A-17BD-4166-9521-2CA2E44D0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1034" y="8155037"/>
                <a:ext cx="9613033" cy="106516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49D6DB5-793B-45B3-9759-59FDCC9F0339}"/>
                  </a:ext>
                </a:extLst>
              </p:cNvPr>
              <p:cNvSpPr txBox="1"/>
              <p:nvPr/>
            </p:nvSpPr>
            <p:spPr>
              <a:xfrm>
                <a:off x="5143673" y="8637711"/>
                <a:ext cx="15191467" cy="3435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𝟗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𝒔𝒊𝒏</m:t>
                          </m:r>
                        </m:fName>
                        <m:e>
                          <m:f>
                            <m:f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func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𝟏𝟖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𝟕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𝟓𝟒</m:t>
                                  </m:r>
                                </m:den>
                              </m:f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sz="4400" b="1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149D6DB5-793B-45B3-9759-59FDCC9F03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673" y="8637711"/>
                <a:ext cx="15191467" cy="34352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06F52B8-F3BB-484B-986B-33CC343F380A}"/>
                  </a:ext>
                </a:extLst>
              </p:cNvPr>
              <p:cNvSpPr txBox="1"/>
              <p:nvPr/>
            </p:nvSpPr>
            <p:spPr>
              <a:xfrm>
                <a:off x="3429000" y="12035935"/>
                <a:ext cx="19586240" cy="12172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indent="635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𝟓𝟒</m:t>
                        </m:r>
                      </m:den>
                    </m:f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f>
                      <m:f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  <m:r>
                      <a:rPr lang="en-US" sz="44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C06F52B8-F3BB-484B-986B-33CC343F38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12035935"/>
                <a:ext cx="19586240" cy="1217256"/>
              </a:xfrm>
              <a:prstGeom prst="rect">
                <a:avLst/>
              </a:prstGeom>
              <a:blipFill>
                <a:blip r:embed="rId8"/>
                <a:stretch>
                  <a:fillRect b="-9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874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D501987-DD6B-46A7-BE94-CE101EEDC8A0}"/>
              </a:ext>
            </a:extLst>
          </p:cNvPr>
          <p:cNvGrpSpPr/>
          <p:nvPr/>
        </p:nvGrpSpPr>
        <p:grpSpPr>
          <a:xfrm>
            <a:off x="504320" y="2557935"/>
            <a:ext cx="23346280" cy="2924672"/>
            <a:chOff x="504320" y="2557935"/>
            <a:chExt cx="23346280" cy="2924672"/>
          </a:xfrm>
        </p:grpSpPr>
        <p:sp>
          <p:nvSpPr>
            <p:cNvPr id="37" name="Rounded Rectangle 36"/>
            <p:cNvSpPr/>
            <p:nvPr/>
          </p:nvSpPr>
          <p:spPr>
            <a:xfrm>
              <a:off x="529237" y="2754307"/>
              <a:ext cx="23321363" cy="2728300"/>
            </a:xfrm>
            <a:prstGeom prst="roundRect">
              <a:avLst>
                <a:gd name="adj" fmla="val 1015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2700">
              <a:solidFill>
                <a:srgbClr val="91720D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8" name="Group 67">
              <a:extLst>
                <a:ext uri="{FF2B5EF4-FFF2-40B4-BE49-F238E27FC236}">
                  <a16:creationId xmlns:a16="http://schemas.microsoft.com/office/drawing/2014/main" id="{0AA0451D-CE3C-4C7E-AA53-7874858504DD}"/>
                </a:ext>
              </a:extLst>
            </p:cNvPr>
            <p:cNvGrpSpPr/>
            <p:nvPr/>
          </p:nvGrpSpPr>
          <p:grpSpPr>
            <a:xfrm>
              <a:off x="504320" y="2557935"/>
              <a:ext cx="3600000" cy="900000"/>
              <a:chOff x="1311958" y="3405486"/>
              <a:chExt cx="3579192" cy="940513"/>
            </a:xfrm>
          </p:grpSpPr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E4B0EA0C-4416-4678-A7DB-D61194CE47CA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85216" y="2507252"/>
                <a:ext cx="793396" cy="281847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7650814-1A18-4B24-A04E-F2EFE92BBC2D}"/>
                  </a:ext>
                </a:extLst>
              </p:cNvPr>
              <p:cNvSpPr txBox="1"/>
              <p:nvPr/>
            </p:nvSpPr>
            <p:spPr>
              <a:xfrm>
                <a:off x="2316645" y="3484582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5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8" name="Group 70">
                <a:extLst>
                  <a:ext uri="{FF2B5EF4-FFF2-40B4-BE49-F238E27FC236}">
                    <a16:creationId xmlns:a16="http://schemas.microsoft.com/office/drawing/2014/main" id="{9873C205-75EB-4B5A-9A7B-720C121077AE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48569B4B-69B1-470B-BB89-76AD85E1DBC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Freeform 13">
                  <a:extLst>
                    <a:ext uri="{FF2B5EF4-FFF2-40B4-BE49-F238E27FC236}">
                      <a16:creationId xmlns:a16="http://schemas.microsoft.com/office/drawing/2014/main" id="{4A33B7F8-F90A-4CE8-A597-9F52B83E0D7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EE70C267-B95F-47DD-9A42-84D60659F5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48084E22-4482-4128-9007-4BF82946A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6">
                  <a:extLst>
                    <a:ext uri="{FF2B5EF4-FFF2-40B4-BE49-F238E27FC236}">
                      <a16:creationId xmlns:a16="http://schemas.microsoft.com/office/drawing/2014/main" id="{813D872D-D094-4449-B77E-F7D1F24144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7">
                  <a:extLst>
                    <a:ext uri="{FF2B5EF4-FFF2-40B4-BE49-F238E27FC236}">
                      <a16:creationId xmlns:a16="http://schemas.microsoft.com/office/drawing/2014/main" id="{41A5C57B-AC8B-4F5F-9E84-59E735320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18">
                  <a:extLst>
                    <a:ext uri="{FF2B5EF4-FFF2-40B4-BE49-F238E27FC236}">
                      <a16:creationId xmlns:a16="http://schemas.microsoft.com/office/drawing/2014/main" id="{412A9244-18D8-45E0-B23F-A6A5A570B51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19">
                  <a:extLst>
                    <a:ext uri="{FF2B5EF4-FFF2-40B4-BE49-F238E27FC236}">
                      <a16:creationId xmlns:a16="http://schemas.microsoft.com/office/drawing/2014/main" id="{F35ADDE2-6D6C-453E-AC65-AF225A56DAC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0">
                  <a:extLst>
                    <a:ext uri="{FF2B5EF4-FFF2-40B4-BE49-F238E27FC236}">
                      <a16:creationId xmlns:a16="http://schemas.microsoft.com/office/drawing/2014/main" id="{C352331F-00EE-4223-954A-4C27514CC6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1">
                  <a:extLst>
                    <a:ext uri="{FF2B5EF4-FFF2-40B4-BE49-F238E27FC236}">
                      <a16:creationId xmlns:a16="http://schemas.microsoft.com/office/drawing/2014/main" id="{07D9BEFC-0370-45F7-BDE9-4D330B77357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2">
                  <a:extLst>
                    <a:ext uri="{FF2B5EF4-FFF2-40B4-BE49-F238E27FC236}">
                      <a16:creationId xmlns:a16="http://schemas.microsoft.com/office/drawing/2014/main" id="{4BCA8106-DFE5-42E5-88F9-73120F46DA6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3">
                  <a:extLst>
                    <a:ext uri="{FF2B5EF4-FFF2-40B4-BE49-F238E27FC236}">
                      <a16:creationId xmlns:a16="http://schemas.microsoft.com/office/drawing/2014/main" id="{12DA857C-0D6F-4D1C-B05C-660FD0D98E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4">
                  <a:extLst>
                    <a:ext uri="{FF2B5EF4-FFF2-40B4-BE49-F238E27FC236}">
                      <a16:creationId xmlns:a16="http://schemas.microsoft.com/office/drawing/2014/main" id="{7A8C75CC-C745-4090-86A3-6AF268C1D4D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5">
                  <a:extLst>
                    <a:ext uri="{FF2B5EF4-FFF2-40B4-BE49-F238E27FC236}">
                      <a16:creationId xmlns:a16="http://schemas.microsoft.com/office/drawing/2014/main" id="{315B52A6-118B-46C0-9D43-CA4C325175B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6">
                  <a:extLst>
                    <a:ext uri="{FF2B5EF4-FFF2-40B4-BE49-F238E27FC236}">
                      <a16:creationId xmlns:a16="http://schemas.microsoft.com/office/drawing/2014/main" id="{C82E70A4-E0C1-4BD3-9979-3F189B464F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7">
                  <a:extLst>
                    <a:ext uri="{FF2B5EF4-FFF2-40B4-BE49-F238E27FC236}">
                      <a16:creationId xmlns:a16="http://schemas.microsoft.com/office/drawing/2014/main" id="{5C5A79B7-CDBC-4AC0-9D5D-775E266355D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28">
                  <a:extLst>
                    <a:ext uri="{FF2B5EF4-FFF2-40B4-BE49-F238E27FC236}">
                      <a16:creationId xmlns:a16="http://schemas.microsoft.com/office/drawing/2014/main" id="{176139DD-B7AF-4869-8715-B62BBB8848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29">
                  <a:extLst>
                    <a:ext uri="{FF2B5EF4-FFF2-40B4-BE49-F238E27FC236}">
                      <a16:creationId xmlns:a16="http://schemas.microsoft.com/office/drawing/2014/main" id="{1A71E814-D614-4729-919E-8D881D70180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0">
                  <a:extLst>
                    <a:ext uri="{FF2B5EF4-FFF2-40B4-BE49-F238E27FC236}">
                      <a16:creationId xmlns:a16="http://schemas.microsoft.com/office/drawing/2014/main" id="{6C19CB60-9858-40B2-8A63-2CC936A61D6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1">
                  <a:extLst>
                    <a:ext uri="{FF2B5EF4-FFF2-40B4-BE49-F238E27FC236}">
                      <a16:creationId xmlns:a16="http://schemas.microsoft.com/office/drawing/2014/main" id="{CE31C54A-0B93-4623-B5D9-22123B8FC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2">
                  <a:extLst>
                    <a:ext uri="{FF2B5EF4-FFF2-40B4-BE49-F238E27FC236}">
                      <a16:creationId xmlns:a16="http://schemas.microsoft.com/office/drawing/2014/main" id="{4C59AF3D-EC65-4F23-AF04-0D059E85E41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3">
                  <a:extLst>
                    <a:ext uri="{FF2B5EF4-FFF2-40B4-BE49-F238E27FC236}">
                      <a16:creationId xmlns:a16="http://schemas.microsoft.com/office/drawing/2014/main" id="{F1E6CCB2-FAD9-47A3-B979-AF7336DD265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4">
                  <a:extLst>
                    <a:ext uri="{FF2B5EF4-FFF2-40B4-BE49-F238E27FC236}">
                      <a16:creationId xmlns:a16="http://schemas.microsoft.com/office/drawing/2014/main" id="{88A989D1-459A-47F7-BBFD-B3E40546C6F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8" name="Freeform 35">
                  <a:extLst>
                    <a:ext uri="{FF2B5EF4-FFF2-40B4-BE49-F238E27FC236}">
                      <a16:creationId xmlns:a16="http://schemas.microsoft.com/office/drawing/2014/main" id="{26189A91-D48A-45F8-AF26-D5A0F61DB2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9" name="Freeform 36">
                  <a:extLst>
                    <a:ext uri="{FF2B5EF4-FFF2-40B4-BE49-F238E27FC236}">
                      <a16:creationId xmlns:a16="http://schemas.microsoft.com/office/drawing/2014/main" id="{AB4FA1F7-717C-4F36-99AD-B871EBBBA0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2" name="Rounded Rectangle 52">
            <a:extLst>
              <a:ext uri="{FF2B5EF4-FFF2-40B4-BE49-F238E27FC236}">
                <a16:creationId xmlns:a16="http://schemas.microsoft.com/office/drawing/2014/main" id="{759B51B4-5503-487D-8BB6-7122D6F91EED}"/>
              </a:ext>
            </a:extLst>
          </p:cNvPr>
          <p:cNvSpPr/>
          <p:nvPr/>
        </p:nvSpPr>
        <p:spPr>
          <a:xfrm>
            <a:off x="565468" y="5770792"/>
            <a:ext cx="23285132" cy="7487921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9" name="Group 60">
            <a:extLst>
              <a:ext uri="{FF2B5EF4-FFF2-40B4-BE49-F238E27FC236}">
                <a16:creationId xmlns:a16="http://schemas.microsoft.com/office/drawing/2014/main" id="{407012F7-108C-4518-9D54-47D75542C611}"/>
              </a:ext>
            </a:extLst>
          </p:cNvPr>
          <p:cNvGrpSpPr/>
          <p:nvPr/>
        </p:nvGrpSpPr>
        <p:grpSpPr>
          <a:xfrm>
            <a:off x="504320" y="5562602"/>
            <a:ext cx="3600000" cy="859493"/>
            <a:chOff x="1224541" y="6305967"/>
            <a:chExt cx="3568119" cy="845462"/>
          </a:xfrm>
        </p:grpSpPr>
        <p:sp>
          <p:nvSpPr>
            <p:cNvPr id="30" name="Freeform 20">
              <a:extLst>
                <a:ext uri="{FF2B5EF4-FFF2-40B4-BE49-F238E27FC236}">
                  <a16:creationId xmlns:a16="http://schemas.microsoft.com/office/drawing/2014/main" id="{6A23177A-EE55-4D95-B3A8-0F2EBA2B46B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E8CBE2B-1575-4122-8E73-C615AA16891C}"/>
                </a:ext>
              </a:extLst>
            </p:cNvPr>
            <p:cNvSpPr txBox="1"/>
            <p:nvPr/>
          </p:nvSpPr>
          <p:spPr>
            <a:xfrm>
              <a:off x="2296330" y="6305967"/>
              <a:ext cx="2258013" cy="756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Round Diagonal Corner Rectangle 58">
              <a:extLst>
                <a:ext uri="{FF2B5EF4-FFF2-40B4-BE49-F238E27FC236}">
                  <a16:creationId xmlns:a16="http://schemas.microsoft.com/office/drawing/2014/main" id="{5A34E846-7141-41FA-92C3-AD8591E4B014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27284EA4-B14D-4684-B16E-A9DBD741C1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-21293" y="1680065"/>
            <a:ext cx="11070293" cy="817375"/>
            <a:chOff x="393348" y="1892299"/>
            <a:chExt cx="10526665" cy="817373"/>
          </a:xfrm>
        </p:grpSpPr>
        <p:sp>
          <p:nvSpPr>
            <p:cNvPr id="26" name="Rounded Rectangle 25"/>
            <p:cNvSpPr/>
            <p:nvPr/>
          </p:nvSpPr>
          <p:spPr>
            <a:xfrm>
              <a:off x="393348" y="1905000"/>
              <a:ext cx="1679928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82675" y="1922269"/>
              <a:ext cx="542950" cy="769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087561" y="1892299"/>
              <a:ext cx="8832452" cy="769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defRPr/>
              </a:pPr>
              <a:r>
                <a:rPr lang="en-US" sz="44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</a:t>
              </a:r>
              <a:r>
                <a:rPr lang="en-US" sz="4400" b="1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 TỰ LUẬN</a:t>
              </a:r>
              <a:endParaRPr lang="en-US" sz="4400" b="1" dirty="0">
                <a:solidFill>
                  <a:srgbClr val="135F8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19757903" y="10528570"/>
            <a:ext cx="1137814" cy="1390844"/>
            <a:chOff x="19066718" y="10069438"/>
            <a:chExt cx="1164557" cy="1618829"/>
          </a:xfrm>
        </p:grpSpPr>
        <p:sp>
          <p:nvSpPr>
            <p:cNvPr id="122" name="TextBox 121"/>
            <p:cNvSpPr txBox="1"/>
            <p:nvPr/>
          </p:nvSpPr>
          <p:spPr>
            <a:xfrm>
              <a:off x="19276653" y="10792700"/>
              <a:ext cx="954622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19066718" y="10069438"/>
              <a:ext cx="504056" cy="895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24D3B55-50CE-4A7C-B1AE-F9D473D43B81}"/>
                  </a:ext>
                </a:extLst>
              </p:cNvPr>
              <p:cNvSpPr txBox="1"/>
              <p:nvPr/>
            </p:nvSpPr>
            <p:spPr>
              <a:xfrm>
                <a:off x="4126440" y="3276600"/>
                <a:ext cx="18200159" cy="2036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indent="-630555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630555" indent="-630555">
                  <a:lnSpc>
                    <a:spcPct val="115000"/>
                  </a:lnSpc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vi-VN" sz="4800" b="1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fName>
                          <m:e>
                            <m:r>
                              <a:rPr lang="vi-VN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khoảng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vi-VN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8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F24D3B55-50CE-4A7C-B1AE-F9D473D43B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440" y="3276600"/>
                <a:ext cx="18200159" cy="2036455"/>
              </a:xfrm>
              <a:prstGeom prst="rect">
                <a:avLst/>
              </a:prstGeom>
              <a:blipFill>
                <a:blip r:embed="rId3"/>
                <a:stretch>
                  <a:fillRect t="-5389" b="-11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3BFE521-5C18-4DC0-BEC5-448B9E7F03DF}"/>
                  </a:ext>
                </a:extLst>
              </p:cNvPr>
              <p:cNvSpPr txBox="1"/>
              <p:nvPr/>
            </p:nvSpPr>
            <p:spPr>
              <a:xfrm>
                <a:off x="-32179" y="6418473"/>
                <a:ext cx="13768351" cy="931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𝒔𝒊𝒏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func>
                          <m:func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𝒄𝒐𝒔</m:t>
                                </m:r>
                              </m:e>
                              <m:sup>
                                <m:r>
                                  <a:rPr lang="en-US" sz="4400" b="1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p>
                            </m:sSup>
                          </m:fName>
                          <m:e>
                            <m: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</m:e>
                        </m:func>
                      </m:e>
                    </m:d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3BFE521-5C18-4DC0-BEC5-448B9E7F03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2179" y="6418473"/>
                <a:ext cx="13768351" cy="931152"/>
              </a:xfrm>
              <a:prstGeom prst="rect">
                <a:avLst/>
              </a:prstGeom>
              <a:blipFill>
                <a:blip r:embed="rId4"/>
                <a:stretch>
                  <a:fillRect t="-3268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F2D0CF5-9C06-4154-A144-2D59C0CAEC6D}"/>
                  </a:ext>
                </a:extLst>
              </p:cNvPr>
              <p:cNvSpPr txBox="1"/>
              <p:nvPr/>
            </p:nvSpPr>
            <p:spPr>
              <a:xfrm>
                <a:off x="1555059" y="7667206"/>
                <a:ext cx="12213770" cy="10738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𝒔𝒊𝒏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F2D0CF5-9C06-4154-A144-2D59C0CAEC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059" y="7667206"/>
                <a:ext cx="12213770" cy="10738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492BD56-FD6C-4340-8FC4-E77F8905BD8D}"/>
                  </a:ext>
                </a:extLst>
              </p:cNvPr>
              <p:cNvSpPr txBox="1"/>
              <p:nvPr/>
            </p:nvSpPr>
            <p:spPr>
              <a:xfrm>
                <a:off x="762000" y="9058607"/>
                <a:ext cx="12213770" cy="973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e>
                      </m:d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D492BD56-FD6C-4340-8FC4-E77F8905BD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9058607"/>
                <a:ext cx="12213770" cy="973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504196F-D65C-4C9C-8839-76C18470368C}"/>
                  </a:ext>
                </a:extLst>
              </p:cNvPr>
              <p:cNvSpPr txBox="1"/>
              <p:nvPr/>
            </p:nvSpPr>
            <p:spPr>
              <a:xfrm>
                <a:off x="838200" y="10349788"/>
                <a:ext cx="12213770" cy="9912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⇔−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C504196F-D65C-4C9C-8839-76C184703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0349788"/>
                <a:ext cx="12213770" cy="9912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1EEE33F-84D3-4ECA-8153-C70F8ACCE2A3}"/>
                  </a:ext>
                </a:extLst>
              </p:cNvPr>
              <p:cNvSpPr txBox="1"/>
              <p:nvPr/>
            </p:nvSpPr>
            <p:spPr>
              <a:xfrm>
                <a:off x="1497081" y="11658600"/>
                <a:ext cx="11533119" cy="12133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⇔</m:t>
                    </m:r>
                    <m:func>
                      <m:func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𝒄𝒐𝒔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(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𝒍𝒐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ạ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𝒊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51EEE33F-84D3-4ECA-8153-C70F8ACCE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081" y="11658600"/>
                <a:ext cx="11533119" cy="1213345"/>
              </a:xfrm>
              <a:prstGeom prst="rect">
                <a:avLst/>
              </a:prstGeom>
              <a:blipFill>
                <a:blip r:embed="rId8"/>
                <a:stretch>
                  <a:fillRect b="-9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8795B05-BD9E-45BC-9AF1-CC8F539DBFD0}"/>
                  </a:ext>
                </a:extLst>
              </p:cNvPr>
              <p:cNvSpPr txBox="1"/>
              <p:nvPr/>
            </p:nvSpPr>
            <p:spPr>
              <a:xfrm>
                <a:off x="13335000" y="6597937"/>
                <a:ext cx="10727500" cy="1250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=±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d>
                      <m:d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F8795B05-BD9E-45BC-9AF1-CC8F539DBF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35000" y="6597937"/>
                <a:ext cx="10727500" cy="1250663"/>
              </a:xfrm>
              <a:prstGeom prst="rect">
                <a:avLst/>
              </a:prstGeom>
              <a:blipFill>
                <a:blip r:embed="rId9"/>
                <a:stretch>
                  <a:fillRect b="-8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46FE837-8F67-4E00-B01C-ACEA2669A083}"/>
                  </a:ext>
                </a:extLst>
              </p:cNvPr>
              <p:cNvSpPr txBox="1"/>
              <p:nvPr/>
            </p:nvSpPr>
            <p:spPr>
              <a:xfrm>
                <a:off x="13258800" y="11115730"/>
                <a:ext cx="10199582" cy="12286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𝟕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𝟏𝟏</m:t>
                        </m:r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646FE837-8F67-4E00-B01C-ACEA2669A0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0" y="11115730"/>
                <a:ext cx="10199582" cy="1228670"/>
              </a:xfrm>
              <a:prstGeom prst="rect">
                <a:avLst/>
              </a:prstGeom>
              <a:blipFill>
                <a:blip r:embed="rId10"/>
                <a:stretch>
                  <a:fillRect b="-89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FC5BEFE-38DE-4893-A475-18822459DB49}"/>
                  </a:ext>
                </a:extLst>
              </p:cNvPr>
              <p:cNvSpPr txBox="1"/>
              <p:nvPr/>
            </p:nvSpPr>
            <p:spPr>
              <a:xfrm>
                <a:off x="14891657" y="9448800"/>
                <a:ext cx="7892143" cy="16026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𝟕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  <m:r>
                            <a:rPr lang="en-US" sz="4400" b="1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𝟏𝟏</m:t>
                              </m:r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𝝅</m:t>
                              </m:r>
                            </m:num>
                            <m:den>
                              <m:r>
                                <a:rPr lang="en-US" sz="4400" b="1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FC5BEFE-38DE-4893-A475-18822459DB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1657" y="9448800"/>
                <a:ext cx="7892143" cy="1602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7BC94E8-5D38-422D-844B-CC02D159149E}"/>
                  </a:ext>
                </a:extLst>
              </p:cNvPr>
              <p:cNvSpPr txBox="1"/>
              <p:nvPr/>
            </p:nvSpPr>
            <p:spPr>
              <a:xfrm>
                <a:off x="13258800" y="8325634"/>
                <a:ext cx="11286446" cy="8183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15000"/>
                  </a:lnSpc>
                  <a:spcAft>
                    <a:spcPts val="800"/>
                  </a:spcAft>
                </a:pPr>
                <a:r>
                  <a:rPr lang="en-US" sz="4400" b="1" dirty="0" err="1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400" b="1" dirty="0">
                    <a:solidFill>
                      <a:srgbClr val="000000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400" b="1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𝒌</m:t>
                    </m:r>
                    <m:r>
                      <a:rPr lang="en-US" sz="4400" b="1" i="1" smtClean="0">
                        <a:effectLst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𝟎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effectLst/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F7BC94E8-5D38-422D-844B-CC02D1591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0" y="8325634"/>
                <a:ext cx="11286446" cy="818366"/>
              </a:xfrm>
              <a:prstGeom prst="rect">
                <a:avLst/>
              </a:prstGeom>
              <a:blipFill>
                <a:blip r:embed="rId12"/>
                <a:stretch>
                  <a:fillRect t="-12687" b="-35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760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/>
      <p:bldP spid="58" grpId="0"/>
      <p:bldP spid="81" grpId="0"/>
      <p:bldP spid="82" grpId="0"/>
      <p:bldP spid="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D52F89C1-C820-41A5-9097-CC667A5678A4}"/>
              </a:ext>
            </a:extLst>
          </p:cNvPr>
          <p:cNvSpPr/>
          <p:nvPr/>
        </p:nvSpPr>
        <p:spPr>
          <a:xfrm>
            <a:off x="359127" y="5029619"/>
            <a:ext cx="23848520" cy="7622247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2861" y="1670464"/>
            <a:ext cx="23741053" cy="3032093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12861" y="2768723"/>
                <a:ext cx="22927576" cy="158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 tổng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𝑻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 nghiệm của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 khoảng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61" y="2768723"/>
                <a:ext cx="22927576" cy="1589346"/>
              </a:xfrm>
              <a:prstGeom prst="rect">
                <a:avLst/>
              </a:prstGeom>
              <a:blipFill>
                <a:blip r:embed="rId3"/>
                <a:stretch>
                  <a:fillRect l="-1090" t="-4215" b="-16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99999" y="1113170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384412" y="6907323"/>
                <a:ext cx="16646788" cy="12210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412" y="6907323"/>
                <a:ext cx="16646788" cy="122104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/>
              <p:nvPr/>
            </p:nvSpPr>
            <p:spPr>
              <a:xfrm>
                <a:off x="3999589" y="6057401"/>
                <a:ext cx="20155811" cy="8522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5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5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500" b="1" i="1" smtClean="0">
                        <a:latin typeface="Cambria Math" panose="02040503050406030204" pitchFamily="18" charset="0"/>
                      </a:rPr>
                      <m:t>)⇔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e>
                          <m:sup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e>
                          <m:sup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500" b="1" i="1">
                        <a:latin typeface="Cambria Math" panose="02040503050406030204" pitchFamily="18" charset="0"/>
                      </a:rPr>
                      <m:t>⇔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9589" y="6057401"/>
                <a:ext cx="20155811" cy="852221"/>
              </a:xfrm>
              <a:prstGeom prst="rect">
                <a:avLst/>
              </a:prstGeom>
              <a:blipFill>
                <a:blip r:embed="rId5"/>
                <a:stretch>
                  <a:fillRect t="-9353" b="-33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/>
              <p:nvPr/>
            </p:nvSpPr>
            <p:spPr>
              <a:xfrm>
                <a:off x="4171438" y="8224852"/>
                <a:ext cx="19168999" cy="25301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  </m:t>
                        </m:r>
                      </m:e>
                    </m:groupCh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𝟏𝟕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 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ℤ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 </m:t>
                        </m:r>
                      </m:e>
                    </m:groupChr>
                    <m:d>
                      <m:dPr>
                        <m:begChr m:val="[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den>
                            </m:f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 ,(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</m:e>
                        </m:eqArr>
                      </m:e>
                    </m:d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1438" y="8224852"/>
                <a:ext cx="19168999" cy="2530180"/>
              </a:xfrm>
              <a:prstGeom prst="rect">
                <a:avLst/>
              </a:prstGeom>
              <a:blipFill>
                <a:blip r:embed="rId6"/>
                <a:stretch>
                  <a:fillRect l="-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/>
              <p:nvPr/>
            </p:nvSpPr>
            <p:spPr>
              <a:xfrm>
                <a:off x="4185773" y="10638099"/>
                <a:ext cx="6558427" cy="14074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5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a:rPr lang="en-US" sz="45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5773" y="10638099"/>
                <a:ext cx="6558427" cy="14074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104" name="Group 67">
            <a:extLst>
              <a:ext uri="{FF2B5EF4-FFF2-40B4-BE49-F238E27FC236}">
                <a16:creationId xmlns:a16="http://schemas.microsoft.com/office/drawing/2014/main" id="{EC542D07-51DE-426E-9BB9-A36EF750A01E}"/>
              </a:ext>
            </a:extLst>
          </p:cNvPr>
          <p:cNvGrpSpPr/>
          <p:nvPr/>
        </p:nvGrpSpPr>
        <p:grpSpPr>
          <a:xfrm>
            <a:off x="372162" y="1547526"/>
            <a:ext cx="3600000" cy="900000"/>
            <a:chOff x="1311958" y="3405486"/>
            <a:chExt cx="3579192" cy="940513"/>
          </a:xfrm>
        </p:grpSpPr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BAD73D08-87ED-4102-BA7A-64B77C0BA5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AD6E55-E308-4DD1-AEC4-7239EF88C903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6</a:t>
              </a:r>
            </a:p>
          </p:txBody>
        </p:sp>
        <p:grpSp>
          <p:nvGrpSpPr>
            <p:cNvPr id="107" name="Group 70">
              <a:extLst>
                <a:ext uri="{FF2B5EF4-FFF2-40B4-BE49-F238E27FC236}">
                  <a16:creationId xmlns:a16="http://schemas.microsoft.com/office/drawing/2014/main" id="{44AC2EC2-8EA6-4B8D-BCE3-AF107EBA5C4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2E4ED06-9964-4299-99F1-7971778CCA0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3">
                <a:extLst>
                  <a:ext uri="{FF2B5EF4-FFF2-40B4-BE49-F238E27FC236}">
                    <a16:creationId xmlns:a16="http://schemas.microsoft.com/office/drawing/2014/main" id="{77DA3A29-EC92-4270-BE07-63012D251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4">
                <a:extLst>
                  <a:ext uri="{FF2B5EF4-FFF2-40B4-BE49-F238E27FC236}">
                    <a16:creationId xmlns:a16="http://schemas.microsoft.com/office/drawing/2014/main" id="{1BE260C7-B8EA-4B3F-AE12-7B0869F33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500B20D-BAB8-42E5-8439-259C1A7F0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6">
                <a:extLst>
                  <a:ext uri="{FF2B5EF4-FFF2-40B4-BE49-F238E27FC236}">
                    <a16:creationId xmlns:a16="http://schemas.microsoft.com/office/drawing/2014/main" id="{30379EA9-C6F7-4C4F-B33F-9E24782C4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id="{27FCBDFD-8767-49DD-893C-773FEE7406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id="{3B0C39CB-3E22-42F9-A4A2-D3BA109F6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:a16="http://schemas.microsoft.com/office/drawing/2014/main" id="{08D56CEB-1045-4B97-8835-920916282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id="{1182684F-A8B7-47E5-8D94-0AC5DE8A7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id="{DF46AEF4-C257-42C1-8334-4DC8AB163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2">
                <a:extLst>
                  <a:ext uri="{FF2B5EF4-FFF2-40B4-BE49-F238E27FC236}">
                    <a16:creationId xmlns:a16="http://schemas.microsoft.com/office/drawing/2014/main" id="{94FE7AB6-F703-4715-9C98-191DEB281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3">
                <a:extLst>
                  <a:ext uri="{FF2B5EF4-FFF2-40B4-BE49-F238E27FC236}">
                    <a16:creationId xmlns:a16="http://schemas.microsoft.com/office/drawing/2014/main" id="{BDD33A17-FD52-46C8-84CF-3543587B9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4">
                <a:extLst>
                  <a:ext uri="{FF2B5EF4-FFF2-40B4-BE49-F238E27FC236}">
                    <a16:creationId xmlns:a16="http://schemas.microsoft.com/office/drawing/2014/main" id="{A22F8E98-35C0-4933-8EEC-24D9EFC5A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5">
                <a:extLst>
                  <a:ext uri="{FF2B5EF4-FFF2-40B4-BE49-F238E27FC236}">
                    <a16:creationId xmlns:a16="http://schemas.microsoft.com/office/drawing/2014/main" id="{36315A7B-5C19-4F75-8223-B816C2AA6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6">
                <a:extLst>
                  <a:ext uri="{FF2B5EF4-FFF2-40B4-BE49-F238E27FC236}">
                    <a16:creationId xmlns:a16="http://schemas.microsoft.com/office/drawing/2014/main" id="{42055F44-8375-4251-97F3-7C832466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7">
                <a:extLst>
                  <a:ext uri="{FF2B5EF4-FFF2-40B4-BE49-F238E27FC236}">
                    <a16:creationId xmlns:a16="http://schemas.microsoft.com/office/drawing/2014/main" id="{E6046A1B-BFEF-4DFE-B7C7-77687381D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8">
                <a:extLst>
                  <a:ext uri="{FF2B5EF4-FFF2-40B4-BE49-F238E27FC236}">
                    <a16:creationId xmlns:a16="http://schemas.microsoft.com/office/drawing/2014/main" id="{255BAC53-794F-4B51-BD33-233B7ED09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9">
                <a:extLst>
                  <a:ext uri="{FF2B5EF4-FFF2-40B4-BE49-F238E27FC236}">
                    <a16:creationId xmlns:a16="http://schemas.microsoft.com/office/drawing/2014/main" id="{866D3367-F699-4B45-9640-397E8CDD2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0">
                <a:extLst>
                  <a:ext uri="{FF2B5EF4-FFF2-40B4-BE49-F238E27FC236}">
                    <a16:creationId xmlns:a16="http://schemas.microsoft.com/office/drawing/2014/main" id="{061CBFD7-90EB-4C38-89F9-8177C393E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id="{EA8B4446-DB38-434F-B592-0E4C186D8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">
                <a:extLst>
                  <a:ext uri="{FF2B5EF4-FFF2-40B4-BE49-F238E27FC236}">
                    <a16:creationId xmlns:a16="http://schemas.microsoft.com/office/drawing/2014/main" id="{9F1A8F7E-C537-4C37-92F0-1E7841E9A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">
                <a:extLst>
                  <a:ext uri="{FF2B5EF4-FFF2-40B4-BE49-F238E27FC236}">
                    <a16:creationId xmlns:a16="http://schemas.microsoft.com/office/drawing/2014/main" id="{9827A1EF-6095-4B06-B75A-E206BE164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">
                <a:extLst>
                  <a:ext uri="{FF2B5EF4-FFF2-40B4-BE49-F238E27FC236}">
                    <a16:creationId xmlns:a16="http://schemas.microsoft.com/office/drawing/2014/main" id="{7B4ED5AA-8414-4D22-88FF-1265B5AD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5">
                <a:extLst>
                  <a:ext uri="{FF2B5EF4-FFF2-40B4-BE49-F238E27FC236}">
                    <a16:creationId xmlns:a16="http://schemas.microsoft.com/office/drawing/2014/main" id="{3D349C2D-414B-4225-BCE6-86A2E1D6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6">
                <a:extLst>
                  <a:ext uri="{FF2B5EF4-FFF2-40B4-BE49-F238E27FC236}">
                    <a16:creationId xmlns:a16="http://schemas.microsoft.com/office/drawing/2014/main" id="{EFE6925A-56E2-46DE-A0C0-EA5443D31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9" name="Group 60">
            <a:extLst>
              <a:ext uri="{FF2B5EF4-FFF2-40B4-BE49-F238E27FC236}">
                <a16:creationId xmlns:a16="http://schemas.microsoft.com/office/drawing/2014/main" id="{438287B0-28B7-42D5-8778-6E10B2649013}"/>
              </a:ext>
            </a:extLst>
          </p:cNvPr>
          <p:cNvGrpSpPr/>
          <p:nvPr/>
        </p:nvGrpSpPr>
        <p:grpSpPr>
          <a:xfrm>
            <a:off x="359127" y="5026581"/>
            <a:ext cx="3600000" cy="859493"/>
            <a:chOff x="1224541" y="6305967"/>
            <a:chExt cx="3568119" cy="845462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22F08DC5-3FE6-4BCB-A200-AA9B65B4849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0D47F0E1-2675-43FF-9CE0-FDB2AA453BC9}"/>
                </a:ext>
              </a:extLst>
            </p:cNvPr>
            <p:cNvSpPr txBox="1"/>
            <p:nvPr/>
          </p:nvSpPr>
          <p:spPr>
            <a:xfrm>
              <a:off x="2296330" y="6305967"/>
              <a:ext cx="2258013" cy="756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ound Diagonal Corner Rectangle 58">
              <a:extLst>
                <a:ext uri="{FF2B5EF4-FFF2-40B4-BE49-F238E27FC236}">
                  <a16:creationId xmlns:a16="http://schemas.microsoft.com/office/drawing/2014/main" id="{1B6376C3-91F6-40C1-BBB6-E16D3089FA8E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9E668831-1C28-4A98-BD51-B5553C39D5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</p:spTree>
    <p:extLst>
      <p:ext uri="{BB962C8B-B14F-4D97-AF65-F5344CB8AC3E}">
        <p14:creationId xmlns:p14="http://schemas.microsoft.com/office/powerpoint/2010/main" val="105252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8" grpId="0"/>
      <p:bldP spid="73" grpId="0"/>
      <p:bldP spid="74" grpId="0"/>
      <p:bldP spid="75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D52F89C1-C820-41A5-9097-CC667A5678A4}"/>
              </a:ext>
            </a:extLst>
          </p:cNvPr>
          <p:cNvSpPr/>
          <p:nvPr/>
        </p:nvSpPr>
        <p:spPr>
          <a:xfrm>
            <a:off x="343274" y="4805899"/>
            <a:ext cx="23848520" cy="8529101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2861" y="1733228"/>
            <a:ext cx="23741053" cy="2969329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43274" y="2769507"/>
                <a:ext cx="23964526" cy="1082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số nghiệm của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b="1" i="1">
                                    <a:latin typeface="Cambria Math" panose="02040503050406030204" pitchFamily="18" charset="0"/>
                                  </a:rPr>
                                  <m:t>𝟗</m:t>
                                </m:r>
                                <m:r>
                                  <a:rPr lang="vi-VN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vi-VN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b="1" i="1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  <m:r>
                                  <a:rPr lang="vi-VN" b="1" i="1"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vi-VN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vi-VN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vi-VN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74" y="2769507"/>
                <a:ext cx="23964526" cy="1082669"/>
              </a:xfrm>
              <a:prstGeom prst="rect">
                <a:avLst/>
              </a:prstGeom>
              <a:blipFill>
                <a:blip r:embed="rId3"/>
                <a:stretch>
                  <a:fillRect l="-992" b="-8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20907" y="11030327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001483" y="7518627"/>
                <a:ext cx="21190311" cy="12791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483" y="7518627"/>
                <a:ext cx="21190311" cy="127919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/>
              <p:nvPr/>
            </p:nvSpPr>
            <p:spPr>
              <a:xfrm>
                <a:off x="1797308" y="5842227"/>
                <a:ext cx="15248805" cy="16482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5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𝟏𝟓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4500" b="1" dirty="0"/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7308" y="5842227"/>
                <a:ext cx="15248805" cy="164827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/>
              <p:nvPr/>
            </p:nvSpPr>
            <p:spPr>
              <a:xfrm>
                <a:off x="2743126" y="8774579"/>
                <a:ext cx="17935610" cy="34703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500" b="1" i="1" smtClean="0">
                          <a:latin typeface="Cambria Math" panose="02040503050406030204" pitchFamily="18" charset="0"/>
                        </a:rPr>
                        <m:t>⇔−</m:t>
                      </m:r>
                      <m:r>
                        <a:rPr lang="en-US" sz="45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45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e>
                            <m:sup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5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5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5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500" b="1" i="1" smtClean="0">
                                  <a:latin typeface="Cambria Math" panose="02040503050406030204" pitchFamily="18" charset="0"/>
                                </a:rPr>
                                <m:t>              </m:t>
                              </m:r>
                            </m:e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500" b="1" i="1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</m:e>
                            <m:e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5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500" b="1" i="1"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eqArr>
                        </m:e>
                      </m:d>
                      <m:d>
                        <m:dPr>
                          <m:ctrlPr>
                            <a:rPr lang="en-US" sz="45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500" b="1" i="1"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26" y="8774579"/>
                <a:ext cx="17935610" cy="34703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/>
              <p:nvPr/>
            </p:nvSpPr>
            <p:spPr>
              <a:xfrm>
                <a:off x="2743126" y="12045141"/>
                <a:ext cx="10636582" cy="11224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0" b="1"/>
                  <a:t>Do </a:t>
                </a:r>
                <a14:m>
                  <m:oMath xmlns:m="http://schemas.openxmlformats.org/officeDocument/2006/math">
                    <m:r>
                      <a:rPr lang="vi-VN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5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500" b="1"/>
                  <a:t> nên </a:t>
                </a:r>
                <a14:m>
                  <m:oMath xmlns:m="http://schemas.openxmlformats.org/officeDocument/2006/math">
                    <m:r>
                      <a:rPr lang="vi-VN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500" b="1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5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5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5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vi-VN" sz="4500" b="1" i="1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vi-VN" sz="45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  <m:r>
                          <a:rPr lang="en-US" sz="4500" b="1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5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  <m:r>
                      <a:rPr lang="en-US" sz="45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126" y="12045141"/>
                <a:ext cx="10636582" cy="1122487"/>
              </a:xfrm>
              <a:prstGeom prst="rect">
                <a:avLst/>
              </a:prstGeom>
              <a:blipFill>
                <a:blip r:embed="rId7"/>
                <a:stretch>
                  <a:fillRect l="-2407" b="-1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104" name="Group 67">
            <a:extLst>
              <a:ext uri="{FF2B5EF4-FFF2-40B4-BE49-F238E27FC236}">
                <a16:creationId xmlns:a16="http://schemas.microsoft.com/office/drawing/2014/main" id="{EC542D07-51DE-426E-9BB9-A36EF750A01E}"/>
              </a:ext>
            </a:extLst>
          </p:cNvPr>
          <p:cNvGrpSpPr/>
          <p:nvPr/>
        </p:nvGrpSpPr>
        <p:grpSpPr>
          <a:xfrm>
            <a:off x="372162" y="1547526"/>
            <a:ext cx="3600000" cy="900000"/>
            <a:chOff x="1311958" y="3405486"/>
            <a:chExt cx="3579192" cy="940513"/>
          </a:xfrm>
        </p:grpSpPr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BAD73D08-87ED-4102-BA7A-64B77C0BA5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AD6E55-E308-4DD1-AEC4-7239EF88C903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7</a:t>
              </a:r>
            </a:p>
          </p:txBody>
        </p:sp>
        <p:grpSp>
          <p:nvGrpSpPr>
            <p:cNvPr id="107" name="Group 70">
              <a:extLst>
                <a:ext uri="{FF2B5EF4-FFF2-40B4-BE49-F238E27FC236}">
                  <a16:creationId xmlns:a16="http://schemas.microsoft.com/office/drawing/2014/main" id="{44AC2EC2-8EA6-4B8D-BCE3-AF107EBA5C4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2E4ED06-9964-4299-99F1-7971778CCA0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3">
                <a:extLst>
                  <a:ext uri="{FF2B5EF4-FFF2-40B4-BE49-F238E27FC236}">
                    <a16:creationId xmlns:a16="http://schemas.microsoft.com/office/drawing/2014/main" id="{77DA3A29-EC92-4270-BE07-63012D251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4">
                <a:extLst>
                  <a:ext uri="{FF2B5EF4-FFF2-40B4-BE49-F238E27FC236}">
                    <a16:creationId xmlns:a16="http://schemas.microsoft.com/office/drawing/2014/main" id="{1BE260C7-B8EA-4B3F-AE12-7B0869F33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500B20D-BAB8-42E5-8439-259C1A7F0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6">
                <a:extLst>
                  <a:ext uri="{FF2B5EF4-FFF2-40B4-BE49-F238E27FC236}">
                    <a16:creationId xmlns:a16="http://schemas.microsoft.com/office/drawing/2014/main" id="{30379EA9-C6F7-4C4F-B33F-9E24782C4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id="{27FCBDFD-8767-49DD-893C-773FEE7406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id="{3B0C39CB-3E22-42F9-A4A2-D3BA109F6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:a16="http://schemas.microsoft.com/office/drawing/2014/main" id="{08D56CEB-1045-4B97-8835-920916282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id="{1182684F-A8B7-47E5-8D94-0AC5DE8A7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id="{DF46AEF4-C257-42C1-8334-4DC8AB163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2">
                <a:extLst>
                  <a:ext uri="{FF2B5EF4-FFF2-40B4-BE49-F238E27FC236}">
                    <a16:creationId xmlns:a16="http://schemas.microsoft.com/office/drawing/2014/main" id="{94FE7AB6-F703-4715-9C98-191DEB281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3">
                <a:extLst>
                  <a:ext uri="{FF2B5EF4-FFF2-40B4-BE49-F238E27FC236}">
                    <a16:creationId xmlns:a16="http://schemas.microsoft.com/office/drawing/2014/main" id="{BDD33A17-FD52-46C8-84CF-3543587B9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4">
                <a:extLst>
                  <a:ext uri="{FF2B5EF4-FFF2-40B4-BE49-F238E27FC236}">
                    <a16:creationId xmlns:a16="http://schemas.microsoft.com/office/drawing/2014/main" id="{A22F8E98-35C0-4933-8EEC-24D9EFC5A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5">
                <a:extLst>
                  <a:ext uri="{FF2B5EF4-FFF2-40B4-BE49-F238E27FC236}">
                    <a16:creationId xmlns:a16="http://schemas.microsoft.com/office/drawing/2014/main" id="{36315A7B-5C19-4F75-8223-B816C2AA6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6">
                <a:extLst>
                  <a:ext uri="{FF2B5EF4-FFF2-40B4-BE49-F238E27FC236}">
                    <a16:creationId xmlns:a16="http://schemas.microsoft.com/office/drawing/2014/main" id="{42055F44-8375-4251-97F3-7C832466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7">
                <a:extLst>
                  <a:ext uri="{FF2B5EF4-FFF2-40B4-BE49-F238E27FC236}">
                    <a16:creationId xmlns:a16="http://schemas.microsoft.com/office/drawing/2014/main" id="{E6046A1B-BFEF-4DFE-B7C7-77687381D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8">
                <a:extLst>
                  <a:ext uri="{FF2B5EF4-FFF2-40B4-BE49-F238E27FC236}">
                    <a16:creationId xmlns:a16="http://schemas.microsoft.com/office/drawing/2014/main" id="{255BAC53-794F-4B51-BD33-233B7ED09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9">
                <a:extLst>
                  <a:ext uri="{FF2B5EF4-FFF2-40B4-BE49-F238E27FC236}">
                    <a16:creationId xmlns:a16="http://schemas.microsoft.com/office/drawing/2014/main" id="{866D3367-F699-4B45-9640-397E8CDD2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0">
                <a:extLst>
                  <a:ext uri="{FF2B5EF4-FFF2-40B4-BE49-F238E27FC236}">
                    <a16:creationId xmlns:a16="http://schemas.microsoft.com/office/drawing/2014/main" id="{061CBFD7-90EB-4C38-89F9-8177C393E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id="{EA8B4446-DB38-434F-B592-0E4C186D8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">
                <a:extLst>
                  <a:ext uri="{FF2B5EF4-FFF2-40B4-BE49-F238E27FC236}">
                    <a16:creationId xmlns:a16="http://schemas.microsoft.com/office/drawing/2014/main" id="{9F1A8F7E-C537-4C37-92F0-1E7841E9A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">
                <a:extLst>
                  <a:ext uri="{FF2B5EF4-FFF2-40B4-BE49-F238E27FC236}">
                    <a16:creationId xmlns:a16="http://schemas.microsoft.com/office/drawing/2014/main" id="{9827A1EF-6095-4B06-B75A-E206BE164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">
                <a:extLst>
                  <a:ext uri="{FF2B5EF4-FFF2-40B4-BE49-F238E27FC236}">
                    <a16:creationId xmlns:a16="http://schemas.microsoft.com/office/drawing/2014/main" id="{7B4ED5AA-8414-4D22-88FF-1265B5AD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5">
                <a:extLst>
                  <a:ext uri="{FF2B5EF4-FFF2-40B4-BE49-F238E27FC236}">
                    <a16:creationId xmlns:a16="http://schemas.microsoft.com/office/drawing/2014/main" id="{3D349C2D-414B-4225-BCE6-86A2E1D6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6">
                <a:extLst>
                  <a:ext uri="{FF2B5EF4-FFF2-40B4-BE49-F238E27FC236}">
                    <a16:creationId xmlns:a16="http://schemas.microsoft.com/office/drawing/2014/main" id="{EFE6925A-56E2-46DE-A0C0-EA5443D31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7AF76B34-1771-453A-9C15-A2EC97D2077A}"/>
              </a:ext>
            </a:extLst>
          </p:cNvPr>
          <p:cNvSpPr/>
          <p:nvPr/>
        </p:nvSpPr>
        <p:spPr>
          <a:xfrm>
            <a:off x="14026960" y="12260559"/>
            <a:ext cx="557140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b="1">
                <a:solidFill>
                  <a:srgbClr val="0000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 có 5 nghiệm</a:t>
            </a:r>
            <a:endParaRPr lang="en-US" sz="4500" b="1" dirty="0">
              <a:solidFill>
                <a:srgbClr val="0000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0" name="Group 60">
            <a:extLst>
              <a:ext uri="{FF2B5EF4-FFF2-40B4-BE49-F238E27FC236}">
                <a16:creationId xmlns:a16="http://schemas.microsoft.com/office/drawing/2014/main" id="{1C1E80D5-A486-4731-8275-EB9794205DF0}"/>
              </a:ext>
            </a:extLst>
          </p:cNvPr>
          <p:cNvGrpSpPr/>
          <p:nvPr/>
        </p:nvGrpSpPr>
        <p:grpSpPr>
          <a:xfrm>
            <a:off x="372162" y="4787286"/>
            <a:ext cx="3600000" cy="859493"/>
            <a:chOff x="1224541" y="6305967"/>
            <a:chExt cx="3568119" cy="845462"/>
          </a:xfrm>
        </p:grpSpPr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0BED7C01-150F-4EA1-B099-33D4804785FA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EDB0D42-BA47-4FA4-8C1B-2C3F84AB52DC}"/>
                </a:ext>
              </a:extLst>
            </p:cNvPr>
            <p:cNvSpPr txBox="1"/>
            <p:nvPr/>
          </p:nvSpPr>
          <p:spPr>
            <a:xfrm>
              <a:off x="2296330" y="6305967"/>
              <a:ext cx="2258013" cy="756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3" name="Round Diagonal Corner Rectangle 58">
              <a:extLst>
                <a:ext uri="{FF2B5EF4-FFF2-40B4-BE49-F238E27FC236}">
                  <a16:creationId xmlns:a16="http://schemas.microsoft.com/office/drawing/2014/main" id="{A4B4F8B6-BC43-4F16-B83C-9773EE8955FA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id="{5AF1EF04-6F65-486E-A55F-2D5C9F1F32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</p:spTree>
    <p:extLst>
      <p:ext uri="{BB962C8B-B14F-4D97-AF65-F5344CB8AC3E}">
        <p14:creationId xmlns:p14="http://schemas.microsoft.com/office/powerpoint/2010/main" val="6414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8" grpId="0"/>
      <p:bldP spid="73" grpId="0"/>
      <p:bldP spid="74" grpId="0"/>
      <p:bldP spid="75" grpId="0"/>
      <p:bldP spid="6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D52F89C1-C820-41A5-9097-CC667A5678A4}"/>
              </a:ext>
            </a:extLst>
          </p:cNvPr>
          <p:cNvSpPr/>
          <p:nvPr/>
        </p:nvSpPr>
        <p:spPr>
          <a:xfrm>
            <a:off x="432095" y="5033133"/>
            <a:ext cx="23848520" cy="7622247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2861" y="1715505"/>
            <a:ext cx="23794786" cy="2987052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28338" y="2354289"/>
                <a:ext cx="20007253" cy="18387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8338" y="2354289"/>
                <a:ext cx="20007253" cy="1838773"/>
              </a:xfrm>
              <a:prstGeom prst="rect">
                <a:avLst/>
              </a:prstGeom>
              <a:blipFill>
                <a:blip r:embed="rId2"/>
                <a:stretch>
                  <a:fillRect l="-1249" b="-14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821438" y="9220987"/>
                <a:ext cx="16350401" cy="2303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phương trình luôn có nghiệm, suy ra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limLow>
                              <m:limLowPr>
                                <m:ctrlP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𝒎𝒊𝒏</m:t>
                                </m:r>
                              </m:e>
                              <m:lim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lim>
                            </m:limLow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e>
                            <m:limLow>
                              <m:limLowPr>
                                <m:ctrlP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𝒎𝒂𝒙</m:t>
                                </m:r>
                              </m:e>
                              <m:lim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4500" b="1" i="1"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</m:lim>
                            </m:limLow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eqArr>
                      </m:e>
                    </m:d>
                  </m:oMath>
                </a14:m>
                <a:endParaRPr lang="en-US" sz="45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1438" y="9220987"/>
                <a:ext cx="16350401" cy="2303131"/>
              </a:xfrm>
              <a:prstGeom prst="rect">
                <a:avLst/>
              </a:prstGeom>
              <a:blipFill>
                <a:blip r:embed="rId3"/>
                <a:stretch>
                  <a:fillRect l="-15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28144" y="6627820"/>
                <a:ext cx="23323619" cy="11704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phương trình ẩn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func>
                          <m:func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𝒄𝒐𝒔</m:t>
                            </m:r>
                          </m:fNam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func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144" y="6627820"/>
                <a:ext cx="23323619" cy="1170449"/>
              </a:xfrm>
              <a:prstGeom prst="rect">
                <a:avLst/>
              </a:prstGeom>
              <a:blipFill>
                <a:blip r:embed="rId4"/>
                <a:stretch>
                  <a:fillRect l="-1098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/>
              <p:nvPr/>
            </p:nvSpPr>
            <p:spPr>
              <a:xfrm>
                <a:off x="4530303" y="5527176"/>
                <a:ext cx="20155811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,∀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303" y="5527176"/>
                <a:ext cx="20155811" cy="784830"/>
              </a:xfrm>
              <a:prstGeom prst="rect">
                <a:avLst/>
              </a:prstGeom>
              <a:blipFill>
                <a:blip r:embed="rId5"/>
                <a:stretch>
                  <a:fillRect l="-1270" t="-18750" b="-36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/>
              <p:nvPr/>
            </p:nvSpPr>
            <p:spPr>
              <a:xfrm>
                <a:off x="892937" y="8054397"/>
                <a:ext cx="22783800" cy="800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 trình này có nghiệm </a:t>
                </a:r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5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937" y="8054397"/>
                <a:ext cx="22783800" cy="800476"/>
              </a:xfrm>
              <a:prstGeom prst="rect">
                <a:avLst/>
              </a:prstGeom>
              <a:blipFill>
                <a:blip r:embed="rId6"/>
                <a:stretch>
                  <a:fillRect l="-1124" t="-15909" b="-3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/>
              <p:nvPr/>
            </p:nvSpPr>
            <p:spPr>
              <a:xfrm>
                <a:off x="1509607" y="9969065"/>
                <a:ext cx="4311831" cy="784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500" b="1" i="1">
                        <a:latin typeface="Cambria Math" panose="02040503050406030204" pitchFamily="18" charset="0"/>
                      </a:rPr>
                      <m:t>⇔−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07" y="9969065"/>
                <a:ext cx="4311831" cy="784830"/>
              </a:xfrm>
              <a:prstGeom prst="rect">
                <a:avLst/>
              </a:prstGeom>
              <a:blipFill>
                <a:blip r:embed="rId7"/>
                <a:stretch>
                  <a:fillRect t="-17829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104" name="Group 67">
            <a:extLst>
              <a:ext uri="{FF2B5EF4-FFF2-40B4-BE49-F238E27FC236}">
                <a16:creationId xmlns:a16="http://schemas.microsoft.com/office/drawing/2014/main" id="{EC542D07-51DE-426E-9BB9-A36EF750A01E}"/>
              </a:ext>
            </a:extLst>
          </p:cNvPr>
          <p:cNvGrpSpPr/>
          <p:nvPr/>
        </p:nvGrpSpPr>
        <p:grpSpPr>
          <a:xfrm>
            <a:off x="372162" y="1547526"/>
            <a:ext cx="3600000" cy="900000"/>
            <a:chOff x="1311958" y="3405486"/>
            <a:chExt cx="3579192" cy="940513"/>
          </a:xfrm>
        </p:grpSpPr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BAD73D08-87ED-4102-BA7A-64B77C0BA5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AD6E55-E308-4DD1-AEC4-7239EF88C903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8</a:t>
              </a:r>
            </a:p>
          </p:txBody>
        </p:sp>
        <p:grpSp>
          <p:nvGrpSpPr>
            <p:cNvPr id="107" name="Group 70">
              <a:extLst>
                <a:ext uri="{FF2B5EF4-FFF2-40B4-BE49-F238E27FC236}">
                  <a16:creationId xmlns:a16="http://schemas.microsoft.com/office/drawing/2014/main" id="{44AC2EC2-8EA6-4B8D-BCE3-AF107EBA5C4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2E4ED06-9964-4299-99F1-7971778CCA0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3">
                <a:extLst>
                  <a:ext uri="{FF2B5EF4-FFF2-40B4-BE49-F238E27FC236}">
                    <a16:creationId xmlns:a16="http://schemas.microsoft.com/office/drawing/2014/main" id="{77DA3A29-EC92-4270-BE07-63012D251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4">
                <a:extLst>
                  <a:ext uri="{FF2B5EF4-FFF2-40B4-BE49-F238E27FC236}">
                    <a16:creationId xmlns:a16="http://schemas.microsoft.com/office/drawing/2014/main" id="{1BE260C7-B8EA-4B3F-AE12-7B0869F33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500B20D-BAB8-42E5-8439-259C1A7F0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6">
                <a:extLst>
                  <a:ext uri="{FF2B5EF4-FFF2-40B4-BE49-F238E27FC236}">
                    <a16:creationId xmlns:a16="http://schemas.microsoft.com/office/drawing/2014/main" id="{30379EA9-C6F7-4C4F-B33F-9E24782C4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id="{27FCBDFD-8767-49DD-893C-773FEE7406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id="{3B0C39CB-3E22-42F9-A4A2-D3BA109F6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:a16="http://schemas.microsoft.com/office/drawing/2014/main" id="{08D56CEB-1045-4B97-8835-920916282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id="{1182684F-A8B7-47E5-8D94-0AC5DE8A7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id="{DF46AEF4-C257-42C1-8334-4DC8AB163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2">
                <a:extLst>
                  <a:ext uri="{FF2B5EF4-FFF2-40B4-BE49-F238E27FC236}">
                    <a16:creationId xmlns:a16="http://schemas.microsoft.com/office/drawing/2014/main" id="{94FE7AB6-F703-4715-9C98-191DEB281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3">
                <a:extLst>
                  <a:ext uri="{FF2B5EF4-FFF2-40B4-BE49-F238E27FC236}">
                    <a16:creationId xmlns:a16="http://schemas.microsoft.com/office/drawing/2014/main" id="{BDD33A17-FD52-46C8-84CF-3543587B9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4">
                <a:extLst>
                  <a:ext uri="{FF2B5EF4-FFF2-40B4-BE49-F238E27FC236}">
                    <a16:creationId xmlns:a16="http://schemas.microsoft.com/office/drawing/2014/main" id="{A22F8E98-35C0-4933-8EEC-24D9EFC5A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5">
                <a:extLst>
                  <a:ext uri="{FF2B5EF4-FFF2-40B4-BE49-F238E27FC236}">
                    <a16:creationId xmlns:a16="http://schemas.microsoft.com/office/drawing/2014/main" id="{36315A7B-5C19-4F75-8223-B816C2AA6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6">
                <a:extLst>
                  <a:ext uri="{FF2B5EF4-FFF2-40B4-BE49-F238E27FC236}">
                    <a16:creationId xmlns:a16="http://schemas.microsoft.com/office/drawing/2014/main" id="{42055F44-8375-4251-97F3-7C832466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7">
                <a:extLst>
                  <a:ext uri="{FF2B5EF4-FFF2-40B4-BE49-F238E27FC236}">
                    <a16:creationId xmlns:a16="http://schemas.microsoft.com/office/drawing/2014/main" id="{E6046A1B-BFEF-4DFE-B7C7-77687381D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8">
                <a:extLst>
                  <a:ext uri="{FF2B5EF4-FFF2-40B4-BE49-F238E27FC236}">
                    <a16:creationId xmlns:a16="http://schemas.microsoft.com/office/drawing/2014/main" id="{255BAC53-794F-4B51-BD33-233B7ED09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9">
                <a:extLst>
                  <a:ext uri="{FF2B5EF4-FFF2-40B4-BE49-F238E27FC236}">
                    <a16:creationId xmlns:a16="http://schemas.microsoft.com/office/drawing/2014/main" id="{866D3367-F699-4B45-9640-397E8CDD2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0">
                <a:extLst>
                  <a:ext uri="{FF2B5EF4-FFF2-40B4-BE49-F238E27FC236}">
                    <a16:creationId xmlns:a16="http://schemas.microsoft.com/office/drawing/2014/main" id="{061CBFD7-90EB-4C38-89F9-8177C393E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id="{EA8B4446-DB38-434F-B592-0E4C186D8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">
                <a:extLst>
                  <a:ext uri="{FF2B5EF4-FFF2-40B4-BE49-F238E27FC236}">
                    <a16:creationId xmlns:a16="http://schemas.microsoft.com/office/drawing/2014/main" id="{9F1A8F7E-C537-4C37-92F0-1E7841E9A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">
                <a:extLst>
                  <a:ext uri="{FF2B5EF4-FFF2-40B4-BE49-F238E27FC236}">
                    <a16:creationId xmlns:a16="http://schemas.microsoft.com/office/drawing/2014/main" id="{9827A1EF-6095-4B06-B75A-E206BE164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">
                <a:extLst>
                  <a:ext uri="{FF2B5EF4-FFF2-40B4-BE49-F238E27FC236}">
                    <a16:creationId xmlns:a16="http://schemas.microsoft.com/office/drawing/2014/main" id="{7B4ED5AA-8414-4D22-88FF-1265B5AD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5">
                <a:extLst>
                  <a:ext uri="{FF2B5EF4-FFF2-40B4-BE49-F238E27FC236}">
                    <a16:creationId xmlns:a16="http://schemas.microsoft.com/office/drawing/2014/main" id="{3D349C2D-414B-4225-BCE6-86A2E1D6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6">
                <a:extLst>
                  <a:ext uri="{FF2B5EF4-FFF2-40B4-BE49-F238E27FC236}">
                    <a16:creationId xmlns:a16="http://schemas.microsoft.com/office/drawing/2014/main" id="{EFE6925A-56E2-46DE-A0C0-EA5443D31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58A1BFE-4E5A-415A-902F-3CCFD76C5D23}"/>
                  </a:ext>
                </a:extLst>
              </p:cNvPr>
              <p:cNvSpPr/>
              <p:nvPr/>
            </p:nvSpPr>
            <p:spPr>
              <a:xfrm>
                <a:off x="8025976" y="11439195"/>
                <a:ext cx="892795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𝑽</m:t>
                    </m:r>
                    <m:r>
                      <a:rPr lang="en-US" sz="4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ậ</m:t>
                    </m:r>
                    <m:r>
                      <a:rPr lang="en-US" sz="4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sSup>
                      <m:sSupPr>
                        <m:ctrlP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p>
                        <m: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5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4500" b="1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5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5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5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500" b="1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en-US" sz="4500" b="1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5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5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-3</a:t>
                </a: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58A1BFE-4E5A-415A-902F-3CCFD76C5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976" y="11439195"/>
                <a:ext cx="8927954" cy="830997"/>
              </a:xfrm>
              <a:prstGeom prst="rect">
                <a:avLst/>
              </a:prstGeom>
              <a:blipFill>
                <a:blip r:embed="rId8"/>
                <a:stretch>
                  <a:fillRect t="-16176" b="-30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 60">
            <a:extLst>
              <a:ext uri="{FF2B5EF4-FFF2-40B4-BE49-F238E27FC236}">
                <a16:creationId xmlns:a16="http://schemas.microsoft.com/office/drawing/2014/main" id="{D05595DA-177B-442B-968C-E95E853E2C87}"/>
              </a:ext>
            </a:extLst>
          </p:cNvPr>
          <p:cNvGrpSpPr/>
          <p:nvPr/>
        </p:nvGrpSpPr>
        <p:grpSpPr>
          <a:xfrm>
            <a:off x="425759" y="4962697"/>
            <a:ext cx="3600000" cy="859493"/>
            <a:chOff x="1224541" y="6305967"/>
            <a:chExt cx="3568119" cy="845462"/>
          </a:xfrm>
        </p:grpSpPr>
        <p:sp>
          <p:nvSpPr>
            <p:cNvPr id="48" name="Freeform 20">
              <a:extLst>
                <a:ext uri="{FF2B5EF4-FFF2-40B4-BE49-F238E27FC236}">
                  <a16:creationId xmlns:a16="http://schemas.microsoft.com/office/drawing/2014/main" id="{585F68BD-EEB0-4013-91EA-FC76032AA796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C0AB6BE-787D-4925-A5F5-A9D482A4E6EE}"/>
                </a:ext>
              </a:extLst>
            </p:cNvPr>
            <p:cNvSpPr txBox="1"/>
            <p:nvPr/>
          </p:nvSpPr>
          <p:spPr>
            <a:xfrm>
              <a:off x="2296330" y="6305967"/>
              <a:ext cx="2258013" cy="756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ound Diagonal Corner Rectangle 58">
              <a:extLst>
                <a:ext uri="{FF2B5EF4-FFF2-40B4-BE49-F238E27FC236}">
                  <a16:creationId xmlns:a16="http://schemas.microsoft.com/office/drawing/2014/main" id="{C75C3985-D19D-4A2B-917F-E681984E16F6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51" name="Freeform 15">
              <a:extLst>
                <a:ext uri="{FF2B5EF4-FFF2-40B4-BE49-F238E27FC236}">
                  <a16:creationId xmlns:a16="http://schemas.microsoft.com/office/drawing/2014/main" id="{97BBB6DA-86D6-4840-95A2-73624A71F2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</p:spTree>
    <p:extLst>
      <p:ext uri="{BB962C8B-B14F-4D97-AF65-F5344CB8AC3E}">
        <p14:creationId xmlns:p14="http://schemas.microsoft.com/office/powerpoint/2010/main" val="49527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3" grpId="0"/>
      <p:bldP spid="68" grpId="0"/>
      <p:bldP spid="73" grpId="0"/>
      <p:bldP spid="74" grpId="0"/>
      <p:bldP spid="75" grpId="0"/>
      <p:bldP spid="6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D52F89C1-C820-41A5-9097-CC667A5678A4}"/>
              </a:ext>
            </a:extLst>
          </p:cNvPr>
          <p:cNvSpPr/>
          <p:nvPr/>
        </p:nvSpPr>
        <p:spPr>
          <a:xfrm>
            <a:off x="372379" y="5185380"/>
            <a:ext cx="23848520" cy="8479556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2861" y="1704718"/>
            <a:ext cx="23794786" cy="2997839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02430" y="2790527"/>
                <a:ext cx="16992599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2430" y="2790527"/>
                <a:ext cx="16992599" cy="784830"/>
              </a:xfrm>
              <a:prstGeom prst="rect">
                <a:avLst/>
              </a:prstGeom>
              <a:blipFill>
                <a:blip r:embed="rId2"/>
                <a:stretch>
                  <a:fillRect l="-1507" t="-17829" b="-35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556088" y="9990865"/>
                <a:ext cx="7776652" cy="2195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5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88" y="9990865"/>
                <a:ext cx="7776652" cy="21954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53194" y="6989309"/>
                <a:ext cx="15019096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194" y="6989309"/>
                <a:ext cx="15019096" cy="8392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/>
              <p:nvPr/>
            </p:nvSpPr>
            <p:spPr>
              <a:xfrm>
                <a:off x="1574763" y="5919257"/>
                <a:ext cx="101827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763" y="5919257"/>
                <a:ext cx="10182726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/>
              <p:nvPr/>
            </p:nvSpPr>
            <p:spPr>
              <a:xfrm>
                <a:off x="994186" y="8067384"/>
                <a:ext cx="12515902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186" y="8067384"/>
                <a:ext cx="12515902" cy="76899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/>
              <p:nvPr/>
            </p:nvSpPr>
            <p:spPr>
              <a:xfrm>
                <a:off x="1126787" y="9098305"/>
                <a:ext cx="11971943" cy="768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5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787" y="9098305"/>
                <a:ext cx="11971943" cy="7688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104" name="Group 67">
            <a:extLst>
              <a:ext uri="{FF2B5EF4-FFF2-40B4-BE49-F238E27FC236}">
                <a16:creationId xmlns:a16="http://schemas.microsoft.com/office/drawing/2014/main" id="{EC542D07-51DE-426E-9BB9-A36EF750A01E}"/>
              </a:ext>
            </a:extLst>
          </p:cNvPr>
          <p:cNvGrpSpPr/>
          <p:nvPr/>
        </p:nvGrpSpPr>
        <p:grpSpPr>
          <a:xfrm>
            <a:off x="372162" y="1547526"/>
            <a:ext cx="3600000" cy="900000"/>
            <a:chOff x="1311958" y="3405486"/>
            <a:chExt cx="3579192" cy="940513"/>
          </a:xfrm>
        </p:grpSpPr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BAD73D08-87ED-4102-BA7A-64B77C0BA5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AD6E55-E308-4DD1-AEC4-7239EF88C903}"/>
                </a:ext>
              </a:extLst>
            </p:cNvPr>
            <p:cNvSpPr txBox="1"/>
            <p:nvPr/>
          </p:nvSpPr>
          <p:spPr>
            <a:xfrm>
              <a:off x="2316645" y="3484582"/>
              <a:ext cx="2218802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9</a:t>
              </a:r>
            </a:p>
          </p:txBody>
        </p:sp>
        <p:grpSp>
          <p:nvGrpSpPr>
            <p:cNvPr id="107" name="Group 70">
              <a:extLst>
                <a:ext uri="{FF2B5EF4-FFF2-40B4-BE49-F238E27FC236}">
                  <a16:creationId xmlns:a16="http://schemas.microsoft.com/office/drawing/2014/main" id="{44AC2EC2-8EA6-4B8D-BCE3-AF107EBA5C4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2E4ED06-9964-4299-99F1-7971778CCA0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3">
                <a:extLst>
                  <a:ext uri="{FF2B5EF4-FFF2-40B4-BE49-F238E27FC236}">
                    <a16:creationId xmlns:a16="http://schemas.microsoft.com/office/drawing/2014/main" id="{77DA3A29-EC92-4270-BE07-63012D251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4">
                <a:extLst>
                  <a:ext uri="{FF2B5EF4-FFF2-40B4-BE49-F238E27FC236}">
                    <a16:creationId xmlns:a16="http://schemas.microsoft.com/office/drawing/2014/main" id="{1BE260C7-B8EA-4B3F-AE12-7B0869F33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500B20D-BAB8-42E5-8439-259C1A7F0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6">
                <a:extLst>
                  <a:ext uri="{FF2B5EF4-FFF2-40B4-BE49-F238E27FC236}">
                    <a16:creationId xmlns:a16="http://schemas.microsoft.com/office/drawing/2014/main" id="{30379EA9-C6F7-4C4F-B33F-9E24782C4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id="{27FCBDFD-8767-49DD-893C-773FEE7406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id="{3B0C39CB-3E22-42F9-A4A2-D3BA109F6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:a16="http://schemas.microsoft.com/office/drawing/2014/main" id="{08D56CEB-1045-4B97-8835-920916282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id="{1182684F-A8B7-47E5-8D94-0AC5DE8A7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id="{DF46AEF4-C257-42C1-8334-4DC8AB163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2">
                <a:extLst>
                  <a:ext uri="{FF2B5EF4-FFF2-40B4-BE49-F238E27FC236}">
                    <a16:creationId xmlns:a16="http://schemas.microsoft.com/office/drawing/2014/main" id="{94FE7AB6-F703-4715-9C98-191DEB281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3">
                <a:extLst>
                  <a:ext uri="{FF2B5EF4-FFF2-40B4-BE49-F238E27FC236}">
                    <a16:creationId xmlns:a16="http://schemas.microsoft.com/office/drawing/2014/main" id="{BDD33A17-FD52-46C8-84CF-3543587B9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4">
                <a:extLst>
                  <a:ext uri="{FF2B5EF4-FFF2-40B4-BE49-F238E27FC236}">
                    <a16:creationId xmlns:a16="http://schemas.microsoft.com/office/drawing/2014/main" id="{A22F8E98-35C0-4933-8EEC-24D9EFC5A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5">
                <a:extLst>
                  <a:ext uri="{FF2B5EF4-FFF2-40B4-BE49-F238E27FC236}">
                    <a16:creationId xmlns:a16="http://schemas.microsoft.com/office/drawing/2014/main" id="{36315A7B-5C19-4F75-8223-B816C2AA6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6">
                <a:extLst>
                  <a:ext uri="{FF2B5EF4-FFF2-40B4-BE49-F238E27FC236}">
                    <a16:creationId xmlns:a16="http://schemas.microsoft.com/office/drawing/2014/main" id="{42055F44-8375-4251-97F3-7C832466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7">
                <a:extLst>
                  <a:ext uri="{FF2B5EF4-FFF2-40B4-BE49-F238E27FC236}">
                    <a16:creationId xmlns:a16="http://schemas.microsoft.com/office/drawing/2014/main" id="{E6046A1B-BFEF-4DFE-B7C7-77687381D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8">
                <a:extLst>
                  <a:ext uri="{FF2B5EF4-FFF2-40B4-BE49-F238E27FC236}">
                    <a16:creationId xmlns:a16="http://schemas.microsoft.com/office/drawing/2014/main" id="{255BAC53-794F-4B51-BD33-233B7ED09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9">
                <a:extLst>
                  <a:ext uri="{FF2B5EF4-FFF2-40B4-BE49-F238E27FC236}">
                    <a16:creationId xmlns:a16="http://schemas.microsoft.com/office/drawing/2014/main" id="{866D3367-F699-4B45-9640-397E8CDD2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0">
                <a:extLst>
                  <a:ext uri="{FF2B5EF4-FFF2-40B4-BE49-F238E27FC236}">
                    <a16:creationId xmlns:a16="http://schemas.microsoft.com/office/drawing/2014/main" id="{061CBFD7-90EB-4C38-89F9-8177C393E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id="{EA8B4446-DB38-434F-B592-0E4C186D8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">
                <a:extLst>
                  <a:ext uri="{FF2B5EF4-FFF2-40B4-BE49-F238E27FC236}">
                    <a16:creationId xmlns:a16="http://schemas.microsoft.com/office/drawing/2014/main" id="{9F1A8F7E-C537-4C37-92F0-1E7841E9A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">
                <a:extLst>
                  <a:ext uri="{FF2B5EF4-FFF2-40B4-BE49-F238E27FC236}">
                    <a16:creationId xmlns:a16="http://schemas.microsoft.com/office/drawing/2014/main" id="{9827A1EF-6095-4B06-B75A-E206BE164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">
                <a:extLst>
                  <a:ext uri="{FF2B5EF4-FFF2-40B4-BE49-F238E27FC236}">
                    <a16:creationId xmlns:a16="http://schemas.microsoft.com/office/drawing/2014/main" id="{7B4ED5AA-8414-4D22-88FF-1265B5AD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5">
                <a:extLst>
                  <a:ext uri="{FF2B5EF4-FFF2-40B4-BE49-F238E27FC236}">
                    <a16:creationId xmlns:a16="http://schemas.microsoft.com/office/drawing/2014/main" id="{3D349C2D-414B-4225-BCE6-86A2E1D6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6">
                <a:extLst>
                  <a:ext uri="{FF2B5EF4-FFF2-40B4-BE49-F238E27FC236}">
                    <a16:creationId xmlns:a16="http://schemas.microsoft.com/office/drawing/2014/main" id="{EFE6925A-56E2-46DE-A0C0-EA5443D31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58A1BFE-4E5A-415A-902F-3CCFD76C5D23}"/>
                  </a:ext>
                </a:extLst>
              </p:cNvPr>
              <p:cNvSpPr/>
              <p:nvPr/>
            </p:nvSpPr>
            <p:spPr>
              <a:xfrm>
                <a:off x="9682288" y="12182184"/>
                <a:ext cx="8927954" cy="127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en-US" sz="4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5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58A1BFE-4E5A-415A-902F-3CCFD76C5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2288" y="12182184"/>
                <a:ext cx="8927954" cy="127746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A353B00-337E-4E37-B2C2-9806517D59E9}"/>
                  </a:ext>
                </a:extLst>
              </p:cNvPr>
              <p:cNvSpPr/>
              <p:nvPr/>
            </p:nvSpPr>
            <p:spPr>
              <a:xfrm>
                <a:off x="8787013" y="9990865"/>
                <a:ext cx="11268630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5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A353B00-337E-4E37-B2C2-9806517D5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7013" y="9990865"/>
                <a:ext cx="11268630" cy="115922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4929048-1F28-4B40-8061-6599F391A254}"/>
                  </a:ext>
                </a:extLst>
              </p:cNvPr>
              <p:cNvSpPr/>
              <p:nvPr/>
            </p:nvSpPr>
            <p:spPr>
              <a:xfrm>
                <a:off x="8831930" y="11298352"/>
                <a:ext cx="148889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𝑽𝑵</m:t>
                    </m:r>
                    <m:r>
                      <m:rPr>
                        <m:nor/>
                      </m:rP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ì 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4929048-1F28-4B40-8061-6599F391A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1930" y="11298352"/>
                <a:ext cx="14888958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60">
            <a:extLst>
              <a:ext uri="{FF2B5EF4-FFF2-40B4-BE49-F238E27FC236}">
                <a16:creationId xmlns:a16="http://schemas.microsoft.com/office/drawing/2014/main" id="{898C4C8F-8EC3-40C0-AB04-C0C600151A11}"/>
              </a:ext>
            </a:extLst>
          </p:cNvPr>
          <p:cNvGrpSpPr/>
          <p:nvPr/>
        </p:nvGrpSpPr>
        <p:grpSpPr>
          <a:xfrm>
            <a:off x="380153" y="5126496"/>
            <a:ext cx="3600000" cy="859493"/>
            <a:chOff x="1224541" y="6305967"/>
            <a:chExt cx="3568119" cy="845462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F5D580A9-B560-4ECB-8EC9-8DD887FB6F67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2899EA9-8CE9-4F63-BADC-9E06EC616341}"/>
                </a:ext>
              </a:extLst>
            </p:cNvPr>
            <p:cNvSpPr txBox="1"/>
            <p:nvPr/>
          </p:nvSpPr>
          <p:spPr>
            <a:xfrm>
              <a:off x="2296330" y="6305967"/>
              <a:ext cx="2258013" cy="756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ound Diagonal Corner Rectangle 58">
              <a:extLst>
                <a:ext uri="{FF2B5EF4-FFF2-40B4-BE49-F238E27FC236}">
                  <a16:creationId xmlns:a16="http://schemas.microsoft.com/office/drawing/2014/main" id="{40698434-085D-452E-9DD6-B2EEC461A918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6FC301B8-70FC-40BD-9187-C4BD827B9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</p:spTree>
    <p:extLst>
      <p:ext uri="{BB962C8B-B14F-4D97-AF65-F5344CB8AC3E}">
        <p14:creationId xmlns:p14="http://schemas.microsoft.com/office/powerpoint/2010/main" val="21255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3" grpId="0"/>
      <p:bldP spid="68" grpId="0"/>
      <p:bldP spid="73" grpId="0"/>
      <p:bldP spid="74" grpId="0"/>
      <p:bldP spid="75" grpId="0"/>
      <p:bldP spid="64" grpId="0"/>
      <p:bldP spid="61" grpId="0"/>
      <p:bldP spid="6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D52F89C1-C820-41A5-9097-CC667A5678A4}"/>
              </a:ext>
            </a:extLst>
          </p:cNvPr>
          <p:cNvSpPr/>
          <p:nvPr/>
        </p:nvSpPr>
        <p:spPr>
          <a:xfrm>
            <a:off x="359127" y="5073961"/>
            <a:ext cx="23848520" cy="8001000"/>
          </a:xfrm>
          <a:prstGeom prst="roundRect">
            <a:avLst>
              <a:gd name="adj" fmla="val 223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5" name="Rounded Rectangle 41">
            <a:extLst>
              <a:ext uri="{FF2B5EF4-FFF2-40B4-BE49-F238E27FC236}">
                <a16:creationId xmlns:a16="http://schemas.microsoft.com/office/drawing/2014/main" id="{1158FB2F-7263-4838-9383-E90A2F56B52A}"/>
              </a:ext>
            </a:extLst>
          </p:cNvPr>
          <p:cNvSpPr/>
          <p:nvPr/>
        </p:nvSpPr>
        <p:spPr>
          <a:xfrm>
            <a:off x="412861" y="1774067"/>
            <a:ext cx="23794786" cy="2928490"/>
          </a:xfrm>
          <a:prstGeom prst="roundRect">
            <a:avLst>
              <a:gd name="adj" fmla="val 10158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rgbClr val="91720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57200" y="3055947"/>
                <a:ext cx="16992599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phương trình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500" b="1" i="1">
                        <a:latin typeface="Cambria Math" panose="02040503050406030204" pitchFamily="18" charset="0"/>
                      </a:rPr>
                      <m:t>𝟒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5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5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055947"/>
                <a:ext cx="16992599" cy="784830"/>
              </a:xfrm>
              <a:prstGeom prst="rect">
                <a:avLst/>
              </a:prstGeom>
              <a:blipFill>
                <a:blip r:embed="rId3"/>
                <a:stretch>
                  <a:fillRect l="-1507" t="-17829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609600" y="9654168"/>
                <a:ext cx="7776652" cy="2195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unc>
                                <m:func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                        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</m:fName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func>
                                <m:func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fName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5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9654168"/>
                <a:ext cx="7776652" cy="2195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906706" y="6652612"/>
                <a:ext cx="15019096" cy="8392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</m:e>
                                <m:sup>
                                  <m:r>
                                    <a:rPr lang="en-US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06" y="6652612"/>
                <a:ext cx="15019096" cy="8392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/>
              <p:nvPr/>
            </p:nvSpPr>
            <p:spPr>
              <a:xfrm>
                <a:off x="4535950" y="5542646"/>
                <a:ext cx="1018272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50" y="5542646"/>
                <a:ext cx="1018272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/>
              <p:nvPr/>
            </p:nvSpPr>
            <p:spPr>
              <a:xfrm>
                <a:off x="1047698" y="7730687"/>
                <a:ext cx="12515902" cy="76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𝒔𝒊𝒏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e>
                            <m:sup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5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045E8C4-A7E0-40DA-8471-93DFC284AC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698" y="7730687"/>
                <a:ext cx="12515902" cy="7689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/>
              <p:nvPr/>
            </p:nvSpPr>
            <p:spPr>
              <a:xfrm>
                <a:off x="1180299" y="8761608"/>
                <a:ext cx="11971943" cy="768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𝒔𝒊𝒏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𝒄𝒐𝒔</m:t>
                              </m:r>
                            </m:fNam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5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2DECB686-89FC-4293-BF79-E9DA7B590E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0299" y="8761608"/>
                <a:ext cx="11971943" cy="7688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104" name="Group 67">
            <a:extLst>
              <a:ext uri="{FF2B5EF4-FFF2-40B4-BE49-F238E27FC236}">
                <a16:creationId xmlns:a16="http://schemas.microsoft.com/office/drawing/2014/main" id="{EC542D07-51DE-426E-9BB9-A36EF750A01E}"/>
              </a:ext>
            </a:extLst>
          </p:cNvPr>
          <p:cNvGrpSpPr/>
          <p:nvPr/>
        </p:nvGrpSpPr>
        <p:grpSpPr>
          <a:xfrm>
            <a:off x="372162" y="1547526"/>
            <a:ext cx="3617332" cy="900000"/>
            <a:chOff x="1311958" y="3405486"/>
            <a:chExt cx="3596424" cy="940513"/>
          </a:xfrm>
        </p:grpSpPr>
        <p:sp>
          <p:nvSpPr>
            <p:cNvPr id="105" name="Freeform 20">
              <a:extLst>
                <a:ext uri="{FF2B5EF4-FFF2-40B4-BE49-F238E27FC236}">
                  <a16:creationId xmlns:a16="http://schemas.microsoft.com/office/drawing/2014/main" id="{BAD73D08-87ED-4102-BA7A-64B77C0BA50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85216" y="2507252"/>
              <a:ext cx="793396" cy="2818473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1AD6E55-E308-4DD1-AEC4-7239EF88C903}"/>
                </a:ext>
              </a:extLst>
            </p:cNvPr>
            <p:cNvSpPr txBox="1"/>
            <p:nvPr/>
          </p:nvSpPr>
          <p:spPr>
            <a:xfrm>
              <a:off x="2316645" y="3484582"/>
              <a:ext cx="2591737" cy="836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600" b="1" dirty="0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Ví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4600" b="1" err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</a:t>
              </a:r>
              <a:r>
                <a:rPr lang="en-US" sz="46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  <a:r>
                <a: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0</a:t>
              </a:r>
            </a:p>
          </p:txBody>
        </p:sp>
        <p:grpSp>
          <p:nvGrpSpPr>
            <p:cNvPr id="107" name="Group 70">
              <a:extLst>
                <a:ext uri="{FF2B5EF4-FFF2-40B4-BE49-F238E27FC236}">
                  <a16:creationId xmlns:a16="http://schemas.microsoft.com/office/drawing/2014/main" id="{44AC2EC2-8EA6-4B8D-BCE3-AF107EBA5C40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82E4ED06-9964-4299-99F1-7971778CCA07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3">
                <a:extLst>
                  <a:ext uri="{FF2B5EF4-FFF2-40B4-BE49-F238E27FC236}">
                    <a16:creationId xmlns:a16="http://schemas.microsoft.com/office/drawing/2014/main" id="{77DA3A29-EC92-4270-BE07-63012D2519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4">
                <a:extLst>
                  <a:ext uri="{FF2B5EF4-FFF2-40B4-BE49-F238E27FC236}">
                    <a16:creationId xmlns:a16="http://schemas.microsoft.com/office/drawing/2014/main" id="{1BE260C7-B8EA-4B3F-AE12-7B0869F33F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5500B20D-BAB8-42E5-8439-259C1A7F019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6">
                <a:extLst>
                  <a:ext uri="{FF2B5EF4-FFF2-40B4-BE49-F238E27FC236}">
                    <a16:creationId xmlns:a16="http://schemas.microsoft.com/office/drawing/2014/main" id="{30379EA9-C6F7-4C4F-B33F-9E24782C40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id="{27FCBDFD-8767-49DD-893C-773FEE7406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8">
                <a:extLst>
                  <a:ext uri="{FF2B5EF4-FFF2-40B4-BE49-F238E27FC236}">
                    <a16:creationId xmlns:a16="http://schemas.microsoft.com/office/drawing/2014/main" id="{3B0C39CB-3E22-42F9-A4A2-D3BA109F65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9">
                <a:extLst>
                  <a:ext uri="{FF2B5EF4-FFF2-40B4-BE49-F238E27FC236}">
                    <a16:creationId xmlns:a16="http://schemas.microsoft.com/office/drawing/2014/main" id="{08D56CEB-1045-4B97-8835-920916282E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20">
                <a:extLst>
                  <a:ext uri="{FF2B5EF4-FFF2-40B4-BE49-F238E27FC236}">
                    <a16:creationId xmlns:a16="http://schemas.microsoft.com/office/drawing/2014/main" id="{1182684F-A8B7-47E5-8D94-0AC5DE8A72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21">
                <a:extLst>
                  <a:ext uri="{FF2B5EF4-FFF2-40B4-BE49-F238E27FC236}">
                    <a16:creationId xmlns:a16="http://schemas.microsoft.com/office/drawing/2014/main" id="{DF46AEF4-C257-42C1-8334-4DC8AB163D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22">
                <a:extLst>
                  <a:ext uri="{FF2B5EF4-FFF2-40B4-BE49-F238E27FC236}">
                    <a16:creationId xmlns:a16="http://schemas.microsoft.com/office/drawing/2014/main" id="{94FE7AB6-F703-4715-9C98-191DEB281B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23">
                <a:extLst>
                  <a:ext uri="{FF2B5EF4-FFF2-40B4-BE49-F238E27FC236}">
                    <a16:creationId xmlns:a16="http://schemas.microsoft.com/office/drawing/2014/main" id="{BDD33A17-FD52-46C8-84CF-3543587B9B5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24">
                <a:extLst>
                  <a:ext uri="{FF2B5EF4-FFF2-40B4-BE49-F238E27FC236}">
                    <a16:creationId xmlns:a16="http://schemas.microsoft.com/office/drawing/2014/main" id="{A22F8E98-35C0-4933-8EEC-24D9EFC5AB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25">
                <a:extLst>
                  <a:ext uri="{FF2B5EF4-FFF2-40B4-BE49-F238E27FC236}">
                    <a16:creationId xmlns:a16="http://schemas.microsoft.com/office/drawing/2014/main" id="{36315A7B-5C19-4F75-8223-B816C2AA66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26">
                <a:extLst>
                  <a:ext uri="{FF2B5EF4-FFF2-40B4-BE49-F238E27FC236}">
                    <a16:creationId xmlns:a16="http://schemas.microsoft.com/office/drawing/2014/main" id="{42055F44-8375-4251-97F3-7C832466C0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27">
                <a:extLst>
                  <a:ext uri="{FF2B5EF4-FFF2-40B4-BE49-F238E27FC236}">
                    <a16:creationId xmlns:a16="http://schemas.microsoft.com/office/drawing/2014/main" id="{E6046A1B-BFEF-4DFE-B7C7-77687381D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28">
                <a:extLst>
                  <a:ext uri="{FF2B5EF4-FFF2-40B4-BE49-F238E27FC236}">
                    <a16:creationId xmlns:a16="http://schemas.microsoft.com/office/drawing/2014/main" id="{255BAC53-794F-4B51-BD33-233B7ED09D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29">
                <a:extLst>
                  <a:ext uri="{FF2B5EF4-FFF2-40B4-BE49-F238E27FC236}">
                    <a16:creationId xmlns:a16="http://schemas.microsoft.com/office/drawing/2014/main" id="{866D3367-F699-4B45-9640-397E8CDD21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30">
                <a:extLst>
                  <a:ext uri="{FF2B5EF4-FFF2-40B4-BE49-F238E27FC236}">
                    <a16:creationId xmlns:a16="http://schemas.microsoft.com/office/drawing/2014/main" id="{061CBFD7-90EB-4C38-89F9-8177C393E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31">
                <a:extLst>
                  <a:ext uri="{FF2B5EF4-FFF2-40B4-BE49-F238E27FC236}">
                    <a16:creationId xmlns:a16="http://schemas.microsoft.com/office/drawing/2014/main" id="{EA8B4446-DB38-434F-B592-0E4C186D8A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32">
                <a:extLst>
                  <a:ext uri="{FF2B5EF4-FFF2-40B4-BE49-F238E27FC236}">
                    <a16:creationId xmlns:a16="http://schemas.microsoft.com/office/drawing/2014/main" id="{9F1A8F7E-C537-4C37-92F0-1E7841E9A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33">
                <a:extLst>
                  <a:ext uri="{FF2B5EF4-FFF2-40B4-BE49-F238E27FC236}">
                    <a16:creationId xmlns:a16="http://schemas.microsoft.com/office/drawing/2014/main" id="{9827A1EF-6095-4B06-B75A-E206BE164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34">
                <a:extLst>
                  <a:ext uri="{FF2B5EF4-FFF2-40B4-BE49-F238E27FC236}">
                    <a16:creationId xmlns:a16="http://schemas.microsoft.com/office/drawing/2014/main" id="{7B4ED5AA-8414-4D22-88FF-1265B5AD1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35">
                <a:extLst>
                  <a:ext uri="{FF2B5EF4-FFF2-40B4-BE49-F238E27FC236}">
                    <a16:creationId xmlns:a16="http://schemas.microsoft.com/office/drawing/2014/main" id="{3D349C2D-414B-4225-BCE6-86A2E1D657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36">
                <a:extLst>
                  <a:ext uri="{FF2B5EF4-FFF2-40B4-BE49-F238E27FC236}">
                    <a16:creationId xmlns:a16="http://schemas.microsoft.com/office/drawing/2014/main" id="{EFE6925A-56E2-46DE-A0C0-EA5443D318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58A1BFE-4E5A-415A-902F-3CCFD76C5D23}"/>
                  </a:ext>
                </a:extLst>
              </p:cNvPr>
              <p:cNvSpPr/>
              <p:nvPr/>
            </p:nvSpPr>
            <p:spPr>
              <a:xfrm>
                <a:off x="9735800" y="11845487"/>
                <a:ext cx="8927954" cy="12774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ậ</m:t>
                      </m:r>
                      <m:r>
                        <a:rPr lang="en-US" sz="4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5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=±</m:t>
                      </m:r>
                      <m:f>
                        <m:f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d>
                        <m:dPr>
                          <m:ctrlP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sz="4500" b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C58A1BFE-4E5A-415A-902F-3CCFD76C5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5800" y="11845487"/>
                <a:ext cx="8927954" cy="127746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A353B00-337E-4E37-B2C2-9806517D59E9}"/>
                  </a:ext>
                </a:extLst>
              </p:cNvPr>
              <p:cNvSpPr/>
              <p:nvPr/>
            </p:nvSpPr>
            <p:spPr>
              <a:xfrm>
                <a:off x="8840525" y="9654168"/>
                <a:ext cx="11268630" cy="11592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=±</m:t>
                    </m:r>
                    <m:f>
                      <m:f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d>
                      <m:d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endParaRPr lang="en-US" sz="45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A353B00-337E-4E37-B2C2-9806517D59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0525" y="9654168"/>
                <a:ext cx="11268630" cy="115922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4929048-1F28-4B40-8061-6599F391A254}"/>
                  </a:ext>
                </a:extLst>
              </p:cNvPr>
              <p:cNvSpPr/>
              <p:nvPr/>
            </p:nvSpPr>
            <p:spPr>
              <a:xfrm>
                <a:off x="8885442" y="10961655"/>
                <a:ext cx="1488895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𝑽𝑵</m:t>
                    </m:r>
                    <m:r>
                      <m:rPr>
                        <m:nor/>
                      </m:rP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ì 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e>
                      <m:sup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84929048-1F28-4B40-8061-6599F391A2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5442" y="10961655"/>
                <a:ext cx="14888958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60">
            <a:extLst>
              <a:ext uri="{FF2B5EF4-FFF2-40B4-BE49-F238E27FC236}">
                <a16:creationId xmlns:a16="http://schemas.microsoft.com/office/drawing/2014/main" id="{343CCC43-4DF6-47A7-B81A-A45D9D57BA3D}"/>
              </a:ext>
            </a:extLst>
          </p:cNvPr>
          <p:cNvGrpSpPr/>
          <p:nvPr/>
        </p:nvGrpSpPr>
        <p:grpSpPr>
          <a:xfrm>
            <a:off x="359127" y="5004370"/>
            <a:ext cx="3600000" cy="859493"/>
            <a:chOff x="1224541" y="6305967"/>
            <a:chExt cx="3568119" cy="845462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34876DF0-4B90-413C-918D-5B1B959D5F45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880142" y="5238910"/>
              <a:ext cx="828631" cy="2996405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rgbClr val="0999C8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6C2A827-C676-4315-BC4F-1C5AFF79A9EA}"/>
                </a:ext>
              </a:extLst>
            </p:cNvPr>
            <p:cNvSpPr txBox="1"/>
            <p:nvPr/>
          </p:nvSpPr>
          <p:spPr>
            <a:xfrm>
              <a:off x="2296330" y="6305967"/>
              <a:ext cx="2258013" cy="7568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giải</a:t>
              </a:r>
              <a:endParaRPr lang="en-US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2" name="Round Diagonal Corner Rectangle 58">
              <a:extLst>
                <a:ext uri="{FF2B5EF4-FFF2-40B4-BE49-F238E27FC236}">
                  <a16:creationId xmlns:a16="http://schemas.microsoft.com/office/drawing/2014/main" id="{10242CBD-12C7-4C1B-90C9-67D73D4DD5A1}"/>
                </a:ext>
              </a:extLst>
            </p:cNvPr>
            <p:cNvSpPr/>
            <p:nvPr/>
          </p:nvSpPr>
          <p:spPr>
            <a:xfrm flipV="1">
              <a:off x="1224541" y="6322799"/>
              <a:ext cx="903517" cy="828630"/>
            </a:xfrm>
            <a:prstGeom prst="round2DiagRect">
              <a:avLst/>
            </a:prstGeom>
            <a:solidFill>
              <a:srgbClr val="0999C8"/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/>
            </a:p>
          </p:txBody>
        </p:sp>
        <p:sp>
          <p:nvSpPr>
            <p:cNvPr id="53" name="Freeform 15">
              <a:extLst>
                <a:ext uri="{FF2B5EF4-FFF2-40B4-BE49-F238E27FC236}">
                  <a16:creationId xmlns:a16="http://schemas.microsoft.com/office/drawing/2014/main" id="{9F35C4E3-0C17-4FBE-96B5-4F95B439D94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3146" y="6394807"/>
              <a:ext cx="501902" cy="680422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</p:spTree>
    <p:extLst>
      <p:ext uri="{BB962C8B-B14F-4D97-AF65-F5344CB8AC3E}">
        <p14:creationId xmlns:p14="http://schemas.microsoft.com/office/powerpoint/2010/main" val="346676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3" grpId="0"/>
      <p:bldP spid="68" grpId="0"/>
      <p:bldP spid="73" grpId="0"/>
      <p:bldP spid="74" grpId="0"/>
      <p:bldP spid="75" grpId="0"/>
      <p:bldP spid="64" grpId="0"/>
      <p:bldP spid="61" grpId="0"/>
      <p:bldP spid="6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ounded Rectangle 133">
            <a:extLst>
              <a:ext uri="{FF2B5EF4-FFF2-40B4-BE49-F238E27FC236}">
                <a16:creationId xmlns:a16="http://schemas.microsoft.com/office/drawing/2014/main" id="{DD7359E9-5A07-4926-90B2-CFA8C3956A9D}"/>
              </a:ext>
            </a:extLst>
          </p:cNvPr>
          <p:cNvSpPr/>
          <p:nvPr/>
        </p:nvSpPr>
        <p:spPr bwMode="auto">
          <a:xfrm>
            <a:off x="369039" y="2500622"/>
            <a:ext cx="23547165" cy="3996776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445632" y="6738271"/>
            <a:ext cx="23597049" cy="6861914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439837" y="6751702"/>
            <a:ext cx="4636391" cy="949671"/>
            <a:chOff x="1205494" y="6947472"/>
            <a:chExt cx="4349271" cy="949796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35" name="Group 134"/>
          <p:cNvGrpSpPr/>
          <p:nvPr/>
        </p:nvGrpSpPr>
        <p:grpSpPr>
          <a:xfrm>
            <a:off x="213699" y="2475303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1.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51932" y="3555263"/>
                <a:ext cx="20935691" cy="992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nghiệm dương nhỏ nhất của phương trình 2sin(4x-</a:t>
                </a:r>
                <a:r>
                  <a:rPr lang="en-US" sz="4400" b="1" spc="-15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l-GR" sz="44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400" b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32" y="3555263"/>
                <a:ext cx="20935691" cy="992131"/>
              </a:xfrm>
              <a:prstGeom prst="rect">
                <a:avLst/>
              </a:prstGeom>
              <a:blipFill>
                <a:blip r:embed="rId3"/>
                <a:stretch>
                  <a:fillRect l="-1194" t="-6748" b="-1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98648" y="4709267"/>
                <a:ext cx="5485687" cy="125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l-GR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  <m:r>
                        <a:rPr lang="en-US" sz="4400" b="1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648" y="4709267"/>
                <a:ext cx="5485687" cy="12572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4943045" y="4665080"/>
                <a:ext cx="5485687" cy="13555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𝟕</m:t>
                          </m:r>
                          <m:r>
                            <a:rPr lang="el-GR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  <m:r>
                            <a:rPr lang="en-US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045" y="4665080"/>
                <a:ext cx="5485687" cy="13555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1343582" y="4732326"/>
                <a:ext cx="5485687" cy="1252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1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l-GR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𝟖</m:t>
                          </m:r>
                        </m:den>
                      </m:f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GB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3582" y="4732326"/>
                <a:ext cx="5485687" cy="12528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829269" y="4824799"/>
                <a:ext cx="5485687" cy="12528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>
                        <m:fPr>
                          <m:ctrlPr>
                            <a:rPr lang="en-US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l-GR" sz="4400" b="1" i="1" spc="-15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𝝅</m:t>
                          </m:r>
                        </m:num>
                        <m:den>
                          <m:r>
                            <a:rPr lang="en-US" sz="4400" b="1" i="1" spc="-15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𝟏𝟐</m:t>
                          </m:r>
                        </m:den>
                      </m:f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29269" y="4824799"/>
                <a:ext cx="5485687" cy="12528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695335" y="1344555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922592" y="7823853"/>
                <a:ext cx="7038164" cy="9921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2sin(4x-</a:t>
                </a:r>
                <a:r>
                  <a:rPr lang="en-US" sz="4400" b="1" spc="-15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l-GR" sz="44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400" b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pt-BR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592" y="7823853"/>
                <a:ext cx="7038164" cy="992131"/>
              </a:xfrm>
              <a:prstGeom prst="rect">
                <a:avLst/>
              </a:prstGeom>
              <a:blipFill>
                <a:blip r:embed="rId8"/>
                <a:stretch>
                  <a:fillRect l="-3463" t="-6748" b="-14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6310C755-DF90-4BC7-B533-864F54031B42}"/>
              </a:ext>
            </a:extLst>
          </p:cNvPr>
          <p:cNvSpPr/>
          <p:nvPr/>
        </p:nvSpPr>
        <p:spPr>
          <a:xfrm>
            <a:off x="13003615" y="5011909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23778FE-427F-4363-878C-9C9DBDC09675}"/>
                  </a:ext>
                </a:extLst>
              </p:cNvPr>
              <p:cNvSpPr/>
              <p:nvPr/>
            </p:nvSpPr>
            <p:spPr>
              <a:xfrm>
                <a:off x="770192" y="8731696"/>
                <a:ext cx="7038164" cy="12886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sin(4x-</a:t>
                </a:r>
                <a:r>
                  <a:rPr lang="en-US" sz="4400" b="1" spc="-15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l-GR" sz="44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400" b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pt-BR" sz="5400" b="1" i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en-US" sz="54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5400" b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5400" b="1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23778FE-427F-4363-878C-9C9DBDC09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192" y="8731696"/>
                <a:ext cx="7038164" cy="1288686"/>
              </a:xfrm>
              <a:prstGeom prst="rect">
                <a:avLst/>
              </a:prstGeom>
              <a:blipFill>
                <a:blip r:embed="rId9"/>
                <a:stretch>
                  <a:fillRect b="-61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9F5E37A-E1BF-46E3-8B09-F95644905BB1}"/>
                  </a:ext>
                </a:extLst>
              </p:cNvPr>
              <p:cNvSpPr/>
              <p:nvPr/>
            </p:nvSpPr>
            <p:spPr>
              <a:xfrm>
                <a:off x="8455252" y="6581661"/>
                <a:ext cx="7425896" cy="2757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𝟐𝟒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𝒌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9F5E37A-E1BF-46E3-8B09-F95644905B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252" y="6581661"/>
                <a:ext cx="7425896" cy="275767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12150F9-FB60-48AB-BFBC-549E95B4CDF9}"/>
                  </a:ext>
                </a:extLst>
              </p:cNvPr>
              <p:cNvSpPr/>
              <p:nvPr/>
            </p:nvSpPr>
            <p:spPr>
              <a:xfrm>
                <a:off x="557027" y="10386100"/>
                <a:ext cx="8476633" cy="26404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eqAr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12150F9-FB60-48AB-BFBC-549E95B4CD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027" y="10386100"/>
                <a:ext cx="8476633" cy="264040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D9ACD7-5C34-45E1-A90E-9FF572DC85CE}"/>
              </a:ext>
            </a:extLst>
          </p:cNvPr>
          <p:cNvCxnSpPr>
            <a:cxnSpLocks/>
          </p:cNvCxnSpPr>
          <p:nvPr/>
        </p:nvCxnSpPr>
        <p:spPr>
          <a:xfrm>
            <a:off x="9033660" y="6822064"/>
            <a:ext cx="1" cy="6714828"/>
          </a:xfrm>
          <a:prstGeom prst="line">
            <a:avLst/>
          </a:prstGeom>
          <a:ln w="762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C1C6A8-637B-429A-AA4E-1C8456CFCA0E}"/>
                  </a:ext>
                </a:extLst>
              </p:cNvPr>
              <p:cNvSpPr/>
              <p:nvPr/>
            </p:nvSpPr>
            <p:spPr>
              <a:xfrm>
                <a:off x="9228392" y="9418339"/>
                <a:ext cx="13639800" cy="1080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𝑪𝒉𝒐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sz="4400" b="1" spc="-15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0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𝟖</m:t>
                        </m:r>
                      </m:den>
                    </m:f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dirty="0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 b="1" i="0" dirty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62C1C6A8-637B-429A-AA4E-1C8456CFCA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8392" y="9418339"/>
                <a:ext cx="13639800" cy="1080809"/>
              </a:xfrm>
              <a:prstGeom prst="rect">
                <a:avLst/>
              </a:prstGeom>
              <a:blipFill>
                <a:blip r:embed="rId12"/>
                <a:stretch>
                  <a:fillRect b="-13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533B2A1-FC38-44DC-A340-58D87B7BF862}"/>
                  </a:ext>
                </a:extLst>
              </p:cNvPr>
              <p:cNvSpPr/>
              <p:nvPr/>
            </p:nvSpPr>
            <p:spPr>
              <a:xfrm>
                <a:off x="9257675" y="10367011"/>
                <a:ext cx="14275875" cy="10774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𝑪𝒉𝒐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-</a:t>
                </a:r>
                <a:r>
                  <a:rPr lang="en-US" sz="4400" b="1" spc="-150"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pc="-15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0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𝟕</m:t>
                        </m:r>
                        <m:r>
                          <a:rPr lang="en-US" sz="4400" b="1" i="0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</m:num>
                      <m:den>
                        <m:r>
                          <a:rPr lang="en-US" sz="4400" b="1" i="1" spc="-15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  <m:r>
                      <a:rPr lang="en-US" sz="4400" b="1" i="1" spc="-15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dirty="0" smtClean="0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4400" b="1" i="0" dirty="0">
                            <a:latin typeface="Cambria Math" panose="02040503050406030204" pitchFamily="18" charset="0"/>
                          </a:rPr>
                          <m:t>min</m:t>
                        </m:r>
                      </m:sub>
                    </m:sSub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sz="4400" b="1" i="0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𝟐𝟒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2533B2A1-FC38-44DC-A340-58D87B7BF8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7675" y="10367011"/>
                <a:ext cx="14275875" cy="1077411"/>
              </a:xfrm>
              <a:prstGeom prst="rect">
                <a:avLst/>
              </a:prstGeom>
              <a:blipFill>
                <a:blip r:embed="rId13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E3B7A8F-9070-473E-8B87-15CD3B325E08}"/>
                  </a:ext>
                </a:extLst>
              </p:cNvPr>
              <p:cNvSpPr/>
              <p:nvPr/>
            </p:nvSpPr>
            <p:spPr>
              <a:xfrm>
                <a:off x="9192231" y="11897028"/>
                <a:ext cx="14341320" cy="99232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nghiệm dương nhỏ nhất của phương trình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DE3B7A8F-9070-473E-8B87-15CD3B325E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2231" y="11897028"/>
                <a:ext cx="14341320" cy="992323"/>
              </a:xfrm>
              <a:prstGeom prst="rect">
                <a:avLst/>
              </a:prstGeom>
              <a:blipFill>
                <a:blip r:embed="rId14"/>
                <a:stretch>
                  <a:fillRect l="-1743" t="-7407" b="-12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5" grpId="0"/>
      <p:bldP spid="52" grpId="0" animBg="1"/>
      <p:bldP spid="57" grpId="0"/>
      <p:bldP spid="58" grpId="0"/>
      <p:bldP spid="62" grpId="0"/>
      <p:bldP spid="76" grpId="0"/>
      <p:bldP spid="77" grpId="0"/>
      <p:bldP spid="7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le 133">
            <a:extLst>
              <a:ext uri="{FF2B5EF4-FFF2-40B4-BE49-F238E27FC236}">
                <a16:creationId xmlns:a16="http://schemas.microsoft.com/office/drawing/2014/main" id="{C2E7707B-857C-47AE-87AF-EB6B8F4EC8A0}"/>
              </a:ext>
            </a:extLst>
          </p:cNvPr>
          <p:cNvSpPr/>
          <p:nvPr/>
        </p:nvSpPr>
        <p:spPr bwMode="auto">
          <a:xfrm>
            <a:off x="369039" y="2500621"/>
            <a:ext cx="23547165" cy="4336959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54" name="Rounded Rectangle 52">
            <a:extLst>
              <a:ext uri="{FF2B5EF4-FFF2-40B4-BE49-F238E27FC236}">
                <a16:creationId xmlns:a16="http://schemas.microsoft.com/office/drawing/2014/main" id="{87C4D2F4-AE9C-4541-849D-B4EC4FE52A50}"/>
              </a:ext>
            </a:extLst>
          </p:cNvPr>
          <p:cNvSpPr/>
          <p:nvPr/>
        </p:nvSpPr>
        <p:spPr>
          <a:xfrm>
            <a:off x="300942" y="7458624"/>
            <a:ext cx="23782115" cy="5597156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647246-18CC-43EB-B0EC-B34E046D146E}"/>
              </a:ext>
            </a:extLst>
          </p:cNvPr>
          <p:cNvSpPr txBox="1"/>
          <p:nvPr/>
        </p:nvSpPr>
        <p:spPr>
          <a:xfrm>
            <a:off x="4353708" y="2822165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648200" y="3249133"/>
                <a:ext cx="23712392" cy="847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ph</a:t>
                </a:r>
                <a:r>
                  <a:rPr lang="vi-VN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ư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ơng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trình</a:t>
                </a:r>
                <a:r>
                  <a:rPr lang="en-US" sz="48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e>
                      <m:sup>
                        <m:r>
                          <a:rPr lang="en-US" sz="48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en-US" sz="4800" b="1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endParaRPr lang="en-US" sz="48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3249133"/>
                <a:ext cx="23712392" cy="847733"/>
              </a:xfrm>
              <a:prstGeom prst="rect">
                <a:avLst/>
              </a:prstGeom>
              <a:blipFill>
                <a:blip r:embed="rId2"/>
                <a:stretch>
                  <a:fillRect l="-1183" t="-15108" b="-36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087217" y="9656597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3100462" y="8532208"/>
                <a:ext cx="4041802" cy="1225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462" y="8532208"/>
                <a:ext cx="4041802" cy="12254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E173A08B-AAC3-4302-910F-A42BA2369AE8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E6B9D68-DD4A-4CE0-A7A4-0EAB96C5FC2D}"/>
                  </a:ext>
                </a:extLst>
              </p:cNvPr>
              <p:cNvSpPr/>
              <p:nvPr/>
            </p:nvSpPr>
            <p:spPr>
              <a:xfrm>
                <a:off x="1511737" y="4328756"/>
                <a:ext cx="5131028" cy="2244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E6B9D68-DD4A-4CE0-A7A4-0EAB96C5FC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737" y="4328756"/>
                <a:ext cx="5131028" cy="2244397"/>
              </a:xfrm>
              <a:prstGeom prst="rect">
                <a:avLst/>
              </a:prstGeom>
              <a:blipFill>
                <a:blip r:embed="rId4"/>
                <a:stretch>
                  <a:fillRect l="-4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FF1E4BE-29E1-4270-9C8F-8EC5DB589709}"/>
                  </a:ext>
                </a:extLst>
              </p:cNvPr>
              <p:cNvSpPr/>
              <p:nvPr/>
            </p:nvSpPr>
            <p:spPr>
              <a:xfrm>
                <a:off x="13623585" y="4328756"/>
                <a:ext cx="4091728" cy="25868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𝒌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8FF1E4BE-29E1-4270-9C8F-8EC5DB5897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23585" y="4328756"/>
                <a:ext cx="4091728" cy="2586862"/>
              </a:xfrm>
              <a:prstGeom prst="rect">
                <a:avLst/>
              </a:prstGeom>
              <a:blipFill>
                <a:blip r:embed="rId5"/>
                <a:stretch>
                  <a:fillRect l="-6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3DB8269-1A7C-4C48-8842-E4A28472233A}"/>
                  </a:ext>
                </a:extLst>
              </p:cNvPr>
              <p:cNvSpPr/>
              <p:nvPr/>
            </p:nvSpPr>
            <p:spPr>
              <a:xfrm>
                <a:off x="19439667" y="4328756"/>
                <a:ext cx="4437560" cy="2244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43DB8269-1A7C-4C48-8842-E4A2847223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9667" y="4328756"/>
                <a:ext cx="4437560" cy="2244397"/>
              </a:xfrm>
              <a:prstGeom prst="rect">
                <a:avLst/>
              </a:prstGeom>
              <a:blipFill>
                <a:blip r:embed="rId6"/>
                <a:stretch>
                  <a:fillRect l="-5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540B8AE-1748-4858-89B9-AFD215BB28C8}"/>
                  </a:ext>
                </a:extLst>
              </p:cNvPr>
              <p:cNvSpPr/>
              <p:nvPr/>
            </p:nvSpPr>
            <p:spPr>
              <a:xfrm>
                <a:off x="7610712" y="4328756"/>
                <a:ext cx="4906599" cy="2244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𝝅</m:t>
                                </m:r>
                              </m:num>
                              <m:den>
                                <m:r>
                                  <a:rPr lang="en-US" sz="44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e>
                        </m:eqArr>
                      </m:e>
                    </m:d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8540B8AE-1748-4858-89B9-AFD215BB28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712" y="4328756"/>
                <a:ext cx="4906599" cy="2244397"/>
              </a:xfrm>
              <a:prstGeom prst="rect">
                <a:avLst/>
              </a:prstGeom>
              <a:blipFill>
                <a:blip r:embed="rId7"/>
                <a:stretch>
                  <a:fillRect l="-49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E790F9-B3AD-4B2A-A303-773A6C2095FC}"/>
                  </a:ext>
                </a:extLst>
              </p:cNvPr>
              <p:cNvSpPr/>
              <p:nvPr/>
            </p:nvSpPr>
            <p:spPr>
              <a:xfrm>
                <a:off x="2114335" y="9192818"/>
                <a:ext cx="5794402" cy="2173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65E790F9-B3AD-4B2A-A303-773A6C209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335" y="9192818"/>
                <a:ext cx="5794402" cy="21738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A6402BB-0A59-48FF-B0D7-72BF9E63B25A}"/>
                  </a:ext>
                </a:extLst>
              </p:cNvPr>
              <p:cNvSpPr/>
              <p:nvPr/>
            </p:nvSpPr>
            <p:spPr>
              <a:xfrm>
                <a:off x="2731215" y="10646100"/>
                <a:ext cx="5794402" cy="2166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sz="4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𝒔𝒊𝒏</m:t>
                          </m:r>
                        </m:e>
                        <m:sup>
                          <m:r>
                            <a:rPr lang="en-US" sz="48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7A6402BB-0A59-48FF-B0D7-72BF9E63B2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1215" y="10646100"/>
                <a:ext cx="5794402" cy="21666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E941DA-D42F-4C41-9196-5933AD42D996}"/>
              </a:ext>
            </a:extLst>
          </p:cNvPr>
          <p:cNvCxnSpPr>
            <a:cxnSpLocks/>
            <a:stCxn id="54" idx="0"/>
            <a:endCxn id="54" idx="2"/>
          </p:cNvCxnSpPr>
          <p:nvPr/>
        </p:nvCxnSpPr>
        <p:spPr>
          <a:xfrm>
            <a:off x="12192000" y="7458624"/>
            <a:ext cx="0" cy="55971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8D37E64-A042-422C-B843-7D6ED77C30F8}"/>
                  </a:ext>
                </a:extLst>
              </p:cNvPr>
              <p:cNvSpPr/>
              <p:nvPr/>
            </p:nvSpPr>
            <p:spPr>
              <a:xfrm>
                <a:off x="12442763" y="8085747"/>
                <a:ext cx="5620520" cy="2166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800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48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8D37E64-A042-422C-B843-7D6ED77C3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2763" y="8085747"/>
                <a:ext cx="5620520" cy="216668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E8ADBC-6985-4874-A091-E9069464E109}"/>
                  </a:ext>
                </a:extLst>
              </p:cNvPr>
              <p:cNvSpPr/>
              <p:nvPr/>
            </p:nvSpPr>
            <p:spPr>
              <a:xfrm>
                <a:off x="12564217" y="10227660"/>
                <a:ext cx="7425896" cy="2689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  <m:r>
                                <a:rPr lang="en-US" sz="44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en-US" sz="4400" b="1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𝝅</m:t>
                              </m:r>
                            </m:e>
                          </m:eqArr>
                          <m:d>
                            <m:dPr>
                              <m:ctrlPr>
                                <a:rPr lang="en-US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ℤ</m:t>
                              </m:r>
                            </m:e>
                          </m:d>
                          <m:r>
                            <a:rPr lang="en-US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en-US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8E8ADBC-6985-4874-A091-E9069464E1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64217" y="10227660"/>
                <a:ext cx="7425896" cy="268964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6FE80CEE-8A65-4A7D-A7F8-754B35E446F2}"/>
              </a:ext>
            </a:extLst>
          </p:cNvPr>
          <p:cNvSpPr/>
          <p:nvPr/>
        </p:nvSpPr>
        <p:spPr>
          <a:xfrm>
            <a:off x="19194855" y="4864286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23C3C5A1-7EB9-4693-91E3-043E09B0C1F5}"/>
              </a:ext>
            </a:extLst>
          </p:cNvPr>
          <p:cNvGrpSpPr/>
          <p:nvPr/>
        </p:nvGrpSpPr>
        <p:grpSpPr>
          <a:xfrm>
            <a:off x="306568" y="7080577"/>
            <a:ext cx="4636391" cy="949671"/>
            <a:chOff x="1205494" y="6947472"/>
            <a:chExt cx="4349271" cy="949796"/>
          </a:xfrm>
        </p:grpSpPr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05728F52-F01C-4379-8539-E779E6C1C5B0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B0053ED-4D2F-4607-B920-4915BB8246E4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Round Diagonal Corner Rectangle 128">
              <a:extLst>
                <a:ext uri="{FF2B5EF4-FFF2-40B4-BE49-F238E27FC236}">
                  <a16:creationId xmlns:a16="http://schemas.microsoft.com/office/drawing/2014/main" id="{645E9157-DC38-486B-8631-213BBD8D0C00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0BB1ACD7-EA8D-41D1-89D7-806C7FDFA7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7" name="Group 47">
            <a:extLst>
              <a:ext uri="{FF2B5EF4-FFF2-40B4-BE49-F238E27FC236}">
                <a16:creationId xmlns:a16="http://schemas.microsoft.com/office/drawing/2014/main" id="{D033D5A5-3160-4C98-B292-3D31D8471D59}"/>
              </a:ext>
            </a:extLst>
          </p:cNvPr>
          <p:cNvGrpSpPr/>
          <p:nvPr/>
        </p:nvGrpSpPr>
        <p:grpSpPr>
          <a:xfrm>
            <a:off x="695335" y="1344555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3" name="Freeform 71">
              <a:extLst>
                <a:ext uri="{FF2B5EF4-FFF2-40B4-BE49-F238E27FC236}">
                  <a16:creationId xmlns:a16="http://schemas.microsoft.com/office/drawing/2014/main" id="{A8001AF6-B6AE-45C4-B56A-1AD4C929030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2" name="Group 30">
              <a:extLst>
                <a:ext uri="{FF2B5EF4-FFF2-40B4-BE49-F238E27FC236}">
                  <a16:creationId xmlns:a16="http://schemas.microsoft.com/office/drawing/2014/main" id="{AEC17934-AB62-4195-8A4C-0D3756655076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3" name="Freeform 71">
                <a:extLst>
                  <a:ext uri="{FF2B5EF4-FFF2-40B4-BE49-F238E27FC236}">
                    <a16:creationId xmlns:a16="http://schemas.microsoft.com/office/drawing/2014/main" id="{ED851909-4293-4355-936B-79F756C91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Oval 72">
                <a:extLst>
                  <a:ext uri="{FF2B5EF4-FFF2-40B4-BE49-F238E27FC236}">
                    <a16:creationId xmlns:a16="http://schemas.microsoft.com/office/drawing/2014/main" id="{E39F2F05-70BF-4F46-963B-CE1929DD5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Freeform 73">
                <a:extLst>
                  <a:ext uri="{FF2B5EF4-FFF2-40B4-BE49-F238E27FC236}">
                    <a16:creationId xmlns:a16="http://schemas.microsoft.com/office/drawing/2014/main" id="{9F17BA0E-CE7D-4B8F-A295-7DD914120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661330AD-2F8D-41A1-A058-4A74F088F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E0347F91-5EBA-4C79-9508-A2D10C3FB3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1176801E-5277-4CA8-ABBD-1FFA51B1D9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77">
                <a:extLst>
                  <a:ext uri="{FF2B5EF4-FFF2-40B4-BE49-F238E27FC236}">
                    <a16:creationId xmlns:a16="http://schemas.microsoft.com/office/drawing/2014/main" id="{DD46493D-1C48-4A5C-9887-3F7AED958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78">
                <a:extLst>
                  <a:ext uri="{FF2B5EF4-FFF2-40B4-BE49-F238E27FC236}">
                    <a16:creationId xmlns:a16="http://schemas.microsoft.com/office/drawing/2014/main" id="{F7B00C70-FD29-4524-A4BB-C3778CB3E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79">
                <a:extLst>
                  <a:ext uri="{FF2B5EF4-FFF2-40B4-BE49-F238E27FC236}">
                    <a16:creationId xmlns:a16="http://schemas.microsoft.com/office/drawing/2014/main" id="{EBDB8624-744C-4A05-99C7-999E594800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80">
                <a:extLst>
                  <a:ext uri="{FF2B5EF4-FFF2-40B4-BE49-F238E27FC236}">
                    <a16:creationId xmlns:a16="http://schemas.microsoft.com/office/drawing/2014/main" id="{97B7E823-2187-42D2-9A3A-BAE1A7309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81">
                <a:extLst>
                  <a:ext uri="{FF2B5EF4-FFF2-40B4-BE49-F238E27FC236}">
                    <a16:creationId xmlns:a16="http://schemas.microsoft.com/office/drawing/2014/main" id="{B552C0D8-D209-4307-B881-0E7D777206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82">
                <a:extLst>
                  <a:ext uri="{FF2B5EF4-FFF2-40B4-BE49-F238E27FC236}">
                    <a16:creationId xmlns:a16="http://schemas.microsoft.com/office/drawing/2014/main" id="{FE5421A5-A321-4149-A731-EC532EED6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43">
                <a:extLst>
                  <a:ext uri="{FF2B5EF4-FFF2-40B4-BE49-F238E27FC236}">
                    <a16:creationId xmlns:a16="http://schemas.microsoft.com/office/drawing/2014/main" id="{C05AE91A-27D5-4729-8646-E39D1314DF5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4B96979-4F97-4AA4-AA9C-4722D8CE2EF0}"/>
              </a:ext>
            </a:extLst>
          </p:cNvPr>
          <p:cNvGrpSpPr/>
          <p:nvPr/>
        </p:nvGrpSpPr>
        <p:grpSpPr>
          <a:xfrm>
            <a:off x="140076" y="2496445"/>
            <a:ext cx="3814032" cy="937131"/>
            <a:chOff x="534987" y="1599334"/>
            <a:chExt cx="4446703" cy="1224869"/>
          </a:xfrm>
        </p:grpSpPr>
        <p:sp>
          <p:nvSpPr>
            <p:cNvPr id="95" name="Isosceles Triangle 44">
              <a:extLst>
                <a:ext uri="{FF2B5EF4-FFF2-40B4-BE49-F238E27FC236}">
                  <a16:creationId xmlns:a16="http://schemas.microsoft.com/office/drawing/2014/main" id="{59A26495-34CB-4567-9FAF-4290380F8754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6" name="Pentagon 136">
              <a:extLst>
                <a:ext uri="{FF2B5EF4-FFF2-40B4-BE49-F238E27FC236}">
                  <a16:creationId xmlns:a16="http://schemas.microsoft.com/office/drawing/2014/main" id="{729E33FA-432B-48CB-A6EC-92B5CCA731AA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7" name="Group 11">
              <a:extLst>
                <a:ext uri="{FF2B5EF4-FFF2-40B4-BE49-F238E27FC236}">
                  <a16:creationId xmlns:a16="http://schemas.microsoft.com/office/drawing/2014/main" id="{A52A8F5C-9866-4447-B39C-EE0F21DDEAAC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00" name="Freeform 140">
                <a:extLst>
                  <a:ext uri="{FF2B5EF4-FFF2-40B4-BE49-F238E27FC236}">
                    <a16:creationId xmlns:a16="http://schemas.microsoft.com/office/drawing/2014/main" id="{149358EC-C7AE-4C53-BA10-0FE99DF67F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Freeform 141">
                <a:extLst>
                  <a:ext uri="{FF2B5EF4-FFF2-40B4-BE49-F238E27FC236}">
                    <a16:creationId xmlns:a16="http://schemas.microsoft.com/office/drawing/2014/main" id="{EB5C9840-03D9-4C04-91D9-33ED030246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" name="Freeform 142">
                <a:extLst>
                  <a:ext uri="{FF2B5EF4-FFF2-40B4-BE49-F238E27FC236}">
                    <a16:creationId xmlns:a16="http://schemas.microsoft.com/office/drawing/2014/main" id="{0EBAE869-BDC0-4DD5-9FD1-AD56182635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853FF58-0623-4EFD-89C6-4445D692B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7AEC4BDF-E3F2-4395-8B87-007C9C646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6DFACDCD-29EE-46CA-9E6D-2F026DD87E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ECF7FC05-82F0-41E8-81FE-C45A005C4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8" name="Chevron 138">
              <a:extLst>
                <a:ext uri="{FF2B5EF4-FFF2-40B4-BE49-F238E27FC236}">
                  <a16:creationId xmlns:a16="http://schemas.microsoft.com/office/drawing/2014/main" id="{FBBD3DFD-2998-4447-9E7B-F449C991515F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TextBox 13">
              <a:extLst>
                <a:ext uri="{FF2B5EF4-FFF2-40B4-BE49-F238E27FC236}">
                  <a16:creationId xmlns:a16="http://schemas.microsoft.com/office/drawing/2014/main" id="{7B630047-0BC5-4708-9998-2D1913D03D3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7787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8" grpId="0"/>
      <p:bldP spid="39" grpId="0"/>
      <p:bldP spid="44" grpId="0"/>
      <p:bldP spid="45" grpId="0"/>
      <p:bldP spid="47" grpId="0"/>
      <p:bldP spid="48" grpId="0"/>
      <p:bldP spid="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74"/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36" name="Rectangle 35"/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40" name="Group 46"/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41" name="Round Same Side Corner Rectangle 40"/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D942C48-548E-4734-9A8F-1024B57FACF1}"/>
              </a:ext>
            </a:extLst>
          </p:cNvPr>
          <p:cNvGrpSpPr/>
          <p:nvPr/>
        </p:nvGrpSpPr>
        <p:grpSpPr>
          <a:xfrm>
            <a:off x="443570" y="2566162"/>
            <a:ext cx="23491768" cy="5295611"/>
            <a:chOff x="443570" y="2566162"/>
            <a:chExt cx="23491768" cy="5295611"/>
          </a:xfrm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9084FF8-CC24-4A9C-A367-4104BFC8E992}"/>
                </a:ext>
              </a:extLst>
            </p:cNvPr>
            <p:cNvSpPr/>
            <p:nvPr/>
          </p:nvSpPr>
          <p:spPr>
            <a:xfrm>
              <a:off x="448661" y="2772266"/>
              <a:ext cx="23486677" cy="5089507"/>
            </a:xfrm>
            <a:prstGeom prst="roundRect">
              <a:avLst>
                <a:gd name="adj" fmla="val 313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67">
              <a:extLst>
                <a:ext uri="{FF2B5EF4-FFF2-40B4-BE49-F238E27FC236}">
                  <a16:creationId xmlns:a16="http://schemas.microsoft.com/office/drawing/2014/main" id="{A926B0C7-F7BB-4A27-A739-155F56F668DF}"/>
                </a:ext>
              </a:extLst>
            </p:cNvPr>
            <p:cNvGrpSpPr/>
            <p:nvPr/>
          </p:nvGrpSpPr>
          <p:grpSpPr>
            <a:xfrm>
              <a:off x="443570" y="2566162"/>
              <a:ext cx="3780976" cy="1181233"/>
              <a:chOff x="1311958" y="3405486"/>
              <a:chExt cx="3508887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0E6D9B88-7A95-441E-8948-C7716AE39F2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3367" y="2499000"/>
                <a:ext cx="826207" cy="274874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CD806D-FDD0-4CAE-B8F9-68FEFCDD58F7}"/>
                  </a:ext>
                </a:extLst>
              </p:cNvPr>
              <p:cNvSpPr txBox="1"/>
              <p:nvPr/>
            </p:nvSpPr>
            <p:spPr>
              <a:xfrm>
                <a:off x="2581004" y="3568569"/>
                <a:ext cx="1724480" cy="637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83A33C74-77CA-45D5-AE4E-F23E5FE4A19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992F734-F47B-4913-AF37-B3DAA339337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C3948EAC-8CFD-4FF6-BC29-BD5B6B57DA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1D271343-128D-4BEF-AEB2-B3E5EE9025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E7105E74-88E1-4635-A509-9795E23D9E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8B72665-CAC0-4332-9BEC-90A81B0C7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1F5D4CDD-90E5-4BB7-93BB-005AF473C1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D38F2923-7F8F-4AD3-9BBB-7AE0B8E88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D737F9A5-0C75-4128-8B2F-81E7FBB48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DF99D580-8616-498D-AA71-D2C6F95A7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B78C87F7-F610-4EDE-9ED0-B6BA913C04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C64FDDD8-8ED9-414B-ADEB-0A2EECE670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8071D399-60B3-4E21-966A-505BB769EF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E61562A2-2C2F-4C25-AC53-EDE4CC663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129A7C79-4C7E-47DD-BF3A-D95C440D6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13F335E6-E8B5-465A-A9D2-74F0947AA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64051BD6-D56F-4B8D-948C-559C2720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C5246CF0-255B-4F07-9A99-099DCCA49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EC5A1A2F-CB94-44FE-AF21-EF7B34210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450D4CA8-73A3-469A-885C-95B62501E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DEF7C42-DD18-48A2-906A-139D0D4BE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463BFB8E-C88F-45FE-BE8E-942EDB965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D6F6F416-3CEC-484F-BA25-10DB801FE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6" name="Freeform 34">
                  <a:extLst>
                    <a:ext uri="{FF2B5EF4-FFF2-40B4-BE49-F238E27FC236}">
                      <a16:creationId xmlns:a16="http://schemas.microsoft.com/office/drawing/2014/main" id="{2958E991-D44E-4452-9CF3-B95AB1C1E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7" name="Freeform 35">
                  <a:extLst>
                    <a:ext uri="{FF2B5EF4-FFF2-40B4-BE49-F238E27FC236}">
                      <a16:creationId xmlns:a16="http://schemas.microsoft.com/office/drawing/2014/main" id="{6C181CC7-D559-43EE-BF6F-DD08F864E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8" name="Freeform 36">
                  <a:extLst>
                    <a:ext uri="{FF2B5EF4-FFF2-40B4-BE49-F238E27FC236}">
                      <a16:creationId xmlns:a16="http://schemas.microsoft.com/office/drawing/2014/main" id="{6D6EE483-704C-4EDC-BA34-1C5BB8986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430237" y="8090995"/>
            <a:ext cx="23523523" cy="5422735"/>
            <a:chOff x="277978" y="5302905"/>
            <a:chExt cx="23456078" cy="4553579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77978" y="5317268"/>
              <a:ext cx="23456078" cy="4539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84553" y="2955524"/>
                <a:ext cx="14051854" cy="79187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vi-VN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 điền vào chỗ chấm (với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u="none" strike="noStrike" spc="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553" y="2955524"/>
                <a:ext cx="14051854" cy="791871"/>
              </a:xfrm>
              <a:prstGeom prst="rect">
                <a:avLst/>
              </a:prstGeom>
              <a:blipFill>
                <a:blip r:embed="rId3"/>
                <a:stretch>
                  <a:fillRect l="-1735" t="-25385" b="-238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FFF34CC6-4DE7-4CCA-ACB2-C2F70978B1F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3924792"/>
                <a:ext cx="14051854" cy="91252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)=...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FFF34CC6-4DE7-4CCA-ACB2-C2F70978B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924792"/>
                <a:ext cx="14051854" cy="912524"/>
              </a:xfrm>
              <a:prstGeom prst="rect">
                <a:avLst/>
              </a:prstGeom>
              <a:blipFill>
                <a:blip r:embed="rId4"/>
                <a:stretch>
                  <a:fillRect l="-1735" t="-22000" b="-7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114664B7-2FDA-415B-9280-F3582FB82DE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4843387"/>
                <a:ext cx="14051854" cy="87293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)=...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Content Placeholder 2">
                <a:extLst>
                  <a:ext uri="{FF2B5EF4-FFF2-40B4-BE49-F238E27FC236}">
                    <a16:creationId xmlns:a16="http://schemas.microsoft.com/office/drawing/2014/main" id="{114664B7-2FDA-415B-9280-F3582FB82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843387"/>
                <a:ext cx="14051854" cy="872935"/>
              </a:xfrm>
              <a:prstGeom prst="rect">
                <a:avLst/>
              </a:prstGeom>
              <a:blipFill>
                <a:blip r:embed="rId5"/>
                <a:stretch>
                  <a:fillRect l="-1735" t="-23077" b="-12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9C723BA2-6648-4D5B-85E3-787D78C7C03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5779805"/>
                <a:ext cx="14051854" cy="100053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)=...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2" name="Content Placeholder 2">
                <a:extLst>
                  <a:ext uri="{FF2B5EF4-FFF2-40B4-BE49-F238E27FC236}">
                    <a16:creationId xmlns:a16="http://schemas.microsoft.com/office/drawing/2014/main" id="{9C723BA2-6648-4D5B-85E3-787D78C7C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5779805"/>
                <a:ext cx="14051854" cy="1000532"/>
              </a:xfrm>
              <a:prstGeom prst="rect">
                <a:avLst/>
              </a:prstGeom>
              <a:blipFill>
                <a:blip r:embed="rId6"/>
                <a:stretch>
                  <a:fillRect l="-1735" t="-195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9C807B7C-39EE-40CC-BA92-B6CAEB2BCA8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0" y="6783676"/>
                <a:ext cx="14051854" cy="91252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)=...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9C807B7C-39EE-40CC-BA92-B6CAEB2BCA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6783676"/>
                <a:ext cx="14051854" cy="912524"/>
              </a:xfrm>
              <a:prstGeom prst="rect">
                <a:avLst/>
              </a:prstGeom>
              <a:blipFill>
                <a:blip r:embed="rId7"/>
                <a:stretch>
                  <a:fillRect l="-1735" t="-22000" b="-7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7EB7AA11-6208-45A2-94BC-655B2D2ED35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000" y="8931175"/>
                <a:ext cx="14051854" cy="91252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𝒔𝒊𝒏𝒙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8" name="Content Placeholder 2">
                <a:extLst>
                  <a:ext uri="{FF2B5EF4-FFF2-40B4-BE49-F238E27FC236}">
                    <a16:creationId xmlns:a16="http://schemas.microsoft.com/office/drawing/2014/main" id="{7EB7AA11-6208-45A2-94BC-655B2D2ED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8931175"/>
                <a:ext cx="14051854" cy="912524"/>
              </a:xfrm>
              <a:prstGeom prst="rect">
                <a:avLst/>
              </a:prstGeom>
              <a:blipFill>
                <a:blip r:embed="rId8"/>
                <a:stretch>
                  <a:fillRect l="-1779" t="-21333" b="-7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A112B857-B197-4DE5-963A-7545E9596D0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000" y="9849770"/>
                <a:ext cx="14051854" cy="87293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6" name="Content Placeholder 2">
                <a:extLst>
                  <a:ext uri="{FF2B5EF4-FFF2-40B4-BE49-F238E27FC236}">
                    <a16:creationId xmlns:a16="http://schemas.microsoft.com/office/drawing/2014/main" id="{A112B857-B197-4DE5-963A-7545E9596D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9849770"/>
                <a:ext cx="14051854" cy="872935"/>
              </a:xfrm>
              <a:prstGeom prst="rect">
                <a:avLst/>
              </a:prstGeom>
              <a:blipFill>
                <a:blip r:embed="rId9"/>
                <a:stretch>
                  <a:fillRect l="-1779" t="-23077" b="-1258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6658D444-2B03-4272-895F-E18624FD978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000" y="10786188"/>
                <a:ext cx="14051854" cy="1000532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𝒕𝒂𝒏𝒙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7" name="Content Placeholder 2">
                <a:extLst>
                  <a:ext uri="{FF2B5EF4-FFF2-40B4-BE49-F238E27FC236}">
                    <a16:creationId xmlns:a16="http://schemas.microsoft.com/office/drawing/2014/main" id="{6658D444-2B03-4272-895F-E18624FD9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0786188"/>
                <a:ext cx="14051854" cy="1000532"/>
              </a:xfrm>
              <a:prstGeom prst="rect">
                <a:avLst/>
              </a:prstGeom>
              <a:blipFill>
                <a:blip r:embed="rId10"/>
                <a:stretch>
                  <a:fillRect l="-1779" t="-193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51CA448B-C349-43CB-9CC6-F57781E0C21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477000" y="11790059"/>
                <a:ext cx="14051854" cy="912524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4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𝒄𝒐𝒕𝒙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8" name="Content Placeholder 2">
                <a:extLst>
                  <a:ext uri="{FF2B5EF4-FFF2-40B4-BE49-F238E27FC236}">
                    <a16:creationId xmlns:a16="http://schemas.microsoft.com/office/drawing/2014/main" id="{51CA448B-C349-43CB-9CC6-F57781E0C2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0" y="11790059"/>
                <a:ext cx="14051854" cy="912524"/>
              </a:xfrm>
              <a:prstGeom prst="rect">
                <a:avLst/>
              </a:prstGeom>
              <a:blipFill>
                <a:blip r:embed="rId11"/>
                <a:stretch>
                  <a:fillRect l="-1779" t="-21333" b="-7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0555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62" grpId="0"/>
      <p:bldP spid="81" grpId="0"/>
      <p:bldP spid="82" grpId="0"/>
      <p:bldP spid="83" grpId="0"/>
      <p:bldP spid="88" grpId="0"/>
      <p:bldP spid="96" grpId="0"/>
      <p:bldP spid="97" grpId="0"/>
      <p:bldP spid="9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ounded Rectangle 133">
            <a:extLst>
              <a:ext uri="{FF2B5EF4-FFF2-40B4-BE49-F238E27FC236}">
                <a16:creationId xmlns:a16="http://schemas.microsoft.com/office/drawing/2014/main" id="{8A3C4B3C-997A-4E3E-ABA2-47651EE9C913}"/>
              </a:ext>
            </a:extLst>
          </p:cNvPr>
          <p:cNvSpPr/>
          <p:nvPr/>
        </p:nvSpPr>
        <p:spPr bwMode="auto">
          <a:xfrm>
            <a:off x="369039" y="2500622"/>
            <a:ext cx="23547165" cy="5289126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55" name="Rounded Rectangle 52">
            <a:extLst>
              <a:ext uri="{FF2B5EF4-FFF2-40B4-BE49-F238E27FC236}">
                <a16:creationId xmlns:a16="http://schemas.microsoft.com/office/drawing/2014/main" id="{D52F89C1-C820-41A5-9097-CC667A5678A4}"/>
              </a:ext>
            </a:extLst>
          </p:cNvPr>
          <p:cNvSpPr/>
          <p:nvPr/>
        </p:nvSpPr>
        <p:spPr>
          <a:xfrm>
            <a:off x="267740" y="8286672"/>
            <a:ext cx="23848520" cy="4743528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b="1" dirty="0">
              <a:solidFill>
                <a:schemeClr val="tx1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F1C061F-B785-4557-8521-49252CE16405}"/>
              </a:ext>
            </a:extLst>
          </p:cNvPr>
          <p:cNvSpPr txBox="1"/>
          <p:nvPr/>
        </p:nvSpPr>
        <p:spPr>
          <a:xfrm>
            <a:off x="4171438" y="2317197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062668" y="1997526"/>
            <a:ext cx="1798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032187" y="2792490"/>
                <a:ext cx="19384841" cy="1506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 i="1">
                        <a:latin typeface="Cambria Math" panose="02040503050406030204" pitchFamily="18" charset="0"/>
                      </a:rPr>
                      <m:t>𝟐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  <m:r>
                      <a:rPr lang="vi-VN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500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vi-VN" sz="45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5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5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5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5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5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87" y="2792490"/>
                <a:ext cx="19384841" cy="1506503"/>
              </a:xfrm>
              <a:prstGeom prst="rect">
                <a:avLst/>
              </a:prstGeom>
              <a:blipFill>
                <a:blip r:embed="rId2"/>
                <a:stretch>
                  <a:fillRect l="-1321" t="-8097" b="-19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44991" y="-45720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899999" y="11131700"/>
            <a:ext cx="1219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48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4420225" y="9525000"/>
                <a:ext cx="9600575" cy="942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2(2</a:t>
                </a:r>
                <a:r>
                  <a:rPr lang="en-US" sz="4800" b="1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x-1) – cosx + 1=0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0225" y="9525000"/>
                <a:ext cx="9600575" cy="942053"/>
              </a:xfrm>
              <a:prstGeom prst="rect">
                <a:avLst/>
              </a:prstGeom>
              <a:blipFill>
                <a:blip r:embed="rId5"/>
                <a:stretch>
                  <a:fillRect t="-6494" b="-29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/>
              <p:nvPr/>
            </p:nvSpPr>
            <p:spPr>
              <a:xfrm>
                <a:off x="4032188" y="8613185"/>
                <a:ext cx="8692587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5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sz="5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5400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A28B5A23-5797-4EE2-BE27-6C74A814FF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188" y="8613185"/>
                <a:ext cx="8692587" cy="9233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56FA242B-CEE6-4038-A2B6-6B109CBB6633}"/>
              </a:ext>
            </a:extLst>
          </p:cNvPr>
          <p:cNvSpPr txBox="1"/>
          <p:nvPr/>
        </p:nvSpPr>
        <p:spPr>
          <a:xfrm>
            <a:off x="26517600" y="-304800"/>
            <a:ext cx="13238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1</a:t>
            </a:r>
            <a:endParaRPr lang="en-US" dirty="0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D388118-F3D4-4D99-BBF2-8B4BC2ADB2BE}"/>
              </a:ext>
            </a:extLst>
          </p:cNvPr>
          <p:cNvGrpSpPr/>
          <p:nvPr/>
        </p:nvGrpSpPr>
        <p:grpSpPr>
          <a:xfrm>
            <a:off x="3666733" y="6136699"/>
            <a:ext cx="17190278" cy="1284026"/>
            <a:chOff x="6486994" y="2219047"/>
            <a:chExt cx="8389051" cy="642013"/>
          </a:xfrm>
          <a:noFill/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FB24E0D-E0FD-4D41-AEAE-FA4BFEB7D860}"/>
                </a:ext>
              </a:extLst>
            </p:cNvPr>
            <p:cNvSpPr/>
            <p:nvPr/>
          </p:nvSpPr>
          <p:spPr>
            <a:xfrm>
              <a:off x="6486994" y="2243792"/>
              <a:ext cx="3466013" cy="617268"/>
            </a:xfrm>
            <a:prstGeom prst="rect">
              <a:avLst/>
            </a:prstGeom>
            <a:grpFill/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BB168E0-3F58-461F-BD7B-159D6A7B41AC}"/>
                </a:ext>
              </a:extLst>
            </p:cNvPr>
            <p:cNvSpPr/>
            <p:nvPr/>
          </p:nvSpPr>
          <p:spPr>
            <a:xfrm>
              <a:off x="11289523" y="2219047"/>
              <a:ext cx="3586522" cy="617268"/>
            </a:xfrm>
            <a:prstGeom prst="rect">
              <a:avLst/>
            </a:prstGeom>
            <a:grpFill/>
            <a:ln w="19050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:a16="http://schemas.microsoft.com/office/drawing/2014/main" id="{7220D8B5-B916-4AC4-857B-13261122E23E}"/>
              </a:ext>
            </a:extLst>
          </p:cNvPr>
          <p:cNvSpPr/>
          <p:nvPr/>
        </p:nvSpPr>
        <p:spPr>
          <a:xfrm>
            <a:off x="13518659" y="4453462"/>
            <a:ext cx="7336146" cy="1234536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E4CB55F9-FAC7-4CC5-89AB-2EAC3D25062D}"/>
              </a:ext>
            </a:extLst>
          </p:cNvPr>
          <p:cNvSpPr/>
          <p:nvPr/>
        </p:nvSpPr>
        <p:spPr>
          <a:xfrm>
            <a:off x="3741658" y="4571972"/>
            <a:ext cx="6900386" cy="1234536"/>
          </a:xfrm>
          <a:prstGeom prst="rect">
            <a:avLst/>
          </a:prstGeom>
          <a:noFill/>
          <a:ln w="1905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400" b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2519B3-9CA2-4959-BBE8-F3CCDBF959F6}"/>
                  </a:ext>
                </a:extLst>
              </p:cNvPr>
              <p:cNvSpPr/>
              <p:nvPr/>
            </p:nvSpPr>
            <p:spPr>
              <a:xfrm>
                <a:off x="4388243" y="4688105"/>
                <a:ext cx="5166094" cy="8477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Broad" panose="02020500000000000000" pitchFamily="18" charset="0"/>
                  <a:ea typeface="Broad" panose="02020500000000000000" pitchFamily="18" charset="0"/>
                  <a:cs typeface="Broad" panose="02020500000000000000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E2519B3-9CA2-4959-BBE8-F3CCDBF959F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243" y="4688105"/>
                <a:ext cx="5166094" cy="847733"/>
              </a:xfrm>
              <a:prstGeom prst="rect">
                <a:avLst/>
              </a:prstGeom>
              <a:blipFill>
                <a:blip r:embed="rId7"/>
                <a:stretch>
                  <a:fillRect l="-5431" t="-17986" b="-338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D3DA697-7B2B-4EA2-9FA3-3A6353232148}"/>
                  </a:ext>
                </a:extLst>
              </p:cNvPr>
              <p:cNvSpPr/>
              <p:nvPr/>
            </p:nvSpPr>
            <p:spPr>
              <a:xfrm>
                <a:off x="14818515" y="4635861"/>
                <a:ext cx="3510898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Broad" panose="02020500000000000000" pitchFamily="18" charset="0"/>
                  <a:ea typeface="Broad" panose="02020500000000000000" pitchFamily="18" charset="0"/>
                  <a:cs typeface="Broad" panose="02020500000000000000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CD3DA697-7B2B-4EA2-9FA3-3A6353232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8515" y="4635861"/>
                <a:ext cx="3510898" cy="830997"/>
              </a:xfrm>
              <a:prstGeom prst="rect">
                <a:avLst/>
              </a:prstGeom>
              <a:blipFill>
                <a:blip r:embed="rId8"/>
                <a:stretch>
                  <a:fillRect l="-7986" t="-19708" b="-343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D49A56B-915B-4267-A8FC-FBADE20102E8}"/>
                  </a:ext>
                </a:extLst>
              </p:cNvPr>
              <p:cNvSpPr/>
              <p:nvPr/>
            </p:nvSpPr>
            <p:spPr>
              <a:xfrm>
                <a:off x="14818515" y="6198304"/>
                <a:ext cx="5154873" cy="8477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Broad" panose="02020500000000000000" pitchFamily="18" charset="0"/>
                  <a:ea typeface="Broad" panose="02020500000000000000" pitchFamily="18" charset="0"/>
                  <a:cs typeface="Broad" panose="02020500000000000000" pitchFamily="18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2D49A56B-915B-4267-A8FC-FBADE20102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18515" y="6198304"/>
                <a:ext cx="5154873" cy="847733"/>
              </a:xfrm>
              <a:prstGeom prst="rect">
                <a:avLst/>
              </a:prstGeom>
              <a:blipFill>
                <a:blip r:embed="rId9"/>
                <a:stretch>
                  <a:fillRect l="-5444" t="-17986" b="-38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F430617-3FFF-4E79-9D86-534D3D4393AE}"/>
                  </a:ext>
                </a:extLst>
              </p:cNvPr>
              <p:cNvSpPr/>
              <p:nvPr/>
            </p:nvSpPr>
            <p:spPr>
              <a:xfrm>
                <a:off x="4310771" y="6326631"/>
                <a:ext cx="5287922" cy="8477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>
                <a:spAutoFit/>
              </a:bodyPr>
              <a:lstStyle/>
              <a:p>
                <a:r>
                  <a:rPr lang="en-US" sz="4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800" b="1" dirty="0">
                    <a:solidFill>
                      <a:schemeClr val="tx1"/>
                    </a:solidFill>
                  </a:rPr>
                  <a:t>-4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800" b="1" dirty="0">
                  <a:solidFill>
                    <a:schemeClr val="tx1"/>
                  </a:solidFill>
                  <a:latin typeface="Broad" panose="02020500000000000000" pitchFamily="18" charset="0"/>
                  <a:ea typeface="Broad" panose="02020500000000000000" pitchFamily="18" charset="0"/>
                  <a:cs typeface="Broad" panose="02020500000000000000" pitchFamily="18" charset="0"/>
                </a:endParaRPr>
              </a:p>
            </p:txBody>
          </p:sp>
        </mc:Choice>
        <mc:Fallback xmlns=""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1F430617-3FFF-4E79-9D86-534D3D4393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771" y="6326631"/>
                <a:ext cx="5287922" cy="847733"/>
              </a:xfrm>
              <a:prstGeom prst="rect">
                <a:avLst/>
              </a:prstGeom>
              <a:blipFill>
                <a:blip r:embed="rId10"/>
                <a:stretch>
                  <a:fillRect l="-5184" t="-17986" b="-381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BC01622-854C-43FB-8A90-B64238F10870}"/>
                  </a:ext>
                </a:extLst>
              </p:cNvPr>
              <p:cNvSpPr/>
              <p:nvPr/>
            </p:nvSpPr>
            <p:spPr>
              <a:xfrm>
                <a:off x="4413188" y="10664854"/>
                <a:ext cx="7626412" cy="942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⇔ </m:t>
                    </m:r>
                  </m:oMath>
                </a14:m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r>
                  <a:rPr lang="en-US" sz="4800" b="1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e>
                      <m:sup>
                        <m: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 – cosx - 1=0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DBC01622-854C-43FB-8A90-B64238F10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188" y="10664854"/>
                <a:ext cx="7626412" cy="942053"/>
              </a:xfrm>
              <a:prstGeom prst="rect">
                <a:avLst/>
              </a:prstGeom>
              <a:blipFill>
                <a:blip r:embed="rId11"/>
                <a:stretch>
                  <a:fillRect t="-6452" b="-2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C981E60-0B3C-4E5C-B641-785E17BE3DC4}"/>
                  </a:ext>
                </a:extLst>
              </p:cNvPr>
              <p:cNvSpPr/>
              <p:nvPr/>
            </p:nvSpPr>
            <p:spPr>
              <a:xfrm>
                <a:off x="4413187" y="11669632"/>
                <a:ext cx="17303813" cy="9420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t= cosx, ta có phương trình  4</a:t>
                </a:r>
                <a:r>
                  <a:rPr lang="en-US" sz="4800" b="1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5400" b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– t - 1=0</a:t>
                </a:r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CC981E60-0B3C-4E5C-B641-785E17BE3D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187" y="11669632"/>
                <a:ext cx="17303813" cy="942053"/>
              </a:xfrm>
              <a:prstGeom prst="rect">
                <a:avLst/>
              </a:prstGeom>
              <a:blipFill>
                <a:blip r:embed="rId12"/>
                <a:stretch>
                  <a:fillRect l="-1620" t="-6452" b="-2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>
            <a:extLst>
              <a:ext uri="{FF2B5EF4-FFF2-40B4-BE49-F238E27FC236}">
                <a16:creationId xmlns:a16="http://schemas.microsoft.com/office/drawing/2014/main" id="{DAF14C0D-E3D9-49D9-9762-6F58665D9E6F}"/>
              </a:ext>
            </a:extLst>
          </p:cNvPr>
          <p:cNvGrpSpPr/>
          <p:nvPr/>
        </p:nvGrpSpPr>
        <p:grpSpPr>
          <a:xfrm>
            <a:off x="215721" y="8011159"/>
            <a:ext cx="4636391" cy="949671"/>
            <a:chOff x="1205494" y="6947472"/>
            <a:chExt cx="4349271" cy="949796"/>
          </a:xfrm>
        </p:grpSpPr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24DC9036-8209-4EBA-A318-9B7233CFD723}"/>
                </a:ext>
              </a:extLst>
            </p:cNvPr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1AAB0A5-7D43-4886-941B-D197CBC2F5B3}"/>
                </a:ext>
              </a:extLst>
            </p:cNvPr>
            <p:cNvSpPr txBox="1"/>
            <p:nvPr/>
          </p:nvSpPr>
          <p:spPr>
            <a:xfrm>
              <a:off x="2177704" y="6997150"/>
              <a:ext cx="3377061" cy="9001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1" name="Round Diagonal Corner Rectangle 128">
              <a:extLst>
                <a:ext uri="{FF2B5EF4-FFF2-40B4-BE49-F238E27FC236}">
                  <a16:creationId xmlns:a16="http://schemas.microsoft.com/office/drawing/2014/main" id="{076061ED-9B66-4B81-9B38-F5E167119E3A}"/>
                </a:ext>
              </a:extLst>
            </p:cNvPr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4E38703B-936D-4FC2-B948-CFFA8AFB4C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4C07CD50-B387-4CA8-9693-40C2D910C9B6}"/>
              </a:ext>
            </a:extLst>
          </p:cNvPr>
          <p:cNvSpPr/>
          <p:nvPr/>
        </p:nvSpPr>
        <p:spPr>
          <a:xfrm>
            <a:off x="14278515" y="6007185"/>
            <a:ext cx="1080000" cy="1080000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endParaRPr lang="en-US" sz="6400" dirty="0">
              <a:solidFill>
                <a:schemeClr val="bg1"/>
              </a:solidFill>
            </a:endParaRPr>
          </a:p>
        </p:txBody>
      </p:sp>
      <p:grpSp>
        <p:nvGrpSpPr>
          <p:cNvPr id="74" name="Group 47">
            <a:extLst>
              <a:ext uri="{FF2B5EF4-FFF2-40B4-BE49-F238E27FC236}">
                <a16:creationId xmlns:a16="http://schemas.microsoft.com/office/drawing/2014/main" id="{BA39CCE3-21AF-4B9C-9959-5FC006A6606C}"/>
              </a:ext>
            </a:extLst>
          </p:cNvPr>
          <p:cNvGrpSpPr/>
          <p:nvPr/>
        </p:nvGrpSpPr>
        <p:grpSpPr>
          <a:xfrm>
            <a:off x="695335" y="1344555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75" name="Freeform 71">
              <a:extLst>
                <a:ext uri="{FF2B5EF4-FFF2-40B4-BE49-F238E27FC236}">
                  <a16:creationId xmlns:a16="http://schemas.microsoft.com/office/drawing/2014/main" id="{9C544E5D-8CF3-4670-B4F6-D55B23E37E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7" name="Group 30">
              <a:extLst>
                <a:ext uri="{FF2B5EF4-FFF2-40B4-BE49-F238E27FC236}">
                  <a16:creationId xmlns:a16="http://schemas.microsoft.com/office/drawing/2014/main" id="{02601E15-05C5-4298-A074-55B6FCE2706D}"/>
                </a:ext>
              </a:extLst>
            </p:cNvPr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78" name="Freeform 71">
                <a:extLst>
                  <a:ext uri="{FF2B5EF4-FFF2-40B4-BE49-F238E27FC236}">
                    <a16:creationId xmlns:a16="http://schemas.microsoft.com/office/drawing/2014/main" id="{A0AF829E-A9EE-4E7F-8541-63805A7A21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0" name="Oval 72">
                <a:extLst>
                  <a:ext uri="{FF2B5EF4-FFF2-40B4-BE49-F238E27FC236}">
                    <a16:creationId xmlns:a16="http://schemas.microsoft.com/office/drawing/2014/main" id="{642D1E32-F2E8-44B8-B4A4-45BD10752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1" name="Freeform 73">
                <a:extLst>
                  <a:ext uri="{FF2B5EF4-FFF2-40B4-BE49-F238E27FC236}">
                    <a16:creationId xmlns:a16="http://schemas.microsoft.com/office/drawing/2014/main" id="{F437C66A-AF64-44CE-97A2-69D9AD8C0C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2" name="Freeform 74">
                <a:extLst>
                  <a:ext uri="{FF2B5EF4-FFF2-40B4-BE49-F238E27FC236}">
                    <a16:creationId xmlns:a16="http://schemas.microsoft.com/office/drawing/2014/main" id="{76B64F6E-FC5D-4349-BA5D-FEE314B1B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3" name="Freeform 75">
                <a:extLst>
                  <a:ext uri="{FF2B5EF4-FFF2-40B4-BE49-F238E27FC236}">
                    <a16:creationId xmlns:a16="http://schemas.microsoft.com/office/drawing/2014/main" id="{3F0D6047-5137-4070-B6B9-7AB259AA2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Freeform 76">
                <a:extLst>
                  <a:ext uri="{FF2B5EF4-FFF2-40B4-BE49-F238E27FC236}">
                    <a16:creationId xmlns:a16="http://schemas.microsoft.com/office/drawing/2014/main" id="{3BBD3A98-30B6-44EB-8A0E-18954E63A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Freeform 77">
                <a:extLst>
                  <a:ext uri="{FF2B5EF4-FFF2-40B4-BE49-F238E27FC236}">
                    <a16:creationId xmlns:a16="http://schemas.microsoft.com/office/drawing/2014/main" id="{D9C2742C-FA12-4093-ADF6-1A7BCDF2B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Freeform 78">
                <a:extLst>
                  <a:ext uri="{FF2B5EF4-FFF2-40B4-BE49-F238E27FC236}">
                    <a16:creationId xmlns:a16="http://schemas.microsoft.com/office/drawing/2014/main" id="{AD8D95F9-66D0-42F2-AAD4-4F581B327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Freeform 79">
                <a:extLst>
                  <a:ext uri="{FF2B5EF4-FFF2-40B4-BE49-F238E27FC236}">
                    <a16:creationId xmlns:a16="http://schemas.microsoft.com/office/drawing/2014/main" id="{8CAD5FF1-90CF-4457-BDA6-F1B4D95455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8" name="Freeform 80">
                <a:extLst>
                  <a:ext uri="{FF2B5EF4-FFF2-40B4-BE49-F238E27FC236}">
                    <a16:creationId xmlns:a16="http://schemas.microsoft.com/office/drawing/2014/main" id="{3F0B6045-10C7-4FEA-BDDD-E0E0D5FE5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9" name="Freeform 81">
                <a:extLst>
                  <a:ext uri="{FF2B5EF4-FFF2-40B4-BE49-F238E27FC236}">
                    <a16:creationId xmlns:a16="http://schemas.microsoft.com/office/drawing/2014/main" id="{9279EE65-9F26-454B-96E8-C10E4F5505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0" name="Freeform 82">
                <a:extLst>
                  <a:ext uri="{FF2B5EF4-FFF2-40B4-BE49-F238E27FC236}">
                    <a16:creationId xmlns:a16="http://schemas.microsoft.com/office/drawing/2014/main" id="{37B41528-990F-4722-9E5D-68E65C3A7E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43">
                <a:extLst>
                  <a:ext uri="{FF2B5EF4-FFF2-40B4-BE49-F238E27FC236}">
                    <a16:creationId xmlns:a16="http://schemas.microsoft.com/office/drawing/2014/main" id="{72B4DA70-4A55-47BF-AE16-B4E8304AEDC3}"/>
                  </a:ext>
                </a:extLst>
              </p:cNvPr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94EFFE1-AAF2-492F-BADD-0D1FC68A8B19}"/>
              </a:ext>
            </a:extLst>
          </p:cNvPr>
          <p:cNvGrpSpPr/>
          <p:nvPr/>
        </p:nvGrpSpPr>
        <p:grpSpPr>
          <a:xfrm>
            <a:off x="139866" y="2436958"/>
            <a:ext cx="3814032" cy="937131"/>
            <a:chOff x="534987" y="1599334"/>
            <a:chExt cx="4446703" cy="1224869"/>
          </a:xfrm>
        </p:grpSpPr>
        <p:sp>
          <p:nvSpPr>
            <p:cNvPr id="93" name="Isosceles Triangle 44">
              <a:extLst>
                <a:ext uri="{FF2B5EF4-FFF2-40B4-BE49-F238E27FC236}">
                  <a16:creationId xmlns:a16="http://schemas.microsoft.com/office/drawing/2014/main" id="{F8DB0DA0-2E47-45AD-958B-DB636DCFA24A}"/>
                </a:ext>
              </a:extLst>
            </p:cNvPr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4" name="Pentagon 136">
              <a:extLst>
                <a:ext uri="{FF2B5EF4-FFF2-40B4-BE49-F238E27FC236}">
                  <a16:creationId xmlns:a16="http://schemas.microsoft.com/office/drawing/2014/main" id="{BEB923FD-80AB-4ED4-8A6E-4EB2E50ECD67}"/>
                </a:ext>
              </a:extLst>
            </p:cNvPr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/>
              <a:endParaRPr lang="en-US" sz="44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5" name="Group 11">
              <a:extLst>
                <a:ext uri="{FF2B5EF4-FFF2-40B4-BE49-F238E27FC236}">
                  <a16:creationId xmlns:a16="http://schemas.microsoft.com/office/drawing/2014/main" id="{E33E9C4E-F76D-4667-B57A-EEAC07B5DA18}"/>
                </a:ext>
              </a:extLst>
            </p:cNvPr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98" name="Freeform 140">
                <a:extLst>
                  <a:ext uri="{FF2B5EF4-FFF2-40B4-BE49-F238E27FC236}">
                    <a16:creationId xmlns:a16="http://schemas.microsoft.com/office/drawing/2014/main" id="{80007F7C-240E-4E39-9C38-F924A0719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9" name="Freeform 141">
                <a:extLst>
                  <a:ext uri="{FF2B5EF4-FFF2-40B4-BE49-F238E27FC236}">
                    <a16:creationId xmlns:a16="http://schemas.microsoft.com/office/drawing/2014/main" id="{B24CCF21-95C1-47FF-8937-E73BF83367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0" name="Freeform 142">
                <a:extLst>
                  <a:ext uri="{FF2B5EF4-FFF2-40B4-BE49-F238E27FC236}">
                    <a16:creationId xmlns:a16="http://schemas.microsoft.com/office/drawing/2014/main" id="{390C7F14-BDD3-457B-A545-B08ABAF22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151FBE29-3A55-4C7B-9298-9D3F456C3C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5A5714D-C605-4F24-BEA4-A318B6A050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246F1D9D-F05F-4651-B110-481F892FD7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94D36293-6CB3-4722-9291-B8C8F7B0D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7060">
                  <a:defRPr/>
                </a:pP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96" name="Chevron 138">
              <a:extLst>
                <a:ext uri="{FF2B5EF4-FFF2-40B4-BE49-F238E27FC236}">
                  <a16:creationId xmlns:a16="http://schemas.microsoft.com/office/drawing/2014/main" id="{CFD74B3D-95DE-46AF-8DDF-A0CF1D377094}"/>
                </a:ext>
              </a:extLst>
            </p:cNvPr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44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7" name="TextBox 13">
              <a:extLst>
                <a:ext uri="{FF2B5EF4-FFF2-40B4-BE49-F238E27FC236}">
                  <a16:creationId xmlns:a16="http://schemas.microsoft.com/office/drawing/2014/main" id="{219396A9-01B4-4168-AFED-0AB93ACDCB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44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71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68" grpId="0"/>
      <p:bldP spid="73" grpId="0"/>
      <p:bldP spid="40" grpId="0"/>
      <p:bldP spid="64" grpId="0"/>
      <p:bldP spid="76" grpId="0"/>
      <p:bldP spid="4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393475" y="5638800"/>
            <a:ext cx="23597049" cy="7772400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369039" y="2500622"/>
            <a:ext cx="23547165" cy="2933548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197451" y="2403600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</a:t>
              </a:r>
              <a:r>
                <a:rPr lang="en-US" sz="4400" b="1" dirty="0" err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228600" y="1458926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3966750" y="2676343"/>
                <a:ext cx="18868965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dương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phương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−1=0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750" y="2676343"/>
                <a:ext cx="18868965" cy="1105687"/>
              </a:xfrm>
              <a:prstGeom prst="rect">
                <a:avLst/>
              </a:prstGeom>
              <a:blipFill>
                <a:blip r:embed="rId3"/>
                <a:stretch>
                  <a:fillRect l="-1325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/>
              <p:nvPr/>
            </p:nvSpPr>
            <p:spPr>
              <a:xfrm>
                <a:off x="432915" y="3697879"/>
                <a:ext cx="3492189" cy="1271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kumimoji="0" lang="en-US" sz="43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5400" b="0" i="0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915" y="3697879"/>
                <a:ext cx="3492189" cy="1271823"/>
              </a:xfrm>
              <a:prstGeom prst="rect">
                <a:avLst/>
              </a:prstGeom>
              <a:blipFill>
                <a:blip r:embed="rId4"/>
                <a:stretch>
                  <a:fillRect b="-1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/>
              <p:nvPr/>
            </p:nvSpPr>
            <p:spPr>
              <a:xfrm>
                <a:off x="11862915" y="3697879"/>
                <a:ext cx="4267200" cy="1271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5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2915" y="3697879"/>
                <a:ext cx="4267200" cy="1271823"/>
              </a:xfrm>
              <a:prstGeom prst="rect">
                <a:avLst/>
              </a:prstGeom>
              <a:blipFill>
                <a:blip r:embed="rId5"/>
                <a:stretch>
                  <a:fillRect t="-2404" b="-1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/>
              <p:nvPr/>
            </p:nvSpPr>
            <p:spPr>
              <a:xfrm>
                <a:off x="6224115" y="3697879"/>
                <a:ext cx="3808848" cy="13447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5400" dirty="0"/>
                  <a:t> </a:t>
                </a:r>
                <a14:m>
                  <m:oMath xmlns:m="http://schemas.openxmlformats.org/officeDocument/2006/math">
                    <m:r>
                      <a:rPr lang="en-US" sz="5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.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115" y="3697879"/>
                <a:ext cx="3808848" cy="1344727"/>
              </a:xfrm>
              <a:prstGeom prst="rect">
                <a:avLst/>
              </a:prstGeom>
              <a:blipFill>
                <a:blip r:embed="rId6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/>
              <p:nvPr/>
            </p:nvSpPr>
            <p:spPr>
              <a:xfrm>
                <a:off x="16206315" y="3697879"/>
                <a:ext cx="3733800" cy="12718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5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5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540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6315" y="3697879"/>
                <a:ext cx="3733800" cy="1271823"/>
              </a:xfrm>
              <a:prstGeom prst="rect">
                <a:avLst/>
              </a:prstGeom>
              <a:blipFill>
                <a:blip r:embed="rId7"/>
                <a:stretch>
                  <a:fillRect b="-1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/>
          <p:cNvGrpSpPr/>
          <p:nvPr/>
        </p:nvGrpSpPr>
        <p:grpSpPr>
          <a:xfrm>
            <a:off x="311515" y="5586767"/>
            <a:ext cx="4295074" cy="819112"/>
            <a:chOff x="1205494" y="6947472"/>
            <a:chExt cx="402909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05688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4B4D08-3FF9-432C-B17F-682F58B9FAB5}"/>
                  </a:ext>
                </a:extLst>
              </p:cNvPr>
              <p:cNvSpPr/>
              <p:nvPr/>
            </p:nvSpPr>
            <p:spPr>
              <a:xfrm>
                <a:off x="1600201" y="6313787"/>
                <a:ext cx="7162800" cy="1105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fName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−1=0</m:t>
                        </m:r>
                      </m:e>
                    </m:fun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4B4D08-3FF9-432C-B17F-682F58B9F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1" y="6313787"/>
                <a:ext cx="7162800" cy="1105687"/>
              </a:xfrm>
              <a:prstGeom prst="rect">
                <a:avLst/>
              </a:prstGeom>
              <a:blipFill>
                <a:blip r:embed="rId8"/>
                <a:stretch>
                  <a:fillRect l="-3489" b="-88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780890A-4186-4A61-A8F5-2C4AB16C8DC8}"/>
                  </a:ext>
                </a:extLst>
              </p:cNvPr>
              <p:cNvSpPr/>
              <p:nvPr/>
            </p:nvSpPr>
            <p:spPr>
              <a:xfrm>
                <a:off x="8763000" y="6085187"/>
                <a:ext cx="5410200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3780890A-4186-4A61-A8F5-2C4AB16C8D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3000" y="6085187"/>
                <a:ext cx="5410200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1C68471-A56C-4202-9B60-B005A1038144}"/>
                  </a:ext>
                </a:extLst>
              </p:cNvPr>
              <p:cNvSpPr/>
              <p:nvPr/>
            </p:nvSpPr>
            <p:spPr>
              <a:xfrm>
                <a:off x="13716000" y="6161387"/>
                <a:ext cx="6781800" cy="1247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⇔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1C68471-A56C-4202-9B60-B005A103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0" y="6161387"/>
                <a:ext cx="6781800" cy="124732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30DC13-3B91-4C49-BD28-29DCEAE4F53A}"/>
                  </a:ext>
                </a:extLst>
              </p:cNvPr>
              <p:cNvSpPr txBox="1"/>
              <p:nvPr/>
            </p:nvSpPr>
            <p:spPr>
              <a:xfrm>
                <a:off x="1219200" y="7456787"/>
                <a:ext cx="5257800" cy="32905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30DC13-3B91-4C49-BD28-29DCEAE4F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7456787"/>
                <a:ext cx="5257800" cy="3290581"/>
              </a:xfrm>
              <a:prstGeom prst="rect">
                <a:avLst/>
              </a:prstGeom>
              <a:blipFill>
                <a:blip r:embed="rId11"/>
                <a:stretch>
                  <a:fillRect r="-1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0F71FE-0DA9-4181-A5B8-D12A5408F222}"/>
                  </a:ext>
                </a:extLst>
              </p:cNvPr>
              <p:cNvSpPr txBox="1"/>
              <p:nvPr/>
            </p:nvSpPr>
            <p:spPr>
              <a:xfrm>
                <a:off x="7620000" y="7304387"/>
                <a:ext cx="5257800" cy="33970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0F71FE-0DA9-4181-A5B8-D12A5408F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0" y="7304387"/>
                <a:ext cx="5257800" cy="339708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22AD11-8CC6-45A0-B06E-C30300C19B5C}"/>
                  </a:ext>
                </a:extLst>
              </p:cNvPr>
              <p:cNvSpPr txBox="1"/>
              <p:nvPr/>
            </p:nvSpPr>
            <p:spPr>
              <a:xfrm>
                <a:off x="13258800" y="7304387"/>
                <a:ext cx="6781800" cy="2894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 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24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22AD11-8CC6-45A0-B06E-C30300C19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8800" y="7304387"/>
                <a:ext cx="6781800" cy="289451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E82ED3-1CF3-495A-BB74-7A7D4CABA83A}"/>
                  </a:ext>
                </a:extLst>
              </p:cNvPr>
              <p:cNvSpPr txBox="1"/>
              <p:nvPr/>
            </p:nvSpPr>
            <p:spPr>
              <a:xfrm>
                <a:off x="457200" y="10047587"/>
                <a:ext cx="5638800" cy="12610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𝐓𝐇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DE82ED3-1CF3-495A-BB74-7A7D4CABA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0047587"/>
                <a:ext cx="5638800" cy="126105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F20C097-4EAE-4FE7-8A5C-4C5EF85AD323}"/>
              </a:ext>
            </a:extLst>
          </p:cNvPr>
          <p:cNvGrpSpPr/>
          <p:nvPr/>
        </p:nvGrpSpPr>
        <p:grpSpPr>
          <a:xfrm>
            <a:off x="6019800" y="10123787"/>
            <a:ext cx="2438400" cy="754053"/>
            <a:chOff x="6705600" y="10287000"/>
            <a:chExt cx="2438400" cy="754053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7E8E0254-0F19-4855-8F89-7C7F1C53A5AD}"/>
                </a:ext>
              </a:extLst>
            </p:cNvPr>
            <p:cNvCxnSpPr/>
            <p:nvPr/>
          </p:nvCxnSpPr>
          <p:spPr>
            <a:xfrm>
              <a:off x="6705600" y="10972800"/>
              <a:ext cx="228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E14643-E1B5-44C1-BF98-4752C0EB6CCE}"/>
                </a:ext>
              </a:extLst>
            </p:cNvPr>
            <p:cNvSpPr txBox="1"/>
            <p:nvPr/>
          </p:nvSpPr>
          <p:spPr>
            <a:xfrm>
              <a:off x="6858000" y="10287000"/>
              <a:ext cx="2286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/>
                <a:t>Cho &gt; 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EF5A6AE-69D9-4F63-B797-27E49409D1BA}"/>
                  </a:ext>
                </a:extLst>
              </p:cNvPr>
              <p:cNvSpPr txBox="1"/>
              <p:nvPr/>
            </p:nvSpPr>
            <p:spPr>
              <a:xfrm>
                <a:off x="8534400" y="9895187"/>
                <a:ext cx="3124200" cy="131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EF5A6AE-69D9-4F63-B797-27E49409D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4400" y="9895187"/>
                <a:ext cx="3124200" cy="131940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FDD1870-07BE-4687-A987-96B467A3A540}"/>
                  </a:ext>
                </a:extLst>
              </p:cNvPr>
              <p:cNvSpPr txBox="1"/>
              <p:nvPr/>
            </p:nvSpPr>
            <p:spPr>
              <a:xfrm>
                <a:off x="11277600" y="9895187"/>
                <a:ext cx="3581400" cy="1302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&gt;−</m:t>
                      </m:r>
                      <m:f>
                        <m:fPr>
                          <m:ctrlPr>
                            <a:rPr lang="en-US" sz="4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2FDD1870-07BE-4687-A987-96B467A3A5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7600" y="9895187"/>
                <a:ext cx="3581400" cy="13022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DBEEA9-1DF2-4717-A052-628BBDD607B9}"/>
                  </a:ext>
                </a:extLst>
              </p:cNvPr>
              <p:cNvSpPr txBox="1"/>
              <p:nvPr/>
            </p:nvSpPr>
            <p:spPr>
              <a:xfrm>
                <a:off x="14478000" y="10199987"/>
                <a:ext cx="30480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5DBEEA9-1DF2-4717-A052-628BBDD607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0" y="10199987"/>
                <a:ext cx="3048000" cy="754053"/>
              </a:xfrm>
              <a:prstGeom prst="rect">
                <a:avLst/>
              </a:prstGeom>
              <a:blipFill>
                <a:blip r:embed="rId17"/>
                <a:stretch>
                  <a:fillRect t="-16129" b="-37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90C9E7A-F277-4DEC-89AE-E13FE85FB28C}"/>
                  </a:ext>
                </a:extLst>
              </p:cNvPr>
              <p:cNvSpPr txBox="1"/>
              <p:nvPr/>
            </p:nvSpPr>
            <p:spPr>
              <a:xfrm>
                <a:off x="228600" y="11266787"/>
                <a:ext cx="6477000" cy="1257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0" smtClean="0">
                          <a:latin typeface="Cambria Math" panose="02040503050406030204" pitchFamily="18" charset="0"/>
                        </a:rPr>
                        <m:t>𝐓𝐇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ớ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790C9E7A-F277-4DEC-89AE-E13FE85FB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1266787"/>
                <a:ext cx="6477000" cy="12570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09275BBD-FF57-416F-91A3-49E82DBE3AE2}"/>
              </a:ext>
            </a:extLst>
          </p:cNvPr>
          <p:cNvGrpSpPr/>
          <p:nvPr/>
        </p:nvGrpSpPr>
        <p:grpSpPr>
          <a:xfrm>
            <a:off x="6096000" y="11342987"/>
            <a:ext cx="2438400" cy="754053"/>
            <a:chOff x="6705600" y="10287000"/>
            <a:chExt cx="2438400" cy="754053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E2072E83-D91A-42C7-9431-D45A0AF93FCA}"/>
                </a:ext>
              </a:extLst>
            </p:cNvPr>
            <p:cNvCxnSpPr/>
            <p:nvPr/>
          </p:nvCxnSpPr>
          <p:spPr>
            <a:xfrm>
              <a:off x="6705600" y="10972800"/>
              <a:ext cx="228600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7063C5C-576F-4D06-9186-27CBED782F5F}"/>
                </a:ext>
              </a:extLst>
            </p:cNvPr>
            <p:cNvSpPr txBox="1"/>
            <p:nvPr/>
          </p:nvSpPr>
          <p:spPr>
            <a:xfrm>
              <a:off x="6858000" y="10287000"/>
              <a:ext cx="2286000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00" dirty="0"/>
                <a:t>Cho &gt; 0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8363445-1ACD-4514-B900-04EB51BB76FA}"/>
                  </a:ext>
                </a:extLst>
              </p:cNvPr>
              <p:cNvSpPr txBox="1"/>
              <p:nvPr/>
            </p:nvSpPr>
            <p:spPr>
              <a:xfrm>
                <a:off x="8305800" y="11190587"/>
                <a:ext cx="3886200" cy="13151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24</m:t>
                          </m:r>
                        </m:den>
                      </m:f>
                      <m:r>
                        <a:rPr lang="en-US" sz="42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8363445-1ACD-4514-B900-04EB51BB76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0" y="11190587"/>
                <a:ext cx="3886200" cy="131516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3EFD0F1-5A38-4958-BFB6-124403ADD024}"/>
                  </a:ext>
                </a:extLst>
              </p:cNvPr>
              <p:cNvSpPr txBox="1"/>
              <p:nvPr/>
            </p:nvSpPr>
            <p:spPr>
              <a:xfrm>
                <a:off x="11582400" y="11190587"/>
                <a:ext cx="3581400" cy="1298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42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&gt;−</m:t>
                      </m:r>
                      <m:f>
                        <m:fPr>
                          <m:ctrlPr>
                            <a:rPr lang="en-US" sz="4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2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2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4200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53EFD0F1-5A38-4958-BFB6-124403ADD0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11190587"/>
                <a:ext cx="3581400" cy="129811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A5A934F-2856-41F8-83E4-378D64ECA739}"/>
                  </a:ext>
                </a:extLst>
              </p:cNvPr>
              <p:cNvSpPr txBox="1"/>
              <p:nvPr/>
            </p:nvSpPr>
            <p:spPr>
              <a:xfrm>
                <a:off x="15087600" y="11495387"/>
                <a:ext cx="30480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n-US" dirty="0"/>
                  <a:t>= 0</a:t>
                </a: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CA5A934F-2856-41F8-83E4-378D64ECA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7600" y="11495387"/>
                <a:ext cx="3048000" cy="754053"/>
              </a:xfrm>
              <a:prstGeom prst="rect">
                <a:avLst/>
              </a:prstGeom>
              <a:blipFill>
                <a:blip r:embed="rId21"/>
                <a:stretch>
                  <a:fillRect t="-16260" b="-38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7FA5927-2415-4D17-BC75-0695FB52BA76}"/>
                  </a:ext>
                </a:extLst>
              </p:cNvPr>
              <p:cNvSpPr txBox="1"/>
              <p:nvPr/>
            </p:nvSpPr>
            <p:spPr>
              <a:xfrm>
                <a:off x="17678400" y="11342987"/>
                <a:ext cx="2819400" cy="1034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7FA5927-2415-4D17-BC75-0695FB52B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78400" y="11342987"/>
                <a:ext cx="2819400" cy="1034770"/>
              </a:xfrm>
              <a:prstGeom prst="rect">
                <a:avLst/>
              </a:prstGeom>
              <a:blipFill>
                <a:blip r:embed="rId22"/>
                <a:stretch>
                  <a:fillRect b="-14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BB74FA0-352D-4B22-A45B-7EDC0411442A}"/>
                  </a:ext>
                </a:extLst>
              </p:cNvPr>
              <p:cNvSpPr/>
              <p:nvPr/>
            </p:nvSpPr>
            <p:spPr>
              <a:xfrm>
                <a:off x="685800" y="12447100"/>
                <a:ext cx="19431000" cy="9951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So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sánh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nghiệm dương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2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endParaRPr lang="en-US" sz="42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BBB74FA0-352D-4B22-A45B-7EDC041144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12447100"/>
                <a:ext cx="19431000" cy="995144"/>
              </a:xfrm>
              <a:prstGeom prst="rect">
                <a:avLst/>
              </a:prstGeom>
              <a:blipFill>
                <a:blip r:embed="rId23"/>
                <a:stretch>
                  <a:fillRect l="-1286" t="-7362" b="-116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D73E8B2-58FA-4D79-81C0-A8BFAD11C67B}"/>
                  </a:ext>
                </a:extLst>
              </p:cNvPr>
              <p:cNvSpPr txBox="1"/>
              <p:nvPr/>
            </p:nvSpPr>
            <p:spPr>
              <a:xfrm>
                <a:off x="17373600" y="10123787"/>
                <a:ext cx="2819400" cy="9746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DD73E8B2-58FA-4D79-81C0-A8BFAD11C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3600" y="10123787"/>
                <a:ext cx="2819400" cy="974690"/>
              </a:xfrm>
              <a:prstGeom prst="rect">
                <a:avLst/>
              </a:prstGeom>
              <a:blipFill>
                <a:blip r:embed="rId24"/>
                <a:stretch>
                  <a:fillRect t="-3750"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Oval 75">
            <a:extLst>
              <a:ext uri="{FF2B5EF4-FFF2-40B4-BE49-F238E27FC236}">
                <a16:creationId xmlns:a16="http://schemas.microsoft.com/office/drawing/2014/main" id="{0AC00A9E-4A74-4322-8B78-76E9D1ED9205}"/>
              </a:ext>
            </a:extLst>
          </p:cNvPr>
          <p:cNvSpPr/>
          <p:nvPr/>
        </p:nvSpPr>
        <p:spPr>
          <a:xfrm>
            <a:off x="11979628" y="380303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9557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47" grpId="0"/>
      <p:bldP spid="52" grpId="0"/>
      <p:bldP spid="53" grpId="0"/>
      <p:bldP spid="3" grpId="0"/>
      <p:bldP spid="56" grpId="0"/>
      <p:bldP spid="57" grpId="0"/>
      <p:bldP spid="4" grpId="0"/>
      <p:bldP spid="77" grpId="0"/>
      <p:bldP spid="78" grpId="0"/>
      <p:bldP spid="79" grpId="0"/>
      <p:bldP spid="83" grpId="0"/>
      <p:bldP spid="85" grpId="0"/>
      <p:bldP spid="87" grpId="0"/>
      <p:bldP spid="7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298158" y="9245281"/>
            <a:ext cx="23597049" cy="4419600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217055" y="2322515"/>
            <a:ext cx="23547165" cy="6781800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27787" y="2364392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7455957" y="1287799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3797086" y="2637135"/>
                <a:ext cx="18868965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phương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kumimoji="0" lang="en-US" sz="4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uncPr>
                      <m:fNam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4</m:t>
                        </m:r>
                        <m:sSup>
                          <m:sSupPr>
                            <m:ctrlP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𝑠𝑖𝑛</m:t>
                            </m:r>
                          </m:e>
                          <m:sup>
                            <m:r>
                              <a:rPr kumimoji="0" lang="en-US" sz="4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2</m:t>
                            </m:r>
                          </m:sup>
                        </m:sSup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fName>
                      <m:e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=</m:t>
                        </m:r>
                        <m:r>
                          <a:rPr kumimoji="0" lang="en-US" sz="4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3</m:t>
                        </m:r>
                      </m:e>
                    </m:func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7086" y="2637135"/>
                <a:ext cx="18868965" cy="769441"/>
              </a:xfrm>
              <a:prstGeom prst="rect">
                <a:avLst/>
              </a:prstGeom>
              <a:blipFill>
                <a:blip r:embed="rId3"/>
                <a:stretch>
                  <a:fillRect l="-1325" t="-17460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/>
              <p:nvPr/>
            </p:nvSpPr>
            <p:spPr>
              <a:xfrm>
                <a:off x="1945077" y="3087323"/>
                <a:ext cx="8077200" cy="2604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800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eqAr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5077" y="3087323"/>
                <a:ext cx="8077200" cy="26043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/>
              <p:nvPr/>
            </p:nvSpPr>
            <p:spPr>
              <a:xfrm>
                <a:off x="2097477" y="5982923"/>
                <a:ext cx="8610600" cy="3004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77" y="5982923"/>
                <a:ext cx="8610600" cy="3004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/>
              <p:nvPr/>
            </p:nvSpPr>
            <p:spPr>
              <a:xfrm>
                <a:off x="12613077" y="3011123"/>
                <a:ext cx="8077200" cy="2604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,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077" y="3011123"/>
                <a:ext cx="8077200" cy="26043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/>
              <p:nvPr/>
            </p:nvSpPr>
            <p:spPr>
              <a:xfrm>
                <a:off x="12613077" y="6135323"/>
                <a:ext cx="8534400" cy="2604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</m:t>
                            </m:r>
                          </m:e>
                        </m:eqAr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,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3077" y="6135323"/>
                <a:ext cx="8534400" cy="260436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/>
          <p:cNvGrpSpPr/>
          <p:nvPr/>
        </p:nvGrpSpPr>
        <p:grpSpPr>
          <a:xfrm>
            <a:off x="295384" y="9150835"/>
            <a:ext cx="4295074" cy="819112"/>
            <a:chOff x="1205494" y="6947472"/>
            <a:chExt cx="402909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05688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4B4D08-3FF9-432C-B17F-682F58B9FAB5}"/>
                  </a:ext>
                </a:extLst>
              </p:cNvPr>
              <p:cNvSpPr/>
              <p:nvPr/>
            </p:nvSpPr>
            <p:spPr>
              <a:xfrm>
                <a:off x="5700158" y="9611402"/>
                <a:ext cx="34290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fName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8B4B4D08-3FF9-432C-B17F-682F58B9FA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0158" y="9611402"/>
                <a:ext cx="3429000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1C68471-A56C-4202-9B60-B005A1038144}"/>
                  </a:ext>
                </a:extLst>
              </p:cNvPr>
              <p:cNvSpPr/>
              <p:nvPr/>
            </p:nvSpPr>
            <p:spPr>
              <a:xfrm>
                <a:off x="13929758" y="9230402"/>
                <a:ext cx="5029200" cy="1364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uncPr>
                        <m:fName>
                          <m:r>
                            <a:rPr kumimoji="0" lang="en-US" sz="4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⇔</m:t>
                          </m:r>
                          <m:r>
                            <a:rPr kumimoji="0" lang="en-US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𝑐𝑜𝑠</m:t>
                          </m:r>
                          <m:r>
                            <a:rPr kumimoji="0" lang="en-US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</m:t>
                          </m:r>
                          <m:r>
                            <a:rPr kumimoji="0" lang="en-US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fName>
                        <m:e>
                          <m:r>
                            <a:rPr kumimoji="0" lang="en-US" sz="4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81C68471-A56C-4202-9B60-B005A10381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758" y="9230402"/>
                <a:ext cx="5029200" cy="13644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30DC13-3B91-4C49-BD28-29DCEAE4F53A}"/>
                  </a:ext>
                </a:extLst>
              </p:cNvPr>
              <p:cNvSpPr txBox="1"/>
              <p:nvPr/>
            </p:nvSpPr>
            <p:spPr>
              <a:xfrm>
                <a:off x="171971" y="11211602"/>
                <a:ext cx="5257800" cy="13644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C30DC13-3B91-4C49-BD28-29DCEAE4F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71" y="11211602"/>
                <a:ext cx="5257800" cy="136441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0F71FE-0DA9-4181-A5B8-D12A5408F222}"/>
                  </a:ext>
                </a:extLst>
              </p:cNvPr>
              <p:cNvSpPr txBox="1"/>
              <p:nvPr/>
            </p:nvSpPr>
            <p:spPr>
              <a:xfrm>
                <a:off x="5319158" y="10373402"/>
                <a:ext cx="5257800" cy="3827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4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4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</m:t>
                              </m:r>
                            </m:e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kumimoji="0" lang="en-US" sz="4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  <m:r>
                                    <a:rPr kumimoji="0" lang="en-US" sz="4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0F71FE-0DA9-4181-A5B8-D12A5408F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9158" y="10373402"/>
                <a:ext cx="5257800" cy="3827651"/>
              </a:xfrm>
              <a:prstGeom prst="rect">
                <a:avLst/>
              </a:prstGeom>
              <a:blipFill>
                <a:blip r:embed="rId11"/>
                <a:stretch>
                  <a:fillRect r="-104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22AD11-8CC6-45A0-B06E-C30300C19B5C}"/>
                  </a:ext>
                </a:extLst>
              </p:cNvPr>
              <p:cNvSpPr txBox="1"/>
              <p:nvPr/>
            </p:nvSpPr>
            <p:spPr>
              <a:xfrm>
                <a:off x="10653158" y="10449602"/>
                <a:ext cx="9601200" cy="2440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⇔ </m:t>
                    </m:r>
                    <m:d>
                      <m:dPr>
                        <m:begChr m:val="["/>
                        <m:endChr m:val=""/>
                        <m:ctrlPr>
                          <a:rPr kumimoji="0" lang="en-US" sz="4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eqArr>
                      </m:e>
                    </m:d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.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22AD11-8CC6-45A0-B06E-C30300C19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3158" y="10449602"/>
                <a:ext cx="9601200" cy="244002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D564C4-18C1-4CD8-981B-393BC4242DFE}"/>
                  </a:ext>
                </a:extLst>
              </p:cNvPr>
              <p:cNvSpPr txBox="1"/>
              <p:nvPr/>
            </p:nvSpPr>
            <p:spPr>
              <a:xfrm>
                <a:off x="8976758" y="9611402"/>
                <a:ext cx="55626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dirty="0"/>
                  <a:t>3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D564C4-18C1-4CD8-981B-393BC4242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758" y="9611402"/>
                <a:ext cx="5562600" cy="830997"/>
              </a:xfrm>
              <a:prstGeom prst="rect">
                <a:avLst/>
              </a:prstGeom>
              <a:blipFill>
                <a:blip r:embed="rId13"/>
                <a:stretch>
                  <a:fillRect t="-16176" r="-4386" b="-38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Oval 51">
            <a:extLst>
              <a:ext uri="{FF2B5EF4-FFF2-40B4-BE49-F238E27FC236}">
                <a16:creationId xmlns:a16="http://schemas.microsoft.com/office/drawing/2014/main" id="{DEEBA8A5-8F1A-4DFF-8B78-F39C80D0BB06}"/>
              </a:ext>
            </a:extLst>
          </p:cNvPr>
          <p:cNvSpPr/>
          <p:nvPr/>
        </p:nvSpPr>
        <p:spPr>
          <a:xfrm>
            <a:off x="12593537" y="6984703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55268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47" grpId="0"/>
      <p:bldP spid="53" grpId="0"/>
      <p:bldP spid="3" grpId="0"/>
      <p:bldP spid="56" grpId="0"/>
      <p:bldP spid="57" grpId="0"/>
      <p:bldP spid="2" grpId="0"/>
      <p:bldP spid="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188" y="7433628"/>
            <a:ext cx="23597049" cy="529177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568129" y="2765095"/>
            <a:ext cx="23547165" cy="4117485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96541" y="2687572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7455957" y="1287799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061005" y="2838851"/>
                <a:ext cx="18868965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4400" b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44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kumimoji="0" lang="en-US" sz="4400" b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1005" y="2838851"/>
                <a:ext cx="18868965" cy="1446550"/>
              </a:xfrm>
              <a:prstGeom prst="rect">
                <a:avLst/>
              </a:prstGeom>
              <a:blipFill>
                <a:blip r:embed="rId3"/>
                <a:stretch>
                  <a:fillRect l="-1292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/>
              <p:nvPr/>
            </p:nvSpPr>
            <p:spPr>
              <a:xfrm>
                <a:off x="3070405" y="4439051"/>
                <a:ext cx="6768789" cy="933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5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2</m:t>
                    </m:r>
                    <m:sSup>
                      <m:sSupPr>
                        <m:ctrlPr>
                          <a:rPr kumimoji="0" lang="en-US" sz="5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kumimoji="0" lang="en-US" sz="5400" b="1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kumimoji="0" lang="en-US" sz="5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kumimoji="0" lang="en-US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t</m:t>
                    </m:r>
                    <m:r>
                      <a:rPr kumimoji="0" lang="en-US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endPara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0405" y="4439051"/>
                <a:ext cx="6768789" cy="933525"/>
              </a:xfrm>
              <a:prstGeom prst="rect">
                <a:avLst/>
              </a:prstGeom>
              <a:blipFill>
                <a:blip r:embed="rId4"/>
                <a:stretch>
                  <a:fillRect t="-16340" b="-39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/>
              <p:nvPr/>
            </p:nvSpPr>
            <p:spPr>
              <a:xfrm>
                <a:off x="3159615" y="5784319"/>
                <a:ext cx="8216590" cy="933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5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 b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 b="0" i="0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5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615" y="5784319"/>
                <a:ext cx="8216590" cy="933525"/>
              </a:xfrm>
              <a:prstGeom prst="rect">
                <a:avLst/>
              </a:prstGeom>
              <a:blipFill>
                <a:blip r:embed="rId5"/>
                <a:stretch>
                  <a:fillRect t="-16340" b="-39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/>
              <p:nvPr/>
            </p:nvSpPr>
            <p:spPr>
              <a:xfrm>
                <a:off x="12671605" y="4286651"/>
                <a:ext cx="7085448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5400" b="1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5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5400" b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5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5400" b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5400" b="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kumimoji="0" lang="en-US" sz="5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71605" y="4286651"/>
                <a:ext cx="7085448" cy="942053"/>
              </a:xfrm>
              <a:prstGeom prst="rect">
                <a:avLst/>
              </a:prstGeom>
              <a:blipFill>
                <a:blip r:embed="rId6"/>
                <a:stretch>
                  <a:fillRect t="-16129" b="-38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/>
              <p:nvPr/>
            </p:nvSpPr>
            <p:spPr>
              <a:xfrm>
                <a:off x="12747805" y="5734451"/>
                <a:ext cx="6780648" cy="933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5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5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5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7805" y="5734451"/>
                <a:ext cx="6780648" cy="933525"/>
              </a:xfrm>
              <a:prstGeom prst="rect">
                <a:avLst/>
              </a:prstGeom>
              <a:blipFill>
                <a:blip r:embed="rId7"/>
                <a:stretch>
                  <a:fillRect t="-16340" b="-39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B8C7781-697D-4F30-B1BA-E2AEAAB14EF2}"/>
                  </a:ext>
                </a:extLst>
              </p:cNvPr>
              <p:cNvSpPr/>
              <p:nvPr/>
            </p:nvSpPr>
            <p:spPr>
              <a:xfrm>
                <a:off x="2438400" y="10972800"/>
                <a:ext cx="1764411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kumimoji="0" lang="nl-NL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fName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nl-NL" sz="36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phương trình trở thành</a:t>
                </a:r>
                <a14:m>
                  <m:oMath xmlns:m="http://schemas.openxmlformats.org/officeDocument/2006/math">
                    <m:r>
                      <a:rPr lang="en-US" sz="5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5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5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5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−1=0</m:t>
                    </m:r>
                  </m:oMath>
                </a14:m>
                <a:endPara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4B8C7781-697D-4F30-B1BA-E2AEAAB14E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10972800"/>
                <a:ext cx="17644116" cy="923330"/>
              </a:xfrm>
              <a:prstGeom prst="rect">
                <a:avLst/>
              </a:prstGeom>
              <a:blipFill>
                <a:blip r:embed="rId8"/>
                <a:stretch>
                  <a:fillRect t="-662" b="-27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/>
          <p:cNvGrpSpPr/>
          <p:nvPr/>
        </p:nvGrpSpPr>
        <p:grpSpPr>
          <a:xfrm>
            <a:off x="538826" y="7201661"/>
            <a:ext cx="4295074" cy="819112"/>
            <a:chOff x="1205494" y="6947472"/>
            <a:chExt cx="402909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05688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66BC7FB-5CAF-4C0A-B53B-38B18445D7E2}"/>
                  </a:ext>
                </a:extLst>
              </p:cNvPr>
              <p:cNvSpPr/>
              <p:nvPr/>
            </p:nvSpPr>
            <p:spPr>
              <a:xfrm>
                <a:off x="3048000" y="8458200"/>
                <a:ext cx="62484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+1=0</m:t>
                      </m:r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666BC7FB-5CAF-4C0A-B53B-38B18445D7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8458200"/>
                <a:ext cx="624840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0DC7D8A-F4C2-4CFA-BB33-CF19E6EA0D7B}"/>
                  </a:ext>
                </a:extLst>
              </p:cNvPr>
              <p:cNvSpPr/>
              <p:nvPr/>
            </p:nvSpPr>
            <p:spPr>
              <a:xfrm>
                <a:off x="3048000" y="9753600"/>
                <a:ext cx="50292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⇔</m:t>
                          </m:r>
                          <m:sSup>
                            <m:sSup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𝑐𝑜𝑠𝑥</m:t>
                          </m:r>
                        </m:fName>
                        <m:e>
                          <m: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−1=0</m:t>
                          </m:r>
                        </m:e>
                      </m:func>
                    </m:oMath>
                  </m:oMathPara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70DC7D8A-F4C2-4CFA-BB33-CF19E6EA0D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9753600"/>
                <a:ext cx="5029200" cy="830997"/>
              </a:xfrm>
              <a:prstGeom prst="rect">
                <a:avLst/>
              </a:prstGeom>
              <a:blipFill>
                <a:blip r:embed="rId10"/>
                <a:stretch>
                  <a:fillRect r="-336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108D081-5909-42D0-8C87-5AF33185D639}"/>
                  </a:ext>
                </a:extLst>
              </p:cNvPr>
              <p:cNvSpPr txBox="1"/>
              <p:nvPr/>
            </p:nvSpPr>
            <p:spPr>
              <a:xfrm>
                <a:off x="9144000" y="8458200"/>
                <a:ext cx="914400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4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+1=</m:t>
                      </m:r>
                      <m:r>
                        <a:rPr lang="en-US" sz="4800" b="0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108D081-5909-42D0-8C87-5AF33185D6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0" y="8458200"/>
                <a:ext cx="9144000" cy="8309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Oval 53">
            <a:extLst>
              <a:ext uri="{FF2B5EF4-FFF2-40B4-BE49-F238E27FC236}">
                <a16:creationId xmlns:a16="http://schemas.microsoft.com/office/drawing/2014/main" id="{2A995428-E99F-4F4D-865D-A2A1C615C252}"/>
              </a:ext>
            </a:extLst>
          </p:cNvPr>
          <p:cNvSpPr/>
          <p:nvPr/>
        </p:nvSpPr>
        <p:spPr>
          <a:xfrm>
            <a:off x="12903176" y="5739571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20563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77" grpId="0"/>
      <p:bldP spid="47" grpId="0"/>
      <p:bldP spid="52" grpId="0"/>
      <p:bldP spid="53" grpId="0"/>
      <p:bldP spid="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43188" y="7433628"/>
            <a:ext cx="23597049" cy="5291772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538826" y="2780627"/>
            <a:ext cx="23547165" cy="4117485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21770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42624" y="2682717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7455957" y="1287799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1340088" y="3519796"/>
                <a:ext cx="20726400" cy="1505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trí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</m:fName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là?</a:t>
                </a: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088" y="3519796"/>
                <a:ext cx="20726400" cy="1505925"/>
              </a:xfrm>
              <a:prstGeom prst="rect">
                <a:avLst/>
              </a:prstGeom>
              <a:blipFill>
                <a:blip r:embed="rId3"/>
                <a:stretch>
                  <a:fillRect l="-1206" t="-5668" b="-186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/>
              <p:nvPr/>
            </p:nvSpPr>
            <p:spPr>
              <a:xfrm>
                <a:off x="1035288" y="5500996"/>
                <a:ext cx="2133600" cy="933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kumimoji="0" lang="en-US" sz="5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288" y="5500996"/>
                <a:ext cx="2133600" cy="933525"/>
              </a:xfrm>
              <a:prstGeom prst="rect">
                <a:avLst/>
              </a:prstGeom>
              <a:blipFill>
                <a:blip r:embed="rId4"/>
                <a:stretch>
                  <a:fillRect t="-16234" b="-38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/>
              <p:nvPr/>
            </p:nvSpPr>
            <p:spPr>
              <a:xfrm>
                <a:off x="10865088" y="5577196"/>
                <a:ext cx="2667000" cy="933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sz="5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5088" y="5577196"/>
                <a:ext cx="2667000" cy="933525"/>
              </a:xfrm>
              <a:prstGeom prst="rect">
                <a:avLst/>
              </a:prstGeom>
              <a:blipFill>
                <a:blip r:embed="rId5"/>
                <a:stretch>
                  <a:fillRect t="-16340" b="-39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/>
              <p:nvPr/>
            </p:nvSpPr>
            <p:spPr>
              <a:xfrm>
                <a:off x="6140688" y="5577196"/>
                <a:ext cx="2514600" cy="9420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5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0</m:t>
                    </m:r>
                  </m:oMath>
                </a14:m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688" y="5577196"/>
                <a:ext cx="2514600" cy="942053"/>
              </a:xfrm>
              <a:prstGeom prst="rect">
                <a:avLst/>
              </a:prstGeom>
              <a:blipFill>
                <a:blip r:embed="rId6"/>
                <a:stretch>
                  <a:fillRect t="-16234" b="-38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/>
              <p:nvPr/>
            </p:nvSpPr>
            <p:spPr>
              <a:xfrm>
                <a:off x="15741888" y="5577196"/>
                <a:ext cx="2209800" cy="9335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r>
                      <a:rPr kumimoji="0" lang="en-US" sz="54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5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4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1888" y="5577196"/>
                <a:ext cx="2209800" cy="933525"/>
              </a:xfrm>
              <a:prstGeom prst="rect">
                <a:avLst/>
              </a:prstGeom>
              <a:blipFill>
                <a:blip r:embed="rId7"/>
                <a:stretch>
                  <a:fillRect t="-16340" b="-39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/>
          <p:cNvGrpSpPr/>
          <p:nvPr/>
        </p:nvGrpSpPr>
        <p:grpSpPr>
          <a:xfrm>
            <a:off x="538826" y="7201661"/>
            <a:ext cx="4295074" cy="819112"/>
            <a:chOff x="1205494" y="6947472"/>
            <a:chExt cx="402909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05688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339171B-0A05-418F-B8F6-A2C2104096DF}"/>
                  </a:ext>
                </a:extLst>
              </p:cNvPr>
              <p:cNvSpPr/>
              <p:nvPr/>
            </p:nvSpPr>
            <p:spPr>
              <a:xfrm>
                <a:off x="1219200" y="8382000"/>
                <a:ext cx="792480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sSup>
                          <m:sSupPr>
                            <m:ctrlP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𝑐𝑜𝑠𝑥</m:t>
                        </m:r>
                      </m:fName>
                      <m:e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1339171B-0A05-418F-B8F6-A2C2104096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8382000"/>
                <a:ext cx="7924800" cy="769441"/>
              </a:xfrm>
              <a:prstGeom prst="rect">
                <a:avLst/>
              </a:prstGeom>
              <a:blipFill>
                <a:blip r:embed="rId8"/>
                <a:stretch>
                  <a:fillRect l="-3077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A32E595-3BD4-4A0E-8BDC-4C598B5CF992}"/>
                  </a:ext>
                </a:extLst>
              </p:cNvPr>
              <p:cNvSpPr txBox="1"/>
              <p:nvPr/>
            </p:nvSpPr>
            <p:spPr>
              <a:xfrm>
                <a:off x="9067800" y="7315200"/>
                <a:ext cx="6781800" cy="2881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d>
                                <m:dPr>
                                  <m:ctrlPr>
                                    <a:rPr lang="en-US" sz="4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𝑙𝑜</m:t>
                                  </m:r>
                                  <m:r>
                                    <a:rPr lang="en-US" sz="4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ạ</m:t>
                                  </m:r>
                                  <m:r>
                                    <a:rPr lang="en-US" sz="4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      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40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(</m:t>
                              </m:r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ậ</m:t>
                              </m:r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40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6A32E595-3BD4-4A0E-8BDC-4C598B5CF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7800" y="7315200"/>
                <a:ext cx="6781800" cy="288130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3F075C-3BE4-4C57-8F8B-454D810C978F}"/>
                  </a:ext>
                </a:extLst>
              </p:cNvPr>
              <p:cNvSpPr/>
              <p:nvPr/>
            </p:nvSpPr>
            <p:spPr>
              <a:xfrm>
                <a:off x="1371600" y="10058400"/>
                <a:ext cx="4038600" cy="10484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3F075C-3BE4-4C57-8F8B-454D810C97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10058400"/>
                <a:ext cx="4038600" cy="1048429"/>
              </a:xfrm>
              <a:prstGeom prst="rect">
                <a:avLst/>
              </a:prstGeom>
              <a:blipFill>
                <a:blip r:embed="rId10"/>
                <a:stretch>
                  <a:fillRect l="-6033" t="-1163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8D1A527-42CE-4DF2-80F9-AE9C8F3B4364}"/>
                  </a:ext>
                </a:extLst>
              </p:cNvPr>
              <p:cNvSpPr/>
              <p:nvPr/>
            </p:nvSpPr>
            <p:spPr>
              <a:xfrm>
                <a:off x="5029200" y="9906000"/>
                <a:ext cx="4953000" cy="13993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𝑐𝑜𝑠𝑥</m:t>
                      </m:r>
                      <m:r>
                        <a:rPr lang="en-US" sz="4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𝑐𝑜𝑠</m:t>
                      </m:r>
                      <m:f>
                        <m:fPr>
                          <m:ctrlP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A8D1A527-42CE-4DF2-80F9-AE9C8F3B43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9906000"/>
                <a:ext cx="4953000" cy="139935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1EE0F76-EE4F-4825-9592-0A0BCAF66586}"/>
                  </a:ext>
                </a:extLst>
              </p:cNvPr>
              <p:cNvSpPr/>
              <p:nvPr/>
            </p:nvSpPr>
            <p:spPr>
              <a:xfrm>
                <a:off x="9982200" y="10134600"/>
                <a:ext cx="8534400" cy="10772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sz="48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1EE0F76-EE4F-4825-9592-0A0BCAF66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2200" y="10134600"/>
                <a:ext cx="8534400" cy="107728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>
            <a:extLst>
              <a:ext uri="{FF2B5EF4-FFF2-40B4-BE49-F238E27FC236}">
                <a16:creationId xmlns:a16="http://schemas.microsoft.com/office/drawing/2014/main" id="{67C1AB83-2F65-49B8-AD37-08E4A3F3475C}"/>
              </a:ext>
            </a:extLst>
          </p:cNvPr>
          <p:cNvSpPr/>
          <p:nvPr/>
        </p:nvSpPr>
        <p:spPr>
          <a:xfrm>
            <a:off x="1371600" y="11277600"/>
            <a:ext cx="21488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ố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trí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của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tròn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lượng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là 2.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2E0005C-356C-44BF-8143-F7771DDF56F3}"/>
              </a:ext>
            </a:extLst>
          </p:cNvPr>
          <p:cNvSpPr/>
          <p:nvPr/>
        </p:nvSpPr>
        <p:spPr>
          <a:xfrm>
            <a:off x="1081640" y="554369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7157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54" grpId="0"/>
      <p:bldP spid="55" grpId="0"/>
      <p:bldP spid="56" grpId="0"/>
      <p:bldP spid="57" grpId="0"/>
      <p:bldP spid="58" grpId="0"/>
      <p:bldP spid="62" grpId="0"/>
      <p:bldP spid="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ounded Rectangle 124"/>
          <p:cNvSpPr/>
          <p:nvPr/>
        </p:nvSpPr>
        <p:spPr>
          <a:xfrm>
            <a:off x="557978" y="9329755"/>
            <a:ext cx="23597049" cy="4419600"/>
          </a:xfrm>
          <a:prstGeom prst="roundRect">
            <a:avLst>
              <a:gd name="adj" fmla="val 2239"/>
            </a:avLst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accent6">
                <a:lumMod val="50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4" name="Rounded Rectangle 133"/>
          <p:cNvSpPr/>
          <p:nvPr/>
        </p:nvSpPr>
        <p:spPr bwMode="auto">
          <a:xfrm>
            <a:off x="540298" y="2362200"/>
            <a:ext cx="23547165" cy="6781800"/>
          </a:xfrm>
          <a:prstGeom prst="roundRect">
            <a:avLst>
              <a:gd name="adj" fmla="val 5492"/>
            </a:avLst>
          </a:prstGeom>
          <a:solidFill>
            <a:srgbClr val="D0F9FE"/>
          </a:soli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defTabSz="2177060"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grpSp>
        <p:nvGrpSpPr>
          <p:cNvPr id="135" name="Group 134"/>
          <p:cNvGrpSpPr/>
          <p:nvPr/>
        </p:nvGrpSpPr>
        <p:grpSpPr>
          <a:xfrm>
            <a:off x="368710" y="2325069"/>
            <a:ext cx="3814032" cy="937131"/>
            <a:chOff x="534987" y="1599334"/>
            <a:chExt cx="4446703" cy="1224869"/>
          </a:xfrm>
        </p:grpSpPr>
        <p:sp>
          <p:nvSpPr>
            <p:cNvPr id="13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37" name="Pentagon 136"/>
            <p:cNvSpPr/>
            <p:nvPr/>
          </p:nvSpPr>
          <p:spPr bwMode="auto">
            <a:xfrm>
              <a:off x="534987" y="1647866"/>
              <a:ext cx="4197167" cy="955674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3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141" name="Freeform 14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2" name="Freeform 14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3" name="Freeform 14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4" name="Rectangle 14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5" name="Rectangle 14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6" name="Rectangle 14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47" name="Rectangle 14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9" name="Chevron 13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0" name="TextBox 13"/>
            <p:cNvSpPr txBox="1">
              <a:spLocks noChangeArrowheads="1"/>
            </p:cNvSpPr>
            <p:nvPr/>
          </p:nvSpPr>
          <p:spPr bwMode="auto">
            <a:xfrm>
              <a:off x="1808223" y="1599334"/>
              <a:ext cx="3173467" cy="1005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 </a:t>
              </a:r>
              <a:r>
                <a:rPr lang="en-US" sz="4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</p:txBody>
        </p:sp>
      </p:grpSp>
      <p:grpSp>
        <p:nvGrpSpPr>
          <p:cNvPr id="59" name="Group 47"/>
          <p:cNvGrpSpPr/>
          <p:nvPr/>
        </p:nvGrpSpPr>
        <p:grpSpPr>
          <a:xfrm>
            <a:off x="7455957" y="1287799"/>
            <a:ext cx="9472086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  <a:grpFill/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/>
              <p:nvPr/>
            </p:nvSpPr>
            <p:spPr>
              <a:xfrm>
                <a:off x="4495801" y="2514600"/>
                <a:ext cx="15163800" cy="864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EFF2BBAF-D11A-43D1-AA78-12E59B069C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1" y="2514600"/>
                <a:ext cx="15163800" cy="864532"/>
              </a:xfrm>
              <a:prstGeom prst="rect">
                <a:avLst/>
              </a:prstGeom>
              <a:blipFill>
                <a:blip r:embed="rId3"/>
                <a:stretch>
                  <a:fillRect l="-1649" t="-8511" b="-28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/>
              <p:nvPr/>
            </p:nvSpPr>
            <p:spPr>
              <a:xfrm>
                <a:off x="2514600" y="3124200"/>
                <a:ext cx="8077200" cy="3004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</m:t>
                            </m:r>
                          </m:e>
                        </m:eqAr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kumimoji="0" lang="en-US" sz="4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B50543F5-6982-422C-8705-C7E47AD68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3124200"/>
                <a:ext cx="8077200" cy="30040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/>
              <p:nvPr/>
            </p:nvSpPr>
            <p:spPr>
              <a:xfrm>
                <a:off x="2438400" y="5943600"/>
                <a:ext cx="8610600" cy="3004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marR="0" lvl="0" indent="0" algn="l" defTabSz="2177278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4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16</m:t>
                                </m:r>
                              </m:den>
                            </m:f>
                            <m: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4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2</m:t>
                                </m:r>
                              </m:den>
                            </m:f>
                            <m:r>
                              <a:rPr kumimoji="0" lang="en-US" sz="4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</m:t>
                            </m:r>
                            <m: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</m:t>
                            </m:r>
                          </m:e>
                          <m:e>
                            <m: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4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8</m:t>
                                </m:r>
                              </m:den>
                            </m:f>
                            <m: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𝑘</m:t>
                                </m:r>
                                <m: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3</m:t>
                                </m:r>
                              </m:den>
                            </m:f>
                            <m:r>
                              <a:rPr kumimoji="0" lang="en-US" sz="4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    </m:t>
                            </m:r>
                          </m:e>
                        </m:eqArr>
                      </m:e>
                    </m:d>
                    <m:r>
                      <a:rPr kumimoji="0" lang="en-US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d>
                      <m:d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∈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ℤ</m:t>
                        </m:r>
                      </m:e>
                    </m:d>
                    <m:r>
                      <a:rPr kumimoji="0" lang="en-US" sz="4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CE15C6D-A23B-43F7-AB3A-D83F8B23E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5943600"/>
                <a:ext cx="8610600" cy="300409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/>
              <p:nvPr/>
            </p:nvSpPr>
            <p:spPr>
              <a:xfrm>
                <a:off x="12877800" y="3276600"/>
                <a:ext cx="9753600" cy="3004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  <m:e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24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   </m:t>
                            </m:r>
                          </m:e>
                        </m:eqArr>
                      </m:e>
                    </m: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kumimoji="0" lang="en-US" sz="4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96204DAD-0946-48B1-913D-E27D3E442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0" y="3276600"/>
                <a:ext cx="9753600" cy="300409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/>
              <p:nvPr/>
            </p:nvSpPr>
            <p:spPr>
              <a:xfrm>
                <a:off x="12954000" y="6096000"/>
                <a:ext cx="8534400" cy="3004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0850" lvl="0">
                  <a:lnSpc>
                    <a:spcPct val="107000"/>
                  </a:lnSpc>
                  <a:spcAft>
                    <a:spcPts val="800"/>
                  </a:spcAft>
                  <a:defRPr/>
                </a:pPr>
                <a:r>
                  <a:rPr kumimoji="0" lang="en-US" sz="5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99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4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18</m:t>
                                </m:r>
                              </m:den>
                            </m:f>
                            <m: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  <m:e>
                            <m: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𝑥</m:t>
                            </m:r>
                            <m: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f>
                              <m:fPr>
                                <m:ctrlP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sz="4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kumimoji="0" lang="en-US" sz="4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9</m:t>
                                </m:r>
                              </m:den>
                            </m:f>
                            <m:r>
                              <a:rPr kumimoji="0" lang="en-US" sz="4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4800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4800" b="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US" sz="48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eqArr>
                      </m:e>
                    </m:d>
                    <m:r>
                      <a:rPr kumimoji="0" lang="en-US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</m:t>
                    </m:r>
                    <m:r>
                      <a:rPr kumimoji="0" lang="en-US" sz="4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d>
                      <m:dPr>
                        <m:ctrlP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𝑘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∈</m:t>
                        </m:r>
                        <m:r>
                          <a:rPr kumimoji="0" lang="en-US" sz="4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ℤ</m:t>
                        </m:r>
                      </m:e>
                    </m:d>
                    <m:r>
                      <a:rPr kumimoji="0" lang="en-US" sz="48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CAAD78B-298D-48CA-98D6-1B49EC390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0" y="6096000"/>
                <a:ext cx="8534400" cy="30040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1" name="Group 150"/>
          <p:cNvGrpSpPr/>
          <p:nvPr/>
        </p:nvGrpSpPr>
        <p:grpSpPr>
          <a:xfrm>
            <a:off x="557978" y="9231695"/>
            <a:ext cx="4295074" cy="819112"/>
            <a:chOff x="1205494" y="6947472"/>
            <a:chExt cx="4029091" cy="819220"/>
          </a:xfrm>
        </p:grpSpPr>
        <p:sp>
          <p:nvSpPr>
            <p:cNvPr id="127" name="Freeform 20"/>
            <p:cNvSpPr>
              <a:spLocks/>
            </p:cNvSpPr>
            <p:nvPr/>
          </p:nvSpPr>
          <p:spPr bwMode="auto">
            <a:xfrm rot="16200000" flipV="1">
              <a:off x="2608156" y="5810396"/>
              <a:ext cx="782727" cy="3056880"/>
            </a:xfrm>
            <a:prstGeom prst="round1Rect">
              <a:avLst/>
            </a:prstGeom>
            <a:solidFill>
              <a:schemeClr val="bg1"/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28" tIns="45714" rIns="91428" bIns="45714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2177704" y="6997150"/>
              <a:ext cx="3056881" cy="769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400" b="1" dirty="0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solidFill>
                    <a:srgbClr val="548235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sz="4400" b="1" dirty="0">
                <a:solidFill>
                  <a:srgbClr val="54823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9" name="Round Diagonal Corner Rectangle 128"/>
            <p:cNvSpPr/>
            <p:nvPr/>
          </p:nvSpPr>
          <p:spPr>
            <a:xfrm flipV="1">
              <a:off x="1205494" y="6951957"/>
              <a:ext cx="774046" cy="775029"/>
            </a:xfrm>
            <a:prstGeom prst="round2Diag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Freeform 15"/>
            <p:cNvSpPr>
              <a:spLocks noEditPoints="1"/>
            </p:cNvSpPr>
            <p:nvPr/>
          </p:nvSpPr>
          <p:spPr bwMode="auto">
            <a:xfrm>
              <a:off x="1375232" y="7017843"/>
              <a:ext cx="501844" cy="640616"/>
            </a:xfrm>
            <a:custGeom>
              <a:avLst/>
              <a:gdLst>
                <a:gd name="T0" fmla="*/ 135 w 145"/>
                <a:gd name="T1" fmla="*/ 72 h 197"/>
                <a:gd name="T2" fmla="*/ 72 w 145"/>
                <a:gd name="T3" fmla="*/ 135 h 197"/>
                <a:gd name="T4" fmla="*/ 9 w 145"/>
                <a:gd name="T5" fmla="*/ 72 h 197"/>
                <a:gd name="T6" fmla="*/ 72 w 145"/>
                <a:gd name="T7" fmla="*/ 9 h 197"/>
                <a:gd name="T8" fmla="*/ 115 w 145"/>
                <a:gd name="T9" fmla="*/ 26 h 197"/>
                <a:gd name="T10" fmla="*/ 60 w 145"/>
                <a:gd name="T11" fmla="*/ 82 h 197"/>
                <a:gd name="T12" fmla="*/ 30 w 145"/>
                <a:gd name="T13" fmla="*/ 60 h 197"/>
                <a:gd name="T14" fmla="*/ 20 w 145"/>
                <a:gd name="T15" fmla="*/ 68 h 197"/>
                <a:gd name="T16" fmla="*/ 61 w 145"/>
                <a:gd name="T17" fmla="*/ 126 h 197"/>
                <a:gd name="T18" fmla="*/ 123 w 145"/>
                <a:gd name="T19" fmla="*/ 35 h 197"/>
                <a:gd name="T20" fmla="*/ 135 w 145"/>
                <a:gd name="T21" fmla="*/ 72 h 197"/>
                <a:gd name="T22" fmla="*/ 145 w 145"/>
                <a:gd name="T23" fmla="*/ 12 h 197"/>
                <a:gd name="T24" fmla="*/ 135 w 145"/>
                <a:gd name="T25" fmla="*/ 12 h 197"/>
                <a:gd name="T26" fmla="*/ 123 w 145"/>
                <a:gd name="T27" fmla="*/ 21 h 197"/>
                <a:gd name="T28" fmla="*/ 72 w 145"/>
                <a:gd name="T29" fmla="*/ 0 h 197"/>
                <a:gd name="T30" fmla="*/ 0 w 145"/>
                <a:gd name="T31" fmla="*/ 72 h 197"/>
                <a:gd name="T32" fmla="*/ 30 w 145"/>
                <a:gd name="T33" fmla="*/ 131 h 197"/>
                <a:gd name="T34" fmla="*/ 7 w 145"/>
                <a:gd name="T35" fmla="*/ 175 h 197"/>
                <a:gd name="T36" fmla="*/ 13 w 145"/>
                <a:gd name="T37" fmla="*/ 193 h 197"/>
                <a:gd name="T38" fmla="*/ 32 w 145"/>
                <a:gd name="T39" fmla="*/ 187 h 197"/>
                <a:gd name="T40" fmla="*/ 51 w 145"/>
                <a:gd name="T41" fmla="*/ 141 h 197"/>
                <a:gd name="T42" fmla="*/ 51 w 145"/>
                <a:gd name="T43" fmla="*/ 141 h 197"/>
                <a:gd name="T44" fmla="*/ 72 w 145"/>
                <a:gd name="T45" fmla="*/ 145 h 197"/>
                <a:gd name="T46" fmla="*/ 145 w 145"/>
                <a:gd name="T47" fmla="*/ 72 h 197"/>
                <a:gd name="T48" fmla="*/ 129 w 145"/>
                <a:gd name="T49" fmla="*/ 28 h 197"/>
                <a:gd name="T50" fmla="*/ 145 w 145"/>
                <a:gd name="T51" fmla="*/ 12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5" h="197">
                  <a:moveTo>
                    <a:pt x="135" y="72"/>
                  </a:moveTo>
                  <a:cubicBezTo>
                    <a:pt x="135" y="107"/>
                    <a:pt x="107" y="135"/>
                    <a:pt x="72" y="135"/>
                  </a:cubicBezTo>
                  <a:cubicBezTo>
                    <a:pt x="37" y="135"/>
                    <a:pt x="9" y="107"/>
                    <a:pt x="9" y="72"/>
                  </a:cubicBezTo>
                  <a:cubicBezTo>
                    <a:pt x="9" y="37"/>
                    <a:pt x="37" y="9"/>
                    <a:pt x="72" y="9"/>
                  </a:cubicBezTo>
                  <a:cubicBezTo>
                    <a:pt x="89" y="9"/>
                    <a:pt x="104" y="15"/>
                    <a:pt x="115" y="26"/>
                  </a:cubicBezTo>
                  <a:cubicBezTo>
                    <a:pt x="101" y="38"/>
                    <a:pt x="80" y="57"/>
                    <a:pt x="60" y="82"/>
                  </a:cubicBezTo>
                  <a:cubicBezTo>
                    <a:pt x="50" y="74"/>
                    <a:pt x="40" y="67"/>
                    <a:pt x="30" y="60"/>
                  </a:cubicBezTo>
                  <a:cubicBezTo>
                    <a:pt x="26" y="63"/>
                    <a:pt x="24" y="65"/>
                    <a:pt x="20" y="68"/>
                  </a:cubicBezTo>
                  <a:cubicBezTo>
                    <a:pt x="34" y="88"/>
                    <a:pt x="47" y="107"/>
                    <a:pt x="61" y="126"/>
                  </a:cubicBezTo>
                  <a:cubicBezTo>
                    <a:pt x="80" y="95"/>
                    <a:pt x="99" y="63"/>
                    <a:pt x="123" y="35"/>
                  </a:cubicBezTo>
                  <a:cubicBezTo>
                    <a:pt x="130" y="45"/>
                    <a:pt x="135" y="58"/>
                    <a:pt x="135" y="72"/>
                  </a:cubicBezTo>
                  <a:close/>
                  <a:moveTo>
                    <a:pt x="145" y="12"/>
                  </a:moveTo>
                  <a:cubicBezTo>
                    <a:pt x="141" y="12"/>
                    <a:pt x="138" y="12"/>
                    <a:pt x="135" y="12"/>
                  </a:cubicBezTo>
                  <a:cubicBezTo>
                    <a:pt x="135" y="12"/>
                    <a:pt x="130" y="15"/>
                    <a:pt x="123" y="21"/>
                  </a:cubicBezTo>
                  <a:cubicBezTo>
                    <a:pt x="110" y="8"/>
                    <a:pt x="92" y="0"/>
                    <a:pt x="72" y="0"/>
                  </a:cubicBezTo>
                  <a:cubicBezTo>
                    <a:pt x="32" y="0"/>
                    <a:pt x="0" y="32"/>
                    <a:pt x="0" y="72"/>
                  </a:cubicBezTo>
                  <a:cubicBezTo>
                    <a:pt x="0" y="97"/>
                    <a:pt x="11" y="118"/>
                    <a:pt x="30" y="131"/>
                  </a:cubicBezTo>
                  <a:cubicBezTo>
                    <a:pt x="7" y="175"/>
                    <a:pt x="7" y="175"/>
                    <a:pt x="7" y="175"/>
                  </a:cubicBezTo>
                  <a:cubicBezTo>
                    <a:pt x="3" y="182"/>
                    <a:pt x="6" y="190"/>
                    <a:pt x="13" y="193"/>
                  </a:cubicBezTo>
                  <a:cubicBezTo>
                    <a:pt x="20" y="197"/>
                    <a:pt x="28" y="194"/>
                    <a:pt x="32" y="187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1" y="141"/>
                    <a:pt x="51" y="141"/>
                    <a:pt x="51" y="141"/>
                  </a:cubicBezTo>
                  <a:cubicBezTo>
                    <a:pt x="58" y="143"/>
                    <a:pt x="65" y="145"/>
                    <a:pt x="72" y="145"/>
                  </a:cubicBezTo>
                  <a:cubicBezTo>
                    <a:pt x="112" y="145"/>
                    <a:pt x="145" y="112"/>
                    <a:pt x="145" y="72"/>
                  </a:cubicBezTo>
                  <a:cubicBezTo>
                    <a:pt x="145" y="55"/>
                    <a:pt x="138" y="40"/>
                    <a:pt x="129" y="28"/>
                  </a:cubicBezTo>
                  <a:cubicBezTo>
                    <a:pt x="134" y="22"/>
                    <a:pt x="139" y="17"/>
                    <a:pt x="145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0F71FE-0DA9-4181-A5B8-D12A5408F222}"/>
                  </a:ext>
                </a:extLst>
              </p:cNvPr>
              <p:cNvSpPr txBox="1"/>
              <p:nvPr/>
            </p:nvSpPr>
            <p:spPr>
              <a:xfrm>
                <a:off x="7105752" y="10682862"/>
                <a:ext cx="5257800" cy="36395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=5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𝜋</m:t>
                              </m:r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         </m:t>
                              </m:r>
                            </m:e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10F71FE-0DA9-4181-A5B8-D12A5408F2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5752" y="10682862"/>
                <a:ext cx="5257800" cy="3639522"/>
              </a:xfrm>
              <a:prstGeom prst="rect">
                <a:avLst/>
              </a:prstGeom>
              <a:blipFill>
                <a:blip r:embed="rId8"/>
                <a:stretch>
                  <a:fillRect r="-34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22AD11-8CC6-45A0-B06E-C30300C19B5C}"/>
                  </a:ext>
                </a:extLst>
              </p:cNvPr>
              <p:cNvSpPr txBox="1"/>
              <p:nvPr/>
            </p:nvSpPr>
            <p:spPr>
              <a:xfrm>
                <a:off x="14954352" y="10606662"/>
                <a:ext cx="7162800" cy="29104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 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en-US" sz="4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kumimoji="0" lang="en-US" sz="4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US" sz="48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kumimoji="0" lang="en-US" sz="4800" b="0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16</m:t>
                                  </m:r>
                                </m:den>
                              </m:f>
                              <m:r>
                                <a:rPr kumimoji="0" lang="en-US" sz="4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4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  <m:r>
                                <a:rPr lang="en-US" sz="4800" b="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f>
                                <m:fPr>
                                  <m:ctrlP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8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4800" b="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eqArr>
                        </m:e>
                      </m:d>
                      <m:r>
                        <a:rPr kumimoji="0" lang="en-US" sz="4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 </m:t>
                      </m:r>
                      <m:d>
                        <m:dPr>
                          <m:ctrlP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∈</m:t>
                          </m:r>
                          <m:r>
                            <a:rPr kumimoji="0" lang="en-US" sz="4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ℤ</m:t>
                          </m:r>
                        </m:e>
                      </m:d>
                    </m:oMath>
                  </m:oMathPara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EF22AD11-8CC6-45A0-B06E-C30300C19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54352" y="10606662"/>
                <a:ext cx="7162800" cy="29104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D564C4-18C1-4CD8-981B-393BC4242DFE}"/>
                  </a:ext>
                </a:extLst>
              </p:cNvPr>
              <p:cNvSpPr txBox="1"/>
              <p:nvPr/>
            </p:nvSpPr>
            <p:spPr>
              <a:xfrm>
                <a:off x="15106752" y="9920862"/>
                <a:ext cx="7315200" cy="1075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m:rPr>
                        <m:sty m:val="p"/>
                      </m:rPr>
                      <a:rPr lang="en-US" sz="4800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=</a:t>
                </a:r>
                <a:r>
                  <a:rPr lang="en-US" sz="4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D564C4-18C1-4CD8-981B-393BC4242D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6752" y="9920862"/>
                <a:ext cx="7315200" cy="1075679"/>
              </a:xfrm>
              <a:prstGeom prst="rect">
                <a:avLst/>
              </a:prstGeom>
              <a:blipFill>
                <a:blip r:embed="rId10"/>
                <a:stretch>
                  <a:fillRect t="-3955" r="-3667" b="-15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8F82B2A-196F-41D7-93C8-12633567BEC1}"/>
                  </a:ext>
                </a:extLst>
              </p:cNvPr>
              <p:cNvSpPr/>
              <p:nvPr/>
            </p:nvSpPr>
            <p:spPr>
              <a:xfrm>
                <a:off x="1009752" y="9920862"/>
                <a:ext cx="14325600" cy="9028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tương</a:t>
                </a:r>
                <a:r>
                  <a:rPr kumimoji="0" lang="en-US" sz="4400" b="1" i="0" u="none" strike="noStrike" kern="1200" cap="none" spc="0" normalizeH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đương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𝑠𝑖𝑛𝑥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𝑐𝑜𝑠𝑥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28F82B2A-196F-41D7-93C8-12633567BEC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752" y="9920862"/>
                <a:ext cx="14325600" cy="902876"/>
              </a:xfrm>
              <a:prstGeom prst="rect">
                <a:avLst/>
              </a:prstGeom>
              <a:blipFill>
                <a:blip r:embed="rId11"/>
                <a:stretch>
                  <a:fillRect l="-1745" t="-1342" b="-28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58BE262-00FE-4C8C-9623-B6750A39CC30}"/>
                  </a:ext>
                </a:extLst>
              </p:cNvPr>
              <p:cNvSpPr txBox="1"/>
              <p:nvPr/>
            </p:nvSpPr>
            <p:spPr>
              <a:xfrm>
                <a:off x="1238352" y="11749662"/>
                <a:ext cx="5943600" cy="1072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kumimoji="0" lang="en-US" sz="4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800" i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4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=</a:t>
                </a:r>
                <a:r>
                  <a:rPr lang="en-US" sz="4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4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</a:rPr>
                  <a:t>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58BE262-00FE-4C8C-9623-B6750A39C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352" y="11749662"/>
                <a:ext cx="5943600" cy="1072153"/>
              </a:xfrm>
              <a:prstGeom prst="rect">
                <a:avLst/>
              </a:prstGeom>
              <a:blipFill>
                <a:blip r:embed="rId12"/>
                <a:stretch>
                  <a:fillRect t="-3977" r="-2667" b="-15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Oval 52">
            <a:extLst>
              <a:ext uri="{FF2B5EF4-FFF2-40B4-BE49-F238E27FC236}">
                <a16:creationId xmlns:a16="http://schemas.microsoft.com/office/drawing/2014/main" id="{B9C0B339-B212-459D-B8C0-AE61AE48E903}"/>
              </a:ext>
            </a:extLst>
          </p:cNvPr>
          <p:cNvSpPr/>
          <p:nvPr/>
        </p:nvSpPr>
        <p:spPr>
          <a:xfrm>
            <a:off x="2521226" y="7037726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04118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  <p:bldP spid="56" grpId="0"/>
      <p:bldP spid="2" grpId="0"/>
      <p:bldP spid="52" grpId="0"/>
      <p:bldP spid="54" grpId="0"/>
      <p:bldP spid="5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703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016E379-FFA0-495D-AA37-34039E7B5B0D}"/>
              </a:ext>
            </a:extLst>
          </p:cNvPr>
          <p:cNvGrpSpPr/>
          <p:nvPr/>
        </p:nvGrpSpPr>
        <p:grpSpPr>
          <a:xfrm>
            <a:off x="211119" y="2493915"/>
            <a:ext cx="23729672" cy="4436847"/>
            <a:chOff x="211119" y="2493915"/>
            <a:chExt cx="23729672" cy="4436847"/>
          </a:xfrm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9084FF8-CC24-4A9C-A367-4104BFC8E992}"/>
                </a:ext>
              </a:extLst>
            </p:cNvPr>
            <p:cNvSpPr/>
            <p:nvPr/>
          </p:nvSpPr>
          <p:spPr>
            <a:xfrm>
              <a:off x="454114" y="2863801"/>
              <a:ext cx="23486677" cy="4066961"/>
            </a:xfrm>
            <a:prstGeom prst="roundRect">
              <a:avLst>
                <a:gd name="adj" fmla="val 313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67">
              <a:extLst>
                <a:ext uri="{FF2B5EF4-FFF2-40B4-BE49-F238E27FC236}">
                  <a16:creationId xmlns:a16="http://schemas.microsoft.com/office/drawing/2014/main" id="{A926B0C7-F7BB-4A27-A739-155F56F668DF}"/>
                </a:ext>
              </a:extLst>
            </p:cNvPr>
            <p:cNvGrpSpPr/>
            <p:nvPr/>
          </p:nvGrpSpPr>
          <p:grpSpPr>
            <a:xfrm>
              <a:off x="211119" y="2493915"/>
              <a:ext cx="3780976" cy="1181233"/>
              <a:chOff x="1311958" y="3405486"/>
              <a:chExt cx="3508887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0E6D9B88-7A95-441E-8948-C7716AE39F2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3367" y="2499000"/>
                <a:ext cx="826207" cy="274874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CD806D-FDD0-4CAE-B8F9-68FEFCDD58F7}"/>
                  </a:ext>
                </a:extLst>
              </p:cNvPr>
              <p:cNvSpPr txBox="1"/>
              <p:nvPr/>
            </p:nvSpPr>
            <p:spPr>
              <a:xfrm>
                <a:off x="2581004" y="3568569"/>
                <a:ext cx="1724480" cy="637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83A33C74-77CA-45D5-AE4E-F23E5FE4A19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992F734-F47B-4913-AF37-B3DAA339337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C3948EAC-8CFD-4FF6-BC29-BD5B6B57DA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1D271343-128D-4BEF-AEB2-B3E5EE9025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E7105E74-88E1-4635-A509-9795E23D9E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8B72665-CAC0-4332-9BEC-90A81B0C7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1F5D4CDD-90E5-4BB7-93BB-005AF473C1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D38F2923-7F8F-4AD3-9BBB-7AE0B8E88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D737F9A5-0C75-4128-8B2F-81E7FBB48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DF99D580-8616-498D-AA71-D2C6F95A7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B78C87F7-F610-4EDE-9ED0-B6BA913C04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C64FDDD8-8ED9-414B-ADEB-0A2EECE670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8071D399-60B3-4E21-966A-505BB769EF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E61562A2-2C2F-4C25-AC53-EDE4CC663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129A7C79-4C7E-47DD-BF3A-D95C440D6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13F335E6-E8B5-465A-A9D2-74F0947AA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64051BD6-D56F-4B8D-948C-559C2720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C5246CF0-255B-4F07-9A99-099DCCA49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EC5A1A2F-CB94-44FE-AF21-EF7B34210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450D4CA8-73A3-469A-885C-95B62501E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DEF7C42-DD18-48A2-906A-139D0D4BE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463BFB8E-C88F-45FE-BE8E-942EDB965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D6F6F416-3CEC-484F-BA25-10DB801FE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6" name="Freeform 34">
                  <a:extLst>
                    <a:ext uri="{FF2B5EF4-FFF2-40B4-BE49-F238E27FC236}">
                      <a16:creationId xmlns:a16="http://schemas.microsoft.com/office/drawing/2014/main" id="{2958E991-D44E-4452-9CF3-B95AB1C1E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7" name="Freeform 35">
                  <a:extLst>
                    <a:ext uri="{FF2B5EF4-FFF2-40B4-BE49-F238E27FC236}">
                      <a16:creationId xmlns:a16="http://schemas.microsoft.com/office/drawing/2014/main" id="{6C181CC7-D559-43EE-BF6F-DD08F864E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8" name="Freeform 36">
                  <a:extLst>
                    <a:ext uri="{FF2B5EF4-FFF2-40B4-BE49-F238E27FC236}">
                      <a16:creationId xmlns:a16="http://schemas.microsoft.com/office/drawing/2014/main" id="{6D6EE483-704C-4EDC-BA34-1C5BB8986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454114" y="7069803"/>
            <a:ext cx="23575596" cy="6476916"/>
            <a:chOff x="292808" y="5296941"/>
            <a:chExt cx="23508002" cy="5438795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344732" y="5296941"/>
              <a:ext cx="23456078" cy="5438795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71815" y="3430406"/>
                <a:ext cx="21464093" cy="430251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</a:p>
              <a:p>
                <a:pPr>
                  <a:lnSpc>
                    <a:spcPct val="150000"/>
                  </a:lnSpc>
                </a:pPr>
                <a:endParaRPr lang="en-US" sz="1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	B.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C.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		D.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15" y="3430406"/>
                <a:ext cx="21464093" cy="4302518"/>
              </a:xfrm>
              <a:prstGeom prst="rect">
                <a:avLst/>
              </a:prstGeom>
              <a:blipFill>
                <a:blip r:embed="rId3"/>
                <a:stretch>
                  <a:fillRect l="-11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65503" y="8593164"/>
                <a:ext cx="14038112" cy="2450891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5503" y="8593164"/>
                <a:ext cx="14038112" cy="2450891"/>
              </a:xfrm>
              <a:prstGeom prst="rect">
                <a:avLst/>
              </a:prstGeom>
              <a:blipFill>
                <a:blip r:embed="rId4"/>
                <a:stretch>
                  <a:fillRect l="-1737" t="-820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61">
            <a:extLst>
              <a:ext uri="{FF2B5EF4-FFF2-40B4-BE49-F238E27FC236}">
                <a16:creationId xmlns:a16="http://schemas.microsoft.com/office/drawing/2014/main" id="{04B44608-DB2B-4F3A-A56F-D87CBD4C1E49}"/>
              </a:ext>
            </a:extLst>
          </p:cNvPr>
          <p:cNvSpPr/>
          <p:nvPr/>
        </p:nvSpPr>
        <p:spPr>
          <a:xfrm>
            <a:off x="14554200" y="5138885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grpSp>
        <p:nvGrpSpPr>
          <p:cNvPr id="81" name="Group 74">
            <a:extLst>
              <a:ext uri="{FF2B5EF4-FFF2-40B4-BE49-F238E27FC236}">
                <a16:creationId xmlns:a16="http://schemas.microsoft.com/office/drawing/2014/main" id="{62EED8BB-A476-47CB-BD2B-483AAAC68C00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E5BFE38-E748-4108-8823-1F33707968D2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3" name="Group 46">
              <a:extLst>
                <a:ext uri="{FF2B5EF4-FFF2-40B4-BE49-F238E27FC236}">
                  <a16:creationId xmlns:a16="http://schemas.microsoft.com/office/drawing/2014/main" id="{FC6FDA79-0C19-472C-901C-95BA2D9DECE8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4" name="Round Same Side Corner Rectangle 40">
                <a:extLst>
                  <a:ext uri="{FF2B5EF4-FFF2-40B4-BE49-F238E27FC236}">
                    <a16:creationId xmlns:a16="http://schemas.microsoft.com/office/drawing/2014/main" id="{BE3C150B-2B63-4804-86BB-995FB2F2F6AE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2466139-56A6-4B37-81B0-6D08F3339126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3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2DDF731-F531-4799-B079-3104F123CA17}"/>
              </a:ext>
            </a:extLst>
          </p:cNvPr>
          <p:cNvGrpSpPr/>
          <p:nvPr/>
        </p:nvGrpSpPr>
        <p:grpSpPr>
          <a:xfrm>
            <a:off x="211119" y="2493915"/>
            <a:ext cx="23491768" cy="6041616"/>
            <a:chOff x="211119" y="2493915"/>
            <a:chExt cx="23491768" cy="6041616"/>
          </a:xfrm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9084FF8-CC24-4A9C-A367-4104BFC8E992}"/>
                </a:ext>
              </a:extLst>
            </p:cNvPr>
            <p:cNvSpPr/>
            <p:nvPr/>
          </p:nvSpPr>
          <p:spPr>
            <a:xfrm>
              <a:off x="216210" y="2700019"/>
              <a:ext cx="23486677" cy="5835512"/>
            </a:xfrm>
            <a:prstGeom prst="roundRect">
              <a:avLst>
                <a:gd name="adj" fmla="val 313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67">
              <a:extLst>
                <a:ext uri="{FF2B5EF4-FFF2-40B4-BE49-F238E27FC236}">
                  <a16:creationId xmlns:a16="http://schemas.microsoft.com/office/drawing/2014/main" id="{A926B0C7-F7BB-4A27-A739-155F56F668DF}"/>
                </a:ext>
              </a:extLst>
            </p:cNvPr>
            <p:cNvGrpSpPr/>
            <p:nvPr/>
          </p:nvGrpSpPr>
          <p:grpSpPr>
            <a:xfrm>
              <a:off x="211119" y="2493915"/>
              <a:ext cx="3780976" cy="1181233"/>
              <a:chOff x="1311958" y="3405486"/>
              <a:chExt cx="3508887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0E6D9B88-7A95-441E-8948-C7716AE39F2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3367" y="2499000"/>
                <a:ext cx="826207" cy="274874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CD806D-FDD0-4CAE-B8F9-68FEFCDD58F7}"/>
                  </a:ext>
                </a:extLst>
              </p:cNvPr>
              <p:cNvSpPr txBox="1"/>
              <p:nvPr/>
            </p:nvSpPr>
            <p:spPr>
              <a:xfrm>
                <a:off x="2581004" y="3568569"/>
                <a:ext cx="1724480" cy="637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83A33C74-77CA-45D5-AE4E-F23E5FE4A19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992F734-F47B-4913-AF37-B3DAA339337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C3948EAC-8CFD-4FF6-BC29-BD5B6B57DA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1D271343-128D-4BEF-AEB2-B3E5EE9025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E7105E74-88E1-4635-A509-9795E23D9E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8B72665-CAC0-4332-9BEC-90A81B0C7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1F5D4CDD-90E5-4BB7-93BB-005AF473C1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D38F2923-7F8F-4AD3-9BBB-7AE0B8E88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D737F9A5-0C75-4128-8B2F-81E7FBB48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DF99D580-8616-498D-AA71-D2C6F95A7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B78C87F7-F610-4EDE-9ED0-B6BA913C04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C64FDDD8-8ED9-414B-ADEB-0A2EECE670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8071D399-60B3-4E21-966A-505BB769EF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E61562A2-2C2F-4C25-AC53-EDE4CC663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129A7C79-4C7E-47DD-BF3A-D95C440D6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13F335E6-E8B5-465A-A9D2-74F0947AA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64051BD6-D56F-4B8D-948C-559C2720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C5246CF0-255B-4F07-9A99-099DCCA49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EC5A1A2F-CB94-44FE-AF21-EF7B34210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450D4CA8-73A3-469A-885C-95B62501E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DEF7C42-DD18-48A2-906A-139D0D4BE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463BFB8E-C88F-45FE-BE8E-942EDB965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D6F6F416-3CEC-484F-BA25-10DB801FE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6" name="Freeform 34">
                  <a:extLst>
                    <a:ext uri="{FF2B5EF4-FFF2-40B4-BE49-F238E27FC236}">
                      <a16:creationId xmlns:a16="http://schemas.microsoft.com/office/drawing/2014/main" id="{2958E991-D44E-4452-9CF3-B95AB1C1E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7" name="Freeform 35">
                  <a:extLst>
                    <a:ext uri="{FF2B5EF4-FFF2-40B4-BE49-F238E27FC236}">
                      <a16:creationId xmlns:a16="http://schemas.microsoft.com/office/drawing/2014/main" id="{6C181CC7-D559-43EE-BF6F-DD08F864E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8" name="Freeform 36">
                  <a:extLst>
                    <a:ext uri="{FF2B5EF4-FFF2-40B4-BE49-F238E27FC236}">
                      <a16:creationId xmlns:a16="http://schemas.microsoft.com/office/drawing/2014/main" id="{6D6EE483-704C-4EDC-BA34-1C5BB8986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46789" y="9047472"/>
            <a:ext cx="23523523" cy="4268635"/>
            <a:chOff x="257272" y="5283431"/>
            <a:chExt cx="23456078" cy="3584458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57272" y="5283431"/>
              <a:ext cx="23456078" cy="35844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4607" y="2889430"/>
                <a:ext cx="18894034" cy="31532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00" b="1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nghịch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07" y="2889430"/>
                <a:ext cx="18894034" cy="3153267"/>
              </a:xfrm>
              <a:prstGeom prst="rect">
                <a:avLst/>
              </a:prstGeom>
              <a:blipFill>
                <a:blip r:embed="rId3"/>
                <a:stretch>
                  <a:fillRect l="-1290" t="-6383" b="-7930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914716" y="12286915"/>
                <a:ext cx="21750071" cy="8194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4716" y="12286915"/>
                <a:ext cx="21750071" cy="819485"/>
              </a:xfrm>
              <a:prstGeom prst="rect">
                <a:avLst/>
              </a:prstGeom>
              <a:blipFill>
                <a:blip r:embed="rId4"/>
                <a:stretch>
                  <a:fillRect l="-1121" t="-24627" b="-2014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4090167" y="604269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grpSp>
        <p:nvGrpSpPr>
          <p:cNvPr id="81" name="Group 74">
            <a:extLst>
              <a:ext uri="{FF2B5EF4-FFF2-40B4-BE49-F238E27FC236}">
                <a16:creationId xmlns:a16="http://schemas.microsoft.com/office/drawing/2014/main" id="{7CB2ADA6-7663-4AE6-9600-7F7B5833CC41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DAC577B-4285-4D6A-832F-72BB1090D849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4" name="Group 46">
              <a:extLst>
                <a:ext uri="{FF2B5EF4-FFF2-40B4-BE49-F238E27FC236}">
                  <a16:creationId xmlns:a16="http://schemas.microsoft.com/office/drawing/2014/main" id="{64A616D3-41C6-463F-8710-B94ACCA2E786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5" name="Round Same Side Corner Rectangle 40">
                <a:extLst>
                  <a:ext uri="{FF2B5EF4-FFF2-40B4-BE49-F238E27FC236}">
                    <a16:creationId xmlns:a16="http://schemas.microsoft.com/office/drawing/2014/main" id="{943F28C2-F071-4FD9-875C-1724CBBF854B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26BDC6A-02EA-408C-8237-7DE9B69B60C0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pic>
        <p:nvPicPr>
          <p:cNvPr id="87" name="Picture 86">
            <a:extLst>
              <a:ext uri="{FF2B5EF4-FFF2-40B4-BE49-F238E27FC236}">
                <a16:creationId xmlns:a16="http://schemas.microsoft.com/office/drawing/2014/main" id="{C80A4AFD-BAD8-4E2C-A013-5219E30D1E6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086600" y="9282140"/>
            <a:ext cx="9829800" cy="271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3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AA1A8D7-AD6B-4F8A-AF7F-CC365843D052}"/>
              </a:ext>
            </a:extLst>
          </p:cNvPr>
          <p:cNvGrpSpPr/>
          <p:nvPr/>
        </p:nvGrpSpPr>
        <p:grpSpPr>
          <a:xfrm>
            <a:off x="211119" y="2493915"/>
            <a:ext cx="23491768" cy="6041616"/>
            <a:chOff x="211119" y="2493915"/>
            <a:chExt cx="23491768" cy="6041616"/>
          </a:xfrm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9084FF8-CC24-4A9C-A367-4104BFC8E992}"/>
                </a:ext>
              </a:extLst>
            </p:cNvPr>
            <p:cNvSpPr/>
            <p:nvPr/>
          </p:nvSpPr>
          <p:spPr>
            <a:xfrm>
              <a:off x="216210" y="2700019"/>
              <a:ext cx="23486677" cy="5835512"/>
            </a:xfrm>
            <a:prstGeom prst="roundRect">
              <a:avLst>
                <a:gd name="adj" fmla="val 313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67">
              <a:extLst>
                <a:ext uri="{FF2B5EF4-FFF2-40B4-BE49-F238E27FC236}">
                  <a16:creationId xmlns:a16="http://schemas.microsoft.com/office/drawing/2014/main" id="{A926B0C7-F7BB-4A27-A739-155F56F668DF}"/>
                </a:ext>
              </a:extLst>
            </p:cNvPr>
            <p:cNvGrpSpPr/>
            <p:nvPr/>
          </p:nvGrpSpPr>
          <p:grpSpPr>
            <a:xfrm>
              <a:off x="211119" y="2493915"/>
              <a:ext cx="3780976" cy="1181233"/>
              <a:chOff x="1311958" y="3405486"/>
              <a:chExt cx="3508887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0E6D9B88-7A95-441E-8948-C7716AE39F2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3367" y="2499000"/>
                <a:ext cx="826207" cy="274874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CD806D-FDD0-4CAE-B8F9-68FEFCDD58F7}"/>
                  </a:ext>
                </a:extLst>
              </p:cNvPr>
              <p:cNvSpPr txBox="1"/>
              <p:nvPr/>
            </p:nvSpPr>
            <p:spPr>
              <a:xfrm>
                <a:off x="2581004" y="3568569"/>
                <a:ext cx="1724480" cy="637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 </a:t>
                </a:r>
                <a:r>
                  <a:rPr lang="en-US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4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83A33C74-77CA-45D5-AE4E-F23E5FE4A19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992F734-F47B-4913-AF37-B3DAA339337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C3948EAC-8CFD-4FF6-BC29-BD5B6B57DA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1D271343-128D-4BEF-AEB2-B3E5EE9025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E7105E74-88E1-4635-A509-9795E23D9E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8B72665-CAC0-4332-9BEC-90A81B0C7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1F5D4CDD-90E5-4BB7-93BB-005AF473C1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D38F2923-7F8F-4AD3-9BBB-7AE0B8E88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D737F9A5-0C75-4128-8B2F-81E7FBB48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DF99D580-8616-498D-AA71-D2C6F95A7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B78C87F7-F610-4EDE-9ED0-B6BA913C04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C64FDDD8-8ED9-414B-ADEB-0A2EECE670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8071D399-60B3-4E21-966A-505BB769EF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E61562A2-2C2F-4C25-AC53-EDE4CC663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129A7C79-4C7E-47DD-BF3A-D95C440D6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13F335E6-E8B5-465A-A9D2-74F0947AA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64051BD6-D56F-4B8D-948C-559C2720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C5246CF0-255B-4F07-9A99-099DCCA49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EC5A1A2F-CB94-44FE-AF21-EF7B34210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450D4CA8-73A3-469A-885C-95B62501E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DEF7C42-DD18-48A2-906A-139D0D4BE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463BFB8E-C88F-45FE-BE8E-942EDB965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D6F6F416-3CEC-484F-BA25-10DB801FE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6" name="Freeform 34">
                  <a:extLst>
                    <a:ext uri="{FF2B5EF4-FFF2-40B4-BE49-F238E27FC236}">
                      <a16:creationId xmlns:a16="http://schemas.microsoft.com/office/drawing/2014/main" id="{2958E991-D44E-4452-9CF3-B95AB1C1E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7" name="Freeform 35">
                  <a:extLst>
                    <a:ext uri="{FF2B5EF4-FFF2-40B4-BE49-F238E27FC236}">
                      <a16:creationId xmlns:a16="http://schemas.microsoft.com/office/drawing/2014/main" id="{6C181CC7-D559-43EE-BF6F-DD08F864E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8" name="Freeform 36">
                  <a:extLst>
                    <a:ext uri="{FF2B5EF4-FFF2-40B4-BE49-F238E27FC236}">
                      <a16:creationId xmlns:a16="http://schemas.microsoft.com/office/drawing/2014/main" id="{6D6EE483-704C-4EDC-BA34-1C5BB8986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46789" y="9047472"/>
            <a:ext cx="23523523" cy="4268635"/>
            <a:chOff x="257272" y="5283431"/>
            <a:chExt cx="23456078" cy="3584458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57272" y="5283431"/>
              <a:ext cx="23456078" cy="35844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34607" y="3003730"/>
                <a:ext cx="18894034" cy="31532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Mệnh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00" b="1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607" y="3003730"/>
                <a:ext cx="18894034" cy="3153267"/>
              </a:xfrm>
              <a:prstGeom prst="rect">
                <a:avLst/>
              </a:prstGeom>
              <a:blipFill>
                <a:blip r:embed="rId3"/>
                <a:stretch>
                  <a:fillRect l="-1290" t="-6383" b="-750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58341" y="10505977"/>
                <a:ext cx="21308400" cy="8194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𝒄𝒐𝒔𝒙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tung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đối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xứng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C.</a:t>
                </a: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341" y="10505977"/>
                <a:ext cx="21308400" cy="819485"/>
              </a:xfrm>
              <a:prstGeom prst="rect">
                <a:avLst/>
              </a:prstGeom>
              <a:blipFill>
                <a:blip r:embed="rId4"/>
                <a:stretch>
                  <a:fillRect l="-1173" t="-23704" b="-2311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4077676" y="6061747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</a:p>
        </p:txBody>
      </p:sp>
      <p:grpSp>
        <p:nvGrpSpPr>
          <p:cNvPr id="81" name="Group 74">
            <a:extLst>
              <a:ext uri="{FF2B5EF4-FFF2-40B4-BE49-F238E27FC236}">
                <a16:creationId xmlns:a16="http://schemas.microsoft.com/office/drawing/2014/main" id="{7CB2ADA6-7663-4AE6-9600-7F7B5833CC41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DAC577B-4285-4D6A-832F-72BB1090D849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4" name="Group 46">
              <a:extLst>
                <a:ext uri="{FF2B5EF4-FFF2-40B4-BE49-F238E27FC236}">
                  <a16:creationId xmlns:a16="http://schemas.microsoft.com/office/drawing/2014/main" id="{64A616D3-41C6-463F-8710-B94ACCA2E786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5" name="Round Same Side Corner Rectangle 40">
                <a:extLst>
                  <a:ext uri="{FF2B5EF4-FFF2-40B4-BE49-F238E27FC236}">
                    <a16:creationId xmlns:a16="http://schemas.microsoft.com/office/drawing/2014/main" id="{943F28C2-F071-4FD9-875C-1724CBBF854B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26BDC6A-02EA-408C-8237-7DE9B69B60C0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3828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D0D1EBE4-45BC-4CF5-BB35-9C5D8B6A0971}"/>
              </a:ext>
            </a:extLst>
          </p:cNvPr>
          <p:cNvGrpSpPr/>
          <p:nvPr/>
        </p:nvGrpSpPr>
        <p:grpSpPr>
          <a:xfrm>
            <a:off x="211119" y="2493915"/>
            <a:ext cx="23491768" cy="4988566"/>
            <a:chOff x="211119" y="2493915"/>
            <a:chExt cx="23491768" cy="4988566"/>
          </a:xfrm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9084FF8-CC24-4A9C-A367-4104BFC8E992}"/>
                </a:ext>
              </a:extLst>
            </p:cNvPr>
            <p:cNvSpPr/>
            <p:nvPr/>
          </p:nvSpPr>
          <p:spPr>
            <a:xfrm>
              <a:off x="216210" y="2700019"/>
              <a:ext cx="23486677" cy="4782462"/>
            </a:xfrm>
            <a:prstGeom prst="roundRect">
              <a:avLst>
                <a:gd name="adj" fmla="val 313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67">
              <a:extLst>
                <a:ext uri="{FF2B5EF4-FFF2-40B4-BE49-F238E27FC236}">
                  <a16:creationId xmlns:a16="http://schemas.microsoft.com/office/drawing/2014/main" id="{A926B0C7-F7BB-4A27-A739-155F56F668DF}"/>
                </a:ext>
              </a:extLst>
            </p:cNvPr>
            <p:cNvGrpSpPr/>
            <p:nvPr/>
          </p:nvGrpSpPr>
          <p:grpSpPr>
            <a:xfrm>
              <a:off x="211119" y="2493915"/>
              <a:ext cx="3780976" cy="1181233"/>
              <a:chOff x="1311958" y="3405486"/>
              <a:chExt cx="3508887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0E6D9B88-7A95-441E-8948-C7716AE39F2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3367" y="2499000"/>
                <a:ext cx="826207" cy="274874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CD806D-FDD0-4CAE-B8F9-68FEFCDD58F7}"/>
                  </a:ext>
                </a:extLst>
              </p:cNvPr>
              <p:cNvSpPr txBox="1"/>
              <p:nvPr/>
            </p:nvSpPr>
            <p:spPr>
              <a:xfrm>
                <a:off x="2581004" y="3568569"/>
                <a:ext cx="1885145" cy="637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5</a:t>
                </a:r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83A33C74-77CA-45D5-AE4E-F23E5FE4A19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992F734-F47B-4913-AF37-B3DAA339337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C3948EAC-8CFD-4FF6-BC29-BD5B6B57DA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1D271343-128D-4BEF-AEB2-B3E5EE9025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E7105E74-88E1-4635-A509-9795E23D9E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8B72665-CAC0-4332-9BEC-90A81B0C7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1F5D4CDD-90E5-4BB7-93BB-005AF473C1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D38F2923-7F8F-4AD3-9BBB-7AE0B8E88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D737F9A5-0C75-4128-8B2F-81E7FBB48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DF99D580-8616-498D-AA71-D2C6F95A7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B78C87F7-F610-4EDE-9ED0-B6BA913C04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C64FDDD8-8ED9-414B-ADEB-0A2EECE670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8071D399-60B3-4E21-966A-505BB769EF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E61562A2-2C2F-4C25-AC53-EDE4CC663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129A7C79-4C7E-47DD-BF3A-D95C440D6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13F335E6-E8B5-465A-A9D2-74F0947AA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64051BD6-D56F-4B8D-948C-559C2720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C5246CF0-255B-4F07-9A99-099DCCA49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EC5A1A2F-CB94-44FE-AF21-EF7B34210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450D4CA8-73A3-469A-885C-95B62501E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DEF7C42-DD18-48A2-906A-139D0D4BE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463BFB8E-C88F-45FE-BE8E-942EDB965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D6F6F416-3CEC-484F-BA25-10DB801FE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6" name="Freeform 34">
                  <a:extLst>
                    <a:ext uri="{FF2B5EF4-FFF2-40B4-BE49-F238E27FC236}">
                      <a16:creationId xmlns:a16="http://schemas.microsoft.com/office/drawing/2014/main" id="{2958E991-D44E-4452-9CF3-B95AB1C1E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7" name="Freeform 35">
                  <a:extLst>
                    <a:ext uri="{FF2B5EF4-FFF2-40B4-BE49-F238E27FC236}">
                      <a16:creationId xmlns:a16="http://schemas.microsoft.com/office/drawing/2014/main" id="{6C181CC7-D559-43EE-BF6F-DD08F864E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8" name="Freeform 36">
                  <a:extLst>
                    <a:ext uri="{FF2B5EF4-FFF2-40B4-BE49-F238E27FC236}">
                      <a16:creationId xmlns:a16="http://schemas.microsoft.com/office/drawing/2014/main" id="{6D6EE483-704C-4EDC-BA34-1C5BB8986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46789" y="8458200"/>
            <a:ext cx="23523523" cy="4782462"/>
            <a:chOff x="257272" y="5283431"/>
            <a:chExt cx="23456078" cy="3584458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57272" y="5283431"/>
              <a:ext cx="23456078" cy="358445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3023" y="3098847"/>
                <a:ext cx="18894034" cy="31532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của 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là: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000" b="1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20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023" y="3098847"/>
                <a:ext cx="18894034" cy="3153267"/>
              </a:xfrm>
              <a:prstGeom prst="rect">
                <a:avLst/>
              </a:prstGeom>
              <a:blipFill>
                <a:blip r:embed="rId3"/>
                <a:stretch>
                  <a:fillRect l="-1291" t="-6178" b="-293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43400" y="9552650"/>
                <a:ext cx="18293657" cy="8194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 số </a:t>
                </a:r>
                <a14:m>
                  <m:oMath xmlns:m="http://schemas.openxmlformats.org/officeDocument/2006/math"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𝝅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0" y="9552650"/>
                <a:ext cx="18293657" cy="819485"/>
              </a:xfrm>
              <a:prstGeom prst="rect">
                <a:avLst/>
              </a:prstGeom>
              <a:blipFill>
                <a:blip r:embed="rId4"/>
                <a:stretch>
                  <a:fillRect l="-1367" t="-16418" b="-27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3447759" y="4164852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81" name="Group 74">
            <a:extLst>
              <a:ext uri="{FF2B5EF4-FFF2-40B4-BE49-F238E27FC236}">
                <a16:creationId xmlns:a16="http://schemas.microsoft.com/office/drawing/2014/main" id="{7CB2ADA6-7663-4AE6-9600-7F7B5833CC41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DAC577B-4285-4D6A-832F-72BB1090D849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4" name="Group 46">
              <a:extLst>
                <a:ext uri="{FF2B5EF4-FFF2-40B4-BE49-F238E27FC236}">
                  <a16:creationId xmlns:a16="http://schemas.microsoft.com/office/drawing/2014/main" id="{64A616D3-41C6-463F-8710-B94ACCA2E786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5" name="Round Same Side Corner Rectangle 40">
                <a:extLst>
                  <a:ext uri="{FF2B5EF4-FFF2-40B4-BE49-F238E27FC236}">
                    <a16:creationId xmlns:a16="http://schemas.microsoft.com/office/drawing/2014/main" id="{943F28C2-F071-4FD9-875C-1724CBBF854B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26BDC6A-02EA-408C-8237-7DE9B69B60C0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37D852FB-1792-4852-97C4-C6DE296CB7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24351" y="11067715"/>
                <a:ext cx="18085273" cy="8194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 xác định của hàm số là: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US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𝝅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Content Placeholder 2">
                <a:extLst>
                  <a:ext uri="{FF2B5EF4-FFF2-40B4-BE49-F238E27FC236}">
                    <a16:creationId xmlns:a16="http://schemas.microsoft.com/office/drawing/2014/main" id="{37D852FB-1792-4852-97C4-C6DE296CB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351" y="11067715"/>
                <a:ext cx="18085273" cy="819485"/>
              </a:xfrm>
              <a:prstGeom prst="rect">
                <a:avLst/>
              </a:prstGeom>
              <a:blipFill>
                <a:blip r:embed="rId5"/>
                <a:stretch>
                  <a:fillRect l="-1348" t="-7463" b="-373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49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  <p:bldP spid="62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1AD7E0C-3052-4A3B-9DB9-4BD757A679B9}"/>
              </a:ext>
            </a:extLst>
          </p:cNvPr>
          <p:cNvGrpSpPr/>
          <p:nvPr/>
        </p:nvGrpSpPr>
        <p:grpSpPr>
          <a:xfrm>
            <a:off x="211119" y="2493915"/>
            <a:ext cx="23491768" cy="5723154"/>
            <a:chOff x="211119" y="2493915"/>
            <a:chExt cx="23491768" cy="5723154"/>
          </a:xfrm>
        </p:grpSpPr>
        <p:sp>
          <p:nvSpPr>
            <p:cNvPr id="48" name="Rounded Rectangle 52">
              <a:extLst>
                <a:ext uri="{FF2B5EF4-FFF2-40B4-BE49-F238E27FC236}">
                  <a16:creationId xmlns:a16="http://schemas.microsoft.com/office/drawing/2014/main" id="{59084FF8-CC24-4A9C-A367-4104BFC8E992}"/>
                </a:ext>
              </a:extLst>
            </p:cNvPr>
            <p:cNvSpPr/>
            <p:nvPr/>
          </p:nvSpPr>
          <p:spPr>
            <a:xfrm>
              <a:off x="216210" y="2700018"/>
              <a:ext cx="23486677" cy="5517051"/>
            </a:xfrm>
            <a:prstGeom prst="roundRect">
              <a:avLst>
                <a:gd name="adj" fmla="val 3132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9" name="Group 67">
              <a:extLst>
                <a:ext uri="{FF2B5EF4-FFF2-40B4-BE49-F238E27FC236}">
                  <a16:creationId xmlns:a16="http://schemas.microsoft.com/office/drawing/2014/main" id="{A926B0C7-F7BB-4A27-A739-155F56F668DF}"/>
                </a:ext>
              </a:extLst>
            </p:cNvPr>
            <p:cNvGrpSpPr/>
            <p:nvPr/>
          </p:nvGrpSpPr>
          <p:grpSpPr>
            <a:xfrm>
              <a:off x="211119" y="2493915"/>
              <a:ext cx="3780976" cy="1181233"/>
              <a:chOff x="1311958" y="3405486"/>
              <a:chExt cx="3508887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0E6D9B88-7A95-441E-8948-C7716AE39F2C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3033367" y="2499000"/>
                <a:ext cx="826207" cy="2748748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CD806D-FDD0-4CAE-B8F9-68FEFCDD58F7}"/>
                  </a:ext>
                </a:extLst>
              </p:cNvPr>
              <p:cNvSpPr txBox="1"/>
              <p:nvPr/>
            </p:nvSpPr>
            <p:spPr>
              <a:xfrm>
                <a:off x="2581004" y="3568569"/>
                <a:ext cx="1885145" cy="6371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Câu</a:t>
                </a:r>
                <a:r>
                  <a:rPr lang="en-US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6</a:t>
                </a:r>
                <a:r>
                  <a:rPr lang="vi-VN" sz="4600" b="1" dirty="0">
                    <a:solidFill>
                      <a:schemeClr val="bg1"/>
                    </a:solidFill>
                    <a:effectLst>
                      <a:reflection blurRad="6350" stA="55000" endA="300" endPos="45500" dir="5400000" sy="-100000" algn="bl" rotWithShape="0"/>
                    </a:effectLst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83A33C74-77CA-45D5-AE4E-F23E5FE4A197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7992F734-F47B-4913-AF37-B3DAA339337F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C3948EAC-8CFD-4FF6-BC29-BD5B6B57DAB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1D271343-128D-4BEF-AEB2-B3E5EE90255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E7105E74-88E1-4635-A509-9795E23D9E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8B72665-CAC0-4332-9BEC-90A81B0C7BB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1F5D4CDD-90E5-4BB7-93BB-005AF473C1B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D38F2923-7F8F-4AD3-9BBB-7AE0B8E88E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D737F9A5-0C75-4128-8B2F-81E7FBB485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DF99D580-8616-498D-AA71-D2C6F95A728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3" name="Freeform 21">
                  <a:extLst>
                    <a:ext uri="{FF2B5EF4-FFF2-40B4-BE49-F238E27FC236}">
                      <a16:creationId xmlns:a16="http://schemas.microsoft.com/office/drawing/2014/main" id="{B78C87F7-F610-4EDE-9ED0-B6BA913C04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4" name="Freeform 22">
                  <a:extLst>
                    <a:ext uri="{FF2B5EF4-FFF2-40B4-BE49-F238E27FC236}">
                      <a16:creationId xmlns:a16="http://schemas.microsoft.com/office/drawing/2014/main" id="{C64FDDD8-8ED9-414B-ADEB-0A2EECE670D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5" name="Freeform 23">
                  <a:extLst>
                    <a:ext uri="{FF2B5EF4-FFF2-40B4-BE49-F238E27FC236}">
                      <a16:creationId xmlns:a16="http://schemas.microsoft.com/office/drawing/2014/main" id="{8071D399-60B3-4E21-966A-505BB769EFE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6" name="Freeform 24">
                  <a:extLst>
                    <a:ext uri="{FF2B5EF4-FFF2-40B4-BE49-F238E27FC236}">
                      <a16:creationId xmlns:a16="http://schemas.microsoft.com/office/drawing/2014/main" id="{E61562A2-2C2F-4C25-AC53-EDE4CC6639E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7" name="Freeform 25">
                  <a:extLst>
                    <a:ext uri="{FF2B5EF4-FFF2-40B4-BE49-F238E27FC236}">
                      <a16:creationId xmlns:a16="http://schemas.microsoft.com/office/drawing/2014/main" id="{129A7C79-4C7E-47DD-BF3A-D95C440D65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8" name="Freeform 26">
                  <a:extLst>
                    <a:ext uri="{FF2B5EF4-FFF2-40B4-BE49-F238E27FC236}">
                      <a16:creationId xmlns:a16="http://schemas.microsoft.com/office/drawing/2014/main" id="{13F335E6-E8B5-465A-A9D2-74F0947AA5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69" name="Freeform 27">
                  <a:extLst>
                    <a:ext uri="{FF2B5EF4-FFF2-40B4-BE49-F238E27FC236}">
                      <a16:creationId xmlns:a16="http://schemas.microsoft.com/office/drawing/2014/main" id="{64051BD6-D56F-4B8D-948C-559C2720C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0" name="Freeform 28">
                  <a:extLst>
                    <a:ext uri="{FF2B5EF4-FFF2-40B4-BE49-F238E27FC236}">
                      <a16:creationId xmlns:a16="http://schemas.microsoft.com/office/drawing/2014/main" id="{C5246CF0-255B-4F07-9A99-099DCCA49C9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1" name="Freeform 29">
                  <a:extLst>
                    <a:ext uri="{FF2B5EF4-FFF2-40B4-BE49-F238E27FC236}">
                      <a16:creationId xmlns:a16="http://schemas.microsoft.com/office/drawing/2014/main" id="{EC5A1A2F-CB94-44FE-AF21-EF7B34210F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2" name="Freeform 30">
                  <a:extLst>
                    <a:ext uri="{FF2B5EF4-FFF2-40B4-BE49-F238E27FC236}">
                      <a16:creationId xmlns:a16="http://schemas.microsoft.com/office/drawing/2014/main" id="{450D4CA8-73A3-469A-885C-95B62501E05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3" name="Freeform 31">
                  <a:extLst>
                    <a:ext uri="{FF2B5EF4-FFF2-40B4-BE49-F238E27FC236}">
                      <a16:creationId xmlns:a16="http://schemas.microsoft.com/office/drawing/2014/main" id="{7DEF7C42-DD18-48A2-906A-139D0D4BE3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4" name="Freeform 32">
                  <a:extLst>
                    <a:ext uri="{FF2B5EF4-FFF2-40B4-BE49-F238E27FC236}">
                      <a16:creationId xmlns:a16="http://schemas.microsoft.com/office/drawing/2014/main" id="{463BFB8E-C88F-45FE-BE8E-942EDB965E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5" name="Freeform 33">
                  <a:extLst>
                    <a:ext uri="{FF2B5EF4-FFF2-40B4-BE49-F238E27FC236}">
                      <a16:creationId xmlns:a16="http://schemas.microsoft.com/office/drawing/2014/main" id="{D6F6F416-3CEC-484F-BA25-10DB801FE19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6" name="Freeform 34">
                  <a:extLst>
                    <a:ext uri="{FF2B5EF4-FFF2-40B4-BE49-F238E27FC236}">
                      <a16:creationId xmlns:a16="http://schemas.microsoft.com/office/drawing/2014/main" id="{2958E991-D44E-4452-9CF3-B95AB1C1E3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7" name="Freeform 35">
                  <a:extLst>
                    <a:ext uri="{FF2B5EF4-FFF2-40B4-BE49-F238E27FC236}">
                      <a16:creationId xmlns:a16="http://schemas.microsoft.com/office/drawing/2014/main" id="{6C181CC7-D559-43EE-BF6F-DD08F864E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  <p:sp>
              <p:nvSpPr>
                <p:cNvPr id="78" name="Freeform 36">
                  <a:extLst>
                    <a:ext uri="{FF2B5EF4-FFF2-40B4-BE49-F238E27FC236}">
                      <a16:creationId xmlns:a16="http://schemas.microsoft.com/office/drawing/2014/main" id="{6D6EE483-704C-4EDC-BA34-1C5BB89867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dirty="0">
                    <a:effectLst>
                      <a:reflection blurRad="6350" stA="55000" endA="300" endPos="45500" dir="5400000" sy="-100000" algn="bl" rotWithShape="0"/>
                    </a:effectLst>
                  </a:endParaRPr>
                </a:p>
              </p:txBody>
            </p:sp>
          </p:grp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46789" y="8458200"/>
            <a:ext cx="23523523" cy="5105400"/>
            <a:chOff x="257272" y="5283431"/>
            <a:chExt cx="23456078" cy="3826500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57272" y="5283431"/>
              <a:ext cx="23456078" cy="382650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009881" y="2943731"/>
                <a:ext cx="18894034" cy="3153267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endParaRPr lang="en-US" sz="1600" b="1" u="sng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UcPeriod"/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</a:p>
              <a:p>
                <a:endParaRPr lang="en-US" sz="1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1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16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9881" y="2943731"/>
                <a:ext cx="18894034" cy="3153267"/>
              </a:xfrm>
              <a:prstGeom prst="rect">
                <a:avLst/>
              </a:prstGeom>
              <a:blipFill>
                <a:blip r:embed="rId3"/>
                <a:stretch>
                  <a:fillRect l="-1323" t="-6190" b="-678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67160" y="8690978"/>
                <a:ext cx="18293657" cy="819485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quả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chẵn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𝒄𝒐𝒕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571500" indent="-571500">
                  <a:buFont typeface="Wingdings" panose="05000000000000000000" pitchFamily="2" charset="2"/>
                  <a:buChar char="Ø"/>
                </a:pP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𝒕𝒂𝒏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func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lẻ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60" y="8690978"/>
                <a:ext cx="18293657" cy="819485"/>
              </a:xfrm>
              <a:prstGeom prst="rect">
                <a:avLst/>
              </a:prstGeom>
              <a:blipFill>
                <a:blip r:embed="rId4"/>
                <a:stretch>
                  <a:fillRect l="-1333" t="-23881" b="-3776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Oval 81">
            <a:extLst>
              <a:ext uri="{FF2B5EF4-FFF2-40B4-BE49-F238E27FC236}">
                <a16:creationId xmlns:a16="http://schemas.microsoft.com/office/drawing/2014/main" id="{88E655C4-456D-4535-BCE2-60A08920C8CD}"/>
              </a:ext>
            </a:extLst>
          </p:cNvPr>
          <p:cNvSpPr/>
          <p:nvPr/>
        </p:nvSpPr>
        <p:spPr>
          <a:xfrm>
            <a:off x="3716588" y="3810264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</a:p>
        </p:txBody>
      </p:sp>
      <p:grpSp>
        <p:nvGrpSpPr>
          <p:cNvPr id="81" name="Group 74">
            <a:extLst>
              <a:ext uri="{FF2B5EF4-FFF2-40B4-BE49-F238E27FC236}">
                <a16:creationId xmlns:a16="http://schemas.microsoft.com/office/drawing/2014/main" id="{7CB2ADA6-7663-4AE6-9600-7F7B5833CC41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8DAC577B-4285-4D6A-832F-72BB1090D849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4" name="Group 46">
              <a:extLst>
                <a:ext uri="{FF2B5EF4-FFF2-40B4-BE49-F238E27FC236}">
                  <a16:creationId xmlns:a16="http://schemas.microsoft.com/office/drawing/2014/main" id="{64A616D3-41C6-463F-8710-B94ACCA2E786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5" name="Round Same Side Corner Rectangle 40">
                <a:extLst>
                  <a:ext uri="{FF2B5EF4-FFF2-40B4-BE49-F238E27FC236}">
                    <a16:creationId xmlns:a16="http://schemas.microsoft.com/office/drawing/2014/main" id="{943F28C2-F071-4FD9-875C-1724CBBF854B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A26BDC6A-02EA-408C-8237-7DE9B69B60C0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37D852FB-1792-4852-97C4-C6DE296CB7CD}"/>
              </a:ext>
            </a:extLst>
          </p:cNvPr>
          <p:cNvSpPr txBox="1">
            <a:spLocks/>
          </p:cNvSpPr>
          <p:nvPr/>
        </p:nvSpPr>
        <p:spPr>
          <a:xfrm>
            <a:off x="4805260" y="12573000"/>
            <a:ext cx="8324850" cy="81948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A.</a:t>
            </a:r>
          </a:p>
        </p:txBody>
      </p:sp>
    </p:spTree>
    <p:extLst>
      <p:ext uri="{BB962C8B-B14F-4D97-AF65-F5344CB8AC3E}">
        <p14:creationId xmlns:p14="http://schemas.microsoft.com/office/powerpoint/2010/main" val="49990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2" grpId="0" animBg="1"/>
      <p:bldP spid="62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52">
            <a:extLst>
              <a:ext uri="{FF2B5EF4-FFF2-40B4-BE49-F238E27FC236}">
                <a16:creationId xmlns:a16="http://schemas.microsoft.com/office/drawing/2014/main" id="{59084FF8-CC24-4A9C-A367-4104BFC8E992}"/>
              </a:ext>
            </a:extLst>
          </p:cNvPr>
          <p:cNvSpPr/>
          <p:nvPr/>
        </p:nvSpPr>
        <p:spPr>
          <a:xfrm>
            <a:off x="216210" y="2700019"/>
            <a:ext cx="23486677" cy="5089507"/>
          </a:xfrm>
          <a:prstGeom prst="roundRect">
            <a:avLst>
              <a:gd name="adj" fmla="val 3132"/>
            </a:avLst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9" name="Group 67">
            <a:extLst>
              <a:ext uri="{FF2B5EF4-FFF2-40B4-BE49-F238E27FC236}">
                <a16:creationId xmlns:a16="http://schemas.microsoft.com/office/drawing/2014/main" id="{A926B0C7-F7BB-4A27-A739-155F56F668DF}"/>
              </a:ext>
            </a:extLst>
          </p:cNvPr>
          <p:cNvGrpSpPr/>
          <p:nvPr/>
        </p:nvGrpSpPr>
        <p:grpSpPr>
          <a:xfrm>
            <a:off x="211119" y="2493915"/>
            <a:ext cx="3780976" cy="1181233"/>
            <a:chOff x="1311958" y="3405486"/>
            <a:chExt cx="3508887" cy="940513"/>
          </a:xfrm>
        </p:grpSpPr>
        <p:sp>
          <p:nvSpPr>
            <p:cNvPr id="50" name="Freeform 20">
              <a:extLst>
                <a:ext uri="{FF2B5EF4-FFF2-40B4-BE49-F238E27FC236}">
                  <a16:creationId xmlns:a16="http://schemas.microsoft.com/office/drawing/2014/main" id="{0E6D9B88-7A95-441E-8948-C7716AE39F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3033367" y="2499000"/>
              <a:ext cx="826207" cy="2748748"/>
            </a:xfrm>
            <a:prstGeom prst="round2SameRect">
              <a:avLst/>
            </a:prstGeom>
            <a:solidFill>
              <a:schemeClr val="accent6">
                <a:lumMod val="75000"/>
              </a:schemeClr>
            </a:solidFill>
            <a:ln w="57150">
              <a:solidFill>
                <a:schemeClr val="accent6">
                  <a:lumMod val="75000"/>
                </a:schemeClr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effectLst>
                  <a:reflection blurRad="6350" stA="55000" endA="300" endPos="45500" dir="5400000" sy="-100000" algn="bl" rotWithShape="0"/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3CD806D-FDD0-4CAE-B8F9-68FEFCDD58F7}"/>
                </a:ext>
              </a:extLst>
            </p:cNvPr>
            <p:cNvSpPr txBox="1"/>
            <p:nvPr/>
          </p:nvSpPr>
          <p:spPr>
            <a:xfrm>
              <a:off x="2581004" y="3568569"/>
              <a:ext cx="1724480" cy="6371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Câu </a:t>
              </a:r>
              <a:r>
                <a:rPr lang="en-US" sz="4600" b="1" dirty="0">
                  <a:solidFill>
                    <a:schemeClr val="bg1"/>
                  </a:solidFill>
                  <a:effectLst>
                    <a:reflection blurRad="6350" stA="55000" endA="300" endPos="45500" dir="5400000" sy="-100000" algn="bl" rotWithShape="0"/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8</a:t>
              </a:r>
            </a:p>
          </p:txBody>
        </p:sp>
        <p:grpSp>
          <p:nvGrpSpPr>
            <p:cNvPr id="52" name="Group 70">
              <a:extLst>
                <a:ext uri="{FF2B5EF4-FFF2-40B4-BE49-F238E27FC236}">
                  <a16:creationId xmlns:a16="http://schemas.microsoft.com/office/drawing/2014/main" id="{83A33C74-77CA-45D5-AE4E-F23E5FE4A197}"/>
                </a:ext>
              </a:extLst>
            </p:cNvPr>
            <p:cNvGrpSpPr/>
            <p:nvPr/>
          </p:nvGrpSpPr>
          <p:grpSpPr>
            <a:xfrm>
              <a:off x="1311958" y="3405486"/>
              <a:ext cx="950173" cy="940513"/>
              <a:chOff x="1311958" y="3405486"/>
              <a:chExt cx="950173" cy="940513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7992F734-F47B-4913-AF37-B3DAA339337F}"/>
                  </a:ext>
                </a:extLst>
              </p:cNvPr>
              <p:cNvSpPr/>
              <p:nvPr/>
            </p:nvSpPr>
            <p:spPr>
              <a:xfrm>
                <a:off x="1406975" y="3672018"/>
                <a:ext cx="596676" cy="5403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4" name="Freeform 13">
                <a:extLst>
                  <a:ext uri="{FF2B5EF4-FFF2-40B4-BE49-F238E27FC236}">
                    <a16:creationId xmlns:a16="http://schemas.microsoft.com/office/drawing/2014/main" id="{C3948EAC-8CFD-4FF6-BC29-BD5B6B57DA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190035" cy="268948"/>
              </a:xfrm>
              <a:custGeom>
                <a:avLst/>
                <a:gdLst>
                  <a:gd name="T0" fmla="*/ 34 w 50"/>
                  <a:gd name="T1" fmla="*/ 16 h 71"/>
                  <a:gd name="T2" fmla="*/ 34 w 50"/>
                  <a:gd name="T3" fmla="*/ 55 h 71"/>
                  <a:gd name="T4" fmla="*/ 16 w 50"/>
                  <a:gd name="T5" fmla="*/ 55 h 71"/>
                  <a:gd name="T6" fmla="*/ 16 w 50"/>
                  <a:gd name="T7" fmla="*/ 16 h 71"/>
                  <a:gd name="T8" fmla="*/ 34 w 50"/>
                  <a:gd name="T9" fmla="*/ 16 h 71"/>
                  <a:gd name="T10" fmla="*/ 34 w 50"/>
                  <a:gd name="T11" fmla="*/ 0 h 71"/>
                  <a:gd name="T12" fmla="*/ 16 w 50"/>
                  <a:gd name="T13" fmla="*/ 0 h 71"/>
                  <a:gd name="T14" fmla="*/ 0 w 50"/>
                  <a:gd name="T15" fmla="*/ 16 h 71"/>
                  <a:gd name="T16" fmla="*/ 0 w 50"/>
                  <a:gd name="T17" fmla="*/ 55 h 71"/>
                  <a:gd name="T18" fmla="*/ 16 w 50"/>
                  <a:gd name="T19" fmla="*/ 71 h 71"/>
                  <a:gd name="T20" fmla="*/ 34 w 50"/>
                  <a:gd name="T21" fmla="*/ 71 h 71"/>
                  <a:gd name="T22" fmla="*/ 50 w 50"/>
                  <a:gd name="T23" fmla="*/ 55 h 71"/>
                  <a:gd name="T24" fmla="*/ 50 w 50"/>
                  <a:gd name="T25" fmla="*/ 16 h 71"/>
                  <a:gd name="T26" fmla="*/ 34 w 50"/>
                  <a:gd name="T2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1">
                    <a:moveTo>
                      <a:pt x="34" y="16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64"/>
                      <a:pt x="7" y="71"/>
                      <a:pt x="16" y="71"/>
                    </a:cubicBezTo>
                    <a:cubicBezTo>
                      <a:pt x="34" y="71"/>
                      <a:pt x="34" y="71"/>
                      <a:pt x="34" y="71"/>
                    </a:cubicBezTo>
                    <a:cubicBezTo>
                      <a:pt x="43" y="71"/>
                      <a:pt x="50" y="64"/>
                      <a:pt x="50" y="55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5" name="Freeform 14">
                <a:extLst>
                  <a:ext uri="{FF2B5EF4-FFF2-40B4-BE49-F238E27FC236}">
                    <a16:creationId xmlns:a16="http://schemas.microsoft.com/office/drawing/2014/main" id="{1D271343-128D-4BEF-AEB2-B3E5EE9025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581027"/>
                <a:ext cx="277000" cy="181983"/>
              </a:xfrm>
              <a:custGeom>
                <a:avLst/>
                <a:gdLst>
                  <a:gd name="T0" fmla="*/ 57 w 73"/>
                  <a:gd name="T1" fmla="*/ 16 h 48"/>
                  <a:gd name="T2" fmla="*/ 57 w 73"/>
                  <a:gd name="T3" fmla="*/ 32 h 48"/>
                  <a:gd name="T4" fmla="*/ 16 w 73"/>
                  <a:gd name="T5" fmla="*/ 32 h 48"/>
                  <a:gd name="T6" fmla="*/ 16 w 73"/>
                  <a:gd name="T7" fmla="*/ 16 h 48"/>
                  <a:gd name="T8" fmla="*/ 57 w 73"/>
                  <a:gd name="T9" fmla="*/ 16 h 48"/>
                  <a:gd name="T10" fmla="*/ 57 w 73"/>
                  <a:gd name="T11" fmla="*/ 0 h 48"/>
                  <a:gd name="T12" fmla="*/ 16 w 73"/>
                  <a:gd name="T13" fmla="*/ 0 h 48"/>
                  <a:gd name="T14" fmla="*/ 0 w 73"/>
                  <a:gd name="T15" fmla="*/ 16 h 48"/>
                  <a:gd name="T16" fmla="*/ 0 w 73"/>
                  <a:gd name="T17" fmla="*/ 32 h 48"/>
                  <a:gd name="T18" fmla="*/ 16 w 73"/>
                  <a:gd name="T19" fmla="*/ 48 h 48"/>
                  <a:gd name="T20" fmla="*/ 57 w 73"/>
                  <a:gd name="T21" fmla="*/ 48 h 48"/>
                  <a:gd name="T22" fmla="*/ 73 w 73"/>
                  <a:gd name="T23" fmla="*/ 32 h 48"/>
                  <a:gd name="T24" fmla="*/ 73 w 73"/>
                  <a:gd name="T25" fmla="*/ 16 h 48"/>
                  <a:gd name="T26" fmla="*/ 57 w 73"/>
                  <a:gd name="T27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48">
                    <a:moveTo>
                      <a:pt x="57" y="16"/>
                    </a:moveTo>
                    <a:cubicBezTo>
                      <a:pt x="57" y="32"/>
                      <a:pt x="57" y="32"/>
                      <a:pt x="57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7" y="48"/>
                      <a:pt x="16" y="48"/>
                    </a:cubicBezTo>
                    <a:cubicBezTo>
                      <a:pt x="57" y="48"/>
                      <a:pt x="57" y="48"/>
                      <a:pt x="57" y="48"/>
                    </a:cubicBezTo>
                    <a:cubicBezTo>
                      <a:pt x="66" y="48"/>
                      <a:pt x="73" y="41"/>
                      <a:pt x="73" y="32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6" name="Freeform 15">
                <a:extLst>
                  <a:ext uri="{FF2B5EF4-FFF2-40B4-BE49-F238E27FC236}">
                    <a16:creationId xmlns:a16="http://schemas.microsoft.com/office/drawing/2014/main" id="{E7105E74-88E1-4635-A509-9795E23D9E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3581027"/>
                <a:ext cx="285052" cy="181983"/>
              </a:xfrm>
              <a:custGeom>
                <a:avLst/>
                <a:gdLst>
                  <a:gd name="T0" fmla="*/ 58 w 75"/>
                  <a:gd name="T1" fmla="*/ 16 h 48"/>
                  <a:gd name="T2" fmla="*/ 43 w 75"/>
                  <a:gd name="T3" fmla="*/ 32 h 48"/>
                  <a:gd name="T4" fmla="*/ 16 w 75"/>
                  <a:gd name="T5" fmla="*/ 32 h 48"/>
                  <a:gd name="T6" fmla="*/ 16 w 75"/>
                  <a:gd name="T7" fmla="*/ 16 h 48"/>
                  <a:gd name="T8" fmla="*/ 58 w 75"/>
                  <a:gd name="T9" fmla="*/ 16 h 48"/>
                  <a:gd name="T10" fmla="*/ 58 w 75"/>
                  <a:gd name="T11" fmla="*/ 0 h 48"/>
                  <a:gd name="T12" fmla="*/ 16 w 75"/>
                  <a:gd name="T13" fmla="*/ 0 h 48"/>
                  <a:gd name="T14" fmla="*/ 0 w 75"/>
                  <a:gd name="T15" fmla="*/ 16 h 48"/>
                  <a:gd name="T16" fmla="*/ 0 w 75"/>
                  <a:gd name="T17" fmla="*/ 32 h 48"/>
                  <a:gd name="T18" fmla="*/ 16 w 75"/>
                  <a:gd name="T19" fmla="*/ 48 h 48"/>
                  <a:gd name="T20" fmla="*/ 43 w 75"/>
                  <a:gd name="T21" fmla="*/ 48 h 48"/>
                  <a:gd name="T22" fmla="*/ 55 w 75"/>
                  <a:gd name="T23" fmla="*/ 43 h 48"/>
                  <a:gd name="T24" fmla="*/ 70 w 75"/>
                  <a:gd name="T25" fmla="*/ 26 h 48"/>
                  <a:gd name="T26" fmla="*/ 73 w 75"/>
                  <a:gd name="T27" fmla="*/ 9 h 48"/>
                  <a:gd name="T28" fmla="*/ 58 w 75"/>
                  <a:gd name="T29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8">
                    <a:moveTo>
                      <a:pt x="58" y="16"/>
                    </a:moveTo>
                    <a:cubicBezTo>
                      <a:pt x="43" y="32"/>
                      <a:pt x="43" y="32"/>
                      <a:pt x="43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41"/>
                      <a:pt x="8" y="48"/>
                      <a:pt x="16" y="48"/>
                    </a:cubicBezTo>
                    <a:cubicBezTo>
                      <a:pt x="43" y="48"/>
                      <a:pt x="43" y="48"/>
                      <a:pt x="43" y="48"/>
                    </a:cubicBezTo>
                    <a:cubicBezTo>
                      <a:pt x="48" y="48"/>
                      <a:pt x="52" y="46"/>
                      <a:pt x="55" y="43"/>
                    </a:cubicBezTo>
                    <a:cubicBezTo>
                      <a:pt x="70" y="26"/>
                      <a:pt x="70" y="26"/>
                      <a:pt x="70" y="26"/>
                    </a:cubicBezTo>
                    <a:cubicBezTo>
                      <a:pt x="74" y="22"/>
                      <a:pt x="75" y="15"/>
                      <a:pt x="73" y="9"/>
                    </a:cubicBezTo>
                    <a:cubicBezTo>
                      <a:pt x="70" y="3"/>
                      <a:pt x="64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7" name="Freeform 16">
                <a:extLst>
                  <a:ext uri="{FF2B5EF4-FFF2-40B4-BE49-F238E27FC236}">
                    <a16:creationId xmlns:a16="http://schemas.microsoft.com/office/drawing/2014/main" id="{E8B72665-CAC0-4332-9BEC-90A81B0C7B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63190" y="4151132"/>
                <a:ext cx="280221" cy="194867"/>
              </a:xfrm>
              <a:custGeom>
                <a:avLst/>
                <a:gdLst>
                  <a:gd name="T0" fmla="*/ 58 w 74"/>
                  <a:gd name="T1" fmla="*/ 16 h 51"/>
                  <a:gd name="T2" fmla="*/ 58 w 74"/>
                  <a:gd name="T3" fmla="*/ 35 h 51"/>
                  <a:gd name="T4" fmla="*/ 16 w 74"/>
                  <a:gd name="T5" fmla="*/ 35 h 51"/>
                  <a:gd name="T6" fmla="*/ 16 w 74"/>
                  <a:gd name="T7" fmla="*/ 16 h 51"/>
                  <a:gd name="T8" fmla="*/ 58 w 74"/>
                  <a:gd name="T9" fmla="*/ 16 h 51"/>
                  <a:gd name="T10" fmla="*/ 58 w 74"/>
                  <a:gd name="T11" fmla="*/ 0 h 51"/>
                  <a:gd name="T12" fmla="*/ 16 w 74"/>
                  <a:gd name="T13" fmla="*/ 0 h 51"/>
                  <a:gd name="T14" fmla="*/ 0 w 74"/>
                  <a:gd name="T15" fmla="*/ 16 h 51"/>
                  <a:gd name="T16" fmla="*/ 0 w 74"/>
                  <a:gd name="T17" fmla="*/ 35 h 51"/>
                  <a:gd name="T18" fmla="*/ 16 w 74"/>
                  <a:gd name="T19" fmla="*/ 51 h 51"/>
                  <a:gd name="T20" fmla="*/ 58 w 74"/>
                  <a:gd name="T21" fmla="*/ 51 h 51"/>
                  <a:gd name="T22" fmla="*/ 74 w 74"/>
                  <a:gd name="T23" fmla="*/ 35 h 51"/>
                  <a:gd name="T24" fmla="*/ 74 w 74"/>
                  <a:gd name="T25" fmla="*/ 16 h 51"/>
                  <a:gd name="T26" fmla="*/ 58 w 74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4" h="51">
                    <a:moveTo>
                      <a:pt x="58" y="16"/>
                    </a:moveTo>
                    <a:cubicBezTo>
                      <a:pt x="58" y="35"/>
                      <a:pt x="58" y="35"/>
                      <a:pt x="58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8" y="16"/>
                      <a:pt x="58" y="16"/>
                      <a:pt x="58" y="16"/>
                    </a:cubicBezTo>
                    <a:moveTo>
                      <a:pt x="58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8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8" y="51"/>
                      <a:pt x="16" y="51"/>
                    </a:cubicBezTo>
                    <a:cubicBezTo>
                      <a:pt x="58" y="51"/>
                      <a:pt x="58" y="51"/>
                      <a:pt x="58" y="51"/>
                    </a:cubicBezTo>
                    <a:cubicBezTo>
                      <a:pt x="67" y="51"/>
                      <a:pt x="74" y="43"/>
                      <a:pt x="74" y="35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4" y="7"/>
                      <a:pt x="67" y="0"/>
                      <a:pt x="58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8" name="Freeform 17">
                <a:extLst>
                  <a:ext uri="{FF2B5EF4-FFF2-40B4-BE49-F238E27FC236}">
                    <a16:creationId xmlns:a16="http://schemas.microsoft.com/office/drawing/2014/main" id="{1F5D4CDD-90E5-4BB7-93BB-005AF473C1B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064167"/>
                <a:ext cx="19003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D38F2923-7F8F-4AD3-9BBB-7AE0B8E88E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4151132"/>
                <a:ext cx="27700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D737F9A5-0C75-4128-8B2F-81E7FBB4850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11958" y="3820986"/>
                <a:ext cx="19003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1" name="Freeform 20">
                <a:extLst>
                  <a:ext uri="{FF2B5EF4-FFF2-40B4-BE49-F238E27FC236}">
                    <a16:creationId xmlns:a16="http://schemas.microsoft.com/office/drawing/2014/main" id="{DF99D580-8616-498D-AA71-D2C6F95A72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4064167"/>
                <a:ext cx="191645" cy="281832"/>
              </a:xfrm>
              <a:custGeom>
                <a:avLst/>
                <a:gdLst>
                  <a:gd name="T0" fmla="*/ 34 w 50"/>
                  <a:gd name="T1" fmla="*/ 16 h 74"/>
                  <a:gd name="T2" fmla="*/ 34 w 50"/>
                  <a:gd name="T3" fmla="*/ 58 h 74"/>
                  <a:gd name="T4" fmla="*/ 16 w 50"/>
                  <a:gd name="T5" fmla="*/ 58 h 74"/>
                  <a:gd name="T6" fmla="*/ 16 w 50"/>
                  <a:gd name="T7" fmla="*/ 16 h 74"/>
                  <a:gd name="T8" fmla="*/ 34 w 50"/>
                  <a:gd name="T9" fmla="*/ 16 h 74"/>
                  <a:gd name="T10" fmla="*/ 34 w 50"/>
                  <a:gd name="T11" fmla="*/ 0 h 74"/>
                  <a:gd name="T12" fmla="*/ 16 w 50"/>
                  <a:gd name="T13" fmla="*/ 0 h 74"/>
                  <a:gd name="T14" fmla="*/ 0 w 50"/>
                  <a:gd name="T15" fmla="*/ 16 h 74"/>
                  <a:gd name="T16" fmla="*/ 0 w 50"/>
                  <a:gd name="T17" fmla="*/ 58 h 74"/>
                  <a:gd name="T18" fmla="*/ 16 w 50"/>
                  <a:gd name="T19" fmla="*/ 74 h 74"/>
                  <a:gd name="T20" fmla="*/ 34 w 50"/>
                  <a:gd name="T21" fmla="*/ 74 h 74"/>
                  <a:gd name="T22" fmla="*/ 50 w 50"/>
                  <a:gd name="T23" fmla="*/ 58 h 74"/>
                  <a:gd name="T24" fmla="*/ 50 w 50"/>
                  <a:gd name="T25" fmla="*/ 16 h 74"/>
                  <a:gd name="T26" fmla="*/ 34 w 50"/>
                  <a:gd name="T27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4">
                    <a:moveTo>
                      <a:pt x="34" y="16"/>
                    </a:moveTo>
                    <a:cubicBezTo>
                      <a:pt x="34" y="58"/>
                      <a:pt x="34" y="58"/>
                      <a:pt x="34" y="58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66"/>
                      <a:pt x="7" y="74"/>
                      <a:pt x="16" y="74"/>
                    </a:cubicBezTo>
                    <a:cubicBezTo>
                      <a:pt x="34" y="74"/>
                      <a:pt x="34" y="74"/>
                      <a:pt x="34" y="74"/>
                    </a:cubicBezTo>
                    <a:cubicBezTo>
                      <a:pt x="43" y="74"/>
                      <a:pt x="50" y="66"/>
                      <a:pt x="50" y="58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3" name="Freeform 21">
                <a:extLst>
                  <a:ext uri="{FF2B5EF4-FFF2-40B4-BE49-F238E27FC236}">
                    <a16:creationId xmlns:a16="http://schemas.microsoft.com/office/drawing/2014/main" id="{B78C87F7-F610-4EDE-9ED0-B6BA913C0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20865" y="4151132"/>
                <a:ext cx="278610" cy="194867"/>
              </a:xfrm>
              <a:custGeom>
                <a:avLst/>
                <a:gdLst>
                  <a:gd name="T0" fmla="*/ 57 w 73"/>
                  <a:gd name="T1" fmla="*/ 16 h 51"/>
                  <a:gd name="T2" fmla="*/ 57 w 73"/>
                  <a:gd name="T3" fmla="*/ 35 h 51"/>
                  <a:gd name="T4" fmla="*/ 16 w 73"/>
                  <a:gd name="T5" fmla="*/ 35 h 51"/>
                  <a:gd name="T6" fmla="*/ 16 w 73"/>
                  <a:gd name="T7" fmla="*/ 16 h 51"/>
                  <a:gd name="T8" fmla="*/ 57 w 73"/>
                  <a:gd name="T9" fmla="*/ 16 h 51"/>
                  <a:gd name="T10" fmla="*/ 57 w 73"/>
                  <a:gd name="T11" fmla="*/ 0 h 51"/>
                  <a:gd name="T12" fmla="*/ 16 w 73"/>
                  <a:gd name="T13" fmla="*/ 0 h 51"/>
                  <a:gd name="T14" fmla="*/ 0 w 73"/>
                  <a:gd name="T15" fmla="*/ 16 h 51"/>
                  <a:gd name="T16" fmla="*/ 0 w 73"/>
                  <a:gd name="T17" fmla="*/ 35 h 51"/>
                  <a:gd name="T18" fmla="*/ 16 w 73"/>
                  <a:gd name="T19" fmla="*/ 51 h 51"/>
                  <a:gd name="T20" fmla="*/ 57 w 73"/>
                  <a:gd name="T21" fmla="*/ 51 h 51"/>
                  <a:gd name="T22" fmla="*/ 73 w 73"/>
                  <a:gd name="T23" fmla="*/ 35 h 51"/>
                  <a:gd name="T24" fmla="*/ 73 w 73"/>
                  <a:gd name="T25" fmla="*/ 16 h 51"/>
                  <a:gd name="T26" fmla="*/ 57 w 73"/>
                  <a:gd name="T2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3" h="51">
                    <a:moveTo>
                      <a:pt x="57" y="16"/>
                    </a:moveTo>
                    <a:cubicBezTo>
                      <a:pt x="57" y="35"/>
                      <a:pt x="57" y="35"/>
                      <a:pt x="57" y="35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57" y="16"/>
                      <a:pt x="57" y="16"/>
                      <a:pt x="57" y="16"/>
                    </a:cubicBezTo>
                    <a:moveTo>
                      <a:pt x="57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43"/>
                      <a:pt x="7" y="51"/>
                      <a:pt x="16" y="51"/>
                    </a:cubicBezTo>
                    <a:cubicBezTo>
                      <a:pt x="57" y="51"/>
                      <a:pt x="57" y="51"/>
                      <a:pt x="57" y="51"/>
                    </a:cubicBezTo>
                    <a:cubicBezTo>
                      <a:pt x="66" y="51"/>
                      <a:pt x="73" y="43"/>
                      <a:pt x="73" y="35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7"/>
                      <a:pt x="66" y="0"/>
                      <a:pt x="57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4" name="Freeform 22">
                <a:extLst>
                  <a:ext uri="{FF2B5EF4-FFF2-40B4-BE49-F238E27FC236}">
                    <a16:creationId xmlns:a16="http://schemas.microsoft.com/office/drawing/2014/main" id="{C64FDDD8-8ED9-414B-ADEB-0A2EECE670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07830" y="3820986"/>
                <a:ext cx="191645" cy="273779"/>
              </a:xfrm>
              <a:custGeom>
                <a:avLst/>
                <a:gdLst>
                  <a:gd name="T0" fmla="*/ 34 w 50"/>
                  <a:gd name="T1" fmla="*/ 16 h 72"/>
                  <a:gd name="T2" fmla="*/ 34 w 50"/>
                  <a:gd name="T3" fmla="*/ 56 h 72"/>
                  <a:gd name="T4" fmla="*/ 16 w 50"/>
                  <a:gd name="T5" fmla="*/ 56 h 72"/>
                  <a:gd name="T6" fmla="*/ 16 w 50"/>
                  <a:gd name="T7" fmla="*/ 16 h 72"/>
                  <a:gd name="T8" fmla="*/ 34 w 50"/>
                  <a:gd name="T9" fmla="*/ 16 h 72"/>
                  <a:gd name="T10" fmla="*/ 34 w 50"/>
                  <a:gd name="T11" fmla="*/ 0 h 72"/>
                  <a:gd name="T12" fmla="*/ 16 w 50"/>
                  <a:gd name="T13" fmla="*/ 0 h 72"/>
                  <a:gd name="T14" fmla="*/ 0 w 50"/>
                  <a:gd name="T15" fmla="*/ 16 h 72"/>
                  <a:gd name="T16" fmla="*/ 0 w 50"/>
                  <a:gd name="T17" fmla="*/ 56 h 72"/>
                  <a:gd name="T18" fmla="*/ 16 w 50"/>
                  <a:gd name="T19" fmla="*/ 72 h 72"/>
                  <a:gd name="T20" fmla="*/ 34 w 50"/>
                  <a:gd name="T21" fmla="*/ 72 h 72"/>
                  <a:gd name="T22" fmla="*/ 50 w 50"/>
                  <a:gd name="T23" fmla="*/ 56 h 72"/>
                  <a:gd name="T24" fmla="*/ 50 w 50"/>
                  <a:gd name="T25" fmla="*/ 16 h 72"/>
                  <a:gd name="T26" fmla="*/ 34 w 50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" h="72">
                    <a:moveTo>
                      <a:pt x="34" y="16"/>
                    </a:moveTo>
                    <a:cubicBezTo>
                      <a:pt x="34" y="56"/>
                      <a:pt x="34" y="56"/>
                      <a:pt x="34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34" y="16"/>
                      <a:pt x="34" y="16"/>
                      <a:pt x="34" y="16"/>
                    </a:cubicBezTo>
                    <a:moveTo>
                      <a:pt x="34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7" y="0"/>
                      <a:pt x="0" y="7"/>
                      <a:pt x="0" y="1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65"/>
                      <a:pt x="7" y="72"/>
                      <a:pt x="16" y="72"/>
                    </a:cubicBezTo>
                    <a:cubicBezTo>
                      <a:pt x="34" y="72"/>
                      <a:pt x="34" y="72"/>
                      <a:pt x="34" y="72"/>
                    </a:cubicBezTo>
                    <a:cubicBezTo>
                      <a:pt x="43" y="72"/>
                      <a:pt x="50" y="65"/>
                      <a:pt x="50" y="5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7"/>
                      <a:pt x="43" y="0"/>
                      <a:pt x="34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5" name="Freeform 23">
                <a:extLst>
                  <a:ext uri="{FF2B5EF4-FFF2-40B4-BE49-F238E27FC236}">
                    <a16:creationId xmlns:a16="http://schemas.microsoft.com/office/drawing/2014/main" id="{8071D399-60B3-4E21-966A-505BB769E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661428" y="3405486"/>
                <a:ext cx="600703" cy="594262"/>
              </a:xfrm>
              <a:custGeom>
                <a:avLst/>
                <a:gdLst>
                  <a:gd name="T0" fmla="*/ 105 w 158"/>
                  <a:gd name="T1" fmla="*/ 16 h 156"/>
                  <a:gd name="T2" fmla="*/ 140 w 158"/>
                  <a:gd name="T3" fmla="*/ 56 h 156"/>
                  <a:gd name="T4" fmla="*/ 56 w 158"/>
                  <a:gd name="T5" fmla="*/ 140 h 156"/>
                  <a:gd name="T6" fmla="*/ 17 w 158"/>
                  <a:gd name="T7" fmla="*/ 99 h 156"/>
                  <a:gd name="T8" fmla="*/ 105 w 158"/>
                  <a:gd name="T9" fmla="*/ 16 h 156"/>
                  <a:gd name="T10" fmla="*/ 105 w 158"/>
                  <a:gd name="T11" fmla="*/ 0 h 156"/>
                  <a:gd name="T12" fmla="*/ 94 w 158"/>
                  <a:gd name="T13" fmla="*/ 5 h 156"/>
                  <a:gd name="T14" fmla="*/ 6 w 158"/>
                  <a:gd name="T15" fmla="*/ 87 h 156"/>
                  <a:gd name="T16" fmla="*/ 5 w 158"/>
                  <a:gd name="T17" fmla="*/ 109 h 156"/>
                  <a:gd name="T18" fmla="*/ 44 w 158"/>
                  <a:gd name="T19" fmla="*/ 151 h 156"/>
                  <a:gd name="T20" fmla="*/ 55 w 158"/>
                  <a:gd name="T21" fmla="*/ 156 h 156"/>
                  <a:gd name="T22" fmla="*/ 56 w 158"/>
                  <a:gd name="T23" fmla="*/ 156 h 156"/>
                  <a:gd name="T24" fmla="*/ 67 w 158"/>
                  <a:gd name="T25" fmla="*/ 152 h 156"/>
                  <a:gd name="T26" fmla="*/ 151 w 158"/>
                  <a:gd name="T27" fmla="*/ 67 h 156"/>
                  <a:gd name="T28" fmla="*/ 152 w 158"/>
                  <a:gd name="T29" fmla="*/ 45 h 156"/>
                  <a:gd name="T30" fmla="*/ 117 w 158"/>
                  <a:gd name="T31" fmla="*/ 6 h 156"/>
                  <a:gd name="T32" fmla="*/ 105 w 158"/>
                  <a:gd name="T33" fmla="*/ 0 h 156"/>
                  <a:gd name="T34" fmla="*/ 105 w 158"/>
                  <a:gd name="T3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8" h="156">
                    <a:moveTo>
                      <a:pt x="105" y="16"/>
                    </a:moveTo>
                    <a:cubicBezTo>
                      <a:pt x="140" y="56"/>
                      <a:pt x="140" y="56"/>
                      <a:pt x="140" y="56"/>
                    </a:cubicBezTo>
                    <a:cubicBezTo>
                      <a:pt x="56" y="140"/>
                      <a:pt x="56" y="140"/>
                      <a:pt x="56" y="140"/>
                    </a:cubicBezTo>
                    <a:cubicBezTo>
                      <a:pt x="17" y="99"/>
                      <a:pt x="17" y="99"/>
                      <a:pt x="17" y="99"/>
                    </a:cubicBezTo>
                    <a:cubicBezTo>
                      <a:pt x="105" y="16"/>
                      <a:pt x="105" y="16"/>
                      <a:pt x="105" y="16"/>
                    </a:cubicBezTo>
                    <a:moveTo>
                      <a:pt x="105" y="0"/>
                    </a:moveTo>
                    <a:cubicBezTo>
                      <a:pt x="101" y="0"/>
                      <a:pt x="97" y="2"/>
                      <a:pt x="94" y="5"/>
                    </a:cubicBezTo>
                    <a:cubicBezTo>
                      <a:pt x="6" y="87"/>
                      <a:pt x="6" y="87"/>
                      <a:pt x="6" y="87"/>
                    </a:cubicBezTo>
                    <a:cubicBezTo>
                      <a:pt x="0" y="93"/>
                      <a:pt x="0" y="103"/>
                      <a:pt x="5" y="109"/>
                    </a:cubicBezTo>
                    <a:cubicBezTo>
                      <a:pt x="44" y="151"/>
                      <a:pt x="44" y="151"/>
                      <a:pt x="44" y="151"/>
                    </a:cubicBezTo>
                    <a:cubicBezTo>
                      <a:pt x="47" y="154"/>
                      <a:pt x="51" y="156"/>
                      <a:pt x="55" y="156"/>
                    </a:cubicBezTo>
                    <a:cubicBezTo>
                      <a:pt x="55" y="156"/>
                      <a:pt x="56" y="156"/>
                      <a:pt x="56" y="156"/>
                    </a:cubicBezTo>
                    <a:cubicBezTo>
                      <a:pt x="60" y="156"/>
                      <a:pt x="64" y="155"/>
                      <a:pt x="67" y="152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7" y="61"/>
                      <a:pt x="158" y="52"/>
                      <a:pt x="152" y="45"/>
                    </a:cubicBezTo>
                    <a:cubicBezTo>
                      <a:pt x="117" y="6"/>
                      <a:pt x="117" y="6"/>
                      <a:pt x="117" y="6"/>
                    </a:cubicBezTo>
                    <a:cubicBezTo>
                      <a:pt x="114" y="3"/>
                      <a:pt x="110" y="1"/>
                      <a:pt x="105" y="0"/>
                    </a:cubicBezTo>
                    <a:cubicBezTo>
                      <a:pt x="105" y="0"/>
                      <a:pt x="105" y="0"/>
                      <a:pt x="105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6" name="Freeform 24">
                <a:extLst>
                  <a:ext uri="{FF2B5EF4-FFF2-40B4-BE49-F238E27FC236}">
                    <a16:creationId xmlns:a16="http://schemas.microsoft.com/office/drawing/2014/main" id="{E61562A2-2C2F-4C25-AC53-EDE4CC6639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55138" y="3790388"/>
                <a:ext cx="318872" cy="293105"/>
              </a:xfrm>
              <a:custGeom>
                <a:avLst/>
                <a:gdLst>
                  <a:gd name="T0" fmla="*/ 32 w 84"/>
                  <a:gd name="T1" fmla="*/ 16 h 77"/>
                  <a:gd name="T2" fmla="*/ 67 w 84"/>
                  <a:gd name="T3" fmla="*/ 50 h 77"/>
                  <a:gd name="T4" fmla="*/ 17 w 84"/>
                  <a:gd name="T5" fmla="*/ 61 h 77"/>
                  <a:gd name="T6" fmla="*/ 32 w 84"/>
                  <a:gd name="T7" fmla="*/ 16 h 77"/>
                  <a:gd name="T8" fmla="*/ 32 w 84"/>
                  <a:gd name="T9" fmla="*/ 0 h 77"/>
                  <a:gd name="T10" fmla="*/ 28 w 84"/>
                  <a:gd name="T11" fmla="*/ 1 h 77"/>
                  <a:gd name="T12" fmla="*/ 17 w 84"/>
                  <a:gd name="T13" fmla="*/ 11 h 77"/>
                  <a:gd name="T14" fmla="*/ 2 w 84"/>
                  <a:gd name="T15" fmla="*/ 56 h 77"/>
                  <a:gd name="T16" fmla="*/ 5 w 84"/>
                  <a:gd name="T17" fmla="*/ 72 h 77"/>
                  <a:gd name="T18" fmla="*/ 17 w 84"/>
                  <a:gd name="T19" fmla="*/ 77 h 77"/>
                  <a:gd name="T20" fmla="*/ 20 w 84"/>
                  <a:gd name="T21" fmla="*/ 76 h 77"/>
                  <a:gd name="T22" fmla="*/ 71 w 84"/>
                  <a:gd name="T23" fmla="*/ 65 h 77"/>
                  <a:gd name="T24" fmla="*/ 83 w 84"/>
                  <a:gd name="T25" fmla="*/ 54 h 77"/>
                  <a:gd name="T26" fmla="*/ 78 w 84"/>
                  <a:gd name="T27" fmla="*/ 38 h 77"/>
                  <a:gd name="T28" fmla="*/ 43 w 84"/>
                  <a:gd name="T29" fmla="*/ 5 h 77"/>
                  <a:gd name="T30" fmla="*/ 32 w 84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77">
                    <a:moveTo>
                      <a:pt x="32" y="16"/>
                    </a:moveTo>
                    <a:cubicBezTo>
                      <a:pt x="67" y="50"/>
                      <a:pt x="67" y="50"/>
                      <a:pt x="67" y="5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32" y="16"/>
                      <a:pt x="32" y="16"/>
                      <a:pt x="32" y="16"/>
                    </a:cubicBezTo>
                    <a:moveTo>
                      <a:pt x="32" y="0"/>
                    </a:moveTo>
                    <a:cubicBezTo>
                      <a:pt x="31" y="0"/>
                      <a:pt x="29" y="0"/>
                      <a:pt x="28" y="1"/>
                    </a:cubicBezTo>
                    <a:cubicBezTo>
                      <a:pt x="23" y="2"/>
                      <a:pt x="18" y="6"/>
                      <a:pt x="17" y="11"/>
                    </a:cubicBezTo>
                    <a:cubicBezTo>
                      <a:pt x="2" y="56"/>
                      <a:pt x="2" y="56"/>
                      <a:pt x="2" y="56"/>
                    </a:cubicBezTo>
                    <a:cubicBezTo>
                      <a:pt x="0" y="61"/>
                      <a:pt x="1" y="67"/>
                      <a:pt x="5" y="72"/>
                    </a:cubicBezTo>
                    <a:cubicBezTo>
                      <a:pt x="8" y="75"/>
                      <a:pt x="12" y="77"/>
                      <a:pt x="17" y="77"/>
                    </a:cubicBezTo>
                    <a:cubicBezTo>
                      <a:pt x="18" y="77"/>
                      <a:pt x="19" y="77"/>
                      <a:pt x="20" y="76"/>
                    </a:cubicBezTo>
                    <a:cubicBezTo>
                      <a:pt x="71" y="65"/>
                      <a:pt x="71" y="65"/>
                      <a:pt x="71" y="65"/>
                    </a:cubicBezTo>
                    <a:cubicBezTo>
                      <a:pt x="77" y="64"/>
                      <a:pt x="81" y="59"/>
                      <a:pt x="83" y="54"/>
                    </a:cubicBezTo>
                    <a:cubicBezTo>
                      <a:pt x="84" y="48"/>
                      <a:pt x="83" y="42"/>
                      <a:pt x="78" y="3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0" y="2"/>
                      <a:pt x="36" y="0"/>
                      <a:pt x="32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7" name="Freeform 25">
                <a:extLst>
                  <a:ext uri="{FF2B5EF4-FFF2-40B4-BE49-F238E27FC236}">
                    <a16:creationId xmlns:a16="http://schemas.microsoft.com/office/drawing/2014/main" id="{129A7C79-4C7E-47DD-BF3A-D95C440D6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69249" cy="148163"/>
              </a:xfrm>
              <a:custGeom>
                <a:avLst/>
                <a:gdLst>
                  <a:gd name="T0" fmla="*/ 0 w 43"/>
                  <a:gd name="T1" fmla="*/ 0 h 92"/>
                  <a:gd name="T2" fmla="*/ 43 w 43"/>
                  <a:gd name="T3" fmla="*/ 0 h 92"/>
                  <a:gd name="T4" fmla="*/ 43 w 43"/>
                  <a:gd name="T5" fmla="*/ 92 h 92"/>
                  <a:gd name="T6" fmla="*/ 0 w 43"/>
                  <a:gd name="T7" fmla="*/ 92 h 92"/>
                  <a:gd name="T8" fmla="*/ 0 w 43"/>
                  <a:gd name="T9" fmla="*/ 0 h 92"/>
                  <a:gd name="T10" fmla="*/ 0 w 43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2">
                    <a:moveTo>
                      <a:pt x="0" y="0"/>
                    </a:moveTo>
                    <a:lnTo>
                      <a:pt x="43" y="0"/>
                    </a:lnTo>
                    <a:lnTo>
                      <a:pt x="43" y="92"/>
                    </a:lnTo>
                    <a:lnTo>
                      <a:pt x="0" y="9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8" name="Freeform 26">
                <a:extLst>
                  <a:ext uri="{FF2B5EF4-FFF2-40B4-BE49-F238E27FC236}">
                    <a16:creationId xmlns:a16="http://schemas.microsoft.com/office/drawing/2014/main" id="{13F335E6-E8B5-465A-A9D2-74F0947AA5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642225"/>
                <a:ext cx="156215" cy="59588"/>
              </a:xfrm>
              <a:custGeom>
                <a:avLst/>
                <a:gdLst>
                  <a:gd name="T0" fmla="*/ 0 w 97"/>
                  <a:gd name="T1" fmla="*/ 0 h 37"/>
                  <a:gd name="T2" fmla="*/ 97 w 97"/>
                  <a:gd name="T3" fmla="*/ 0 h 37"/>
                  <a:gd name="T4" fmla="*/ 97 w 97"/>
                  <a:gd name="T5" fmla="*/ 37 h 37"/>
                  <a:gd name="T6" fmla="*/ 0 w 97"/>
                  <a:gd name="T7" fmla="*/ 37 h 37"/>
                  <a:gd name="T8" fmla="*/ 0 w 97"/>
                  <a:gd name="T9" fmla="*/ 0 h 37"/>
                  <a:gd name="T10" fmla="*/ 0 w 97"/>
                  <a:gd name="T1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37">
                    <a:moveTo>
                      <a:pt x="0" y="0"/>
                    </a:moveTo>
                    <a:lnTo>
                      <a:pt x="97" y="0"/>
                    </a:lnTo>
                    <a:lnTo>
                      <a:pt x="97" y="37"/>
                    </a:lnTo>
                    <a:lnTo>
                      <a:pt x="0" y="3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69" name="Freeform 27">
                <a:extLst>
                  <a:ext uri="{FF2B5EF4-FFF2-40B4-BE49-F238E27FC236}">
                    <a16:creationId xmlns:a16="http://schemas.microsoft.com/office/drawing/2014/main" id="{64051BD6-D56F-4B8D-948C-559C2720C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3642225"/>
                <a:ext cx="161046" cy="59588"/>
              </a:xfrm>
              <a:custGeom>
                <a:avLst/>
                <a:gdLst>
                  <a:gd name="T0" fmla="*/ 0 w 100"/>
                  <a:gd name="T1" fmla="*/ 37 h 37"/>
                  <a:gd name="T2" fmla="*/ 0 w 100"/>
                  <a:gd name="T3" fmla="*/ 0 h 37"/>
                  <a:gd name="T4" fmla="*/ 100 w 100"/>
                  <a:gd name="T5" fmla="*/ 0 h 37"/>
                  <a:gd name="T6" fmla="*/ 64 w 100"/>
                  <a:gd name="T7" fmla="*/ 37 h 37"/>
                  <a:gd name="T8" fmla="*/ 0 w 100"/>
                  <a:gd name="T9" fmla="*/ 37 h 37"/>
                  <a:gd name="T10" fmla="*/ 0 w 100"/>
                  <a:gd name="T11" fmla="*/ 37 h 37"/>
                  <a:gd name="T12" fmla="*/ 0 w 100"/>
                  <a:gd name="T1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37">
                    <a:moveTo>
                      <a:pt x="0" y="37"/>
                    </a:moveTo>
                    <a:lnTo>
                      <a:pt x="0" y="0"/>
                    </a:lnTo>
                    <a:lnTo>
                      <a:pt x="100" y="0"/>
                    </a:lnTo>
                    <a:lnTo>
                      <a:pt x="64" y="3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0" name="Freeform 28">
                <a:extLst>
                  <a:ext uri="{FF2B5EF4-FFF2-40B4-BE49-F238E27FC236}">
                    <a16:creationId xmlns:a16="http://schemas.microsoft.com/office/drawing/2014/main" id="{C5246CF0-255B-4F07-9A99-099DCCA49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22777" y="4212330"/>
                <a:ext cx="161046" cy="72471"/>
              </a:xfrm>
              <a:custGeom>
                <a:avLst/>
                <a:gdLst>
                  <a:gd name="T0" fmla="*/ 0 w 100"/>
                  <a:gd name="T1" fmla="*/ 0 h 45"/>
                  <a:gd name="T2" fmla="*/ 100 w 100"/>
                  <a:gd name="T3" fmla="*/ 0 h 45"/>
                  <a:gd name="T4" fmla="*/ 100 w 100"/>
                  <a:gd name="T5" fmla="*/ 45 h 45"/>
                  <a:gd name="T6" fmla="*/ 0 w 100"/>
                  <a:gd name="T7" fmla="*/ 45 h 45"/>
                  <a:gd name="T8" fmla="*/ 0 w 100"/>
                  <a:gd name="T9" fmla="*/ 0 h 45"/>
                  <a:gd name="T10" fmla="*/ 0 w 100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0" h="45">
                    <a:moveTo>
                      <a:pt x="0" y="0"/>
                    </a:moveTo>
                    <a:lnTo>
                      <a:pt x="100" y="0"/>
                    </a:lnTo>
                    <a:lnTo>
                      <a:pt x="100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1" name="Freeform 29">
                <a:extLst>
                  <a:ext uri="{FF2B5EF4-FFF2-40B4-BE49-F238E27FC236}">
                    <a16:creationId xmlns:a16="http://schemas.microsoft.com/office/drawing/2014/main" id="{EC5A1A2F-CB94-44FE-AF21-EF7B34210F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2" name="Freeform 30">
                <a:extLst>
                  <a:ext uri="{FF2B5EF4-FFF2-40B4-BE49-F238E27FC236}">
                    <a16:creationId xmlns:a16="http://schemas.microsoft.com/office/drawing/2014/main" id="{450D4CA8-73A3-469A-885C-95B62501E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3" name="Freeform 31">
                <a:extLst>
                  <a:ext uri="{FF2B5EF4-FFF2-40B4-BE49-F238E27FC236}">
                    <a16:creationId xmlns:a16="http://schemas.microsoft.com/office/drawing/2014/main" id="{7DEF7C42-DD18-48A2-906A-139D0D4BE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545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4" name="Freeform 32">
                <a:extLst>
                  <a:ext uri="{FF2B5EF4-FFF2-40B4-BE49-F238E27FC236}">
                    <a16:creationId xmlns:a16="http://schemas.microsoft.com/office/drawing/2014/main" id="{463BFB8E-C88F-45FE-BE8E-942EDB965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4125365"/>
                <a:ext cx="69249" cy="159437"/>
              </a:xfrm>
              <a:custGeom>
                <a:avLst/>
                <a:gdLst>
                  <a:gd name="T0" fmla="*/ 0 w 43"/>
                  <a:gd name="T1" fmla="*/ 0 h 99"/>
                  <a:gd name="T2" fmla="*/ 43 w 43"/>
                  <a:gd name="T3" fmla="*/ 0 h 99"/>
                  <a:gd name="T4" fmla="*/ 43 w 43"/>
                  <a:gd name="T5" fmla="*/ 99 h 99"/>
                  <a:gd name="T6" fmla="*/ 0 w 43"/>
                  <a:gd name="T7" fmla="*/ 99 h 99"/>
                  <a:gd name="T8" fmla="*/ 0 w 43"/>
                  <a:gd name="T9" fmla="*/ 0 h 99"/>
                  <a:gd name="T10" fmla="*/ 0 w 4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9">
                    <a:moveTo>
                      <a:pt x="0" y="0"/>
                    </a:moveTo>
                    <a:lnTo>
                      <a:pt x="43" y="0"/>
                    </a:lnTo>
                    <a:lnTo>
                      <a:pt x="43" y="99"/>
                    </a:lnTo>
                    <a:lnTo>
                      <a:pt x="0" y="9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5" name="Freeform 33">
                <a:extLst>
                  <a:ext uri="{FF2B5EF4-FFF2-40B4-BE49-F238E27FC236}">
                    <a16:creationId xmlns:a16="http://schemas.microsoft.com/office/drawing/2014/main" id="{D6F6F416-3CEC-484F-BA25-10DB801FE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2062" y="4212330"/>
                <a:ext cx="156215" cy="72471"/>
              </a:xfrm>
              <a:custGeom>
                <a:avLst/>
                <a:gdLst>
                  <a:gd name="T0" fmla="*/ 0 w 97"/>
                  <a:gd name="T1" fmla="*/ 0 h 45"/>
                  <a:gd name="T2" fmla="*/ 97 w 97"/>
                  <a:gd name="T3" fmla="*/ 0 h 45"/>
                  <a:gd name="T4" fmla="*/ 97 w 97"/>
                  <a:gd name="T5" fmla="*/ 45 h 45"/>
                  <a:gd name="T6" fmla="*/ 0 w 97"/>
                  <a:gd name="T7" fmla="*/ 45 h 45"/>
                  <a:gd name="T8" fmla="*/ 0 w 97"/>
                  <a:gd name="T9" fmla="*/ 0 h 45"/>
                  <a:gd name="T10" fmla="*/ 0 w 97"/>
                  <a:gd name="T1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7" h="45">
                    <a:moveTo>
                      <a:pt x="0" y="0"/>
                    </a:moveTo>
                    <a:lnTo>
                      <a:pt x="97" y="0"/>
                    </a:lnTo>
                    <a:lnTo>
                      <a:pt x="97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6" name="Freeform 34">
                <a:extLst>
                  <a:ext uri="{FF2B5EF4-FFF2-40B4-BE49-F238E27FC236}">
                    <a16:creationId xmlns:a16="http://schemas.microsoft.com/office/drawing/2014/main" id="{2958E991-D44E-4452-9CF3-B95AB1C1E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027" y="3880574"/>
                <a:ext cx="69249" cy="152995"/>
              </a:xfrm>
              <a:custGeom>
                <a:avLst/>
                <a:gdLst>
                  <a:gd name="T0" fmla="*/ 0 w 43"/>
                  <a:gd name="T1" fmla="*/ 0 h 95"/>
                  <a:gd name="T2" fmla="*/ 43 w 43"/>
                  <a:gd name="T3" fmla="*/ 0 h 95"/>
                  <a:gd name="T4" fmla="*/ 43 w 43"/>
                  <a:gd name="T5" fmla="*/ 95 h 95"/>
                  <a:gd name="T6" fmla="*/ 0 w 43"/>
                  <a:gd name="T7" fmla="*/ 95 h 95"/>
                  <a:gd name="T8" fmla="*/ 0 w 43"/>
                  <a:gd name="T9" fmla="*/ 0 h 95"/>
                  <a:gd name="T10" fmla="*/ 0 w 43"/>
                  <a:gd name="T11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95">
                    <a:moveTo>
                      <a:pt x="0" y="0"/>
                    </a:moveTo>
                    <a:lnTo>
                      <a:pt x="43" y="0"/>
                    </a:lnTo>
                    <a:lnTo>
                      <a:pt x="43" y="95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7" name="Freeform 35">
                <a:extLst>
                  <a:ext uri="{FF2B5EF4-FFF2-40B4-BE49-F238E27FC236}">
                    <a16:creationId xmlns:a16="http://schemas.microsoft.com/office/drawing/2014/main" id="{6C181CC7-D559-43EE-BF6F-DD08F864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847" y="3466684"/>
                <a:ext cx="468645" cy="471867"/>
              </a:xfrm>
              <a:custGeom>
                <a:avLst/>
                <a:gdLst>
                  <a:gd name="T0" fmla="*/ 208 w 291"/>
                  <a:gd name="T1" fmla="*/ 0 h 293"/>
                  <a:gd name="T2" fmla="*/ 0 w 291"/>
                  <a:gd name="T3" fmla="*/ 196 h 293"/>
                  <a:gd name="T4" fmla="*/ 92 w 291"/>
                  <a:gd name="T5" fmla="*/ 293 h 293"/>
                  <a:gd name="T6" fmla="*/ 291 w 291"/>
                  <a:gd name="T7" fmla="*/ 94 h 293"/>
                  <a:gd name="T8" fmla="*/ 208 w 291"/>
                  <a:gd name="T9" fmla="*/ 0 h 293"/>
                  <a:gd name="T10" fmla="*/ 208 w 291"/>
                  <a:gd name="T11" fmla="*/ 0 h 293"/>
                  <a:gd name="T12" fmla="*/ 208 w 291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1" h="293">
                    <a:moveTo>
                      <a:pt x="208" y="0"/>
                    </a:moveTo>
                    <a:lnTo>
                      <a:pt x="0" y="196"/>
                    </a:lnTo>
                    <a:lnTo>
                      <a:pt x="92" y="293"/>
                    </a:lnTo>
                    <a:lnTo>
                      <a:pt x="291" y="94"/>
                    </a:lnTo>
                    <a:lnTo>
                      <a:pt x="208" y="0"/>
                    </a:lnTo>
                    <a:lnTo>
                      <a:pt x="208" y="0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  <p:sp>
            <p:nvSpPr>
              <p:cNvPr id="78" name="Freeform 36">
                <a:extLst>
                  <a:ext uri="{FF2B5EF4-FFF2-40B4-BE49-F238E27FC236}">
                    <a16:creationId xmlns:a16="http://schemas.microsoft.com/office/drawing/2014/main" id="{6D6EE483-704C-4EDC-BA34-1C5BB8986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9556" y="3849975"/>
                <a:ext cx="190035" cy="172320"/>
              </a:xfrm>
              <a:custGeom>
                <a:avLst/>
                <a:gdLst>
                  <a:gd name="T0" fmla="*/ 35 w 118"/>
                  <a:gd name="T1" fmla="*/ 0 h 107"/>
                  <a:gd name="T2" fmla="*/ 0 w 118"/>
                  <a:gd name="T3" fmla="*/ 107 h 107"/>
                  <a:gd name="T4" fmla="*/ 118 w 118"/>
                  <a:gd name="T5" fmla="*/ 81 h 107"/>
                  <a:gd name="T6" fmla="*/ 35 w 118"/>
                  <a:gd name="T7" fmla="*/ 0 h 107"/>
                  <a:gd name="T8" fmla="*/ 35 w 118"/>
                  <a:gd name="T9" fmla="*/ 0 h 107"/>
                  <a:gd name="T10" fmla="*/ 35 w 118"/>
                  <a:gd name="T1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8" h="107">
                    <a:moveTo>
                      <a:pt x="35" y="0"/>
                    </a:moveTo>
                    <a:lnTo>
                      <a:pt x="0" y="107"/>
                    </a:lnTo>
                    <a:lnTo>
                      <a:pt x="118" y="8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effectLst>
                    <a:reflection blurRad="6350" stA="55000" endA="300" endPos="45500" dir="5400000" sy="-100000" algn="bl" rotWithShape="0"/>
                  </a:effectLst>
                </a:endParaRPr>
              </a:p>
            </p:txBody>
          </p:sp>
        </p:grp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4120671C-1FBD-47AE-9998-1AA8B9216950}"/>
              </a:ext>
            </a:extLst>
          </p:cNvPr>
          <p:cNvGrpSpPr/>
          <p:nvPr/>
        </p:nvGrpSpPr>
        <p:grpSpPr>
          <a:xfrm>
            <a:off x="211119" y="7963369"/>
            <a:ext cx="23525689" cy="5422230"/>
            <a:chOff x="292808" y="5302905"/>
            <a:chExt cx="23458238" cy="4553155"/>
          </a:xfrm>
        </p:grpSpPr>
        <p:sp>
          <p:nvSpPr>
            <p:cNvPr id="90" name="Rounded Rectangle 52">
              <a:extLst>
                <a:ext uri="{FF2B5EF4-FFF2-40B4-BE49-F238E27FC236}">
                  <a16:creationId xmlns:a16="http://schemas.microsoft.com/office/drawing/2014/main" id="{9F92EC5B-FE3B-4E4D-8FAE-1CB734B1B271}"/>
                </a:ext>
              </a:extLst>
            </p:cNvPr>
            <p:cNvSpPr/>
            <p:nvPr/>
          </p:nvSpPr>
          <p:spPr>
            <a:xfrm>
              <a:off x="294968" y="5316844"/>
              <a:ext cx="23456078" cy="453921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1" name="Group 60">
              <a:extLst>
                <a:ext uri="{FF2B5EF4-FFF2-40B4-BE49-F238E27FC236}">
                  <a16:creationId xmlns:a16="http://schemas.microsoft.com/office/drawing/2014/main" id="{6121DB3D-E812-44E9-A2FB-F85D826CFF6B}"/>
                </a:ext>
              </a:extLst>
            </p:cNvPr>
            <p:cNvGrpSpPr/>
            <p:nvPr/>
          </p:nvGrpSpPr>
          <p:grpSpPr>
            <a:xfrm>
              <a:off x="292808" y="5302905"/>
              <a:ext cx="3716767" cy="909956"/>
              <a:chOff x="1224541" y="6322797"/>
              <a:chExt cx="3568118" cy="828632"/>
            </a:xfrm>
          </p:grpSpPr>
          <p:sp>
            <p:nvSpPr>
              <p:cNvPr id="92" name="Freeform 20">
                <a:extLst>
                  <a:ext uri="{FF2B5EF4-FFF2-40B4-BE49-F238E27FC236}">
                    <a16:creationId xmlns:a16="http://schemas.microsoft.com/office/drawing/2014/main" id="{880A36DC-A2B2-41C0-A6B9-26FDED3FB5CF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939682" y="5298450"/>
                <a:ext cx="828630" cy="2877324"/>
              </a:xfrm>
              <a:prstGeom prst="round1Rect">
                <a:avLst/>
              </a:prstGeom>
              <a:solidFill>
                <a:srgbClr val="DAE3F3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41D3DA93-8B45-4294-BDE0-DBF5021A54C1}"/>
                  </a:ext>
                </a:extLst>
              </p:cNvPr>
              <p:cNvSpPr txBox="1"/>
              <p:nvPr/>
            </p:nvSpPr>
            <p:spPr>
              <a:xfrm>
                <a:off x="2259341" y="6439147"/>
                <a:ext cx="2277868" cy="5299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4" name="Round Diagonal Corner Rectangle 58">
                <a:extLst>
                  <a:ext uri="{FF2B5EF4-FFF2-40B4-BE49-F238E27FC236}">
                    <a16:creationId xmlns:a16="http://schemas.microsoft.com/office/drawing/2014/main" id="{DE41C0FD-B86D-4BF2-8D61-F6FDF5C393D0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Freeform 15">
                <a:extLst>
                  <a:ext uri="{FF2B5EF4-FFF2-40B4-BE49-F238E27FC236}">
                    <a16:creationId xmlns:a16="http://schemas.microsoft.com/office/drawing/2014/main" id="{1D6731D2-FDDE-4858-A6F5-626C84B995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52477" y="3593597"/>
                <a:ext cx="17445138" cy="4302518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>
                  <a:lnSpc>
                    <a:spcPct val="150000"/>
                  </a:lnSpc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[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Mức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1] </a:t>
                </a:r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 trị lớn nhất và giá trị nhỏ nhất của hàm số</a:t>
                </a:r>
                <a:b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là: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9" name="Content Placeholder 2">
                <a:extLst>
                  <a:ext uri="{FF2B5EF4-FFF2-40B4-BE49-F238E27FC236}">
                    <a16:creationId xmlns:a16="http://schemas.microsoft.com/office/drawing/2014/main" id="{86F8C387-7BC5-4D53-B7BD-0509EFF74C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477" y="3593597"/>
                <a:ext cx="17445138" cy="4302518"/>
              </a:xfrm>
              <a:prstGeom prst="rect">
                <a:avLst/>
              </a:prstGeom>
              <a:blipFill>
                <a:blip r:embed="rId3"/>
                <a:stretch>
                  <a:fillRect l="-14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973912" y="8479004"/>
                <a:ext cx="20040600" cy="4775403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func>
                      <m:func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en-US" sz="4400" b="1" i="1" dirty="0">
                  <a:solidFill>
                    <a:schemeClr val="tx1"/>
                  </a:solidFill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giá trị lớn nhất và giá trị nhỏ nhất của hàm số lần lượt là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;−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pl-PL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0" name="Content Placeholder 2">
                <a:extLst>
                  <a:ext uri="{FF2B5EF4-FFF2-40B4-BE49-F238E27FC236}">
                    <a16:creationId xmlns:a16="http://schemas.microsoft.com/office/drawing/2014/main" id="{BF7B3ADB-E2AA-47FB-9FF2-9DC0999A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3912" y="8479004"/>
                <a:ext cx="20040600" cy="4775403"/>
              </a:xfrm>
              <a:prstGeom prst="rect">
                <a:avLst/>
              </a:prstGeom>
              <a:blipFill>
                <a:blip r:embed="rId4"/>
                <a:stretch>
                  <a:fillRect l="-12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6F1E69F5-1133-48A1-860E-36C5EFB75492}"/>
              </a:ext>
            </a:extLst>
          </p:cNvPr>
          <p:cNvSpPr/>
          <p:nvPr/>
        </p:nvSpPr>
        <p:spPr>
          <a:xfrm>
            <a:off x="7385538" y="5791200"/>
            <a:ext cx="1088672" cy="100053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9" tIns="91445" rIns="182889" bIns="91445" rtlCol="0" anchor="ctr"/>
          <a:lstStyle/>
          <a:p>
            <a:pPr algn="ctr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</a:p>
        </p:txBody>
      </p:sp>
      <p:grpSp>
        <p:nvGrpSpPr>
          <p:cNvPr id="62" name="Group 74">
            <a:extLst>
              <a:ext uri="{FF2B5EF4-FFF2-40B4-BE49-F238E27FC236}">
                <a16:creationId xmlns:a16="http://schemas.microsoft.com/office/drawing/2014/main" id="{98AED2FC-A4C3-4312-A011-905EE20FE805}"/>
              </a:ext>
            </a:extLst>
          </p:cNvPr>
          <p:cNvGrpSpPr/>
          <p:nvPr/>
        </p:nvGrpSpPr>
        <p:grpSpPr>
          <a:xfrm>
            <a:off x="0" y="1655489"/>
            <a:ext cx="17506951" cy="815608"/>
            <a:chOff x="7469267" y="10108716"/>
            <a:chExt cx="17508974" cy="815702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B227213A-29E9-4D3F-99A5-5ECD090E8006}"/>
                </a:ext>
              </a:extLst>
            </p:cNvPr>
            <p:cNvSpPr/>
            <p:nvPr/>
          </p:nvSpPr>
          <p:spPr>
            <a:xfrm>
              <a:off x="9092455" y="10108716"/>
              <a:ext cx="15885786" cy="815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sz="4700" b="1" dirty="0">
                  <a:solidFill>
                    <a:srgbClr val="135F8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TẬP TỰ LUẬN – BÀI TẬP TRẮC NGHIỆM</a:t>
              </a:r>
            </a:p>
          </p:txBody>
        </p:sp>
        <p:grpSp>
          <p:nvGrpSpPr>
            <p:cNvPr id="82" name="Group 46">
              <a:extLst>
                <a:ext uri="{FF2B5EF4-FFF2-40B4-BE49-F238E27FC236}">
                  <a16:creationId xmlns:a16="http://schemas.microsoft.com/office/drawing/2014/main" id="{77714372-8370-452A-9623-4493161BEC6F}"/>
                </a:ext>
              </a:extLst>
            </p:cNvPr>
            <p:cNvGrpSpPr/>
            <p:nvPr/>
          </p:nvGrpSpPr>
          <p:grpSpPr>
            <a:xfrm>
              <a:off x="7469267" y="10123530"/>
              <a:ext cx="1383018" cy="731520"/>
              <a:chOff x="7469187" y="7685130"/>
              <a:chExt cx="1371600" cy="731520"/>
            </a:xfrm>
          </p:grpSpPr>
          <p:sp>
            <p:nvSpPr>
              <p:cNvPr id="83" name="Round Same Side Corner Rectangle 40">
                <a:extLst>
                  <a:ext uri="{FF2B5EF4-FFF2-40B4-BE49-F238E27FC236}">
                    <a16:creationId xmlns:a16="http://schemas.microsoft.com/office/drawing/2014/main" id="{369EA215-66AB-49EF-8182-67A08547228F}"/>
                  </a:ext>
                </a:extLst>
              </p:cNvPr>
              <p:cNvSpPr/>
              <p:nvPr/>
            </p:nvSpPr>
            <p:spPr>
              <a:xfrm rot="5400000">
                <a:off x="7789227" y="7365090"/>
                <a:ext cx="731520" cy="1371600"/>
              </a:xfrm>
              <a:prstGeom prst="round2SameRect">
                <a:avLst/>
              </a:prstGeom>
              <a:solidFill>
                <a:srgbClr val="C0504D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>
                  <a:solidFill>
                    <a:prstClr val="white"/>
                  </a:solidFill>
                  <a:highlight>
                    <a:srgbClr val="FFFF00"/>
                  </a:highligh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A57228CA-F80D-4A5D-BE04-072DE7BCB111}"/>
                  </a:ext>
                </a:extLst>
              </p:cNvPr>
              <p:cNvSpPr txBox="1"/>
              <p:nvPr/>
            </p:nvSpPr>
            <p:spPr>
              <a:xfrm>
                <a:off x="7946089" y="7688759"/>
                <a:ext cx="532953" cy="7079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1772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uiExpand="1" build="p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8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2348</TotalTime>
  <Words>3569</Words>
  <PresentationFormat>Custom</PresentationFormat>
  <Paragraphs>508</Paragraphs>
  <Slides>36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Broad</vt:lpstr>
      <vt:lpstr>Calibri</vt:lpstr>
      <vt:lpstr>Calibri Light</vt:lpstr>
      <vt:lpstr>Cambria Math</vt:lpstr>
      <vt:lpstr>Chu Van An</vt:lpstr>
      <vt:lpstr>Tahoma</vt:lpstr>
      <vt:lpstr>Times New Roman</vt:lpstr>
      <vt:lpstr>Wingdings</vt:lpstr>
      <vt:lpstr>Wingdings 2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2021-09-16T04:17:18Z</dcterms:modified>
</cp:coreProperties>
</file>