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3"/>
  </p:notesMasterIdLst>
  <p:sldIdLst>
    <p:sldId id="258" r:id="rId2"/>
    <p:sldId id="261" r:id="rId3"/>
    <p:sldId id="291" r:id="rId4"/>
    <p:sldId id="292" r:id="rId5"/>
    <p:sldId id="293" r:id="rId6"/>
    <p:sldId id="295" r:id="rId7"/>
    <p:sldId id="296" r:id="rId8"/>
    <p:sldId id="265" r:id="rId9"/>
    <p:sldId id="267" r:id="rId10"/>
    <p:sldId id="308" r:id="rId11"/>
    <p:sldId id="307" r:id="rId12"/>
    <p:sldId id="299" r:id="rId13"/>
    <p:sldId id="300" r:id="rId14"/>
    <p:sldId id="301" r:id="rId15"/>
    <p:sldId id="294" r:id="rId16"/>
    <p:sldId id="2689" r:id="rId17"/>
    <p:sldId id="2690" r:id="rId18"/>
    <p:sldId id="2691" r:id="rId19"/>
    <p:sldId id="2692" r:id="rId20"/>
    <p:sldId id="2693" r:id="rId21"/>
    <p:sldId id="29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C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3135" autoAdjust="0"/>
  </p:normalViewPr>
  <p:slideViewPr>
    <p:cSldViewPr snapToGrid="0">
      <p:cViewPr varScale="1">
        <p:scale>
          <a:sx n="52" d="100"/>
          <a:sy n="52" d="100"/>
        </p:scale>
        <p:origin x="144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A9871-3A6B-404B-9EB3-77F03CBA917C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A56AC-614D-4CE9-8AA6-055D2192D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1394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313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8A56AC-614D-4CE9-8AA6-055D2192D3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4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5046CE-CC94-461C-8F89-749D2C3B08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43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CFA92-4A2A-4955-9877-FE71804986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7CC105D-BE4D-49D5-AB3C-91BA492595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67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6FEC97-1389-42A0-89B5-4F932A4A7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09FAB89-670F-4C9C-BE31-703288A2A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EB3DB9-1814-4EC3-89C6-F00C9328A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891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34EAC8-4BA7-400C-AF05-FB44C4B8B9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61D317-6887-478C-9C22-A8893A42DC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52E2C8-0BC2-4428-B87F-CAE62D24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36DA95-492B-4B58-BC8B-C4A9E66E5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A2E644-4611-4026-8D9F-E5FB5E15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23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95D849-4067-46BC-BDBF-7DAE9D4DE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152E9A-DEF2-4F98-8BE3-544845A1AD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10C62B-3612-444E-BF93-B496D3C36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6CF058-403E-4A87-A8D1-1B4558B79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B2CF62-0FD9-4C35-95A8-7BCD271C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9953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52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2048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450A8A-DEB8-495E-AACE-84129B63C5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8629" r="49500"/>
          <a:stretch/>
        </p:blipFill>
        <p:spPr>
          <a:xfrm>
            <a:off x="0" y="-2810977"/>
            <a:ext cx="12192000" cy="207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75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039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6865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AB07DA-7619-4B1C-B921-1F1228AB7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6DF692-DFC4-4AD7-A3F6-100210ACF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AF64C9-C166-401C-88A4-844ED903E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3021AD0-C1DE-4F39-BC18-5F9710E61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1A0C21-B48D-48AA-832F-49C8217A4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496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7F4143-72CA-4018-B33D-C53E2554C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8B5C304-D762-4C0C-8B61-4B2070581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045017-8FE4-4B4F-B6D7-932ADBDA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37FE39-9B61-445E-970F-5630BACD1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5F8463-EF49-440C-855E-B35299589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1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935FBE-BCF0-437C-8C0B-27ED779075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4BBAEBC-6555-4116-BB13-B8F2B1AC52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617240D-3FFD-4B37-B41A-DE2DC29C7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3C2A9F-C11B-44DE-AC3F-6D7007D97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FCB1D1-879D-4994-B141-5600ED1A9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315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8FEE04-58E4-4760-9847-E9872B23A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E2CC12-404D-4EDB-BCCD-1EC42500A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F4E1FFA-5F35-43E0-AC13-7518008F3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07C7421-4483-4563-9AFE-61EFA61019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67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54A0E69-E43D-4340-A4F5-B8D1885E5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1A4C16-115F-4BAF-A7C6-0D35AADE1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F8A4299-5DF9-42D3-9B39-6E0CC8097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881C771-9347-4097-B961-6A14517F4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68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F9FCC0-3AAC-4C46-B138-158D57233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B4364BB-3573-4087-8070-E8E03F1FF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373BA40-C4D5-4E71-B9FA-63CA17F70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FD05B9A-50A9-4A72-8A14-8943EF364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3993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49377C1-05FB-402C-AD10-FE68211C7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C3AB296-824A-4BBA-9EF9-02A792B68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39DD524-F5B2-4F22-A9A8-A7B1E6B77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2408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0F86F6-6C07-4831-8D20-C1B4C8142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429556-2AF2-4684-A3A3-A1224F8CB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C587A15-6ED0-41C3-A506-34EF583829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CA4D7D4-47E8-4E05-936E-B2D7F316B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620E06-6DF6-4C99-8CF2-4501BB589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6D4E1F-A5C6-4FC6-9D46-A64234A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4131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9341F-BC20-4D75-B5DC-1F7C17988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7166158-BA18-4E92-917A-11C3B01B1E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744C76-7DCC-4010-B3E6-1F24869DAB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67"/>
            </a:lvl2pPr>
            <a:lvl3pPr marL="914377" indent="0">
              <a:buNone/>
              <a:defRPr sz="1200"/>
            </a:lvl3pPr>
            <a:lvl4pPr marL="1371566" indent="0">
              <a:buNone/>
              <a:defRPr sz="1067"/>
            </a:lvl4pPr>
            <a:lvl5pPr marL="1828754" indent="0">
              <a:buNone/>
              <a:defRPr sz="1067"/>
            </a:lvl5pPr>
            <a:lvl6pPr marL="2285943" indent="0">
              <a:buNone/>
              <a:defRPr sz="1067"/>
            </a:lvl6pPr>
            <a:lvl7pPr marL="2743131" indent="0">
              <a:buNone/>
              <a:defRPr sz="1067"/>
            </a:lvl7pPr>
            <a:lvl8pPr marL="3200320" indent="0">
              <a:buNone/>
              <a:defRPr sz="1067"/>
            </a:lvl8pPr>
            <a:lvl9pPr marL="3657509" indent="0">
              <a:buNone/>
              <a:defRPr sz="1067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0F18D1-D802-4ACC-9F07-48DC1292A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6BC1E0-E999-4F40-B5DC-E3C2D6C7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1F03CD-48F1-40DE-B84A-EBA44C3B2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26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9FA2218-C4C2-6C29-7C9F-005BE315F25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4AD8756-E87A-4CB3-864B-6959C6418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63344E-EF09-4967-B2CC-EF340A10C3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F60831-DDEB-4AB4-97D4-1E72AD7ECE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2CCDC1D9-034D-494F-808F-2EA6504B546F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2024/2/20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917E1C-9E99-4340-8DCF-65BD953020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1FCA968-239B-4783-A691-344BA3C1C2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5B52316D-4692-4B10-B03E-30ED298E005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45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12" r:id="rId12"/>
    <p:sldLayoutId id="2147483700" r:id="rId13"/>
    <p:sldLayoutId id="2147483688" r:id="rId14"/>
    <p:sldLayoutId id="2147483676" r:id="rId15"/>
    <p:sldLayoutId id="2147483735" r:id="rId1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svg"/><Relationship Id="rId10" Type="http://schemas.openxmlformats.org/officeDocument/2006/relationships/image" Target="../media/image12.sv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65.png"/><Relationship Id="rId5" Type="http://schemas.openxmlformats.org/officeDocument/2006/relationships/image" Target="../media/image20.png"/><Relationship Id="rId10" Type="http://schemas.openxmlformats.org/officeDocument/2006/relationships/image" Target="../media/image64.png"/><Relationship Id="rId4" Type="http://schemas.openxmlformats.org/officeDocument/2006/relationships/image" Target="../media/image19.svg"/><Relationship Id="rId9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8.png"/><Relationship Id="rId18" Type="http://schemas.openxmlformats.org/officeDocument/2006/relationships/image" Target="../media/image73.png"/><Relationship Id="rId3" Type="http://schemas.openxmlformats.org/officeDocument/2006/relationships/image" Target="../media/image17.png"/><Relationship Id="rId21" Type="http://schemas.openxmlformats.org/officeDocument/2006/relationships/image" Target="../media/image76.png"/><Relationship Id="rId7" Type="http://schemas.openxmlformats.org/officeDocument/2006/relationships/image" Target="../media/image19.svg"/><Relationship Id="rId12" Type="http://schemas.openxmlformats.org/officeDocument/2006/relationships/image" Target="../media/image67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5.svg"/><Relationship Id="rId5" Type="http://schemas.openxmlformats.org/officeDocument/2006/relationships/image" Target="../media/image23.svg"/><Relationship Id="rId15" Type="http://schemas.openxmlformats.org/officeDocument/2006/relationships/image" Target="../media/image70.png"/><Relationship Id="rId10" Type="http://schemas.openxmlformats.org/officeDocument/2006/relationships/image" Target="../media/image24.png"/><Relationship Id="rId19" Type="http://schemas.openxmlformats.org/officeDocument/2006/relationships/image" Target="../media/image74.png"/><Relationship Id="rId4" Type="http://schemas.openxmlformats.org/officeDocument/2006/relationships/image" Target="../media/image22.png"/><Relationship Id="rId9" Type="http://schemas.openxmlformats.org/officeDocument/2006/relationships/image" Target="../media/image21.svg"/><Relationship Id="rId14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9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7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77.png"/><Relationship Id="rId5" Type="http://schemas.openxmlformats.org/officeDocument/2006/relationships/image" Target="../media/image18.png"/><Relationship Id="rId10" Type="http://schemas.openxmlformats.org/officeDocument/2006/relationships/image" Target="../media/image25.svg"/><Relationship Id="rId4" Type="http://schemas.openxmlformats.org/officeDocument/2006/relationships/image" Target="../media/image23.sv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82.png"/><Relationship Id="rId18" Type="http://schemas.openxmlformats.org/officeDocument/2006/relationships/image" Target="../media/image87.png"/><Relationship Id="rId3" Type="http://schemas.openxmlformats.org/officeDocument/2006/relationships/image" Target="../media/image22.png"/><Relationship Id="rId7" Type="http://schemas.openxmlformats.org/officeDocument/2006/relationships/image" Target="../media/image20.png"/><Relationship Id="rId12" Type="http://schemas.openxmlformats.org/officeDocument/2006/relationships/image" Target="../media/image81.png"/><Relationship Id="rId17" Type="http://schemas.openxmlformats.org/officeDocument/2006/relationships/image" Target="../media/image86.png"/><Relationship Id="rId2" Type="http://schemas.openxmlformats.org/officeDocument/2006/relationships/image" Target="../media/image17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80.png"/><Relationship Id="rId5" Type="http://schemas.openxmlformats.org/officeDocument/2006/relationships/image" Target="../media/image18.png"/><Relationship Id="rId15" Type="http://schemas.openxmlformats.org/officeDocument/2006/relationships/image" Target="../media/image84.png"/><Relationship Id="rId10" Type="http://schemas.openxmlformats.org/officeDocument/2006/relationships/image" Target="../media/image25.svg"/><Relationship Id="rId19" Type="http://schemas.openxmlformats.org/officeDocument/2006/relationships/image" Target="../media/image88.png"/><Relationship Id="rId4" Type="http://schemas.openxmlformats.org/officeDocument/2006/relationships/image" Target="../media/image23.svg"/><Relationship Id="rId9" Type="http://schemas.openxmlformats.org/officeDocument/2006/relationships/image" Target="../media/image24.png"/><Relationship Id="rId14" Type="http://schemas.openxmlformats.org/officeDocument/2006/relationships/image" Target="../media/image8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audio" Target="../media/audio2.wav"/><Relationship Id="rId7" Type="http://schemas.openxmlformats.org/officeDocument/2006/relationships/image" Target="../media/image96.png"/><Relationship Id="rId12" Type="http://schemas.openxmlformats.org/officeDocument/2006/relationships/slide" Target="slide2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91.gif"/><Relationship Id="rId5" Type="http://schemas.openxmlformats.org/officeDocument/2006/relationships/slide" Target="slide18.xml"/><Relationship Id="rId10" Type="http://schemas.openxmlformats.org/officeDocument/2006/relationships/image" Target="../media/image97.gif"/><Relationship Id="rId4" Type="http://schemas.openxmlformats.org/officeDocument/2006/relationships/image" Target="../media/image94.png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image" Target="../media/image9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4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slide" Target="slide17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7.svg"/><Relationship Id="rId7" Type="http://schemas.openxmlformats.org/officeDocument/2006/relationships/image" Target="../media/image4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47.png"/><Relationship Id="rId5" Type="http://schemas.openxmlformats.org/officeDocument/2006/relationships/image" Target="../media/image8.png"/><Relationship Id="rId10" Type="http://schemas.microsoft.com/office/2007/relationships/hdphoto" Target="../media/hdphoto1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8.png"/><Relationship Id="rId18" Type="http://schemas.openxmlformats.org/officeDocument/2006/relationships/image" Target="../media/image50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51.png"/><Relationship Id="rId10" Type="http://schemas.openxmlformats.org/officeDocument/2006/relationships/image" Target="../media/image45.svg"/><Relationship Id="rId4" Type="http://schemas.openxmlformats.org/officeDocument/2006/relationships/image" Target="../media/image43.png"/><Relationship Id="rId9" Type="http://schemas.openxmlformats.org/officeDocument/2006/relationships/image" Target="../media/image44.png"/><Relationship Id="rId14" Type="http://schemas.openxmlformats.org/officeDocument/2006/relationships/image" Target="../media/image4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47.png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image" Target="../media/image520.png"/><Relationship Id="rId2" Type="http://schemas.openxmlformats.org/officeDocument/2006/relationships/audio" Target="../media/media1.mp3"/><Relationship Id="rId16" Type="http://schemas.openxmlformats.org/officeDocument/2006/relationships/image" Target="../media/image54.png"/><Relationship Id="rId1" Type="http://schemas.microsoft.com/office/2007/relationships/media" Target="../media/media1.mp3"/><Relationship Id="rId6" Type="http://schemas.openxmlformats.org/officeDocument/2006/relationships/image" Target="../media/image7.svg"/><Relationship Id="rId11" Type="http://schemas.openxmlformats.org/officeDocument/2006/relationships/image" Target="../media/image46.png"/><Relationship Id="rId5" Type="http://schemas.openxmlformats.org/officeDocument/2006/relationships/image" Target="../media/image6.png"/><Relationship Id="rId15" Type="http://schemas.openxmlformats.org/officeDocument/2006/relationships/image" Target="../media/image49.svg"/><Relationship Id="rId10" Type="http://schemas.openxmlformats.org/officeDocument/2006/relationships/image" Target="../media/image45.svg"/><Relationship Id="rId4" Type="http://schemas.openxmlformats.org/officeDocument/2006/relationships/image" Target="../media/image43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47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45.svg"/><Relationship Id="rId17" Type="http://schemas.openxmlformats.org/officeDocument/2006/relationships/image" Target="../media/image540.png"/><Relationship Id="rId2" Type="http://schemas.openxmlformats.org/officeDocument/2006/relationships/audio" Target="../media/media1.mp3"/><Relationship Id="rId16" Type="http://schemas.openxmlformats.org/officeDocument/2006/relationships/image" Target="../media/image530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44.png"/><Relationship Id="rId5" Type="http://schemas.openxmlformats.org/officeDocument/2006/relationships/image" Target="../media/image46.png"/><Relationship Id="rId15" Type="http://schemas.openxmlformats.org/officeDocument/2006/relationships/image" Target="../media/image49.svg"/><Relationship Id="rId10" Type="http://schemas.openxmlformats.org/officeDocument/2006/relationships/image" Target="../media/image9.svg"/><Relationship Id="rId4" Type="http://schemas.openxmlformats.org/officeDocument/2006/relationships/image" Target="../media/image43.png"/><Relationship Id="rId9" Type="http://schemas.openxmlformats.org/officeDocument/2006/relationships/image" Target="../media/image8.pn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28.png"/><Relationship Id="rId18" Type="http://schemas.openxmlformats.org/officeDocument/2006/relationships/image" Target="../media/image33.svg"/><Relationship Id="rId26" Type="http://schemas.openxmlformats.org/officeDocument/2006/relationships/image" Target="../media/image41.svg"/><Relationship Id="rId3" Type="http://schemas.openxmlformats.org/officeDocument/2006/relationships/image" Target="../media/image18.pn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17" Type="http://schemas.openxmlformats.org/officeDocument/2006/relationships/image" Target="../media/image32.png"/><Relationship Id="rId25" Type="http://schemas.openxmlformats.org/officeDocument/2006/relationships/image" Target="../media/image40.png"/><Relationship Id="rId2" Type="http://schemas.openxmlformats.org/officeDocument/2006/relationships/image" Target="../media/image17.png"/><Relationship Id="rId16" Type="http://schemas.openxmlformats.org/officeDocument/2006/relationships/image" Target="../media/image31.sv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26.png"/><Relationship Id="rId24" Type="http://schemas.openxmlformats.org/officeDocument/2006/relationships/image" Target="../media/image39.sv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23" Type="http://schemas.openxmlformats.org/officeDocument/2006/relationships/image" Target="../media/image38.png"/><Relationship Id="rId10" Type="http://schemas.openxmlformats.org/officeDocument/2006/relationships/image" Target="../media/image25.svg"/><Relationship Id="rId19" Type="http://schemas.openxmlformats.org/officeDocument/2006/relationships/image" Target="../media/image34.png"/><Relationship Id="rId4" Type="http://schemas.openxmlformats.org/officeDocument/2006/relationships/image" Target="../media/image19.svg"/><Relationship Id="rId9" Type="http://schemas.openxmlformats.org/officeDocument/2006/relationships/image" Target="../media/image24.png"/><Relationship Id="rId14" Type="http://schemas.openxmlformats.org/officeDocument/2006/relationships/image" Target="../media/image29.svg"/><Relationship Id="rId22" Type="http://schemas.openxmlformats.org/officeDocument/2006/relationships/image" Target="../media/image37.svg"/><Relationship Id="rId27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13" Type="http://schemas.openxmlformats.org/officeDocument/2006/relationships/image" Target="../media/image59.png"/><Relationship Id="rId3" Type="http://schemas.openxmlformats.org/officeDocument/2006/relationships/image" Target="../media/image18.png"/><Relationship Id="rId7" Type="http://schemas.openxmlformats.org/officeDocument/2006/relationships/image" Target="../media/image24.png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11" Type="http://schemas.openxmlformats.org/officeDocument/2006/relationships/image" Target="../media/image57.png"/><Relationship Id="rId5" Type="http://schemas.openxmlformats.org/officeDocument/2006/relationships/image" Target="../media/image20.png"/><Relationship Id="rId15" Type="http://schemas.openxmlformats.org/officeDocument/2006/relationships/image" Target="../media/image60.png"/><Relationship Id="rId10" Type="http://schemas.microsoft.com/office/2007/relationships/hdphoto" Target="../media/hdphoto2.wdp"/><Relationship Id="rId4" Type="http://schemas.openxmlformats.org/officeDocument/2006/relationships/image" Target="../media/image19.svg"/><Relationship Id="rId9" Type="http://schemas.openxmlformats.org/officeDocument/2006/relationships/image" Target="../media/image56.png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B2E127A7-3425-FB77-E410-EED9670CD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15162" y="304800"/>
            <a:ext cx="8173200" cy="4176326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59" t="24242" r="28476" b="21093"/>
          <a:stretch/>
        </p:blipFill>
        <p:spPr>
          <a:xfrm>
            <a:off x="6058272" y="4346393"/>
            <a:ext cx="2976390" cy="248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90B24-BD3B-7DA3-F544-B9D10387247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84737" y="1303364"/>
            <a:ext cx="3907875" cy="8413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8AA459-C528-3B57-62CA-3004C5E545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4291" y="2006260"/>
            <a:ext cx="7870618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/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400" b="1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TextBox 16">
                <a:extLst>
                  <a:ext uri="{FF2B5EF4-FFF2-40B4-BE49-F238E27FC236}">
                    <a16:creationId xmlns:a16="http://schemas.microsoft.com/office/drawing/2014/main" id="{26DA287F-80C3-BFDD-2792-4403BD9748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274" y="556280"/>
                <a:ext cx="9651637" cy="1070358"/>
              </a:xfrm>
              <a:prstGeom prst="rect">
                <a:avLst/>
              </a:prstGeom>
              <a:blipFill>
                <a:blip r:embed="rId9"/>
                <a:stretch>
                  <a:fillRect b="-11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/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3C5BA2-505F-502E-FFFD-0705733C3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575" y="1943100"/>
                <a:ext cx="7620000" cy="1070358"/>
              </a:xfrm>
              <a:prstGeom prst="rect">
                <a:avLst/>
              </a:prstGeom>
              <a:blipFill>
                <a:blip r:embed="rId10"/>
                <a:stretch>
                  <a:fillRect l="-3280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/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m:rPr>
                        <m:nor/>
                      </m:rPr>
                      <a:rPr lang="en-US" sz="44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4400" b="1" dirty="0" smtClean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F040463-90CD-3450-8109-6F80AD48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3467100"/>
                <a:ext cx="7620000" cy="1070358"/>
              </a:xfrm>
              <a:prstGeom prst="rect">
                <a:avLst/>
              </a:prstGeom>
              <a:blipFill>
                <a:blip r:embed="rId11"/>
                <a:stretch>
                  <a:fillRect l="-3280" b="-13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299269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B6A38DE-BA68-2916-949F-B74B7280FF2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56957" y="1617283"/>
            <a:ext cx="5468586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2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0" y="171148"/>
            <a:ext cx="11811159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792237" y="337205"/>
            <a:ext cx="10471449" cy="789291"/>
            <a:chOff x="1169225" y="178783"/>
            <a:chExt cx="10471449" cy="789291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Tính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61388" y="26018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/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solidFill>
                <a:srgbClr val="FCDCE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3200" b="1" dirty="0" smtClean="0">
                        <a:solidFill>
                          <a:srgbClr val="002060"/>
                        </a:solidFill>
                      </a:rPr>
                      <m:t>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AECCF21B-4C8A-4B32-D44E-C3CEBFBDD5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540" y="1514474"/>
                <a:ext cx="7063136" cy="1000125"/>
              </a:xfrm>
              <a:prstGeom prst="roundRect">
                <a:avLst/>
              </a:prstGeom>
              <a:blipFill>
                <a:blip r:embed="rId12"/>
                <a:stretch>
                  <a:fillRect b="-122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/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1BE480-BD18-A95A-9B10-86B7CAC0D0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551" y="2828925"/>
                <a:ext cx="2438400" cy="1159485"/>
              </a:xfrm>
              <a:prstGeom prst="rect">
                <a:avLst/>
              </a:prstGeom>
              <a:blipFill>
                <a:blip r:embed="rId13"/>
                <a:stretch>
                  <a:fillRect b="-14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/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E48631A-83EA-BD84-9CC7-F1B7582F3E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2476" y="2828925"/>
                <a:ext cx="2438400" cy="1202252"/>
              </a:xfrm>
              <a:prstGeom prst="rect">
                <a:avLst/>
              </a:prstGeom>
              <a:blipFill>
                <a:blip r:embed="rId14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/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8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4C9D845-9E3B-AA49-4019-DA3E09E2BD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7726" y="2809875"/>
                <a:ext cx="2438400" cy="1202252"/>
              </a:xfrm>
              <a:prstGeom prst="rect">
                <a:avLst/>
              </a:prstGeom>
              <a:blipFill>
                <a:blip r:embed="rId15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/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D4BBE9E-FED1-55B2-FD10-2757E04579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1" y="3990975"/>
                <a:ext cx="2438400" cy="1202252"/>
              </a:xfrm>
              <a:prstGeom prst="rect">
                <a:avLst/>
              </a:prstGeom>
              <a:blipFill>
                <a:blip r:embed="rId16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/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275C97E-0019-D3A6-59FA-0DD8D926CA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67325"/>
                <a:ext cx="3752849" cy="1205971"/>
              </a:xfrm>
              <a:prstGeom prst="rect">
                <a:avLst/>
              </a:prstGeom>
              <a:blipFill>
                <a:blip r:embed="rId17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/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3C9A4B1-9BDB-F964-0CA3-F7ABD7B32C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8626" y="3981450"/>
                <a:ext cx="2438400" cy="1202252"/>
              </a:xfrm>
              <a:prstGeom prst="rect">
                <a:avLst/>
              </a:prstGeom>
              <a:blipFill>
                <a:blip r:embed="rId18"/>
                <a:stretch>
                  <a:fillRect b="-11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/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7C2CD2A-21C7-A7A7-D020-CDF978AF35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8150" y="5257800"/>
                <a:ext cx="3752849" cy="1205971"/>
              </a:xfrm>
              <a:prstGeom prst="rect">
                <a:avLst/>
              </a:prstGeom>
              <a:blipFill>
                <a:blip r:embed="rId19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/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81AD41A-1370-7B0A-6B38-38B96D3A7B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9576" y="3914775"/>
                <a:ext cx="2438400" cy="1202252"/>
              </a:xfrm>
              <a:prstGeom prst="rect">
                <a:avLst/>
              </a:prstGeom>
              <a:blipFill>
                <a:blip r:embed="rId20"/>
                <a:stretch>
                  <a:fillRect b="-10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/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FF0000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m:rPr>
                        <m:nor/>
                      </m:rPr>
                      <a:rPr lang="en-US" sz="4800" b="1" dirty="0" smtClean="0">
                        <a:solidFill>
                          <a:srgbClr val="FF0000"/>
                        </a:solidFill>
                      </a:rPr>
                      <m:t>= 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2EA54D6-D732-0F1B-59D7-F0D787E07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7675" y="5200650"/>
                <a:ext cx="4019549" cy="1170192"/>
              </a:xfrm>
              <a:prstGeom prst="rect">
                <a:avLst/>
              </a:prstGeom>
              <a:blipFill>
                <a:blip r:embed="rId21"/>
                <a:stretch>
                  <a:fillRect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8979509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20812" y="403880"/>
            <a:ext cx="10442874" cy="1446743"/>
            <a:chOff x="1169225" y="83533"/>
            <a:chExt cx="10442874" cy="14467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/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just">
                    <a:defRPr/>
                  </a:pP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có</a:t>
                  </a:r>
                  <a:r>
                    <a:rPr lang="en-US" sz="3600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3600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Bạn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cho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mèn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1" dirty="0">
                      <a:solidFill>
                        <a:srgbClr val="002060"/>
                      </a:solidFill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  <m:r>
                        <a:rPr lang="en-US" sz="3600" b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 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đó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.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Hỏi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dế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trũi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còn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mấy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phần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của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cái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lá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r>
                    <a:rPr lang="en-US" sz="3600" b="0" i="0" dirty="0" err="1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cỏ</a:t>
                  </a:r>
                  <a:r>
                    <a:rPr lang="en-US" sz="3600" b="0" i="0" dirty="0">
                      <a:solidFill>
                        <a:srgbClr val="002060"/>
                      </a:solidFill>
                      <a:effectLst/>
                      <a:latin typeface="Cambria" panose="02040503050406030204" pitchFamily="18" charset="0"/>
                      <a:ea typeface="Cambria" panose="02040503050406030204" pitchFamily="18" charset="0"/>
                    </a:rPr>
                    <a:t>?</a:t>
                  </a:r>
                  <a:endParaRPr kumimoji="0" lang="vi-V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16">
                  <a:extLst>
                    <a:ext uri="{FF2B5EF4-FFF2-40B4-BE49-F238E27FC236}">
                      <a16:creationId xmlns:a16="http://schemas.microsoft.com/office/drawing/2014/main" id="{26DA287F-80C3-BFDD-2792-4403BD97486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60462" y="83533"/>
                  <a:ext cx="9651637" cy="1446743"/>
                </a:xfrm>
                <a:prstGeom prst="rect">
                  <a:avLst/>
                </a:prstGeom>
                <a:blipFill>
                  <a:blip r:embed="rId11"/>
                  <a:stretch>
                    <a:fillRect l="-1894" r="-1894" b="-1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299488" y="203038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/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latinLnBrk="0"/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Tóm </a:t>
                </a:r>
                <a:r>
                  <a:rPr lang="en-US" sz="3200" b="1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tắt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3200" b="1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Cho: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cái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0" i="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just" latinLnBrk="0"/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0" i="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0" i="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96F9FDC-67FD-77FF-3DC2-5D627F904D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4" y="2447925"/>
                <a:ext cx="4391025" cy="2497671"/>
              </a:xfrm>
              <a:prstGeom prst="rect">
                <a:avLst/>
              </a:prstGeom>
              <a:blipFill>
                <a:blip r:embed="rId12"/>
                <a:stretch>
                  <a:fillRect l="-3472" t="-3178" b="-7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/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Dế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trũi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còn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i="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algn="r"/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 </a:t>
                </a:r>
                <a:r>
                  <a:rPr lang="en-US" sz="3200" b="1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lá</a:t>
                </a:r>
                <a:r>
                  <a:rPr lang="en-US" sz="32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endPara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3727694-D511-C238-F46C-E8C4314CC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1" y="2457450"/>
                <a:ext cx="6515100" cy="2500172"/>
              </a:xfrm>
              <a:prstGeom prst="rect">
                <a:avLst/>
              </a:prstGeom>
              <a:blipFill>
                <a:blip r:embed="rId13"/>
                <a:stretch>
                  <a:fillRect l="-2060" t="-3171" r="-2434"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63817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945" b="44001"/>
          <a:stretch>
            <a:fillRect/>
          </a:stretch>
        </p:blipFill>
        <p:spPr>
          <a:xfrm>
            <a:off x="-1" y="2283967"/>
            <a:ext cx="12222079" cy="461903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41" name="Nhóm 7">
            <a:extLst>
              <a:ext uri="{FF2B5EF4-FFF2-40B4-BE49-F238E27FC236}">
                <a16:creationId xmlns:a16="http://schemas.microsoft.com/office/drawing/2014/main" id="{9489627E-CB62-97BB-1803-93A21401105B}"/>
              </a:ext>
            </a:extLst>
          </p:cNvPr>
          <p:cNvGrpSpPr/>
          <p:nvPr/>
        </p:nvGrpSpPr>
        <p:grpSpPr>
          <a:xfrm>
            <a:off x="877962" y="318155"/>
            <a:ext cx="10471449" cy="766020"/>
            <a:chOff x="1169225" y="178783"/>
            <a:chExt cx="10471449" cy="766020"/>
          </a:xfrm>
        </p:grpSpPr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26DA287F-80C3-BFDD-2792-4403BD97486B}"/>
                </a:ext>
              </a:extLst>
            </p:cNvPr>
            <p:cNvSpPr txBox="1"/>
            <p:nvPr/>
          </p:nvSpPr>
          <p:spPr>
            <a:xfrm>
              <a:off x="1989037" y="178783"/>
              <a:ext cx="965163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phân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Oval 22">
              <a:extLst>
                <a:ext uri="{FF2B5EF4-FFF2-40B4-BE49-F238E27FC236}">
                  <a16:creationId xmlns:a16="http://schemas.microsoft.com/office/drawing/2014/main" id="{5719930A-368D-12B8-5BF6-1C17D7828032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4" name="TextBox 23">
              <a:extLst>
                <a:ext uri="{FF2B5EF4-FFF2-40B4-BE49-F238E27FC236}">
                  <a16:creationId xmlns:a16="http://schemas.microsoft.com/office/drawing/2014/main" id="{B830302B-6BEF-643E-92B0-D05212792BF4}"/>
                </a:ext>
              </a:extLst>
            </p:cNvPr>
            <p:cNvSpPr txBox="1"/>
            <p:nvPr/>
          </p:nvSpPr>
          <p:spPr>
            <a:xfrm>
              <a:off x="1309013" y="212563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8FD40D3-FF5C-D13A-7259-2B19C95EB75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225" y="1019175"/>
            <a:ext cx="8970759" cy="34512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/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+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1404003-A7C4-CD3B-0E29-7BEC3276F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75" y="4457700"/>
                <a:ext cx="5753100" cy="898195"/>
              </a:xfrm>
              <a:prstGeom prst="rect">
                <a:avLst/>
              </a:prstGeom>
              <a:blipFill>
                <a:blip r:embed="rId12"/>
                <a:stretch>
                  <a:fillRect b="-12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2DBE561E-92F3-913A-8EFD-EBB7E8AC217C}"/>
              </a:ext>
            </a:extLst>
          </p:cNvPr>
          <p:cNvGrpSpPr/>
          <p:nvPr/>
        </p:nvGrpSpPr>
        <p:grpSpPr>
          <a:xfrm>
            <a:off x="3940969" y="1238250"/>
            <a:ext cx="831056" cy="643605"/>
            <a:chOff x="3940969" y="1238250"/>
            <a:chExt cx="831056" cy="64360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E6DE9A4-A1A0-D627-3570-878354BEEEEE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𝟐𝟒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FC231B75-2685-0918-3E35-41EED61373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/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E8B2F72E-F1A6-2C9F-7DC1-26D92987ED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" y="5562600"/>
                <a:ext cx="5753100" cy="924805"/>
              </a:xfrm>
              <a:prstGeom prst="rect">
                <a:avLst/>
              </a:prstGeom>
              <a:blipFill>
                <a:blip r:embed="rId14"/>
                <a:stretch>
                  <a:fillRect b="-8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F9C658D5-6B9F-2C98-805A-E335ADE9D6D5}"/>
              </a:ext>
            </a:extLst>
          </p:cNvPr>
          <p:cNvGrpSpPr/>
          <p:nvPr/>
        </p:nvGrpSpPr>
        <p:grpSpPr>
          <a:xfrm>
            <a:off x="6274594" y="2085975"/>
            <a:ext cx="831056" cy="643605"/>
            <a:chOff x="3940969" y="1238250"/>
            <a:chExt cx="831056" cy="64360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F13C4E28-D140-05CE-4986-DA951836A27D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CE190ED9-1D93-A72C-0366-E4E01651EE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10936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/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+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54C58FE6-EE2C-AA9F-023B-B5AE66ED1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4362450"/>
                <a:ext cx="5753100" cy="924805"/>
              </a:xfrm>
              <a:prstGeom prst="rect">
                <a:avLst/>
              </a:prstGeom>
              <a:blipFill>
                <a:blip r:embed="rId16"/>
                <a:stretch>
                  <a:fillRect b="-92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59C388B8-B086-B4FF-223F-4BE682EE8EAF}"/>
              </a:ext>
            </a:extLst>
          </p:cNvPr>
          <p:cNvGrpSpPr/>
          <p:nvPr/>
        </p:nvGrpSpPr>
        <p:grpSpPr>
          <a:xfrm>
            <a:off x="8236744" y="1609725"/>
            <a:ext cx="831056" cy="667458"/>
            <a:chOff x="3940969" y="1238250"/>
            <a:chExt cx="831056" cy="66745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400C370D-E54B-F09E-0FD6-D665CDD8F982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F090037-0FE0-800E-E3FC-1D7E3BFB1D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/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6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600" b="1" i="0" dirty="0" smtClean="0">
                        <a:solidFill>
                          <a:srgbClr val="002060"/>
                        </a:solidFill>
                      </a:rPr>
                      <m:t>−</m:t>
                    </m:r>
                    <m:r>
                      <m:rPr>
                        <m:nor/>
                      </m:rPr>
                      <a:rPr lang="en-US" sz="36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  <m:r>
                      <a:rPr lang="en-US" sz="3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A6D643A-7D48-8E40-0A78-15587868F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25" y="5400675"/>
                <a:ext cx="5753100" cy="924805"/>
              </a:xfrm>
              <a:prstGeom prst="rect">
                <a:avLst/>
              </a:prstGeom>
              <a:blipFill>
                <a:blip r:embed="rId18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1F15B1DE-A4E2-8F76-1664-20B7BB1FAE2A}"/>
              </a:ext>
            </a:extLst>
          </p:cNvPr>
          <p:cNvGrpSpPr/>
          <p:nvPr/>
        </p:nvGrpSpPr>
        <p:grpSpPr>
          <a:xfrm>
            <a:off x="8522494" y="3419475"/>
            <a:ext cx="831056" cy="667458"/>
            <a:chOff x="3940969" y="1238250"/>
            <a:chExt cx="831056" cy="667458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AABEFAE4-6389-5220-5103-BB57547589A5}"/>
                </a:ext>
              </a:extLst>
            </p:cNvPr>
            <p:cNvSpPr/>
            <p:nvPr/>
          </p:nvSpPr>
          <p:spPr>
            <a:xfrm>
              <a:off x="4067175" y="1238250"/>
              <a:ext cx="581025" cy="638175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/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18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lang="en-US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290D9258-F996-E02B-E246-AF71BE459C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0969" y="1270919"/>
                  <a:ext cx="831056" cy="63478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540726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27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19450" y="300905"/>
            <a:ext cx="6162675" cy="657582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BAF6A9-36CB-0DDA-C9F0-C603426F264A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67616" y="1653468"/>
            <a:ext cx="5675868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48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505" y="28354"/>
            <a:ext cx="12738973" cy="715955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4445" y="970485"/>
            <a:ext cx="2198451" cy="199757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90847" y="326065"/>
            <a:ext cx="1162493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+mn-ea"/>
              <a:cs typeface="Arial"/>
              <a:sym typeface="Arial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761602" y="231595"/>
            <a:ext cx="6724887" cy="1009676"/>
          </a:xfrm>
          <a:prstGeom prst="roundRect">
            <a:avLst/>
          </a:prstGeom>
          <a:solidFill>
            <a:srgbClr val="FFDED5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  <a:sym typeface="Arial"/>
              </a:rPr>
              <a:t>Khu vườn may mắn.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485" y="2324986"/>
            <a:ext cx="3278960" cy="2310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21" y="736434"/>
            <a:ext cx="3276600" cy="2552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5405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p:pic>
        <p:nvPicPr>
          <p:cNvPr id="18" name="Picture 17">
            <a:hlinkClick r:id="rId5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68777" y="3334646"/>
            <a:ext cx="838055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70311" y="2018373"/>
            <a:ext cx="1505792" cy="1783675"/>
          </a:xfrm>
          <a:prstGeom prst="rect">
            <a:avLst/>
          </a:prstGeom>
        </p:spPr>
      </p:pic>
      <p:pic>
        <p:nvPicPr>
          <p:cNvPr id="41" name="Picture 40">
            <a:hlinkClick r:id="rId8" action="ppaction://hlinksldjump"/>
            <a:extLst>
              <a:ext uri="{FF2B5EF4-FFF2-40B4-BE49-F238E27FC236}">
                <a16:creationId xmlns:a16="http://schemas.microsoft.com/office/drawing/2014/main" id="{75FB20FE-D75E-479A-BB54-8570DCC88C6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968017" y="3334646"/>
            <a:ext cx="838055" cy="98090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B959559-E78C-484F-9F7A-135ED40464A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669551" y="2018373"/>
            <a:ext cx="1505792" cy="1783675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4720114" y="2442809"/>
            <a:ext cx="838055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4421647" y="1126533"/>
            <a:ext cx="1505792" cy="1783675"/>
          </a:xfrm>
          <a:prstGeom prst="rect">
            <a:avLst/>
          </a:prstGeom>
        </p:spPr>
      </p:pic>
      <p:pic>
        <p:nvPicPr>
          <p:cNvPr id="4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9CEF4170-DF7A-4F5E-A346-2A520D1EB8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21" y="3582310"/>
            <a:ext cx="3775600" cy="325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60663" y="255689"/>
            <a:ext cx="1939935" cy="1762683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>
            <a:off x="10533322" y="5812465"/>
            <a:ext cx="1488556" cy="10207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86963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505 -0.04954 L 0.09505 -0.04954 C 0.13581 -0.05093 0.24479 -0.05949 0.28021 -0.03819 C 0.29271 -0.03079 0.29401 0.00139 0.30104 0.0213 C 0.29883 0.04028 0.29974 0.06111 0.29453 0.07801 C 0.27773 0.13333 0.24766 0.14468 0.21641 0.1632 C 0.20286 0.1713 0.18164 0.17616 0.16693 0.18032 C 0.14115 0.1757 0.13372 0.17315 0.09987 0.18032 C 0.09427 0.18148 0.08854 0.18542 0.08398 0.19167 C 0.07969 0.19722 0.07526 0.20278 0.07122 0.20857 C 0.06419 0.21875 0.05039 0.23982 0.05039 0.23982 C 0.04935 0.24352 0.04844 0.24745 0.04727 0.25116 C 0.04622 0.25417 0.04492 0.25671 0.04401 0.25972 C 0.04206 0.26667 0.04245 0.26736 0.04245 0.27384 L 0.04727 0.26829 L 0.03932 0.27685 L 0.0457 0.26829 " pathEditMode="relative" ptsTypes="AAAAAAAAAAAAAAAAA">
                                      <p:cBhvr>
                                        <p:cTn id="5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/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12" tIns="45719" rIns="91412" bIns="45719" rtlCol="0" anchor="t"/>
              <a:lstStyle/>
              <a:p>
                <a:pPr lvl="0" algn="ctr" defTabSz="914060">
                  <a:defRPr/>
                </a:pPr>
                <a:r>
                  <a:rPr kumimoji="0" lang="en-US" sz="4800" b="0" i="0" u="sng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1: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D20B2BF6-830C-4116-B20A-A11D234322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362" y="445993"/>
                <a:ext cx="9241276" cy="1322961"/>
              </a:xfrm>
              <a:prstGeom prst="rect">
                <a:avLst/>
              </a:prstGeom>
              <a:blipFill>
                <a:blip r:embed="rId4"/>
                <a:stretch>
                  <a:fillRect b="-100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846098" y="3101648"/>
            <a:ext cx="6717002" cy="1213178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418343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2" tIns="45719" rIns="91412" bIns="45719" rtlCol="0" anchor="ctr"/>
          <a:lstStyle/>
          <a:p>
            <a:pPr marL="0" marR="0" lvl="0" indent="0" algn="ctr" defTabSz="9140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75614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hlinkClick r:id="rId3" action="ppaction://hlinksldjump"/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8" y="0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/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24" tIns="45719" rIns="91424" bIns="45719" rtlCol="0" anchor="t"/>
              <a:lstStyle/>
              <a:p>
                <a:pPr lvl="0" algn="ctr" defTabSz="914060">
                  <a:defRPr/>
                </a:pPr>
                <a:r>
                  <a:rPr lang="en-US" sz="40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2:</a:t>
                </a:r>
                <a:r>
                  <a:rPr lang="en-US" sz="4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0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C852C89-7D54-4547-B628-594E41C66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6372" y="626624"/>
                <a:ext cx="7342953" cy="13355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2858322" y="2800350"/>
            <a:ext cx="6600003" cy="1362075"/>
          </a:xfrm>
          <a:prstGeom prst="roundRect">
            <a:avLst/>
          </a:prstGeom>
          <a:solidFill>
            <a:srgbClr val="FFFFC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35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Đáp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Arial"/>
              </a:rPr>
              <a:t>: 1</a:t>
            </a:r>
          </a:p>
        </p:txBody>
      </p:sp>
      <p:sp>
        <p:nvSpPr>
          <p:cNvPr id="7" name="Arrow: Left 6">
            <a:hlinkClick r:id="rId3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35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4" tIns="45719" rIns="91424" bIns="45719" rtlCol="0" anchor="ctr"/>
          <a:lstStyle/>
          <a:p>
            <a:pPr marL="0" marR="0" lvl="0" indent="0" algn="ctr" defTabSz="9141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9378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5CC55D-F432-6B7F-64F0-03F3D4BF6B3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498859" y="1546792"/>
            <a:ext cx="5651482" cy="15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1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DF18B36C-B6F8-40F6-9C9F-4CED488FA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54457" y="1"/>
            <a:ext cx="12746457" cy="7185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/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t"/>
              <a:lstStyle/>
              <a:p>
                <a:pPr lvl="0" algn="ctr" defTabSz="914060">
                  <a:defRPr/>
                </a:pPr>
                <a:r>
                  <a:rPr lang="en-US" sz="4800" u="sng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Câu 3:</a:t>
                </a:r>
                <a:r>
                  <a:rPr lang="en-US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Arial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</m:oMath>
                </a14:m>
                <a:endParaRPr lang="en-US" sz="48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A731D18-1F06-468B-8057-661B66C036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2324" y="391318"/>
                <a:ext cx="5960219" cy="1430796"/>
              </a:xfrm>
              <a:prstGeom prst="rect">
                <a:avLst/>
              </a:prstGeom>
              <a:blipFill>
                <a:blip r:embed="rId5"/>
                <a:stretch>
                  <a:fillRect b="-253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/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91439" tIns="45719" rIns="91439" bIns="45719" rtlCol="0" anchor="ctr"/>
              <a:lstStyle/>
              <a:p>
                <a:pPr lvl="0" algn="ctr" defTabSz="914354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Đáp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án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itchFamily="34" charset="0"/>
                    <a:ea typeface="+mn-ea"/>
                    <a:cs typeface="Arial" pitchFamily="34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54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ndrogyne" panose="02040603050506020204" pitchFamily="18" charset="0"/>
                  <a:ea typeface="+mn-ea"/>
                  <a:cs typeface="+mn-cs"/>
                  <a:sym typeface="Arial"/>
                </a:endParaRPr>
              </a:p>
            </p:txBody>
          </p:sp>
        </mc:Choice>
        <mc:Fallback xmlns=""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A7839CB5-866B-4B90-A21D-047F6BB746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274" y="3554863"/>
                <a:ext cx="5191802" cy="1381328"/>
              </a:xfrm>
              <a:prstGeom prst="roundRect">
                <a:avLst/>
              </a:prstGeom>
              <a:blipFill>
                <a:blip r:embed="rId6"/>
                <a:stretch>
                  <a:fillRect b="-35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Arrow: Left 5">
            <a:hlinkClick r:id="rId7" action="ppaction://hlinksldjump"/>
            <a:extLst>
              <a:ext uri="{FF2B5EF4-FFF2-40B4-BE49-F238E27FC236}">
                <a16:creationId xmlns:a16="http://schemas.microsoft.com/office/drawing/2014/main" id="{8C844D45-B607-4B3C-AD2A-AFB18C3DC30B}"/>
              </a:ext>
            </a:extLst>
          </p:cNvPr>
          <p:cNvSpPr/>
          <p:nvPr/>
        </p:nvSpPr>
        <p:spPr>
          <a:xfrm>
            <a:off x="10418326" y="5768501"/>
            <a:ext cx="1381327" cy="1089499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9" tIns="45719" rIns="91439" bIns="45719"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0757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Picture 30">
            <a:extLst>
              <a:ext uri="{FF2B5EF4-FFF2-40B4-BE49-F238E27FC236}">
                <a16:creationId xmlns:a16="http://schemas.microsoft.com/office/drawing/2014/main" id="{D3013595-1A2A-6EDB-D985-77575219704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52" r="752"/>
          <a:stretch>
            <a:fillRect/>
          </a:stretch>
        </p:blipFill>
        <p:spPr>
          <a:xfrm>
            <a:off x="-132003" y="3583824"/>
            <a:ext cx="3546901" cy="35290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53E299-564F-4801-AE57-A7AE55FF10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03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02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6701766" y="76200"/>
            <a:ext cx="4804434" cy="2819400"/>
          </a:xfrm>
          <a:prstGeom prst="cloudCallout">
            <a:avLst>
              <a:gd name="adj1" fmla="val 15302"/>
              <a:gd name="adj2" fmla="val 6294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chuyển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chua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2453953" y="2187175"/>
            <a:ext cx="10526837" cy="5519724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96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A67C258A-9602-8F5A-5854-50B6B0BB224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954384" y="4925834"/>
            <a:ext cx="1583139" cy="179902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2661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1: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5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5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  <m:r>
                        <a:rPr lang="en-US" sz="5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5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6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32601" y="121009"/>
                  <a:ext cx="5165197" cy="1292598"/>
                </a:xfrm>
                <a:prstGeom prst="rect">
                  <a:avLst/>
                </a:prstGeom>
                <a:blipFill>
                  <a:blip r:embed="rId15"/>
                  <a:stretch>
                    <a:fillRect l="-5903" b="-3260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99909" y="4947037"/>
            <a:ext cx="1583139" cy="1799022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pic>
        <p:nvPicPr>
          <p:cNvPr id="2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24" y="1729321"/>
                <a:ext cx="3264965" cy="1112201"/>
              </a:xfrm>
              <a:prstGeom prst="roundRect">
                <a:avLst/>
              </a:prstGeom>
              <a:blipFill>
                <a:blip r:embed="rId18"/>
                <a:stretch>
                  <a:fillRect l="-1479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8983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5995 L -0.00078 -0.08171 C -0.00078 -0.14514 -0.06419 -0.22315 -0.11562 -0.22315 L -0.23034 -0.22315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84" y="-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11" name="Picture 20">
            <a:extLst>
              <a:ext uri="{FF2B5EF4-FFF2-40B4-BE49-F238E27FC236}">
                <a16:creationId xmlns:a16="http://schemas.microsoft.com/office/drawing/2014/main" id="{585447F3-8F08-9A66-C96C-772563B2190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046765" y="4724400"/>
            <a:ext cx="1583139" cy="1799022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603372" y="4938277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800050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2: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𝟏𝟕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77929" y="307933"/>
                  <a:ext cx="4246291" cy="106772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251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0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5351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679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1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8980888" y="2470051"/>
            <a:ext cx="4259538" cy="445568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376960" y="4697895"/>
            <a:ext cx="1583139" cy="1799022"/>
          </a:xfrm>
          <a:prstGeom prst="rect">
            <a:avLst/>
          </a:prstGeom>
        </p:spPr>
      </p:pic>
      <p:pic>
        <p:nvPicPr>
          <p:cNvPr id="23" name="Picture 20">
            <a:extLst>
              <a:ext uri="{FF2B5EF4-FFF2-40B4-BE49-F238E27FC236}">
                <a16:creationId xmlns:a16="http://schemas.microsoft.com/office/drawing/2014/main" id="{BCEB6738-5511-0F6A-5C0E-E52669E1EEC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011520" y="2869616"/>
            <a:ext cx="2543587" cy="289044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0D29B56-D09D-C61C-7CF2-EDFB6AC47FD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-1223550" y="3104492"/>
            <a:ext cx="10129014" cy="531112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4394" y="-114125"/>
            <a:ext cx="11439187" cy="1733375"/>
            <a:chOff x="-4394" y="-114125"/>
            <a:chExt cx="11439187" cy="1986744"/>
          </a:xfrm>
        </p:grpSpPr>
        <p:pic>
          <p:nvPicPr>
            <p:cNvPr id="12" name="Picture 39">
              <a:extLst>
                <a:ext uri="{FF2B5EF4-FFF2-40B4-BE49-F238E27FC236}">
                  <a16:creationId xmlns:a16="http://schemas.microsoft.com/office/drawing/2014/main" id="{6C053D9E-05D7-632B-82F5-AD775BC5F8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 flipH="1">
              <a:off x="-4394" y="-114125"/>
              <a:ext cx="11439187" cy="198674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/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/>
                    </a:rPr>
                    <a:t>Câu 3: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</a:rPr>
                    <a:t> -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44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?</m:t>
                      </m:r>
                    </m:oMath>
                  </a14:m>
                  <a:r>
                    <a:rPr lang="en-US" sz="4400" b="1" dirty="0">
                      <a:solidFill>
                        <a:srgbClr val="002060"/>
                      </a:solidFill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59E9D66D-C4AE-9361-D02A-36517C5C32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852" y="277017"/>
                  <a:ext cx="4246292" cy="1070358"/>
                </a:xfrm>
                <a:prstGeom prst="rect">
                  <a:avLst/>
                </a:prstGeom>
                <a:blipFill>
                  <a:blip r:embed="rId16"/>
                  <a:stretch>
                    <a:fillRect l="-5460" b="-300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/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án: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8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B445A835-5C19-95AB-3B7E-70C99DD5A82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9502" y="1828801"/>
                <a:ext cx="3264965" cy="1109668"/>
              </a:xfrm>
              <a:prstGeom prst="roundRect">
                <a:avLst/>
              </a:prstGeom>
              <a:blipFill>
                <a:blip r:embed="rId17"/>
                <a:stretch>
                  <a:fillRect l="-1292" b="-13298"/>
                </a:stretch>
              </a:blipFill>
              <a:ln w="38100">
                <a:solidFill>
                  <a:schemeClr val="tx2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6283" y="-8102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4261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95 0.02107 L 0.00495 -0.10069 C 0.00495 -0.15532 -0.08971 -0.22199 -0.1664 -0.22199 L -0.33724 -0.22199 " pathEditMode="relative" rAng="0" ptsTypes="AAAA">
                                      <p:cBhvr>
                                        <p:cTn id="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09" y="-1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56966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90" y="-2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64414 0.0203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01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414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715200" y="3429000"/>
            <a:ext cx="761600" cy="847399"/>
          </a:xfrm>
          <a:prstGeom prst="rect">
            <a:avLst/>
          </a:prstGeom>
        </p:spPr>
      </p:pic>
      <p:pic>
        <p:nvPicPr>
          <p:cNvPr id="16" name="Picture 20">
            <a:extLst>
              <a:ext uri="{FF2B5EF4-FFF2-40B4-BE49-F238E27FC236}">
                <a16:creationId xmlns:a16="http://schemas.microsoft.com/office/drawing/2014/main" id="{097C180F-9FAD-033E-DD1C-FCF1EA41E6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569765" y="4380869"/>
            <a:ext cx="1821137" cy="967479"/>
          </a:xfrm>
          <a:prstGeom prst="rect">
            <a:avLst/>
          </a:prstGeom>
        </p:spPr>
      </p:pic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EF6B51A1-35B4-9398-6F59-CCC4711A607D}"/>
              </a:ext>
            </a:extLst>
          </p:cNvPr>
          <p:cNvSpPr/>
          <p:nvPr/>
        </p:nvSpPr>
        <p:spPr>
          <a:xfrm>
            <a:off x="5500255" y="110846"/>
            <a:ext cx="5334000" cy="3582781"/>
          </a:xfrm>
          <a:prstGeom prst="cloudCallout">
            <a:avLst>
              <a:gd name="adj1" fmla="val -55554"/>
              <a:gd name="adj2" fmla="val 47318"/>
            </a:avLst>
          </a:prstGeom>
          <a:solidFill>
            <a:schemeClr val="bg1"/>
          </a:solidFill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mừng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nhiệm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  <p:pic>
        <p:nvPicPr>
          <p:cNvPr id="5" name="Picture 4" descr="Engineering drawing&#10;&#10;Description automatically generated">
            <a:extLst>
              <a:ext uri="{FF2B5EF4-FFF2-40B4-BE49-F238E27FC236}">
                <a16:creationId xmlns:a16="http://schemas.microsoft.com/office/drawing/2014/main" id="{818AC628-603D-3ED9-ABB5-CA0191BA7ED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8" b="94298" l="10000" r="90000">
                        <a14:foregroundMark x1="49461" y1="86939" x2="49272" y2="92964"/>
                        <a14:foregroundMark x1="50916" y1="56288" x2="50916" y2="65305"/>
                        <a14:foregroundMark x1="40701" y1="57663" x2="39057" y2="69672"/>
                        <a14:foregroundMark x1="48167" y1="90497" x2="47089" y2="94298"/>
                        <a14:backgroundMark x1="44340" y1="22887" x2="56388" y2="39588"/>
                        <a14:backgroundMark x1="49811" y1="91589" x2="49084" y2="92964"/>
                        <a14:backgroundMark x1="49461" y1="89931" x2="49272" y2="92681"/>
                        <a14:backgroundMark x1="46900" y1="94056" x2="47628" y2="94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352" t="43327" r="33220" b="4226"/>
          <a:stretch/>
        </p:blipFill>
        <p:spPr>
          <a:xfrm>
            <a:off x="-384498" y="379618"/>
            <a:ext cx="6336236" cy="662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750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1572013" y="3088860"/>
            <a:ext cx="1923581" cy="295935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8480382" y="3852107"/>
            <a:ext cx="3282808" cy="255238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856449" y="4837291"/>
            <a:ext cx="2150111" cy="161258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pic>
        <p:nvPicPr>
          <p:cNvPr id="26" name="Picture 3">
            <a:extLst>
              <a:ext uri="{FF2B5EF4-FFF2-40B4-BE49-F238E27FC236}">
                <a16:creationId xmlns:a16="http://schemas.microsoft.com/office/drawing/2014/main" id="{BBA31996-1A6C-26C1-1C06-BB1D35358BBF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3281012" y="300905"/>
            <a:ext cx="6054539" cy="65758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3A4B7B-3E2E-BDB2-8FB1-562DD728728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157664" y="674609"/>
            <a:ext cx="4352921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13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2" cy="6858001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197300F-2377-4D7E-878B-0EA51682BDBF}"/>
              </a:ext>
            </a:extLst>
          </p:cNvPr>
          <p:cNvSpPr/>
          <p:nvPr/>
        </p:nvSpPr>
        <p:spPr>
          <a:xfrm>
            <a:off x="209391" y="171148"/>
            <a:ext cx="11773218" cy="659494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sp>
        <p:nvSpPr>
          <p:cNvPr id="42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1202474" y="261005"/>
            <a:ext cx="9651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25F2AB-E699-94BB-4B40-91722C84678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35462" y="1107899"/>
            <a:ext cx="2841237" cy="28725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BBE10D-025F-37A6-D449-8273792BDC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62449" y="1009650"/>
            <a:ext cx="1590675" cy="1561754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33AE7A2-FBEC-1D2C-6F13-14BAE602F8B7}"/>
              </a:ext>
            </a:extLst>
          </p:cNvPr>
          <p:cNvCxnSpPr/>
          <p:nvPr/>
        </p:nvCxnSpPr>
        <p:spPr>
          <a:xfrm>
            <a:off x="6029325" y="177165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3D1EE7B7-B1FB-D754-E177-B1FE462C7D8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44074" y="928980"/>
            <a:ext cx="1485550" cy="165229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2E9DCF-6278-CAA8-FAE2-414013225C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67775" y="895558"/>
            <a:ext cx="2404588" cy="26535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/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2C19671A-056C-D6D5-6D77-4A311E74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0154" y="2622860"/>
                <a:ext cx="2687444" cy="1115122"/>
              </a:xfrm>
              <a:prstGeom prst="rect">
                <a:avLst/>
              </a:prstGeom>
              <a:blipFill>
                <a:blip r:embed="rId15"/>
                <a:stretch>
                  <a:fillRect b="-114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/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F242C4E6-8D5A-A51A-EF92-7A3C7A341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750" y="3848100"/>
                <a:ext cx="7620000" cy="834844"/>
              </a:xfrm>
              <a:prstGeom prst="rect">
                <a:avLst/>
              </a:prstGeom>
              <a:blipFill>
                <a:blip r:embed="rId16"/>
                <a:stretch>
                  <a:fillRect l="-2080" b="-58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/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−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US" sz="3200" b="1" i="0" dirty="0" smtClean="0">
                        <a:solidFill>
                          <a:srgbClr val="002060"/>
                        </a:solidFill>
                      </a:rPr>
                      <m:t>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002060"/>
                        </a:solidFill>
                      </a:rPr>
                      <m:t> </m:t>
                    </m:r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2A6FF16-597F-B2D5-F56E-9719080AF0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375" y="4714875"/>
                <a:ext cx="7620000" cy="834844"/>
              </a:xfrm>
              <a:prstGeom prst="rect">
                <a:avLst/>
              </a:prstGeom>
              <a:blipFill>
                <a:blip r:embed="rId17"/>
                <a:stretch>
                  <a:fillRect l="-2080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42C5F39-65A4-0E28-DAF5-14F3A9CFC103}"/>
              </a:ext>
            </a:extLst>
          </p:cNvPr>
          <p:cNvSpPr/>
          <p:nvPr/>
        </p:nvSpPr>
        <p:spPr>
          <a:xfrm>
            <a:off x="652114" y="5657849"/>
            <a:ext cx="10872439" cy="1000125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32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718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/>
      <p:bldP spid="29" grpId="0" animBg="1"/>
    </p:bldLst>
  </p:timing>
</p:sld>
</file>

<file path=ppt/theme/theme1.xml><?xml version="1.0" encoding="utf-8"?>
<a:theme xmlns:a="http://schemas.openxmlformats.org/drawingml/2006/main" name="7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61</TotalTime>
  <Words>368</Words>
  <PresentationFormat>Widescreen</PresentationFormat>
  <Paragraphs>59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等线 Light</vt:lpstr>
      <vt:lpstr>Arial</vt:lpstr>
      <vt:lpstr>Calibri</vt:lpstr>
      <vt:lpstr>Cambria</vt:lpstr>
      <vt:lpstr>Cambria Math</vt:lpstr>
      <vt:lpstr>Coiny</vt:lpstr>
      <vt:lpstr>UTM Androgyne</vt:lpstr>
      <vt:lpstr>UTM Cookies</vt:lpstr>
      <vt:lpstr>7_Office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2023-12-27T04:29:43Z</dcterms:created>
  <dcterms:modified xsi:type="dcterms:W3CDTF">2024-02-20T13:12:19Z</dcterms:modified>
</cp:coreProperties>
</file>