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63" r:id="rId2"/>
  </p:sldMasterIdLst>
  <p:notesMasterIdLst>
    <p:notesMasterId r:id="rId22"/>
  </p:notesMasterIdLst>
  <p:sldIdLst>
    <p:sldId id="537" r:id="rId3"/>
    <p:sldId id="536" r:id="rId4"/>
    <p:sldId id="539" r:id="rId5"/>
    <p:sldId id="544" r:id="rId6"/>
    <p:sldId id="540" r:id="rId7"/>
    <p:sldId id="541" r:id="rId8"/>
    <p:sldId id="543" r:id="rId9"/>
    <p:sldId id="545" r:id="rId10"/>
    <p:sldId id="546" r:id="rId11"/>
    <p:sldId id="551" r:id="rId12"/>
    <p:sldId id="552" r:id="rId13"/>
    <p:sldId id="553" r:id="rId14"/>
    <p:sldId id="554" r:id="rId15"/>
    <p:sldId id="555" r:id="rId16"/>
    <p:sldId id="550" r:id="rId17"/>
    <p:sldId id="542" r:id="rId18"/>
    <p:sldId id="280" r:id="rId19"/>
    <p:sldId id="501" r:id="rId20"/>
    <p:sldId id="3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y Phuong" initials="VP" lastIdx="2" clrIdx="0">
    <p:extLst>
      <p:ext uri="{19B8F6BF-5375-455C-9EA6-DF929625EA0E}">
        <p15:presenceInfo xmlns:p15="http://schemas.microsoft.com/office/powerpoint/2012/main" userId="d9ef01b6d78cb0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800000"/>
    <a:srgbClr val="FF0000"/>
    <a:srgbClr val="00B050"/>
    <a:srgbClr val="CC99FF"/>
    <a:srgbClr val="F78A2B"/>
    <a:srgbClr val="669900"/>
    <a:srgbClr val="D60093"/>
    <a:srgbClr val="FF00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57" autoAdjust="0"/>
  </p:normalViewPr>
  <p:slideViewPr>
    <p:cSldViewPr snapToGrid="0">
      <p:cViewPr varScale="1">
        <p:scale>
          <a:sx n="74" d="100"/>
          <a:sy n="74" d="100"/>
        </p:scale>
        <p:origin x="576" y="60"/>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38712-594E-47D8-9E9C-A81CE8530A22}" type="datetimeFigureOut">
              <a:rPr lang="en-US" smtClean="0"/>
              <a:t>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0945B-319F-41F4-9F38-46C469C5BB1A}" type="slidenum">
              <a:rPr lang="en-US" smtClean="0"/>
              <a:t>‹#›</a:t>
            </a:fld>
            <a:endParaRPr lang="en-US"/>
          </a:p>
        </p:txBody>
      </p:sp>
    </p:spTree>
    <p:extLst>
      <p:ext uri="{BB962C8B-B14F-4D97-AF65-F5344CB8AC3E}">
        <p14:creationId xmlns:p14="http://schemas.microsoft.com/office/powerpoint/2010/main" val="129151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D0945B-319F-41F4-9F38-46C469C5BB1A}" type="slidenum">
              <a:rPr lang="en-US" smtClean="0"/>
              <a:t>5</a:t>
            </a:fld>
            <a:endParaRPr lang="en-US"/>
          </a:p>
        </p:txBody>
      </p:sp>
    </p:spTree>
    <p:extLst>
      <p:ext uri="{BB962C8B-B14F-4D97-AF65-F5344CB8AC3E}">
        <p14:creationId xmlns:p14="http://schemas.microsoft.com/office/powerpoint/2010/main" val="2669134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64408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08513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4063733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31835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777324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98878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729356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2025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3605-B302-4C45-AB7C-4A0CD719FE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1BF24C-6527-4330-BA40-C9E184D04D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A149C5-860D-4855-9C5D-54E7FDFB0A40}"/>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5" name="Footer Placeholder 4">
            <a:extLst>
              <a:ext uri="{FF2B5EF4-FFF2-40B4-BE49-F238E27FC236}">
                <a16:creationId xmlns:a16="http://schemas.microsoft.com/office/drawing/2014/main" id="{7AD7F9A6-48CE-4F46-912F-384461AA7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8EEB3-8FDB-4A80-A6AA-D656581EA51A}"/>
              </a:ext>
            </a:extLst>
          </p:cNvPr>
          <p:cNvSpPr>
            <a:spLocks noGrp="1"/>
          </p:cNvSpPr>
          <p:nvPr>
            <p:ph type="sldNum" sz="quarter" idx="12"/>
          </p:nvPr>
        </p:nvSpPr>
        <p:spPr/>
        <p:txBody>
          <a:bodyPr/>
          <a:lstStyle/>
          <a:p>
            <a:fld id="{7168216A-D31C-415E-8422-F032216B3CCE}" type="slidenum">
              <a:rPr lang="en-US" smtClean="0"/>
              <a:t>‹#›</a:t>
            </a:fld>
            <a:endParaRPr lang="en-US"/>
          </a:p>
        </p:txBody>
      </p:sp>
      <p:pic>
        <p:nvPicPr>
          <p:cNvPr id="7" name="Picture Placeholder 7">
            <a:extLst>
              <a:ext uri="{FF2B5EF4-FFF2-40B4-BE49-F238E27FC236}">
                <a16:creationId xmlns:a16="http://schemas.microsoft.com/office/drawing/2014/main" id="{AC7E9408-68D8-4638-A314-3A37A05BF4B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622" t="-1638" r="-2713" b="-1690"/>
          <a:stretch/>
        </p:blipFill>
        <p:spPr>
          <a:xfrm>
            <a:off x="172710" y="6036728"/>
            <a:ext cx="501105" cy="720159"/>
          </a:xfrm>
          <a:prstGeom prst="rect">
            <a:avLst/>
          </a:prstGeom>
        </p:spPr>
      </p:pic>
      <p:sp>
        <p:nvSpPr>
          <p:cNvPr id="8" name="TextBox 7">
            <a:extLst>
              <a:ext uri="{FF2B5EF4-FFF2-40B4-BE49-F238E27FC236}">
                <a16:creationId xmlns:a16="http://schemas.microsoft.com/office/drawing/2014/main" id="{7F0781A5-DF9A-471B-870F-BF2517968B1F}"/>
              </a:ext>
            </a:extLst>
          </p:cNvPr>
          <p:cNvSpPr txBox="1"/>
          <p:nvPr userDrawn="1"/>
        </p:nvSpPr>
        <p:spPr>
          <a:xfrm>
            <a:off x="873284" y="6449439"/>
            <a:ext cx="6684643" cy="258532"/>
          </a:xfrm>
          <a:prstGeom prst="rect">
            <a:avLst/>
          </a:prstGeom>
          <a:noFill/>
        </p:spPr>
        <p:txBody>
          <a:bodyPr wrap="square" rtlCol="0">
            <a:spAutoFit/>
          </a:bodyPr>
          <a:lstStyle/>
          <a:p>
            <a:pPr>
              <a:lnSpc>
                <a:spcPct val="90000"/>
              </a:lnSpc>
            </a:pPr>
            <a:r>
              <a:rPr lang="en-US" sz="1200" dirty="0">
                <a:solidFill>
                  <a:srgbClr val="009A4E"/>
                </a:solidFill>
                <a:latin typeface="Lato Black"/>
                <a:cs typeface="Lato Black"/>
              </a:rPr>
              <a:t>www.phuongnam.edu.vn</a:t>
            </a:r>
          </a:p>
        </p:txBody>
      </p:sp>
      <p:pic>
        <p:nvPicPr>
          <p:cNvPr id="9" name="Picture 8" descr="Text&#10;&#10;Description automatically generated">
            <a:extLst>
              <a:ext uri="{FF2B5EF4-FFF2-40B4-BE49-F238E27FC236}">
                <a16:creationId xmlns:a16="http://schemas.microsoft.com/office/drawing/2014/main" id="{A8EA4D4E-F945-48E3-BD00-00256DE4F07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76495" y="6148765"/>
            <a:ext cx="1249138" cy="780293"/>
          </a:xfrm>
          <a:prstGeom prst="rect">
            <a:avLst/>
          </a:prstGeom>
        </p:spPr>
      </p:pic>
    </p:spTree>
    <p:extLst>
      <p:ext uri="{BB962C8B-B14F-4D97-AF65-F5344CB8AC3E}">
        <p14:creationId xmlns:p14="http://schemas.microsoft.com/office/powerpoint/2010/main" val="302049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C03E-69BF-45F5-B692-4963767347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EFB1EF-6BCE-4637-B514-550EBF640A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7C6F4-B050-47A4-9C94-60A0D2F7AC9D}"/>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5" name="Footer Placeholder 4">
            <a:extLst>
              <a:ext uri="{FF2B5EF4-FFF2-40B4-BE49-F238E27FC236}">
                <a16:creationId xmlns:a16="http://schemas.microsoft.com/office/drawing/2014/main" id="{150578D3-CA11-4415-8FE4-04A706D86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1FC68-6EDC-4417-8171-A9263B801805}"/>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2179614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D77FE-24E8-4DFE-AB38-7BCA4DF26E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42F5CE-80B3-44E8-AB4C-18C7451FCF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9D33C-5314-44AB-B8FF-5D82373B8465}"/>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5" name="Footer Placeholder 4">
            <a:extLst>
              <a:ext uri="{FF2B5EF4-FFF2-40B4-BE49-F238E27FC236}">
                <a16:creationId xmlns:a16="http://schemas.microsoft.com/office/drawing/2014/main" id="{84EEDC1D-0EE1-41E8-B927-C953F7D52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E9003-0579-4D32-819F-E8A19ED0BA06}"/>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2147468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1910574-2901-4392-8F3C-370FCAAA6491}"/>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4" name="Footer Placeholder 3">
            <a:extLst>
              <a:ext uri="{FF2B5EF4-FFF2-40B4-BE49-F238E27FC236}">
                <a16:creationId xmlns:a16="http://schemas.microsoft.com/office/drawing/2014/main" id="{F49BA86E-F01C-4BBA-ABD5-502B2EC90D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0D46DF-8B57-4BE3-8531-607DB2864958}"/>
              </a:ext>
            </a:extLst>
          </p:cNvPr>
          <p:cNvSpPr>
            <a:spLocks noGrp="1"/>
          </p:cNvSpPr>
          <p:nvPr>
            <p:ph type="sldNum" sz="quarter" idx="12"/>
          </p:nvPr>
        </p:nvSpPr>
        <p:spPr/>
        <p:txBody>
          <a:bodyPr/>
          <a:lstStyle/>
          <a:p>
            <a:fld id="{7168216A-D31C-415E-8422-F032216B3CCE}" type="slidenum">
              <a:rPr lang="en-US" smtClean="0"/>
              <a:t>‹#›</a:t>
            </a:fld>
            <a:endParaRPr lang="en-US"/>
          </a:p>
        </p:txBody>
      </p:sp>
      <p:pic>
        <p:nvPicPr>
          <p:cNvPr id="11" name="Picture 10" descr="Graphical user interface, website&#10;&#10;Description automatically generated">
            <a:extLst>
              <a:ext uri="{FF2B5EF4-FFF2-40B4-BE49-F238E27FC236}">
                <a16:creationId xmlns:a16="http://schemas.microsoft.com/office/drawing/2014/main" id="{EB0B9123-8714-4999-B7B1-60D4AAA9E1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727326" cy="6858000"/>
          </a:xfrm>
          <a:prstGeom prst="rect">
            <a:avLst/>
          </a:prstGeom>
        </p:spPr>
      </p:pic>
      <p:pic>
        <p:nvPicPr>
          <p:cNvPr id="12" name="Picture Placeholder 7">
            <a:extLst>
              <a:ext uri="{FF2B5EF4-FFF2-40B4-BE49-F238E27FC236}">
                <a16:creationId xmlns:a16="http://schemas.microsoft.com/office/drawing/2014/main" id="{008E0AC2-E0B8-44CF-8322-ADFE83E6CCF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2622" t="-1638" r="-2713" b="-1690"/>
          <a:stretch/>
        </p:blipFill>
        <p:spPr>
          <a:xfrm>
            <a:off x="8016311" y="4485219"/>
            <a:ext cx="803224" cy="1154646"/>
          </a:xfrm>
          <a:prstGeom prst="rect">
            <a:avLst/>
          </a:prstGeom>
        </p:spPr>
      </p:pic>
      <p:sp>
        <p:nvSpPr>
          <p:cNvPr id="13" name="Rectangle: Rounded Corners 12">
            <a:extLst>
              <a:ext uri="{FF2B5EF4-FFF2-40B4-BE49-F238E27FC236}">
                <a16:creationId xmlns:a16="http://schemas.microsoft.com/office/drawing/2014/main" id="{918517E5-8656-420B-B49C-2FA45953A1F0}"/>
              </a:ext>
            </a:extLst>
          </p:cNvPr>
          <p:cNvSpPr/>
          <p:nvPr userDrawn="1"/>
        </p:nvSpPr>
        <p:spPr>
          <a:xfrm>
            <a:off x="8016311" y="1321374"/>
            <a:ext cx="3662667" cy="2593592"/>
          </a:xfrm>
          <a:prstGeom prst="roundRect">
            <a:avLst/>
          </a:prstGeom>
          <a:solidFill>
            <a:schemeClr val="accent2">
              <a:lumMod val="40000"/>
              <a:lumOff val="6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B7E462F-D9F7-431F-895E-D4F19F1C89B1}"/>
              </a:ext>
            </a:extLst>
          </p:cNvPr>
          <p:cNvSpPr txBox="1"/>
          <p:nvPr userDrawn="1"/>
        </p:nvSpPr>
        <p:spPr>
          <a:xfrm>
            <a:off x="8610601" y="1731605"/>
            <a:ext cx="2743200" cy="1754326"/>
          </a:xfrm>
          <a:prstGeom prst="rect">
            <a:avLst/>
          </a:prstGeom>
          <a:noFill/>
        </p:spPr>
        <p:txBody>
          <a:bodyPr wrap="square" rtlCol="0">
            <a:spAutoFit/>
          </a:bodyPr>
          <a:lstStyle/>
          <a:p>
            <a:pPr>
              <a:lnSpc>
                <a:spcPct val="90000"/>
              </a:lnSpc>
            </a:pPr>
            <a:r>
              <a:rPr lang="en-US" sz="6000" dirty="0">
                <a:solidFill>
                  <a:srgbClr val="009A4E"/>
                </a:solidFill>
                <a:latin typeface="Lato Black"/>
                <a:cs typeface="Lato Black"/>
              </a:rPr>
              <a:t>Friends Series</a:t>
            </a:r>
          </a:p>
        </p:txBody>
      </p:sp>
      <p:sp>
        <p:nvSpPr>
          <p:cNvPr id="15" name="TextBox 14">
            <a:extLst>
              <a:ext uri="{FF2B5EF4-FFF2-40B4-BE49-F238E27FC236}">
                <a16:creationId xmlns:a16="http://schemas.microsoft.com/office/drawing/2014/main" id="{DEA4A68C-D340-45AD-BCC9-BB64DF2426BA}"/>
              </a:ext>
            </a:extLst>
          </p:cNvPr>
          <p:cNvSpPr txBox="1"/>
          <p:nvPr userDrawn="1"/>
        </p:nvSpPr>
        <p:spPr>
          <a:xfrm>
            <a:off x="8950164" y="5167294"/>
            <a:ext cx="4435813" cy="369332"/>
          </a:xfrm>
          <a:prstGeom prst="rect">
            <a:avLst/>
          </a:prstGeom>
          <a:noFill/>
        </p:spPr>
        <p:txBody>
          <a:bodyPr wrap="square" rtlCol="0">
            <a:spAutoFit/>
          </a:bodyPr>
          <a:lstStyle/>
          <a:p>
            <a:pPr>
              <a:lnSpc>
                <a:spcPct val="90000"/>
              </a:lnSpc>
            </a:pPr>
            <a:r>
              <a:rPr lang="en-US" sz="2000" dirty="0">
                <a:solidFill>
                  <a:srgbClr val="009A4E"/>
                </a:solidFill>
                <a:latin typeface="Lato Black"/>
                <a:cs typeface="Lato Black"/>
              </a:rPr>
              <a:t>www.phuongnam.edu.vn</a:t>
            </a:r>
          </a:p>
        </p:txBody>
      </p:sp>
    </p:spTree>
    <p:extLst>
      <p:ext uri="{BB962C8B-B14F-4D97-AF65-F5344CB8AC3E}">
        <p14:creationId xmlns:p14="http://schemas.microsoft.com/office/powerpoint/2010/main" val="2271487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7A50-25B4-4D53-9106-B470E58E1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B9184-64FB-4E4E-8E5D-F4AA8E5A8DB9}"/>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4" name="Footer Placeholder 3">
            <a:extLst>
              <a:ext uri="{FF2B5EF4-FFF2-40B4-BE49-F238E27FC236}">
                <a16:creationId xmlns:a16="http://schemas.microsoft.com/office/drawing/2014/main" id="{1A0E7708-3F62-4C7F-BD95-0E9573223A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BD50C7-FE3D-4E50-B665-2F8010FEF304}"/>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43590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FAE1-1953-470A-8EA5-DFE89FF420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A4E897-0F94-4D23-A0B8-5F5C3A4E9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3110F1-E4DD-41C7-B419-1F52C31FDF54}"/>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5" name="Footer Placeholder 4">
            <a:extLst>
              <a:ext uri="{FF2B5EF4-FFF2-40B4-BE49-F238E27FC236}">
                <a16:creationId xmlns:a16="http://schemas.microsoft.com/office/drawing/2014/main" id="{11CB0E0C-8C28-4888-9FF0-4CC0CF366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99A48-A83B-47ED-96A2-1D988D3CA4FB}"/>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323931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D2EE-BCDE-469F-839C-6CA9266A94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85DCFC-3219-4F7C-BDFC-2CFF779443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742BF-4056-4331-A902-ED21367519FB}"/>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5" name="Footer Placeholder 4">
            <a:extLst>
              <a:ext uri="{FF2B5EF4-FFF2-40B4-BE49-F238E27FC236}">
                <a16:creationId xmlns:a16="http://schemas.microsoft.com/office/drawing/2014/main" id="{EAC58F4D-D34B-4AFD-BAF5-50B5AE844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85D35-9A5F-46CB-86D3-2FD51EEF8D83}"/>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579149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B46B-7386-42E9-9B85-57929C1A20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3954C0-CDFA-48E5-AD86-D54666F5BA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532943-4B47-42BF-AFA1-3BD5B27C3F42}"/>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5" name="Footer Placeholder 4">
            <a:extLst>
              <a:ext uri="{FF2B5EF4-FFF2-40B4-BE49-F238E27FC236}">
                <a16:creationId xmlns:a16="http://schemas.microsoft.com/office/drawing/2014/main" id="{A0DF3265-B78C-4839-BC28-3E0FBE5E4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657F6-6253-4456-9375-99FB95A0C787}"/>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061847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55F0-5725-486D-83C1-60DB7566A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48B43-DD21-4628-973D-E93247A59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FB3E2C-0E32-4598-BA98-2C0E1927F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9FED9B-9F50-42C7-BC79-82FD1C5F24A0}"/>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6" name="Footer Placeholder 5">
            <a:extLst>
              <a:ext uri="{FF2B5EF4-FFF2-40B4-BE49-F238E27FC236}">
                <a16:creationId xmlns:a16="http://schemas.microsoft.com/office/drawing/2014/main" id="{05626AA4-9F31-4F66-92C2-6650B2165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96099B-EBAC-433B-9A77-D67E77E07E28}"/>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1795953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3A8C-4D2A-4641-A52D-08B34B9638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05F18-AA68-4D1E-946D-2B780E4A1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66EC56-8094-4DAF-9452-D087D6788C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103B7-AE22-46B1-AACF-302744B0FF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59D5A-4A88-4756-9EBF-6A86C556BA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7F2273-04DC-4BFD-8628-2CA75BD01610}"/>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8" name="Footer Placeholder 7">
            <a:extLst>
              <a:ext uri="{FF2B5EF4-FFF2-40B4-BE49-F238E27FC236}">
                <a16:creationId xmlns:a16="http://schemas.microsoft.com/office/drawing/2014/main" id="{4E17F42C-82DA-44EF-9EB3-B5AC35333C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5FC526-74BC-43C8-B6F8-CB2FAFC5E2D6}"/>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2597863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317C-7114-451C-8F5B-FCC9B9FAF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B0CC01-ECEC-4E0C-9EF1-837781E874F8}"/>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4" name="Footer Placeholder 3">
            <a:extLst>
              <a:ext uri="{FF2B5EF4-FFF2-40B4-BE49-F238E27FC236}">
                <a16:creationId xmlns:a16="http://schemas.microsoft.com/office/drawing/2014/main" id="{975F3A16-310B-4BB4-A7CB-52CAF86A34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0318F8-4497-4BCA-ACDC-3AB3DBD8EF0B}"/>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122078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A582-8A78-4990-A75D-25EA07A0C2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0D6EE-226F-4281-B7C0-61BD2F3400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EC3EF-AB82-4A14-A67D-2BF701EBE3A8}"/>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5" name="Footer Placeholder 4">
            <a:extLst>
              <a:ext uri="{FF2B5EF4-FFF2-40B4-BE49-F238E27FC236}">
                <a16:creationId xmlns:a16="http://schemas.microsoft.com/office/drawing/2014/main" id="{172DE20C-DB6D-4349-A076-B47B27617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0CE2-AC93-48E4-BC15-B4DC8241CD32}"/>
              </a:ext>
            </a:extLst>
          </p:cNvPr>
          <p:cNvSpPr>
            <a:spLocks noGrp="1"/>
          </p:cNvSpPr>
          <p:nvPr>
            <p:ph type="sldNum" sz="quarter" idx="12"/>
          </p:nvPr>
        </p:nvSpPr>
        <p:spPr/>
        <p:txBody>
          <a:bodyPr/>
          <a:lstStyle/>
          <a:p>
            <a:fld id="{7168216A-D31C-415E-8422-F032216B3CCE}" type="slidenum">
              <a:rPr lang="en-US" smtClean="0"/>
              <a:t>‹#›</a:t>
            </a:fld>
            <a:endParaRPr lang="en-US"/>
          </a:p>
        </p:txBody>
      </p:sp>
      <p:pic>
        <p:nvPicPr>
          <p:cNvPr id="7" name="Picture Placeholder 7">
            <a:extLst>
              <a:ext uri="{FF2B5EF4-FFF2-40B4-BE49-F238E27FC236}">
                <a16:creationId xmlns:a16="http://schemas.microsoft.com/office/drawing/2014/main" id="{4283EF93-D23C-4996-BF1D-A116EBC7ADE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622" t="-1638" r="-2713" b="-1690"/>
          <a:stretch/>
        </p:blipFill>
        <p:spPr>
          <a:xfrm>
            <a:off x="104085" y="6077707"/>
            <a:ext cx="501105" cy="720159"/>
          </a:xfrm>
          <a:prstGeom prst="rect">
            <a:avLst/>
          </a:prstGeom>
        </p:spPr>
      </p:pic>
      <p:sp>
        <p:nvSpPr>
          <p:cNvPr id="8" name="TextBox 7">
            <a:extLst>
              <a:ext uri="{FF2B5EF4-FFF2-40B4-BE49-F238E27FC236}">
                <a16:creationId xmlns:a16="http://schemas.microsoft.com/office/drawing/2014/main" id="{4E3C2DE7-9970-4FD3-A9D6-9AC805CF653A}"/>
              </a:ext>
            </a:extLst>
          </p:cNvPr>
          <p:cNvSpPr txBox="1"/>
          <p:nvPr userDrawn="1"/>
        </p:nvSpPr>
        <p:spPr>
          <a:xfrm>
            <a:off x="696278" y="6492875"/>
            <a:ext cx="6684643" cy="258532"/>
          </a:xfrm>
          <a:prstGeom prst="rect">
            <a:avLst/>
          </a:prstGeom>
          <a:noFill/>
        </p:spPr>
        <p:txBody>
          <a:bodyPr wrap="square" rtlCol="0">
            <a:spAutoFit/>
          </a:bodyPr>
          <a:lstStyle/>
          <a:p>
            <a:pPr>
              <a:lnSpc>
                <a:spcPct val="90000"/>
              </a:lnSpc>
            </a:pPr>
            <a:r>
              <a:rPr lang="en-US" sz="1200" dirty="0">
                <a:solidFill>
                  <a:srgbClr val="009A4E"/>
                </a:solidFill>
                <a:latin typeface="Lato Black"/>
                <a:cs typeface="Lato Black"/>
              </a:rPr>
              <a:t>www.phuongnam.edu.vn</a:t>
            </a:r>
          </a:p>
        </p:txBody>
      </p:sp>
      <p:pic>
        <p:nvPicPr>
          <p:cNvPr id="9" name="Picture 8" descr="Text&#10;&#10;Description automatically generated">
            <a:extLst>
              <a:ext uri="{FF2B5EF4-FFF2-40B4-BE49-F238E27FC236}">
                <a16:creationId xmlns:a16="http://schemas.microsoft.com/office/drawing/2014/main" id="{7D3C4708-0455-4714-8AB0-94D9E9F9967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893615" y="6077707"/>
            <a:ext cx="1249138" cy="780293"/>
          </a:xfrm>
          <a:prstGeom prst="rect">
            <a:avLst/>
          </a:prstGeom>
        </p:spPr>
      </p:pic>
    </p:spTree>
    <p:extLst>
      <p:ext uri="{BB962C8B-B14F-4D97-AF65-F5344CB8AC3E}">
        <p14:creationId xmlns:p14="http://schemas.microsoft.com/office/powerpoint/2010/main" val="2084517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A027A1-1E01-4330-AFF9-0B39E2A5B261}"/>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3" name="Footer Placeholder 2">
            <a:extLst>
              <a:ext uri="{FF2B5EF4-FFF2-40B4-BE49-F238E27FC236}">
                <a16:creationId xmlns:a16="http://schemas.microsoft.com/office/drawing/2014/main" id="{336EE59E-0B3D-46C0-87E5-F80CCF9366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B9B2FA-0C31-43C2-8B02-70DCF6DA3B10}"/>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13438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EAD6-554E-428E-BF90-0E2B730F08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38B384-D353-4F35-9E5C-88B07D09F1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BABEA-7E16-4F10-AD58-BEAFD5A5D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BC140A-E306-4C7A-B7AF-EFE9DD1FE568}"/>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6" name="Footer Placeholder 5">
            <a:extLst>
              <a:ext uri="{FF2B5EF4-FFF2-40B4-BE49-F238E27FC236}">
                <a16:creationId xmlns:a16="http://schemas.microsoft.com/office/drawing/2014/main" id="{240D901E-A20E-4C91-9B5B-6D3A4DCE26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A3B6F0-2F88-42FD-9D16-67BCCB3BE899}"/>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1059128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8B358-94AE-4A4D-8626-8BA6182B0E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C518A-1388-4C67-98EB-B215C3BB2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63020E-F403-4D6B-B79A-CB77A77B7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D0EFF-488D-4975-A860-C7A36BF0B915}"/>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6" name="Footer Placeholder 5">
            <a:extLst>
              <a:ext uri="{FF2B5EF4-FFF2-40B4-BE49-F238E27FC236}">
                <a16:creationId xmlns:a16="http://schemas.microsoft.com/office/drawing/2014/main" id="{FC401E7F-56AB-4CBE-8A8D-264639BF7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EAFF2-5398-436D-854A-C9A330EBD137}"/>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2047333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5B77-FE8D-4DBC-BDAC-AA93AE7A44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3E020-38B0-4CD2-BE19-7B2D6C9AC3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82104-E23B-47D2-BAB7-E8C5C5338FF5}"/>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5" name="Footer Placeholder 4">
            <a:extLst>
              <a:ext uri="{FF2B5EF4-FFF2-40B4-BE49-F238E27FC236}">
                <a16:creationId xmlns:a16="http://schemas.microsoft.com/office/drawing/2014/main" id="{CE2544A8-BEEE-4A18-B65E-B5510A552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A1104-6E01-49CF-A01E-E1301E56E984}"/>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457962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479E9C-8BC1-4261-8B05-057BCD0FB6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AFE0AA-253B-4587-92CB-404FB0B634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F2012-108E-4D17-AD6F-1F51334EC9DB}"/>
              </a:ext>
            </a:extLst>
          </p:cNvPr>
          <p:cNvSpPr>
            <a:spLocks noGrp="1"/>
          </p:cNvSpPr>
          <p:nvPr>
            <p:ph type="dt" sz="half" idx="10"/>
          </p:nvPr>
        </p:nvSpPr>
        <p:spPr/>
        <p:txBody>
          <a:bodyPr/>
          <a:lstStyle/>
          <a:p>
            <a:fld id="{5C6A7A0A-6ECB-43AC-B541-12D8D1A1BB22}" type="datetimeFigureOut">
              <a:rPr lang="en-US" smtClean="0"/>
              <a:t>6/11/2022</a:t>
            </a:fld>
            <a:endParaRPr lang="en-US"/>
          </a:p>
        </p:txBody>
      </p:sp>
      <p:sp>
        <p:nvSpPr>
          <p:cNvPr id="5" name="Footer Placeholder 4">
            <a:extLst>
              <a:ext uri="{FF2B5EF4-FFF2-40B4-BE49-F238E27FC236}">
                <a16:creationId xmlns:a16="http://schemas.microsoft.com/office/drawing/2014/main" id="{C8AADB90-A173-468A-977B-DBE315564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0B514-6CE5-4332-9EC9-01813EC05D35}"/>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19864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D452-4A16-480B-9DF3-D8DD44D567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0582EF-0E80-4C13-BE7D-0E4F37BF7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92481-93A8-426C-B8D1-954EF1B78C50}"/>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5" name="Footer Placeholder 4">
            <a:extLst>
              <a:ext uri="{FF2B5EF4-FFF2-40B4-BE49-F238E27FC236}">
                <a16:creationId xmlns:a16="http://schemas.microsoft.com/office/drawing/2014/main" id="{EC3463D0-D6F7-4759-8F2E-59073A358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99BAD-ED39-459D-9325-0BBF5736B462}"/>
              </a:ext>
            </a:extLst>
          </p:cNvPr>
          <p:cNvSpPr>
            <a:spLocks noGrp="1"/>
          </p:cNvSpPr>
          <p:nvPr>
            <p:ph type="sldNum" sz="quarter" idx="12"/>
          </p:nvPr>
        </p:nvSpPr>
        <p:spPr/>
        <p:txBody>
          <a:bodyPr/>
          <a:lstStyle/>
          <a:p>
            <a:fld id="{7168216A-D31C-415E-8422-F032216B3CCE}" type="slidenum">
              <a:rPr lang="en-US" smtClean="0"/>
              <a:t>‹#›</a:t>
            </a:fld>
            <a:endParaRPr lang="en-US"/>
          </a:p>
        </p:txBody>
      </p:sp>
      <p:pic>
        <p:nvPicPr>
          <p:cNvPr id="7" name="Picture Placeholder 7">
            <a:extLst>
              <a:ext uri="{FF2B5EF4-FFF2-40B4-BE49-F238E27FC236}">
                <a16:creationId xmlns:a16="http://schemas.microsoft.com/office/drawing/2014/main" id="{95177F37-DD81-4FAB-B577-8C85691EE3E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622" t="-1638" r="-2713" b="-1690"/>
          <a:stretch/>
        </p:blipFill>
        <p:spPr>
          <a:xfrm>
            <a:off x="172710" y="6036728"/>
            <a:ext cx="501105" cy="720159"/>
          </a:xfrm>
          <a:prstGeom prst="rect">
            <a:avLst/>
          </a:prstGeom>
        </p:spPr>
      </p:pic>
      <p:sp>
        <p:nvSpPr>
          <p:cNvPr id="8" name="TextBox 7">
            <a:extLst>
              <a:ext uri="{FF2B5EF4-FFF2-40B4-BE49-F238E27FC236}">
                <a16:creationId xmlns:a16="http://schemas.microsoft.com/office/drawing/2014/main" id="{13D9831B-BD10-439E-8C4E-AD1CAE1F63C2}"/>
              </a:ext>
            </a:extLst>
          </p:cNvPr>
          <p:cNvSpPr txBox="1"/>
          <p:nvPr userDrawn="1"/>
        </p:nvSpPr>
        <p:spPr>
          <a:xfrm>
            <a:off x="873284" y="6449439"/>
            <a:ext cx="6684643" cy="258532"/>
          </a:xfrm>
          <a:prstGeom prst="rect">
            <a:avLst/>
          </a:prstGeom>
          <a:noFill/>
        </p:spPr>
        <p:txBody>
          <a:bodyPr wrap="square" rtlCol="0">
            <a:spAutoFit/>
          </a:bodyPr>
          <a:lstStyle/>
          <a:p>
            <a:pPr>
              <a:lnSpc>
                <a:spcPct val="90000"/>
              </a:lnSpc>
            </a:pPr>
            <a:r>
              <a:rPr lang="en-US" sz="1200" dirty="0">
                <a:solidFill>
                  <a:srgbClr val="009A4E"/>
                </a:solidFill>
                <a:latin typeface="Lato Black"/>
                <a:cs typeface="Lato Black"/>
              </a:rPr>
              <a:t>www.phuongnam.edu.vn</a:t>
            </a:r>
          </a:p>
        </p:txBody>
      </p:sp>
      <p:pic>
        <p:nvPicPr>
          <p:cNvPr id="9" name="Picture 8" descr="Text&#10;&#10;Description automatically generated">
            <a:extLst>
              <a:ext uri="{FF2B5EF4-FFF2-40B4-BE49-F238E27FC236}">
                <a16:creationId xmlns:a16="http://schemas.microsoft.com/office/drawing/2014/main" id="{61BC9F42-67A0-4911-BBEC-E1F220B8BB0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893615" y="6077707"/>
            <a:ext cx="1249138" cy="780293"/>
          </a:xfrm>
          <a:prstGeom prst="rect">
            <a:avLst/>
          </a:prstGeom>
        </p:spPr>
      </p:pic>
    </p:spTree>
    <p:extLst>
      <p:ext uri="{BB962C8B-B14F-4D97-AF65-F5344CB8AC3E}">
        <p14:creationId xmlns:p14="http://schemas.microsoft.com/office/powerpoint/2010/main" val="140013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293F-76D6-4DA0-B8A2-C46621E15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66AD79-D65F-4B35-A28C-DD11D6865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05C597-AACB-41F9-A341-E265470FC5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D0053-9EB2-41A0-8469-81B7ABD2DCB4}"/>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6" name="Footer Placeholder 5">
            <a:extLst>
              <a:ext uri="{FF2B5EF4-FFF2-40B4-BE49-F238E27FC236}">
                <a16:creationId xmlns:a16="http://schemas.microsoft.com/office/drawing/2014/main" id="{E23C59B0-1691-4636-BF1C-A68B6989C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BCB47-51BF-45ED-B89B-775728081076}"/>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328287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92D8-0C1E-48EA-AC20-69C180D992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B99A2A-73A2-4184-B301-211D28A56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9B17E5-17EC-4691-A992-C2910E1E59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80602B-A284-41B0-998C-57B582655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326C34-109C-4561-8BC8-32C1601554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03341F-A547-41E2-8373-D1ED4E50001E}"/>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8" name="Footer Placeholder 7">
            <a:extLst>
              <a:ext uri="{FF2B5EF4-FFF2-40B4-BE49-F238E27FC236}">
                <a16:creationId xmlns:a16="http://schemas.microsoft.com/office/drawing/2014/main" id="{0CC0E6C3-B6FC-4A09-8A7E-05884E6E8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1514FC-BB6D-48C8-974B-E7A9452C47D8}"/>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193768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94715-05FB-4D0B-8DE6-676EF13985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143BBE-3680-4A16-9EA5-738DDE964E36}"/>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4" name="Footer Placeholder 3">
            <a:extLst>
              <a:ext uri="{FF2B5EF4-FFF2-40B4-BE49-F238E27FC236}">
                <a16:creationId xmlns:a16="http://schemas.microsoft.com/office/drawing/2014/main" id="{717275C9-4D9C-4D50-98D0-75A0338245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F50C1D-CD8E-460E-8B0E-020C706EFDB8}"/>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1304000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1A04AA-8A46-412D-9E16-8107A9449E70}"/>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3" name="Footer Placeholder 2">
            <a:extLst>
              <a:ext uri="{FF2B5EF4-FFF2-40B4-BE49-F238E27FC236}">
                <a16:creationId xmlns:a16="http://schemas.microsoft.com/office/drawing/2014/main" id="{F14A6CE0-8477-4264-92F3-4DDE484B01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BAEE1-7CF0-4B3E-BD0D-7973EAF85AA6}"/>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225286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D3E5-F766-4908-A504-503C4E34CA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4829D-B77A-47D9-B030-601893DCCB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F65E34-328F-4E3E-9AF5-5639F056E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945B3-0C79-427A-8852-090D5C5F9317}"/>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6" name="Footer Placeholder 5">
            <a:extLst>
              <a:ext uri="{FF2B5EF4-FFF2-40B4-BE49-F238E27FC236}">
                <a16:creationId xmlns:a16="http://schemas.microsoft.com/office/drawing/2014/main" id="{F90E8B9A-DDB1-4315-9658-25C85DF12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621AA-7F22-4543-AE20-411406C01036}"/>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84551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A8CC-C826-4A37-831B-7835322F0B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1611B7-1425-49BC-9129-DEF18125B8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BB0DB-23F2-4FBB-B92F-2D6A1E2DD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84D7F-9A84-4B8D-AC40-0C3834953A2F}"/>
              </a:ext>
            </a:extLst>
          </p:cNvPr>
          <p:cNvSpPr>
            <a:spLocks noGrp="1"/>
          </p:cNvSpPr>
          <p:nvPr>
            <p:ph type="dt" sz="half" idx="10"/>
          </p:nvPr>
        </p:nvSpPr>
        <p:spPr/>
        <p:txBody>
          <a:bodyPr/>
          <a:lstStyle/>
          <a:p>
            <a:fld id="{7CD29787-F407-407A-BB21-EACA3B3BF419}" type="datetimeFigureOut">
              <a:rPr lang="en-US" smtClean="0"/>
              <a:t>6/11/2022</a:t>
            </a:fld>
            <a:endParaRPr lang="en-US"/>
          </a:p>
        </p:txBody>
      </p:sp>
      <p:sp>
        <p:nvSpPr>
          <p:cNvPr id="6" name="Footer Placeholder 5">
            <a:extLst>
              <a:ext uri="{FF2B5EF4-FFF2-40B4-BE49-F238E27FC236}">
                <a16:creationId xmlns:a16="http://schemas.microsoft.com/office/drawing/2014/main" id="{37D4131A-FF8E-4B37-BE8E-A77D10F57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C058B-8D93-45BB-B7F8-8CC213B65B7A}"/>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161133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72E9B-8071-4EF6-A661-D029C7753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E796F-00F2-446C-B323-3C81999277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65686-8E83-4A9D-A35C-A04A606E5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29787-F407-407A-BB21-EACA3B3BF419}" type="datetimeFigureOut">
              <a:rPr lang="en-US" smtClean="0"/>
              <a:t>6/11/2022</a:t>
            </a:fld>
            <a:endParaRPr lang="en-US"/>
          </a:p>
        </p:txBody>
      </p:sp>
      <p:sp>
        <p:nvSpPr>
          <p:cNvPr id="5" name="Footer Placeholder 4">
            <a:extLst>
              <a:ext uri="{FF2B5EF4-FFF2-40B4-BE49-F238E27FC236}">
                <a16:creationId xmlns:a16="http://schemas.microsoft.com/office/drawing/2014/main" id="{2024D243-4452-41B7-9C9B-79EDCA421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2217A-B2C1-4D29-91E2-031F5A94F1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8216A-D31C-415E-8422-F032216B3CCE}" type="slidenum">
              <a:rPr lang="en-US" smtClean="0"/>
              <a:t>‹#›</a:t>
            </a:fld>
            <a:endParaRPr lang="en-US"/>
          </a:p>
        </p:txBody>
      </p:sp>
    </p:spTree>
    <p:extLst>
      <p:ext uri="{BB962C8B-B14F-4D97-AF65-F5344CB8AC3E}">
        <p14:creationId xmlns:p14="http://schemas.microsoft.com/office/powerpoint/2010/main" val="64235128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2F49D-A8FE-4CD7-99BF-54414CA9E8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F3103F-02C3-4F5F-B9CF-48C0317EDD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24148-F85F-486F-84AB-AC7591384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A7A0A-6ECB-43AC-B541-12D8D1A1BB22}" type="datetimeFigureOut">
              <a:rPr lang="en-US" smtClean="0"/>
              <a:t>6/11/2022</a:t>
            </a:fld>
            <a:endParaRPr lang="en-US"/>
          </a:p>
        </p:txBody>
      </p:sp>
      <p:sp>
        <p:nvSpPr>
          <p:cNvPr id="5" name="Footer Placeholder 4">
            <a:extLst>
              <a:ext uri="{FF2B5EF4-FFF2-40B4-BE49-F238E27FC236}">
                <a16:creationId xmlns:a16="http://schemas.microsoft.com/office/drawing/2014/main" id="{3167DF30-C068-4A3F-9776-B2C482329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1810F6-1BEC-4050-9796-63A65754C5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A40EE-5401-4880-BE1D-E813011C4B49}" type="slidenum">
              <a:rPr lang="en-US" smtClean="0"/>
              <a:t>‹#›</a:t>
            </a:fld>
            <a:endParaRPr lang="en-US"/>
          </a:p>
        </p:txBody>
      </p:sp>
    </p:spTree>
    <p:extLst>
      <p:ext uri="{BB962C8B-B14F-4D97-AF65-F5344CB8AC3E}">
        <p14:creationId xmlns:p14="http://schemas.microsoft.com/office/powerpoint/2010/main" val="4155778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1.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1.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1.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1.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1.png"/><Relationship Id="rId18" Type="http://schemas.openxmlformats.org/officeDocument/2006/relationships/image" Target="../media/image2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5.png"/><Relationship Id="rId17"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24.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png"/><Relationship Id="rId5" Type="http://schemas.microsoft.com/office/2007/relationships/media" Target="../media/media3.mp3"/><Relationship Id="rId15" Type="http://schemas.openxmlformats.org/officeDocument/2006/relationships/image" Target="../media/image23.png"/><Relationship Id="rId10" Type="http://schemas.openxmlformats.org/officeDocument/2006/relationships/notesSlide" Target="../notesSlides/notesSlide1.xml"/><Relationship Id="rId4" Type="http://schemas.openxmlformats.org/officeDocument/2006/relationships/audio" Target="../media/media2.mp3"/><Relationship Id="rId9" Type="http://schemas.openxmlformats.org/officeDocument/2006/relationships/slideLayout" Target="../slideLayouts/slideLayout6.xml"/><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8.png"/><Relationship Id="rId3" Type="http://schemas.microsoft.com/office/2007/relationships/media" Target="../media/media5.mp3"/><Relationship Id="rId7" Type="http://schemas.openxmlformats.org/officeDocument/2006/relationships/slideLayout" Target="../slideLayouts/slideLayout6.xml"/><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image" Target="../media/image5.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2714A897-C919-4514-88B9-676A04D095BB}"/>
              </a:ext>
            </a:extLst>
          </p:cNvPr>
          <p:cNvSpPr/>
          <p:nvPr/>
        </p:nvSpPr>
        <p:spPr>
          <a:xfrm>
            <a:off x="192741" y="161365"/>
            <a:ext cx="11806518" cy="6535271"/>
          </a:xfrm>
          <a:prstGeom prst="roundRect">
            <a:avLst>
              <a:gd name="adj" fmla="val 5967"/>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27" name="Right Triangle 26">
            <a:extLst>
              <a:ext uri="{FF2B5EF4-FFF2-40B4-BE49-F238E27FC236}">
                <a16:creationId xmlns:a16="http://schemas.microsoft.com/office/drawing/2014/main" id="{425A2B15-4E03-4832-8460-F0FBDCDE3247}"/>
              </a:ext>
            </a:extLst>
          </p:cNvPr>
          <p:cNvSpPr/>
          <p:nvPr/>
        </p:nvSpPr>
        <p:spPr>
          <a:xfrm>
            <a:off x="1588" y="5150224"/>
            <a:ext cx="2023783" cy="1707777"/>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31" name="Right Triangle 30">
            <a:extLst>
              <a:ext uri="{FF2B5EF4-FFF2-40B4-BE49-F238E27FC236}">
                <a16:creationId xmlns:a16="http://schemas.microsoft.com/office/drawing/2014/main" id="{9308845E-2FD0-42E9-9045-89A50F547BA6}"/>
              </a:ext>
            </a:extLst>
          </p:cNvPr>
          <p:cNvSpPr/>
          <p:nvPr/>
        </p:nvSpPr>
        <p:spPr>
          <a:xfrm>
            <a:off x="397343" y="4625788"/>
            <a:ext cx="2414681" cy="2283478"/>
          </a:xfrm>
          <a:prstGeom prst="rtTriangle">
            <a:avLst/>
          </a:prstGeom>
          <a:solidFill>
            <a:srgbClr val="009A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3" name="Right Triangle 32">
            <a:extLst>
              <a:ext uri="{FF2B5EF4-FFF2-40B4-BE49-F238E27FC236}">
                <a16:creationId xmlns:a16="http://schemas.microsoft.com/office/drawing/2014/main" id="{BD0FB786-EB24-4DF8-9871-550689A068C7}"/>
              </a:ext>
            </a:extLst>
          </p:cNvPr>
          <p:cNvSpPr/>
          <p:nvPr/>
        </p:nvSpPr>
        <p:spPr>
          <a:xfrm rot="10800000">
            <a:off x="10393362" y="0"/>
            <a:ext cx="1863353" cy="1838047"/>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36" name="Right Triangle 35">
            <a:extLst>
              <a:ext uri="{FF2B5EF4-FFF2-40B4-BE49-F238E27FC236}">
                <a16:creationId xmlns:a16="http://schemas.microsoft.com/office/drawing/2014/main" id="{C7D61BE8-CE59-4E6A-A3D8-16E6062876BC}"/>
              </a:ext>
            </a:extLst>
          </p:cNvPr>
          <p:cNvSpPr/>
          <p:nvPr/>
        </p:nvSpPr>
        <p:spPr>
          <a:xfrm rot="10800000">
            <a:off x="9375496" y="0"/>
            <a:ext cx="2414681" cy="2283478"/>
          </a:xfrm>
          <a:prstGeom prst="rtTriangle">
            <a:avLst/>
          </a:prstGeom>
          <a:solidFill>
            <a:srgbClr val="009A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9" name="Rectangle: Rounded Corners 38">
            <a:extLst>
              <a:ext uri="{FF2B5EF4-FFF2-40B4-BE49-F238E27FC236}">
                <a16:creationId xmlns:a16="http://schemas.microsoft.com/office/drawing/2014/main" id="{CE8DA267-AB60-4713-9C52-58A82B4CC1E8}"/>
              </a:ext>
            </a:extLst>
          </p:cNvPr>
          <p:cNvSpPr/>
          <p:nvPr/>
        </p:nvSpPr>
        <p:spPr>
          <a:xfrm>
            <a:off x="6118412" y="3285074"/>
            <a:ext cx="5683244" cy="982267"/>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0" name="Rectangle: Rounded Corners 39">
            <a:extLst>
              <a:ext uri="{FF2B5EF4-FFF2-40B4-BE49-F238E27FC236}">
                <a16:creationId xmlns:a16="http://schemas.microsoft.com/office/drawing/2014/main" id="{867C7404-A748-4111-895B-6A7BA0BCAC03}"/>
              </a:ext>
            </a:extLst>
          </p:cNvPr>
          <p:cNvSpPr/>
          <p:nvPr/>
        </p:nvSpPr>
        <p:spPr>
          <a:xfrm>
            <a:off x="6913376" y="4453499"/>
            <a:ext cx="4652683" cy="508466"/>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1" name="TextBox 40">
            <a:extLst>
              <a:ext uri="{FF2B5EF4-FFF2-40B4-BE49-F238E27FC236}">
                <a16:creationId xmlns:a16="http://schemas.microsoft.com/office/drawing/2014/main" id="{F0EF3C86-9824-4AB2-B9A8-0027C6E84EC0}"/>
              </a:ext>
            </a:extLst>
          </p:cNvPr>
          <p:cNvSpPr txBox="1"/>
          <p:nvPr/>
        </p:nvSpPr>
        <p:spPr>
          <a:xfrm>
            <a:off x="5716565" y="3400639"/>
            <a:ext cx="6540150" cy="701731"/>
          </a:xfrm>
          <a:prstGeom prst="rect">
            <a:avLst/>
          </a:prstGeom>
          <a:noFill/>
        </p:spPr>
        <p:txBody>
          <a:bodyPr wrap="square" rtlCol="0">
            <a:spAutoFit/>
          </a:bodyPr>
          <a:lstStyle/>
          <a:p>
            <a:pPr algn="ctr">
              <a:lnSpc>
                <a:spcPct val="90000"/>
              </a:lnSpc>
            </a:pPr>
            <a:r>
              <a:rPr lang="en-US" sz="4400" dirty="0">
                <a:solidFill>
                  <a:schemeClr val="bg1"/>
                </a:solidFill>
                <a:latin typeface="Lato Black"/>
                <a:cs typeface="Lato Black"/>
              </a:rPr>
              <a:t>Unit 4: OUR PLANET</a:t>
            </a:r>
          </a:p>
        </p:txBody>
      </p:sp>
      <p:sp>
        <p:nvSpPr>
          <p:cNvPr id="42" name="TextBox 41">
            <a:extLst>
              <a:ext uri="{FF2B5EF4-FFF2-40B4-BE49-F238E27FC236}">
                <a16:creationId xmlns:a16="http://schemas.microsoft.com/office/drawing/2014/main" id="{8176FECF-E9E3-4299-BF68-B64621CE0A92}"/>
              </a:ext>
            </a:extLst>
          </p:cNvPr>
          <p:cNvSpPr txBox="1"/>
          <p:nvPr/>
        </p:nvSpPr>
        <p:spPr>
          <a:xfrm>
            <a:off x="7158410" y="4518450"/>
            <a:ext cx="4166628" cy="424732"/>
          </a:xfrm>
          <a:prstGeom prst="rect">
            <a:avLst/>
          </a:prstGeom>
          <a:noFill/>
        </p:spPr>
        <p:txBody>
          <a:bodyPr wrap="square" rtlCol="0">
            <a:spAutoFit/>
          </a:bodyPr>
          <a:lstStyle/>
          <a:p>
            <a:pPr algn="ctr">
              <a:lnSpc>
                <a:spcPct val="90000"/>
              </a:lnSpc>
            </a:pPr>
            <a:r>
              <a:rPr lang="en-US" sz="2400" dirty="0">
                <a:solidFill>
                  <a:schemeClr val="bg1"/>
                </a:solidFill>
                <a:latin typeface="Lato Black"/>
                <a:cs typeface="Lato Black"/>
              </a:rPr>
              <a:t>Lesson Review</a:t>
            </a:r>
          </a:p>
        </p:txBody>
      </p:sp>
      <p:pic>
        <p:nvPicPr>
          <p:cNvPr id="2" name="Picture 1">
            <a:extLst>
              <a:ext uri="{FF2B5EF4-FFF2-40B4-BE49-F238E27FC236}">
                <a16:creationId xmlns:a16="http://schemas.microsoft.com/office/drawing/2014/main" id="{B724055F-7299-4D35-B33F-97A3DE94DFE1}"/>
              </a:ext>
            </a:extLst>
          </p:cNvPr>
          <p:cNvPicPr>
            <a:picLocks noChangeAspect="1"/>
          </p:cNvPicPr>
          <p:nvPr/>
        </p:nvPicPr>
        <p:blipFill>
          <a:blip r:embed="rId2"/>
          <a:stretch>
            <a:fillRect/>
          </a:stretch>
        </p:blipFill>
        <p:spPr>
          <a:xfrm>
            <a:off x="1878314" y="740841"/>
            <a:ext cx="3349490" cy="4487820"/>
          </a:xfrm>
          <a:prstGeom prst="rect">
            <a:avLst/>
          </a:prstGeom>
        </p:spPr>
      </p:pic>
      <p:pic>
        <p:nvPicPr>
          <p:cNvPr id="11" name="Picture 10">
            <a:extLst>
              <a:ext uri="{FF2B5EF4-FFF2-40B4-BE49-F238E27FC236}">
                <a16:creationId xmlns:a16="http://schemas.microsoft.com/office/drawing/2014/main" id="{26012D6B-2821-45FF-8C4F-6E451F57DD7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80941" y="5548218"/>
            <a:ext cx="1403864" cy="911788"/>
          </a:xfrm>
          <a:prstGeom prst="rect">
            <a:avLst/>
          </a:prstGeom>
        </p:spPr>
      </p:pic>
      <p:pic>
        <p:nvPicPr>
          <p:cNvPr id="4" name="Picture 3">
            <a:extLst>
              <a:ext uri="{FF2B5EF4-FFF2-40B4-BE49-F238E27FC236}">
                <a16:creationId xmlns:a16="http://schemas.microsoft.com/office/drawing/2014/main" id="{2C519321-FCEA-4B7F-B5D7-130FE9A590B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49483" y="2636722"/>
            <a:ext cx="2527312" cy="648352"/>
          </a:xfrm>
          <a:prstGeom prst="rect">
            <a:avLst/>
          </a:prstGeom>
        </p:spPr>
      </p:pic>
    </p:spTree>
    <p:extLst>
      <p:ext uri="{BB962C8B-B14F-4D97-AF65-F5344CB8AC3E}">
        <p14:creationId xmlns:p14="http://schemas.microsoft.com/office/powerpoint/2010/main" val="2930195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18"/>
          <p:cNvPicPr preferRelativeResize="0"/>
          <p:nvPr/>
        </p:nvPicPr>
        <p:blipFill rotWithShape="1">
          <a:blip r:embed="rId3">
            <a:alphaModFix/>
          </a:blip>
          <a:srcRect/>
          <a:stretch/>
        </p:blipFill>
        <p:spPr>
          <a:xfrm>
            <a:off x="10761119" y="5875077"/>
            <a:ext cx="1403864" cy="911788"/>
          </a:xfrm>
          <a:prstGeom prst="rect">
            <a:avLst/>
          </a:prstGeom>
          <a:noFill/>
          <a:ln>
            <a:noFill/>
          </a:ln>
        </p:spPr>
      </p:pic>
      <p:pic>
        <p:nvPicPr>
          <p:cNvPr id="477" name="Google Shape;477;p18"/>
          <p:cNvPicPr preferRelativeResize="0"/>
          <p:nvPr/>
        </p:nvPicPr>
        <p:blipFill rotWithShape="1">
          <a:blip r:embed="rId4">
            <a:alphaModFix/>
          </a:blip>
          <a:srcRect l="-2622" t="-1638" r="-2712" b="-1689"/>
          <a:stretch/>
        </p:blipFill>
        <p:spPr>
          <a:xfrm>
            <a:off x="174252" y="6036728"/>
            <a:ext cx="500975" cy="720159"/>
          </a:xfrm>
          <a:prstGeom prst="rect">
            <a:avLst/>
          </a:prstGeom>
          <a:noFill/>
          <a:ln>
            <a:noFill/>
          </a:ln>
        </p:spPr>
      </p:pic>
      <p:sp>
        <p:nvSpPr>
          <p:cNvPr id="478" name="Google Shape;478;p18"/>
          <p:cNvSpPr txBox="1"/>
          <p:nvPr/>
        </p:nvSpPr>
        <p:spPr>
          <a:xfrm>
            <a:off x="855595" y="6430389"/>
            <a:ext cx="6682902" cy="2585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200">
                <a:solidFill>
                  <a:srgbClr val="009A4E"/>
                </a:solidFill>
                <a:latin typeface="Lato Black"/>
                <a:ea typeface="Lato Black"/>
                <a:cs typeface="Lato Black"/>
                <a:sym typeface="Lato Black"/>
              </a:rPr>
              <a:t>www.phuongnam.edu.vn</a:t>
            </a:r>
            <a:endParaRPr/>
          </a:p>
        </p:txBody>
      </p:sp>
      <p:sp>
        <p:nvSpPr>
          <p:cNvPr id="481" name="Google Shape;481;p18"/>
          <p:cNvSpPr txBox="1"/>
          <p:nvPr/>
        </p:nvSpPr>
        <p:spPr>
          <a:xfrm>
            <a:off x="424739" y="62618"/>
            <a:ext cx="1142436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dirty="0">
                <a:solidFill>
                  <a:schemeClr val="dk1"/>
                </a:solidFill>
                <a:latin typeface="Calibri"/>
                <a:ea typeface="Calibri"/>
                <a:cs typeface="Calibri"/>
                <a:sym typeface="Calibri"/>
              </a:rPr>
              <a:t>Using the following phrase:</a:t>
            </a:r>
            <a:endParaRPr sz="3200" b="1" u="sng" dirty="0">
              <a:solidFill>
                <a:schemeClr val="dk1"/>
              </a:solidFill>
              <a:latin typeface="Calibri"/>
              <a:ea typeface="Calibri"/>
              <a:cs typeface="Calibri"/>
              <a:sym typeface="Calibri"/>
            </a:endParaRPr>
          </a:p>
        </p:txBody>
      </p:sp>
      <p:sp>
        <p:nvSpPr>
          <p:cNvPr id="9" name="TextBox 8"/>
          <p:cNvSpPr txBox="1"/>
          <p:nvPr/>
        </p:nvSpPr>
        <p:spPr>
          <a:xfrm>
            <a:off x="4119176" y="571614"/>
            <a:ext cx="6641943" cy="671851"/>
          </a:xfrm>
          <a:prstGeom prst="rect">
            <a:avLst/>
          </a:prstGeom>
          <a:noFill/>
        </p:spPr>
        <p:txBody>
          <a:bodyPr wrap="square" rtlCol="0">
            <a:spAutoFit/>
          </a:bodyPr>
          <a:lstStyle/>
          <a:p>
            <a:pPr>
              <a:lnSpc>
                <a:spcPct val="150000"/>
              </a:lnSpc>
            </a:pPr>
            <a:r>
              <a:rPr lang="en-US" sz="2800" b="1" i="1" dirty="0">
                <a:solidFill>
                  <a:srgbClr val="FF0000"/>
                </a:solidFill>
              </a:rPr>
              <a:t>2. It must be</a:t>
            </a:r>
          </a:p>
        </p:txBody>
      </p:sp>
      <p:pic>
        <p:nvPicPr>
          <p:cNvPr id="12" name="Picture 11"/>
          <p:cNvPicPr>
            <a:picLocks noChangeAspect="1"/>
          </p:cNvPicPr>
          <p:nvPr/>
        </p:nvPicPr>
        <p:blipFill>
          <a:blip r:embed="rId5"/>
          <a:stretch>
            <a:fillRect/>
          </a:stretch>
        </p:blipFill>
        <p:spPr>
          <a:xfrm>
            <a:off x="5630738" y="1374196"/>
            <a:ext cx="5824470" cy="321900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227" y="1374196"/>
            <a:ext cx="4828510" cy="3219007"/>
          </a:xfrm>
          <a:prstGeom prst="rect">
            <a:avLst/>
          </a:prstGeom>
        </p:spPr>
      </p:pic>
      <p:sp>
        <p:nvSpPr>
          <p:cNvPr id="13" name="Google Shape;493;p19"/>
          <p:cNvSpPr/>
          <p:nvPr/>
        </p:nvSpPr>
        <p:spPr>
          <a:xfrm>
            <a:off x="598194" y="4802026"/>
            <a:ext cx="10857014" cy="864228"/>
          </a:xfrm>
          <a:prstGeom prst="roundRect">
            <a:avLst>
              <a:gd name="adj" fmla="val 16667"/>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dirty="0">
                <a:solidFill>
                  <a:srgbClr val="000000"/>
                </a:solidFill>
                <a:latin typeface="Calibri"/>
                <a:ea typeface="Calibri"/>
                <a:cs typeface="Calibri"/>
                <a:sym typeface="Calibri"/>
              </a:rPr>
              <a:t>2. It must be left by the people those who came to the beach.  </a:t>
            </a:r>
            <a:endParaRPr sz="3000" b="1" dirty="0">
              <a:solidFill>
                <a:srgbClr val="000000"/>
              </a:solidFill>
              <a:latin typeface="Calibri"/>
              <a:ea typeface="Calibri"/>
              <a:cs typeface="Calibri"/>
              <a:sym typeface="Calibri"/>
            </a:endParaRPr>
          </a:p>
        </p:txBody>
      </p:sp>
      <p:sp>
        <p:nvSpPr>
          <p:cNvPr id="10" name="Rounded Rectangle 9"/>
          <p:cNvSpPr/>
          <p:nvPr/>
        </p:nvSpPr>
        <p:spPr>
          <a:xfrm>
            <a:off x="739589" y="1647471"/>
            <a:ext cx="232011" cy="252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A</a:t>
            </a:r>
          </a:p>
        </p:txBody>
      </p:sp>
    </p:spTree>
    <p:extLst>
      <p:ext uri="{BB962C8B-B14F-4D97-AF65-F5344CB8AC3E}">
        <p14:creationId xmlns:p14="http://schemas.microsoft.com/office/powerpoint/2010/main" val="130488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18"/>
          <p:cNvPicPr preferRelativeResize="0"/>
          <p:nvPr/>
        </p:nvPicPr>
        <p:blipFill rotWithShape="1">
          <a:blip r:embed="rId3">
            <a:alphaModFix/>
          </a:blip>
          <a:srcRect/>
          <a:stretch/>
        </p:blipFill>
        <p:spPr>
          <a:xfrm>
            <a:off x="10761119" y="5875077"/>
            <a:ext cx="1403864" cy="911788"/>
          </a:xfrm>
          <a:prstGeom prst="rect">
            <a:avLst/>
          </a:prstGeom>
          <a:noFill/>
          <a:ln>
            <a:noFill/>
          </a:ln>
        </p:spPr>
      </p:pic>
      <p:pic>
        <p:nvPicPr>
          <p:cNvPr id="477" name="Google Shape;477;p18"/>
          <p:cNvPicPr preferRelativeResize="0"/>
          <p:nvPr/>
        </p:nvPicPr>
        <p:blipFill rotWithShape="1">
          <a:blip r:embed="rId4">
            <a:alphaModFix/>
          </a:blip>
          <a:srcRect l="-2622" t="-1638" r="-2712" b="-1689"/>
          <a:stretch/>
        </p:blipFill>
        <p:spPr>
          <a:xfrm>
            <a:off x="174252" y="6036728"/>
            <a:ext cx="500975" cy="720159"/>
          </a:xfrm>
          <a:prstGeom prst="rect">
            <a:avLst/>
          </a:prstGeom>
          <a:noFill/>
          <a:ln>
            <a:noFill/>
          </a:ln>
        </p:spPr>
      </p:pic>
      <p:sp>
        <p:nvSpPr>
          <p:cNvPr id="478" name="Google Shape;478;p18"/>
          <p:cNvSpPr txBox="1"/>
          <p:nvPr/>
        </p:nvSpPr>
        <p:spPr>
          <a:xfrm>
            <a:off x="874645" y="6449439"/>
            <a:ext cx="6682902" cy="2585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200">
                <a:solidFill>
                  <a:srgbClr val="009A4E"/>
                </a:solidFill>
                <a:latin typeface="Lato Black"/>
                <a:ea typeface="Lato Black"/>
                <a:cs typeface="Lato Black"/>
                <a:sym typeface="Lato Black"/>
              </a:rPr>
              <a:t>www.phuongnam.edu.vn</a:t>
            </a:r>
            <a:endParaRPr/>
          </a:p>
        </p:txBody>
      </p:sp>
      <p:sp>
        <p:nvSpPr>
          <p:cNvPr id="481" name="Google Shape;481;p18"/>
          <p:cNvSpPr txBox="1"/>
          <p:nvPr/>
        </p:nvSpPr>
        <p:spPr>
          <a:xfrm>
            <a:off x="424739" y="62618"/>
            <a:ext cx="1142436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dirty="0">
                <a:solidFill>
                  <a:schemeClr val="dk1"/>
                </a:solidFill>
                <a:latin typeface="Calibri"/>
                <a:ea typeface="Calibri"/>
                <a:cs typeface="Calibri"/>
                <a:sym typeface="Calibri"/>
              </a:rPr>
              <a:t>Using the following phrase:</a:t>
            </a:r>
            <a:endParaRPr sz="3200" b="1" u="sng" dirty="0">
              <a:solidFill>
                <a:schemeClr val="dk1"/>
              </a:solidFill>
              <a:latin typeface="Calibri"/>
              <a:ea typeface="Calibri"/>
              <a:cs typeface="Calibri"/>
              <a:sym typeface="Calibri"/>
            </a:endParaRPr>
          </a:p>
        </p:txBody>
      </p:sp>
      <p:sp>
        <p:nvSpPr>
          <p:cNvPr id="9" name="TextBox 8"/>
          <p:cNvSpPr txBox="1"/>
          <p:nvPr/>
        </p:nvSpPr>
        <p:spPr>
          <a:xfrm>
            <a:off x="4119176" y="571614"/>
            <a:ext cx="6641943" cy="671851"/>
          </a:xfrm>
          <a:prstGeom prst="rect">
            <a:avLst/>
          </a:prstGeom>
          <a:noFill/>
        </p:spPr>
        <p:txBody>
          <a:bodyPr wrap="square" rtlCol="0">
            <a:spAutoFit/>
          </a:bodyPr>
          <a:lstStyle/>
          <a:p>
            <a:pPr>
              <a:lnSpc>
                <a:spcPct val="150000"/>
              </a:lnSpc>
            </a:pPr>
            <a:r>
              <a:rPr lang="en-US" sz="2800" b="1" i="1" dirty="0">
                <a:solidFill>
                  <a:srgbClr val="FF0000"/>
                </a:solidFill>
              </a:rPr>
              <a:t>3 . Both photos show </a:t>
            </a:r>
          </a:p>
        </p:txBody>
      </p:sp>
      <p:pic>
        <p:nvPicPr>
          <p:cNvPr id="12" name="Picture 11"/>
          <p:cNvPicPr>
            <a:picLocks noChangeAspect="1"/>
          </p:cNvPicPr>
          <p:nvPr/>
        </p:nvPicPr>
        <p:blipFill>
          <a:blip r:embed="rId5"/>
          <a:stretch>
            <a:fillRect/>
          </a:stretch>
        </p:blipFill>
        <p:spPr>
          <a:xfrm>
            <a:off x="5630738" y="1374196"/>
            <a:ext cx="5824470" cy="321900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227" y="1374196"/>
            <a:ext cx="4828510" cy="3219007"/>
          </a:xfrm>
          <a:prstGeom prst="rect">
            <a:avLst/>
          </a:prstGeom>
        </p:spPr>
      </p:pic>
      <p:sp>
        <p:nvSpPr>
          <p:cNvPr id="13" name="Google Shape;493;p19"/>
          <p:cNvSpPr/>
          <p:nvPr/>
        </p:nvSpPr>
        <p:spPr>
          <a:xfrm>
            <a:off x="598194" y="4802026"/>
            <a:ext cx="10857014" cy="864228"/>
          </a:xfrm>
          <a:prstGeom prst="roundRect">
            <a:avLst>
              <a:gd name="adj" fmla="val 16667"/>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dirty="0">
                <a:solidFill>
                  <a:srgbClr val="000000"/>
                </a:solidFill>
                <a:latin typeface="Calibri"/>
                <a:ea typeface="Calibri"/>
                <a:cs typeface="Calibri"/>
                <a:sym typeface="Calibri"/>
              </a:rPr>
              <a:t>3. Both photos show that the environment is full of plastics. </a:t>
            </a:r>
            <a:endParaRPr sz="3000" b="1" dirty="0">
              <a:solidFill>
                <a:srgbClr val="000000"/>
              </a:solidFill>
              <a:latin typeface="Calibri"/>
              <a:ea typeface="Calibri"/>
              <a:cs typeface="Calibri"/>
              <a:sym typeface="Calibri"/>
            </a:endParaRPr>
          </a:p>
        </p:txBody>
      </p:sp>
      <p:sp>
        <p:nvSpPr>
          <p:cNvPr id="10" name="Rounded Rectangle 9"/>
          <p:cNvSpPr/>
          <p:nvPr/>
        </p:nvSpPr>
        <p:spPr>
          <a:xfrm>
            <a:off x="758639" y="1723671"/>
            <a:ext cx="232011" cy="252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A</a:t>
            </a:r>
          </a:p>
        </p:txBody>
      </p:sp>
    </p:spTree>
    <p:extLst>
      <p:ext uri="{BB962C8B-B14F-4D97-AF65-F5344CB8AC3E}">
        <p14:creationId xmlns:p14="http://schemas.microsoft.com/office/powerpoint/2010/main" val="37966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18"/>
          <p:cNvPicPr preferRelativeResize="0"/>
          <p:nvPr/>
        </p:nvPicPr>
        <p:blipFill rotWithShape="1">
          <a:blip r:embed="rId3">
            <a:alphaModFix/>
          </a:blip>
          <a:srcRect/>
          <a:stretch/>
        </p:blipFill>
        <p:spPr>
          <a:xfrm>
            <a:off x="10761119" y="5875077"/>
            <a:ext cx="1403864" cy="911788"/>
          </a:xfrm>
          <a:prstGeom prst="rect">
            <a:avLst/>
          </a:prstGeom>
          <a:noFill/>
          <a:ln>
            <a:noFill/>
          </a:ln>
        </p:spPr>
      </p:pic>
      <p:pic>
        <p:nvPicPr>
          <p:cNvPr id="477" name="Google Shape;477;p18"/>
          <p:cNvPicPr preferRelativeResize="0"/>
          <p:nvPr/>
        </p:nvPicPr>
        <p:blipFill rotWithShape="1">
          <a:blip r:embed="rId4">
            <a:alphaModFix/>
          </a:blip>
          <a:srcRect l="-2622" t="-1638" r="-2712" b="-1689"/>
          <a:stretch/>
        </p:blipFill>
        <p:spPr>
          <a:xfrm>
            <a:off x="174252" y="6036728"/>
            <a:ext cx="500975" cy="720159"/>
          </a:xfrm>
          <a:prstGeom prst="rect">
            <a:avLst/>
          </a:prstGeom>
          <a:noFill/>
          <a:ln>
            <a:noFill/>
          </a:ln>
        </p:spPr>
      </p:pic>
      <p:sp>
        <p:nvSpPr>
          <p:cNvPr id="478" name="Google Shape;478;p18"/>
          <p:cNvSpPr txBox="1"/>
          <p:nvPr/>
        </p:nvSpPr>
        <p:spPr>
          <a:xfrm>
            <a:off x="874645" y="6449439"/>
            <a:ext cx="6682902" cy="2585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200">
                <a:solidFill>
                  <a:srgbClr val="009A4E"/>
                </a:solidFill>
                <a:latin typeface="Lato Black"/>
                <a:ea typeface="Lato Black"/>
                <a:cs typeface="Lato Black"/>
                <a:sym typeface="Lato Black"/>
              </a:rPr>
              <a:t>www.phuongnam.edu.vn</a:t>
            </a:r>
            <a:endParaRPr/>
          </a:p>
        </p:txBody>
      </p:sp>
      <p:sp>
        <p:nvSpPr>
          <p:cNvPr id="481" name="Google Shape;481;p18"/>
          <p:cNvSpPr txBox="1"/>
          <p:nvPr/>
        </p:nvSpPr>
        <p:spPr>
          <a:xfrm>
            <a:off x="424739" y="62618"/>
            <a:ext cx="1142436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dirty="0">
                <a:solidFill>
                  <a:schemeClr val="dk1"/>
                </a:solidFill>
                <a:latin typeface="Calibri"/>
                <a:ea typeface="Calibri"/>
                <a:cs typeface="Calibri"/>
                <a:sym typeface="Calibri"/>
              </a:rPr>
              <a:t>Using the following phrase:</a:t>
            </a:r>
            <a:endParaRPr sz="3200" b="1" u="sng" dirty="0">
              <a:solidFill>
                <a:schemeClr val="dk1"/>
              </a:solidFill>
              <a:latin typeface="Calibri"/>
              <a:ea typeface="Calibri"/>
              <a:cs typeface="Calibri"/>
              <a:sym typeface="Calibri"/>
            </a:endParaRPr>
          </a:p>
        </p:txBody>
      </p:sp>
      <p:sp>
        <p:nvSpPr>
          <p:cNvPr id="9" name="TextBox 8"/>
          <p:cNvSpPr txBox="1"/>
          <p:nvPr/>
        </p:nvSpPr>
        <p:spPr>
          <a:xfrm>
            <a:off x="3338376" y="663307"/>
            <a:ext cx="6641943" cy="671851"/>
          </a:xfrm>
          <a:prstGeom prst="rect">
            <a:avLst/>
          </a:prstGeom>
          <a:noFill/>
        </p:spPr>
        <p:txBody>
          <a:bodyPr wrap="square" rtlCol="0">
            <a:spAutoFit/>
          </a:bodyPr>
          <a:lstStyle/>
          <a:p>
            <a:pPr>
              <a:lnSpc>
                <a:spcPct val="150000"/>
              </a:lnSpc>
            </a:pPr>
            <a:r>
              <a:rPr lang="en-US" sz="2800" b="1" i="1" dirty="0">
                <a:solidFill>
                  <a:srgbClr val="FF0000"/>
                </a:solidFill>
              </a:rPr>
              <a:t>4. One obvious difference is</a:t>
            </a:r>
          </a:p>
        </p:txBody>
      </p:sp>
      <p:pic>
        <p:nvPicPr>
          <p:cNvPr id="12" name="Picture 11"/>
          <p:cNvPicPr>
            <a:picLocks noChangeAspect="1"/>
          </p:cNvPicPr>
          <p:nvPr/>
        </p:nvPicPr>
        <p:blipFill>
          <a:blip r:embed="rId5"/>
          <a:stretch>
            <a:fillRect/>
          </a:stretch>
        </p:blipFill>
        <p:spPr>
          <a:xfrm>
            <a:off x="5630738" y="1374196"/>
            <a:ext cx="5824470" cy="321900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227" y="1374196"/>
            <a:ext cx="4828510" cy="3219007"/>
          </a:xfrm>
          <a:prstGeom prst="rect">
            <a:avLst/>
          </a:prstGeom>
        </p:spPr>
      </p:pic>
      <p:sp>
        <p:nvSpPr>
          <p:cNvPr id="13" name="Google Shape;493;p19"/>
          <p:cNvSpPr/>
          <p:nvPr/>
        </p:nvSpPr>
        <p:spPr>
          <a:xfrm>
            <a:off x="598194" y="4802026"/>
            <a:ext cx="10857014" cy="864228"/>
          </a:xfrm>
          <a:prstGeom prst="roundRect">
            <a:avLst>
              <a:gd name="adj" fmla="val 16667"/>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dirty="0">
                <a:solidFill>
                  <a:srgbClr val="000000"/>
                </a:solidFill>
                <a:latin typeface="Calibri"/>
                <a:ea typeface="Calibri"/>
                <a:cs typeface="Calibri"/>
                <a:sym typeface="Calibri"/>
              </a:rPr>
              <a:t>4. One obvious difference is that A is in the ocean, but B is on the seashore.</a:t>
            </a:r>
            <a:endParaRPr sz="3000" b="1" dirty="0">
              <a:solidFill>
                <a:srgbClr val="000000"/>
              </a:solidFill>
              <a:latin typeface="Calibri"/>
              <a:ea typeface="Calibri"/>
              <a:cs typeface="Calibri"/>
              <a:sym typeface="Calibri"/>
            </a:endParaRPr>
          </a:p>
        </p:txBody>
      </p:sp>
      <p:sp>
        <p:nvSpPr>
          <p:cNvPr id="10" name="Rounded Rectangle 9"/>
          <p:cNvSpPr/>
          <p:nvPr/>
        </p:nvSpPr>
        <p:spPr>
          <a:xfrm>
            <a:off x="720971" y="1685571"/>
            <a:ext cx="232011" cy="252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A</a:t>
            </a:r>
          </a:p>
        </p:txBody>
      </p:sp>
    </p:spTree>
    <p:extLst>
      <p:ext uri="{BB962C8B-B14F-4D97-AF65-F5344CB8AC3E}">
        <p14:creationId xmlns:p14="http://schemas.microsoft.com/office/powerpoint/2010/main" val="114780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18"/>
          <p:cNvPicPr preferRelativeResize="0"/>
          <p:nvPr/>
        </p:nvPicPr>
        <p:blipFill rotWithShape="1">
          <a:blip r:embed="rId3">
            <a:alphaModFix/>
          </a:blip>
          <a:srcRect/>
          <a:stretch/>
        </p:blipFill>
        <p:spPr>
          <a:xfrm>
            <a:off x="10761119" y="5875077"/>
            <a:ext cx="1403864" cy="911788"/>
          </a:xfrm>
          <a:prstGeom prst="rect">
            <a:avLst/>
          </a:prstGeom>
          <a:noFill/>
          <a:ln>
            <a:noFill/>
          </a:ln>
        </p:spPr>
      </p:pic>
      <p:pic>
        <p:nvPicPr>
          <p:cNvPr id="477" name="Google Shape;477;p18"/>
          <p:cNvPicPr preferRelativeResize="0"/>
          <p:nvPr/>
        </p:nvPicPr>
        <p:blipFill rotWithShape="1">
          <a:blip r:embed="rId4">
            <a:alphaModFix/>
          </a:blip>
          <a:srcRect l="-2622" t="-1638" r="-2712" b="-1689"/>
          <a:stretch/>
        </p:blipFill>
        <p:spPr>
          <a:xfrm>
            <a:off x="174252" y="6036728"/>
            <a:ext cx="500975" cy="720159"/>
          </a:xfrm>
          <a:prstGeom prst="rect">
            <a:avLst/>
          </a:prstGeom>
          <a:noFill/>
          <a:ln>
            <a:noFill/>
          </a:ln>
        </p:spPr>
      </p:pic>
      <p:sp>
        <p:nvSpPr>
          <p:cNvPr id="478" name="Google Shape;478;p18"/>
          <p:cNvSpPr txBox="1"/>
          <p:nvPr/>
        </p:nvSpPr>
        <p:spPr>
          <a:xfrm>
            <a:off x="874645" y="6449439"/>
            <a:ext cx="6682902" cy="2585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200">
                <a:solidFill>
                  <a:srgbClr val="009A4E"/>
                </a:solidFill>
                <a:latin typeface="Lato Black"/>
                <a:ea typeface="Lato Black"/>
                <a:cs typeface="Lato Black"/>
                <a:sym typeface="Lato Black"/>
              </a:rPr>
              <a:t>www.phuongnam.edu.vn</a:t>
            </a:r>
            <a:endParaRPr/>
          </a:p>
        </p:txBody>
      </p:sp>
      <p:sp>
        <p:nvSpPr>
          <p:cNvPr id="481" name="Google Shape;481;p18"/>
          <p:cNvSpPr txBox="1"/>
          <p:nvPr/>
        </p:nvSpPr>
        <p:spPr>
          <a:xfrm>
            <a:off x="424739" y="62618"/>
            <a:ext cx="1142436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dirty="0">
                <a:solidFill>
                  <a:schemeClr val="dk1"/>
                </a:solidFill>
                <a:latin typeface="Calibri"/>
                <a:ea typeface="Calibri"/>
                <a:cs typeface="Calibri"/>
                <a:sym typeface="Calibri"/>
              </a:rPr>
              <a:t>Using the following phrase:</a:t>
            </a:r>
            <a:endParaRPr sz="3200" b="1" u="sng" dirty="0">
              <a:solidFill>
                <a:schemeClr val="dk1"/>
              </a:solidFill>
              <a:latin typeface="Calibri"/>
              <a:ea typeface="Calibri"/>
              <a:cs typeface="Calibri"/>
              <a:sym typeface="Calibri"/>
            </a:endParaRPr>
          </a:p>
        </p:txBody>
      </p:sp>
      <p:sp>
        <p:nvSpPr>
          <p:cNvPr id="9" name="TextBox 8"/>
          <p:cNvSpPr txBox="1"/>
          <p:nvPr/>
        </p:nvSpPr>
        <p:spPr>
          <a:xfrm>
            <a:off x="3890826" y="567927"/>
            <a:ext cx="6641943" cy="671851"/>
          </a:xfrm>
          <a:prstGeom prst="rect">
            <a:avLst/>
          </a:prstGeom>
          <a:noFill/>
        </p:spPr>
        <p:txBody>
          <a:bodyPr wrap="square" rtlCol="0">
            <a:spAutoFit/>
          </a:bodyPr>
          <a:lstStyle/>
          <a:p>
            <a:pPr>
              <a:lnSpc>
                <a:spcPct val="150000"/>
              </a:lnSpc>
            </a:pPr>
            <a:r>
              <a:rPr lang="en-US" sz="2800" b="1" i="1" dirty="0">
                <a:solidFill>
                  <a:srgbClr val="FF0000"/>
                </a:solidFill>
              </a:rPr>
              <a:t>5. Another difference is</a:t>
            </a:r>
          </a:p>
        </p:txBody>
      </p:sp>
      <p:pic>
        <p:nvPicPr>
          <p:cNvPr id="12" name="Picture 11"/>
          <p:cNvPicPr>
            <a:picLocks noChangeAspect="1"/>
          </p:cNvPicPr>
          <p:nvPr/>
        </p:nvPicPr>
        <p:blipFill>
          <a:blip r:embed="rId5"/>
          <a:stretch>
            <a:fillRect/>
          </a:stretch>
        </p:blipFill>
        <p:spPr>
          <a:xfrm>
            <a:off x="5630738" y="1374196"/>
            <a:ext cx="5824470" cy="321900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227" y="1374196"/>
            <a:ext cx="4828510" cy="3219007"/>
          </a:xfrm>
          <a:prstGeom prst="rect">
            <a:avLst/>
          </a:prstGeom>
        </p:spPr>
      </p:pic>
      <p:sp>
        <p:nvSpPr>
          <p:cNvPr id="13" name="Google Shape;493;p19"/>
          <p:cNvSpPr/>
          <p:nvPr/>
        </p:nvSpPr>
        <p:spPr>
          <a:xfrm>
            <a:off x="598194" y="4802025"/>
            <a:ext cx="10857014" cy="1647413"/>
          </a:xfrm>
          <a:prstGeom prst="roundRect">
            <a:avLst>
              <a:gd name="adj" fmla="val 16667"/>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dirty="0">
                <a:solidFill>
                  <a:srgbClr val="000000"/>
                </a:solidFill>
                <a:latin typeface="Calibri"/>
                <a:ea typeface="Calibri"/>
                <a:cs typeface="Calibri"/>
                <a:sym typeface="Calibri"/>
              </a:rPr>
              <a:t>5. Another difference is that animals in picture A misunderstand plastic bags as food, and people in picture B are trying to clean up the beach.</a:t>
            </a:r>
            <a:endParaRPr sz="3000" b="1" dirty="0">
              <a:solidFill>
                <a:srgbClr val="000000"/>
              </a:solidFill>
              <a:latin typeface="Calibri"/>
              <a:ea typeface="Calibri"/>
              <a:cs typeface="Calibri"/>
              <a:sym typeface="Calibri"/>
            </a:endParaRPr>
          </a:p>
        </p:txBody>
      </p:sp>
      <p:sp>
        <p:nvSpPr>
          <p:cNvPr id="10" name="Rounded Rectangle 9"/>
          <p:cNvSpPr/>
          <p:nvPr/>
        </p:nvSpPr>
        <p:spPr>
          <a:xfrm>
            <a:off x="758639" y="1523562"/>
            <a:ext cx="232011" cy="252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A</a:t>
            </a:r>
          </a:p>
        </p:txBody>
      </p:sp>
    </p:spTree>
    <p:extLst>
      <p:ext uri="{BB962C8B-B14F-4D97-AF65-F5344CB8AC3E}">
        <p14:creationId xmlns:p14="http://schemas.microsoft.com/office/powerpoint/2010/main" val="5498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18"/>
          <p:cNvPicPr preferRelativeResize="0"/>
          <p:nvPr/>
        </p:nvPicPr>
        <p:blipFill rotWithShape="1">
          <a:blip r:embed="rId3">
            <a:alphaModFix/>
          </a:blip>
          <a:srcRect/>
          <a:stretch/>
        </p:blipFill>
        <p:spPr>
          <a:xfrm>
            <a:off x="10761119" y="5875077"/>
            <a:ext cx="1403864" cy="911788"/>
          </a:xfrm>
          <a:prstGeom prst="rect">
            <a:avLst/>
          </a:prstGeom>
          <a:noFill/>
          <a:ln>
            <a:noFill/>
          </a:ln>
        </p:spPr>
      </p:pic>
      <p:pic>
        <p:nvPicPr>
          <p:cNvPr id="477" name="Google Shape;477;p18"/>
          <p:cNvPicPr preferRelativeResize="0"/>
          <p:nvPr/>
        </p:nvPicPr>
        <p:blipFill rotWithShape="1">
          <a:blip r:embed="rId4">
            <a:alphaModFix/>
          </a:blip>
          <a:srcRect l="-2622" t="-1638" r="-2712" b="-1689"/>
          <a:stretch/>
        </p:blipFill>
        <p:spPr>
          <a:xfrm>
            <a:off x="174252" y="6036728"/>
            <a:ext cx="500975" cy="720159"/>
          </a:xfrm>
          <a:prstGeom prst="rect">
            <a:avLst/>
          </a:prstGeom>
          <a:noFill/>
          <a:ln>
            <a:noFill/>
          </a:ln>
        </p:spPr>
      </p:pic>
      <p:sp>
        <p:nvSpPr>
          <p:cNvPr id="478" name="Google Shape;478;p18"/>
          <p:cNvSpPr txBox="1"/>
          <p:nvPr/>
        </p:nvSpPr>
        <p:spPr>
          <a:xfrm>
            <a:off x="874645" y="6449439"/>
            <a:ext cx="6682902" cy="2585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200">
                <a:solidFill>
                  <a:srgbClr val="009A4E"/>
                </a:solidFill>
                <a:latin typeface="Lato Black"/>
                <a:ea typeface="Lato Black"/>
                <a:cs typeface="Lato Black"/>
                <a:sym typeface="Lato Black"/>
              </a:rPr>
              <a:t>www.phuongnam.edu.vn</a:t>
            </a:r>
            <a:endParaRPr/>
          </a:p>
        </p:txBody>
      </p:sp>
      <p:sp>
        <p:nvSpPr>
          <p:cNvPr id="481" name="Google Shape;481;p18"/>
          <p:cNvSpPr txBox="1"/>
          <p:nvPr/>
        </p:nvSpPr>
        <p:spPr>
          <a:xfrm>
            <a:off x="424739" y="62618"/>
            <a:ext cx="1142436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dirty="0">
                <a:solidFill>
                  <a:schemeClr val="dk1"/>
                </a:solidFill>
                <a:latin typeface="Calibri"/>
                <a:ea typeface="Calibri"/>
                <a:cs typeface="Calibri"/>
                <a:sym typeface="Calibri"/>
              </a:rPr>
              <a:t>Using the following phrase:</a:t>
            </a:r>
            <a:endParaRPr sz="3200" b="1" u="sng" dirty="0">
              <a:solidFill>
                <a:schemeClr val="dk1"/>
              </a:solidFill>
              <a:latin typeface="Calibri"/>
              <a:ea typeface="Calibri"/>
              <a:cs typeface="Calibri"/>
              <a:sym typeface="Calibri"/>
            </a:endParaRPr>
          </a:p>
        </p:txBody>
      </p:sp>
      <p:sp>
        <p:nvSpPr>
          <p:cNvPr id="9" name="TextBox 8"/>
          <p:cNvSpPr txBox="1"/>
          <p:nvPr/>
        </p:nvSpPr>
        <p:spPr>
          <a:xfrm>
            <a:off x="3833676" y="531121"/>
            <a:ext cx="6641943" cy="671851"/>
          </a:xfrm>
          <a:prstGeom prst="rect">
            <a:avLst/>
          </a:prstGeom>
          <a:noFill/>
        </p:spPr>
        <p:txBody>
          <a:bodyPr wrap="square" rtlCol="0">
            <a:spAutoFit/>
          </a:bodyPr>
          <a:lstStyle/>
          <a:p>
            <a:pPr>
              <a:lnSpc>
                <a:spcPct val="150000"/>
              </a:lnSpc>
            </a:pPr>
            <a:r>
              <a:rPr lang="en-US" sz="2800" b="1" i="1" dirty="0">
                <a:solidFill>
                  <a:srgbClr val="FF0000"/>
                </a:solidFill>
              </a:rPr>
              <a:t>6. There may be</a:t>
            </a:r>
          </a:p>
        </p:txBody>
      </p:sp>
      <p:pic>
        <p:nvPicPr>
          <p:cNvPr id="12" name="Picture 11"/>
          <p:cNvPicPr>
            <a:picLocks noChangeAspect="1"/>
          </p:cNvPicPr>
          <p:nvPr/>
        </p:nvPicPr>
        <p:blipFill>
          <a:blip r:embed="rId5"/>
          <a:stretch>
            <a:fillRect/>
          </a:stretch>
        </p:blipFill>
        <p:spPr>
          <a:xfrm>
            <a:off x="5630738" y="1374196"/>
            <a:ext cx="5824470" cy="321900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227" y="1374196"/>
            <a:ext cx="4828510" cy="3219007"/>
          </a:xfrm>
          <a:prstGeom prst="rect">
            <a:avLst/>
          </a:prstGeom>
        </p:spPr>
      </p:pic>
      <p:sp>
        <p:nvSpPr>
          <p:cNvPr id="13" name="Google Shape;493;p19"/>
          <p:cNvSpPr/>
          <p:nvPr/>
        </p:nvSpPr>
        <p:spPr>
          <a:xfrm>
            <a:off x="598194" y="4802026"/>
            <a:ext cx="10857014" cy="864228"/>
          </a:xfrm>
          <a:prstGeom prst="roundRect">
            <a:avLst>
              <a:gd name="adj" fmla="val 16667"/>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dirty="0">
                <a:solidFill>
                  <a:srgbClr val="000000"/>
                </a:solidFill>
                <a:latin typeface="Calibri"/>
                <a:ea typeface="Calibri"/>
                <a:cs typeface="Calibri"/>
                <a:sym typeface="Calibri"/>
              </a:rPr>
              <a:t>6. There may be positive effect in the future when the oceans are cleaned, and inhabitants are environmentally aware.</a:t>
            </a:r>
            <a:endParaRPr sz="3000" b="1" dirty="0">
              <a:solidFill>
                <a:srgbClr val="000000"/>
              </a:solidFill>
              <a:latin typeface="Calibri"/>
              <a:ea typeface="Calibri"/>
              <a:cs typeface="Calibri"/>
              <a:sym typeface="Calibri"/>
            </a:endParaRPr>
          </a:p>
        </p:txBody>
      </p:sp>
      <p:sp>
        <p:nvSpPr>
          <p:cNvPr id="10" name="Rounded Rectangle 9"/>
          <p:cNvSpPr/>
          <p:nvPr/>
        </p:nvSpPr>
        <p:spPr>
          <a:xfrm>
            <a:off x="758639" y="1685571"/>
            <a:ext cx="232011" cy="252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A</a:t>
            </a:r>
          </a:p>
        </p:txBody>
      </p:sp>
    </p:spTree>
    <p:extLst>
      <p:ext uri="{BB962C8B-B14F-4D97-AF65-F5344CB8AC3E}">
        <p14:creationId xmlns:p14="http://schemas.microsoft.com/office/powerpoint/2010/main" val="362794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2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21" name="Google Shape;521;p22"/>
          <p:cNvSpPr/>
          <p:nvPr/>
        </p:nvSpPr>
        <p:spPr>
          <a:xfrm rot="-5400000">
            <a:off x="2202257" y="-165633"/>
            <a:ext cx="2207201" cy="3291840"/>
          </a:xfrm>
          <a:prstGeom prst="wedgeEllipseCallout">
            <a:avLst>
              <a:gd name="adj1" fmla="val -30581"/>
              <a:gd name="adj2" fmla="val 77206"/>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22"/>
          <p:cNvSpPr txBox="1"/>
          <p:nvPr/>
        </p:nvSpPr>
        <p:spPr>
          <a:xfrm>
            <a:off x="1320496" y="1156362"/>
            <a:ext cx="2895600" cy="52318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dirty="0">
                <a:solidFill>
                  <a:schemeClr val="dk1"/>
                </a:solidFill>
                <a:latin typeface="Calibri"/>
                <a:ea typeface="Calibri"/>
                <a:cs typeface="Calibri"/>
                <a:sym typeface="Calibri"/>
              </a:rPr>
              <a:t>Well-done!</a:t>
            </a:r>
            <a:endParaRPr dirty="0"/>
          </a:p>
        </p:txBody>
      </p:sp>
      <p:sp>
        <p:nvSpPr>
          <p:cNvPr id="523" name="Google Shape;523;p22"/>
          <p:cNvSpPr/>
          <p:nvPr/>
        </p:nvSpPr>
        <p:spPr>
          <a:xfrm rot="-5400000">
            <a:off x="7881506" y="-248898"/>
            <a:ext cx="1425456" cy="2073374"/>
          </a:xfrm>
          <a:prstGeom prst="wedgeRoundRectCallout">
            <a:avLst>
              <a:gd name="adj1" fmla="val -46129"/>
              <a:gd name="adj2" fmla="val 76585"/>
              <a:gd name="adj3"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22"/>
          <p:cNvSpPr txBox="1"/>
          <p:nvPr/>
        </p:nvSpPr>
        <p:spPr>
          <a:xfrm>
            <a:off x="7557548" y="104279"/>
            <a:ext cx="2073373" cy="138499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Thanks! I tried my best</a:t>
            </a:r>
            <a:endParaRPr sz="2800">
              <a:solidFill>
                <a:schemeClr val="dk1"/>
              </a:solidFill>
              <a:latin typeface="Calibri"/>
              <a:ea typeface="Calibri"/>
              <a:cs typeface="Calibri"/>
              <a:sym typeface="Calibri"/>
            </a:endParaRPr>
          </a:p>
        </p:txBody>
      </p:sp>
      <p:pic>
        <p:nvPicPr>
          <p:cNvPr id="525" name="Google Shape;525;p22"/>
          <p:cNvPicPr preferRelativeResize="0"/>
          <p:nvPr/>
        </p:nvPicPr>
        <p:blipFill rotWithShape="1">
          <a:blip r:embed="rId4">
            <a:alphaModFix/>
          </a:blip>
          <a:srcRect/>
          <a:stretch/>
        </p:blipFill>
        <p:spPr>
          <a:xfrm>
            <a:off x="10761119" y="5875077"/>
            <a:ext cx="1403864" cy="911788"/>
          </a:xfrm>
          <a:prstGeom prst="rect">
            <a:avLst/>
          </a:prstGeom>
          <a:noFill/>
          <a:ln>
            <a:noFill/>
          </a:ln>
        </p:spPr>
      </p:pic>
      <p:pic>
        <p:nvPicPr>
          <p:cNvPr id="526" name="Google Shape;526;p22"/>
          <p:cNvPicPr preferRelativeResize="0"/>
          <p:nvPr/>
        </p:nvPicPr>
        <p:blipFill rotWithShape="1">
          <a:blip r:embed="rId5">
            <a:alphaModFix/>
          </a:blip>
          <a:srcRect l="-2622" t="-1638" r="-2712" b="-1689"/>
          <a:stretch/>
        </p:blipFill>
        <p:spPr>
          <a:xfrm>
            <a:off x="174252" y="6036728"/>
            <a:ext cx="500975" cy="720159"/>
          </a:xfrm>
          <a:prstGeom prst="rect">
            <a:avLst/>
          </a:prstGeom>
          <a:noFill/>
          <a:ln>
            <a:noFill/>
          </a:ln>
        </p:spPr>
      </p:pic>
      <p:sp>
        <p:nvSpPr>
          <p:cNvPr id="527" name="Google Shape;527;p22"/>
          <p:cNvSpPr txBox="1"/>
          <p:nvPr/>
        </p:nvSpPr>
        <p:spPr>
          <a:xfrm>
            <a:off x="874645" y="6449439"/>
            <a:ext cx="6682902" cy="2585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200">
                <a:solidFill>
                  <a:srgbClr val="009A4E"/>
                </a:solidFill>
                <a:latin typeface="Lato Black"/>
                <a:ea typeface="Lato Black"/>
                <a:cs typeface="Lato Black"/>
                <a:sym typeface="Lato Black"/>
              </a:rPr>
              <a:t>www.phuongnam.edu.vn</a:t>
            </a:r>
            <a:endParaRPr/>
          </a:p>
        </p:txBody>
      </p:sp>
    </p:spTree>
    <p:extLst>
      <p:ext uri="{BB962C8B-B14F-4D97-AF65-F5344CB8AC3E}">
        <p14:creationId xmlns:p14="http://schemas.microsoft.com/office/powerpoint/2010/main" val="117963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fade">
                                      <p:cBhvr>
                                        <p:cTn id="7" dur="500"/>
                                        <p:tgtEl>
                                          <p:spTgt spid="521"/>
                                        </p:tgtEl>
                                      </p:cBhvr>
                                    </p:animEffect>
                                  </p:childTnLst>
                                </p:cTn>
                              </p:par>
                              <p:par>
                                <p:cTn id="8" presetID="10" presetClass="entr" presetSubtype="0" fill="hold" nodeType="withEffect">
                                  <p:stCondLst>
                                    <p:cond delay="0"/>
                                  </p:stCondLst>
                                  <p:childTnLst>
                                    <p:set>
                                      <p:cBhvr>
                                        <p:cTn id="9" dur="1" fill="hold">
                                          <p:stCondLst>
                                            <p:cond delay="0"/>
                                          </p:stCondLst>
                                        </p:cTn>
                                        <p:tgtEl>
                                          <p:spTgt spid="522"/>
                                        </p:tgtEl>
                                        <p:attrNameLst>
                                          <p:attrName>style.visibility</p:attrName>
                                        </p:attrNameLst>
                                      </p:cBhvr>
                                      <p:to>
                                        <p:strVal val="visible"/>
                                      </p:to>
                                    </p:set>
                                    <p:animEffect transition="in" filter="fade">
                                      <p:cBhvr>
                                        <p:cTn id="10" dur="500"/>
                                        <p:tgtEl>
                                          <p:spTgt spid="522"/>
                                        </p:tgtEl>
                                      </p:cBhvr>
                                    </p:animEffect>
                                  </p:childTnLst>
                                </p:cTn>
                              </p:par>
                              <p:par>
                                <p:cTn id="11" presetID="10" presetClass="entr" presetSubtype="0" fill="hold" nodeType="withEffect">
                                  <p:stCondLst>
                                    <p:cond delay="0"/>
                                  </p:stCondLst>
                                  <p:childTnLst>
                                    <p:set>
                                      <p:cBhvr>
                                        <p:cTn id="12" dur="1" fill="hold">
                                          <p:stCondLst>
                                            <p:cond delay="0"/>
                                          </p:stCondLst>
                                        </p:cTn>
                                        <p:tgtEl>
                                          <p:spTgt spid="523"/>
                                        </p:tgtEl>
                                        <p:attrNameLst>
                                          <p:attrName>style.visibility</p:attrName>
                                        </p:attrNameLst>
                                      </p:cBhvr>
                                      <p:to>
                                        <p:strVal val="visible"/>
                                      </p:to>
                                    </p:set>
                                    <p:animEffect transition="in" filter="fade">
                                      <p:cBhvr>
                                        <p:cTn id="13" dur="500"/>
                                        <p:tgtEl>
                                          <p:spTgt spid="523"/>
                                        </p:tgtEl>
                                      </p:cBhvr>
                                    </p:animEffect>
                                  </p:childTnLst>
                                </p:cTn>
                              </p:par>
                              <p:par>
                                <p:cTn id="14" presetID="10" presetClass="entr" presetSubtype="0" fill="hold" nodeType="withEffect">
                                  <p:stCondLst>
                                    <p:cond delay="0"/>
                                  </p:stCondLst>
                                  <p:childTnLst>
                                    <p:set>
                                      <p:cBhvr>
                                        <p:cTn id="15" dur="1" fill="hold">
                                          <p:stCondLst>
                                            <p:cond delay="0"/>
                                          </p:stCondLst>
                                        </p:cTn>
                                        <p:tgtEl>
                                          <p:spTgt spid="524"/>
                                        </p:tgtEl>
                                        <p:attrNameLst>
                                          <p:attrName>style.visibility</p:attrName>
                                        </p:attrNameLst>
                                      </p:cBhvr>
                                      <p:to>
                                        <p:strVal val="visible"/>
                                      </p:to>
                                    </p:set>
                                    <p:animEffect transition="in" filter="fade">
                                      <p:cBhvr>
                                        <p:cTn id="16" dur="5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970999" y="497541"/>
            <a:ext cx="10504554" cy="740454"/>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Picture 1"/>
          <p:cNvPicPr>
            <a:picLocks noChangeAspect="1"/>
          </p:cNvPicPr>
          <p:nvPr/>
        </p:nvPicPr>
        <p:blipFill rotWithShape="1">
          <a:blip r:embed="rId4"/>
          <a:srcRect b="2243"/>
          <a:stretch/>
        </p:blipFill>
        <p:spPr>
          <a:xfrm>
            <a:off x="3063131" y="27760"/>
            <a:ext cx="6320290" cy="1210235"/>
          </a:xfrm>
          <a:prstGeom prst="rect">
            <a:avLst/>
          </a:prstGeom>
        </p:spPr>
      </p:pic>
      <p:sp>
        <p:nvSpPr>
          <p:cNvPr id="8" name="TextBox 7"/>
          <p:cNvSpPr txBox="1"/>
          <p:nvPr/>
        </p:nvSpPr>
        <p:spPr>
          <a:xfrm>
            <a:off x="2460901" y="1415388"/>
            <a:ext cx="7524750" cy="584775"/>
          </a:xfrm>
          <a:prstGeom prst="rect">
            <a:avLst/>
          </a:prstGeom>
          <a:noFill/>
        </p:spPr>
        <p:txBody>
          <a:bodyPr wrap="square" rtlCol="0">
            <a:spAutoFit/>
          </a:bodyPr>
          <a:lstStyle/>
          <a:p>
            <a:r>
              <a:rPr lang="en-US" sz="3200" i="1" dirty="0">
                <a:solidFill>
                  <a:srgbClr val="FF0000"/>
                </a:solidFill>
              </a:rPr>
              <a:t>“Climate change cannot be reversed at all”</a:t>
            </a:r>
          </a:p>
        </p:txBody>
      </p:sp>
      <p:sp>
        <p:nvSpPr>
          <p:cNvPr id="7" name="Rectangle: Rounded Corners 6">
            <a:extLst>
              <a:ext uri="{FF2B5EF4-FFF2-40B4-BE49-F238E27FC236}">
                <a16:creationId xmlns:a16="http://schemas.microsoft.com/office/drawing/2014/main" id="{558C59D2-E149-E303-EB21-77957C890F95}"/>
              </a:ext>
            </a:extLst>
          </p:cNvPr>
          <p:cNvSpPr/>
          <p:nvPr/>
        </p:nvSpPr>
        <p:spPr>
          <a:xfrm>
            <a:off x="636814" y="2084613"/>
            <a:ext cx="11179629" cy="462335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Sample: </a:t>
            </a:r>
          </a:p>
          <a:p>
            <a:r>
              <a:rPr lang="en-US" sz="2000" dirty="0">
                <a:solidFill>
                  <a:schemeClr val="tx1"/>
                </a:solidFill>
              </a:rPr>
              <a:t>I completely disagree with this opinion, because I believe that we still have time to reduce the human impact on the Earth's climate.</a:t>
            </a:r>
          </a:p>
          <a:p>
            <a:r>
              <a:rPr lang="en-US" sz="2000" dirty="0">
                <a:solidFill>
                  <a:schemeClr val="tx1"/>
                </a:solidFill>
              </a:rPr>
              <a:t>There are various measures that governments and individuals could take to prevent climate change. Governments could introduce laws to limit the carbon dioxide emissions that lead to global warming, and they could invest in renewable energy production from solar, wind or waterpower. As individuals, we should also try to limit our contribution to climate change, by flying less, and by using bicycles and public transport. </a:t>
            </a:r>
          </a:p>
          <a:p>
            <a:r>
              <a:rPr lang="en-US" sz="2000" dirty="0">
                <a:solidFill>
                  <a:schemeClr val="tx1"/>
                </a:solidFill>
              </a:rPr>
              <a:t>If we simply try to live with climate change, I believe that the consequences will be disastrous. For example, millions of people would be displaced by flooding. These people would lose their homes and their jobs, and they would be forced to migrate to nearby cities or other countries. Disease, famine, as well as homelessness and poverty are inevitable.</a:t>
            </a:r>
          </a:p>
          <a:p>
            <a:r>
              <a:rPr lang="en-US" sz="2000" dirty="0">
                <a:solidFill>
                  <a:schemeClr val="tx1"/>
                </a:solidFill>
              </a:rPr>
              <a:t>In conclusion, climate change can be reversed in the future if we act immediately.</a:t>
            </a:r>
          </a:p>
        </p:txBody>
      </p:sp>
    </p:spTree>
    <p:extLst>
      <p:ext uri="{BB962C8B-B14F-4D97-AF65-F5344CB8AC3E}">
        <p14:creationId xmlns:p14="http://schemas.microsoft.com/office/powerpoint/2010/main" val="1229557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6409-7A3E-468C-B190-E997941655EB}"/>
              </a:ext>
            </a:extLst>
          </p:cNvPr>
          <p:cNvSpPr>
            <a:spLocks noGrp="1"/>
          </p:cNvSpPr>
          <p:nvPr>
            <p:ph type="title"/>
          </p:nvPr>
        </p:nvSpPr>
        <p:spPr/>
        <p:txBody>
          <a:bodyPr/>
          <a:lstStyle/>
          <a:p>
            <a:endParaRPr lang="en-US"/>
          </a:p>
        </p:txBody>
      </p:sp>
      <p:pic>
        <p:nvPicPr>
          <p:cNvPr id="8"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606" y="0"/>
            <a:ext cx="12201606" cy="6861815"/>
          </a:xfrm>
        </p:spPr>
      </p:pic>
      <p:sp>
        <p:nvSpPr>
          <p:cNvPr id="5" name="Rectangle 3"/>
          <p:cNvSpPr>
            <a:spLocks noChangeArrowheads="1"/>
          </p:cNvSpPr>
          <p:nvPr/>
        </p:nvSpPr>
        <p:spPr bwMode="auto">
          <a:xfrm>
            <a:off x="573520" y="1602426"/>
            <a:ext cx="11035129" cy="2598500"/>
          </a:xfrm>
          <a:prstGeom prst="rect">
            <a:avLst/>
          </a:prstGeom>
          <a:noFill/>
          <a:ln>
            <a:noFill/>
          </a:ln>
          <a:effectLst/>
          <a:extLst>
            <a:ext uri="{909E8E84-426E-40DD-AFC4-6F175D3DCCD1}">
              <a14:hiddenFill xmlns:a14="http://schemas.microsoft.com/office/drawing/2010/main">
                <a:solidFill>
                  <a:srgbClr val="A5002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a:spcBef>
                <a:spcPts val="600"/>
              </a:spcBef>
              <a:spcAft>
                <a:spcPts val="600"/>
              </a:spcAft>
              <a:tabLst>
                <a:tab pos="581025" algn="l"/>
              </a:tabLst>
            </a:pPr>
            <a:r>
              <a:rPr lang="en-US" alt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effectLst/>
                <a:latin typeface="Times New Roman" panose="02020603050405020304" pitchFamily="18" charset="0"/>
                <a:ea typeface="MS Mincho" panose="02020609040205080304" pitchFamily="49" charset="-128"/>
              </a:rPr>
              <a:t>Learn by heart all the new words.</a:t>
            </a:r>
          </a:p>
          <a:p>
            <a:r>
              <a:rPr lang="en-US" alt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effectLst/>
                <a:latin typeface="Times New Roman" panose="02020603050405020304" pitchFamily="18" charset="0"/>
                <a:ea typeface="MS Mincho" panose="02020609040205080304" pitchFamily="49" charset="-128"/>
              </a:rPr>
              <a:t>Prepare for next lesson – grammar: Past simple affirmative. </a:t>
            </a:r>
            <a:endParaRPr lang="en-US" altLang="en-US" sz="4400" b="1" dirty="0">
              <a:latin typeface="Times New Roman" panose="02020603050405020304" pitchFamily="18" charset="0"/>
              <a:cs typeface="Times New Roman" panose="02020603050405020304" pitchFamily="18" charset="0"/>
            </a:endParaRPr>
          </a:p>
          <a:p>
            <a:pPr marL="0" indent="0" eaLnBrk="1" hangingPunct="1">
              <a:lnSpc>
                <a:spcPct val="110000"/>
              </a:lnSpc>
            </a:pPr>
            <a:endParaRPr lang="en-US" altLang="en-US" sz="4400" b="1" dirty="0">
              <a:latin typeface="Times New Roman" panose="02020603050405020304" pitchFamily="18" charset="0"/>
              <a:cs typeface="Times New Roman" panose="02020603050405020304" pitchFamily="18" charset="0"/>
            </a:endParaRPr>
          </a:p>
        </p:txBody>
      </p:sp>
      <p:sp>
        <p:nvSpPr>
          <p:cNvPr id="6" name="WordArt 2"/>
          <p:cNvSpPr>
            <a:spLocks noChangeArrowheads="1" noChangeShapeType="1" noTextEdit="1"/>
          </p:cNvSpPr>
          <p:nvPr/>
        </p:nvSpPr>
        <p:spPr bwMode="auto">
          <a:xfrm>
            <a:off x="3530897" y="427210"/>
            <a:ext cx="4572000" cy="962025"/>
          </a:xfrm>
          <a:prstGeom prst="rect">
            <a:avLst/>
          </a:prstGeom>
          <a:extLst>
            <a:ext uri="{AF507438-7753-43E0-B8FC-AC1667EBCBE1}">
              <a14:hiddenEffects xmlns:a14="http://schemas.microsoft.com/office/drawing/2010/main">
                <a:effectLst/>
              </a14:hiddenEffects>
            </a:ext>
          </a:extLst>
        </p:spPr>
        <p:txBody>
          <a:bodyPr wrap="none" fromWordArt="1"/>
          <a:lstStyle/>
          <a:p>
            <a:pPr algn="ctr"/>
            <a:r>
              <a:rPr lang="en-US" sz="6500" b="1" kern="10" dirty="0">
                <a:ln w="9525">
                  <a:solidFill>
                    <a:srgbClr val="0000FF"/>
                  </a:solidFill>
                  <a:round/>
                  <a:headEnd/>
                  <a:tailEnd/>
                </a:ln>
                <a:solidFill>
                  <a:srgbClr val="FFC000"/>
                </a:solidFill>
                <a:effectLst>
                  <a:outerShdw blurRad="38100" dist="38100" dir="2700000" algn="tl">
                    <a:srgbClr val="000000">
                      <a:alpha val="43137"/>
                    </a:srgbClr>
                  </a:outerShdw>
                </a:effectLst>
                <a:latin typeface="Ravie" panose="04040805050809020602" pitchFamily="82" charset="0"/>
                <a:cs typeface="Gisha" panose="020B0502040204020203" pitchFamily="34" charset="-79"/>
              </a:rPr>
              <a:t>Homework </a:t>
            </a:r>
          </a:p>
        </p:txBody>
      </p:sp>
      <p:sp>
        <p:nvSpPr>
          <p:cNvPr id="7" name="Rectangle 6">
            <a:extLst>
              <a:ext uri="{FF2B5EF4-FFF2-40B4-BE49-F238E27FC236}">
                <a16:creationId xmlns:a16="http://schemas.microsoft.com/office/drawing/2014/main" id="{FDEBF74B-0253-4F3A-8746-969287BA5A17}"/>
              </a:ext>
            </a:extLst>
          </p:cNvPr>
          <p:cNvSpPr/>
          <p:nvPr/>
        </p:nvSpPr>
        <p:spPr>
          <a:xfrm>
            <a:off x="211393" y="2012619"/>
            <a:ext cx="11769213" cy="806503"/>
          </a:xfrm>
          <a:prstGeom prst="rect">
            <a:avLst/>
          </a:prstGeom>
        </p:spPr>
        <p:txBody>
          <a:bodyPr wrap="square">
            <a:spAutoFit/>
          </a:bodyPr>
          <a:lstStyle/>
          <a:p>
            <a:pPr marL="162560" marR="0" algn="ctr">
              <a:lnSpc>
                <a:spcPct val="115000"/>
              </a:lnSpc>
              <a:spcBef>
                <a:spcPts val="0"/>
              </a:spcBef>
              <a:spcAft>
                <a:spcPts val="0"/>
              </a:spcAft>
            </a:pPr>
            <a:endParaRPr lang="en-US" sz="44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0DEC96A-A2E1-426D-A6B6-8A4A98D377C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61119" y="5875077"/>
            <a:ext cx="1403864" cy="911788"/>
          </a:xfrm>
          <a:prstGeom prst="rect">
            <a:avLst/>
          </a:prstGeom>
        </p:spPr>
      </p:pic>
      <p:pic>
        <p:nvPicPr>
          <p:cNvPr id="14" name="Picture Placeholder 7">
            <a:extLst>
              <a:ext uri="{FF2B5EF4-FFF2-40B4-BE49-F238E27FC236}">
                <a16:creationId xmlns:a16="http://schemas.microsoft.com/office/drawing/2014/main" id="{92F7B8BA-9DA7-4A10-BF1D-5C3EE3D2E80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15" name="TextBox 14">
            <a:extLst>
              <a:ext uri="{FF2B5EF4-FFF2-40B4-BE49-F238E27FC236}">
                <a16:creationId xmlns:a16="http://schemas.microsoft.com/office/drawing/2014/main" id="{1DDDB006-E884-448C-BF21-6B6372CFB75A}"/>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spTree>
    <p:extLst>
      <p:ext uri="{BB962C8B-B14F-4D97-AF65-F5344CB8AC3E}">
        <p14:creationId xmlns:p14="http://schemas.microsoft.com/office/powerpoint/2010/main" val="195923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A91B3057-EF3E-4363-B06E-98EC0E0E153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310179" y="5914236"/>
            <a:ext cx="500975" cy="720159"/>
          </a:xfrm>
          <a:prstGeom prst="rect">
            <a:avLst/>
          </a:prstGeom>
        </p:spPr>
      </p:pic>
      <p:sp>
        <p:nvSpPr>
          <p:cNvPr id="13" name="TextBox 12">
            <a:extLst>
              <a:ext uri="{FF2B5EF4-FFF2-40B4-BE49-F238E27FC236}">
                <a16:creationId xmlns:a16="http://schemas.microsoft.com/office/drawing/2014/main" id="{64E2C767-BBDD-42BD-BB43-82DF7ABD5D5D}"/>
              </a:ext>
            </a:extLst>
          </p:cNvPr>
          <p:cNvSpPr txBox="1"/>
          <p:nvPr/>
        </p:nvSpPr>
        <p:spPr>
          <a:xfrm>
            <a:off x="909019" y="6422028"/>
            <a:ext cx="2217907" cy="258532"/>
          </a:xfrm>
          <a:prstGeom prst="rect">
            <a:avLst/>
          </a:prstGeom>
          <a:noFill/>
        </p:spPr>
        <p:txBody>
          <a:bodyPr wrap="square" rtlCol="0">
            <a:spAutoFit/>
          </a:bodyPr>
          <a:lstStyle/>
          <a:p>
            <a:pPr>
              <a:lnSpc>
                <a:spcPct val="90000"/>
              </a:lnSpc>
            </a:pPr>
            <a:r>
              <a:rPr lang="en-US" sz="1200" dirty="0">
                <a:solidFill>
                  <a:srgbClr val="009A4E"/>
                </a:solidFill>
                <a:latin typeface="Lato Black"/>
                <a:cs typeface="Lato Black"/>
              </a:rPr>
              <a:t>www.phuongnam.edu.vn</a:t>
            </a:r>
          </a:p>
        </p:txBody>
      </p:sp>
      <p:pic>
        <p:nvPicPr>
          <p:cNvPr id="3" name="Picture 2" descr="Graphical user interface, website&#10;&#10;Description automatically generated">
            <a:extLst>
              <a:ext uri="{FF2B5EF4-FFF2-40B4-BE49-F238E27FC236}">
                <a16:creationId xmlns:a16="http://schemas.microsoft.com/office/drawing/2014/main" id="{A1ED6F18-D69A-4248-B945-CA1C47D55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812" y="784907"/>
            <a:ext cx="6438376" cy="5129329"/>
          </a:xfrm>
          <a:prstGeom prst="rect">
            <a:avLst/>
          </a:prstGeom>
        </p:spPr>
      </p:pic>
      <p:sp>
        <p:nvSpPr>
          <p:cNvPr id="2" name="Title 1">
            <a:extLst>
              <a:ext uri="{FF2B5EF4-FFF2-40B4-BE49-F238E27FC236}">
                <a16:creationId xmlns:a16="http://schemas.microsoft.com/office/drawing/2014/main" id="{9DBAB6DB-24A0-4EF1-95E6-620E2C8715C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91325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88" y="357193"/>
            <a:ext cx="12188825" cy="4495800"/>
          </a:xfrm>
          <a:prstGeom prst="rect">
            <a:avLst/>
          </a:prstGeom>
          <a:blipFill dpi="0" rotWithShape="1">
            <a:blip r:embed="rId2" cstate="email">
              <a:extLst>
                <a:ext uri="{28A0092B-C50C-407E-A947-70E740481C1C}">
                  <a14:useLocalDpi xmlns:a14="http://schemas.microsoft.com/office/drawing/2010/main" val="0"/>
                </a:ext>
              </a:extLst>
            </a:blip>
            <a:srcRect/>
            <a:stretch>
              <a:fillRect t="-1355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A4E"/>
              </a:solidFill>
            </a:endParaRPr>
          </a:p>
        </p:txBody>
      </p:sp>
      <p:sp>
        <p:nvSpPr>
          <p:cNvPr id="12" name="Title 1"/>
          <p:cNvSpPr txBox="1">
            <a:spLocks/>
          </p:cNvSpPr>
          <p:nvPr/>
        </p:nvSpPr>
        <p:spPr>
          <a:xfrm>
            <a:off x="6398431" y="1765089"/>
            <a:ext cx="8562398" cy="1469452"/>
          </a:xfrm>
          <a:prstGeom prst="rect">
            <a:avLst/>
          </a:prstGeom>
        </p:spPr>
        <p:txBody>
          <a:bodyPr vert="horz" lIns="121879" tIns="60939" rIns="121879" bIns="60939"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7" dirty="0">
                <a:solidFill>
                  <a:srgbClr val="009A4E"/>
                </a:solidFill>
                <a:latin typeface="Lato Black"/>
              </a:rPr>
              <a:t>Thank you!</a:t>
            </a:r>
          </a:p>
        </p:txBody>
      </p:sp>
      <p:pic>
        <p:nvPicPr>
          <p:cNvPr id="33" name="Picture Placeholder 7">
            <a:extLst>
              <a:ext uri="{FF2B5EF4-FFF2-40B4-BE49-F238E27FC236}">
                <a16:creationId xmlns:a16="http://schemas.microsoft.com/office/drawing/2014/main" id="{F5F87A72-CC55-4768-935B-B0D9A01ABFF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622" t="-1638" r="-2713" b="-1690"/>
          <a:stretch/>
        </p:blipFill>
        <p:spPr>
          <a:xfrm>
            <a:off x="3998571" y="5225244"/>
            <a:ext cx="730096" cy="1049523"/>
          </a:xfrm>
          <a:prstGeom prst="rect">
            <a:avLst/>
          </a:prstGeom>
        </p:spPr>
      </p:pic>
      <p:sp>
        <p:nvSpPr>
          <p:cNvPr id="34" name="TextBox 33">
            <a:extLst>
              <a:ext uri="{FF2B5EF4-FFF2-40B4-BE49-F238E27FC236}">
                <a16:creationId xmlns:a16="http://schemas.microsoft.com/office/drawing/2014/main" id="{3A9E7741-6453-40CC-BD1D-0E222AA0AF39}"/>
              </a:ext>
            </a:extLst>
          </p:cNvPr>
          <p:cNvSpPr txBox="1"/>
          <p:nvPr/>
        </p:nvSpPr>
        <p:spPr>
          <a:xfrm>
            <a:off x="4909006" y="5750005"/>
            <a:ext cx="6104106" cy="276999"/>
          </a:xfrm>
          <a:prstGeom prst="rect">
            <a:avLst/>
          </a:prstGeom>
          <a:noFill/>
        </p:spPr>
        <p:txBody>
          <a:bodyPr wrap="square">
            <a:spAutoFit/>
          </a:bodyPr>
          <a:lstStyle/>
          <a:p>
            <a:r>
              <a:rPr lang="en-US" sz="1200" b="1" dirty="0">
                <a:solidFill>
                  <a:srgbClr val="009A4E"/>
                </a:solidFill>
                <a:latin typeface="+mj-lt"/>
              </a:rPr>
              <a:t>CTCP ĐẦU TƯ VÀ PHÁT TRIỂN GIÁO DỤC PHƯƠNG NAM</a:t>
            </a:r>
          </a:p>
        </p:txBody>
      </p:sp>
      <p:pic>
        <p:nvPicPr>
          <p:cNvPr id="7" name="Picture 6">
            <a:extLst>
              <a:ext uri="{FF2B5EF4-FFF2-40B4-BE49-F238E27FC236}">
                <a16:creationId xmlns:a16="http://schemas.microsoft.com/office/drawing/2014/main" id="{9FE5277A-5D4A-4518-9707-3B7F77FF6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559" y="5309325"/>
            <a:ext cx="11811000" cy="1343025"/>
          </a:xfrm>
          <a:prstGeom prst="rect">
            <a:avLst/>
          </a:prstGeom>
        </p:spPr>
      </p:pic>
      <p:sp>
        <p:nvSpPr>
          <p:cNvPr id="2" name="Title 1">
            <a:extLst>
              <a:ext uri="{FF2B5EF4-FFF2-40B4-BE49-F238E27FC236}">
                <a16:creationId xmlns:a16="http://schemas.microsoft.com/office/drawing/2014/main" id="{099D9426-43D7-4BE2-89D7-20E80F57069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484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7"/>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8938"/>
          <a:stretch/>
        </p:blipFill>
        <p:spPr>
          <a:xfrm>
            <a:off x="0" y="0"/>
            <a:ext cx="12192000" cy="6857999"/>
          </a:xfrm>
          <a:ln>
            <a:noFill/>
          </a:ln>
        </p:spPr>
      </p:pic>
      <p:sp>
        <p:nvSpPr>
          <p:cNvPr id="16388" name="TextBox 9"/>
          <p:cNvSpPr txBox="1">
            <a:spLocks noChangeArrowheads="1"/>
          </p:cNvSpPr>
          <p:nvPr/>
        </p:nvSpPr>
        <p:spPr bwMode="auto">
          <a:xfrm>
            <a:off x="4475212" y="2081302"/>
            <a:ext cx="218821" cy="49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2100">
              <a:latin typeface="Arial" panose="020B0604020202020204" pitchFamily="34" charset="0"/>
            </a:endParaRPr>
          </a:p>
        </p:txBody>
      </p:sp>
      <p:pic>
        <p:nvPicPr>
          <p:cNvPr id="10"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13" name="TextBox 12">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15" name="Picture 14">
            <a:extLst>
              <a:ext uri="{FF2B5EF4-FFF2-40B4-BE49-F238E27FC236}">
                <a16:creationId xmlns:a16="http://schemas.microsoft.com/office/drawing/2014/main" id="{AC04C8DF-D224-4DE8-939F-A20D0E4232B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61119" y="5875077"/>
            <a:ext cx="1403864" cy="911788"/>
          </a:xfrm>
          <a:prstGeom prst="rect">
            <a:avLst/>
          </a:prstGeom>
        </p:spPr>
      </p:pic>
      <p:pic>
        <p:nvPicPr>
          <p:cNvPr id="4" name="Picture 3"/>
          <p:cNvPicPr>
            <a:picLocks noChangeAspect="1"/>
          </p:cNvPicPr>
          <p:nvPr/>
        </p:nvPicPr>
        <p:blipFill>
          <a:blip r:embed="rId5"/>
          <a:stretch>
            <a:fillRect/>
          </a:stretch>
        </p:blipFill>
        <p:spPr>
          <a:xfrm>
            <a:off x="874645" y="1103739"/>
            <a:ext cx="10387685" cy="2216619"/>
          </a:xfrm>
          <a:prstGeom prst="rect">
            <a:avLst/>
          </a:prstGeom>
        </p:spPr>
      </p:pic>
      <p:pic>
        <p:nvPicPr>
          <p:cNvPr id="5" name="Picture 4"/>
          <p:cNvPicPr>
            <a:picLocks noChangeAspect="1"/>
          </p:cNvPicPr>
          <p:nvPr/>
        </p:nvPicPr>
        <p:blipFill>
          <a:blip r:embed="rId6"/>
          <a:stretch>
            <a:fillRect/>
          </a:stretch>
        </p:blipFill>
        <p:spPr>
          <a:xfrm>
            <a:off x="5455484" y="3320358"/>
            <a:ext cx="5809133" cy="612682"/>
          </a:xfrm>
          <a:prstGeom prst="rect">
            <a:avLst/>
          </a:prstGeom>
        </p:spPr>
      </p:pic>
    </p:spTree>
    <p:extLst>
      <p:ext uri="{BB962C8B-B14F-4D97-AF65-F5344CB8AC3E}">
        <p14:creationId xmlns:p14="http://schemas.microsoft.com/office/powerpoint/2010/main" val="2678872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565257" y="250060"/>
            <a:ext cx="10504554" cy="871252"/>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Picture 1"/>
          <p:cNvPicPr>
            <a:picLocks noChangeAspect="1"/>
          </p:cNvPicPr>
          <p:nvPr/>
        </p:nvPicPr>
        <p:blipFill rotWithShape="1">
          <a:blip r:embed="rId4"/>
          <a:srcRect t="1226" b="4360"/>
          <a:stretch/>
        </p:blipFill>
        <p:spPr>
          <a:xfrm>
            <a:off x="2756584" y="92085"/>
            <a:ext cx="6426703" cy="1035425"/>
          </a:xfrm>
          <a:prstGeom prst="rect">
            <a:avLst/>
          </a:prstGeom>
        </p:spPr>
      </p:pic>
      <p:pic>
        <p:nvPicPr>
          <p:cNvPr id="8" name="Picture 7"/>
          <p:cNvPicPr>
            <a:picLocks noChangeAspect="1"/>
          </p:cNvPicPr>
          <p:nvPr/>
        </p:nvPicPr>
        <p:blipFill>
          <a:blip r:embed="rId5"/>
          <a:stretch>
            <a:fillRect/>
          </a:stretch>
        </p:blipFill>
        <p:spPr>
          <a:xfrm>
            <a:off x="5969936" y="1745608"/>
            <a:ext cx="4098479" cy="281959"/>
          </a:xfrm>
          <a:prstGeom prst="rect">
            <a:avLst/>
          </a:prstGeom>
        </p:spPr>
      </p:pic>
      <p:pic>
        <p:nvPicPr>
          <p:cNvPr id="11" name="Picture 10"/>
          <p:cNvPicPr>
            <a:picLocks noChangeAspect="1"/>
          </p:cNvPicPr>
          <p:nvPr/>
        </p:nvPicPr>
        <p:blipFill>
          <a:blip r:embed="rId6"/>
          <a:stretch>
            <a:fillRect/>
          </a:stretch>
        </p:blipFill>
        <p:spPr>
          <a:xfrm>
            <a:off x="5969937" y="2404908"/>
            <a:ext cx="6051736" cy="646910"/>
          </a:xfrm>
          <a:prstGeom prst="rect">
            <a:avLst/>
          </a:prstGeom>
        </p:spPr>
      </p:pic>
      <p:pic>
        <p:nvPicPr>
          <p:cNvPr id="12" name="Picture 11"/>
          <p:cNvPicPr>
            <a:picLocks noChangeAspect="1"/>
          </p:cNvPicPr>
          <p:nvPr/>
        </p:nvPicPr>
        <p:blipFill>
          <a:blip r:embed="rId7"/>
          <a:stretch>
            <a:fillRect/>
          </a:stretch>
        </p:blipFill>
        <p:spPr>
          <a:xfrm>
            <a:off x="5969936" y="3416852"/>
            <a:ext cx="6051736" cy="635325"/>
          </a:xfrm>
          <a:prstGeom prst="rect">
            <a:avLst/>
          </a:prstGeom>
        </p:spPr>
      </p:pic>
      <p:pic>
        <p:nvPicPr>
          <p:cNvPr id="13" name="Picture 12"/>
          <p:cNvPicPr>
            <a:picLocks noChangeAspect="1"/>
          </p:cNvPicPr>
          <p:nvPr/>
        </p:nvPicPr>
        <p:blipFill>
          <a:blip r:embed="rId8"/>
          <a:stretch>
            <a:fillRect/>
          </a:stretch>
        </p:blipFill>
        <p:spPr>
          <a:xfrm>
            <a:off x="5969936" y="4482643"/>
            <a:ext cx="6051735" cy="674758"/>
          </a:xfrm>
          <a:prstGeom prst="rect">
            <a:avLst/>
          </a:prstGeom>
        </p:spPr>
      </p:pic>
      <p:pic>
        <p:nvPicPr>
          <p:cNvPr id="14" name="Picture 13"/>
          <p:cNvPicPr>
            <a:picLocks noChangeAspect="1"/>
          </p:cNvPicPr>
          <p:nvPr/>
        </p:nvPicPr>
        <p:blipFill>
          <a:blip r:embed="rId9"/>
          <a:stretch>
            <a:fillRect/>
          </a:stretch>
        </p:blipFill>
        <p:spPr>
          <a:xfrm>
            <a:off x="174252" y="1510195"/>
            <a:ext cx="5656729" cy="3933825"/>
          </a:xfrm>
          <a:prstGeom prst="rect">
            <a:avLst/>
          </a:prstGeom>
        </p:spPr>
      </p:pic>
      <p:sp>
        <p:nvSpPr>
          <p:cNvPr id="15" name="TextBox 14"/>
          <p:cNvSpPr txBox="1"/>
          <p:nvPr/>
        </p:nvSpPr>
        <p:spPr>
          <a:xfrm>
            <a:off x="10281541" y="1598083"/>
            <a:ext cx="500068" cy="523220"/>
          </a:xfrm>
          <a:prstGeom prst="rect">
            <a:avLst/>
          </a:prstGeom>
          <a:noFill/>
        </p:spPr>
        <p:txBody>
          <a:bodyPr wrap="square" rtlCol="0">
            <a:spAutoFit/>
          </a:bodyPr>
          <a:lstStyle/>
          <a:p>
            <a:r>
              <a:rPr lang="en-US" sz="2800" b="1" dirty="0">
                <a:solidFill>
                  <a:srgbClr val="FF0000"/>
                </a:solidFill>
              </a:rPr>
              <a:t>F</a:t>
            </a:r>
          </a:p>
        </p:txBody>
      </p:sp>
      <p:sp>
        <p:nvSpPr>
          <p:cNvPr id="16" name="TextBox 15"/>
          <p:cNvSpPr txBox="1"/>
          <p:nvPr/>
        </p:nvSpPr>
        <p:spPr>
          <a:xfrm>
            <a:off x="7307513" y="2602179"/>
            <a:ext cx="500068" cy="523220"/>
          </a:xfrm>
          <a:prstGeom prst="rect">
            <a:avLst/>
          </a:prstGeom>
          <a:noFill/>
        </p:spPr>
        <p:txBody>
          <a:bodyPr wrap="square" rtlCol="0">
            <a:spAutoFit/>
          </a:bodyPr>
          <a:lstStyle/>
          <a:p>
            <a:r>
              <a:rPr lang="en-US" sz="2800" b="1" dirty="0">
                <a:solidFill>
                  <a:srgbClr val="FF0000"/>
                </a:solidFill>
              </a:rPr>
              <a:t>T</a:t>
            </a:r>
          </a:p>
        </p:txBody>
      </p:sp>
      <p:sp>
        <p:nvSpPr>
          <p:cNvPr id="19" name="TextBox 18"/>
          <p:cNvSpPr txBox="1"/>
          <p:nvPr/>
        </p:nvSpPr>
        <p:spPr>
          <a:xfrm>
            <a:off x="7543695" y="3640079"/>
            <a:ext cx="500068" cy="523220"/>
          </a:xfrm>
          <a:prstGeom prst="rect">
            <a:avLst/>
          </a:prstGeom>
          <a:noFill/>
        </p:spPr>
        <p:txBody>
          <a:bodyPr wrap="square" rtlCol="0">
            <a:spAutoFit/>
          </a:bodyPr>
          <a:lstStyle/>
          <a:p>
            <a:r>
              <a:rPr lang="en-US" sz="2800" b="1" dirty="0">
                <a:solidFill>
                  <a:srgbClr val="FF0000"/>
                </a:solidFill>
              </a:rPr>
              <a:t>F</a:t>
            </a:r>
          </a:p>
        </p:txBody>
      </p:sp>
      <p:sp>
        <p:nvSpPr>
          <p:cNvPr id="20" name="TextBox 19"/>
          <p:cNvSpPr txBox="1"/>
          <p:nvPr/>
        </p:nvSpPr>
        <p:spPr>
          <a:xfrm>
            <a:off x="7733427" y="4714863"/>
            <a:ext cx="500068" cy="523220"/>
          </a:xfrm>
          <a:prstGeom prst="rect">
            <a:avLst/>
          </a:prstGeom>
          <a:noFill/>
        </p:spPr>
        <p:txBody>
          <a:bodyPr wrap="square" rtlCol="0">
            <a:spAutoFit/>
          </a:bodyPr>
          <a:lstStyle/>
          <a:p>
            <a:r>
              <a:rPr lang="en-US" sz="2800" b="1" dirty="0">
                <a:solidFill>
                  <a:srgbClr val="FF0000"/>
                </a:solidFill>
              </a:rPr>
              <a:t>T</a:t>
            </a:r>
          </a:p>
        </p:txBody>
      </p:sp>
      <p:cxnSp>
        <p:nvCxnSpPr>
          <p:cNvPr id="22" name="Straight Connector 21"/>
          <p:cNvCxnSpPr/>
          <p:nvPr/>
        </p:nvCxnSpPr>
        <p:spPr>
          <a:xfrm>
            <a:off x="282388" y="2067908"/>
            <a:ext cx="5548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603812" y="2340911"/>
            <a:ext cx="22137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79698" y="4833425"/>
            <a:ext cx="14630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11676" y="3679985"/>
            <a:ext cx="3840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95835" y="3140552"/>
            <a:ext cx="822960" cy="934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82388" y="3416852"/>
            <a:ext cx="5548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82388" y="4025283"/>
            <a:ext cx="554859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003604" y="4554490"/>
            <a:ext cx="37490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95835" y="2602926"/>
            <a:ext cx="1005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656678" y="2877236"/>
            <a:ext cx="41148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39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5" name="TextBox 4">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6" name="Picture 5">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7" name="Rectangle: Rounded Corners 38">
            <a:extLst>
              <a:ext uri="{FF2B5EF4-FFF2-40B4-BE49-F238E27FC236}">
                <a16:creationId xmlns:a16="http://schemas.microsoft.com/office/drawing/2014/main" id="{CE8DA267-AB60-4713-9C52-58A82B4CC1E8}"/>
              </a:ext>
            </a:extLst>
          </p:cNvPr>
          <p:cNvSpPr/>
          <p:nvPr/>
        </p:nvSpPr>
        <p:spPr>
          <a:xfrm>
            <a:off x="565257" y="250060"/>
            <a:ext cx="10504554" cy="871252"/>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4"/>
          <a:srcRect t="1226" b="4360"/>
          <a:stretch/>
        </p:blipFill>
        <p:spPr>
          <a:xfrm>
            <a:off x="2756584" y="92085"/>
            <a:ext cx="6426703" cy="1035425"/>
          </a:xfrm>
          <a:prstGeom prst="rect">
            <a:avLst/>
          </a:prstGeom>
        </p:spPr>
      </p:pic>
      <p:pic>
        <p:nvPicPr>
          <p:cNvPr id="9" name="Picture 8"/>
          <p:cNvPicPr>
            <a:picLocks noChangeAspect="1"/>
          </p:cNvPicPr>
          <p:nvPr/>
        </p:nvPicPr>
        <p:blipFill>
          <a:blip r:embed="rId5"/>
          <a:stretch>
            <a:fillRect/>
          </a:stretch>
        </p:blipFill>
        <p:spPr>
          <a:xfrm>
            <a:off x="174252" y="1453208"/>
            <a:ext cx="5650523" cy="3458749"/>
          </a:xfrm>
          <a:prstGeom prst="rect">
            <a:avLst/>
          </a:prstGeom>
        </p:spPr>
      </p:pic>
      <p:pic>
        <p:nvPicPr>
          <p:cNvPr id="10" name="Picture 9"/>
          <p:cNvPicPr>
            <a:picLocks noChangeAspect="1"/>
          </p:cNvPicPr>
          <p:nvPr/>
        </p:nvPicPr>
        <p:blipFill>
          <a:blip r:embed="rId6"/>
          <a:stretch>
            <a:fillRect/>
          </a:stretch>
        </p:blipFill>
        <p:spPr>
          <a:xfrm>
            <a:off x="5955866" y="1647821"/>
            <a:ext cx="5760720" cy="343582"/>
          </a:xfrm>
          <a:prstGeom prst="rect">
            <a:avLst/>
          </a:prstGeom>
        </p:spPr>
      </p:pic>
      <p:pic>
        <p:nvPicPr>
          <p:cNvPr id="11" name="Picture 10"/>
          <p:cNvPicPr>
            <a:picLocks noChangeAspect="1"/>
          </p:cNvPicPr>
          <p:nvPr/>
        </p:nvPicPr>
        <p:blipFill>
          <a:blip r:embed="rId7"/>
          <a:stretch>
            <a:fillRect/>
          </a:stretch>
        </p:blipFill>
        <p:spPr>
          <a:xfrm>
            <a:off x="5969935" y="2570183"/>
            <a:ext cx="5303520" cy="295296"/>
          </a:xfrm>
          <a:prstGeom prst="rect">
            <a:avLst/>
          </a:prstGeom>
        </p:spPr>
      </p:pic>
      <p:pic>
        <p:nvPicPr>
          <p:cNvPr id="12" name="Picture 11"/>
          <p:cNvPicPr>
            <a:picLocks noChangeAspect="1"/>
          </p:cNvPicPr>
          <p:nvPr/>
        </p:nvPicPr>
        <p:blipFill>
          <a:blip r:embed="rId8"/>
          <a:stretch>
            <a:fillRect/>
          </a:stretch>
        </p:blipFill>
        <p:spPr>
          <a:xfrm>
            <a:off x="5969935" y="3438336"/>
            <a:ext cx="3749040" cy="322002"/>
          </a:xfrm>
          <a:prstGeom prst="rect">
            <a:avLst/>
          </a:prstGeom>
        </p:spPr>
      </p:pic>
      <p:pic>
        <p:nvPicPr>
          <p:cNvPr id="13" name="Picture 12"/>
          <p:cNvPicPr>
            <a:picLocks noChangeAspect="1"/>
          </p:cNvPicPr>
          <p:nvPr/>
        </p:nvPicPr>
        <p:blipFill>
          <a:blip r:embed="rId9"/>
          <a:stretch>
            <a:fillRect/>
          </a:stretch>
        </p:blipFill>
        <p:spPr>
          <a:xfrm>
            <a:off x="5955866" y="4306923"/>
            <a:ext cx="5212080" cy="289560"/>
          </a:xfrm>
          <a:prstGeom prst="rect">
            <a:avLst/>
          </a:prstGeom>
        </p:spPr>
      </p:pic>
      <p:sp>
        <p:nvSpPr>
          <p:cNvPr id="14" name="TextBox 13"/>
          <p:cNvSpPr txBox="1"/>
          <p:nvPr/>
        </p:nvSpPr>
        <p:spPr>
          <a:xfrm>
            <a:off x="11716586" y="1558002"/>
            <a:ext cx="460899" cy="523220"/>
          </a:xfrm>
          <a:prstGeom prst="rect">
            <a:avLst/>
          </a:prstGeom>
          <a:noFill/>
        </p:spPr>
        <p:txBody>
          <a:bodyPr wrap="square" rtlCol="0">
            <a:spAutoFit/>
          </a:bodyPr>
          <a:lstStyle/>
          <a:p>
            <a:r>
              <a:rPr lang="en-US" sz="2800" b="1" dirty="0">
                <a:solidFill>
                  <a:srgbClr val="FF0000"/>
                </a:solidFill>
              </a:rPr>
              <a:t>F</a:t>
            </a:r>
          </a:p>
        </p:txBody>
      </p:sp>
      <p:sp>
        <p:nvSpPr>
          <p:cNvPr id="15" name="TextBox 14"/>
          <p:cNvSpPr txBox="1"/>
          <p:nvPr/>
        </p:nvSpPr>
        <p:spPr>
          <a:xfrm>
            <a:off x="11273455" y="2454152"/>
            <a:ext cx="460899" cy="523220"/>
          </a:xfrm>
          <a:prstGeom prst="rect">
            <a:avLst/>
          </a:prstGeom>
          <a:noFill/>
        </p:spPr>
        <p:txBody>
          <a:bodyPr wrap="square" rtlCol="0">
            <a:spAutoFit/>
          </a:bodyPr>
          <a:lstStyle/>
          <a:p>
            <a:r>
              <a:rPr lang="en-US" sz="2800" b="1" dirty="0">
                <a:solidFill>
                  <a:srgbClr val="FF0000"/>
                </a:solidFill>
              </a:rPr>
              <a:t>F</a:t>
            </a:r>
          </a:p>
        </p:txBody>
      </p:sp>
      <p:sp>
        <p:nvSpPr>
          <p:cNvPr id="16" name="TextBox 15"/>
          <p:cNvSpPr txBox="1"/>
          <p:nvPr/>
        </p:nvSpPr>
        <p:spPr>
          <a:xfrm>
            <a:off x="9769225" y="3296455"/>
            <a:ext cx="460899" cy="523220"/>
          </a:xfrm>
          <a:prstGeom prst="rect">
            <a:avLst/>
          </a:prstGeom>
          <a:noFill/>
        </p:spPr>
        <p:txBody>
          <a:bodyPr wrap="square" rtlCol="0">
            <a:spAutoFit/>
          </a:bodyPr>
          <a:lstStyle/>
          <a:p>
            <a:r>
              <a:rPr lang="en-US" sz="2800" b="1" dirty="0">
                <a:solidFill>
                  <a:srgbClr val="FF0000"/>
                </a:solidFill>
              </a:rPr>
              <a:t>F</a:t>
            </a:r>
          </a:p>
        </p:txBody>
      </p:sp>
      <p:sp>
        <p:nvSpPr>
          <p:cNvPr id="17" name="TextBox 16"/>
          <p:cNvSpPr txBox="1"/>
          <p:nvPr/>
        </p:nvSpPr>
        <p:spPr>
          <a:xfrm>
            <a:off x="11299037" y="4179837"/>
            <a:ext cx="460899" cy="523220"/>
          </a:xfrm>
          <a:prstGeom prst="rect">
            <a:avLst/>
          </a:prstGeom>
          <a:noFill/>
        </p:spPr>
        <p:txBody>
          <a:bodyPr wrap="square" rtlCol="0">
            <a:spAutoFit/>
          </a:bodyPr>
          <a:lstStyle/>
          <a:p>
            <a:r>
              <a:rPr lang="en-US" sz="2800" b="1" dirty="0">
                <a:solidFill>
                  <a:srgbClr val="FF0000"/>
                </a:solidFill>
              </a:rPr>
              <a:t>T</a:t>
            </a:r>
          </a:p>
        </p:txBody>
      </p:sp>
      <p:cxnSp>
        <p:nvCxnSpPr>
          <p:cNvPr id="20" name="Straight Connector 19"/>
          <p:cNvCxnSpPr/>
          <p:nvPr/>
        </p:nvCxnSpPr>
        <p:spPr>
          <a:xfrm>
            <a:off x="295421" y="1704093"/>
            <a:ext cx="5394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421" y="1979238"/>
            <a:ext cx="5394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25751" y="3005508"/>
            <a:ext cx="36576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95421" y="3525623"/>
            <a:ext cx="539496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95421" y="3802542"/>
            <a:ext cx="5394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5421" y="4041693"/>
            <a:ext cx="5394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3207" y="4869753"/>
            <a:ext cx="10058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5421" y="4558545"/>
            <a:ext cx="539496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37627" y="4306923"/>
            <a:ext cx="3566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01482" y="4321112"/>
            <a:ext cx="155448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1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675227" y="389965"/>
            <a:ext cx="10504554" cy="636184"/>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Picture 1"/>
          <p:cNvPicPr>
            <a:picLocks noChangeAspect="1"/>
          </p:cNvPicPr>
          <p:nvPr/>
        </p:nvPicPr>
        <p:blipFill>
          <a:blip r:embed="rId13"/>
          <a:stretch>
            <a:fillRect/>
          </a:stretch>
        </p:blipFill>
        <p:spPr>
          <a:xfrm>
            <a:off x="3541491" y="92699"/>
            <a:ext cx="4772025" cy="933450"/>
          </a:xfrm>
          <a:prstGeom prst="rect">
            <a:avLst/>
          </a:prstGeom>
        </p:spPr>
      </p:pic>
      <p:pic>
        <p:nvPicPr>
          <p:cNvPr id="8" name="Friends Global Grade 10 SB_CD2_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extLst>
              <a:ext uri="{28A0092B-C50C-407E-A947-70E740481C1C}">
                <a14:useLocalDpi xmlns:a14="http://schemas.microsoft.com/office/drawing/2010/main" val="0"/>
              </a:ext>
            </a:extLst>
          </a:blip>
          <a:stretch>
            <a:fillRect/>
          </a:stretch>
        </p:blipFill>
        <p:spPr>
          <a:xfrm>
            <a:off x="269597" y="1432165"/>
            <a:ext cx="811259" cy="811259"/>
          </a:xfrm>
          <a:prstGeom prst="rect">
            <a:avLst/>
          </a:prstGeom>
        </p:spPr>
      </p:pic>
      <p:sp>
        <p:nvSpPr>
          <p:cNvPr id="14" name="Oval 13"/>
          <p:cNvSpPr/>
          <p:nvPr/>
        </p:nvSpPr>
        <p:spPr>
          <a:xfrm>
            <a:off x="2039815" y="1800665"/>
            <a:ext cx="492370" cy="351692"/>
          </a:xfrm>
          <a:prstGeom prst="ellipse">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15"/>
          <a:stretch>
            <a:fillRect/>
          </a:stretch>
        </p:blipFill>
        <p:spPr>
          <a:xfrm>
            <a:off x="1844449" y="1323415"/>
            <a:ext cx="6557697" cy="1922742"/>
          </a:xfrm>
          <a:prstGeom prst="rect">
            <a:avLst/>
          </a:prstGeom>
        </p:spPr>
      </p:pic>
      <p:pic>
        <p:nvPicPr>
          <p:cNvPr id="12" name="Picture 11"/>
          <p:cNvPicPr>
            <a:picLocks noChangeAspect="1"/>
          </p:cNvPicPr>
          <p:nvPr/>
        </p:nvPicPr>
        <p:blipFill>
          <a:blip r:embed="rId16"/>
          <a:stretch>
            <a:fillRect/>
          </a:stretch>
        </p:blipFill>
        <p:spPr>
          <a:xfrm>
            <a:off x="1861586" y="3170495"/>
            <a:ext cx="6283608" cy="1519397"/>
          </a:xfrm>
          <a:prstGeom prst="rect">
            <a:avLst/>
          </a:prstGeom>
        </p:spPr>
      </p:pic>
      <p:pic>
        <p:nvPicPr>
          <p:cNvPr id="13" name="Picture 12"/>
          <p:cNvPicPr>
            <a:picLocks noChangeAspect="1"/>
          </p:cNvPicPr>
          <p:nvPr/>
        </p:nvPicPr>
        <p:blipFill>
          <a:blip r:embed="rId17"/>
          <a:stretch>
            <a:fillRect/>
          </a:stretch>
        </p:blipFill>
        <p:spPr>
          <a:xfrm>
            <a:off x="1844449" y="4765752"/>
            <a:ext cx="6836152" cy="1463040"/>
          </a:xfrm>
          <a:prstGeom prst="rect">
            <a:avLst/>
          </a:prstGeom>
        </p:spPr>
      </p:pic>
      <p:sp>
        <p:nvSpPr>
          <p:cNvPr id="15" name="Oval 14">
            <a:extLst>
              <a:ext uri="{FF2B5EF4-FFF2-40B4-BE49-F238E27FC236}">
                <a16:creationId xmlns:a16="http://schemas.microsoft.com/office/drawing/2014/main" id="{913561DA-D685-4EBC-A237-0269A568909C}"/>
              </a:ext>
            </a:extLst>
          </p:cNvPr>
          <p:cNvSpPr/>
          <p:nvPr/>
        </p:nvSpPr>
        <p:spPr>
          <a:xfrm>
            <a:off x="2119890" y="1766714"/>
            <a:ext cx="416628" cy="300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Oval 15">
            <a:extLst>
              <a:ext uri="{FF2B5EF4-FFF2-40B4-BE49-F238E27FC236}">
                <a16:creationId xmlns:a16="http://schemas.microsoft.com/office/drawing/2014/main" id="{913561DA-D685-4EBC-A237-0269A568909C}"/>
              </a:ext>
            </a:extLst>
          </p:cNvPr>
          <p:cNvSpPr/>
          <p:nvPr/>
        </p:nvSpPr>
        <p:spPr>
          <a:xfrm>
            <a:off x="2129625" y="5555608"/>
            <a:ext cx="416628" cy="300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Oval 16">
            <a:extLst>
              <a:ext uri="{FF2B5EF4-FFF2-40B4-BE49-F238E27FC236}">
                <a16:creationId xmlns:a16="http://schemas.microsoft.com/office/drawing/2014/main" id="{913561DA-D685-4EBC-A237-0269A568909C}"/>
              </a:ext>
            </a:extLst>
          </p:cNvPr>
          <p:cNvSpPr/>
          <p:nvPr/>
        </p:nvSpPr>
        <p:spPr>
          <a:xfrm>
            <a:off x="2150011" y="3957584"/>
            <a:ext cx="416628" cy="300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8" name="Friends Global Grade 10 SB_CD2_12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extLst>
              <a:ext uri="{28A0092B-C50C-407E-A947-70E740481C1C}">
                <a14:useLocalDpi xmlns:a14="http://schemas.microsoft.com/office/drawing/2010/main" val="0"/>
              </a:ext>
            </a:extLst>
          </a:blip>
          <a:stretch>
            <a:fillRect/>
          </a:stretch>
        </p:blipFill>
        <p:spPr>
          <a:xfrm>
            <a:off x="8860939" y="1841802"/>
            <a:ext cx="609600" cy="456564"/>
          </a:xfrm>
          <a:prstGeom prst="rect">
            <a:avLst/>
          </a:prstGeom>
          <a:ln>
            <a:noFill/>
          </a:ln>
          <a:effectLst>
            <a:outerShdw blurRad="190500" algn="tl" rotWithShape="0">
              <a:srgbClr val="000000">
                <a:alpha val="70000"/>
              </a:srgbClr>
            </a:outerShdw>
          </a:effectLst>
        </p:spPr>
      </p:pic>
      <p:pic>
        <p:nvPicPr>
          <p:cNvPr id="19" name="Friends Global Grade 10 SB_CD2_12 (mp3cut.net)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extLst>
              <a:ext uri="{28A0092B-C50C-407E-A947-70E740481C1C}">
                <a14:useLocalDpi xmlns:a14="http://schemas.microsoft.com/office/drawing/2010/main" val="0"/>
              </a:ext>
            </a:extLst>
          </a:blip>
          <a:stretch>
            <a:fillRect/>
          </a:stretch>
        </p:blipFill>
        <p:spPr>
          <a:xfrm>
            <a:off x="8860939" y="3632234"/>
            <a:ext cx="609600" cy="456564"/>
          </a:xfrm>
          <a:prstGeom prst="rect">
            <a:avLst/>
          </a:prstGeom>
          <a:ln>
            <a:noFill/>
          </a:ln>
          <a:effectLst>
            <a:outerShdw blurRad="190500" algn="tl" rotWithShape="0">
              <a:srgbClr val="000000">
                <a:alpha val="70000"/>
              </a:srgbClr>
            </a:outerShdw>
          </a:effectLst>
        </p:spPr>
      </p:pic>
      <p:pic>
        <p:nvPicPr>
          <p:cNvPr id="20" name="Friends Global Grade 10 SB_CD2_12 (mp3cut.net) (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extLst>
              <a:ext uri="{28A0092B-C50C-407E-A947-70E740481C1C}">
                <a14:useLocalDpi xmlns:a14="http://schemas.microsoft.com/office/drawing/2010/main" val="0"/>
              </a:ext>
            </a:extLst>
          </a:blip>
          <a:stretch>
            <a:fillRect/>
          </a:stretch>
        </p:blipFill>
        <p:spPr>
          <a:xfrm>
            <a:off x="8926556" y="5422666"/>
            <a:ext cx="609600" cy="4565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01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13580" fill="hold"/>
                                        <p:tgtEl>
                                          <p:spTgt spid="8"/>
                                        </p:tgtEl>
                                      </p:cBhvr>
                                    </p:cmd>
                                  </p:childTnLst>
                                </p:cTn>
                              </p:par>
                            </p:childTnLst>
                          </p:cTn>
                        </p:par>
                      </p:childTnLst>
                    </p:cTn>
                  </p:par>
                </p:childTnLst>
              </p:cTn>
              <p:nextCondLst>
                <p:cond evt="onClick" delay="0">
                  <p:tgtEl>
                    <p:spTgt spid="8"/>
                  </p:tgtEl>
                </p:cond>
              </p:nextCondLst>
            </p:seq>
            <p:audio>
              <p:cMediaNode vol="80000">
                <p:cTn id="29" fill="hold" display="0">
                  <p:stCondLst>
                    <p:cond delay="indefinite"/>
                  </p:stCondLst>
                  <p:endCondLst>
                    <p:cond evt="onStopAudio" delay="0">
                      <p:tgtEl>
                        <p:sldTgt/>
                      </p:tgtEl>
                    </p:cond>
                  </p:endCondLst>
                </p:cTn>
                <p:tgtEl>
                  <p:spTgt spid="8"/>
                </p:tgtEl>
              </p:cMediaNode>
            </p:audio>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131" fill="hold"/>
                                        <p:tgtEl>
                                          <p:spTgt spid="18"/>
                                        </p:tgtEl>
                                      </p:cBhvr>
                                    </p:cmd>
                                  </p:childTnLst>
                                </p:cTn>
                              </p:par>
                            </p:childTnLst>
                          </p:cTn>
                        </p:par>
                      </p:childTnLst>
                    </p:cTn>
                  </p:par>
                </p:childTnLst>
              </p:cTn>
              <p:nextCondLst>
                <p:cond evt="onClick" delay="0">
                  <p:tgtEl>
                    <p:spTgt spid="18"/>
                  </p:tgtEl>
                </p:cond>
              </p:nextCondLst>
            </p:seq>
            <p:audio>
              <p:cMediaNode vol="80000">
                <p:cTn id="35" fill="hold" display="0">
                  <p:stCondLst>
                    <p:cond delay="indefinite"/>
                  </p:stCondLst>
                  <p:endCondLst>
                    <p:cond evt="onStopAudio" delay="0">
                      <p:tgtEl>
                        <p:sldTgt/>
                      </p:tgtEl>
                    </p:cond>
                  </p:endCondLst>
                </p:cTn>
                <p:tgtEl>
                  <p:spTgt spid="18"/>
                </p:tgtEl>
              </p:cMediaNode>
            </p:audio>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7314" fill="hold"/>
                                        <p:tgtEl>
                                          <p:spTgt spid="19"/>
                                        </p:tgtEl>
                                      </p:cBhvr>
                                    </p:cmd>
                                  </p:childTnLst>
                                </p:cTn>
                              </p:par>
                            </p:childTnLst>
                          </p:cTn>
                        </p:par>
                      </p:childTnLst>
                    </p:cTn>
                  </p:par>
                </p:childTnLst>
              </p:cTn>
              <p:nextCondLst>
                <p:cond evt="onClick" delay="0">
                  <p:tgtEl>
                    <p:spTgt spid="19"/>
                  </p:tgtEl>
                </p:cond>
              </p:nextCondLst>
            </p:seq>
            <p:audio>
              <p:cMediaNode vol="80000">
                <p:cTn id="41" fill="hold" display="0">
                  <p:stCondLst>
                    <p:cond delay="indefinite"/>
                  </p:stCondLst>
                  <p:endCondLst>
                    <p:cond evt="onStopAudio" delay="0">
                      <p:tgtEl>
                        <p:sldTgt/>
                      </p:tgtEl>
                    </p:cond>
                  </p:endCondLst>
                </p:cTn>
                <p:tgtEl>
                  <p:spTgt spid="19"/>
                </p:tgtEl>
              </p:cMediaNode>
            </p:audio>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919" fill="hold"/>
                                        <p:tgtEl>
                                          <p:spTgt spid="20"/>
                                        </p:tgtEl>
                                      </p:cBhvr>
                                    </p:cmd>
                                  </p:childTnLst>
                                </p:cTn>
                              </p:par>
                            </p:childTnLst>
                          </p:cTn>
                        </p:par>
                      </p:childTnLst>
                    </p:cTn>
                  </p:par>
                </p:childTnLst>
              </p:cTn>
              <p:nextCondLst>
                <p:cond evt="onClick" delay="0">
                  <p:tgtEl>
                    <p:spTgt spid="20"/>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7" name="Rectangle: Rounded Corners 38">
            <a:extLst>
              <a:ext uri="{FF2B5EF4-FFF2-40B4-BE49-F238E27FC236}">
                <a16:creationId xmlns:a16="http://schemas.microsoft.com/office/drawing/2014/main" id="{CE8DA267-AB60-4713-9C52-58A82B4CC1E8}"/>
              </a:ext>
            </a:extLst>
          </p:cNvPr>
          <p:cNvSpPr/>
          <p:nvPr/>
        </p:nvSpPr>
        <p:spPr>
          <a:xfrm>
            <a:off x="675227" y="389965"/>
            <a:ext cx="10504554" cy="636184"/>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a:blip r:embed="rId10"/>
          <a:stretch>
            <a:fillRect/>
          </a:stretch>
        </p:blipFill>
        <p:spPr>
          <a:xfrm>
            <a:off x="3541491" y="92699"/>
            <a:ext cx="4772025" cy="933450"/>
          </a:xfrm>
          <a:prstGeom prst="rect">
            <a:avLst/>
          </a:prstGeom>
        </p:spPr>
      </p:pic>
      <p:pic>
        <p:nvPicPr>
          <p:cNvPr id="9" name="Friends Global Grade 10 SB_CD2_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269597" y="1432165"/>
            <a:ext cx="811259" cy="811259"/>
          </a:xfrm>
          <a:prstGeom prst="rect">
            <a:avLst/>
          </a:prstGeom>
        </p:spPr>
      </p:pic>
      <p:pic>
        <p:nvPicPr>
          <p:cNvPr id="2" name="Picture 1"/>
          <p:cNvPicPr>
            <a:picLocks noChangeAspect="1"/>
          </p:cNvPicPr>
          <p:nvPr/>
        </p:nvPicPr>
        <p:blipFill rotWithShape="1">
          <a:blip r:embed="rId12"/>
          <a:srcRect b="2413"/>
          <a:stretch/>
        </p:blipFill>
        <p:spPr>
          <a:xfrm>
            <a:off x="2301340" y="1344144"/>
            <a:ext cx="6673848" cy="1919562"/>
          </a:xfrm>
          <a:prstGeom prst="rect">
            <a:avLst/>
          </a:prstGeom>
        </p:spPr>
      </p:pic>
      <p:pic>
        <p:nvPicPr>
          <p:cNvPr id="10" name="Picture 9"/>
          <p:cNvPicPr>
            <a:picLocks noChangeAspect="1"/>
          </p:cNvPicPr>
          <p:nvPr/>
        </p:nvPicPr>
        <p:blipFill rotWithShape="1">
          <a:blip r:embed="rId13"/>
          <a:srcRect t="1961"/>
          <a:stretch/>
        </p:blipFill>
        <p:spPr>
          <a:xfrm>
            <a:off x="2301340" y="3601329"/>
            <a:ext cx="7315035" cy="2055278"/>
          </a:xfrm>
          <a:prstGeom prst="rect">
            <a:avLst/>
          </a:prstGeom>
        </p:spPr>
      </p:pic>
      <p:sp>
        <p:nvSpPr>
          <p:cNvPr id="11" name="Oval 10">
            <a:extLst>
              <a:ext uri="{FF2B5EF4-FFF2-40B4-BE49-F238E27FC236}">
                <a16:creationId xmlns:a16="http://schemas.microsoft.com/office/drawing/2014/main" id="{913561DA-D685-4EBC-A237-0269A568909C}"/>
              </a:ext>
            </a:extLst>
          </p:cNvPr>
          <p:cNvSpPr/>
          <p:nvPr/>
        </p:nvSpPr>
        <p:spPr>
          <a:xfrm>
            <a:off x="2570056" y="2191655"/>
            <a:ext cx="416628" cy="300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Oval 11">
            <a:extLst>
              <a:ext uri="{FF2B5EF4-FFF2-40B4-BE49-F238E27FC236}">
                <a16:creationId xmlns:a16="http://schemas.microsoft.com/office/drawing/2014/main" id="{913561DA-D685-4EBC-A237-0269A568909C}"/>
              </a:ext>
            </a:extLst>
          </p:cNvPr>
          <p:cNvSpPr/>
          <p:nvPr/>
        </p:nvSpPr>
        <p:spPr>
          <a:xfrm>
            <a:off x="2616594" y="4833596"/>
            <a:ext cx="416628" cy="300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3" name="Friends Global Grade 10 SB_CD2_12 (mp3cut.net)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extLst>
              <a:ext uri="{28A0092B-C50C-407E-A947-70E740481C1C}">
                <a14:useLocalDpi xmlns:a14="http://schemas.microsoft.com/office/drawing/2010/main" val="0"/>
              </a:ext>
            </a:extLst>
          </a:blip>
          <a:stretch>
            <a:fillRect/>
          </a:stretch>
        </p:blipFill>
        <p:spPr>
          <a:xfrm>
            <a:off x="8975188" y="2075643"/>
            <a:ext cx="609600" cy="456564"/>
          </a:xfrm>
          <a:prstGeom prst="rect">
            <a:avLst/>
          </a:prstGeom>
          <a:ln>
            <a:noFill/>
          </a:ln>
          <a:effectLst>
            <a:outerShdw blurRad="190500" algn="tl" rotWithShape="0">
              <a:srgbClr val="000000">
                <a:alpha val="70000"/>
              </a:srgbClr>
            </a:outerShdw>
          </a:effectLst>
        </p:spPr>
      </p:pic>
      <p:pic>
        <p:nvPicPr>
          <p:cNvPr id="14" name="Friends Global Grade 10 SB_CD2_12 (mp3cut.net)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extLst>
              <a:ext uri="{28A0092B-C50C-407E-A947-70E740481C1C}">
                <a14:useLocalDpi xmlns:a14="http://schemas.microsoft.com/office/drawing/2010/main" val="0"/>
              </a:ext>
            </a:extLst>
          </a:blip>
          <a:stretch>
            <a:fillRect/>
          </a:stretch>
        </p:blipFill>
        <p:spPr>
          <a:xfrm>
            <a:off x="9053513" y="4719956"/>
            <a:ext cx="609600" cy="4565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3109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3580" fill="hold"/>
                                        <p:tgtEl>
                                          <p:spTgt spid="9"/>
                                        </p:tgtEl>
                                      </p:cBhvr>
                                    </p:cmd>
                                  </p:childTnLst>
                                </p:cTn>
                              </p:par>
                            </p:childTnLst>
                          </p:cTn>
                        </p:par>
                      </p:childTnLst>
                    </p:cTn>
                  </p:par>
                </p:childTnLst>
              </p:cTn>
              <p:nextCondLst>
                <p:cond evt="onClick" delay="0">
                  <p:tgtEl>
                    <p:spTgt spid="9"/>
                  </p:tgtEl>
                </p:cond>
              </p:nextCondLst>
            </p:seq>
            <p:audio>
              <p:cMediaNode vol="80000">
                <p:cTn id="22" fill="hold" display="0">
                  <p:stCondLst>
                    <p:cond delay="indefinite"/>
                  </p:stCondLst>
                  <p:endCondLst>
                    <p:cond evt="onStopAudio" delay="0">
                      <p:tgtEl>
                        <p:sldTgt/>
                      </p:tgtEl>
                    </p:cond>
                  </p:endCondLst>
                </p:cTn>
                <p:tgtEl>
                  <p:spTgt spid="9"/>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497" fill="hold"/>
                                        <p:tgtEl>
                                          <p:spTgt spid="13"/>
                                        </p:tgtEl>
                                      </p:cBhvr>
                                    </p:cmd>
                                  </p:childTnLst>
                                </p:cTn>
                              </p:par>
                            </p:childTnLst>
                          </p:cTn>
                        </p:par>
                      </p:childTnLst>
                    </p:cTn>
                  </p:par>
                </p:childTnLst>
              </p:cTn>
              <p:nextCondLst>
                <p:cond evt="onClick" delay="0">
                  <p:tgtEl>
                    <p:spTgt spid="13"/>
                  </p:tgtEl>
                </p:cond>
              </p:nextCondLst>
            </p:seq>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325" fill="hold"/>
                                        <p:tgtEl>
                                          <p:spTgt spid="14"/>
                                        </p:tgtEl>
                                      </p:cBhvr>
                                    </p:cmd>
                                  </p:childTnLst>
                                </p:cTn>
                              </p:par>
                            </p:childTnLst>
                          </p:cTn>
                        </p:par>
                      </p:childTnLst>
                    </p:cTn>
                  </p:par>
                </p:childTnLst>
              </p:cTn>
              <p:nextCondLst>
                <p:cond evt="onClick" delay="0">
                  <p:tgtEl>
                    <p:spTgt spid="14"/>
                  </p:tgtEl>
                </p:cond>
              </p:nextCondLst>
            </p:seq>
            <p:audio>
              <p:cMediaNode vol="80000">
                <p:cTn id="34"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970999" y="447620"/>
            <a:ext cx="10504554" cy="922916"/>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Picture 1"/>
          <p:cNvPicPr>
            <a:picLocks noChangeAspect="1"/>
          </p:cNvPicPr>
          <p:nvPr/>
        </p:nvPicPr>
        <p:blipFill>
          <a:blip r:embed="rId4"/>
          <a:stretch>
            <a:fillRect/>
          </a:stretch>
        </p:blipFill>
        <p:spPr>
          <a:xfrm>
            <a:off x="2847993" y="0"/>
            <a:ext cx="6564685" cy="147969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99" y="1607359"/>
            <a:ext cx="3328395" cy="2218930"/>
          </a:xfrm>
          <a:prstGeom prst="rect">
            <a:avLst/>
          </a:prstGeom>
        </p:spPr>
      </p:pic>
      <p:pic>
        <p:nvPicPr>
          <p:cNvPr id="8" name="Picture 7"/>
          <p:cNvPicPr>
            <a:picLocks noChangeAspect="1"/>
          </p:cNvPicPr>
          <p:nvPr/>
        </p:nvPicPr>
        <p:blipFill>
          <a:blip r:embed="rId6"/>
          <a:stretch>
            <a:fillRect/>
          </a:stretch>
        </p:blipFill>
        <p:spPr>
          <a:xfrm>
            <a:off x="675227" y="3892050"/>
            <a:ext cx="4044420" cy="2235228"/>
          </a:xfrm>
          <a:prstGeom prst="rect">
            <a:avLst/>
          </a:prstGeom>
        </p:spPr>
      </p:pic>
      <p:sp>
        <p:nvSpPr>
          <p:cNvPr id="9" name="Rounded Rectangle 8"/>
          <p:cNvSpPr/>
          <p:nvPr/>
        </p:nvSpPr>
        <p:spPr>
          <a:xfrm>
            <a:off x="313899" y="1685571"/>
            <a:ext cx="232011" cy="252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A</a:t>
            </a:r>
          </a:p>
        </p:txBody>
      </p:sp>
      <p:sp>
        <p:nvSpPr>
          <p:cNvPr id="10" name="TextBox 9"/>
          <p:cNvSpPr txBox="1"/>
          <p:nvPr/>
        </p:nvSpPr>
        <p:spPr>
          <a:xfrm>
            <a:off x="5051150" y="1610627"/>
            <a:ext cx="7352378" cy="4175759"/>
          </a:xfrm>
          <a:prstGeom prst="rect">
            <a:avLst/>
          </a:prstGeom>
          <a:noFill/>
        </p:spPr>
        <p:txBody>
          <a:bodyPr wrap="square" rtlCol="0">
            <a:spAutoFit/>
          </a:bodyPr>
          <a:lstStyle/>
          <a:p>
            <a:pPr marL="342900" indent="-342900">
              <a:lnSpc>
                <a:spcPct val="150000"/>
              </a:lnSpc>
              <a:buAutoNum type="arabicPeriod"/>
            </a:pPr>
            <a:r>
              <a:rPr lang="en-US" sz="3000" dirty="0"/>
              <a:t>The common theme in the photos is…..</a:t>
            </a:r>
          </a:p>
          <a:p>
            <a:pPr marL="342900" indent="-342900">
              <a:lnSpc>
                <a:spcPct val="150000"/>
              </a:lnSpc>
              <a:buAutoNum type="arabicPeriod"/>
            </a:pPr>
            <a:r>
              <a:rPr lang="en-US" sz="3000" dirty="0"/>
              <a:t>It must be…..</a:t>
            </a:r>
          </a:p>
          <a:p>
            <a:pPr marL="342900" indent="-342900">
              <a:lnSpc>
                <a:spcPct val="150000"/>
              </a:lnSpc>
              <a:buAutoNum type="arabicPeriod"/>
            </a:pPr>
            <a:r>
              <a:rPr lang="en-US" sz="3000" dirty="0"/>
              <a:t>Both photos show…..</a:t>
            </a:r>
          </a:p>
          <a:p>
            <a:pPr marL="342900" indent="-342900">
              <a:lnSpc>
                <a:spcPct val="150000"/>
              </a:lnSpc>
              <a:buAutoNum type="arabicPeriod"/>
            </a:pPr>
            <a:r>
              <a:rPr lang="en-US" sz="3000" dirty="0"/>
              <a:t>One obvious difference is….. </a:t>
            </a:r>
          </a:p>
          <a:p>
            <a:pPr marL="342900" indent="-342900">
              <a:lnSpc>
                <a:spcPct val="150000"/>
              </a:lnSpc>
              <a:buAutoNum type="arabicPeriod"/>
            </a:pPr>
            <a:r>
              <a:rPr lang="en-US" sz="3000" dirty="0"/>
              <a:t>Another difference is…..</a:t>
            </a:r>
          </a:p>
          <a:p>
            <a:pPr marL="342900" indent="-342900">
              <a:lnSpc>
                <a:spcPct val="150000"/>
              </a:lnSpc>
              <a:buAutoNum type="arabicPeriod"/>
            </a:pPr>
            <a:r>
              <a:rPr lang="en-US" sz="3000" dirty="0"/>
              <a:t>There may be…..</a:t>
            </a:r>
          </a:p>
        </p:txBody>
      </p:sp>
      <p:sp>
        <p:nvSpPr>
          <p:cNvPr id="11" name="Rectangle 10"/>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896583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17"/>
          <p:cNvPicPr preferRelativeResize="0"/>
          <p:nvPr/>
        </p:nvPicPr>
        <p:blipFill rotWithShape="1">
          <a:blip r:embed="rId3">
            <a:alphaModFix/>
          </a:blip>
          <a:srcRect/>
          <a:stretch/>
        </p:blipFill>
        <p:spPr>
          <a:xfrm>
            <a:off x="-1" y="-1"/>
            <a:ext cx="12164983" cy="6842803"/>
          </a:xfrm>
          <a:prstGeom prst="rect">
            <a:avLst/>
          </a:prstGeom>
          <a:noFill/>
          <a:ln>
            <a:noFill/>
          </a:ln>
        </p:spPr>
      </p:pic>
      <p:pic>
        <p:nvPicPr>
          <p:cNvPr id="465" name="Google Shape;465;p17"/>
          <p:cNvPicPr preferRelativeResize="0"/>
          <p:nvPr/>
        </p:nvPicPr>
        <p:blipFill rotWithShape="1">
          <a:blip r:embed="rId4">
            <a:alphaModFix/>
          </a:blip>
          <a:srcRect/>
          <a:stretch/>
        </p:blipFill>
        <p:spPr>
          <a:xfrm>
            <a:off x="10761119" y="5875077"/>
            <a:ext cx="1403864" cy="911788"/>
          </a:xfrm>
          <a:prstGeom prst="rect">
            <a:avLst/>
          </a:prstGeom>
          <a:noFill/>
          <a:ln>
            <a:noFill/>
          </a:ln>
        </p:spPr>
      </p:pic>
      <p:pic>
        <p:nvPicPr>
          <p:cNvPr id="466" name="Google Shape;466;p17"/>
          <p:cNvPicPr preferRelativeResize="0"/>
          <p:nvPr/>
        </p:nvPicPr>
        <p:blipFill rotWithShape="1">
          <a:blip r:embed="rId5">
            <a:alphaModFix/>
          </a:blip>
          <a:srcRect l="-2622" t="-1638" r="-2712" b="-1689"/>
          <a:stretch/>
        </p:blipFill>
        <p:spPr>
          <a:xfrm>
            <a:off x="174252" y="6036728"/>
            <a:ext cx="500975" cy="720159"/>
          </a:xfrm>
          <a:prstGeom prst="rect">
            <a:avLst/>
          </a:prstGeom>
          <a:noFill/>
          <a:ln>
            <a:noFill/>
          </a:ln>
        </p:spPr>
      </p:pic>
      <p:sp>
        <p:nvSpPr>
          <p:cNvPr id="467" name="Google Shape;467;p17"/>
          <p:cNvSpPr txBox="1"/>
          <p:nvPr/>
        </p:nvSpPr>
        <p:spPr>
          <a:xfrm>
            <a:off x="874645" y="6449439"/>
            <a:ext cx="6682902" cy="2585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200">
                <a:solidFill>
                  <a:srgbClr val="009A4E"/>
                </a:solidFill>
                <a:latin typeface="Lato Black"/>
                <a:ea typeface="Lato Black"/>
                <a:cs typeface="Lato Black"/>
                <a:sym typeface="Lato Black"/>
              </a:rPr>
              <a:t>www.phuongnam.edu.vn</a:t>
            </a:r>
            <a:endParaRPr/>
          </a:p>
        </p:txBody>
      </p:sp>
      <p:sp>
        <p:nvSpPr>
          <p:cNvPr id="468" name="Google Shape;468;p17"/>
          <p:cNvSpPr txBox="1"/>
          <p:nvPr/>
        </p:nvSpPr>
        <p:spPr>
          <a:xfrm>
            <a:off x="424739" y="296479"/>
            <a:ext cx="4985387" cy="52318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800" b="1" dirty="0">
                <a:solidFill>
                  <a:srgbClr val="002060"/>
                </a:solidFill>
                <a:latin typeface="Times New Roman"/>
                <a:ea typeface="Times New Roman"/>
                <a:cs typeface="Times New Roman"/>
                <a:sym typeface="Times New Roman"/>
              </a:rPr>
              <a:t>SPEAKING WITH NOBITA</a:t>
            </a:r>
            <a:endParaRPr sz="2800" b="1" dirty="0">
              <a:solidFill>
                <a:srgbClr val="002060"/>
              </a:solidFill>
              <a:latin typeface="Times New Roman"/>
              <a:ea typeface="Times New Roman"/>
              <a:cs typeface="Times New Roman"/>
              <a:sym typeface="Times New Roman"/>
            </a:endParaRPr>
          </a:p>
        </p:txBody>
      </p:sp>
      <p:sp>
        <p:nvSpPr>
          <p:cNvPr id="469" name="Google Shape;469;p17"/>
          <p:cNvSpPr/>
          <p:nvPr/>
        </p:nvSpPr>
        <p:spPr>
          <a:xfrm>
            <a:off x="6851497" y="136957"/>
            <a:ext cx="5154583" cy="2800581"/>
          </a:xfrm>
          <a:prstGeom prst="wedgeEllipseCallout">
            <a:avLst>
              <a:gd name="adj1" fmla="val -61236"/>
              <a:gd name="adj2" fmla="val 59876"/>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17"/>
          <p:cNvSpPr txBox="1"/>
          <p:nvPr/>
        </p:nvSpPr>
        <p:spPr>
          <a:xfrm>
            <a:off x="7267764" y="567771"/>
            <a:ext cx="4195287" cy="1938952"/>
          </a:xfrm>
          <a:prstGeom prst="rect">
            <a:avLst/>
          </a:prstGeom>
          <a:noFill/>
          <a:ln>
            <a:noFill/>
          </a:ln>
        </p:spPr>
        <p:txBody>
          <a:bodyPr spcFirstLastPara="1" wrap="square" lIns="91425" tIns="45700" rIns="91425" bIns="45700" anchor="ctr" anchorCtr="0">
            <a:spAutoFit/>
          </a:bodyPr>
          <a:lstStyle/>
          <a:p>
            <a:pPr marL="514350" marR="0" lvl="0" indent="-514350" algn="l" rtl="0">
              <a:spcBef>
                <a:spcPts val="0"/>
              </a:spcBef>
              <a:spcAft>
                <a:spcPts val="0"/>
              </a:spcAft>
              <a:buClr>
                <a:schemeClr val="dk1"/>
              </a:buClr>
              <a:buSzPts val="2400"/>
              <a:buFont typeface="Calibri"/>
              <a:buAutoNum type="arabicPeriod"/>
            </a:pPr>
            <a:r>
              <a:rPr lang="en-US" sz="2400" b="1" dirty="0">
                <a:solidFill>
                  <a:schemeClr val="dk1"/>
                </a:solidFill>
                <a:latin typeface="Calibri"/>
                <a:ea typeface="Calibri"/>
                <a:cs typeface="Calibri"/>
                <a:sym typeface="Calibri"/>
              </a:rPr>
              <a:t>Compare and &amp; contrast the two photos </a:t>
            </a:r>
            <a:endParaRPr dirty="0"/>
          </a:p>
          <a:p>
            <a:pPr marL="514350" marR="0" lvl="0" indent="-514350" algn="l" rtl="0">
              <a:spcBef>
                <a:spcPts val="0"/>
              </a:spcBef>
              <a:spcAft>
                <a:spcPts val="0"/>
              </a:spcAft>
              <a:buClr>
                <a:schemeClr val="dk1"/>
              </a:buClr>
              <a:buSzPts val="2400"/>
              <a:buFont typeface="Calibri"/>
              <a:buAutoNum type="arabicPeriod"/>
            </a:pPr>
            <a:r>
              <a:rPr lang="en-US" sz="2400" b="1" dirty="0">
                <a:solidFill>
                  <a:schemeClr val="dk1"/>
                </a:solidFill>
                <a:latin typeface="Calibri"/>
                <a:ea typeface="Calibri"/>
                <a:cs typeface="Calibri"/>
                <a:sym typeface="Calibri"/>
              </a:rPr>
              <a:t>Talk about differences, similarities and speculation by using following phrases </a:t>
            </a:r>
            <a:endParaRPr sz="24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0974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18"/>
          <p:cNvPicPr preferRelativeResize="0"/>
          <p:nvPr/>
        </p:nvPicPr>
        <p:blipFill rotWithShape="1">
          <a:blip r:embed="rId3">
            <a:alphaModFix/>
          </a:blip>
          <a:srcRect/>
          <a:stretch/>
        </p:blipFill>
        <p:spPr>
          <a:xfrm>
            <a:off x="10761119" y="5875077"/>
            <a:ext cx="1403864" cy="911788"/>
          </a:xfrm>
          <a:prstGeom prst="rect">
            <a:avLst/>
          </a:prstGeom>
          <a:noFill/>
          <a:ln>
            <a:noFill/>
          </a:ln>
        </p:spPr>
      </p:pic>
      <p:pic>
        <p:nvPicPr>
          <p:cNvPr id="477" name="Google Shape;477;p18"/>
          <p:cNvPicPr preferRelativeResize="0"/>
          <p:nvPr/>
        </p:nvPicPr>
        <p:blipFill rotWithShape="1">
          <a:blip r:embed="rId4">
            <a:alphaModFix/>
          </a:blip>
          <a:srcRect l="-2622" t="-1638" r="-2712" b="-1689"/>
          <a:stretch/>
        </p:blipFill>
        <p:spPr>
          <a:xfrm>
            <a:off x="174252" y="6036728"/>
            <a:ext cx="500975" cy="720159"/>
          </a:xfrm>
          <a:prstGeom prst="rect">
            <a:avLst/>
          </a:prstGeom>
          <a:noFill/>
          <a:ln>
            <a:noFill/>
          </a:ln>
        </p:spPr>
      </p:pic>
      <p:sp>
        <p:nvSpPr>
          <p:cNvPr id="478" name="Google Shape;478;p18"/>
          <p:cNvSpPr txBox="1"/>
          <p:nvPr/>
        </p:nvSpPr>
        <p:spPr>
          <a:xfrm>
            <a:off x="874645" y="6449439"/>
            <a:ext cx="6682902" cy="2585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200">
                <a:solidFill>
                  <a:srgbClr val="009A4E"/>
                </a:solidFill>
                <a:latin typeface="Lato Black"/>
                <a:ea typeface="Lato Black"/>
                <a:cs typeface="Lato Black"/>
                <a:sym typeface="Lato Black"/>
              </a:rPr>
              <a:t>www.phuongnam.edu.vn</a:t>
            </a:r>
            <a:endParaRPr/>
          </a:p>
        </p:txBody>
      </p:sp>
      <p:sp>
        <p:nvSpPr>
          <p:cNvPr id="481" name="Google Shape;481;p18"/>
          <p:cNvSpPr txBox="1"/>
          <p:nvPr/>
        </p:nvSpPr>
        <p:spPr>
          <a:xfrm>
            <a:off x="424739" y="62618"/>
            <a:ext cx="1142436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dirty="0">
                <a:solidFill>
                  <a:schemeClr val="dk1"/>
                </a:solidFill>
                <a:latin typeface="Calibri"/>
                <a:ea typeface="Calibri"/>
                <a:cs typeface="Calibri"/>
                <a:sym typeface="Calibri"/>
              </a:rPr>
              <a:t>Using the following phrase:</a:t>
            </a:r>
            <a:endParaRPr sz="3200" b="1" u="sng" dirty="0">
              <a:solidFill>
                <a:schemeClr val="dk1"/>
              </a:solidFill>
              <a:latin typeface="Calibri"/>
              <a:ea typeface="Calibri"/>
              <a:cs typeface="Calibri"/>
              <a:sym typeface="Calibri"/>
            </a:endParaRPr>
          </a:p>
        </p:txBody>
      </p:sp>
      <p:sp>
        <p:nvSpPr>
          <p:cNvPr id="9" name="TextBox 8"/>
          <p:cNvSpPr txBox="1"/>
          <p:nvPr/>
        </p:nvSpPr>
        <p:spPr>
          <a:xfrm>
            <a:off x="3338376" y="663307"/>
            <a:ext cx="6641943" cy="671851"/>
          </a:xfrm>
          <a:prstGeom prst="rect">
            <a:avLst/>
          </a:prstGeom>
          <a:noFill/>
        </p:spPr>
        <p:txBody>
          <a:bodyPr wrap="square" rtlCol="0">
            <a:spAutoFit/>
          </a:bodyPr>
          <a:lstStyle/>
          <a:p>
            <a:pPr marL="342900" indent="-342900">
              <a:lnSpc>
                <a:spcPct val="150000"/>
              </a:lnSpc>
              <a:buAutoNum type="arabicPeriod"/>
            </a:pPr>
            <a:r>
              <a:rPr lang="en-US" sz="2800" b="1" i="1" dirty="0">
                <a:solidFill>
                  <a:srgbClr val="FF0000"/>
                </a:solidFill>
              </a:rPr>
              <a:t>The common theme in the photos is...</a:t>
            </a:r>
          </a:p>
        </p:txBody>
      </p:sp>
      <p:pic>
        <p:nvPicPr>
          <p:cNvPr id="12" name="Picture 11"/>
          <p:cNvPicPr>
            <a:picLocks noChangeAspect="1"/>
          </p:cNvPicPr>
          <p:nvPr/>
        </p:nvPicPr>
        <p:blipFill>
          <a:blip r:embed="rId5"/>
          <a:stretch>
            <a:fillRect/>
          </a:stretch>
        </p:blipFill>
        <p:spPr>
          <a:xfrm>
            <a:off x="5732682" y="1430538"/>
            <a:ext cx="5722525" cy="316266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227" y="1430538"/>
            <a:ext cx="4743997" cy="3162665"/>
          </a:xfrm>
          <a:prstGeom prst="rect">
            <a:avLst/>
          </a:prstGeom>
        </p:spPr>
      </p:pic>
      <p:sp>
        <p:nvSpPr>
          <p:cNvPr id="13" name="Google Shape;493;p19"/>
          <p:cNvSpPr/>
          <p:nvPr/>
        </p:nvSpPr>
        <p:spPr>
          <a:xfrm>
            <a:off x="598194" y="4802026"/>
            <a:ext cx="10857014" cy="864228"/>
          </a:xfrm>
          <a:prstGeom prst="roundRect">
            <a:avLst>
              <a:gd name="adj" fmla="val 16667"/>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dirty="0">
                <a:solidFill>
                  <a:srgbClr val="000000"/>
                </a:solidFill>
                <a:latin typeface="Calibri"/>
                <a:ea typeface="Calibri"/>
                <a:cs typeface="Calibri"/>
                <a:sym typeface="Calibri"/>
              </a:rPr>
              <a:t>1. The common theme in the photos is plastics. </a:t>
            </a:r>
            <a:endParaRPr sz="3000" b="1" dirty="0">
              <a:solidFill>
                <a:srgbClr val="000000"/>
              </a:solidFill>
              <a:latin typeface="Calibri"/>
              <a:ea typeface="Calibri"/>
              <a:cs typeface="Calibri"/>
              <a:sym typeface="Calibri"/>
            </a:endParaRPr>
          </a:p>
        </p:txBody>
      </p:sp>
      <p:sp>
        <p:nvSpPr>
          <p:cNvPr id="14" name="Rounded Rectangle 13"/>
          <p:cNvSpPr/>
          <p:nvPr/>
        </p:nvSpPr>
        <p:spPr>
          <a:xfrm>
            <a:off x="758639" y="1647471"/>
            <a:ext cx="232011" cy="252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A</a:t>
            </a:r>
          </a:p>
        </p:txBody>
      </p:sp>
    </p:spTree>
    <p:extLst>
      <p:ext uri="{BB962C8B-B14F-4D97-AF65-F5344CB8AC3E}">
        <p14:creationId xmlns:p14="http://schemas.microsoft.com/office/powerpoint/2010/main" val="406713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1752</TotalTime>
  <Words>611</Words>
  <Application>Microsoft Office PowerPoint</Application>
  <PresentationFormat>Widescreen</PresentationFormat>
  <Paragraphs>83</Paragraphs>
  <Slides>19</Slides>
  <Notes>9</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Lato Black</vt:lpstr>
      <vt:lpstr>Ravie</vt:lpstr>
      <vt:lpstr>Times New Roman</vt:lpstr>
      <vt:lpstr>VNI-Times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Diep Huynh</dc:creator>
  <cp:lastModifiedBy>TRI NGUYEN</cp:lastModifiedBy>
  <cp:revision>119</cp:revision>
  <dcterms:created xsi:type="dcterms:W3CDTF">2021-04-22T17:27:42Z</dcterms:created>
  <dcterms:modified xsi:type="dcterms:W3CDTF">2022-06-11T06:41:53Z</dcterms:modified>
</cp:coreProperties>
</file>