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27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AF63B6B-476A-47B5-ACDA-38C526899E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8250" y="900113"/>
            <a:ext cx="3619500" cy="5057775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371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7BE11B2-01BA-4451-A57D-AD0E423C0D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8250" y="900113"/>
            <a:ext cx="2409825" cy="5057775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128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26D80FD2-E390-4C9D-84E5-37DD8E07F3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5268" y="628233"/>
            <a:ext cx="5572362" cy="199114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8061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7F3DB136-D64F-4B50-A810-DCF546F4DC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28432" y="1190627"/>
            <a:ext cx="3343568" cy="4476748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0562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867759EC-DABA-4010-8083-83A0137A02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48600" y="628233"/>
            <a:ext cx="3429000" cy="56015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775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C622A1E8-24CB-4306-B218-FC16CBFE84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200399"/>
            <a:ext cx="8447555" cy="23514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480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64BFBDE-18ED-4B23-A7C5-89C5FAD82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4390" y="628233"/>
            <a:ext cx="3429000" cy="56015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9249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5517A03-5D22-4B88-832D-1174712D94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9857" y="1190626"/>
            <a:ext cx="3343568" cy="4476748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068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DD16BDB-48A6-4584-BDF9-40A5DFDA55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476750"/>
            <a:ext cx="12192000" cy="23812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7193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FE2C2D3C-AC8E-4062-A681-D5F8779040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52956" y="1351508"/>
            <a:ext cx="4181769" cy="4154984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9783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80959AF1-CFEB-4165-95CE-1BF3AAD3B9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43975" y="1267450"/>
            <a:ext cx="3248025" cy="43231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649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0C20C418-6039-4423-BF82-A16717E2F4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72500" y="3354063"/>
            <a:ext cx="3619500" cy="224313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7027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71953134-8783-4274-8676-D48FA7F67A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90197" y="1133057"/>
            <a:ext cx="2658983" cy="2800768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650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001E2E77-B695-40B5-99EA-70F2D75296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3812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2836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70BC17A5-8EA0-4393-B7D9-99602185F9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4101576"/>
            <a:ext cx="8185094" cy="202299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3841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C38FDF0-F21B-4150-B503-3FF06C1547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81741" y="3075532"/>
            <a:ext cx="2658983" cy="2800768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8215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02734F1A-C9FF-4B97-992D-4D2AD201E3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52476"/>
            <a:ext cx="3305713" cy="535304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3854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7CE55BD0-52D8-42BE-9BEF-6ADEE00671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5375" y="1190626"/>
            <a:ext cx="2488238" cy="4476748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6318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2836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9199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760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98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B3554C7-6112-4953-8091-5CCA311983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9940" y="847933"/>
            <a:ext cx="3619500" cy="3752850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57249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08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88FB41E-E983-43F4-B4C9-20769310B7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990850"/>
            <a:ext cx="6657975" cy="260635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2429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1ABC1D2-5263-450C-94AE-762BB6E76B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6250" y="900113"/>
            <a:ext cx="3619500" cy="5057775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886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FA4A283F-90BE-47B6-8384-7246863721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4850" y="628234"/>
            <a:ext cx="2438400" cy="56015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990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56BC480-81E4-4708-8FBC-ACACD58124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46655" y="1009963"/>
            <a:ext cx="3619500" cy="4838075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142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2A19CF49-5CF6-44A1-9FE3-F6E4F30346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33500" y="2981325"/>
            <a:ext cx="3619500" cy="3090237"/>
          </a:xfrm>
          <a:prstGeom prst="round2SameRect">
            <a:avLst>
              <a:gd name="adj1" fmla="val 50000"/>
              <a:gd name="adj2" fmla="val 7368"/>
            </a:avLst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059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1354AF64-CB71-44EC-9FBD-C7CF31F0A3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9925" y="1152108"/>
            <a:ext cx="5172075" cy="280076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2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072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13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8637E0-8154-402D-B5F6-121409CBA36E}"/>
              </a:ext>
            </a:extLst>
          </p:cNvPr>
          <p:cNvSpPr/>
          <p:nvPr/>
        </p:nvSpPr>
        <p:spPr>
          <a:xfrm>
            <a:off x="4067175" y="4562474"/>
            <a:ext cx="790575" cy="2295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E2EC15-C940-4078-AB42-4C77A9208F7B}"/>
              </a:ext>
            </a:extLst>
          </p:cNvPr>
          <p:cNvSpPr/>
          <p:nvPr/>
        </p:nvSpPr>
        <p:spPr>
          <a:xfrm>
            <a:off x="0" y="0"/>
            <a:ext cx="40671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07E926-A1DF-4D52-9EC3-5E6CF8706F19}"/>
              </a:ext>
            </a:extLst>
          </p:cNvPr>
          <p:cNvSpPr txBox="1"/>
          <p:nvPr/>
        </p:nvSpPr>
        <p:spPr>
          <a:xfrm>
            <a:off x="6032210" y="3157120"/>
            <a:ext cx="492154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Indahna</a:t>
            </a:r>
          </a:p>
          <a:p>
            <a:r>
              <a:rPr lang="en-ID" sz="8800">
                <a:latin typeface="Marcellus" panose="020E0602050203020307" pitchFamily="34" charset="0"/>
              </a:rPr>
              <a:t>Aesthetic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AC0FFF-C4D4-4260-91CD-B26A3977F540}"/>
              </a:ext>
            </a:extLst>
          </p:cNvPr>
          <p:cNvSpPr txBox="1"/>
          <p:nvPr/>
        </p:nvSpPr>
        <p:spPr>
          <a:xfrm>
            <a:off x="6032210" y="1662760"/>
            <a:ext cx="4926254" cy="881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sit, consectetur adipiscing elit. Quisque dignissim, tellus nec vehicula, leo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BB4F14FC-5D51-416B-B5C8-B5DC5C6BA5A0}"/>
              </a:ext>
            </a:extLst>
          </p:cNvPr>
          <p:cNvSpPr/>
          <p:nvPr/>
        </p:nvSpPr>
        <p:spPr>
          <a:xfrm>
            <a:off x="552451" y="407728"/>
            <a:ext cx="1600200" cy="1888185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Graphic 20">
            <a:extLst>
              <a:ext uri="{FF2B5EF4-FFF2-40B4-BE49-F238E27FC236}">
                <a16:creationId xmlns:a16="http://schemas.microsoft.com/office/drawing/2014/main" id="{59D22CBD-B7B4-47CB-A127-DAE99D464015}"/>
              </a:ext>
            </a:extLst>
          </p:cNvPr>
          <p:cNvSpPr/>
          <p:nvPr/>
        </p:nvSpPr>
        <p:spPr>
          <a:xfrm>
            <a:off x="10514711" y="2910948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AD70A83-54FF-494A-BC7D-4EFB1B4F7B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7500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641DA7-2586-4957-9EA7-9AB72D6E1BB2}"/>
              </a:ext>
            </a:extLst>
          </p:cNvPr>
          <p:cNvSpPr txBox="1"/>
          <p:nvPr/>
        </p:nvSpPr>
        <p:spPr>
          <a:xfrm>
            <a:off x="4762632" y="1429375"/>
            <a:ext cx="619111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Memorable</a:t>
            </a:r>
          </a:p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Industry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16364C-54E3-400A-A7A7-B97E826F1500}"/>
              </a:ext>
            </a:extLst>
          </p:cNvPr>
          <p:cNvSpPr txBox="1"/>
          <p:nvPr/>
        </p:nvSpPr>
        <p:spPr>
          <a:xfrm>
            <a:off x="4762632" y="4661123"/>
            <a:ext cx="6426490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sit amet, adipiscing. Curabitur a pretium arcu. Mauris bibendum a arcu placerat. Morbi et quam tincidunt, tempus tellus, blandit diam. Vestibulum ac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6FB069BE-2D65-4FDB-A579-32A352D6455A}"/>
              </a:ext>
            </a:extLst>
          </p:cNvPr>
          <p:cNvSpPr/>
          <p:nvPr/>
        </p:nvSpPr>
        <p:spPr>
          <a:xfrm>
            <a:off x="10514711" y="3194039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4FCFB6-DFF6-4924-8099-336B32E9D7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88648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682F44-00DB-4C36-A105-4C82A3308E50}"/>
              </a:ext>
            </a:extLst>
          </p:cNvPr>
          <p:cNvSpPr/>
          <p:nvPr/>
        </p:nvSpPr>
        <p:spPr>
          <a:xfrm>
            <a:off x="1" y="-1"/>
            <a:ext cx="12192000" cy="1991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8D561F-416B-4AAA-8E4C-7DC6423B5993}"/>
              </a:ext>
            </a:extLst>
          </p:cNvPr>
          <p:cNvSpPr txBox="1"/>
          <p:nvPr/>
        </p:nvSpPr>
        <p:spPr>
          <a:xfrm>
            <a:off x="1195267" y="3350003"/>
            <a:ext cx="55723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Handicraft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Tradition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88FA1C-C8B6-43D1-9915-1A48B7AEBF6B}"/>
              </a:ext>
            </a:extLst>
          </p:cNvPr>
          <p:cNvSpPr txBox="1"/>
          <p:nvPr/>
        </p:nvSpPr>
        <p:spPr>
          <a:xfrm>
            <a:off x="7534275" y="3686505"/>
            <a:ext cx="3462457" cy="212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amet, adipiscing. Curabitur a pretium arcu. Mauris bibendum a arcu placerat. Morbi et quam tincidunt, tempus tellus, blandit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F46B0-DB09-4FD6-AD4E-462002DA36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69897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30043C-3534-4AA7-B1B6-293B09540823}"/>
              </a:ext>
            </a:extLst>
          </p:cNvPr>
          <p:cNvSpPr txBox="1"/>
          <p:nvPr/>
        </p:nvSpPr>
        <p:spPr>
          <a:xfrm>
            <a:off x="5352737" y="1190627"/>
            <a:ext cx="561083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Wood</a:t>
            </a:r>
            <a:r>
              <a:rPr lang="en-ID" sz="8800">
                <a:latin typeface="Marcellus" panose="020E0602050203020307" pitchFamily="34" charset="0"/>
              </a:rPr>
              <a:t> and</a:t>
            </a:r>
          </a:p>
          <a:p>
            <a:r>
              <a:rPr lang="en-ID" sz="8800">
                <a:latin typeface="Marcellus" panose="020E0602050203020307" pitchFamily="34" charset="0"/>
              </a:rPr>
              <a:t>Splinters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A52FB7-87AE-4243-84E9-98D1F70F3693}"/>
              </a:ext>
            </a:extLst>
          </p:cNvPr>
          <p:cNvSpPr txBox="1"/>
          <p:nvPr/>
        </p:nvSpPr>
        <p:spPr>
          <a:xfrm>
            <a:off x="5352737" y="4370608"/>
            <a:ext cx="5610831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tincidunt, tempus tellus, blandit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DE849B63-8846-4BC4-BC0C-F3A4DC161B11}"/>
              </a:ext>
            </a:extLst>
          </p:cNvPr>
          <p:cNvSpPr/>
          <p:nvPr/>
        </p:nvSpPr>
        <p:spPr>
          <a:xfrm>
            <a:off x="10524529" y="2955291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220150-42EC-49E6-898A-AF1916952F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23489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6D0F15-ABBF-4B5E-A762-D1B89A596399}"/>
              </a:ext>
            </a:extLst>
          </p:cNvPr>
          <p:cNvSpPr txBox="1"/>
          <p:nvPr/>
        </p:nvSpPr>
        <p:spPr>
          <a:xfrm>
            <a:off x="1103491" y="3260092"/>
            <a:ext cx="45448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Goods</a:t>
            </a:r>
          </a:p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Clothing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222779-DCDE-4234-994D-33FBF6529C40}"/>
              </a:ext>
            </a:extLst>
          </p:cNvPr>
          <p:cNvSpPr txBox="1"/>
          <p:nvPr/>
        </p:nvSpPr>
        <p:spPr>
          <a:xfrm>
            <a:off x="1103491" y="1236883"/>
            <a:ext cx="4611509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sit amet. Curabitur a pretium. Mauris bibendum a arcu placerat. Morbi et quam tincidunt, tempus tellus.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04B40605-C9C8-4155-A8FF-93049D47CFC0}"/>
              </a:ext>
            </a:extLst>
          </p:cNvPr>
          <p:cNvSpPr/>
          <p:nvPr/>
        </p:nvSpPr>
        <p:spPr>
          <a:xfrm>
            <a:off x="5903723" y="3288250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56FCC3-02DA-4571-A47E-3761BACA0D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48817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957030-F4C2-43D1-B7EA-995ABFC20999}"/>
              </a:ext>
            </a:extLst>
          </p:cNvPr>
          <p:cNvSpPr/>
          <p:nvPr/>
        </p:nvSpPr>
        <p:spPr>
          <a:xfrm>
            <a:off x="1" y="5551825"/>
            <a:ext cx="8447554" cy="1306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0EB40-0C25-4B87-AC39-3816B4221372}"/>
              </a:ext>
            </a:extLst>
          </p:cNvPr>
          <p:cNvSpPr txBox="1"/>
          <p:nvPr/>
        </p:nvSpPr>
        <p:spPr>
          <a:xfrm>
            <a:off x="1507835" y="1306175"/>
            <a:ext cx="69397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New</a:t>
            </a:r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 Blankets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898919-14A1-4006-B9A2-5495FBAE47EA}"/>
              </a:ext>
            </a:extLst>
          </p:cNvPr>
          <p:cNvSpPr/>
          <p:nvPr/>
        </p:nvSpPr>
        <p:spPr>
          <a:xfrm>
            <a:off x="0" y="5551825"/>
            <a:ext cx="1507835" cy="13061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096F1-5D8C-4571-9F8E-6EA10A850313}"/>
              </a:ext>
            </a:extLst>
          </p:cNvPr>
          <p:cNvSpPr txBox="1"/>
          <p:nvPr/>
        </p:nvSpPr>
        <p:spPr>
          <a:xfrm>
            <a:off x="9038913" y="3312231"/>
            <a:ext cx="2448238" cy="212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adipiscing. Curabitur a pretium. Mauris a arcu placerat. Morbi et quam tincidunt</a:t>
            </a:r>
          </a:p>
        </p:txBody>
      </p:sp>
      <p:sp>
        <p:nvSpPr>
          <p:cNvPr id="9" name="Graphic 20">
            <a:extLst>
              <a:ext uri="{FF2B5EF4-FFF2-40B4-BE49-F238E27FC236}">
                <a16:creationId xmlns:a16="http://schemas.microsoft.com/office/drawing/2014/main" id="{DCC49C7F-02C0-4923-A2C9-F1CAF85A5896}"/>
              </a:ext>
            </a:extLst>
          </p:cNvPr>
          <p:cNvSpPr/>
          <p:nvPr/>
        </p:nvSpPr>
        <p:spPr>
          <a:xfrm>
            <a:off x="9823993" y="1511398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EACE1E-01D5-4006-967D-DAB8179F57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73050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34495A4-0BBB-4C60-B3B3-D2DF397E7CD5}"/>
              </a:ext>
            </a:extLst>
          </p:cNvPr>
          <p:cNvSpPr/>
          <p:nvPr/>
        </p:nvSpPr>
        <p:spPr>
          <a:xfrm>
            <a:off x="984390" y="6229767"/>
            <a:ext cx="3429000" cy="6282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9FE7DE-A45B-48B6-8FE2-AA2D63E3C0C5}"/>
              </a:ext>
            </a:extLst>
          </p:cNvPr>
          <p:cNvSpPr txBox="1"/>
          <p:nvPr/>
        </p:nvSpPr>
        <p:spPr>
          <a:xfrm>
            <a:off x="5479760" y="2705725"/>
            <a:ext cx="57278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Handymen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948478FF-9D63-4C2F-999C-B1799BEA425A}"/>
              </a:ext>
            </a:extLst>
          </p:cNvPr>
          <p:cNvSpPr/>
          <p:nvPr/>
        </p:nvSpPr>
        <p:spPr>
          <a:xfrm>
            <a:off x="7904646" y="1101823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742646-EE28-4695-ABEF-218456EE8058}"/>
              </a:ext>
            </a:extLst>
          </p:cNvPr>
          <p:cNvSpPr txBox="1"/>
          <p:nvPr/>
        </p:nvSpPr>
        <p:spPr>
          <a:xfrm>
            <a:off x="5479760" y="4459412"/>
            <a:ext cx="5727848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tincidunt, tempus tellus, blandit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DECADF-B98C-4AA2-AC55-B9F408ADDB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44980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AE0EF7-57C9-47F9-9FD9-E80B4AD0F59C}"/>
              </a:ext>
            </a:extLst>
          </p:cNvPr>
          <p:cNvSpPr/>
          <p:nvPr/>
        </p:nvSpPr>
        <p:spPr>
          <a:xfrm>
            <a:off x="10114064" y="1"/>
            <a:ext cx="207793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CA0BAA-704F-4BF8-8C27-9B3302FC431B}"/>
              </a:ext>
            </a:extLst>
          </p:cNvPr>
          <p:cNvSpPr txBox="1"/>
          <p:nvPr/>
        </p:nvSpPr>
        <p:spPr>
          <a:xfrm>
            <a:off x="5423745" y="1315075"/>
            <a:ext cx="3366627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Tools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Wood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7D412-57B9-4E2C-968C-8F8EE46C0946}"/>
              </a:ext>
            </a:extLst>
          </p:cNvPr>
          <p:cNvSpPr txBox="1"/>
          <p:nvPr/>
        </p:nvSpPr>
        <p:spPr>
          <a:xfrm>
            <a:off x="5423745" y="4370609"/>
            <a:ext cx="3810000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adipiscing. Curabitur a pretium. Mauris a arcu placerat. Morbi et quam tincidunt</a:t>
            </a:r>
          </a:p>
        </p:txBody>
      </p:sp>
      <p:sp>
        <p:nvSpPr>
          <p:cNvPr id="8" name="Graphic 20">
            <a:extLst>
              <a:ext uri="{FF2B5EF4-FFF2-40B4-BE49-F238E27FC236}">
                <a16:creationId xmlns:a16="http://schemas.microsoft.com/office/drawing/2014/main" id="{28364568-2FA3-474E-8D41-B755D636B656}"/>
              </a:ext>
            </a:extLst>
          </p:cNvPr>
          <p:cNvSpPr/>
          <p:nvPr/>
        </p:nvSpPr>
        <p:spPr>
          <a:xfrm>
            <a:off x="10713992" y="2197406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177D4-0D26-4AC5-BE8B-4849B124E8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03158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2ADC8E-BD71-465D-BB4C-0143B0D5EB30}"/>
              </a:ext>
            </a:extLst>
          </p:cNvPr>
          <p:cNvSpPr txBox="1"/>
          <p:nvPr/>
        </p:nvSpPr>
        <p:spPr>
          <a:xfrm>
            <a:off x="4711269" y="980866"/>
            <a:ext cx="629371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Patterns</a:t>
            </a:r>
          </a:p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and Writing</a:t>
            </a:r>
          </a:p>
        </p:txBody>
      </p:sp>
      <p:sp>
        <p:nvSpPr>
          <p:cNvPr id="6" name="Graphic 20">
            <a:extLst>
              <a:ext uri="{FF2B5EF4-FFF2-40B4-BE49-F238E27FC236}">
                <a16:creationId xmlns:a16="http://schemas.microsoft.com/office/drawing/2014/main" id="{1318E62F-C6E9-401B-BFA6-3135B3867C9F}"/>
              </a:ext>
            </a:extLst>
          </p:cNvPr>
          <p:cNvSpPr/>
          <p:nvPr/>
        </p:nvSpPr>
        <p:spPr>
          <a:xfrm>
            <a:off x="10126903" y="1018965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2530FF-4FBB-4A0B-9861-A685E8B95E3C}"/>
              </a:ext>
            </a:extLst>
          </p:cNvPr>
          <p:cNvSpPr txBox="1"/>
          <p:nvPr/>
        </p:nvSpPr>
        <p:spPr>
          <a:xfrm>
            <a:off x="1187020" y="2285999"/>
            <a:ext cx="2775380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sit. Curabitur a pretium. Mauris a placerat. Morbi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8DC0BF-3F58-4C73-B234-5450B24017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4426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D0396C-F3C5-432F-97D4-F21059340461}"/>
              </a:ext>
            </a:extLst>
          </p:cNvPr>
          <p:cNvSpPr/>
          <p:nvPr/>
        </p:nvSpPr>
        <p:spPr>
          <a:xfrm>
            <a:off x="9043840" y="1"/>
            <a:ext cx="314816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1D052F-64AC-4B81-B1B2-897C0766660F}"/>
              </a:ext>
            </a:extLst>
          </p:cNvPr>
          <p:cNvSpPr txBox="1"/>
          <p:nvPr/>
        </p:nvSpPr>
        <p:spPr>
          <a:xfrm>
            <a:off x="3043770" y="1351508"/>
            <a:ext cx="280076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Visit</a:t>
            </a:r>
          </a:p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Our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Place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0004D6B3-CACD-435A-89D0-FBDF45EBC416}"/>
              </a:ext>
            </a:extLst>
          </p:cNvPr>
          <p:cNvSpPr/>
          <p:nvPr/>
        </p:nvSpPr>
        <p:spPr>
          <a:xfrm>
            <a:off x="1057275" y="2910948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81D23-C789-47A5-A451-3E2C10A342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24543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170B99-407F-4BBB-8301-6367F8A4D28E}"/>
              </a:ext>
            </a:extLst>
          </p:cNvPr>
          <p:cNvSpPr/>
          <p:nvPr/>
        </p:nvSpPr>
        <p:spPr>
          <a:xfrm>
            <a:off x="8943975" y="0"/>
            <a:ext cx="742948" cy="12674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F01629-BC8D-49D5-9757-B628041A36AF}"/>
              </a:ext>
            </a:extLst>
          </p:cNvPr>
          <p:cNvSpPr/>
          <p:nvPr/>
        </p:nvSpPr>
        <p:spPr>
          <a:xfrm>
            <a:off x="9686924" y="1"/>
            <a:ext cx="2505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E05F8B-8263-4C93-9D09-A320CB26246E}"/>
              </a:ext>
            </a:extLst>
          </p:cNvPr>
          <p:cNvSpPr txBox="1"/>
          <p:nvPr/>
        </p:nvSpPr>
        <p:spPr>
          <a:xfrm>
            <a:off x="1861561" y="1267450"/>
            <a:ext cx="486222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Ancient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Tradition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F74580-30EE-4BD6-9764-647B9549DA41}"/>
              </a:ext>
            </a:extLst>
          </p:cNvPr>
          <p:cNvSpPr txBox="1"/>
          <p:nvPr/>
        </p:nvSpPr>
        <p:spPr>
          <a:xfrm>
            <a:off x="1861561" y="4293785"/>
            <a:ext cx="5406014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tincidunt, tempus tellus, blandit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44E73-4EFA-4A39-9E7A-26C6DA45E9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6631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475F46-2773-4E2D-BB98-079F8DB9E35C}"/>
              </a:ext>
            </a:extLst>
          </p:cNvPr>
          <p:cNvSpPr txBox="1"/>
          <p:nvPr/>
        </p:nvSpPr>
        <p:spPr>
          <a:xfrm>
            <a:off x="1041110" y="1503099"/>
            <a:ext cx="65950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C9AFBA-CEA3-46F6-8093-7EA72A8E2404}"/>
              </a:ext>
            </a:extLst>
          </p:cNvPr>
          <p:cNvSpPr txBox="1"/>
          <p:nvPr/>
        </p:nvSpPr>
        <p:spPr>
          <a:xfrm>
            <a:off x="1041111" y="3619500"/>
            <a:ext cx="6595074" cy="171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sit amet, consectetur adipiscing. Curabitur a pretium arcu. Mauris bibendum a arcu nec placerat. Morbi et quam tincidunt, tempus tellus, blandit diam. Vestibulum ac varius neque. Pellentesque sit amet orci sed metus vehicula ut.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A8FEEE43-714A-46E1-8382-AF14C4488276}"/>
              </a:ext>
            </a:extLst>
          </p:cNvPr>
          <p:cNvSpPr/>
          <p:nvPr/>
        </p:nvSpPr>
        <p:spPr>
          <a:xfrm>
            <a:off x="9969205" y="805924"/>
            <a:ext cx="1181685" cy="1394351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3E4344-7F8C-4A20-A8A5-16EA52C329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01890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EBB03B-641D-4E3D-992C-6FEDA0AC7432}"/>
              </a:ext>
            </a:extLst>
          </p:cNvPr>
          <p:cNvSpPr txBox="1"/>
          <p:nvPr/>
        </p:nvSpPr>
        <p:spPr>
          <a:xfrm>
            <a:off x="1342819" y="1133058"/>
            <a:ext cx="521168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Use </a:t>
            </a:r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Good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Travel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F53F27-C427-4E6A-AC54-A7D5D9F560B4}"/>
              </a:ext>
            </a:extLst>
          </p:cNvPr>
          <p:cNvSpPr txBox="1"/>
          <p:nvPr/>
        </p:nvSpPr>
        <p:spPr>
          <a:xfrm>
            <a:off x="6554502" y="4428177"/>
            <a:ext cx="4381706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B8D09852-3DB4-44B3-BFDE-8EE2D59804DD}"/>
              </a:ext>
            </a:extLst>
          </p:cNvPr>
          <p:cNvSpPr/>
          <p:nvPr/>
        </p:nvSpPr>
        <p:spPr>
          <a:xfrm>
            <a:off x="5656961" y="3144898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1C6055-21E8-4A07-8FF9-509198DA704D}"/>
              </a:ext>
            </a:extLst>
          </p:cNvPr>
          <p:cNvSpPr/>
          <p:nvPr/>
        </p:nvSpPr>
        <p:spPr>
          <a:xfrm>
            <a:off x="0" y="5724941"/>
            <a:ext cx="4533900" cy="11330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C6441-1CC5-45CC-BC7C-D52E5441C1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977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E190EF-8AAE-43A8-B242-5D76083D799F}"/>
              </a:ext>
            </a:extLst>
          </p:cNvPr>
          <p:cNvSpPr txBox="1"/>
          <p:nvPr/>
        </p:nvSpPr>
        <p:spPr>
          <a:xfrm>
            <a:off x="1145421" y="3158039"/>
            <a:ext cx="59875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Exploration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D33902-3F0D-46EC-B405-AB1D6F8BEF41}"/>
              </a:ext>
            </a:extLst>
          </p:cNvPr>
          <p:cNvSpPr txBox="1"/>
          <p:nvPr/>
        </p:nvSpPr>
        <p:spPr>
          <a:xfrm>
            <a:off x="7897990" y="3158039"/>
            <a:ext cx="3148589" cy="254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tincidunt, tempus tellus, blandit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49A804C3-0B56-4AD6-B07A-323E0C25C0FC}"/>
              </a:ext>
            </a:extLst>
          </p:cNvPr>
          <p:cNvSpPr/>
          <p:nvPr/>
        </p:nvSpPr>
        <p:spPr>
          <a:xfrm>
            <a:off x="3700150" y="5021322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94CF29-7B8D-45A2-A452-A2A8CF9D18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33304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FE59AD-9A78-4452-B76F-94EECDA2CC79}"/>
              </a:ext>
            </a:extLst>
          </p:cNvPr>
          <p:cNvSpPr txBox="1"/>
          <p:nvPr/>
        </p:nvSpPr>
        <p:spPr>
          <a:xfrm>
            <a:off x="2612735" y="837991"/>
            <a:ext cx="55723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Beautiful</a:t>
            </a:r>
          </a:p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Handicraft</a:t>
            </a:r>
          </a:p>
        </p:txBody>
      </p:sp>
      <p:sp>
        <p:nvSpPr>
          <p:cNvPr id="6" name="Graphic 20">
            <a:extLst>
              <a:ext uri="{FF2B5EF4-FFF2-40B4-BE49-F238E27FC236}">
                <a16:creationId xmlns:a16="http://schemas.microsoft.com/office/drawing/2014/main" id="{C40696B9-9EE3-4D00-87DB-E1BCC95056FE}"/>
              </a:ext>
            </a:extLst>
          </p:cNvPr>
          <p:cNvSpPr/>
          <p:nvPr/>
        </p:nvSpPr>
        <p:spPr>
          <a:xfrm>
            <a:off x="890275" y="1720322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D3204-57C3-4DF3-8050-5DCFAA89488C}"/>
              </a:ext>
            </a:extLst>
          </p:cNvPr>
          <p:cNvSpPr txBox="1"/>
          <p:nvPr/>
        </p:nvSpPr>
        <p:spPr>
          <a:xfrm>
            <a:off x="8913835" y="3996813"/>
            <a:ext cx="2387890" cy="212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sit amet adipiscing. Curabitur a pretium. Mauris bibendum a arcu placerat. Morbi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C0D403-5500-485D-81D3-12FD69485A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29042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061B10-5374-4A89-9383-E2CAC5D7C020}"/>
              </a:ext>
            </a:extLst>
          </p:cNvPr>
          <p:cNvSpPr txBox="1"/>
          <p:nvPr/>
        </p:nvSpPr>
        <p:spPr>
          <a:xfrm>
            <a:off x="1951275" y="981700"/>
            <a:ext cx="828944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Our</a:t>
            </a:r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 Destination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D28215-DB44-4197-B75C-68CA72D7A422}"/>
              </a:ext>
            </a:extLst>
          </p:cNvPr>
          <p:cNvSpPr txBox="1"/>
          <p:nvPr/>
        </p:nvSpPr>
        <p:spPr>
          <a:xfrm>
            <a:off x="1951275" y="3619784"/>
            <a:ext cx="4430475" cy="171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tincidunt, tempus tellus, blandit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27857-36E7-48D9-8E11-83EC60E108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25861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52F1E5-64E7-44EE-8DF9-244DA474BC96}"/>
              </a:ext>
            </a:extLst>
          </p:cNvPr>
          <p:cNvSpPr txBox="1"/>
          <p:nvPr/>
        </p:nvSpPr>
        <p:spPr>
          <a:xfrm>
            <a:off x="4142837" y="1351508"/>
            <a:ext cx="61061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Enjoy</a:t>
            </a:r>
          </a:p>
          <a:p>
            <a:r>
              <a:rPr lang="en-ID" sz="8800">
                <a:solidFill>
                  <a:schemeClr val="bg1"/>
                </a:solidFill>
                <a:latin typeface="Marcellus" panose="020E0602050203020307" pitchFamily="34" charset="0"/>
              </a:rPr>
              <a:t>Your Travel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7F2633-1DC7-4082-A9E8-12A8D85C6BA0}"/>
              </a:ext>
            </a:extLst>
          </p:cNvPr>
          <p:cNvSpPr txBox="1"/>
          <p:nvPr/>
        </p:nvSpPr>
        <p:spPr>
          <a:xfrm>
            <a:off x="4142837" y="4670327"/>
            <a:ext cx="7162262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sit amet, adipiscing. Curabitur a pretium arcu. Mauris bibendum a arcu placerat. Morbi et quam tincidunt, tempus tellus, blandit diam.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7971790E-400E-4520-9673-B600AC40A25B}"/>
              </a:ext>
            </a:extLst>
          </p:cNvPr>
          <p:cNvSpPr/>
          <p:nvPr/>
        </p:nvSpPr>
        <p:spPr>
          <a:xfrm>
            <a:off x="9356347" y="833456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ED298-A0DE-4110-9A6F-AD0A5F4C28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04331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D18A991-52E5-4B0C-A026-9C4E72FBBAA3}"/>
              </a:ext>
            </a:extLst>
          </p:cNvPr>
          <p:cNvSpPr/>
          <p:nvPr/>
        </p:nvSpPr>
        <p:spPr>
          <a:xfrm>
            <a:off x="9953624" y="1"/>
            <a:ext cx="22383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B23D69-7B14-45EE-A975-75EB2D6DE243}"/>
              </a:ext>
            </a:extLst>
          </p:cNvPr>
          <p:cNvSpPr txBox="1"/>
          <p:nvPr/>
        </p:nvSpPr>
        <p:spPr>
          <a:xfrm>
            <a:off x="2302837" y="1159936"/>
            <a:ext cx="55723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Discover</a:t>
            </a:r>
            <a:endParaRPr lang="en-ID" sz="8800">
              <a:solidFill>
                <a:schemeClr val="tx1"/>
              </a:solidFill>
              <a:latin typeface="Marcellus" panose="020E0602050203020307" pitchFamily="34" charset="0"/>
            </a:endParaRP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Handicraft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FB94E1-AE3D-42D2-BBD2-5C02382118DE}"/>
              </a:ext>
            </a:extLst>
          </p:cNvPr>
          <p:cNvSpPr txBox="1"/>
          <p:nvPr/>
        </p:nvSpPr>
        <p:spPr>
          <a:xfrm>
            <a:off x="2302837" y="4401299"/>
            <a:ext cx="5572359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 adipiscing. Curabitur a pretium. Mauris bibendum a arcu placerat. Morbi et quam tincidunt, tempus tellus, blandit</a:t>
            </a:r>
          </a:p>
        </p:txBody>
      </p:sp>
      <p:sp>
        <p:nvSpPr>
          <p:cNvPr id="8" name="Graphic 20">
            <a:extLst>
              <a:ext uri="{FF2B5EF4-FFF2-40B4-BE49-F238E27FC236}">
                <a16:creationId xmlns:a16="http://schemas.microsoft.com/office/drawing/2014/main" id="{8E9E4480-1C8F-4452-8575-53D725B01156}"/>
              </a:ext>
            </a:extLst>
          </p:cNvPr>
          <p:cNvSpPr/>
          <p:nvPr/>
        </p:nvSpPr>
        <p:spPr>
          <a:xfrm>
            <a:off x="755272" y="5180012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B970E0-529A-4FF5-9FE6-F8A19B701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80238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A6679A83-611E-40B7-A414-DC307680FC0D}"/>
              </a:ext>
            </a:extLst>
          </p:cNvPr>
          <p:cNvGrpSpPr/>
          <p:nvPr/>
        </p:nvGrpSpPr>
        <p:grpSpPr>
          <a:xfrm>
            <a:off x="962025" y="1120600"/>
            <a:ext cx="10267951" cy="4616800"/>
            <a:chOff x="962025" y="1120600"/>
            <a:chExt cx="10267951" cy="4616800"/>
          </a:xfrm>
        </p:grpSpPr>
        <p:grpSp>
          <p:nvGrpSpPr>
            <p:cNvPr id="48" name="Graphic 2">
              <a:extLst>
                <a:ext uri="{FF2B5EF4-FFF2-40B4-BE49-F238E27FC236}">
                  <a16:creationId xmlns:a16="http://schemas.microsoft.com/office/drawing/2014/main" id="{AE13C8D9-1163-4C2B-A229-AFB2D96B3848}"/>
                </a:ext>
              </a:extLst>
            </p:cNvPr>
            <p:cNvGrpSpPr/>
            <p:nvPr/>
          </p:nvGrpSpPr>
          <p:grpSpPr>
            <a:xfrm>
              <a:off x="4803219" y="3919061"/>
              <a:ext cx="2667000" cy="1371600"/>
              <a:chOff x="4803219" y="2343150"/>
              <a:chExt cx="2667000" cy="1371600"/>
            </a:xfrm>
            <a:solidFill>
              <a:schemeClr val="accent1"/>
            </a:solidFill>
          </p:grpSpPr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5584FCCC-02CB-48A7-A548-F14DFEBA5671}"/>
                  </a:ext>
                </a:extLst>
              </p:cNvPr>
              <p:cNvSpPr/>
              <p:nvPr/>
            </p:nvSpPr>
            <p:spPr>
              <a:xfrm>
                <a:off x="5467350" y="2894647"/>
                <a:ext cx="1343025" cy="828675"/>
              </a:xfrm>
              <a:custGeom>
                <a:avLst/>
                <a:gdLst>
                  <a:gd name="connsiteX0" fmla="*/ 1345882 w 1343025"/>
                  <a:gd name="connsiteY0" fmla="*/ 0 h 828675"/>
                  <a:gd name="connsiteX1" fmla="*/ 1345882 w 1343025"/>
                  <a:gd name="connsiteY1" fmla="*/ 817245 h 828675"/>
                  <a:gd name="connsiteX2" fmla="*/ 1252538 w 1343025"/>
                  <a:gd name="connsiteY2" fmla="*/ 828675 h 828675"/>
                  <a:gd name="connsiteX3" fmla="*/ 93345 w 1343025"/>
                  <a:gd name="connsiteY3" fmla="*/ 828675 h 828675"/>
                  <a:gd name="connsiteX4" fmla="*/ 0 w 1343025"/>
                  <a:gd name="connsiteY4" fmla="*/ 817245 h 828675"/>
                  <a:gd name="connsiteX5" fmla="*/ 0 w 1343025"/>
                  <a:gd name="connsiteY5" fmla="*/ 0 h 828675"/>
                  <a:gd name="connsiteX6" fmla="*/ 1345882 w 1343025"/>
                  <a:gd name="connsiteY6" fmla="*/ 0 h 828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3025" h="828675">
                    <a:moveTo>
                      <a:pt x="1345882" y="0"/>
                    </a:moveTo>
                    <a:lnTo>
                      <a:pt x="1345882" y="817245"/>
                    </a:lnTo>
                    <a:cubicBezTo>
                      <a:pt x="1315403" y="824865"/>
                      <a:pt x="1283970" y="828675"/>
                      <a:pt x="1252538" y="828675"/>
                    </a:cubicBezTo>
                    <a:lnTo>
                      <a:pt x="93345" y="828675"/>
                    </a:lnTo>
                    <a:cubicBezTo>
                      <a:pt x="61913" y="828675"/>
                      <a:pt x="30480" y="824865"/>
                      <a:pt x="0" y="817245"/>
                    </a:cubicBezTo>
                    <a:lnTo>
                      <a:pt x="0" y="0"/>
                    </a:lnTo>
                    <a:lnTo>
                      <a:pt x="1345882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CFAFBE52-3135-442D-9D4A-C2191066905C}"/>
                  </a:ext>
                </a:extLst>
              </p:cNvPr>
              <p:cNvSpPr/>
              <p:nvPr/>
            </p:nvSpPr>
            <p:spPr>
              <a:xfrm>
                <a:off x="4803457" y="2894647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817245 h 809625"/>
                  <a:gd name="connsiteX2" fmla="*/ 511492 w 657225"/>
                  <a:gd name="connsiteY2" fmla="*/ 744855 h 809625"/>
                  <a:gd name="connsiteX3" fmla="*/ 59055 w 657225"/>
                  <a:gd name="connsiteY3" fmla="*/ 397193 h 809625"/>
                  <a:gd name="connsiteX4" fmla="*/ 0 w 657225"/>
                  <a:gd name="connsiteY4" fmla="*/ 277178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817245"/>
                    </a:lnTo>
                    <a:cubicBezTo>
                      <a:pt x="608647" y="803910"/>
                      <a:pt x="557213" y="779145"/>
                      <a:pt x="511492" y="744855"/>
                    </a:cubicBezTo>
                    <a:lnTo>
                      <a:pt x="59055" y="397193"/>
                    </a:lnTo>
                    <a:cubicBezTo>
                      <a:pt x="20002" y="366713"/>
                      <a:pt x="0" y="321945"/>
                      <a:pt x="0" y="277178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D9B50BCD-A0DE-4245-B270-9E635B8331F4}"/>
                  </a:ext>
                </a:extLst>
              </p:cNvPr>
              <p:cNvSpPr/>
              <p:nvPr/>
            </p:nvSpPr>
            <p:spPr>
              <a:xfrm>
                <a:off x="6813232" y="2894647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277178 h 809625"/>
                  <a:gd name="connsiteX2" fmla="*/ 604838 w 657225"/>
                  <a:gd name="connsiteY2" fmla="*/ 397193 h 809625"/>
                  <a:gd name="connsiteX3" fmla="*/ 152400 w 657225"/>
                  <a:gd name="connsiteY3" fmla="*/ 744855 h 809625"/>
                  <a:gd name="connsiteX4" fmla="*/ 0 w 657225"/>
                  <a:gd name="connsiteY4" fmla="*/ 817245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277178"/>
                    </a:lnTo>
                    <a:cubicBezTo>
                      <a:pt x="663893" y="321945"/>
                      <a:pt x="643890" y="366713"/>
                      <a:pt x="604838" y="397193"/>
                    </a:cubicBezTo>
                    <a:lnTo>
                      <a:pt x="152400" y="744855"/>
                    </a:lnTo>
                    <a:cubicBezTo>
                      <a:pt x="106680" y="780098"/>
                      <a:pt x="55245" y="803910"/>
                      <a:pt x="0" y="817245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D390EB05-D282-41B2-AE85-1569CAFBB357}"/>
                  </a:ext>
                </a:extLst>
              </p:cNvPr>
              <p:cNvSpPr/>
              <p:nvPr/>
            </p:nvSpPr>
            <p:spPr>
              <a:xfrm>
                <a:off x="4803219" y="2343150"/>
                <a:ext cx="2667000" cy="1095375"/>
              </a:xfrm>
              <a:custGeom>
                <a:avLst/>
                <a:gdLst>
                  <a:gd name="connsiteX0" fmla="*/ 2614851 w 2667000"/>
                  <a:gd name="connsiteY0" fmla="*/ 431483 h 1095375"/>
                  <a:gd name="connsiteX1" fmla="*/ 2162413 w 2667000"/>
                  <a:gd name="connsiteY1" fmla="*/ 83820 h 1095375"/>
                  <a:gd name="connsiteX2" fmla="*/ 1916668 w 2667000"/>
                  <a:gd name="connsiteY2" fmla="*/ 0 h 1095375"/>
                  <a:gd name="connsiteX3" fmla="*/ 757476 w 2667000"/>
                  <a:gd name="connsiteY3" fmla="*/ 0 h 1095375"/>
                  <a:gd name="connsiteX4" fmla="*/ 511731 w 2667000"/>
                  <a:gd name="connsiteY4" fmla="*/ 83820 h 1095375"/>
                  <a:gd name="connsiteX5" fmla="*/ 59293 w 2667000"/>
                  <a:gd name="connsiteY5" fmla="*/ 431483 h 1095375"/>
                  <a:gd name="connsiteX6" fmla="*/ 59293 w 2667000"/>
                  <a:gd name="connsiteY6" fmla="*/ 671513 h 1095375"/>
                  <a:gd name="connsiteX7" fmla="*/ 511731 w 2667000"/>
                  <a:gd name="connsiteY7" fmla="*/ 1019175 h 1095375"/>
                  <a:gd name="connsiteX8" fmla="*/ 757476 w 2667000"/>
                  <a:gd name="connsiteY8" fmla="*/ 1102995 h 1095375"/>
                  <a:gd name="connsiteX9" fmla="*/ 1916668 w 2667000"/>
                  <a:gd name="connsiteY9" fmla="*/ 1102995 h 1095375"/>
                  <a:gd name="connsiteX10" fmla="*/ 2162413 w 2667000"/>
                  <a:gd name="connsiteY10" fmla="*/ 1019175 h 1095375"/>
                  <a:gd name="connsiteX11" fmla="*/ 2614851 w 2667000"/>
                  <a:gd name="connsiteY11" fmla="*/ 671513 h 1095375"/>
                  <a:gd name="connsiteX12" fmla="*/ 2614851 w 2667000"/>
                  <a:gd name="connsiteY12" fmla="*/ 431483 h 1095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67000" h="1095375">
                    <a:moveTo>
                      <a:pt x="2614851" y="431483"/>
                    </a:moveTo>
                    <a:lnTo>
                      <a:pt x="2162413" y="83820"/>
                    </a:lnTo>
                    <a:cubicBezTo>
                      <a:pt x="2091928" y="29527"/>
                      <a:pt x="2005251" y="0"/>
                      <a:pt x="1916668" y="0"/>
                    </a:cubicBezTo>
                    <a:lnTo>
                      <a:pt x="757476" y="0"/>
                    </a:lnTo>
                    <a:cubicBezTo>
                      <a:pt x="668893" y="0"/>
                      <a:pt x="582216" y="29527"/>
                      <a:pt x="511731" y="83820"/>
                    </a:cubicBezTo>
                    <a:lnTo>
                      <a:pt x="59293" y="431483"/>
                    </a:lnTo>
                    <a:cubicBezTo>
                      <a:pt x="-19764" y="492442"/>
                      <a:pt x="-19764" y="610553"/>
                      <a:pt x="59293" y="671513"/>
                    </a:cubicBezTo>
                    <a:lnTo>
                      <a:pt x="511731" y="1019175"/>
                    </a:lnTo>
                    <a:cubicBezTo>
                      <a:pt x="582216" y="1073468"/>
                      <a:pt x="668893" y="1102995"/>
                      <a:pt x="757476" y="1102995"/>
                    </a:cubicBezTo>
                    <a:lnTo>
                      <a:pt x="1916668" y="1102995"/>
                    </a:lnTo>
                    <a:cubicBezTo>
                      <a:pt x="2005251" y="1102995"/>
                      <a:pt x="2091928" y="1073468"/>
                      <a:pt x="2162413" y="1019175"/>
                    </a:cubicBezTo>
                    <a:lnTo>
                      <a:pt x="2614851" y="671513"/>
                    </a:lnTo>
                    <a:cubicBezTo>
                      <a:pt x="2692956" y="610553"/>
                      <a:pt x="2692956" y="492442"/>
                      <a:pt x="2614851" y="43148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43" name="Graphic 2">
              <a:extLst>
                <a:ext uri="{FF2B5EF4-FFF2-40B4-BE49-F238E27FC236}">
                  <a16:creationId xmlns:a16="http://schemas.microsoft.com/office/drawing/2014/main" id="{07BDE770-E2B7-40B2-9A32-F8210966AF05}"/>
                </a:ext>
              </a:extLst>
            </p:cNvPr>
            <p:cNvGrpSpPr/>
            <p:nvPr/>
          </p:nvGrpSpPr>
          <p:grpSpPr>
            <a:xfrm>
              <a:off x="4803219" y="3137534"/>
              <a:ext cx="2667000" cy="1371600"/>
              <a:chOff x="4803219" y="1552575"/>
              <a:chExt cx="2667000" cy="1371600"/>
            </a:xfrm>
            <a:solidFill>
              <a:schemeClr val="accent1"/>
            </a:solidFill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B3DACF97-E355-4AA0-A805-EFCB48EBD20D}"/>
                  </a:ext>
                </a:extLst>
              </p:cNvPr>
              <p:cNvSpPr/>
              <p:nvPr/>
            </p:nvSpPr>
            <p:spPr>
              <a:xfrm>
                <a:off x="5467350" y="2104073"/>
                <a:ext cx="1343025" cy="819150"/>
              </a:xfrm>
              <a:custGeom>
                <a:avLst/>
                <a:gdLst>
                  <a:gd name="connsiteX0" fmla="*/ 1345882 w 1343025"/>
                  <a:gd name="connsiteY0" fmla="*/ 0 h 819150"/>
                  <a:gd name="connsiteX1" fmla="*/ 1345882 w 1343025"/>
                  <a:gd name="connsiteY1" fmla="*/ 817245 h 819150"/>
                  <a:gd name="connsiteX2" fmla="*/ 1252538 w 1343025"/>
                  <a:gd name="connsiteY2" fmla="*/ 828675 h 819150"/>
                  <a:gd name="connsiteX3" fmla="*/ 93345 w 1343025"/>
                  <a:gd name="connsiteY3" fmla="*/ 828675 h 819150"/>
                  <a:gd name="connsiteX4" fmla="*/ 0 w 1343025"/>
                  <a:gd name="connsiteY4" fmla="*/ 817245 h 819150"/>
                  <a:gd name="connsiteX5" fmla="*/ 0 w 1343025"/>
                  <a:gd name="connsiteY5" fmla="*/ 0 h 819150"/>
                  <a:gd name="connsiteX6" fmla="*/ 1345882 w 1343025"/>
                  <a:gd name="connsiteY6" fmla="*/ 0 h 81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3025" h="819150">
                    <a:moveTo>
                      <a:pt x="1345882" y="0"/>
                    </a:moveTo>
                    <a:lnTo>
                      <a:pt x="1345882" y="817245"/>
                    </a:lnTo>
                    <a:cubicBezTo>
                      <a:pt x="1315403" y="824865"/>
                      <a:pt x="1283970" y="828675"/>
                      <a:pt x="1252538" y="828675"/>
                    </a:cubicBezTo>
                    <a:lnTo>
                      <a:pt x="93345" y="828675"/>
                    </a:lnTo>
                    <a:cubicBezTo>
                      <a:pt x="61913" y="828675"/>
                      <a:pt x="30480" y="824865"/>
                      <a:pt x="0" y="817245"/>
                    </a:cubicBezTo>
                    <a:lnTo>
                      <a:pt x="0" y="0"/>
                    </a:lnTo>
                    <a:lnTo>
                      <a:pt x="1345882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C14169B-7D39-48CE-8E34-90D6AA8C9B31}"/>
                  </a:ext>
                </a:extLst>
              </p:cNvPr>
              <p:cNvSpPr/>
              <p:nvPr/>
            </p:nvSpPr>
            <p:spPr>
              <a:xfrm>
                <a:off x="4803457" y="2104073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817245 h 809625"/>
                  <a:gd name="connsiteX2" fmla="*/ 511492 w 657225"/>
                  <a:gd name="connsiteY2" fmla="*/ 744855 h 809625"/>
                  <a:gd name="connsiteX3" fmla="*/ 59055 w 657225"/>
                  <a:gd name="connsiteY3" fmla="*/ 397192 h 809625"/>
                  <a:gd name="connsiteX4" fmla="*/ 0 w 657225"/>
                  <a:gd name="connsiteY4" fmla="*/ 277178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817245"/>
                    </a:lnTo>
                    <a:cubicBezTo>
                      <a:pt x="608647" y="803910"/>
                      <a:pt x="557213" y="779145"/>
                      <a:pt x="511492" y="744855"/>
                    </a:cubicBezTo>
                    <a:lnTo>
                      <a:pt x="59055" y="397192"/>
                    </a:lnTo>
                    <a:cubicBezTo>
                      <a:pt x="20002" y="366713"/>
                      <a:pt x="0" y="321945"/>
                      <a:pt x="0" y="277178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875DDB2-C745-4151-821B-65F247E14E6B}"/>
                  </a:ext>
                </a:extLst>
              </p:cNvPr>
              <p:cNvSpPr/>
              <p:nvPr/>
            </p:nvSpPr>
            <p:spPr>
              <a:xfrm>
                <a:off x="6813232" y="2104073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277178 h 809625"/>
                  <a:gd name="connsiteX2" fmla="*/ 604838 w 657225"/>
                  <a:gd name="connsiteY2" fmla="*/ 397192 h 809625"/>
                  <a:gd name="connsiteX3" fmla="*/ 152400 w 657225"/>
                  <a:gd name="connsiteY3" fmla="*/ 744855 h 809625"/>
                  <a:gd name="connsiteX4" fmla="*/ 0 w 657225"/>
                  <a:gd name="connsiteY4" fmla="*/ 817245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277178"/>
                    </a:lnTo>
                    <a:cubicBezTo>
                      <a:pt x="663893" y="321945"/>
                      <a:pt x="643890" y="366713"/>
                      <a:pt x="604838" y="397192"/>
                    </a:cubicBezTo>
                    <a:lnTo>
                      <a:pt x="152400" y="744855"/>
                    </a:lnTo>
                    <a:cubicBezTo>
                      <a:pt x="106680" y="780098"/>
                      <a:pt x="55245" y="803910"/>
                      <a:pt x="0" y="817245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7AB5ABF-9D13-4151-8A64-5CD737B32EFB}"/>
                  </a:ext>
                </a:extLst>
              </p:cNvPr>
              <p:cNvSpPr/>
              <p:nvPr/>
            </p:nvSpPr>
            <p:spPr>
              <a:xfrm>
                <a:off x="4803219" y="1552575"/>
                <a:ext cx="2667000" cy="1095375"/>
              </a:xfrm>
              <a:custGeom>
                <a:avLst/>
                <a:gdLst>
                  <a:gd name="connsiteX0" fmla="*/ 2614851 w 2667000"/>
                  <a:gd name="connsiteY0" fmla="*/ 431483 h 1095375"/>
                  <a:gd name="connsiteX1" fmla="*/ 2162413 w 2667000"/>
                  <a:gd name="connsiteY1" fmla="*/ 83820 h 1095375"/>
                  <a:gd name="connsiteX2" fmla="*/ 1916668 w 2667000"/>
                  <a:gd name="connsiteY2" fmla="*/ 0 h 1095375"/>
                  <a:gd name="connsiteX3" fmla="*/ 757476 w 2667000"/>
                  <a:gd name="connsiteY3" fmla="*/ 0 h 1095375"/>
                  <a:gd name="connsiteX4" fmla="*/ 511731 w 2667000"/>
                  <a:gd name="connsiteY4" fmla="*/ 83820 h 1095375"/>
                  <a:gd name="connsiteX5" fmla="*/ 59293 w 2667000"/>
                  <a:gd name="connsiteY5" fmla="*/ 431483 h 1095375"/>
                  <a:gd name="connsiteX6" fmla="*/ 59293 w 2667000"/>
                  <a:gd name="connsiteY6" fmla="*/ 671513 h 1095375"/>
                  <a:gd name="connsiteX7" fmla="*/ 511731 w 2667000"/>
                  <a:gd name="connsiteY7" fmla="*/ 1019175 h 1095375"/>
                  <a:gd name="connsiteX8" fmla="*/ 757476 w 2667000"/>
                  <a:gd name="connsiteY8" fmla="*/ 1102995 h 1095375"/>
                  <a:gd name="connsiteX9" fmla="*/ 1916668 w 2667000"/>
                  <a:gd name="connsiteY9" fmla="*/ 1102995 h 1095375"/>
                  <a:gd name="connsiteX10" fmla="*/ 2162413 w 2667000"/>
                  <a:gd name="connsiteY10" fmla="*/ 1019175 h 1095375"/>
                  <a:gd name="connsiteX11" fmla="*/ 2614851 w 2667000"/>
                  <a:gd name="connsiteY11" fmla="*/ 671513 h 1095375"/>
                  <a:gd name="connsiteX12" fmla="*/ 2614851 w 2667000"/>
                  <a:gd name="connsiteY12" fmla="*/ 431483 h 1095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67000" h="1095375">
                    <a:moveTo>
                      <a:pt x="2614851" y="431483"/>
                    </a:moveTo>
                    <a:lnTo>
                      <a:pt x="2162413" y="83820"/>
                    </a:lnTo>
                    <a:cubicBezTo>
                      <a:pt x="2091928" y="29528"/>
                      <a:pt x="2005251" y="0"/>
                      <a:pt x="1916668" y="0"/>
                    </a:cubicBezTo>
                    <a:lnTo>
                      <a:pt x="757476" y="0"/>
                    </a:lnTo>
                    <a:cubicBezTo>
                      <a:pt x="668893" y="0"/>
                      <a:pt x="582216" y="29528"/>
                      <a:pt x="511731" y="83820"/>
                    </a:cubicBezTo>
                    <a:lnTo>
                      <a:pt x="59293" y="431483"/>
                    </a:lnTo>
                    <a:cubicBezTo>
                      <a:pt x="-19764" y="492443"/>
                      <a:pt x="-19764" y="610553"/>
                      <a:pt x="59293" y="671513"/>
                    </a:cubicBezTo>
                    <a:lnTo>
                      <a:pt x="511731" y="1019175"/>
                    </a:lnTo>
                    <a:cubicBezTo>
                      <a:pt x="582216" y="1073468"/>
                      <a:pt x="668893" y="1102995"/>
                      <a:pt x="757476" y="1102995"/>
                    </a:cubicBezTo>
                    <a:lnTo>
                      <a:pt x="1916668" y="1102995"/>
                    </a:lnTo>
                    <a:cubicBezTo>
                      <a:pt x="2005251" y="1102995"/>
                      <a:pt x="2091928" y="1073468"/>
                      <a:pt x="2162413" y="1019175"/>
                    </a:cubicBezTo>
                    <a:lnTo>
                      <a:pt x="2614851" y="671513"/>
                    </a:lnTo>
                    <a:cubicBezTo>
                      <a:pt x="2692956" y="610553"/>
                      <a:pt x="2692956" y="491490"/>
                      <a:pt x="2614851" y="43148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</p:grpSp>
        <p:grpSp>
          <p:nvGrpSpPr>
            <p:cNvPr id="3" name="Graphic 2">
              <a:extLst>
                <a:ext uri="{FF2B5EF4-FFF2-40B4-BE49-F238E27FC236}">
                  <a16:creationId xmlns:a16="http://schemas.microsoft.com/office/drawing/2014/main" id="{5A0BBDE9-0836-46E8-981E-9FE4DBDF9B79}"/>
                </a:ext>
              </a:extLst>
            </p:cNvPr>
            <p:cNvGrpSpPr/>
            <p:nvPr/>
          </p:nvGrpSpPr>
          <p:grpSpPr>
            <a:xfrm>
              <a:off x="7679055" y="4341018"/>
              <a:ext cx="628650" cy="628650"/>
              <a:chOff x="7679055" y="4336732"/>
              <a:chExt cx="628650" cy="628650"/>
            </a:xfrm>
            <a:solidFill>
              <a:schemeClr val="accent2"/>
            </a:solidFill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960A202-B938-49D2-A1EE-1BC72C0B6229}"/>
                  </a:ext>
                </a:extLst>
              </p:cNvPr>
              <p:cNvSpPr/>
              <p:nvPr/>
            </p:nvSpPr>
            <p:spPr>
              <a:xfrm>
                <a:off x="7679055" y="4336732"/>
                <a:ext cx="628650" cy="628650"/>
              </a:xfrm>
              <a:custGeom>
                <a:avLst/>
                <a:gdLst>
                  <a:gd name="connsiteX0" fmla="*/ 318135 w 628650"/>
                  <a:gd name="connsiteY0" fmla="*/ 0 h 628650"/>
                  <a:gd name="connsiteX1" fmla="*/ 0 w 628650"/>
                  <a:gd name="connsiteY1" fmla="*/ 318135 h 628650"/>
                  <a:gd name="connsiteX2" fmla="*/ 318135 w 628650"/>
                  <a:gd name="connsiteY2" fmla="*/ 636270 h 628650"/>
                  <a:gd name="connsiteX3" fmla="*/ 636270 w 628650"/>
                  <a:gd name="connsiteY3" fmla="*/ 318135 h 628650"/>
                  <a:gd name="connsiteX4" fmla="*/ 318135 w 628650"/>
                  <a:gd name="connsiteY4" fmla="*/ 0 h 628650"/>
                  <a:gd name="connsiteX5" fmla="*/ 318135 w 628650"/>
                  <a:gd name="connsiteY5" fmla="*/ 594360 h 628650"/>
                  <a:gd name="connsiteX6" fmla="*/ 42863 w 628650"/>
                  <a:gd name="connsiteY6" fmla="*/ 319088 h 628650"/>
                  <a:gd name="connsiteX7" fmla="*/ 318135 w 628650"/>
                  <a:gd name="connsiteY7" fmla="*/ 43815 h 628650"/>
                  <a:gd name="connsiteX8" fmla="*/ 593407 w 628650"/>
                  <a:gd name="connsiteY8" fmla="*/ 319088 h 628650"/>
                  <a:gd name="connsiteX9" fmla="*/ 318135 w 628650"/>
                  <a:gd name="connsiteY9" fmla="*/ 594360 h 628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28650" h="628650">
                    <a:moveTo>
                      <a:pt x="318135" y="0"/>
                    </a:moveTo>
                    <a:cubicBezTo>
                      <a:pt x="142875" y="0"/>
                      <a:pt x="0" y="142875"/>
                      <a:pt x="0" y="318135"/>
                    </a:cubicBezTo>
                    <a:cubicBezTo>
                      <a:pt x="0" y="493395"/>
                      <a:pt x="142875" y="636270"/>
                      <a:pt x="318135" y="636270"/>
                    </a:cubicBezTo>
                    <a:cubicBezTo>
                      <a:pt x="493395" y="636270"/>
                      <a:pt x="636270" y="493395"/>
                      <a:pt x="636270" y="318135"/>
                    </a:cubicBezTo>
                    <a:cubicBezTo>
                      <a:pt x="636270" y="142875"/>
                      <a:pt x="493395" y="0"/>
                      <a:pt x="318135" y="0"/>
                    </a:cubicBezTo>
                    <a:close/>
                    <a:moveTo>
                      <a:pt x="318135" y="594360"/>
                    </a:moveTo>
                    <a:cubicBezTo>
                      <a:pt x="165735" y="594360"/>
                      <a:pt x="42863" y="470535"/>
                      <a:pt x="42863" y="319088"/>
                    </a:cubicBezTo>
                    <a:cubicBezTo>
                      <a:pt x="42863" y="166688"/>
                      <a:pt x="166688" y="43815"/>
                      <a:pt x="318135" y="43815"/>
                    </a:cubicBezTo>
                    <a:cubicBezTo>
                      <a:pt x="469582" y="43815"/>
                      <a:pt x="593407" y="167640"/>
                      <a:pt x="593407" y="319088"/>
                    </a:cubicBezTo>
                    <a:cubicBezTo>
                      <a:pt x="594360" y="470535"/>
                      <a:pt x="470535" y="594360"/>
                      <a:pt x="318135" y="59436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418E404-9E6C-4008-9D47-BB59CF36E688}"/>
                  </a:ext>
                </a:extLst>
              </p:cNvPr>
              <p:cNvSpPr/>
              <p:nvPr/>
            </p:nvSpPr>
            <p:spPr>
              <a:xfrm>
                <a:off x="7827883" y="4485561"/>
                <a:ext cx="333375" cy="333375"/>
              </a:xfrm>
              <a:custGeom>
                <a:avLst/>
                <a:gdLst>
                  <a:gd name="connsiteX0" fmla="*/ 333137 w 333375"/>
                  <a:gd name="connsiteY0" fmla="*/ 6429 h 333375"/>
                  <a:gd name="connsiteX1" fmla="*/ 303609 w 333375"/>
                  <a:gd name="connsiteY1" fmla="*/ 6429 h 333375"/>
                  <a:gd name="connsiteX2" fmla="*/ 6429 w 333375"/>
                  <a:gd name="connsiteY2" fmla="*/ 303609 h 333375"/>
                  <a:gd name="connsiteX3" fmla="*/ 6429 w 333375"/>
                  <a:gd name="connsiteY3" fmla="*/ 333137 h 333375"/>
                  <a:gd name="connsiteX4" fmla="*/ 21669 w 333375"/>
                  <a:gd name="connsiteY4" fmla="*/ 339804 h 333375"/>
                  <a:gd name="connsiteX5" fmla="*/ 36909 w 333375"/>
                  <a:gd name="connsiteY5" fmla="*/ 333137 h 333375"/>
                  <a:gd name="connsiteX6" fmla="*/ 334089 w 333375"/>
                  <a:gd name="connsiteY6" fmla="*/ 35957 h 333375"/>
                  <a:gd name="connsiteX7" fmla="*/ 333137 w 333375"/>
                  <a:gd name="connsiteY7" fmla="*/ 6429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3375" h="333375">
                    <a:moveTo>
                      <a:pt x="333137" y="6429"/>
                    </a:moveTo>
                    <a:cubicBezTo>
                      <a:pt x="324564" y="-2143"/>
                      <a:pt x="311229" y="-2143"/>
                      <a:pt x="303609" y="6429"/>
                    </a:cubicBezTo>
                    <a:lnTo>
                      <a:pt x="6429" y="303609"/>
                    </a:lnTo>
                    <a:cubicBezTo>
                      <a:pt x="-2143" y="312182"/>
                      <a:pt x="-2143" y="325517"/>
                      <a:pt x="6429" y="333137"/>
                    </a:cubicBezTo>
                    <a:cubicBezTo>
                      <a:pt x="10239" y="336947"/>
                      <a:pt x="15954" y="339804"/>
                      <a:pt x="21669" y="339804"/>
                    </a:cubicBezTo>
                    <a:cubicBezTo>
                      <a:pt x="27384" y="339804"/>
                      <a:pt x="32147" y="337899"/>
                      <a:pt x="36909" y="333137"/>
                    </a:cubicBezTo>
                    <a:lnTo>
                      <a:pt x="334089" y="35957"/>
                    </a:lnTo>
                    <a:cubicBezTo>
                      <a:pt x="340757" y="28337"/>
                      <a:pt x="340757" y="14049"/>
                      <a:pt x="333137" y="642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36C38100-2FA5-4439-B5A5-959947D3EFEB}"/>
                  </a:ext>
                </a:extLst>
              </p:cNvPr>
              <p:cNvSpPr/>
              <p:nvPr/>
            </p:nvSpPr>
            <p:spPr>
              <a:xfrm>
                <a:off x="7806690" y="4464368"/>
                <a:ext cx="161925" cy="161925"/>
              </a:xfrm>
              <a:custGeom>
                <a:avLst/>
                <a:gdLst>
                  <a:gd name="connsiteX0" fmla="*/ 84772 w 161925"/>
                  <a:gd name="connsiteY0" fmla="*/ 169545 h 161925"/>
                  <a:gd name="connsiteX1" fmla="*/ 169545 w 161925"/>
                  <a:gd name="connsiteY1" fmla="*/ 84772 h 161925"/>
                  <a:gd name="connsiteX2" fmla="*/ 84772 w 161925"/>
                  <a:gd name="connsiteY2" fmla="*/ 0 h 161925"/>
                  <a:gd name="connsiteX3" fmla="*/ 0 w 161925"/>
                  <a:gd name="connsiteY3" fmla="*/ 84772 h 161925"/>
                  <a:gd name="connsiteX4" fmla="*/ 84772 w 161925"/>
                  <a:gd name="connsiteY4" fmla="*/ 169545 h 161925"/>
                  <a:gd name="connsiteX5" fmla="*/ 84772 w 161925"/>
                  <a:gd name="connsiteY5" fmla="*/ 42863 h 161925"/>
                  <a:gd name="connsiteX6" fmla="*/ 127635 w 161925"/>
                  <a:gd name="connsiteY6" fmla="*/ 85725 h 161925"/>
                  <a:gd name="connsiteX7" fmla="*/ 84772 w 161925"/>
                  <a:gd name="connsiteY7" fmla="*/ 128588 h 161925"/>
                  <a:gd name="connsiteX8" fmla="*/ 41910 w 161925"/>
                  <a:gd name="connsiteY8" fmla="*/ 85725 h 161925"/>
                  <a:gd name="connsiteX9" fmla="*/ 84772 w 161925"/>
                  <a:gd name="connsiteY9" fmla="*/ 42863 h 161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1925" h="161925">
                    <a:moveTo>
                      <a:pt x="84772" y="169545"/>
                    </a:moveTo>
                    <a:cubicBezTo>
                      <a:pt x="131445" y="169545"/>
                      <a:pt x="169545" y="131445"/>
                      <a:pt x="169545" y="84772"/>
                    </a:cubicBezTo>
                    <a:cubicBezTo>
                      <a:pt x="169545" y="38100"/>
                      <a:pt x="131445" y="0"/>
                      <a:pt x="84772" y="0"/>
                    </a:cubicBezTo>
                    <a:cubicBezTo>
                      <a:pt x="38100" y="0"/>
                      <a:pt x="0" y="38100"/>
                      <a:pt x="0" y="84772"/>
                    </a:cubicBezTo>
                    <a:cubicBezTo>
                      <a:pt x="0" y="131445"/>
                      <a:pt x="38100" y="169545"/>
                      <a:pt x="84772" y="169545"/>
                    </a:cubicBezTo>
                    <a:close/>
                    <a:moveTo>
                      <a:pt x="84772" y="42863"/>
                    </a:moveTo>
                    <a:cubicBezTo>
                      <a:pt x="108585" y="42863"/>
                      <a:pt x="127635" y="61913"/>
                      <a:pt x="127635" y="85725"/>
                    </a:cubicBezTo>
                    <a:cubicBezTo>
                      <a:pt x="127635" y="109538"/>
                      <a:pt x="108585" y="128588"/>
                      <a:pt x="84772" y="128588"/>
                    </a:cubicBezTo>
                    <a:cubicBezTo>
                      <a:pt x="60960" y="128588"/>
                      <a:pt x="41910" y="109538"/>
                      <a:pt x="41910" y="85725"/>
                    </a:cubicBezTo>
                    <a:cubicBezTo>
                      <a:pt x="41910" y="61913"/>
                      <a:pt x="60960" y="42863"/>
                      <a:pt x="84772" y="4286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84ADDBE8-EE57-4549-B520-05CAF7A74E36}"/>
                  </a:ext>
                </a:extLst>
              </p:cNvPr>
              <p:cNvSpPr/>
              <p:nvPr/>
            </p:nvSpPr>
            <p:spPr>
              <a:xfrm>
                <a:off x="8018144" y="4676775"/>
                <a:ext cx="161925" cy="161925"/>
              </a:xfrm>
              <a:custGeom>
                <a:avLst/>
                <a:gdLst>
                  <a:gd name="connsiteX0" fmla="*/ 84773 w 161925"/>
                  <a:gd name="connsiteY0" fmla="*/ 0 h 161925"/>
                  <a:gd name="connsiteX1" fmla="*/ 0 w 161925"/>
                  <a:gd name="connsiteY1" fmla="*/ 84772 h 161925"/>
                  <a:gd name="connsiteX2" fmla="*/ 84773 w 161925"/>
                  <a:gd name="connsiteY2" fmla="*/ 169545 h 161925"/>
                  <a:gd name="connsiteX3" fmla="*/ 169545 w 161925"/>
                  <a:gd name="connsiteY3" fmla="*/ 84772 h 161925"/>
                  <a:gd name="connsiteX4" fmla="*/ 84773 w 161925"/>
                  <a:gd name="connsiteY4" fmla="*/ 0 h 161925"/>
                  <a:gd name="connsiteX5" fmla="*/ 84773 w 161925"/>
                  <a:gd name="connsiteY5" fmla="*/ 126682 h 161925"/>
                  <a:gd name="connsiteX6" fmla="*/ 41910 w 161925"/>
                  <a:gd name="connsiteY6" fmla="*/ 83820 h 161925"/>
                  <a:gd name="connsiteX7" fmla="*/ 84773 w 161925"/>
                  <a:gd name="connsiteY7" fmla="*/ 40957 h 161925"/>
                  <a:gd name="connsiteX8" fmla="*/ 127635 w 161925"/>
                  <a:gd name="connsiteY8" fmla="*/ 83820 h 161925"/>
                  <a:gd name="connsiteX9" fmla="*/ 84773 w 161925"/>
                  <a:gd name="connsiteY9" fmla="*/ 126682 h 161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1925" h="161925">
                    <a:moveTo>
                      <a:pt x="84773" y="0"/>
                    </a:moveTo>
                    <a:cubicBezTo>
                      <a:pt x="38100" y="0"/>
                      <a:pt x="0" y="38100"/>
                      <a:pt x="0" y="84772"/>
                    </a:cubicBezTo>
                    <a:cubicBezTo>
                      <a:pt x="0" y="131445"/>
                      <a:pt x="38100" y="169545"/>
                      <a:pt x="84773" y="169545"/>
                    </a:cubicBezTo>
                    <a:cubicBezTo>
                      <a:pt x="131445" y="169545"/>
                      <a:pt x="169545" y="131445"/>
                      <a:pt x="169545" y="84772"/>
                    </a:cubicBezTo>
                    <a:cubicBezTo>
                      <a:pt x="169545" y="38100"/>
                      <a:pt x="132398" y="0"/>
                      <a:pt x="84773" y="0"/>
                    </a:cubicBezTo>
                    <a:close/>
                    <a:moveTo>
                      <a:pt x="84773" y="126682"/>
                    </a:moveTo>
                    <a:cubicBezTo>
                      <a:pt x="60960" y="126682"/>
                      <a:pt x="41910" y="107632"/>
                      <a:pt x="41910" y="83820"/>
                    </a:cubicBezTo>
                    <a:cubicBezTo>
                      <a:pt x="41910" y="60007"/>
                      <a:pt x="60960" y="40957"/>
                      <a:pt x="84773" y="40957"/>
                    </a:cubicBezTo>
                    <a:cubicBezTo>
                      <a:pt x="108585" y="40957"/>
                      <a:pt x="127635" y="60007"/>
                      <a:pt x="127635" y="83820"/>
                    </a:cubicBezTo>
                    <a:cubicBezTo>
                      <a:pt x="127635" y="107632"/>
                      <a:pt x="108585" y="126682"/>
                      <a:pt x="84773" y="12668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4" name="Graphic 2">
              <a:extLst>
                <a:ext uri="{FF2B5EF4-FFF2-40B4-BE49-F238E27FC236}">
                  <a16:creationId xmlns:a16="http://schemas.microsoft.com/office/drawing/2014/main" id="{067C1073-524C-41DB-ACA5-14E4460386D7}"/>
                </a:ext>
              </a:extLst>
            </p:cNvPr>
            <p:cNvGrpSpPr/>
            <p:nvPr/>
          </p:nvGrpSpPr>
          <p:grpSpPr>
            <a:xfrm>
              <a:off x="3872865" y="3694271"/>
              <a:ext cx="628650" cy="466725"/>
              <a:chOff x="3872865" y="3689985"/>
              <a:chExt cx="628650" cy="466725"/>
            </a:xfrm>
            <a:solidFill>
              <a:schemeClr val="accent1"/>
            </a:solidFill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846681AD-D9F8-40D6-9CE3-F4FCFA8562BE}"/>
                  </a:ext>
                </a:extLst>
              </p:cNvPr>
              <p:cNvSpPr/>
              <p:nvPr/>
            </p:nvSpPr>
            <p:spPr>
              <a:xfrm>
                <a:off x="3935729" y="3689985"/>
                <a:ext cx="571500" cy="466725"/>
              </a:xfrm>
              <a:custGeom>
                <a:avLst/>
                <a:gdLst>
                  <a:gd name="connsiteX0" fmla="*/ 566738 w 571500"/>
                  <a:gd name="connsiteY0" fmla="*/ 156210 h 466725"/>
                  <a:gd name="connsiteX1" fmla="*/ 523875 w 571500"/>
                  <a:gd name="connsiteY1" fmla="*/ 113348 h 466725"/>
                  <a:gd name="connsiteX2" fmla="*/ 508635 w 571500"/>
                  <a:gd name="connsiteY2" fmla="*/ 106680 h 466725"/>
                  <a:gd name="connsiteX3" fmla="*/ 423863 w 571500"/>
                  <a:gd name="connsiteY3" fmla="*/ 106680 h 466725"/>
                  <a:gd name="connsiteX4" fmla="*/ 423863 w 571500"/>
                  <a:gd name="connsiteY4" fmla="*/ 63818 h 466725"/>
                  <a:gd name="connsiteX5" fmla="*/ 360045 w 571500"/>
                  <a:gd name="connsiteY5" fmla="*/ 0 h 466725"/>
                  <a:gd name="connsiteX6" fmla="*/ 63818 w 571500"/>
                  <a:gd name="connsiteY6" fmla="*/ 0 h 466725"/>
                  <a:gd name="connsiteX7" fmla="*/ 0 w 571500"/>
                  <a:gd name="connsiteY7" fmla="*/ 63818 h 466725"/>
                  <a:gd name="connsiteX8" fmla="*/ 20955 w 571500"/>
                  <a:gd name="connsiteY8" fmla="*/ 84773 h 466725"/>
                  <a:gd name="connsiteX9" fmla="*/ 41910 w 571500"/>
                  <a:gd name="connsiteY9" fmla="*/ 63818 h 466725"/>
                  <a:gd name="connsiteX10" fmla="*/ 62865 w 571500"/>
                  <a:gd name="connsiteY10" fmla="*/ 42863 h 466725"/>
                  <a:gd name="connsiteX11" fmla="*/ 360045 w 571500"/>
                  <a:gd name="connsiteY11" fmla="*/ 42863 h 466725"/>
                  <a:gd name="connsiteX12" fmla="*/ 381000 w 571500"/>
                  <a:gd name="connsiteY12" fmla="*/ 63818 h 466725"/>
                  <a:gd name="connsiteX13" fmla="*/ 381000 w 571500"/>
                  <a:gd name="connsiteY13" fmla="*/ 106680 h 466725"/>
                  <a:gd name="connsiteX14" fmla="*/ 338138 w 571500"/>
                  <a:gd name="connsiteY14" fmla="*/ 106680 h 466725"/>
                  <a:gd name="connsiteX15" fmla="*/ 317183 w 571500"/>
                  <a:gd name="connsiteY15" fmla="*/ 127635 h 466725"/>
                  <a:gd name="connsiteX16" fmla="*/ 338138 w 571500"/>
                  <a:gd name="connsiteY16" fmla="*/ 148590 h 466725"/>
                  <a:gd name="connsiteX17" fmla="*/ 381000 w 571500"/>
                  <a:gd name="connsiteY17" fmla="*/ 148590 h 466725"/>
                  <a:gd name="connsiteX18" fmla="*/ 381000 w 571500"/>
                  <a:gd name="connsiteY18" fmla="*/ 300038 h 466725"/>
                  <a:gd name="connsiteX19" fmla="*/ 320040 w 571500"/>
                  <a:gd name="connsiteY19" fmla="*/ 360997 h 466725"/>
                  <a:gd name="connsiteX20" fmla="*/ 229553 w 571500"/>
                  <a:gd name="connsiteY20" fmla="*/ 360997 h 466725"/>
                  <a:gd name="connsiteX21" fmla="*/ 147638 w 571500"/>
                  <a:gd name="connsiteY21" fmla="*/ 297180 h 466725"/>
                  <a:gd name="connsiteX22" fmla="*/ 65723 w 571500"/>
                  <a:gd name="connsiteY22" fmla="*/ 360997 h 466725"/>
                  <a:gd name="connsiteX23" fmla="*/ 41910 w 571500"/>
                  <a:gd name="connsiteY23" fmla="*/ 360997 h 466725"/>
                  <a:gd name="connsiteX24" fmla="*/ 41910 w 571500"/>
                  <a:gd name="connsiteY24" fmla="*/ 276225 h 466725"/>
                  <a:gd name="connsiteX25" fmla="*/ 20955 w 571500"/>
                  <a:gd name="connsiteY25" fmla="*/ 255270 h 466725"/>
                  <a:gd name="connsiteX26" fmla="*/ 0 w 571500"/>
                  <a:gd name="connsiteY26" fmla="*/ 276225 h 466725"/>
                  <a:gd name="connsiteX27" fmla="*/ 0 w 571500"/>
                  <a:gd name="connsiteY27" fmla="*/ 381953 h 466725"/>
                  <a:gd name="connsiteX28" fmla="*/ 20955 w 571500"/>
                  <a:gd name="connsiteY28" fmla="*/ 402908 h 466725"/>
                  <a:gd name="connsiteX29" fmla="*/ 66675 w 571500"/>
                  <a:gd name="connsiteY29" fmla="*/ 402908 h 466725"/>
                  <a:gd name="connsiteX30" fmla="*/ 148590 w 571500"/>
                  <a:gd name="connsiteY30" fmla="*/ 466725 h 466725"/>
                  <a:gd name="connsiteX31" fmla="*/ 230505 w 571500"/>
                  <a:gd name="connsiteY31" fmla="*/ 402908 h 466725"/>
                  <a:gd name="connsiteX32" fmla="*/ 320993 w 571500"/>
                  <a:gd name="connsiteY32" fmla="*/ 402908 h 466725"/>
                  <a:gd name="connsiteX33" fmla="*/ 402908 w 571500"/>
                  <a:gd name="connsiteY33" fmla="*/ 466725 h 466725"/>
                  <a:gd name="connsiteX34" fmla="*/ 484823 w 571500"/>
                  <a:gd name="connsiteY34" fmla="*/ 402908 h 466725"/>
                  <a:gd name="connsiteX35" fmla="*/ 551498 w 571500"/>
                  <a:gd name="connsiteY35" fmla="*/ 402908 h 466725"/>
                  <a:gd name="connsiteX36" fmla="*/ 572453 w 571500"/>
                  <a:gd name="connsiteY36" fmla="*/ 381953 h 466725"/>
                  <a:gd name="connsiteX37" fmla="*/ 572453 w 571500"/>
                  <a:gd name="connsiteY37" fmla="*/ 169545 h 466725"/>
                  <a:gd name="connsiteX38" fmla="*/ 566738 w 571500"/>
                  <a:gd name="connsiteY38" fmla="*/ 156210 h 466725"/>
                  <a:gd name="connsiteX39" fmla="*/ 148590 w 571500"/>
                  <a:gd name="connsiteY39" fmla="*/ 425768 h 466725"/>
                  <a:gd name="connsiteX40" fmla="*/ 105727 w 571500"/>
                  <a:gd name="connsiteY40" fmla="*/ 382905 h 466725"/>
                  <a:gd name="connsiteX41" fmla="*/ 148590 w 571500"/>
                  <a:gd name="connsiteY41" fmla="*/ 340043 h 466725"/>
                  <a:gd name="connsiteX42" fmla="*/ 191453 w 571500"/>
                  <a:gd name="connsiteY42" fmla="*/ 382905 h 466725"/>
                  <a:gd name="connsiteX43" fmla="*/ 148590 w 571500"/>
                  <a:gd name="connsiteY43" fmla="*/ 425768 h 466725"/>
                  <a:gd name="connsiteX44" fmla="*/ 402908 w 571500"/>
                  <a:gd name="connsiteY44" fmla="*/ 425768 h 466725"/>
                  <a:gd name="connsiteX45" fmla="*/ 360045 w 571500"/>
                  <a:gd name="connsiteY45" fmla="*/ 382905 h 466725"/>
                  <a:gd name="connsiteX46" fmla="*/ 402908 w 571500"/>
                  <a:gd name="connsiteY46" fmla="*/ 340043 h 466725"/>
                  <a:gd name="connsiteX47" fmla="*/ 445770 w 571500"/>
                  <a:gd name="connsiteY47" fmla="*/ 382905 h 466725"/>
                  <a:gd name="connsiteX48" fmla="*/ 402908 w 571500"/>
                  <a:gd name="connsiteY48" fmla="*/ 425768 h 466725"/>
                  <a:gd name="connsiteX49" fmla="*/ 484823 w 571500"/>
                  <a:gd name="connsiteY49" fmla="*/ 362903 h 466725"/>
                  <a:gd name="connsiteX50" fmla="*/ 423863 w 571500"/>
                  <a:gd name="connsiteY50" fmla="*/ 301943 h 466725"/>
                  <a:gd name="connsiteX51" fmla="*/ 423863 w 571500"/>
                  <a:gd name="connsiteY51" fmla="*/ 150495 h 466725"/>
                  <a:gd name="connsiteX52" fmla="*/ 500063 w 571500"/>
                  <a:gd name="connsiteY52" fmla="*/ 150495 h 466725"/>
                  <a:gd name="connsiteX53" fmla="*/ 529590 w 571500"/>
                  <a:gd name="connsiteY53" fmla="*/ 180023 h 466725"/>
                  <a:gd name="connsiteX54" fmla="*/ 529590 w 571500"/>
                  <a:gd name="connsiteY54" fmla="*/ 192405 h 466725"/>
                  <a:gd name="connsiteX55" fmla="*/ 508635 w 571500"/>
                  <a:gd name="connsiteY55" fmla="*/ 192405 h 466725"/>
                  <a:gd name="connsiteX56" fmla="*/ 487680 w 571500"/>
                  <a:gd name="connsiteY56" fmla="*/ 213360 h 466725"/>
                  <a:gd name="connsiteX57" fmla="*/ 508635 w 571500"/>
                  <a:gd name="connsiteY57" fmla="*/ 234315 h 466725"/>
                  <a:gd name="connsiteX58" fmla="*/ 529590 w 571500"/>
                  <a:gd name="connsiteY58" fmla="*/ 234315 h 466725"/>
                  <a:gd name="connsiteX59" fmla="*/ 529590 w 571500"/>
                  <a:gd name="connsiteY59" fmla="*/ 361950 h 466725"/>
                  <a:gd name="connsiteX60" fmla="*/ 484823 w 571500"/>
                  <a:gd name="connsiteY60" fmla="*/ 361950 h 466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571500" h="466725">
                    <a:moveTo>
                      <a:pt x="566738" y="156210"/>
                    </a:moveTo>
                    <a:lnTo>
                      <a:pt x="523875" y="113348"/>
                    </a:lnTo>
                    <a:cubicBezTo>
                      <a:pt x="520065" y="109538"/>
                      <a:pt x="514350" y="106680"/>
                      <a:pt x="508635" y="106680"/>
                    </a:cubicBezTo>
                    <a:lnTo>
                      <a:pt x="423863" y="106680"/>
                    </a:lnTo>
                    <a:lnTo>
                      <a:pt x="423863" y="63818"/>
                    </a:lnTo>
                    <a:cubicBezTo>
                      <a:pt x="423863" y="28575"/>
                      <a:pt x="395288" y="0"/>
                      <a:pt x="360045" y="0"/>
                    </a:cubicBezTo>
                    <a:lnTo>
                      <a:pt x="63818" y="0"/>
                    </a:lnTo>
                    <a:cubicBezTo>
                      <a:pt x="28575" y="0"/>
                      <a:pt x="0" y="28575"/>
                      <a:pt x="0" y="63818"/>
                    </a:cubicBezTo>
                    <a:cubicBezTo>
                      <a:pt x="0" y="75248"/>
                      <a:pt x="9525" y="84773"/>
                      <a:pt x="20955" y="84773"/>
                    </a:cubicBezTo>
                    <a:cubicBezTo>
                      <a:pt x="32385" y="84773"/>
                      <a:pt x="41910" y="75248"/>
                      <a:pt x="41910" y="63818"/>
                    </a:cubicBezTo>
                    <a:cubicBezTo>
                      <a:pt x="41910" y="52388"/>
                      <a:pt x="51435" y="42863"/>
                      <a:pt x="62865" y="42863"/>
                    </a:cubicBezTo>
                    <a:lnTo>
                      <a:pt x="360045" y="42863"/>
                    </a:lnTo>
                    <a:cubicBezTo>
                      <a:pt x="371475" y="42863"/>
                      <a:pt x="381000" y="52388"/>
                      <a:pt x="381000" y="63818"/>
                    </a:cubicBezTo>
                    <a:lnTo>
                      <a:pt x="381000" y="106680"/>
                    </a:lnTo>
                    <a:lnTo>
                      <a:pt x="338138" y="106680"/>
                    </a:lnTo>
                    <a:cubicBezTo>
                      <a:pt x="326708" y="106680"/>
                      <a:pt x="317183" y="116205"/>
                      <a:pt x="317183" y="127635"/>
                    </a:cubicBezTo>
                    <a:cubicBezTo>
                      <a:pt x="317183" y="139065"/>
                      <a:pt x="326708" y="148590"/>
                      <a:pt x="338138" y="148590"/>
                    </a:cubicBezTo>
                    <a:lnTo>
                      <a:pt x="381000" y="148590"/>
                    </a:lnTo>
                    <a:lnTo>
                      <a:pt x="381000" y="300038"/>
                    </a:lnTo>
                    <a:cubicBezTo>
                      <a:pt x="351473" y="307658"/>
                      <a:pt x="327660" y="330518"/>
                      <a:pt x="320040" y="360997"/>
                    </a:cubicBezTo>
                    <a:lnTo>
                      <a:pt x="229553" y="360997"/>
                    </a:lnTo>
                    <a:cubicBezTo>
                      <a:pt x="220028" y="324803"/>
                      <a:pt x="186690" y="297180"/>
                      <a:pt x="147638" y="297180"/>
                    </a:cubicBezTo>
                    <a:cubicBezTo>
                      <a:pt x="108585" y="297180"/>
                      <a:pt x="75248" y="323850"/>
                      <a:pt x="65723" y="360997"/>
                    </a:cubicBezTo>
                    <a:lnTo>
                      <a:pt x="41910" y="360997"/>
                    </a:lnTo>
                    <a:lnTo>
                      <a:pt x="41910" y="276225"/>
                    </a:lnTo>
                    <a:cubicBezTo>
                      <a:pt x="41910" y="264795"/>
                      <a:pt x="32385" y="255270"/>
                      <a:pt x="20955" y="255270"/>
                    </a:cubicBezTo>
                    <a:cubicBezTo>
                      <a:pt x="9525" y="255270"/>
                      <a:pt x="0" y="264795"/>
                      <a:pt x="0" y="276225"/>
                    </a:cubicBezTo>
                    <a:lnTo>
                      <a:pt x="0" y="381953"/>
                    </a:lnTo>
                    <a:cubicBezTo>
                      <a:pt x="0" y="393383"/>
                      <a:pt x="9525" y="402908"/>
                      <a:pt x="20955" y="402908"/>
                    </a:cubicBezTo>
                    <a:lnTo>
                      <a:pt x="66675" y="402908"/>
                    </a:lnTo>
                    <a:cubicBezTo>
                      <a:pt x="76200" y="439103"/>
                      <a:pt x="109538" y="466725"/>
                      <a:pt x="148590" y="466725"/>
                    </a:cubicBezTo>
                    <a:cubicBezTo>
                      <a:pt x="187643" y="466725"/>
                      <a:pt x="220980" y="440055"/>
                      <a:pt x="230505" y="402908"/>
                    </a:cubicBezTo>
                    <a:lnTo>
                      <a:pt x="320993" y="402908"/>
                    </a:lnTo>
                    <a:cubicBezTo>
                      <a:pt x="330518" y="439103"/>
                      <a:pt x="363855" y="466725"/>
                      <a:pt x="402908" y="466725"/>
                    </a:cubicBezTo>
                    <a:cubicBezTo>
                      <a:pt x="441960" y="466725"/>
                      <a:pt x="475298" y="440055"/>
                      <a:pt x="484823" y="402908"/>
                    </a:cubicBezTo>
                    <a:lnTo>
                      <a:pt x="551498" y="402908"/>
                    </a:lnTo>
                    <a:cubicBezTo>
                      <a:pt x="562928" y="402908"/>
                      <a:pt x="572453" y="393383"/>
                      <a:pt x="572453" y="381953"/>
                    </a:cubicBezTo>
                    <a:lnTo>
                      <a:pt x="572453" y="169545"/>
                    </a:lnTo>
                    <a:cubicBezTo>
                      <a:pt x="572453" y="165735"/>
                      <a:pt x="570548" y="160973"/>
                      <a:pt x="566738" y="156210"/>
                    </a:cubicBezTo>
                    <a:close/>
                    <a:moveTo>
                      <a:pt x="148590" y="425768"/>
                    </a:moveTo>
                    <a:cubicBezTo>
                      <a:pt x="124777" y="425768"/>
                      <a:pt x="105727" y="406718"/>
                      <a:pt x="105727" y="382905"/>
                    </a:cubicBezTo>
                    <a:cubicBezTo>
                      <a:pt x="105727" y="359093"/>
                      <a:pt x="124777" y="340043"/>
                      <a:pt x="148590" y="340043"/>
                    </a:cubicBezTo>
                    <a:cubicBezTo>
                      <a:pt x="172403" y="340043"/>
                      <a:pt x="191453" y="359093"/>
                      <a:pt x="191453" y="382905"/>
                    </a:cubicBezTo>
                    <a:cubicBezTo>
                      <a:pt x="190500" y="406718"/>
                      <a:pt x="171450" y="425768"/>
                      <a:pt x="148590" y="425768"/>
                    </a:cubicBezTo>
                    <a:close/>
                    <a:moveTo>
                      <a:pt x="402908" y="425768"/>
                    </a:moveTo>
                    <a:cubicBezTo>
                      <a:pt x="379095" y="425768"/>
                      <a:pt x="360045" y="406718"/>
                      <a:pt x="360045" y="382905"/>
                    </a:cubicBezTo>
                    <a:cubicBezTo>
                      <a:pt x="360045" y="359093"/>
                      <a:pt x="379095" y="340043"/>
                      <a:pt x="402908" y="340043"/>
                    </a:cubicBezTo>
                    <a:cubicBezTo>
                      <a:pt x="426720" y="340043"/>
                      <a:pt x="445770" y="359093"/>
                      <a:pt x="445770" y="382905"/>
                    </a:cubicBezTo>
                    <a:cubicBezTo>
                      <a:pt x="444818" y="406718"/>
                      <a:pt x="425768" y="425768"/>
                      <a:pt x="402908" y="425768"/>
                    </a:cubicBezTo>
                    <a:close/>
                    <a:moveTo>
                      <a:pt x="484823" y="362903"/>
                    </a:moveTo>
                    <a:cubicBezTo>
                      <a:pt x="477203" y="333375"/>
                      <a:pt x="454343" y="309563"/>
                      <a:pt x="423863" y="301943"/>
                    </a:cubicBezTo>
                    <a:lnTo>
                      <a:pt x="423863" y="150495"/>
                    </a:lnTo>
                    <a:lnTo>
                      <a:pt x="500063" y="150495"/>
                    </a:lnTo>
                    <a:lnTo>
                      <a:pt x="529590" y="180023"/>
                    </a:lnTo>
                    <a:lnTo>
                      <a:pt x="529590" y="192405"/>
                    </a:lnTo>
                    <a:lnTo>
                      <a:pt x="508635" y="192405"/>
                    </a:lnTo>
                    <a:cubicBezTo>
                      <a:pt x="497205" y="192405"/>
                      <a:pt x="487680" y="201930"/>
                      <a:pt x="487680" y="213360"/>
                    </a:cubicBezTo>
                    <a:cubicBezTo>
                      <a:pt x="487680" y="224790"/>
                      <a:pt x="497205" y="234315"/>
                      <a:pt x="508635" y="234315"/>
                    </a:cubicBezTo>
                    <a:lnTo>
                      <a:pt x="529590" y="234315"/>
                    </a:lnTo>
                    <a:lnTo>
                      <a:pt x="529590" y="361950"/>
                    </a:lnTo>
                    <a:lnTo>
                      <a:pt x="484823" y="3619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BE72BF0-AD66-4FBB-BD97-F1925F38B29D}"/>
                  </a:ext>
                </a:extLst>
              </p:cNvPr>
              <p:cNvSpPr/>
              <p:nvPr/>
            </p:nvSpPr>
            <p:spPr>
              <a:xfrm>
                <a:off x="3914775" y="3883342"/>
                <a:ext cx="190500" cy="38100"/>
              </a:xfrm>
              <a:custGeom>
                <a:avLst/>
                <a:gdLst>
                  <a:gd name="connsiteX0" fmla="*/ 169545 w 190500"/>
                  <a:gd name="connsiteY0" fmla="*/ 41910 h 38100"/>
                  <a:gd name="connsiteX1" fmla="*/ 190500 w 190500"/>
                  <a:gd name="connsiteY1" fmla="*/ 20955 h 38100"/>
                  <a:gd name="connsiteX2" fmla="*/ 169545 w 190500"/>
                  <a:gd name="connsiteY2" fmla="*/ 0 h 38100"/>
                  <a:gd name="connsiteX3" fmla="*/ 20955 w 190500"/>
                  <a:gd name="connsiteY3" fmla="*/ 0 h 38100"/>
                  <a:gd name="connsiteX4" fmla="*/ 0 w 190500"/>
                  <a:gd name="connsiteY4" fmla="*/ 20955 h 38100"/>
                  <a:gd name="connsiteX5" fmla="*/ 20955 w 190500"/>
                  <a:gd name="connsiteY5" fmla="*/ 41910 h 38100"/>
                  <a:gd name="connsiteX6" fmla="*/ 169545 w 190500"/>
                  <a:gd name="connsiteY6" fmla="*/ 4191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0500" h="38100">
                    <a:moveTo>
                      <a:pt x="169545" y="41910"/>
                    </a:moveTo>
                    <a:cubicBezTo>
                      <a:pt x="180975" y="41910"/>
                      <a:pt x="190500" y="32385"/>
                      <a:pt x="190500" y="20955"/>
                    </a:cubicBezTo>
                    <a:cubicBezTo>
                      <a:pt x="190500" y="9525"/>
                      <a:pt x="180975" y="0"/>
                      <a:pt x="169545" y="0"/>
                    </a:cubicBezTo>
                    <a:lnTo>
                      <a:pt x="20955" y="0"/>
                    </a:lnTo>
                    <a:cubicBezTo>
                      <a:pt x="9525" y="0"/>
                      <a:pt x="0" y="9525"/>
                      <a:pt x="0" y="20955"/>
                    </a:cubicBezTo>
                    <a:cubicBezTo>
                      <a:pt x="0" y="32385"/>
                      <a:pt x="9525" y="41910"/>
                      <a:pt x="20955" y="41910"/>
                    </a:cubicBezTo>
                    <a:lnTo>
                      <a:pt x="169545" y="4191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CEE0FB71-9520-40ED-92A8-9498887CEACE}"/>
                  </a:ext>
                </a:extLst>
              </p:cNvPr>
              <p:cNvSpPr/>
              <p:nvPr/>
            </p:nvSpPr>
            <p:spPr>
              <a:xfrm>
                <a:off x="3872865" y="3798570"/>
                <a:ext cx="228600" cy="38100"/>
              </a:xfrm>
              <a:custGeom>
                <a:avLst/>
                <a:gdLst>
                  <a:gd name="connsiteX0" fmla="*/ 232410 w 228600"/>
                  <a:gd name="connsiteY0" fmla="*/ 20955 h 38100"/>
                  <a:gd name="connsiteX1" fmla="*/ 211455 w 228600"/>
                  <a:gd name="connsiteY1" fmla="*/ 0 h 38100"/>
                  <a:gd name="connsiteX2" fmla="*/ 20955 w 228600"/>
                  <a:gd name="connsiteY2" fmla="*/ 0 h 38100"/>
                  <a:gd name="connsiteX3" fmla="*/ 0 w 228600"/>
                  <a:gd name="connsiteY3" fmla="*/ 20955 h 38100"/>
                  <a:gd name="connsiteX4" fmla="*/ 20955 w 228600"/>
                  <a:gd name="connsiteY4" fmla="*/ 41910 h 38100"/>
                  <a:gd name="connsiteX5" fmla="*/ 211455 w 228600"/>
                  <a:gd name="connsiteY5" fmla="*/ 41910 h 38100"/>
                  <a:gd name="connsiteX6" fmla="*/ 232410 w 228600"/>
                  <a:gd name="connsiteY6" fmla="*/ 20955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8600" h="38100">
                    <a:moveTo>
                      <a:pt x="232410" y="20955"/>
                    </a:moveTo>
                    <a:cubicBezTo>
                      <a:pt x="232410" y="9525"/>
                      <a:pt x="222885" y="0"/>
                      <a:pt x="211455" y="0"/>
                    </a:cubicBezTo>
                    <a:lnTo>
                      <a:pt x="20955" y="0"/>
                    </a:lnTo>
                    <a:cubicBezTo>
                      <a:pt x="9525" y="0"/>
                      <a:pt x="0" y="9525"/>
                      <a:pt x="0" y="20955"/>
                    </a:cubicBezTo>
                    <a:cubicBezTo>
                      <a:pt x="0" y="32385"/>
                      <a:pt x="9525" y="41910"/>
                      <a:pt x="20955" y="41910"/>
                    </a:cubicBezTo>
                    <a:lnTo>
                      <a:pt x="211455" y="41910"/>
                    </a:lnTo>
                    <a:cubicBezTo>
                      <a:pt x="222885" y="41910"/>
                      <a:pt x="232410" y="32385"/>
                      <a:pt x="232410" y="209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DB46648-5979-4BB3-8D43-3435365A4B5B}"/>
                </a:ext>
              </a:extLst>
            </p:cNvPr>
            <p:cNvSpPr/>
            <p:nvPr/>
          </p:nvSpPr>
          <p:spPr>
            <a:xfrm>
              <a:off x="3914775" y="1943576"/>
              <a:ext cx="542925" cy="628650"/>
            </a:xfrm>
            <a:custGeom>
              <a:avLst/>
              <a:gdLst>
                <a:gd name="connsiteX0" fmla="*/ 551498 w 542925"/>
                <a:gd name="connsiteY0" fmla="*/ 297180 h 628650"/>
                <a:gd name="connsiteX1" fmla="*/ 466725 w 542925"/>
                <a:gd name="connsiteY1" fmla="*/ 193358 h 628650"/>
                <a:gd name="connsiteX2" fmla="*/ 466725 w 542925"/>
                <a:gd name="connsiteY2" fmla="*/ 148590 h 628650"/>
                <a:gd name="connsiteX3" fmla="*/ 318135 w 542925"/>
                <a:gd name="connsiteY3" fmla="*/ 0 h 628650"/>
                <a:gd name="connsiteX4" fmla="*/ 233363 w 542925"/>
                <a:gd name="connsiteY4" fmla="*/ 0 h 628650"/>
                <a:gd name="connsiteX5" fmla="*/ 84773 w 542925"/>
                <a:gd name="connsiteY5" fmla="*/ 148590 h 628650"/>
                <a:gd name="connsiteX6" fmla="*/ 84773 w 542925"/>
                <a:gd name="connsiteY6" fmla="*/ 193358 h 628650"/>
                <a:gd name="connsiteX7" fmla="*/ 0 w 542925"/>
                <a:gd name="connsiteY7" fmla="*/ 297180 h 628650"/>
                <a:gd name="connsiteX8" fmla="*/ 105728 w 542925"/>
                <a:gd name="connsiteY8" fmla="*/ 402908 h 628650"/>
                <a:gd name="connsiteX9" fmla="*/ 115253 w 542925"/>
                <a:gd name="connsiteY9" fmla="*/ 400050 h 628650"/>
                <a:gd name="connsiteX10" fmla="*/ 275273 w 542925"/>
                <a:gd name="connsiteY10" fmla="*/ 487680 h 628650"/>
                <a:gd name="connsiteX11" fmla="*/ 423863 w 542925"/>
                <a:gd name="connsiteY11" fmla="*/ 416243 h 628650"/>
                <a:gd name="connsiteX12" fmla="*/ 423863 w 542925"/>
                <a:gd name="connsiteY12" fmla="*/ 529590 h 628650"/>
                <a:gd name="connsiteX13" fmla="*/ 402908 w 542925"/>
                <a:gd name="connsiteY13" fmla="*/ 550545 h 628650"/>
                <a:gd name="connsiteX14" fmla="*/ 335280 w 542925"/>
                <a:gd name="connsiteY14" fmla="*/ 550545 h 628650"/>
                <a:gd name="connsiteX15" fmla="*/ 275273 w 542925"/>
                <a:gd name="connsiteY15" fmla="*/ 507683 h 628650"/>
                <a:gd name="connsiteX16" fmla="*/ 211455 w 542925"/>
                <a:gd name="connsiteY16" fmla="*/ 571500 h 628650"/>
                <a:gd name="connsiteX17" fmla="*/ 275273 w 542925"/>
                <a:gd name="connsiteY17" fmla="*/ 635318 h 628650"/>
                <a:gd name="connsiteX18" fmla="*/ 335280 w 542925"/>
                <a:gd name="connsiteY18" fmla="*/ 592455 h 628650"/>
                <a:gd name="connsiteX19" fmla="*/ 402908 w 542925"/>
                <a:gd name="connsiteY19" fmla="*/ 592455 h 628650"/>
                <a:gd name="connsiteX20" fmla="*/ 466725 w 542925"/>
                <a:gd name="connsiteY20" fmla="*/ 528638 h 628650"/>
                <a:gd name="connsiteX21" fmla="*/ 466725 w 542925"/>
                <a:gd name="connsiteY21" fmla="*/ 401003 h 628650"/>
                <a:gd name="connsiteX22" fmla="*/ 551498 w 542925"/>
                <a:gd name="connsiteY22" fmla="*/ 297180 h 628650"/>
                <a:gd name="connsiteX23" fmla="*/ 275273 w 542925"/>
                <a:gd name="connsiteY23" fmla="*/ 594360 h 628650"/>
                <a:gd name="connsiteX24" fmla="*/ 254318 w 542925"/>
                <a:gd name="connsiteY24" fmla="*/ 573405 h 628650"/>
                <a:gd name="connsiteX25" fmla="*/ 275273 w 542925"/>
                <a:gd name="connsiteY25" fmla="*/ 552450 h 628650"/>
                <a:gd name="connsiteX26" fmla="*/ 296228 w 542925"/>
                <a:gd name="connsiteY26" fmla="*/ 573405 h 628650"/>
                <a:gd name="connsiteX27" fmla="*/ 275273 w 542925"/>
                <a:gd name="connsiteY27" fmla="*/ 594360 h 628650"/>
                <a:gd name="connsiteX28" fmla="*/ 232410 w 542925"/>
                <a:gd name="connsiteY28" fmla="*/ 42863 h 628650"/>
                <a:gd name="connsiteX29" fmla="*/ 317183 w 542925"/>
                <a:gd name="connsiteY29" fmla="*/ 42863 h 628650"/>
                <a:gd name="connsiteX30" fmla="*/ 422910 w 542925"/>
                <a:gd name="connsiteY30" fmla="*/ 148590 h 628650"/>
                <a:gd name="connsiteX31" fmla="*/ 422910 w 542925"/>
                <a:gd name="connsiteY31" fmla="*/ 177165 h 628650"/>
                <a:gd name="connsiteX32" fmla="*/ 420053 w 542925"/>
                <a:gd name="connsiteY32" fmla="*/ 173355 h 628650"/>
                <a:gd name="connsiteX33" fmla="*/ 420053 w 542925"/>
                <a:gd name="connsiteY33" fmla="*/ 172403 h 628650"/>
                <a:gd name="connsiteX34" fmla="*/ 275273 w 542925"/>
                <a:gd name="connsiteY34" fmla="*/ 104775 h 628650"/>
                <a:gd name="connsiteX35" fmla="*/ 126682 w 542925"/>
                <a:gd name="connsiteY35" fmla="*/ 176213 h 628650"/>
                <a:gd name="connsiteX36" fmla="*/ 126682 w 542925"/>
                <a:gd name="connsiteY36" fmla="*/ 147638 h 628650"/>
                <a:gd name="connsiteX37" fmla="*/ 232410 w 542925"/>
                <a:gd name="connsiteY37" fmla="*/ 42863 h 628650"/>
                <a:gd name="connsiteX38" fmla="*/ 381000 w 542925"/>
                <a:gd name="connsiteY38" fmla="*/ 192405 h 628650"/>
                <a:gd name="connsiteX39" fmla="*/ 127635 w 542925"/>
                <a:gd name="connsiteY39" fmla="*/ 280988 h 628650"/>
                <a:gd name="connsiteX40" fmla="*/ 275273 w 542925"/>
                <a:gd name="connsiteY40" fmla="*/ 148590 h 628650"/>
                <a:gd name="connsiteX41" fmla="*/ 381000 w 542925"/>
                <a:gd name="connsiteY41" fmla="*/ 192405 h 628650"/>
                <a:gd name="connsiteX42" fmla="*/ 84773 w 542925"/>
                <a:gd name="connsiteY42" fmla="*/ 357188 h 628650"/>
                <a:gd name="connsiteX43" fmla="*/ 41910 w 542925"/>
                <a:gd name="connsiteY43" fmla="*/ 297180 h 628650"/>
                <a:gd name="connsiteX44" fmla="*/ 84773 w 542925"/>
                <a:gd name="connsiteY44" fmla="*/ 237173 h 628650"/>
                <a:gd name="connsiteX45" fmla="*/ 84773 w 542925"/>
                <a:gd name="connsiteY45" fmla="*/ 357188 h 628650"/>
                <a:gd name="connsiteX46" fmla="*/ 275273 w 542925"/>
                <a:gd name="connsiteY46" fmla="*/ 445770 h 628650"/>
                <a:gd name="connsiteX47" fmla="*/ 129540 w 542925"/>
                <a:gd name="connsiteY47" fmla="*/ 325755 h 628650"/>
                <a:gd name="connsiteX48" fmla="*/ 207645 w 542925"/>
                <a:gd name="connsiteY48" fmla="*/ 335280 h 628650"/>
                <a:gd name="connsiteX49" fmla="*/ 407670 w 542925"/>
                <a:gd name="connsiteY49" fmla="*/ 229552 h 628650"/>
                <a:gd name="connsiteX50" fmla="*/ 423863 w 542925"/>
                <a:gd name="connsiteY50" fmla="*/ 297180 h 628650"/>
                <a:gd name="connsiteX51" fmla="*/ 275273 w 542925"/>
                <a:gd name="connsiteY51" fmla="*/ 445770 h 628650"/>
                <a:gd name="connsiteX52" fmla="*/ 465773 w 542925"/>
                <a:gd name="connsiteY52" fmla="*/ 357188 h 628650"/>
                <a:gd name="connsiteX53" fmla="*/ 465773 w 542925"/>
                <a:gd name="connsiteY53" fmla="*/ 237173 h 628650"/>
                <a:gd name="connsiteX54" fmla="*/ 508635 w 542925"/>
                <a:gd name="connsiteY54" fmla="*/ 297180 h 628650"/>
                <a:gd name="connsiteX55" fmla="*/ 465773 w 542925"/>
                <a:gd name="connsiteY55" fmla="*/ 357188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42925" h="628650">
                  <a:moveTo>
                    <a:pt x="551498" y="297180"/>
                  </a:moveTo>
                  <a:cubicBezTo>
                    <a:pt x="551498" y="245745"/>
                    <a:pt x="515303" y="202883"/>
                    <a:pt x="466725" y="193358"/>
                  </a:cubicBezTo>
                  <a:lnTo>
                    <a:pt x="466725" y="148590"/>
                  </a:lnTo>
                  <a:cubicBezTo>
                    <a:pt x="466725" y="66675"/>
                    <a:pt x="400050" y="0"/>
                    <a:pt x="318135" y="0"/>
                  </a:cubicBezTo>
                  <a:lnTo>
                    <a:pt x="233363" y="0"/>
                  </a:lnTo>
                  <a:cubicBezTo>
                    <a:pt x="151448" y="0"/>
                    <a:pt x="84773" y="66675"/>
                    <a:pt x="84773" y="148590"/>
                  </a:cubicBezTo>
                  <a:lnTo>
                    <a:pt x="84773" y="193358"/>
                  </a:lnTo>
                  <a:cubicBezTo>
                    <a:pt x="36195" y="202883"/>
                    <a:pt x="0" y="245745"/>
                    <a:pt x="0" y="297180"/>
                  </a:cubicBezTo>
                  <a:cubicBezTo>
                    <a:pt x="0" y="355283"/>
                    <a:pt x="47625" y="402908"/>
                    <a:pt x="105728" y="402908"/>
                  </a:cubicBezTo>
                  <a:cubicBezTo>
                    <a:pt x="109538" y="402908"/>
                    <a:pt x="112395" y="401955"/>
                    <a:pt x="115253" y="400050"/>
                  </a:cubicBezTo>
                  <a:cubicBezTo>
                    <a:pt x="149543" y="452438"/>
                    <a:pt x="208598" y="487680"/>
                    <a:pt x="275273" y="487680"/>
                  </a:cubicBezTo>
                  <a:cubicBezTo>
                    <a:pt x="335280" y="487680"/>
                    <a:pt x="388620" y="460058"/>
                    <a:pt x="423863" y="416243"/>
                  </a:cubicBezTo>
                  <a:lnTo>
                    <a:pt x="423863" y="529590"/>
                  </a:lnTo>
                  <a:cubicBezTo>
                    <a:pt x="423863" y="541020"/>
                    <a:pt x="414338" y="550545"/>
                    <a:pt x="402908" y="550545"/>
                  </a:cubicBezTo>
                  <a:lnTo>
                    <a:pt x="335280" y="550545"/>
                  </a:lnTo>
                  <a:cubicBezTo>
                    <a:pt x="326708" y="525780"/>
                    <a:pt x="302895" y="507683"/>
                    <a:pt x="275273" y="507683"/>
                  </a:cubicBezTo>
                  <a:cubicBezTo>
                    <a:pt x="240030" y="507683"/>
                    <a:pt x="211455" y="536258"/>
                    <a:pt x="211455" y="571500"/>
                  </a:cubicBezTo>
                  <a:cubicBezTo>
                    <a:pt x="211455" y="606743"/>
                    <a:pt x="240030" y="635318"/>
                    <a:pt x="275273" y="635318"/>
                  </a:cubicBezTo>
                  <a:cubicBezTo>
                    <a:pt x="302895" y="635318"/>
                    <a:pt x="325755" y="617220"/>
                    <a:pt x="335280" y="592455"/>
                  </a:cubicBezTo>
                  <a:lnTo>
                    <a:pt x="402908" y="592455"/>
                  </a:lnTo>
                  <a:cubicBezTo>
                    <a:pt x="438150" y="592455"/>
                    <a:pt x="466725" y="563880"/>
                    <a:pt x="466725" y="528638"/>
                  </a:cubicBezTo>
                  <a:lnTo>
                    <a:pt x="466725" y="401003"/>
                  </a:lnTo>
                  <a:cubicBezTo>
                    <a:pt x="514350" y="391478"/>
                    <a:pt x="551498" y="348615"/>
                    <a:pt x="551498" y="297180"/>
                  </a:cubicBezTo>
                  <a:close/>
                  <a:moveTo>
                    <a:pt x="275273" y="594360"/>
                  </a:moveTo>
                  <a:cubicBezTo>
                    <a:pt x="263843" y="594360"/>
                    <a:pt x="254318" y="584835"/>
                    <a:pt x="254318" y="573405"/>
                  </a:cubicBezTo>
                  <a:cubicBezTo>
                    <a:pt x="254318" y="561975"/>
                    <a:pt x="263843" y="552450"/>
                    <a:pt x="275273" y="552450"/>
                  </a:cubicBezTo>
                  <a:cubicBezTo>
                    <a:pt x="286703" y="552450"/>
                    <a:pt x="296228" y="561975"/>
                    <a:pt x="296228" y="573405"/>
                  </a:cubicBezTo>
                  <a:cubicBezTo>
                    <a:pt x="296228" y="584835"/>
                    <a:pt x="286703" y="594360"/>
                    <a:pt x="275273" y="594360"/>
                  </a:cubicBezTo>
                  <a:close/>
                  <a:moveTo>
                    <a:pt x="232410" y="42863"/>
                  </a:moveTo>
                  <a:lnTo>
                    <a:pt x="317183" y="42863"/>
                  </a:lnTo>
                  <a:cubicBezTo>
                    <a:pt x="375285" y="42863"/>
                    <a:pt x="422910" y="90488"/>
                    <a:pt x="422910" y="148590"/>
                  </a:cubicBezTo>
                  <a:lnTo>
                    <a:pt x="422910" y="177165"/>
                  </a:lnTo>
                  <a:cubicBezTo>
                    <a:pt x="421958" y="176213"/>
                    <a:pt x="421005" y="175260"/>
                    <a:pt x="420053" y="173355"/>
                  </a:cubicBezTo>
                  <a:cubicBezTo>
                    <a:pt x="420053" y="173355"/>
                    <a:pt x="420053" y="173355"/>
                    <a:pt x="420053" y="172403"/>
                  </a:cubicBezTo>
                  <a:cubicBezTo>
                    <a:pt x="384810" y="131445"/>
                    <a:pt x="333375" y="104775"/>
                    <a:pt x="275273" y="104775"/>
                  </a:cubicBezTo>
                  <a:cubicBezTo>
                    <a:pt x="215265" y="104775"/>
                    <a:pt x="161925" y="132398"/>
                    <a:pt x="126682" y="176213"/>
                  </a:cubicBezTo>
                  <a:lnTo>
                    <a:pt x="126682" y="147638"/>
                  </a:lnTo>
                  <a:cubicBezTo>
                    <a:pt x="126682" y="90488"/>
                    <a:pt x="174308" y="42863"/>
                    <a:pt x="232410" y="42863"/>
                  </a:cubicBezTo>
                  <a:close/>
                  <a:moveTo>
                    <a:pt x="381000" y="192405"/>
                  </a:moveTo>
                  <a:cubicBezTo>
                    <a:pt x="362903" y="227648"/>
                    <a:pt x="294323" y="325755"/>
                    <a:pt x="127635" y="280988"/>
                  </a:cubicBezTo>
                  <a:cubicBezTo>
                    <a:pt x="135255" y="206693"/>
                    <a:pt x="199073" y="148590"/>
                    <a:pt x="275273" y="148590"/>
                  </a:cubicBezTo>
                  <a:cubicBezTo>
                    <a:pt x="316230" y="148590"/>
                    <a:pt x="353378" y="165735"/>
                    <a:pt x="381000" y="192405"/>
                  </a:cubicBezTo>
                  <a:close/>
                  <a:moveTo>
                    <a:pt x="84773" y="357188"/>
                  </a:moveTo>
                  <a:cubicBezTo>
                    <a:pt x="60008" y="348615"/>
                    <a:pt x="41910" y="324803"/>
                    <a:pt x="41910" y="297180"/>
                  </a:cubicBezTo>
                  <a:cubicBezTo>
                    <a:pt x="41910" y="269558"/>
                    <a:pt x="60008" y="245745"/>
                    <a:pt x="84773" y="237173"/>
                  </a:cubicBezTo>
                  <a:lnTo>
                    <a:pt x="84773" y="357188"/>
                  </a:lnTo>
                  <a:close/>
                  <a:moveTo>
                    <a:pt x="275273" y="445770"/>
                  </a:moveTo>
                  <a:cubicBezTo>
                    <a:pt x="202883" y="445770"/>
                    <a:pt x="142875" y="394335"/>
                    <a:pt x="129540" y="325755"/>
                  </a:cubicBezTo>
                  <a:cubicBezTo>
                    <a:pt x="158115" y="332423"/>
                    <a:pt x="183833" y="335280"/>
                    <a:pt x="207645" y="335280"/>
                  </a:cubicBezTo>
                  <a:cubicBezTo>
                    <a:pt x="319088" y="335280"/>
                    <a:pt x="380048" y="270510"/>
                    <a:pt x="407670" y="229552"/>
                  </a:cubicBezTo>
                  <a:cubicBezTo>
                    <a:pt x="418148" y="249555"/>
                    <a:pt x="423863" y="272415"/>
                    <a:pt x="423863" y="297180"/>
                  </a:cubicBezTo>
                  <a:cubicBezTo>
                    <a:pt x="423863" y="379095"/>
                    <a:pt x="357188" y="445770"/>
                    <a:pt x="275273" y="445770"/>
                  </a:cubicBezTo>
                  <a:close/>
                  <a:moveTo>
                    <a:pt x="465773" y="357188"/>
                  </a:moveTo>
                  <a:lnTo>
                    <a:pt x="465773" y="237173"/>
                  </a:lnTo>
                  <a:cubicBezTo>
                    <a:pt x="490538" y="245745"/>
                    <a:pt x="508635" y="269558"/>
                    <a:pt x="508635" y="297180"/>
                  </a:cubicBezTo>
                  <a:cubicBezTo>
                    <a:pt x="508635" y="324803"/>
                    <a:pt x="490538" y="348615"/>
                    <a:pt x="465773" y="35718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6" name="Graphic 2">
              <a:extLst>
                <a:ext uri="{FF2B5EF4-FFF2-40B4-BE49-F238E27FC236}">
                  <a16:creationId xmlns:a16="http://schemas.microsoft.com/office/drawing/2014/main" id="{74FF1874-F7DD-4A73-BA24-4112C899F8BD}"/>
                </a:ext>
              </a:extLst>
            </p:cNvPr>
            <p:cNvGrpSpPr/>
            <p:nvPr/>
          </p:nvGrpSpPr>
          <p:grpSpPr>
            <a:xfrm>
              <a:off x="7806690" y="2760821"/>
              <a:ext cx="381000" cy="628650"/>
              <a:chOff x="7806690" y="2756535"/>
              <a:chExt cx="381000" cy="628650"/>
            </a:xfrm>
            <a:solidFill>
              <a:schemeClr val="accent2"/>
            </a:solidFill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E0CDC6C-E3B8-4C88-9A7A-095EC2569001}"/>
                  </a:ext>
                </a:extLst>
              </p:cNvPr>
              <p:cNvSpPr/>
              <p:nvPr/>
            </p:nvSpPr>
            <p:spPr>
              <a:xfrm>
                <a:off x="7806690" y="2756535"/>
                <a:ext cx="381000" cy="457200"/>
              </a:xfrm>
              <a:custGeom>
                <a:avLst/>
                <a:gdLst>
                  <a:gd name="connsiteX0" fmla="*/ 190500 w 381000"/>
                  <a:gd name="connsiteY0" fmla="*/ 0 h 457200"/>
                  <a:gd name="connsiteX1" fmla="*/ 0 w 381000"/>
                  <a:gd name="connsiteY1" fmla="*/ 190500 h 457200"/>
                  <a:gd name="connsiteX2" fmla="*/ 63817 w 381000"/>
                  <a:gd name="connsiteY2" fmla="*/ 332423 h 457200"/>
                  <a:gd name="connsiteX3" fmla="*/ 63817 w 381000"/>
                  <a:gd name="connsiteY3" fmla="*/ 444818 h 457200"/>
                  <a:gd name="connsiteX4" fmla="*/ 84772 w 381000"/>
                  <a:gd name="connsiteY4" fmla="*/ 465773 h 457200"/>
                  <a:gd name="connsiteX5" fmla="*/ 297180 w 381000"/>
                  <a:gd name="connsiteY5" fmla="*/ 465773 h 457200"/>
                  <a:gd name="connsiteX6" fmla="*/ 318135 w 381000"/>
                  <a:gd name="connsiteY6" fmla="*/ 444818 h 457200"/>
                  <a:gd name="connsiteX7" fmla="*/ 318135 w 381000"/>
                  <a:gd name="connsiteY7" fmla="*/ 332423 h 457200"/>
                  <a:gd name="connsiteX8" fmla="*/ 381953 w 381000"/>
                  <a:gd name="connsiteY8" fmla="*/ 190500 h 457200"/>
                  <a:gd name="connsiteX9" fmla="*/ 190500 w 381000"/>
                  <a:gd name="connsiteY9" fmla="*/ 0 h 457200"/>
                  <a:gd name="connsiteX10" fmla="*/ 282892 w 381000"/>
                  <a:gd name="connsiteY10" fmla="*/ 306705 h 457200"/>
                  <a:gd name="connsiteX11" fmla="*/ 275272 w 381000"/>
                  <a:gd name="connsiteY11" fmla="*/ 322898 h 457200"/>
                  <a:gd name="connsiteX12" fmla="*/ 275272 w 381000"/>
                  <a:gd name="connsiteY12" fmla="*/ 423862 h 457200"/>
                  <a:gd name="connsiteX13" fmla="*/ 211455 w 381000"/>
                  <a:gd name="connsiteY13" fmla="*/ 423862 h 457200"/>
                  <a:gd name="connsiteX14" fmla="*/ 211455 w 381000"/>
                  <a:gd name="connsiteY14" fmla="*/ 274320 h 457200"/>
                  <a:gd name="connsiteX15" fmla="*/ 190500 w 381000"/>
                  <a:gd name="connsiteY15" fmla="*/ 253365 h 457200"/>
                  <a:gd name="connsiteX16" fmla="*/ 169545 w 381000"/>
                  <a:gd name="connsiteY16" fmla="*/ 274320 h 457200"/>
                  <a:gd name="connsiteX17" fmla="*/ 169545 w 381000"/>
                  <a:gd name="connsiteY17" fmla="*/ 423862 h 457200"/>
                  <a:gd name="connsiteX18" fmla="*/ 105728 w 381000"/>
                  <a:gd name="connsiteY18" fmla="*/ 423862 h 457200"/>
                  <a:gd name="connsiteX19" fmla="*/ 105728 w 381000"/>
                  <a:gd name="connsiteY19" fmla="*/ 322898 h 457200"/>
                  <a:gd name="connsiteX20" fmla="*/ 98107 w 381000"/>
                  <a:gd name="connsiteY20" fmla="*/ 306705 h 457200"/>
                  <a:gd name="connsiteX21" fmla="*/ 42863 w 381000"/>
                  <a:gd name="connsiteY21" fmla="*/ 190500 h 457200"/>
                  <a:gd name="connsiteX22" fmla="*/ 191453 w 381000"/>
                  <a:gd name="connsiteY22" fmla="*/ 41910 h 457200"/>
                  <a:gd name="connsiteX23" fmla="*/ 340042 w 381000"/>
                  <a:gd name="connsiteY23" fmla="*/ 190500 h 457200"/>
                  <a:gd name="connsiteX24" fmla="*/ 282892 w 381000"/>
                  <a:gd name="connsiteY24" fmla="*/ 306705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81000" h="457200">
                    <a:moveTo>
                      <a:pt x="190500" y="0"/>
                    </a:moveTo>
                    <a:cubicBezTo>
                      <a:pt x="84772" y="0"/>
                      <a:pt x="0" y="85725"/>
                      <a:pt x="0" y="190500"/>
                    </a:cubicBezTo>
                    <a:cubicBezTo>
                      <a:pt x="0" y="244793"/>
                      <a:pt x="22860" y="296228"/>
                      <a:pt x="63817" y="332423"/>
                    </a:cubicBezTo>
                    <a:lnTo>
                      <a:pt x="63817" y="444818"/>
                    </a:lnTo>
                    <a:cubicBezTo>
                      <a:pt x="63817" y="456248"/>
                      <a:pt x="73342" y="465773"/>
                      <a:pt x="84772" y="465773"/>
                    </a:cubicBezTo>
                    <a:lnTo>
                      <a:pt x="297180" y="465773"/>
                    </a:lnTo>
                    <a:cubicBezTo>
                      <a:pt x="308610" y="465773"/>
                      <a:pt x="318135" y="456248"/>
                      <a:pt x="318135" y="444818"/>
                    </a:cubicBezTo>
                    <a:lnTo>
                      <a:pt x="318135" y="332423"/>
                    </a:lnTo>
                    <a:cubicBezTo>
                      <a:pt x="359092" y="296228"/>
                      <a:pt x="381953" y="244793"/>
                      <a:pt x="381953" y="190500"/>
                    </a:cubicBezTo>
                    <a:cubicBezTo>
                      <a:pt x="381000" y="85725"/>
                      <a:pt x="296228" y="0"/>
                      <a:pt x="190500" y="0"/>
                    </a:cubicBezTo>
                    <a:close/>
                    <a:moveTo>
                      <a:pt x="282892" y="306705"/>
                    </a:moveTo>
                    <a:cubicBezTo>
                      <a:pt x="278130" y="310515"/>
                      <a:pt x="275272" y="317182"/>
                      <a:pt x="275272" y="322898"/>
                    </a:cubicBezTo>
                    <a:lnTo>
                      <a:pt x="275272" y="423862"/>
                    </a:lnTo>
                    <a:lnTo>
                      <a:pt x="211455" y="423862"/>
                    </a:lnTo>
                    <a:lnTo>
                      <a:pt x="211455" y="274320"/>
                    </a:lnTo>
                    <a:cubicBezTo>
                      <a:pt x="211455" y="262890"/>
                      <a:pt x="201930" y="253365"/>
                      <a:pt x="190500" y="253365"/>
                    </a:cubicBezTo>
                    <a:cubicBezTo>
                      <a:pt x="179070" y="253365"/>
                      <a:pt x="169545" y="262890"/>
                      <a:pt x="169545" y="274320"/>
                    </a:cubicBezTo>
                    <a:lnTo>
                      <a:pt x="169545" y="423862"/>
                    </a:lnTo>
                    <a:lnTo>
                      <a:pt x="105728" y="423862"/>
                    </a:lnTo>
                    <a:lnTo>
                      <a:pt x="105728" y="322898"/>
                    </a:lnTo>
                    <a:cubicBezTo>
                      <a:pt x="105728" y="316230"/>
                      <a:pt x="102870" y="310515"/>
                      <a:pt x="98107" y="306705"/>
                    </a:cubicBezTo>
                    <a:cubicBezTo>
                      <a:pt x="62865" y="278130"/>
                      <a:pt x="42863" y="236220"/>
                      <a:pt x="42863" y="190500"/>
                    </a:cubicBezTo>
                    <a:cubicBezTo>
                      <a:pt x="42863" y="108585"/>
                      <a:pt x="109538" y="41910"/>
                      <a:pt x="191453" y="41910"/>
                    </a:cubicBezTo>
                    <a:cubicBezTo>
                      <a:pt x="273367" y="41910"/>
                      <a:pt x="340042" y="108585"/>
                      <a:pt x="340042" y="190500"/>
                    </a:cubicBezTo>
                    <a:cubicBezTo>
                      <a:pt x="339090" y="236220"/>
                      <a:pt x="319088" y="278130"/>
                      <a:pt x="282892" y="3067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A318FA21-01F4-45BC-9577-C86F78EDBA16}"/>
                  </a:ext>
                </a:extLst>
              </p:cNvPr>
              <p:cNvSpPr/>
              <p:nvPr/>
            </p:nvSpPr>
            <p:spPr>
              <a:xfrm>
                <a:off x="7891462" y="3265170"/>
                <a:ext cx="209550" cy="38100"/>
              </a:xfrm>
              <a:custGeom>
                <a:avLst/>
                <a:gdLst>
                  <a:gd name="connsiteX0" fmla="*/ 190500 w 209550"/>
                  <a:gd name="connsiteY0" fmla="*/ 0 h 38100"/>
                  <a:gd name="connsiteX1" fmla="*/ 20955 w 209550"/>
                  <a:gd name="connsiteY1" fmla="*/ 0 h 38100"/>
                  <a:gd name="connsiteX2" fmla="*/ 0 w 209550"/>
                  <a:gd name="connsiteY2" fmla="*/ 20955 h 38100"/>
                  <a:gd name="connsiteX3" fmla="*/ 20955 w 209550"/>
                  <a:gd name="connsiteY3" fmla="*/ 41910 h 38100"/>
                  <a:gd name="connsiteX4" fmla="*/ 190500 w 209550"/>
                  <a:gd name="connsiteY4" fmla="*/ 41910 h 38100"/>
                  <a:gd name="connsiteX5" fmla="*/ 211455 w 209550"/>
                  <a:gd name="connsiteY5" fmla="*/ 20955 h 38100"/>
                  <a:gd name="connsiteX6" fmla="*/ 190500 w 209550"/>
                  <a:gd name="connsiteY6" fmla="*/ 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9550" h="38100">
                    <a:moveTo>
                      <a:pt x="190500" y="0"/>
                    </a:moveTo>
                    <a:lnTo>
                      <a:pt x="20955" y="0"/>
                    </a:lnTo>
                    <a:cubicBezTo>
                      <a:pt x="9525" y="0"/>
                      <a:pt x="0" y="9525"/>
                      <a:pt x="0" y="20955"/>
                    </a:cubicBezTo>
                    <a:cubicBezTo>
                      <a:pt x="0" y="32385"/>
                      <a:pt x="9525" y="41910"/>
                      <a:pt x="20955" y="41910"/>
                    </a:cubicBezTo>
                    <a:lnTo>
                      <a:pt x="190500" y="41910"/>
                    </a:lnTo>
                    <a:cubicBezTo>
                      <a:pt x="201930" y="41910"/>
                      <a:pt x="211455" y="32385"/>
                      <a:pt x="211455" y="20955"/>
                    </a:cubicBezTo>
                    <a:cubicBezTo>
                      <a:pt x="211455" y="9525"/>
                      <a:pt x="201930" y="0"/>
                      <a:pt x="19050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D0BA4E2D-A3C3-4DA0-81DF-0A7B1AE0EBEF}"/>
                  </a:ext>
                </a:extLst>
              </p:cNvPr>
              <p:cNvSpPr/>
              <p:nvPr/>
            </p:nvSpPr>
            <p:spPr>
              <a:xfrm>
                <a:off x="7912417" y="3349942"/>
                <a:ext cx="161925" cy="38100"/>
              </a:xfrm>
              <a:custGeom>
                <a:avLst/>
                <a:gdLst>
                  <a:gd name="connsiteX0" fmla="*/ 148590 w 161925"/>
                  <a:gd name="connsiteY0" fmla="*/ 0 h 38100"/>
                  <a:gd name="connsiteX1" fmla="*/ 20955 w 161925"/>
                  <a:gd name="connsiteY1" fmla="*/ 0 h 38100"/>
                  <a:gd name="connsiteX2" fmla="*/ 0 w 161925"/>
                  <a:gd name="connsiteY2" fmla="*/ 20955 h 38100"/>
                  <a:gd name="connsiteX3" fmla="*/ 20955 w 161925"/>
                  <a:gd name="connsiteY3" fmla="*/ 41910 h 38100"/>
                  <a:gd name="connsiteX4" fmla="*/ 148590 w 161925"/>
                  <a:gd name="connsiteY4" fmla="*/ 41910 h 38100"/>
                  <a:gd name="connsiteX5" fmla="*/ 169545 w 161925"/>
                  <a:gd name="connsiteY5" fmla="*/ 20955 h 38100"/>
                  <a:gd name="connsiteX6" fmla="*/ 148590 w 161925"/>
                  <a:gd name="connsiteY6" fmla="*/ 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1925" h="38100">
                    <a:moveTo>
                      <a:pt x="148590" y="0"/>
                    </a:moveTo>
                    <a:lnTo>
                      <a:pt x="20955" y="0"/>
                    </a:lnTo>
                    <a:cubicBezTo>
                      <a:pt x="9525" y="0"/>
                      <a:pt x="0" y="9525"/>
                      <a:pt x="0" y="20955"/>
                    </a:cubicBezTo>
                    <a:cubicBezTo>
                      <a:pt x="0" y="32385"/>
                      <a:pt x="9525" y="41910"/>
                      <a:pt x="20955" y="41910"/>
                    </a:cubicBezTo>
                    <a:lnTo>
                      <a:pt x="148590" y="41910"/>
                    </a:lnTo>
                    <a:cubicBezTo>
                      <a:pt x="160020" y="41910"/>
                      <a:pt x="169545" y="32385"/>
                      <a:pt x="169545" y="20955"/>
                    </a:cubicBezTo>
                    <a:cubicBezTo>
                      <a:pt x="169545" y="9525"/>
                      <a:pt x="160020" y="0"/>
                      <a:pt x="14859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9" name="Graphic 2">
              <a:extLst>
                <a:ext uri="{FF2B5EF4-FFF2-40B4-BE49-F238E27FC236}">
                  <a16:creationId xmlns:a16="http://schemas.microsoft.com/office/drawing/2014/main" id="{E0CB0186-FDC1-4773-95B3-D07BB2E8E014}"/>
                </a:ext>
              </a:extLst>
            </p:cNvPr>
            <p:cNvGrpSpPr/>
            <p:nvPr/>
          </p:nvGrpSpPr>
          <p:grpSpPr>
            <a:xfrm>
              <a:off x="4803219" y="2347436"/>
              <a:ext cx="2667000" cy="1371600"/>
              <a:chOff x="4803219" y="2343150"/>
              <a:chExt cx="2667000" cy="1371600"/>
            </a:xfrm>
            <a:solidFill>
              <a:schemeClr val="accent1"/>
            </a:solidFill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52027148-0D8D-4008-9264-94C48E34D783}"/>
                  </a:ext>
                </a:extLst>
              </p:cNvPr>
              <p:cNvSpPr/>
              <p:nvPr/>
            </p:nvSpPr>
            <p:spPr>
              <a:xfrm>
                <a:off x="5467350" y="2894647"/>
                <a:ext cx="1343025" cy="828675"/>
              </a:xfrm>
              <a:custGeom>
                <a:avLst/>
                <a:gdLst>
                  <a:gd name="connsiteX0" fmla="*/ 1345882 w 1343025"/>
                  <a:gd name="connsiteY0" fmla="*/ 0 h 828675"/>
                  <a:gd name="connsiteX1" fmla="*/ 1345882 w 1343025"/>
                  <a:gd name="connsiteY1" fmla="*/ 817245 h 828675"/>
                  <a:gd name="connsiteX2" fmla="*/ 1252538 w 1343025"/>
                  <a:gd name="connsiteY2" fmla="*/ 828675 h 828675"/>
                  <a:gd name="connsiteX3" fmla="*/ 93345 w 1343025"/>
                  <a:gd name="connsiteY3" fmla="*/ 828675 h 828675"/>
                  <a:gd name="connsiteX4" fmla="*/ 0 w 1343025"/>
                  <a:gd name="connsiteY4" fmla="*/ 817245 h 828675"/>
                  <a:gd name="connsiteX5" fmla="*/ 0 w 1343025"/>
                  <a:gd name="connsiteY5" fmla="*/ 0 h 828675"/>
                  <a:gd name="connsiteX6" fmla="*/ 1345882 w 1343025"/>
                  <a:gd name="connsiteY6" fmla="*/ 0 h 828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3025" h="828675">
                    <a:moveTo>
                      <a:pt x="1345882" y="0"/>
                    </a:moveTo>
                    <a:lnTo>
                      <a:pt x="1345882" y="817245"/>
                    </a:lnTo>
                    <a:cubicBezTo>
                      <a:pt x="1315403" y="824865"/>
                      <a:pt x="1283970" y="828675"/>
                      <a:pt x="1252538" y="828675"/>
                    </a:cubicBezTo>
                    <a:lnTo>
                      <a:pt x="93345" y="828675"/>
                    </a:lnTo>
                    <a:cubicBezTo>
                      <a:pt x="61913" y="828675"/>
                      <a:pt x="30480" y="824865"/>
                      <a:pt x="0" y="817245"/>
                    </a:cubicBezTo>
                    <a:lnTo>
                      <a:pt x="0" y="0"/>
                    </a:lnTo>
                    <a:lnTo>
                      <a:pt x="1345882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AA523D11-E426-4ABA-AC04-A9BFBB84AC14}"/>
                  </a:ext>
                </a:extLst>
              </p:cNvPr>
              <p:cNvSpPr/>
              <p:nvPr/>
            </p:nvSpPr>
            <p:spPr>
              <a:xfrm>
                <a:off x="4803457" y="2894647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817245 h 809625"/>
                  <a:gd name="connsiteX2" fmla="*/ 511492 w 657225"/>
                  <a:gd name="connsiteY2" fmla="*/ 744855 h 809625"/>
                  <a:gd name="connsiteX3" fmla="*/ 59055 w 657225"/>
                  <a:gd name="connsiteY3" fmla="*/ 397193 h 809625"/>
                  <a:gd name="connsiteX4" fmla="*/ 0 w 657225"/>
                  <a:gd name="connsiteY4" fmla="*/ 277178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817245"/>
                    </a:lnTo>
                    <a:cubicBezTo>
                      <a:pt x="608647" y="803910"/>
                      <a:pt x="557213" y="779145"/>
                      <a:pt x="511492" y="744855"/>
                    </a:cubicBezTo>
                    <a:lnTo>
                      <a:pt x="59055" y="397193"/>
                    </a:lnTo>
                    <a:cubicBezTo>
                      <a:pt x="20002" y="366713"/>
                      <a:pt x="0" y="321945"/>
                      <a:pt x="0" y="277178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00C9FC6-D687-4B28-941F-56AA966DC86B}"/>
                  </a:ext>
                </a:extLst>
              </p:cNvPr>
              <p:cNvSpPr/>
              <p:nvPr/>
            </p:nvSpPr>
            <p:spPr>
              <a:xfrm>
                <a:off x="6813232" y="2894647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277178 h 809625"/>
                  <a:gd name="connsiteX2" fmla="*/ 604838 w 657225"/>
                  <a:gd name="connsiteY2" fmla="*/ 397193 h 809625"/>
                  <a:gd name="connsiteX3" fmla="*/ 152400 w 657225"/>
                  <a:gd name="connsiteY3" fmla="*/ 744855 h 809625"/>
                  <a:gd name="connsiteX4" fmla="*/ 0 w 657225"/>
                  <a:gd name="connsiteY4" fmla="*/ 817245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277178"/>
                    </a:lnTo>
                    <a:cubicBezTo>
                      <a:pt x="663893" y="321945"/>
                      <a:pt x="643890" y="366713"/>
                      <a:pt x="604838" y="397193"/>
                    </a:cubicBezTo>
                    <a:lnTo>
                      <a:pt x="152400" y="744855"/>
                    </a:lnTo>
                    <a:cubicBezTo>
                      <a:pt x="106680" y="780098"/>
                      <a:pt x="55245" y="803910"/>
                      <a:pt x="0" y="817245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A2753339-FFAC-4857-8F2B-7DA7E3EC7082}"/>
                  </a:ext>
                </a:extLst>
              </p:cNvPr>
              <p:cNvSpPr/>
              <p:nvPr/>
            </p:nvSpPr>
            <p:spPr>
              <a:xfrm>
                <a:off x="4803219" y="2343150"/>
                <a:ext cx="2667000" cy="1095375"/>
              </a:xfrm>
              <a:custGeom>
                <a:avLst/>
                <a:gdLst>
                  <a:gd name="connsiteX0" fmla="*/ 2614851 w 2667000"/>
                  <a:gd name="connsiteY0" fmla="*/ 431483 h 1095375"/>
                  <a:gd name="connsiteX1" fmla="*/ 2162413 w 2667000"/>
                  <a:gd name="connsiteY1" fmla="*/ 83820 h 1095375"/>
                  <a:gd name="connsiteX2" fmla="*/ 1916668 w 2667000"/>
                  <a:gd name="connsiteY2" fmla="*/ 0 h 1095375"/>
                  <a:gd name="connsiteX3" fmla="*/ 757476 w 2667000"/>
                  <a:gd name="connsiteY3" fmla="*/ 0 h 1095375"/>
                  <a:gd name="connsiteX4" fmla="*/ 511731 w 2667000"/>
                  <a:gd name="connsiteY4" fmla="*/ 83820 h 1095375"/>
                  <a:gd name="connsiteX5" fmla="*/ 59293 w 2667000"/>
                  <a:gd name="connsiteY5" fmla="*/ 431483 h 1095375"/>
                  <a:gd name="connsiteX6" fmla="*/ 59293 w 2667000"/>
                  <a:gd name="connsiteY6" fmla="*/ 671513 h 1095375"/>
                  <a:gd name="connsiteX7" fmla="*/ 511731 w 2667000"/>
                  <a:gd name="connsiteY7" fmla="*/ 1019175 h 1095375"/>
                  <a:gd name="connsiteX8" fmla="*/ 757476 w 2667000"/>
                  <a:gd name="connsiteY8" fmla="*/ 1102995 h 1095375"/>
                  <a:gd name="connsiteX9" fmla="*/ 1916668 w 2667000"/>
                  <a:gd name="connsiteY9" fmla="*/ 1102995 h 1095375"/>
                  <a:gd name="connsiteX10" fmla="*/ 2162413 w 2667000"/>
                  <a:gd name="connsiteY10" fmla="*/ 1019175 h 1095375"/>
                  <a:gd name="connsiteX11" fmla="*/ 2614851 w 2667000"/>
                  <a:gd name="connsiteY11" fmla="*/ 671513 h 1095375"/>
                  <a:gd name="connsiteX12" fmla="*/ 2614851 w 2667000"/>
                  <a:gd name="connsiteY12" fmla="*/ 431483 h 1095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67000" h="1095375">
                    <a:moveTo>
                      <a:pt x="2614851" y="431483"/>
                    </a:moveTo>
                    <a:lnTo>
                      <a:pt x="2162413" y="83820"/>
                    </a:lnTo>
                    <a:cubicBezTo>
                      <a:pt x="2091928" y="29527"/>
                      <a:pt x="2005251" y="0"/>
                      <a:pt x="1916668" y="0"/>
                    </a:cubicBezTo>
                    <a:lnTo>
                      <a:pt x="757476" y="0"/>
                    </a:lnTo>
                    <a:cubicBezTo>
                      <a:pt x="668893" y="0"/>
                      <a:pt x="582216" y="29527"/>
                      <a:pt x="511731" y="83820"/>
                    </a:cubicBezTo>
                    <a:lnTo>
                      <a:pt x="59293" y="431483"/>
                    </a:lnTo>
                    <a:cubicBezTo>
                      <a:pt x="-19764" y="492442"/>
                      <a:pt x="-19764" y="610553"/>
                      <a:pt x="59293" y="671513"/>
                    </a:cubicBezTo>
                    <a:lnTo>
                      <a:pt x="511731" y="1019175"/>
                    </a:lnTo>
                    <a:cubicBezTo>
                      <a:pt x="582216" y="1073468"/>
                      <a:pt x="668893" y="1102995"/>
                      <a:pt x="757476" y="1102995"/>
                    </a:cubicBezTo>
                    <a:lnTo>
                      <a:pt x="1916668" y="1102995"/>
                    </a:lnTo>
                    <a:cubicBezTo>
                      <a:pt x="2005251" y="1102995"/>
                      <a:pt x="2091928" y="1073468"/>
                      <a:pt x="2162413" y="1019175"/>
                    </a:cubicBezTo>
                    <a:lnTo>
                      <a:pt x="2614851" y="671513"/>
                    </a:lnTo>
                    <a:cubicBezTo>
                      <a:pt x="2692956" y="610553"/>
                      <a:pt x="2692956" y="492442"/>
                      <a:pt x="2614851" y="43148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10" name="Graphic 2">
              <a:extLst>
                <a:ext uri="{FF2B5EF4-FFF2-40B4-BE49-F238E27FC236}">
                  <a16:creationId xmlns:a16="http://schemas.microsoft.com/office/drawing/2014/main" id="{6200B12F-4A7B-4309-AF4E-AF2A15D41B15}"/>
                </a:ext>
              </a:extLst>
            </p:cNvPr>
            <p:cNvGrpSpPr/>
            <p:nvPr/>
          </p:nvGrpSpPr>
          <p:grpSpPr>
            <a:xfrm>
              <a:off x="4803219" y="1556861"/>
              <a:ext cx="2667000" cy="1371600"/>
              <a:chOff x="4803219" y="1552575"/>
              <a:chExt cx="2667000" cy="1371600"/>
            </a:xfrm>
            <a:solidFill>
              <a:schemeClr val="accent1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CF2B6C04-3FA7-4BE9-A668-DFFAB51AFAFA}"/>
                  </a:ext>
                </a:extLst>
              </p:cNvPr>
              <p:cNvSpPr/>
              <p:nvPr/>
            </p:nvSpPr>
            <p:spPr>
              <a:xfrm>
                <a:off x="5467350" y="2104073"/>
                <a:ext cx="1343025" cy="819150"/>
              </a:xfrm>
              <a:custGeom>
                <a:avLst/>
                <a:gdLst>
                  <a:gd name="connsiteX0" fmla="*/ 1345882 w 1343025"/>
                  <a:gd name="connsiteY0" fmla="*/ 0 h 819150"/>
                  <a:gd name="connsiteX1" fmla="*/ 1345882 w 1343025"/>
                  <a:gd name="connsiteY1" fmla="*/ 817245 h 819150"/>
                  <a:gd name="connsiteX2" fmla="*/ 1252538 w 1343025"/>
                  <a:gd name="connsiteY2" fmla="*/ 828675 h 819150"/>
                  <a:gd name="connsiteX3" fmla="*/ 93345 w 1343025"/>
                  <a:gd name="connsiteY3" fmla="*/ 828675 h 819150"/>
                  <a:gd name="connsiteX4" fmla="*/ 0 w 1343025"/>
                  <a:gd name="connsiteY4" fmla="*/ 817245 h 819150"/>
                  <a:gd name="connsiteX5" fmla="*/ 0 w 1343025"/>
                  <a:gd name="connsiteY5" fmla="*/ 0 h 819150"/>
                  <a:gd name="connsiteX6" fmla="*/ 1345882 w 1343025"/>
                  <a:gd name="connsiteY6" fmla="*/ 0 h 81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3025" h="819150">
                    <a:moveTo>
                      <a:pt x="1345882" y="0"/>
                    </a:moveTo>
                    <a:lnTo>
                      <a:pt x="1345882" y="817245"/>
                    </a:lnTo>
                    <a:cubicBezTo>
                      <a:pt x="1315403" y="824865"/>
                      <a:pt x="1283970" y="828675"/>
                      <a:pt x="1252538" y="828675"/>
                    </a:cubicBezTo>
                    <a:lnTo>
                      <a:pt x="93345" y="828675"/>
                    </a:lnTo>
                    <a:cubicBezTo>
                      <a:pt x="61913" y="828675"/>
                      <a:pt x="30480" y="824865"/>
                      <a:pt x="0" y="817245"/>
                    </a:cubicBezTo>
                    <a:lnTo>
                      <a:pt x="0" y="0"/>
                    </a:lnTo>
                    <a:lnTo>
                      <a:pt x="1345882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83049CE-3694-4932-905C-0CF0D4B37BC2}"/>
                  </a:ext>
                </a:extLst>
              </p:cNvPr>
              <p:cNvSpPr/>
              <p:nvPr/>
            </p:nvSpPr>
            <p:spPr>
              <a:xfrm>
                <a:off x="4803457" y="2104073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817245 h 809625"/>
                  <a:gd name="connsiteX2" fmla="*/ 511492 w 657225"/>
                  <a:gd name="connsiteY2" fmla="*/ 744855 h 809625"/>
                  <a:gd name="connsiteX3" fmla="*/ 59055 w 657225"/>
                  <a:gd name="connsiteY3" fmla="*/ 397192 h 809625"/>
                  <a:gd name="connsiteX4" fmla="*/ 0 w 657225"/>
                  <a:gd name="connsiteY4" fmla="*/ 277178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817245"/>
                    </a:lnTo>
                    <a:cubicBezTo>
                      <a:pt x="608647" y="803910"/>
                      <a:pt x="557213" y="779145"/>
                      <a:pt x="511492" y="744855"/>
                    </a:cubicBezTo>
                    <a:lnTo>
                      <a:pt x="59055" y="397192"/>
                    </a:lnTo>
                    <a:cubicBezTo>
                      <a:pt x="20002" y="366713"/>
                      <a:pt x="0" y="321945"/>
                      <a:pt x="0" y="277178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C766FE50-D56C-4A3E-8479-45463B630208}"/>
                  </a:ext>
                </a:extLst>
              </p:cNvPr>
              <p:cNvSpPr/>
              <p:nvPr/>
            </p:nvSpPr>
            <p:spPr>
              <a:xfrm>
                <a:off x="6813232" y="2104073"/>
                <a:ext cx="657225" cy="809625"/>
              </a:xfrm>
              <a:custGeom>
                <a:avLst/>
                <a:gdLst>
                  <a:gd name="connsiteX0" fmla="*/ 663893 w 657225"/>
                  <a:gd name="connsiteY0" fmla="*/ 0 h 809625"/>
                  <a:gd name="connsiteX1" fmla="*/ 663893 w 657225"/>
                  <a:gd name="connsiteY1" fmla="*/ 277178 h 809625"/>
                  <a:gd name="connsiteX2" fmla="*/ 604838 w 657225"/>
                  <a:gd name="connsiteY2" fmla="*/ 397192 h 809625"/>
                  <a:gd name="connsiteX3" fmla="*/ 152400 w 657225"/>
                  <a:gd name="connsiteY3" fmla="*/ 744855 h 809625"/>
                  <a:gd name="connsiteX4" fmla="*/ 0 w 657225"/>
                  <a:gd name="connsiteY4" fmla="*/ 817245 h 809625"/>
                  <a:gd name="connsiteX5" fmla="*/ 0 w 657225"/>
                  <a:gd name="connsiteY5" fmla="*/ 0 h 809625"/>
                  <a:gd name="connsiteX6" fmla="*/ 663893 w 657225"/>
                  <a:gd name="connsiteY6" fmla="*/ 0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7225" h="809625">
                    <a:moveTo>
                      <a:pt x="663893" y="0"/>
                    </a:moveTo>
                    <a:lnTo>
                      <a:pt x="663893" y="277178"/>
                    </a:lnTo>
                    <a:cubicBezTo>
                      <a:pt x="663893" y="321945"/>
                      <a:pt x="643890" y="366713"/>
                      <a:pt x="604838" y="397192"/>
                    </a:cubicBezTo>
                    <a:lnTo>
                      <a:pt x="152400" y="744855"/>
                    </a:lnTo>
                    <a:cubicBezTo>
                      <a:pt x="106680" y="780098"/>
                      <a:pt x="55245" y="803910"/>
                      <a:pt x="0" y="817245"/>
                    </a:cubicBezTo>
                    <a:lnTo>
                      <a:pt x="0" y="0"/>
                    </a:lnTo>
                    <a:lnTo>
                      <a:pt x="663893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86B6400-EB62-464F-BEAC-145A9DCB9764}"/>
                  </a:ext>
                </a:extLst>
              </p:cNvPr>
              <p:cNvSpPr/>
              <p:nvPr/>
            </p:nvSpPr>
            <p:spPr>
              <a:xfrm>
                <a:off x="4803219" y="1552575"/>
                <a:ext cx="2667000" cy="1095375"/>
              </a:xfrm>
              <a:custGeom>
                <a:avLst/>
                <a:gdLst>
                  <a:gd name="connsiteX0" fmla="*/ 2614851 w 2667000"/>
                  <a:gd name="connsiteY0" fmla="*/ 431483 h 1095375"/>
                  <a:gd name="connsiteX1" fmla="*/ 2162413 w 2667000"/>
                  <a:gd name="connsiteY1" fmla="*/ 83820 h 1095375"/>
                  <a:gd name="connsiteX2" fmla="*/ 1916668 w 2667000"/>
                  <a:gd name="connsiteY2" fmla="*/ 0 h 1095375"/>
                  <a:gd name="connsiteX3" fmla="*/ 757476 w 2667000"/>
                  <a:gd name="connsiteY3" fmla="*/ 0 h 1095375"/>
                  <a:gd name="connsiteX4" fmla="*/ 511731 w 2667000"/>
                  <a:gd name="connsiteY4" fmla="*/ 83820 h 1095375"/>
                  <a:gd name="connsiteX5" fmla="*/ 59293 w 2667000"/>
                  <a:gd name="connsiteY5" fmla="*/ 431483 h 1095375"/>
                  <a:gd name="connsiteX6" fmla="*/ 59293 w 2667000"/>
                  <a:gd name="connsiteY6" fmla="*/ 671513 h 1095375"/>
                  <a:gd name="connsiteX7" fmla="*/ 511731 w 2667000"/>
                  <a:gd name="connsiteY7" fmla="*/ 1019175 h 1095375"/>
                  <a:gd name="connsiteX8" fmla="*/ 757476 w 2667000"/>
                  <a:gd name="connsiteY8" fmla="*/ 1102995 h 1095375"/>
                  <a:gd name="connsiteX9" fmla="*/ 1916668 w 2667000"/>
                  <a:gd name="connsiteY9" fmla="*/ 1102995 h 1095375"/>
                  <a:gd name="connsiteX10" fmla="*/ 2162413 w 2667000"/>
                  <a:gd name="connsiteY10" fmla="*/ 1019175 h 1095375"/>
                  <a:gd name="connsiteX11" fmla="*/ 2614851 w 2667000"/>
                  <a:gd name="connsiteY11" fmla="*/ 671513 h 1095375"/>
                  <a:gd name="connsiteX12" fmla="*/ 2614851 w 2667000"/>
                  <a:gd name="connsiteY12" fmla="*/ 431483 h 1095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67000" h="1095375">
                    <a:moveTo>
                      <a:pt x="2614851" y="431483"/>
                    </a:moveTo>
                    <a:lnTo>
                      <a:pt x="2162413" y="83820"/>
                    </a:lnTo>
                    <a:cubicBezTo>
                      <a:pt x="2091928" y="29528"/>
                      <a:pt x="2005251" y="0"/>
                      <a:pt x="1916668" y="0"/>
                    </a:cubicBezTo>
                    <a:lnTo>
                      <a:pt x="757476" y="0"/>
                    </a:lnTo>
                    <a:cubicBezTo>
                      <a:pt x="668893" y="0"/>
                      <a:pt x="582216" y="29528"/>
                      <a:pt x="511731" y="83820"/>
                    </a:cubicBezTo>
                    <a:lnTo>
                      <a:pt x="59293" y="431483"/>
                    </a:lnTo>
                    <a:cubicBezTo>
                      <a:pt x="-19764" y="492443"/>
                      <a:pt x="-19764" y="610553"/>
                      <a:pt x="59293" y="671513"/>
                    </a:cubicBezTo>
                    <a:lnTo>
                      <a:pt x="511731" y="1019175"/>
                    </a:lnTo>
                    <a:cubicBezTo>
                      <a:pt x="582216" y="1073468"/>
                      <a:pt x="668893" y="1102995"/>
                      <a:pt x="757476" y="1102995"/>
                    </a:cubicBezTo>
                    <a:lnTo>
                      <a:pt x="1916668" y="1102995"/>
                    </a:lnTo>
                    <a:cubicBezTo>
                      <a:pt x="2005251" y="1102995"/>
                      <a:pt x="2091928" y="1073468"/>
                      <a:pt x="2162413" y="1019175"/>
                    </a:cubicBezTo>
                    <a:lnTo>
                      <a:pt x="2614851" y="671513"/>
                    </a:lnTo>
                    <a:cubicBezTo>
                      <a:pt x="2692956" y="610553"/>
                      <a:pt x="2692956" y="491490"/>
                      <a:pt x="2614851" y="43148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75BCFF1-10C8-4A30-90BA-B78363C06E7A}"/>
                </a:ext>
              </a:extLst>
            </p:cNvPr>
            <p:cNvSpPr txBox="1"/>
            <p:nvPr/>
          </p:nvSpPr>
          <p:spPr>
            <a:xfrm>
              <a:off x="962025" y="1120600"/>
              <a:ext cx="2480311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 kern="1200">
                  <a:solidFill>
                    <a:schemeClr val="tx1"/>
                  </a:solidFill>
                  <a:effectLst/>
                  <a:latin typeface="Marcellus" panose="020E0602050203020307" pitchFamily="34" charset="0"/>
                </a:rPr>
                <a:t>Lorem ipsum dolor sit amet, consectetur adipiscing elit. Integer imperdiet et magna id pellentesque.</a:t>
              </a:r>
              <a:endParaRPr lang="en-ID" dirty="0">
                <a:solidFill>
                  <a:schemeClr val="tx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BE450B-4731-4E9C-A7B3-EEDB343F6B1D}"/>
                </a:ext>
              </a:extLst>
            </p:cNvPr>
            <p:cNvSpPr txBox="1"/>
            <p:nvPr/>
          </p:nvSpPr>
          <p:spPr>
            <a:xfrm>
              <a:off x="962025" y="3609638"/>
              <a:ext cx="2480311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 kern="1200">
                  <a:solidFill>
                    <a:schemeClr val="tx1"/>
                  </a:solidFill>
                  <a:effectLst/>
                  <a:latin typeface="Marcellus" panose="020E0602050203020307" pitchFamily="34" charset="0"/>
                </a:rPr>
                <a:t>Lorem ipsum dolor sit amet, consectetur adipiscing elit. Integer imperdiet et magna id pellentesque.</a:t>
              </a:r>
              <a:endParaRPr lang="en-ID" dirty="0">
                <a:solidFill>
                  <a:schemeClr val="tx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5F75A1-B990-4F91-A991-7B00A51B409A}"/>
                </a:ext>
              </a:extLst>
            </p:cNvPr>
            <p:cNvSpPr txBox="1"/>
            <p:nvPr/>
          </p:nvSpPr>
          <p:spPr>
            <a:xfrm>
              <a:off x="8749665" y="1120600"/>
              <a:ext cx="2480311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 kern="1200">
                  <a:solidFill>
                    <a:schemeClr val="tx1"/>
                  </a:solidFill>
                  <a:effectLst/>
                  <a:latin typeface="Marcellus" panose="020E0602050203020307" pitchFamily="34" charset="0"/>
                </a:rPr>
                <a:t>Lorem ipsum dolor sit amet, consectetur adipiscing elit. Integer imperdiet et magna id pellentesque.</a:t>
              </a:r>
              <a:endParaRPr lang="en-ID" dirty="0">
                <a:solidFill>
                  <a:schemeClr val="tx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AA4593A-C1A5-40CC-BD40-81BADA54A2D1}"/>
                </a:ext>
              </a:extLst>
            </p:cNvPr>
            <p:cNvSpPr txBox="1"/>
            <p:nvPr/>
          </p:nvSpPr>
          <p:spPr>
            <a:xfrm>
              <a:off x="8749665" y="3609638"/>
              <a:ext cx="2480311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 kern="1200">
                  <a:solidFill>
                    <a:schemeClr val="tx1"/>
                  </a:solidFill>
                  <a:effectLst/>
                  <a:latin typeface="Marcellus" panose="020E0602050203020307" pitchFamily="34" charset="0"/>
                </a:rPr>
                <a:t>Lorem ipsum dolor sit amet, consectetur adipiscing elit. Integer imperdiet et magna id pellentesque.</a:t>
              </a:r>
              <a:endParaRPr lang="en-ID" dirty="0">
                <a:solidFill>
                  <a:schemeClr val="tx1"/>
                </a:solidFill>
                <a:latin typeface="Marcellus" panose="020E0602050203020307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1897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4114F1C8-AFDA-47AA-962C-75FE8031788B}"/>
              </a:ext>
            </a:extLst>
          </p:cNvPr>
          <p:cNvGrpSpPr/>
          <p:nvPr/>
        </p:nvGrpSpPr>
        <p:grpSpPr>
          <a:xfrm>
            <a:off x="1114425" y="1347453"/>
            <a:ext cx="9963150" cy="4510566"/>
            <a:chOff x="1114425" y="1347453"/>
            <a:chExt cx="9963150" cy="451056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88CCAD44-160A-42CE-AF11-67AC26CA037C}"/>
                </a:ext>
              </a:extLst>
            </p:cNvPr>
            <p:cNvSpPr/>
            <p:nvPr/>
          </p:nvSpPr>
          <p:spPr>
            <a:xfrm>
              <a:off x="8562975" y="2945511"/>
              <a:ext cx="2514600" cy="1314450"/>
            </a:xfrm>
            <a:custGeom>
              <a:avLst/>
              <a:gdLst>
                <a:gd name="connsiteX0" fmla="*/ 2514600 w 2514600"/>
                <a:gd name="connsiteY0" fmla="*/ 1314450 h 1314450"/>
                <a:gd name="connsiteX1" fmla="*/ 0 w 2514600"/>
                <a:gd name="connsiteY1" fmla="*/ 1314450 h 1314450"/>
                <a:gd name="connsiteX2" fmla="*/ 447675 w 2514600"/>
                <a:gd name="connsiteY2" fmla="*/ 0 h 1314450"/>
                <a:gd name="connsiteX3" fmla="*/ 2514600 w 25146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14600" h="1314450">
                  <a:moveTo>
                    <a:pt x="2514600" y="1314450"/>
                  </a:moveTo>
                  <a:lnTo>
                    <a:pt x="0" y="1314450"/>
                  </a:lnTo>
                  <a:lnTo>
                    <a:pt x="447675" y="0"/>
                  </a:lnTo>
                  <a:lnTo>
                    <a:pt x="251460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1FE3A08B-2AEE-4515-A044-AD50E849A1F1}"/>
                </a:ext>
              </a:extLst>
            </p:cNvPr>
            <p:cNvSpPr/>
            <p:nvPr/>
          </p:nvSpPr>
          <p:spPr>
            <a:xfrm>
              <a:off x="1114425" y="2945511"/>
              <a:ext cx="2562225" cy="1314450"/>
            </a:xfrm>
            <a:custGeom>
              <a:avLst/>
              <a:gdLst>
                <a:gd name="connsiteX0" fmla="*/ 2081213 w 2562225"/>
                <a:gd name="connsiteY0" fmla="*/ 1314450 h 1314450"/>
                <a:gd name="connsiteX1" fmla="*/ 0 w 2562225"/>
                <a:gd name="connsiteY1" fmla="*/ 1314450 h 1314450"/>
                <a:gd name="connsiteX2" fmla="*/ 0 w 2562225"/>
                <a:gd name="connsiteY2" fmla="*/ 0 h 1314450"/>
                <a:gd name="connsiteX3" fmla="*/ 2569845 w 2562225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314450">
                  <a:moveTo>
                    <a:pt x="2081213" y="1314450"/>
                  </a:moveTo>
                  <a:lnTo>
                    <a:pt x="0" y="1314450"/>
                  </a:lnTo>
                  <a:lnTo>
                    <a:pt x="0" y="0"/>
                  </a:lnTo>
                  <a:lnTo>
                    <a:pt x="2569845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3531761-7CFE-4584-A8B5-6F527AE2C12D}"/>
                </a:ext>
              </a:extLst>
            </p:cNvPr>
            <p:cNvSpPr/>
            <p:nvPr/>
          </p:nvSpPr>
          <p:spPr>
            <a:xfrm>
              <a:off x="3197542" y="2945511"/>
              <a:ext cx="3114675" cy="1314450"/>
            </a:xfrm>
            <a:custGeom>
              <a:avLst/>
              <a:gdLst>
                <a:gd name="connsiteX0" fmla="*/ 2633663 w 3114675"/>
                <a:gd name="connsiteY0" fmla="*/ 1314450 h 1314450"/>
                <a:gd name="connsiteX1" fmla="*/ 0 w 3114675"/>
                <a:gd name="connsiteY1" fmla="*/ 1314450 h 1314450"/>
                <a:gd name="connsiteX2" fmla="*/ 447675 w 3114675"/>
                <a:gd name="connsiteY2" fmla="*/ 0 h 1314450"/>
                <a:gd name="connsiteX3" fmla="*/ 3121343 w 3114675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4675" h="1314450">
                  <a:moveTo>
                    <a:pt x="2633663" y="1314450"/>
                  </a:moveTo>
                  <a:lnTo>
                    <a:pt x="0" y="1314450"/>
                  </a:lnTo>
                  <a:lnTo>
                    <a:pt x="447675" y="0"/>
                  </a:lnTo>
                  <a:lnTo>
                    <a:pt x="3121343" y="0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50F2956-6A8C-49EB-BD8F-6B92EE0ABDB3}"/>
                </a:ext>
              </a:extLst>
            </p:cNvPr>
            <p:cNvSpPr/>
            <p:nvPr/>
          </p:nvSpPr>
          <p:spPr>
            <a:xfrm>
              <a:off x="5902643" y="2945511"/>
              <a:ext cx="3114675" cy="1314450"/>
            </a:xfrm>
            <a:custGeom>
              <a:avLst/>
              <a:gdLst>
                <a:gd name="connsiteX0" fmla="*/ 2633663 w 3114675"/>
                <a:gd name="connsiteY0" fmla="*/ 1314450 h 1314450"/>
                <a:gd name="connsiteX1" fmla="*/ 0 w 3114675"/>
                <a:gd name="connsiteY1" fmla="*/ 1314450 h 1314450"/>
                <a:gd name="connsiteX2" fmla="*/ 447675 w 3114675"/>
                <a:gd name="connsiteY2" fmla="*/ 0 h 1314450"/>
                <a:gd name="connsiteX3" fmla="*/ 3121343 w 3114675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4675" h="1314450">
                  <a:moveTo>
                    <a:pt x="2633663" y="1314450"/>
                  </a:moveTo>
                  <a:lnTo>
                    <a:pt x="0" y="1314450"/>
                  </a:lnTo>
                  <a:lnTo>
                    <a:pt x="447675" y="0"/>
                  </a:lnTo>
                  <a:lnTo>
                    <a:pt x="312134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98A40E0-C071-47AC-95E4-F1D7BE3DE41D}"/>
                </a:ext>
              </a:extLst>
            </p:cNvPr>
            <p:cNvSpPr/>
            <p:nvPr/>
          </p:nvSpPr>
          <p:spPr>
            <a:xfrm>
              <a:off x="3061335" y="2945511"/>
              <a:ext cx="723900" cy="1314450"/>
            </a:xfrm>
            <a:custGeom>
              <a:avLst/>
              <a:gdLst>
                <a:gd name="connsiteX0" fmla="*/ 247650 w 723900"/>
                <a:gd name="connsiteY0" fmla="*/ 1314450 h 1314450"/>
                <a:gd name="connsiteX1" fmla="*/ 0 w 723900"/>
                <a:gd name="connsiteY1" fmla="*/ 1314450 h 1314450"/>
                <a:gd name="connsiteX2" fmla="*/ 478155 w 723900"/>
                <a:gd name="connsiteY2" fmla="*/ 0 h 1314450"/>
                <a:gd name="connsiteX3" fmla="*/ 725805 w 7239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314450">
                  <a:moveTo>
                    <a:pt x="247650" y="1314450"/>
                  </a:moveTo>
                  <a:lnTo>
                    <a:pt x="0" y="1314450"/>
                  </a:lnTo>
                  <a:lnTo>
                    <a:pt x="478155" y="0"/>
                  </a:lnTo>
                  <a:lnTo>
                    <a:pt x="72580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DC93614-68EE-441A-8C78-E5770723EA12}"/>
                </a:ext>
              </a:extLst>
            </p:cNvPr>
            <p:cNvSpPr/>
            <p:nvPr/>
          </p:nvSpPr>
          <p:spPr>
            <a:xfrm>
              <a:off x="5733097" y="2945511"/>
              <a:ext cx="723900" cy="1314450"/>
            </a:xfrm>
            <a:custGeom>
              <a:avLst/>
              <a:gdLst>
                <a:gd name="connsiteX0" fmla="*/ 247650 w 723900"/>
                <a:gd name="connsiteY0" fmla="*/ 1314450 h 1314450"/>
                <a:gd name="connsiteX1" fmla="*/ 0 w 723900"/>
                <a:gd name="connsiteY1" fmla="*/ 1314450 h 1314450"/>
                <a:gd name="connsiteX2" fmla="*/ 478155 w 723900"/>
                <a:gd name="connsiteY2" fmla="*/ 0 h 1314450"/>
                <a:gd name="connsiteX3" fmla="*/ 725805 w 7239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314450">
                  <a:moveTo>
                    <a:pt x="247650" y="1314450"/>
                  </a:moveTo>
                  <a:lnTo>
                    <a:pt x="0" y="1314450"/>
                  </a:lnTo>
                  <a:lnTo>
                    <a:pt x="478155" y="0"/>
                  </a:lnTo>
                  <a:lnTo>
                    <a:pt x="72580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B7E2079-43BA-4FE0-8808-0129B32DC700}"/>
                </a:ext>
              </a:extLst>
            </p:cNvPr>
            <p:cNvSpPr/>
            <p:nvPr/>
          </p:nvSpPr>
          <p:spPr>
            <a:xfrm>
              <a:off x="8404860" y="2945511"/>
              <a:ext cx="723900" cy="1314450"/>
            </a:xfrm>
            <a:custGeom>
              <a:avLst/>
              <a:gdLst>
                <a:gd name="connsiteX0" fmla="*/ 247650 w 723900"/>
                <a:gd name="connsiteY0" fmla="*/ 1314450 h 1314450"/>
                <a:gd name="connsiteX1" fmla="*/ 0 w 723900"/>
                <a:gd name="connsiteY1" fmla="*/ 1314450 h 1314450"/>
                <a:gd name="connsiteX2" fmla="*/ 478155 w 723900"/>
                <a:gd name="connsiteY2" fmla="*/ 0 h 1314450"/>
                <a:gd name="connsiteX3" fmla="*/ 725805 w 7239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314450">
                  <a:moveTo>
                    <a:pt x="247650" y="1314450"/>
                  </a:moveTo>
                  <a:lnTo>
                    <a:pt x="0" y="1314450"/>
                  </a:lnTo>
                  <a:lnTo>
                    <a:pt x="478155" y="0"/>
                  </a:lnTo>
                  <a:lnTo>
                    <a:pt x="72580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CC0062B-AD48-4216-992A-23041C7D0CF7}"/>
                </a:ext>
              </a:extLst>
            </p:cNvPr>
            <p:cNvSpPr/>
            <p:nvPr/>
          </p:nvSpPr>
          <p:spPr>
            <a:xfrm>
              <a:off x="4778693" y="2288286"/>
              <a:ext cx="333375" cy="561975"/>
            </a:xfrm>
            <a:custGeom>
              <a:avLst/>
              <a:gdLst>
                <a:gd name="connsiteX0" fmla="*/ 340995 w 333375"/>
                <a:gd name="connsiteY0" fmla="*/ 170498 h 561975"/>
                <a:gd name="connsiteX1" fmla="*/ 170497 w 333375"/>
                <a:gd name="connsiteY1" fmla="*/ 561975 h 561975"/>
                <a:gd name="connsiteX2" fmla="*/ 0 w 333375"/>
                <a:gd name="connsiteY2" fmla="*/ 170498 h 561975"/>
                <a:gd name="connsiteX3" fmla="*/ 169545 w 333375"/>
                <a:gd name="connsiteY3" fmla="*/ 0 h 561975"/>
                <a:gd name="connsiteX4" fmla="*/ 340995 w 333375"/>
                <a:gd name="connsiteY4" fmla="*/ 17049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340995" y="170498"/>
                  </a:moveTo>
                  <a:cubicBezTo>
                    <a:pt x="340995" y="264795"/>
                    <a:pt x="170497" y="561975"/>
                    <a:pt x="170497" y="561975"/>
                  </a:cubicBezTo>
                  <a:cubicBezTo>
                    <a:pt x="170497" y="561975"/>
                    <a:pt x="0" y="264795"/>
                    <a:pt x="0" y="170498"/>
                  </a:cubicBezTo>
                  <a:cubicBezTo>
                    <a:pt x="0" y="76200"/>
                    <a:pt x="76200" y="0"/>
                    <a:pt x="169545" y="0"/>
                  </a:cubicBezTo>
                  <a:cubicBezTo>
                    <a:pt x="263842" y="0"/>
                    <a:pt x="340995" y="76200"/>
                    <a:pt x="340995" y="17049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694E97F-2F4A-46D6-9FF4-CC1241F27BF8}"/>
                </a:ext>
              </a:extLst>
            </p:cNvPr>
            <p:cNvSpPr/>
            <p:nvPr/>
          </p:nvSpPr>
          <p:spPr>
            <a:xfrm>
              <a:off x="9694545" y="2288286"/>
              <a:ext cx="333375" cy="561975"/>
            </a:xfrm>
            <a:custGeom>
              <a:avLst/>
              <a:gdLst>
                <a:gd name="connsiteX0" fmla="*/ 340995 w 333375"/>
                <a:gd name="connsiteY0" fmla="*/ 170498 h 561975"/>
                <a:gd name="connsiteX1" fmla="*/ 170498 w 333375"/>
                <a:gd name="connsiteY1" fmla="*/ 561975 h 561975"/>
                <a:gd name="connsiteX2" fmla="*/ 0 w 333375"/>
                <a:gd name="connsiteY2" fmla="*/ 170498 h 561975"/>
                <a:gd name="connsiteX3" fmla="*/ 170498 w 333375"/>
                <a:gd name="connsiteY3" fmla="*/ 0 h 561975"/>
                <a:gd name="connsiteX4" fmla="*/ 340995 w 333375"/>
                <a:gd name="connsiteY4" fmla="*/ 17049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340995" y="170498"/>
                  </a:moveTo>
                  <a:cubicBezTo>
                    <a:pt x="340995" y="264795"/>
                    <a:pt x="170498" y="561975"/>
                    <a:pt x="170498" y="561975"/>
                  </a:cubicBezTo>
                  <a:cubicBezTo>
                    <a:pt x="170498" y="561975"/>
                    <a:pt x="0" y="264795"/>
                    <a:pt x="0" y="170498"/>
                  </a:cubicBezTo>
                  <a:cubicBezTo>
                    <a:pt x="0" y="76200"/>
                    <a:pt x="76200" y="0"/>
                    <a:pt x="170498" y="0"/>
                  </a:cubicBezTo>
                  <a:cubicBezTo>
                    <a:pt x="264795" y="0"/>
                    <a:pt x="340995" y="76200"/>
                    <a:pt x="340995" y="17049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6F21249-05C7-4AE4-B9C0-646FE78C0726}"/>
                </a:ext>
              </a:extLst>
            </p:cNvPr>
            <p:cNvSpPr/>
            <p:nvPr/>
          </p:nvSpPr>
          <p:spPr>
            <a:xfrm>
              <a:off x="2156460" y="4354258"/>
              <a:ext cx="333375" cy="561975"/>
            </a:xfrm>
            <a:custGeom>
              <a:avLst/>
              <a:gdLst>
                <a:gd name="connsiteX0" fmla="*/ 0 w 333375"/>
                <a:gd name="connsiteY0" fmla="*/ 391478 h 561975"/>
                <a:gd name="connsiteX1" fmla="*/ 170498 w 333375"/>
                <a:gd name="connsiteY1" fmla="*/ 0 h 561975"/>
                <a:gd name="connsiteX2" fmla="*/ 340995 w 333375"/>
                <a:gd name="connsiteY2" fmla="*/ 391478 h 561975"/>
                <a:gd name="connsiteX3" fmla="*/ 170498 w 333375"/>
                <a:gd name="connsiteY3" fmla="*/ 561975 h 561975"/>
                <a:gd name="connsiteX4" fmla="*/ 0 w 333375"/>
                <a:gd name="connsiteY4" fmla="*/ 39147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0" y="391478"/>
                  </a:moveTo>
                  <a:cubicBezTo>
                    <a:pt x="0" y="297180"/>
                    <a:pt x="170498" y="0"/>
                    <a:pt x="170498" y="0"/>
                  </a:cubicBezTo>
                  <a:cubicBezTo>
                    <a:pt x="170498" y="0"/>
                    <a:pt x="340995" y="297180"/>
                    <a:pt x="340995" y="391478"/>
                  </a:cubicBezTo>
                  <a:cubicBezTo>
                    <a:pt x="340995" y="485775"/>
                    <a:pt x="264795" y="561975"/>
                    <a:pt x="170498" y="561975"/>
                  </a:cubicBezTo>
                  <a:cubicBezTo>
                    <a:pt x="76200" y="561975"/>
                    <a:pt x="0" y="485775"/>
                    <a:pt x="0" y="39147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E47CA5-1E1A-48AC-9CC0-AB1BF7F56485}"/>
                </a:ext>
              </a:extLst>
            </p:cNvPr>
            <p:cNvSpPr/>
            <p:nvPr/>
          </p:nvSpPr>
          <p:spPr>
            <a:xfrm>
              <a:off x="7070407" y="4354258"/>
              <a:ext cx="333375" cy="561975"/>
            </a:xfrm>
            <a:custGeom>
              <a:avLst/>
              <a:gdLst>
                <a:gd name="connsiteX0" fmla="*/ 0 w 333375"/>
                <a:gd name="connsiteY0" fmla="*/ 391478 h 561975"/>
                <a:gd name="connsiteX1" fmla="*/ 170498 w 333375"/>
                <a:gd name="connsiteY1" fmla="*/ 0 h 561975"/>
                <a:gd name="connsiteX2" fmla="*/ 340995 w 333375"/>
                <a:gd name="connsiteY2" fmla="*/ 391478 h 561975"/>
                <a:gd name="connsiteX3" fmla="*/ 170498 w 333375"/>
                <a:gd name="connsiteY3" fmla="*/ 561975 h 561975"/>
                <a:gd name="connsiteX4" fmla="*/ 0 w 333375"/>
                <a:gd name="connsiteY4" fmla="*/ 39147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0" y="391478"/>
                  </a:moveTo>
                  <a:cubicBezTo>
                    <a:pt x="0" y="297180"/>
                    <a:pt x="170498" y="0"/>
                    <a:pt x="170498" y="0"/>
                  </a:cubicBezTo>
                  <a:cubicBezTo>
                    <a:pt x="170498" y="0"/>
                    <a:pt x="340995" y="297180"/>
                    <a:pt x="340995" y="391478"/>
                  </a:cubicBezTo>
                  <a:cubicBezTo>
                    <a:pt x="340995" y="485775"/>
                    <a:pt x="264795" y="561975"/>
                    <a:pt x="170498" y="561975"/>
                  </a:cubicBezTo>
                  <a:cubicBezTo>
                    <a:pt x="76200" y="561975"/>
                    <a:pt x="0" y="485775"/>
                    <a:pt x="0" y="39147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A5EF36-ACCD-4B37-BA6B-877E72237283}"/>
                </a:ext>
              </a:extLst>
            </p:cNvPr>
            <p:cNvSpPr txBox="1"/>
            <p:nvPr/>
          </p:nvSpPr>
          <p:spPr>
            <a:xfrm>
              <a:off x="1114426" y="1347453"/>
              <a:ext cx="3438095" cy="1296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ID" b="0" i="0" kern="1200">
                  <a:effectLst/>
                  <a:latin typeface="Marcellus" panose="020E0602050203020307" pitchFamily="34" charset="0"/>
                </a:rPr>
                <a:t>Lorem ipsum dolor sit amet, adipiscing.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D387D10-7E3F-4B48-A9E9-B4C80F119FF2}"/>
                </a:ext>
              </a:extLst>
            </p:cNvPr>
            <p:cNvSpPr/>
            <p:nvPr/>
          </p:nvSpPr>
          <p:spPr>
            <a:xfrm>
              <a:off x="9709785" y="3110864"/>
              <a:ext cx="636270" cy="636270"/>
            </a:xfrm>
            <a:custGeom>
              <a:avLst/>
              <a:gdLst>
                <a:gd name="connsiteX0" fmla="*/ 423862 w 636270"/>
                <a:gd name="connsiteY0" fmla="*/ 381001 h 636270"/>
                <a:gd name="connsiteX1" fmla="*/ 380999 w 636270"/>
                <a:gd name="connsiteY1" fmla="*/ 423863 h 636270"/>
                <a:gd name="connsiteX2" fmla="*/ 423862 w 636270"/>
                <a:gd name="connsiteY2" fmla="*/ 466726 h 636270"/>
                <a:gd name="connsiteX3" fmla="*/ 466724 w 636270"/>
                <a:gd name="connsiteY3" fmla="*/ 423863 h 636270"/>
                <a:gd name="connsiteX4" fmla="*/ 423862 w 636270"/>
                <a:gd name="connsiteY4" fmla="*/ 381001 h 636270"/>
                <a:gd name="connsiteX5" fmla="*/ 423862 w 636270"/>
                <a:gd name="connsiteY5" fmla="*/ 339091 h 636270"/>
                <a:gd name="connsiteX6" fmla="*/ 508634 w 636270"/>
                <a:gd name="connsiteY6" fmla="*/ 423863 h 636270"/>
                <a:gd name="connsiteX7" fmla="*/ 423862 w 636270"/>
                <a:gd name="connsiteY7" fmla="*/ 508636 h 636270"/>
                <a:gd name="connsiteX8" fmla="*/ 339089 w 636270"/>
                <a:gd name="connsiteY8" fmla="*/ 423863 h 636270"/>
                <a:gd name="connsiteX9" fmla="*/ 423862 w 636270"/>
                <a:gd name="connsiteY9" fmla="*/ 339091 h 636270"/>
                <a:gd name="connsiteX10" fmla="*/ 211455 w 636270"/>
                <a:gd name="connsiteY10" fmla="*/ 169546 h 636270"/>
                <a:gd name="connsiteX11" fmla="*/ 168592 w 636270"/>
                <a:gd name="connsiteY11" fmla="*/ 212408 h 636270"/>
                <a:gd name="connsiteX12" fmla="*/ 211455 w 636270"/>
                <a:gd name="connsiteY12" fmla="*/ 255271 h 636270"/>
                <a:gd name="connsiteX13" fmla="*/ 254317 w 636270"/>
                <a:gd name="connsiteY13" fmla="*/ 212408 h 636270"/>
                <a:gd name="connsiteX14" fmla="*/ 211455 w 636270"/>
                <a:gd name="connsiteY14" fmla="*/ 169546 h 636270"/>
                <a:gd name="connsiteX15" fmla="*/ 465891 w 636270"/>
                <a:gd name="connsiteY15" fmla="*/ 148829 h 636270"/>
                <a:gd name="connsiteX16" fmla="*/ 481012 w 636270"/>
                <a:gd name="connsiteY16" fmla="*/ 155258 h 636270"/>
                <a:gd name="connsiteX17" fmla="*/ 481964 w 636270"/>
                <a:gd name="connsiteY17" fmla="*/ 184786 h 636270"/>
                <a:gd name="connsiteX18" fmla="*/ 184785 w 636270"/>
                <a:gd name="connsiteY18" fmla="*/ 481966 h 636270"/>
                <a:gd name="connsiteX19" fmla="*/ 169544 w 636270"/>
                <a:gd name="connsiteY19" fmla="*/ 488633 h 636270"/>
                <a:gd name="connsiteX20" fmla="*/ 154305 w 636270"/>
                <a:gd name="connsiteY20" fmla="*/ 481966 h 636270"/>
                <a:gd name="connsiteX21" fmla="*/ 154305 w 636270"/>
                <a:gd name="connsiteY21" fmla="*/ 452438 h 636270"/>
                <a:gd name="connsiteX22" fmla="*/ 451485 w 636270"/>
                <a:gd name="connsiteY22" fmla="*/ 155258 h 636270"/>
                <a:gd name="connsiteX23" fmla="*/ 465891 w 636270"/>
                <a:gd name="connsiteY23" fmla="*/ 148829 h 636270"/>
                <a:gd name="connsiteX24" fmla="*/ 211455 w 636270"/>
                <a:gd name="connsiteY24" fmla="*/ 127636 h 636270"/>
                <a:gd name="connsiteX25" fmla="*/ 296227 w 636270"/>
                <a:gd name="connsiteY25" fmla="*/ 212408 h 636270"/>
                <a:gd name="connsiteX26" fmla="*/ 211455 w 636270"/>
                <a:gd name="connsiteY26" fmla="*/ 297181 h 636270"/>
                <a:gd name="connsiteX27" fmla="*/ 126682 w 636270"/>
                <a:gd name="connsiteY27" fmla="*/ 212408 h 636270"/>
                <a:gd name="connsiteX28" fmla="*/ 211455 w 636270"/>
                <a:gd name="connsiteY28" fmla="*/ 127636 h 636270"/>
                <a:gd name="connsiteX29" fmla="*/ 318135 w 636270"/>
                <a:gd name="connsiteY29" fmla="*/ 43815 h 636270"/>
                <a:gd name="connsiteX30" fmla="*/ 42863 w 636270"/>
                <a:gd name="connsiteY30" fmla="*/ 319088 h 636270"/>
                <a:gd name="connsiteX31" fmla="*/ 318135 w 636270"/>
                <a:gd name="connsiteY31" fmla="*/ 594360 h 636270"/>
                <a:gd name="connsiteX32" fmla="*/ 593407 w 636270"/>
                <a:gd name="connsiteY32" fmla="*/ 319088 h 636270"/>
                <a:gd name="connsiteX33" fmla="*/ 318135 w 636270"/>
                <a:gd name="connsiteY33" fmla="*/ 43815 h 636270"/>
                <a:gd name="connsiteX34" fmla="*/ 318135 w 636270"/>
                <a:gd name="connsiteY34" fmla="*/ 0 h 636270"/>
                <a:gd name="connsiteX35" fmla="*/ 636270 w 636270"/>
                <a:gd name="connsiteY35" fmla="*/ 318135 h 636270"/>
                <a:gd name="connsiteX36" fmla="*/ 318135 w 636270"/>
                <a:gd name="connsiteY36" fmla="*/ 636270 h 636270"/>
                <a:gd name="connsiteX37" fmla="*/ 0 w 636270"/>
                <a:gd name="connsiteY37" fmla="*/ 318135 h 636270"/>
                <a:gd name="connsiteX38" fmla="*/ 318135 w 636270"/>
                <a:gd name="connsiteY38" fmla="*/ 0 h 63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36270" h="636270">
                  <a:moveTo>
                    <a:pt x="423862" y="381001"/>
                  </a:moveTo>
                  <a:cubicBezTo>
                    <a:pt x="400049" y="381001"/>
                    <a:pt x="380999" y="400051"/>
                    <a:pt x="380999" y="423863"/>
                  </a:cubicBezTo>
                  <a:cubicBezTo>
                    <a:pt x="380999" y="447676"/>
                    <a:pt x="400049" y="466726"/>
                    <a:pt x="423862" y="466726"/>
                  </a:cubicBezTo>
                  <a:cubicBezTo>
                    <a:pt x="447674" y="466726"/>
                    <a:pt x="466724" y="447676"/>
                    <a:pt x="466724" y="423863"/>
                  </a:cubicBezTo>
                  <a:cubicBezTo>
                    <a:pt x="466724" y="400051"/>
                    <a:pt x="447674" y="381001"/>
                    <a:pt x="423862" y="381001"/>
                  </a:cubicBezTo>
                  <a:close/>
                  <a:moveTo>
                    <a:pt x="423862" y="339091"/>
                  </a:moveTo>
                  <a:cubicBezTo>
                    <a:pt x="470534" y="339091"/>
                    <a:pt x="508634" y="377191"/>
                    <a:pt x="508634" y="423863"/>
                  </a:cubicBezTo>
                  <a:cubicBezTo>
                    <a:pt x="508634" y="470536"/>
                    <a:pt x="470534" y="508636"/>
                    <a:pt x="423862" y="508636"/>
                  </a:cubicBezTo>
                  <a:cubicBezTo>
                    <a:pt x="377189" y="508636"/>
                    <a:pt x="339089" y="470536"/>
                    <a:pt x="339089" y="423863"/>
                  </a:cubicBezTo>
                  <a:cubicBezTo>
                    <a:pt x="339089" y="377191"/>
                    <a:pt x="377189" y="339091"/>
                    <a:pt x="423862" y="339091"/>
                  </a:cubicBezTo>
                  <a:close/>
                  <a:moveTo>
                    <a:pt x="211455" y="169546"/>
                  </a:moveTo>
                  <a:cubicBezTo>
                    <a:pt x="188595" y="169546"/>
                    <a:pt x="168592" y="188596"/>
                    <a:pt x="168592" y="212408"/>
                  </a:cubicBezTo>
                  <a:cubicBezTo>
                    <a:pt x="168592" y="236221"/>
                    <a:pt x="187642" y="255271"/>
                    <a:pt x="211455" y="255271"/>
                  </a:cubicBezTo>
                  <a:cubicBezTo>
                    <a:pt x="235267" y="255271"/>
                    <a:pt x="254317" y="236221"/>
                    <a:pt x="254317" y="212408"/>
                  </a:cubicBezTo>
                  <a:cubicBezTo>
                    <a:pt x="254317" y="188596"/>
                    <a:pt x="235267" y="169546"/>
                    <a:pt x="211455" y="169546"/>
                  </a:cubicBezTo>
                  <a:close/>
                  <a:moveTo>
                    <a:pt x="465891" y="148829"/>
                  </a:moveTo>
                  <a:cubicBezTo>
                    <a:pt x="471249" y="148829"/>
                    <a:pt x="476726" y="150972"/>
                    <a:pt x="481012" y="155258"/>
                  </a:cubicBezTo>
                  <a:cubicBezTo>
                    <a:pt x="489585" y="162878"/>
                    <a:pt x="489585" y="176213"/>
                    <a:pt x="481964" y="184786"/>
                  </a:cubicBezTo>
                  <a:lnTo>
                    <a:pt x="184785" y="481966"/>
                  </a:lnTo>
                  <a:cubicBezTo>
                    <a:pt x="180022" y="486728"/>
                    <a:pt x="175260" y="488633"/>
                    <a:pt x="169544" y="488633"/>
                  </a:cubicBezTo>
                  <a:cubicBezTo>
                    <a:pt x="163830" y="488633"/>
                    <a:pt x="158114" y="485776"/>
                    <a:pt x="154305" y="481966"/>
                  </a:cubicBezTo>
                  <a:cubicBezTo>
                    <a:pt x="145732" y="474346"/>
                    <a:pt x="145732" y="461011"/>
                    <a:pt x="154305" y="452438"/>
                  </a:cubicBezTo>
                  <a:lnTo>
                    <a:pt x="451485" y="155258"/>
                  </a:lnTo>
                  <a:cubicBezTo>
                    <a:pt x="455295" y="150972"/>
                    <a:pt x="460533" y="148829"/>
                    <a:pt x="465891" y="148829"/>
                  </a:cubicBezTo>
                  <a:close/>
                  <a:moveTo>
                    <a:pt x="211455" y="127636"/>
                  </a:moveTo>
                  <a:cubicBezTo>
                    <a:pt x="258127" y="127636"/>
                    <a:pt x="296227" y="165736"/>
                    <a:pt x="296227" y="212408"/>
                  </a:cubicBezTo>
                  <a:cubicBezTo>
                    <a:pt x="296227" y="259081"/>
                    <a:pt x="258127" y="297181"/>
                    <a:pt x="211455" y="297181"/>
                  </a:cubicBezTo>
                  <a:cubicBezTo>
                    <a:pt x="164782" y="297181"/>
                    <a:pt x="126682" y="259081"/>
                    <a:pt x="126682" y="212408"/>
                  </a:cubicBezTo>
                  <a:cubicBezTo>
                    <a:pt x="126682" y="165736"/>
                    <a:pt x="164782" y="127636"/>
                    <a:pt x="211455" y="127636"/>
                  </a:cubicBezTo>
                  <a:close/>
                  <a:moveTo>
                    <a:pt x="318135" y="43815"/>
                  </a:moveTo>
                  <a:cubicBezTo>
                    <a:pt x="166688" y="43815"/>
                    <a:pt x="42863" y="167640"/>
                    <a:pt x="42863" y="319088"/>
                  </a:cubicBezTo>
                  <a:cubicBezTo>
                    <a:pt x="42863" y="470535"/>
                    <a:pt x="165735" y="594360"/>
                    <a:pt x="318135" y="594360"/>
                  </a:cubicBezTo>
                  <a:cubicBezTo>
                    <a:pt x="469582" y="594360"/>
                    <a:pt x="593407" y="470535"/>
                    <a:pt x="593407" y="319088"/>
                  </a:cubicBezTo>
                  <a:cubicBezTo>
                    <a:pt x="593407" y="167640"/>
                    <a:pt x="469582" y="43815"/>
                    <a:pt x="318135" y="43815"/>
                  </a:cubicBezTo>
                  <a:close/>
                  <a:moveTo>
                    <a:pt x="318135" y="0"/>
                  </a:moveTo>
                  <a:cubicBezTo>
                    <a:pt x="493395" y="0"/>
                    <a:pt x="636270" y="142875"/>
                    <a:pt x="636270" y="318135"/>
                  </a:cubicBezTo>
                  <a:cubicBezTo>
                    <a:pt x="636270" y="493395"/>
                    <a:pt x="493395" y="636270"/>
                    <a:pt x="318135" y="636270"/>
                  </a:cubicBezTo>
                  <a:cubicBezTo>
                    <a:pt x="142875" y="636270"/>
                    <a:pt x="0" y="493395"/>
                    <a:pt x="0" y="318135"/>
                  </a:cubicBezTo>
                  <a:cubicBezTo>
                    <a:pt x="0" y="142875"/>
                    <a:pt x="142875" y="0"/>
                    <a:pt x="318135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893FD67-6B4B-46A1-B386-F3EF1A85F0F2}"/>
                </a:ext>
              </a:extLst>
            </p:cNvPr>
            <p:cNvSpPr/>
            <p:nvPr/>
          </p:nvSpPr>
          <p:spPr>
            <a:xfrm>
              <a:off x="1952625" y="3250501"/>
              <a:ext cx="636270" cy="466725"/>
            </a:xfrm>
            <a:custGeom>
              <a:avLst/>
              <a:gdLst>
                <a:gd name="connsiteX0" fmla="*/ 465772 w 636270"/>
                <a:gd name="connsiteY0" fmla="*/ 340042 h 466725"/>
                <a:gd name="connsiteX1" fmla="*/ 422909 w 636270"/>
                <a:gd name="connsiteY1" fmla="*/ 382905 h 466725"/>
                <a:gd name="connsiteX2" fmla="*/ 465772 w 636270"/>
                <a:gd name="connsiteY2" fmla="*/ 425767 h 466725"/>
                <a:gd name="connsiteX3" fmla="*/ 508634 w 636270"/>
                <a:gd name="connsiteY3" fmla="*/ 382905 h 466725"/>
                <a:gd name="connsiteX4" fmla="*/ 465772 w 636270"/>
                <a:gd name="connsiteY4" fmla="*/ 340042 h 466725"/>
                <a:gd name="connsiteX5" fmla="*/ 211454 w 636270"/>
                <a:gd name="connsiteY5" fmla="*/ 340042 h 466725"/>
                <a:gd name="connsiteX6" fmla="*/ 168592 w 636270"/>
                <a:gd name="connsiteY6" fmla="*/ 382905 h 466725"/>
                <a:gd name="connsiteX7" fmla="*/ 211454 w 636270"/>
                <a:gd name="connsiteY7" fmla="*/ 425767 h 466725"/>
                <a:gd name="connsiteX8" fmla="*/ 254317 w 636270"/>
                <a:gd name="connsiteY8" fmla="*/ 382905 h 466725"/>
                <a:gd name="connsiteX9" fmla="*/ 211454 w 636270"/>
                <a:gd name="connsiteY9" fmla="*/ 340042 h 466725"/>
                <a:gd name="connsiteX10" fmla="*/ 62864 w 636270"/>
                <a:gd name="connsiteY10" fmla="*/ 192405 h 466725"/>
                <a:gd name="connsiteX11" fmla="*/ 211454 w 636270"/>
                <a:gd name="connsiteY11" fmla="*/ 192405 h 466725"/>
                <a:gd name="connsiteX12" fmla="*/ 232409 w 636270"/>
                <a:gd name="connsiteY12" fmla="*/ 213360 h 466725"/>
                <a:gd name="connsiteX13" fmla="*/ 211454 w 636270"/>
                <a:gd name="connsiteY13" fmla="*/ 234315 h 466725"/>
                <a:gd name="connsiteX14" fmla="*/ 62864 w 636270"/>
                <a:gd name="connsiteY14" fmla="*/ 234315 h 466725"/>
                <a:gd name="connsiteX15" fmla="*/ 41909 w 636270"/>
                <a:gd name="connsiteY15" fmla="*/ 213360 h 466725"/>
                <a:gd name="connsiteX16" fmla="*/ 62864 w 636270"/>
                <a:gd name="connsiteY16" fmla="*/ 192405 h 466725"/>
                <a:gd name="connsiteX17" fmla="*/ 486727 w 636270"/>
                <a:gd name="connsiteY17" fmla="*/ 149542 h 466725"/>
                <a:gd name="connsiteX18" fmla="*/ 486727 w 636270"/>
                <a:gd name="connsiteY18" fmla="*/ 300990 h 466725"/>
                <a:gd name="connsiteX19" fmla="*/ 547687 w 636270"/>
                <a:gd name="connsiteY19" fmla="*/ 361950 h 466725"/>
                <a:gd name="connsiteX20" fmla="*/ 547687 w 636270"/>
                <a:gd name="connsiteY20" fmla="*/ 360998 h 466725"/>
                <a:gd name="connsiteX21" fmla="*/ 592455 w 636270"/>
                <a:gd name="connsiteY21" fmla="*/ 360998 h 466725"/>
                <a:gd name="connsiteX22" fmla="*/ 592455 w 636270"/>
                <a:gd name="connsiteY22" fmla="*/ 233363 h 466725"/>
                <a:gd name="connsiteX23" fmla="*/ 571500 w 636270"/>
                <a:gd name="connsiteY23" fmla="*/ 233363 h 466725"/>
                <a:gd name="connsiteX24" fmla="*/ 550545 w 636270"/>
                <a:gd name="connsiteY24" fmla="*/ 212408 h 466725"/>
                <a:gd name="connsiteX25" fmla="*/ 571500 w 636270"/>
                <a:gd name="connsiteY25" fmla="*/ 191453 h 466725"/>
                <a:gd name="connsiteX26" fmla="*/ 592455 w 636270"/>
                <a:gd name="connsiteY26" fmla="*/ 191453 h 466725"/>
                <a:gd name="connsiteX27" fmla="*/ 592455 w 636270"/>
                <a:gd name="connsiteY27" fmla="*/ 179070 h 466725"/>
                <a:gd name="connsiteX28" fmla="*/ 562927 w 636270"/>
                <a:gd name="connsiteY28" fmla="*/ 149542 h 466725"/>
                <a:gd name="connsiteX29" fmla="*/ 20955 w 636270"/>
                <a:gd name="connsiteY29" fmla="*/ 107633 h 466725"/>
                <a:gd name="connsiteX30" fmla="*/ 211455 w 636270"/>
                <a:gd name="connsiteY30" fmla="*/ 107633 h 466725"/>
                <a:gd name="connsiteX31" fmla="*/ 232410 w 636270"/>
                <a:gd name="connsiteY31" fmla="*/ 128588 h 466725"/>
                <a:gd name="connsiteX32" fmla="*/ 211455 w 636270"/>
                <a:gd name="connsiteY32" fmla="*/ 149543 h 466725"/>
                <a:gd name="connsiteX33" fmla="*/ 20955 w 636270"/>
                <a:gd name="connsiteY33" fmla="*/ 149543 h 466725"/>
                <a:gd name="connsiteX34" fmla="*/ 0 w 636270"/>
                <a:gd name="connsiteY34" fmla="*/ 128588 h 466725"/>
                <a:gd name="connsiteX35" fmla="*/ 20955 w 636270"/>
                <a:gd name="connsiteY35" fmla="*/ 107633 h 466725"/>
                <a:gd name="connsiteX36" fmla="*/ 125729 w 636270"/>
                <a:gd name="connsiteY36" fmla="*/ 0 h 466725"/>
                <a:gd name="connsiteX37" fmla="*/ 422909 w 636270"/>
                <a:gd name="connsiteY37" fmla="*/ 0 h 466725"/>
                <a:gd name="connsiteX38" fmla="*/ 486727 w 636270"/>
                <a:gd name="connsiteY38" fmla="*/ 63817 h 466725"/>
                <a:gd name="connsiteX39" fmla="*/ 486727 w 636270"/>
                <a:gd name="connsiteY39" fmla="*/ 106680 h 466725"/>
                <a:gd name="connsiteX40" fmla="*/ 571500 w 636270"/>
                <a:gd name="connsiteY40" fmla="*/ 106680 h 466725"/>
                <a:gd name="connsiteX41" fmla="*/ 586740 w 636270"/>
                <a:gd name="connsiteY41" fmla="*/ 113348 h 466725"/>
                <a:gd name="connsiteX42" fmla="*/ 629602 w 636270"/>
                <a:gd name="connsiteY42" fmla="*/ 156210 h 466725"/>
                <a:gd name="connsiteX43" fmla="*/ 636270 w 636270"/>
                <a:gd name="connsiteY43" fmla="*/ 169545 h 466725"/>
                <a:gd name="connsiteX44" fmla="*/ 636270 w 636270"/>
                <a:gd name="connsiteY44" fmla="*/ 381953 h 466725"/>
                <a:gd name="connsiteX45" fmla="*/ 615315 w 636270"/>
                <a:gd name="connsiteY45" fmla="*/ 402908 h 466725"/>
                <a:gd name="connsiteX46" fmla="*/ 548640 w 636270"/>
                <a:gd name="connsiteY46" fmla="*/ 402908 h 466725"/>
                <a:gd name="connsiteX47" fmla="*/ 466725 w 636270"/>
                <a:gd name="connsiteY47" fmla="*/ 466725 h 466725"/>
                <a:gd name="connsiteX48" fmla="*/ 384809 w 636270"/>
                <a:gd name="connsiteY48" fmla="*/ 402908 h 466725"/>
                <a:gd name="connsiteX49" fmla="*/ 294322 w 636270"/>
                <a:gd name="connsiteY49" fmla="*/ 402908 h 466725"/>
                <a:gd name="connsiteX50" fmla="*/ 212407 w 636270"/>
                <a:gd name="connsiteY50" fmla="*/ 466725 h 466725"/>
                <a:gd name="connsiteX51" fmla="*/ 130492 w 636270"/>
                <a:gd name="connsiteY51" fmla="*/ 402908 h 466725"/>
                <a:gd name="connsiteX52" fmla="*/ 84772 w 636270"/>
                <a:gd name="connsiteY52" fmla="*/ 402908 h 466725"/>
                <a:gd name="connsiteX53" fmla="*/ 63817 w 636270"/>
                <a:gd name="connsiteY53" fmla="*/ 381953 h 466725"/>
                <a:gd name="connsiteX54" fmla="*/ 63817 w 636270"/>
                <a:gd name="connsiteY54" fmla="*/ 276225 h 466725"/>
                <a:gd name="connsiteX55" fmla="*/ 84772 w 636270"/>
                <a:gd name="connsiteY55" fmla="*/ 255270 h 466725"/>
                <a:gd name="connsiteX56" fmla="*/ 105727 w 636270"/>
                <a:gd name="connsiteY56" fmla="*/ 276225 h 466725"/>
                <a:gd name="connsiteX57" fmla="*/ 105727 w 636270"/>
                <a:gd name="connsiteY57" fmla="*/ 360998 h 466725"/>
                <a:gd name="connsiteX58" fmla="*/ 129540 w 636270"/>
                <a:gd name="connsiteY58" fmla="*/ 360998 h 466725"/>
                <a:gd name="connsiteX59" fmla="*/ 211454 w 636270"/>
                <a:gd name="connsiteY59" fmla="*/ 297180 h 466725"/>
                <a:gd name="connsiteX60" fmla="*/ 293370 w 636270"/>
                <a:gd name="connsiteY60" fmla="*/ 360998 h 466725"/>
                <a:gd name="connsiteX61" fmla="*/ 383857 w 636270"/>
                <a:gd name="connsiteY61" fmla="*/ 360998 h 466725"/>
                <a:gd name="connsiteX62" fmla="*/ 444817 w 636270"/>
                <a:gd name="connsiteY62" fmla="*/ 300038 h 466725"/>
                <a:gd name="connsiteX63" fmla="*/ 444817 w 636270"/>
                <a:gd name="connsiteY63" fmla="*/ 148590 h 466725"/>
                <a:gd name="connsiteX64" fmla="*/ 401954 w 636270"/>
                <a:gd name="connsiteY64" fmla="*/ 148590 h 466725"/>
                <a:gd name="connsiteX65" fmla="*/ 381000 w 636270"/>
                <a:gd name="connsiteY65" fmla="*/ 127635 h 466725"/>
                <a:gd name="connsiteX66" fmla="*/ 401954 w 636270"/>
                <a:gd name="connsiteY66" fmla="*/ 106680 h 466725"/>
                <a:gd name="connsiteX67" fmla="*/ 444817 w 636270"/>
                <a:gd name="connsiteY67" fmla="*/ 106680 h 466725"/>
                <a:gd name="connsiteX68" fmla="*/ 444817 w 636270"/>
                <a:gd name="connsiteY68" fmla="*/ 63817 h 466725"/>
                <a:gd name="connsiteX69" fmla="*/ 423862 w 636270"/>
                <a:gd name="connsiteY69" fmla="*/ 42863 h 466725"/>
                <a:gd name="connsiteX70" fmla="*/ 124777 w 636270"/>
                <a:gd name="connsiteY70" fmla="*/ 42863 h 466725"/>
                <a:gd name="connsiteX71" fmla="*/ 103822 w 636270"/>
                <a:gd name="connsiteY71" fmla="*/ 63817 h 466725"/>
                <a:gd name="connsiteX72" fmla="*/ 82867 w 636270"/>
                <a:gd name="connsiteY72" fmla="*/ 84773 h 466725"/>
                <a:gd name="connsiteX73" fmla="*/ 61912 w 636270"/>
                <a:gd name="connsiteY73" fmla="*/ 63817 h 466725"/>
                <a:gd name="connsiteX74" fmla="*/ 125729 w 636270"/>
                <a:gd name="connsiteY74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636270" h="466725">
                  <a:moveTo>
                    <a:pt x="465772" y="340042"/>
                  </a:moveTo>
                  <a:cubicBezTo>
                    <a:pt x="441959" y="340042"/>
                    <a:pt x="422909" y="359092"/>
                    <a:pt x="422909" y="382905"/>
                  </a:cubicBezTo>
                  <a:cubicBezTo>
                    <a:pt x="422909" y="406717"/>
                    <a:pt x="441959" y="425767"/>
                    <a:pt x="465772" y="425767"/>
                  </a:cubicBezTo>
                  <a:cubicBezTo>
                    <a:pt x="489584" y="425767"/>
                    <a:pt x="508634" y="406717"/>
                    <a:pt x="508634" y="382905"/>
                  </a:cubicBezTo>
                  <a:cubicBezTo>
                    <a:pt x="508634" y="359092"/>
                    <a:pt x="489584" y="340042"/>
                    <a:pt x="465772" y="340042"/>
                  </a:cubicBezTo>
                  <a:close/>
                  <a:moveTo>
                    <a:pt x="211454" y="340042"/>
                  </a:moveTo>
                  <a:cubicBezTo>
                    <a:pt x="187642" y="340042"/>
                    <a:pt x="168592" y="359092"/>
                    <a:pt x="168592" y="382905"/>
                  </a:cubicBezTo>
                  <a:cubicBezTo>
                    <a:pt x="168592" y="406717"/>
                    <a:pt x="187642" y="425767"/>
                    <a:pt x="211454" y="425767"/>
                  </a:cubicBezTo>
                  <a:cubicBezTo>
                    <a:pt x="235267" y="425767"/>
                    <a:pt x="254317" y="406717"/>
                    <a:pt x="254317" y="382905"/>
                  </a:cubicBezTo>
                  <a:cubicBezTo>
                    <a:pt x="254317" y="359092"/>
                    <a:pt x="235267" y="340042"/>
                    <a:pt x="211454" y="340042"/>
                  </a:cubicBezTo>
                  <a:close/>
                  <a:moveTo>
                    <a:pt x="62864" y="192405"/>
                  </a:moveTo>
                  <a:lnTo>
                    <a:pt x="211454" y="192405"/>
                  </a:lnTo>
                  <a:cubicBezTo>
                    <a:pt x="222884" y="192405"/>
                    <a:pt x="232409" y="201930"/>
                    <a:pt x="232409" y="213360"/>
                  </a:cubicBezTo>
                  <a:cubicBezTo>
                    <a:pt x="232409" y="224790"/>
                    <a:pt x="222884" y="234315"/>
                    <a:pt x="211454" y="234315"/>
                  </a:cubicBezTo>
                  <a:lnTo>
                    <a:pt x="62864" y="234315"/>
                  </a:lnTo>
                  <a:cubicBezTo>
                    <a:pt x="51434" y="234315"/>
                    <a:pt x="41909" y="224790"/>
                    <a:pt x="41909" y="213360"/>
                  </a:cubicBezTo>
                  <a:cubicBezTo>
                    <a:pt x="41909" y="201930"/>
                    <a:pt x="51434" y="192405"/>
                    <a:pt x="62864" y="192405"/>
                  </a:cubicBezTo>
                  <a:close/>
                  <a:moveTo>
                    <a:pt x="486727" y="149542"/>
                  </a:moveTo>
                  <a:lnTo>
                    <a:pt x="486727" y="300990"/>
                  </a:lnTo>
                  <a:cubicBezTo>
                    <a:pt x="517207" y="308610"/>
                    <a:pt x="540067" y="332423"/>
                    <a:pt x="547687" y="361950"/>
                  </a:cubicBezTo>
                  <a:lnTo>
                    <a:pt x="547687" y="360998"/>
                  </a:lnTo>
                  <a:lnTo>
                    <a:pt x="592455" y="360998"/>
                  </a:lnTo>
                  <a:lnTo>
                    <a:pt x="592455" y="233363"/>
                  </a:lnTo>
                  <a:lnTo>
                    <a:pt x="571500" y="233363"/>
                  </a:lnTo>
                  <a:cubicBezTo>
                    <a:pt x="560070" y="233363"/>
                    <a:pt x="550545" y="223838"/>
                    <a:pt x="550545" y="212408"/>
                  </a:cubicBezTo>
                  <a:cubicBezTo>
                    <a:pt x="550545" y="200978"/>
                    <a:pt x="560070" y="191453"/>
                    <a:pt x="571500" y="191453"/>
                  </a:cubicBezTo>
                  <a:lnTo>
                    <a:pt x="592455" y="191453"/>
                  </a:lnTo>
                  <a:lnTo>
                    <a:pt x="592455" y="179070"/>
                  </a:lnTo>
                  <a:lnTo>
                    <a:pt x="562927" y="149542"/>
                  </a:lnTo>
                  <a:close/>
                  <a:moveTo>
                    <a:pt x="20955" y="107633"/>
                  </a:moveTo>
                  <a:lnTo>
                    <a:pt x="211455" y="107633"/>
                  </a:lnTo>
                  <a:cubicBezTo>
                    <a:pt x="222885" y="107633"/>
                    <a:pt x="232410" y="117158"/>
                    <a:pt x="232410" y="128588"/>
                  </a:cubicBezTo>
                  <a:cubicBezTo>
                    <a:pt x="232410" y="140018"/>
                    <a:pt x="222885" y="149543"/>
                    <a:pt x="211455" y="149543"/>
                  </a:cubicBezTo>
                  <a:lnTo>
                    <a:pt x="20955" y="149543"/>
                  </a:lnTo>
                  <a:cubicBezTo>
                    <a:pt x="9525" y="149543"/>
                    <a:pt x="0" y="140018"/>
                    <a:pt x="0" y="128588"/>
                  </a:cubicBezTo>
                  <a:cubicBezTo>
                    <a:pt x="0" y="117158"/>
                    <a:pt x="9525" y="107633"/>
                    <a:pt x="20955" y="107633"/>
                  </a:cubicBezTo>
                  <a:close/>
                  <a:moveTo>
                    <a:pt x="125729" y="0"/>
                  </a:moveTo>
                  <a:lnTo>
                    <a:pt x="422909" y="0"/>
                  </a:lnTo>
                  <a:cubicBezTo>
                    <a:pt x="458152" y="0"/>
                    <a:pt x="486727" y="28575"/>
                    <a:pt x="486727" y="63817"/>
                  </a:cubicBezTo>
                  <a:lnTo>
                    <a:pt x="486727" y="106680"/>
                  </a:lnTo>
                  <a:lnTo>
                    <a:pt x="571500" y="106680"/>
                  </a:lnTo>
                  <a:cubicBezTo>
                    <a:pt x="577215" y="106680"/>
                    <a:pt x="582929" y="109538"/>
                    <a:pt x="586740" y="113348"/>
                  </a:cubicBezTo>
                  <a:lnTo>
                    <a:pt x="629602" y="156210"/>
                  </a:lnTo>
                  <a:cubicBezTo>
                    <a:pt x="633412" y="160020"/>
                    <a:pt x="635317" y="164783"/>
                    <a:pt x="636270" y="169545"/>
                  </a:cubicBezTo>
                  <a:lnTo>
                    <a:pt x="636270" y="381953"/>
                  </a:lnTo>
                  <a:cubicBezTo>
                    <a:pt x="636270" y="393383"/>
                    <a:pt x="626745" y="402908"/>
                    <a:pt x="615315" y="402908"/>
                  </a:cubicBezTo>
                  <a:lnTo>
                    <a:pt x="548640" y="402908"/>
                  </a:lnTo>
                  <a:cubicBezTo>
                    <a:pt x="539115" y="440055"/>
                    <a:pt x="505777" y="466725"/>
                    <a:pt x="466725" y="466725"/>
                  </a:cubicBezTo>
                  <a:cubicBezTo>
                    <a:pt x="427672" y="466725"/>
                    <a:pt x="394334" y="439103"/>
                    <a:pt x="384809" y="402908"/>
                  </a:cubicBezTo>
                  <a:lnTo>
                    <a:pt x="294322" y="402908"/>
                  </a:lnTo>
                  <a:cubicBezTo>
                    <a:pt x="284797" y="440055"/>
                    <a:pt x="251459" y="466725"/>
                    <a:pt x="212407" y="466725"/>
                  </a:cubicBezTo>
                  <a:cubicBezTo>
                    <a:pt x="173354" y="466725"/>
                    <a:pt x="140017" y="439103"/>
                    <a:pt x="130492" y="402908"/>
                  </a:cubicBezTo>
                  <a:lnTo>
                    <a:pt x="84772" y="402908"/>
                  </a:lnTo>
                  <a:cubicBezTo>
                    <a:pt x="73342" y="402908"/>
                    <a:pt x="63817" y="393383"/>
                    <a:pt x="63817" y="381953"/>
                  </a:cubicBezTo>
                  <a:lnTo>
                    <a:pt x="63817" y="276225"/>
                  </a:lnTo>
                  <a:cubicBezTo>
                    <a:pt x="63817" y="264795"/>
                    <a:pt x="73342" y="255270"/>
                    <a:pt x="84772" y="255270"/>
                  </a:cubicBezTo>
                  <a:cubicBezTo>
                    <a:pt x="96202" y="255270"/>
                    <a:pt x="105727" y="264795"/>
                    <a:pt x="105727" y="276225"/>
                  </a:cubicBezTo>
                  <a:lnTo>
                    <a:pt x="105727" y="360998"/>
                  </a:lnTo>
                  <a:lnTo>
                    <a:pt x="129540" y="360998"/>
                  </a:lnTo>
                  <a:cubicBezTo>
                    <a:pt x="139065" y="323850"/>
                    <a:pt x="172402" y="297180"/>
                    <a:pt x="211454" y="297180"/>
                  </a:cubicBezTo>
                  <a:cubicBezTo>
                    <a:pt x="250507" y="297180"/>
                    <a:pt x="283845" y="324803"/>
                    <a:pt x="293370" y="360998"/>
                  </a:cubicBezTo>
                  <a:lnTo>
                    <a:pt x="383857" y="360998"/>
                  </a:lnTo>
                  <a:cubicBezTo>
                    <a:pt x="391477" y="330517"/>
                    <a:pt x="415290" y="307658"/>
                    <a:pt x="444817" y="300038"/>
                  </a:cubicBezTo>
                  <a:lnTo>
                    <a:pt x="444817" y="148590"/>
                  </a:lnTo>
                  <a:lnTo>
                    <a:pt x="401954" y="148590"/>
                  </a:lnTo>
                  <a:cubicBezTo>
                    <a:pt x="390525" y="148590"/>
                    <a:pt x="381000" y="139065"/>
                    <a:pt x="381000" y="127635"/>
                  </a:cubicBezTo>
                  <a:cubicBezTo>
                    <a:pt x="381000" y="116205"/>
                    <a:pt x="390525" y="106680"/>
                    <a:pt x="401954" y="106680"/>
                  </a:cubicBezTo>
                  <a:lnTo>
                    <a:pt x="444817" y="106680"/>
                  </a:lnTo>
                  <a:lnTo>
                    <a:pt x="444817" y="63817"/>
                  </a:lnTo>
                  <a:cubicBezTo>
                    <a:pt x="444817" y="52388"/>
                    <a:pt x="435292" y="42863"/>
                    <a:pt x="423862" y="42863"/>
                  </a:cubicBezTo>
                  <a:lnTo>
                    <a:pt x="124777" y="42863"/>
                  </a:lnTo>
                  <a:cubicBezTo>
                    <a:pt x="113347" y="42863"/>
                    <a:pt x="103822" y="52388"/>
                    <a:pt x="103822" y="63817"/>
                  </a:cubicBezTo>
                  <a:cubicBezTo>
                    <a:pt x="103822" y="75248"/>
                    <a:pt x="94297" y="84773"/>
                    <a:pt x="82867" y="84773"/>
                  </a:cubicBezTo>
                  <a:cubicBezTo>
                    <a:pt x="71437" y="84773"/>
                    <a:pt x="61912" y="75248"/>
                    <a:pt x="61912" y="63817"/>
                  </a:cubicBezTo>
                  <a:cubicBezTo>
                    <a:pt x="61912" y="28575"/>
                    <a:pt x="90487" y="0"/>
                    <a:pt x="125729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4029CC8-6A80-44B7-AB5A-6461CBE895E9}"/>
                </a:ext>
              </a:extLst>
            </p:cNvPr>
            <p:cNvSpPr/>
            <p:nvPr/>
          </p:nvSpPr>
          <p:spPr>
            <a:xfrm>
              <a:off x="4552521" y="3114674"/>
              <a:ext cx="542925" cy="628650"/>
            </a:xfrm>
            <a:custGeom>
              <a:avLst/>
              <a:gdLst>
                <a:gd name="connsiteX0" fmla="*/ 551498 w 542925"/>
                <a:gd name="connsiteY0" fmla="*/ 297180 h 628650"/>
                <a:gd name="connsiteX1" fmla="*/ 466725 w 542925"/>
                <a:gd name="connsiteY1" fmla="*/ 193358 h 628650"/>
                <a:gd name="connsiteX2" fmla="*/ 466725 w 542925"/>
                <a:gd name="connsiteY2" fmla="*/ 148590 h 628650"/>
                <a:gd name="connsiteX3" fmla="*/ 318135 w 542925"/>
                <a:gd name="connsiteY3" fmla="*/ 0 h 628650"/>
                <a:gd name="connsiteX4" fmla="*/ 233363 w 542925"/>
                <a:gd name="connsiteY4" fmla="*/ 0 h 628650"/>
                <a:gd name="connsiteX5" fmla="*/ 84773 w 542925"/>
                <a:gd name="connsiteY5" fmla="*/ 148590 h 628650"/>
                <a:gd name="connsiteX6" fmla="*/ 84773 w 542925"/>
                <a:gd name="connsiteY6" fmla="*/ 193358 h 628650"/>
                <a:gd name="connsiteX7" fmla="*/ 0 w 542925"/>
                <a:gd name="connsiteY7" fmla="*/ 297180 h 628650"/>
                <a:gd name="connsiteX8" fmla="*/ 105728 w 542925"/>
                <a:gd name="connsiteY8" fmla="*/ 402908 h 628650"/>
                <a:gd name="connsiteX9" fmla="*/ 115253 w 542925"/>
                <a:gd name="connsiteY9" fmla="*/ 400050 h 628650"/>
                <a:gd name="connsiteX10" fmla="*/ 275273 w 542925"/>
                <a:gd name="connsiteY10" fmla="*/ 487680 h 628650"/>
                <a:gd name="connsiteX11" fmla="*/ 423863 w 542925"/>
                <a:gd name="connsiteY11" fmla="*/ 416243 h 628650"/>
                <a:gd name="connsiteX12" fmla="*/ 423863 w 542925"/>
                <a:gd name="connsiteY12" fmla="*/ 529590 h 628650"/>
                <a:gd name="connsiteX13" fmla="*/ 402908 w 542925"/>
                <a:gd name="connsiteY13" fmla="*/ 550545 h 628650"/>
                <a:gd name="connsiteX14" fmla="*/ 335280 w 542925"/>
                <a:gd name="connsiteY14" fmla="*/ 550545 h 628650"/>
                <a:gd name="connsiteX15" fmla="*/ 275273 w 542925"/>
                <a:gd name="connsiteY15" fmla="*/ 507683 h 628650"/>
                <a:gd name="connsiteX16" fmla="*/ 211455 w 542925"/>
                <a:gd name="connsiteY16" fmla="*/ 571500 h 628650"/>
                <a:gd name="connsiteX17" fmla="*/ 275273 w 542925"/>
                <a:gd name="connsiteY17" fmla="*/ 635318 h 628650"/>
                <a:gd name="connsiteX18" fmla="*/ 335280 w 542925"/>
                <a:gd name="connsiteY18" fmla="*/ 592455 h 628650"/>
                <a:gd name="connsiteX19" fmla="*/ 402908 w 542925"/>
                <a:gd name="connsiteY19" fmla="*/ 592455 h 628650"/>
                <a:gd name="connsiteX20" fmla="*/ 466725 w 542925"/>
                <a:gd name="connsiteY20" fmla="*/ 528637 h 628650"/>
                <a:gd name="connsiteX21" fmla="*/ 466725 w 542925"/>
                <a:gd name="connsiteY21" fmla="*/ 399097 h 628650"/>
                <a:gd name="connsiteX22" fmla="*/ 551498 w 542925"/>
                <a:gd name="connsiteY22" fmla="*/ 297180 h 628650"/>
                <a:gd name="connsiteX23" fmla="*/ 275273 w 542925"/>
                <a:gd name="connsiteY23" fmla="*/ 594360 h 628650"/>
                <a:gd name="connsiteX24" fmla="*/ 254318 w 542925"/>
                <a:gd name="connsiteY24" fmla="*/ 573405 h 628650"/>
                <a:gd name="connsiteX25" fmla="*/ 275273 w 542925"/>
                <a:gd name="connsiteY25" fmla="*/ 552450 h 628650"/>
                <a:gd name="connsiteX26" fmla="*/ 296228 w 542925"/>
                <a:gd name="connsiteY26" fmla="*/ 573405 h 628650"/>
                <a:gd name="connsiteX27" fmla="*/ 275273 w 542925"/>
                <a:gd name="connsiteY27" fmla="*/ 594360 h 628650"/>
                <a:gd name="connsiteX28" fmla="*/ 233363 w 542925"/>
                <a:gd name="connsiteY28" fmla="*/ 42862 h 628650"/>
                <a:gd name="connsiteX29" fmla="*/ 318135 w 542925"/>
                <a:gd name="connsiteY29" fmla="*/ 42862 h 628650"/>
                <a:gd name="connsiteX30" fmla="*/ 423863 w 542925"/>
                <a:gd name="connsiteY30" fmla="*/ 148590 h 628650"/>
                <a:gd name="connsiteX31" fmla="*/ 423863 w 542925"/>
                <a:gd name="connsiteY31" fmla="*/ 177165 h 628650"/>
                <a:gd name="connsiteX32" fmla="*/ 421005 w 542925"/>
                <a:gd name="connsiteY32" fmla="*/ 173355 h 628650"/>
                <a:gd name="connsiteX33" fmla="*/ 421005 w 542925"/>
                <a:gd name="connsiteY33" fmla="*/ 172403 h 628650"/>
                <a:gd name="connsiteX34" fmla="*/ 276225 w 542925"/>
                <a:gd name="connsiteY34" fmla="*/ 104775 h 628650"/>
                <a:gd name="connsiteX35" fmla="*/ 127635 w 542925"/>
                <a:gd name="connsiteY35" fmla="*/ 176212 h 628650"/>
                <a:gd name="connsiteX36" fmla="*/ 127635 w 542925"/>
                <a:gd name="connsiteY36" fmla="*/ 147637 h 628650"/>
                <a:gd name="connsiteX37" fmla="*/ 233363 w 542925"/>
                <a:gd name="connsiteY37" fmla="*/ 42862 h 628650"/>
                <a:gd name="connsiteX38" fmla="*/ 381000 w 542925"/>
                <a:gd name="connsiteY38" fmla="*/ 193358 h 628650"/>
                <a:gd name="connsiteX39" fmla="*/ 127635 w 542925"/>
                <a:gd name="connsiteY39" fmla="*/ 281940 h 628650"/>
                <a:gd name="connsiteX40" fmla="*/ 275273 w 542925"/>
                <a:gd name="connsiteY40" fmla="*/ 149543 h 628650"/>
                <a:gd name="connsiteX41" fmla="*/ 381000 w 542925"/>
                <a:gd name="connsiteY41" fmla="*/ 193358 h 628650"/>
                <a:gd name="connsiteX42" fmla="*/ 84773 w 542925"/>
                <a:gd name="connsiteY42" fmla="*/ 357187 h 628650"/>
                <a:gd name="connsiteX43" fmla="*/ 41910 w 542925"/>
                <a:gd name="connsiteY43" fmla="*/ 297180 h 628650"/>
                <a:gd name="connsiteX44" fmla="*/ 84773 w 542925"/>
                <a:gd name="connsiteY44" fmla="*/ 237172 h 628650"/>
                <a:gd name="connsiteX45" fmla="*/ 84773 w 542925"/>
                <a:gd name="connsiteY45" fmla="*/ 357187 h 628650"/>
                <a:gd name="connsiteX46" fmla="*/ 275273 w 542925"/>
                <a:gd name="connsiteY46" fmla="*/ 445770 h 628650"/>
                <a:gd name="connsiteX47" fmla="*/ 129540 w 542925"/>
                <a:gd name="connsiteY47" fmla="*/ 325755 h 628650"/>
                <a:gd name="connsiteX48" fmla="*/ 207645 w 542925"/>
                <a:gd name="connsiteY48" fmla="*/ 335280 h 628650"/>
                <a:gd name="connsiteX49" fmla="*/ 407670 w 542925"/>
                <a:gd name="connsiteY49" fmla="*/ 229553 h 628650"/>
                <a:gd name="connsiteX50" fmla="*/ 423863 w 542925"/>
                <a:gd name="connsiteY50" fmla="*/ 297180 h 628650"/>
                <a:gd name="connsiteX51" fmla="*/ 275273 w 542925"/>
                <a:gd name="connsiteY51" fmla="*/ 445770 h 628650"/>
                <a:gd name="connsiteX52" fmla="*/ 466725 w 542925"/>
                <a:gd name="connsiteY52" fmla="*/ 357187 h 628650"/>
                <a:gd name="connsiteX53" fmla="*/ 466725 w 542925"/>
                <a:gd name="connsiteY53" fmla="*/ 237172 h 628650"/>
                <a:gd name="connsiteX54" fmla="*/ 509588 w 542925"/>
                <a:gd name="connsiteY54" fmla="*/ 297180 h 628650"/>
                <a:gd name="connsiteX55" fmla="*/ 466725 w 542925"/>
                <a:gd name="connsiteY55" fmla="*/ 357187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42925" h="628650">
                  <a:moveTo>
                    <a:pt x="551498" y="297180"/>
                  </a:moveTo>
                  <a:cubicBezTo>
                    <a:pt x="551498" y="245745"/>
                    <a:pt x="515303" y="202883"/>
                    <a:pt x="466725" y="193358"/>
                  </a:cubicBezTo>
                  <a:lnTo>
                    <a:pt x="466725" y="148590"/>
                  </a:lnTo>
                  <a:cubicBezTo>
                    <a:pt x="466725" y="66675"/>
                    <a:pt x="400050" y="0"/>
                    <a:pt x="318135" y="0"/>
                  </a:cubicBezTo>
                  <a:lnTo>
                    <a:pt x="233363" y="0"/>
                  </a:lnTo>
                  <a:cubicBezTo>
                    <a:pt x="151448" y="0"/>
                    <a:pt x="84773" y="66675"/>
                    <a:pt x="84773" y="148590"/>
                  </a:cubicBezTo>
                  <a:lnTo>
                    <a:pt x="84773" y="193358"/>
                  </a:lnTo>
                  <a:cubicBezTo>
                    <a:pt x="36195" y="202883"/>
                    <a:pt x="0" y="245745"/>
                    <a:pt x="0" y="297180"/>
                  </a:cubicBezTo>
                  <a:cubicBezTo>
                    <a:pt x="0" y="355283"/>
                    <a:pt x="47625" y="402908"/>
                    <a:pt x="105728" y="402908"/>
                  </a:cubicBezTo>
                  <a:cubicBezTo>
                    <a:pt x="109538" y="402908"/>
                    <a:pt x="112395" y="401955"/>
                    <a:pt x="115253" y="400050"/>
                  </a:cubicBezTo>
                  <a:cubicBezTo>
                    <a:pt x="149543" y="452437"/>
                    <a:pt x="208598" y="487680"/>
                    <a:pt x="275273" y="487680"/>
                  </a:cubicBezTo>
                  <a:cubicBezTo>
                    <a:pt x="335280" y="487680"/>
                    <a:pt x="388620" y="460058"/>
                    <a:pt x="423863" y="416243"/>
                  </a:cubicBezTo>
                  <a:lnTo>
                    <a:pt x="423863" y="529590"/>
                  </a:lnTo>
                  <a:cubicBezTo>
                    <a:pt x="423863" y="541020"/>
                    <a:pt x="414338" y="550545"/>
                    <a:pt x="402908" y="550545"/>
                  </a:cubicBezTo>
                  <a:lnTo>
                    <a:pt x="335280" y="550545"/>
                  </a:lnTo>
                  <a:cubicBezTo>
                    <a:pt x="326708" y="525780"/>
                    <a:pt x="302895" y="507683"/>
                    <a:pt x="275273" y="507683"/>
                  </a:cubicBezTo>
                  <a:cubicBezTo>
                    <a:pt x="240030" y="507683"/>
                    <a:pt x="211455" y="536258"/>
                    <a:pt x="211455" y="571500"/>
                  </a:cubicBezTo>
                  <a:cubicBezTo>
                    <a:pt x="211455" y="606743"/>
                    <a:pt x="240030" y="635318"/>
                    <a:pt x="275273" y="635318"/>
                  </a:cubicBezTo>
                  <a:cubicBezTo>
                    <a:pt x="302895" y="635318"/>
                    <a:pt x="325755" y="617220"/>
                    <a:pt x="335280" y="592455"/>
                  </a:cubicBezTo>
                  <a:lnTo>
                    <a:pt x="402908" y="592455"/>
                  </a:lnTo>
                  <a:cubicBezTo>
                    <a:pt x="438150" y="592455"/>
                    <a:pt x="466725" y="563880"/>
                    <a:pt x="466725" y="528637"/>
                  </a:cubicBezTo>
                  <a:lnTo>
                    <a:pt x="466725" y="399097"/>
                  </a:lnTo>
                  <a:cubicBezTo>
                    <a:pt x="515303" y="391478"/>
                    <a:pt x="551498" y="348615"/>
                    <a:pt x="551498" y="297180"/>
                  </a:cubicBezTo>
                  <a:close/>
                  <a:moveTo>
                    <a:pt x="275273" y="594360"/>
                  </a:moveTo>
                  <a:cubicBezTo>
                    <a:pt x="263843" y="594360"/>
                    <a:pt x="254318" y="584835"/>
                    <a:pt x="254318" y="573405"/>
                  </a:cubicBezTo>
                  <a:cubicBezTo>
                    <a:pt x="254318" y="561975"/>
                    <a:pt x="263843" y="552450"/>
                    <a:pt x="275273" y="552450"/>
                  </a:cubicBezTo>
                  <a:cubicBezTo>
                    <a:pt x="286703" y="552450"/>
                    <a:pt x="296228" y="561975"/>
                    <a:pt x="296228" y="573405"/>
                  </a:cubicBezTo>
                  <a:cubicBezTo>
                    <a:pt x="297180" y="584835"/>
                    <a:pt x="287655" y="594360"/>
                    <a:pt x="275273" y="594360"/>
                  </a:cubicBezTo>
                  <a:close/>
                  <a:moveTo>
                    <a:pt x="233363" y="42862"/>
                  </a:moveTo>
                  <a:lnTo>
                    <a:pt x="318135" y="42862"/>
                  </a:lnTo>
                  <a:cubicBezTo>
                    <a:pt x="376238" y="42862"/>
                    <a:pt x="423863" y="90487"/>
                    <a:pt x="423863" y="148590"/>
                  </a:cubicBezTo>
                  <a:lnTo>
                    <a:pt x="423863" y="177165"/>
                  </a:lnTo>
                  <a:cubicBezTo>
                    <a:pt x="422910" y="176212"/>
                    <a:pt x="421958" y="175260"/>
                    <a:pt x="421005" y="173355"/>
                  </a:cubicBezTo>
                  <a:cubicBezTo>
                    <a:pt x="421005" y="173355"/>
                    <a:pt x="421005" y="173355"/>
                    <a:pt x="421005" y="172403"/>
                  </a:cubicBezTo>
                  <a:cubicBezTo>
                    <a:pt x="385763" y="131445"/>
                    <a:pt x="334328" y="104775"/>
                    <a:pt x="276225" y="104775"/>
                  </a:cubicBezTo>
                  <a:cubicBezTo>
                    <a:pt x="216218" y="104775"/>
                    <a:pt x="162878" y="132397"/>
                    <a:pt x="127635" y="176212"/>
                  </a:cubicBezTo>
                  <a:lnTo>
                    <a:pt x="127635" y="147637"/>
                  </a:lnTo>
                  <a:cubicBezTo>
                    <a:pt x="127635" y="90487"/>
                    <a:pt x="175260" y="42862"/>
                    <a:pt x="233363" y="42862"/>
                  </a:cubicBezTo>
                  <a:close/>
                  <a:moveTo>
                    <a:pt x="381000" y="193358"/>
                  </a:moveTo>
                  <a:cubicBezTo>
                    <a:pt x="362903" y="228600"/>
                    <a:pt x="294323" y="326708"/>
                    <a:pt x="127635" y="281940"/>
                  </a:cubicBezTo>
                  <a:cubicBezTo>
                    <a:pt x="135255" y="207645"/>
                    <a:pt x="199073" y="149543"/>
                    <a:pt x="275273" y="149543"/>
                  </a:cubicBezTo>
                  <a:cubicBezTo>
                    <a:pt x="317183" y="149543"/>
                    <a:pt x="354330" y="165735"/>
                    <a:pt x="381000" y="193358"/>
                  </a:cubicBezTo>
                  <a:close/>
                  <a:moveTo>
                    <a:pt x="84773" y="357187"/>
                  </a:moveTo>
                  <a:cubicBezTo>
                    <a:pt x="60008" y="348615"/>
                    <a:pt x="41910" y="324803"/>
                    <a:pt x="41910" y="297180"/>
                  </a:cubicBezTo>
                  <a:cubicBezTo>
                    <a:pt x="41910" y="269558"/>
                    <a:pt x="60008" y="245745"/>
                    <a:pt x="84773" y="237172"/>
                  </a:cubicBezTo>
                  <a:lnTo>
                    <a:pt x="84773" y="357187"/>
                  </a:lnTo>
                  <a:close/>
                  <a:moveTo>
                    <a:pt x="275273" y="445770"/>
                  </a:moveTo>
                  <a:cubicBezTo>
                    <a:pt x="202883" y="445770"/>
                    <a:pt x="142875" y="394335"/>
                    <a:pt x="129540" y="325755"/>
                  </a:cubicBezTo>
                  <a:cubicBezTo>
                    <a:pt x="158115" y="332422"/>
                    <a:pt x="183833" y="335280"/>
                    <a:pt x="207645" y="335280"/>
                  </a:cubicBezTo>
                  <a:cubicBezTo>
                    <a:pt x="319088" y="335280"/>
                    <a:pt x="380048" y="270510"/>
                    <a:pt x="407670" y="229553"/>
                  </a:cubicBezTo>
                  <a:cubicBezTo>
                    <a:pt x="418148" y="249555"/>
                    <a:pt x="423863" y="272415"/>
                    <a:pt x="423863" y="297180"/>
                  </a:cubicBezTo>
                  <a:cubicBezTo>
                    <a:pt x="423863" y="379095"/>
                    <a:pt x="357188" y="445770"/>
                    <a:pt x="275273" y="445770"/>
                  </a:cubicBezTo>
                  <a:close/>
                  <a:moveTo>
                    <a:pt x="466725" y="357187"/>
                  </a:moveTo>
                  <a:lnTo>
                    <a:pt x="466725" y="237172"/>
                  </a:lnTo>
                  <a:cubicBezTo>
                    <a:pt x="491490" y="245745"/>
                    <a:pt x="509588" y="269558"/>
                    <a:pt x="509588" y="297180"/>
                  </a:cubicBezTo>
                  <a:cubicBezTo>
                    <a:pt x="509588" y="324803"/>
                    <a:pt x="491490" y="348615"/>
                    <a:pt x="466725" y="35718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910FA2A-69ED-4371-B59B-A58BE2193151}"/>
                </a:ext>
              </a:extLst>
            </p:cNvPr>
            <p:cNvSpPr/>
            <p:nvPr/>
          </p:nvSpPr>
          <p:spPr>
            <a:xfrm>
              <a:off x="7269003" y="3111341"/>
              <a:ext cx="381953" cy="635317"/>
            </a:xfrm>
            <a:custGeom>
              <a:avLst/>
              <a:gdLst>
                <a:gd name="connsiteX0" fmla="*/ 126683 w 381953"/>
                <a:gd name="connsiteY0" fmla="*/ 593407 h 635317"/>
                <a:gd name="connsiteX1" fmla="*/ 254318 w 381953"/>
                <a:gd name="connsiteY1" fmla="*/ 593407 h 635317"/>
                <a:gd name="connsiteX2" fmla="*/ 275273 w 381953"/>
                <a:gd name="connsiteY2" fmla="*/ 614362 h 635317"/>
                <a:gd name="connsiteX3" fmla="*/ 254318 w 381953"/>
                <a:gd name="connsiteY3" fmla="*/ 635317 h 635317"/>
                <a:gd name="connsiteX4" fmla="*/ 126683 w 381953"/>
                <a:gd name="connsiteY4" fmla="*/ 635317 h 635317"/>
                <a:gd name="connsiteX5" fmla="*/ 105728 w 381953"/>
                <a:gd name="connsiteY5" fmla="*/ 614362 h 635317"/>
                <a:gd name="connsiteX6" fmla="*/ 126683 w 381953"/>
                <a:gd name="connsiteY6" fmla="*/ 593407 h 635317"/>
                <a:gd name="connsiteX7" fmla="*/ 105727 w 381953"/>
                <a:gd name="connsiteY7" fmla="*/ 508635 h 635317"/>
                <a:gd name="connsiteX8" fmla="*/ 275272 w 381953"/>
                <a:gd name="connsiteY8" fmla="*/ 508635 h 635317"/>
                <a:gd name="connsiteX9" fmla="*/ 296227 w 381953"/>
                <a:gd name="connsiteY9" fmla="*/ 529590 h 635317"/>
                <a:gd name="connsiteX10" fmla="*/ 275272 w 381953"/>
                <a:gd name="connsiteY10" fmla="*/ 550545 h 635317"/>
                <a:gd name="connsiteX11" fmla="*/ 105727 w 381953"/>
                <a:gd name="connsiteY11" fmla="*/ 550545 h 635317"/>
                <a:gd name="connsiteX12" fmla="*/ 84772 w 381953"/>
                <a:gd name="connsiteY12" fmla="*/ 529590 h 635317"/>
                <a:gd name="connsiteX13" fmla="*/ 105727 w 381953"/>
                <a:gd name="connsiteY13" fmla="*/ 508635 h 635317"/>
                <a:gd name="connsiteX14" fmla="*/ 191453 w 381953"/>
                <a:gd name="connsiteY14" fmla="*/ 41910 h 635317"/>
                <a:gd name="connsiteX15" fmla="*/ 42863 w 381953"/>
                <a:gd name="connsiteY15" fmla="*/ 190500 h 635317"/>
                <a:gd name="connsiteX16" fmla="*/ 98107 w 381953"/>
                <a:gd name="connsiteY16" fmla="*/ 306705 h 635317"/>
                <a:gd name="connsiteX17" fmla="*/ 105728 w 381953"/>
                <a:gd name="connsiteY17" fmla="*/ 322897 h 635317"/>
                <a:gd name="connsiteX18" fmla="*/ 105728 w 381953"/>
                <a:gd name="connsiteY18" fmla="*/ 423863 h 635317"/>
                <a:gd name="connsiteX19" fmla="*/ 169545 w 381953"/>
                <a:gd name="connsiteY19" fmla="*/ 423863 h 635317"/>
                <a:gd name="connsiteX20" fmla="*/ 169545 w 381953"/>
                <a:gd name="connsiteY20" fmla="*/ 274320 h 635317"/>
                <a:gd name="connsiteX21" fmla="*/ 190500 w 381953"/>
                <a:gd name="connsiteY21" fmla="*/ 253365 h 635317"/>
                <a:gd name="connsiteX22" fmla="*/ 211455 w 381953"/>
                <a:gd name="connsiteY22" fmla="*/ 274320 h 635317"/>
                <a:gd name="connsiteX23" fmla="*/ 211455 w 381953"/>
                <a:gd name="connsiteY23" fmla="*/ 423863 h 635317"/>
                <a:gd name="connsiteX24" fmla="*/ 275272 w 381953"/>
                <a:gd name="connsiteY24" fmla="*/ 423863 h 635317"/>
                <a:gd name="connsiteX25" fmla="*/ 275272 w 381953"/>
                <a:gd name="connsiteY25" fmla="*/ 322897 h 635317"/>
                <a:gd name="connsiteX26" fmla="*/ 282893 w 381953"/>
                <a:gd name="connsiteY26" fmla="*/ 306705 h 635317"/>
                <a:gd name="connsiteX27" fmla="*/ 340043 w 381953"/>
                <a:gd name="connsiteY27" fmla="*/ 190500 h 635317"/>
                <a:gd name="connsiteX28" fmla="*/ 191453 w 381953"/>
                <a:gd name="connsiteY28" fmla="*/ 41910 h 635317"/>
                <a:gd name="connsiteX29" fmla="*/ 190500 w 381953"/>
                <a:gd name="connsiteY29" fmla="*/ 0 h 635317"/>
                <a:gd name="connsiteX30" fmla="*/ 381953 w 381953"/>
                <a:gd name="connsiteY30" fmla="*/ 190500 h 635317"/>
                <a:gd name="connsiteX31" fmla="*/ 318135 w 381953"/>
                <a:gd name="connsiteY31" fmla="*/ 332422 h 635317"/>
                <a:gd name="connsiteX32" fmla="*/ 318135 w 381953"/>
                <a:gd name="connsiteY32" fmla="*/ 444818 h 635317"/>
                <a:gd name="connsiteX33" fmla="*/ 297180 w 381953"/>
                <a:gd name="connsiteY33" fmla="*/ 465772 h 635317"/>
                <a:gd name="connsiteX34" fmla="*/ 84772 w 381953"/>
                <a:gd name="connsiteY34" fmla="*/ 465772 h 635317"/>
                <a:gd name="connsiteX35" fmla="*/ 63818 w 381953"/>
                <a:gd name="connsiteY35" fmla="*/ 444818 h 635317"/>
                <a:gd name="connsiteX36" fmla="*/ 63818 w 381953"/>
                <a:gd name="connsiteY36" fmla="*/ 332422 h 635317"/>
                <a:gd name="connsiteX37" fmla="*/ 0 w 381953"/>
                <a:gd name="connsiteY37" fmla="*/ 190500 h 635317"/>
                <a:gd name="connsiteX38" fmla="*/ 190500 w 381953"/>
                <a:gd name="connsiteY38" fmla="*/ 0 h 635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953" h="635317">
                  <a:moveTo>
                    <a:pt x="126683" y="593407"/>
                  </a:moveTo>
                  <a:lnTo>
                    <a:pt x="254318" y="593407"/>
                  </a:lnTo>
                  <a:cubicBezTo>
                    <a:pt x="265748" y="593407"/>
                    <a:pt x="275273" y="602932"/>
                    <a:pt x="275273" y="614362"/>
                  </a:cubicBezTo>
                  <a:cubicBezTo>
                    <a:pt x="275273" y="625792"/>
                    <a:pt x="265748" y="635317"/>
                    <a:pt x="254318" y="635317"/>
                  </a:cubicBezTo>
                  <a:lnTo>
                    <a:pt x="126683" y="635317"/>
                  </a:lnTo>
                  <a:cubicBezTo>
                    <a:pt x="115253" y="635317"/>
                    <a:pt x="105728" y="625792"/>
                    <a:pt x="105728" y="614362"/>
                  </a:cubicBezTo>
                  <a:cubicBezTo>
                    <a:pt x="105728" y="602932"/>
                    <a:pt x="115253" y="593407"/>
                    <a:pt x="126683" y="593407"/>
                  </a:cubicBezTo>
                  <a:close/>
                  <a:moveTo>
                    <a:pt x="105727" y="508635"/>
                  </a:moveTo>
                  <a:lnTo>
                    <a:pt x="275272" y="508635"/>
                  </a:lnTo>
                  <a:cubicBezTo>
                    <a:pt x="286702" y="508635"/>
                    <a:pt x="296227" y="518160"/>
                    <a:pt x="296227" y="529590"/>
                  </a:cubicBezTo>
                  <a:cubicBezTo>
                    <a:pt x="296227" y="541020"/>
                    <a:pt x="286702" y="550545"/>
                    <a:pt x="275272" y="550545"/>
                  </a:cubicBezTo>
                  <a:lnTo>
                    <a:pt x="105727" y="550545"/>
                  </a:lnTo>
                  <a:cubicBezTo>
                    <a:pt x="94297" y="550545"/>
                    <a:pt x="84772" y="541020"/>
                    <a:pt x="84772" y="529590"/>
                  </a:cubicBezTo>
                  <a:cubicBezTo>
                    <a:pt x="84772" y="518160"/>
                    <a:pt x="94297" y="508635"/>
                    <a:pt x="105727" y="508635"/>
                  </a:cubicBezTo>
                  <a:close/>
                  <a:moveTo>
                    <a:pt x="191453" y="41910"/>
                  </a:moveTo>
                  <a:cubicBezTo>
                    <a:pt x="109538" y="41910"/>
                    <a:pt x="42863" y="108585"/>
                    <a:pt x="42863" y="190500"/>
                  </a:cubicBezTo>
                  <a:cubicBezTo>
                    <a:pt x="42863" y="236220"/>
                    <a:pt x="62865" y="278130"/>
                    <a:pt x="98107" y="306705"/>
                  </a:cubicBezTo>
                  <a:cubicBezTo>
                    <a:pt x="102870" y="310515"/>
                    <a:pt x="105728" y="316230"/>
                    <a:pt x="105728" y="322897"/>
                  </a:cubicBezTo>
                  <a:lnTo>
                    <a:pt x="105728" y="423863"/>
                  </a:lnTo>
                  <a:lnTo>
                    <a:pt x="169545" y="423863"/>
                  </a:lnTo>
                  <a:lnTo>
                    <a:pt x="169545" y="274320"/>
                  </a:lnTo>
                  <a:cubicBezTo>
                    <a:pt x="169545" y="262890"/>
                    <a:pt x="179070" y="253365"/>
                    <a:pt x="190500" y="253365"/>
                  </a:cubicBezTo>
                  <a:cubicBezTo>
                    <a:pt x="201930" y="253365"/>
                    <a:pt x="211455" y="262890"/>
                    <a:pt x="211455" y="274320"/>
                  </a:cubicBezTo>
                  <a:lnTo>
                    <a:pt x="211455" y="423863"/>
                  </a:lnTo>
                  <a:lnTo>
                    <a:pt x="275272" y="423863"/>
                  </a:lnTo>
                  <a:lnTo>
                    <a:pt x="275272" y="322897"/>
                  </a:lnTo>
                  <a:cubicBezTo>
                    <a:pt x="275272" y="317183"/>
                    <a:pt x="278130" y="310515"/>
                    <a:pt x="282893" y="306705"/>
                  </a:cubicBezTo>
                  <a:cubicBezTo>
                    <a:pt x="318135" y="278130"/>
                    <a:pt x="339090" y="236220"/>
                    <a:pt x="340043" y="190500"/>
                  </a:cubicBezTo>
                  <a:cubicBezTo>
                    <a:pt x="340043" y="108585"/>
                    <a:pt x="273368" y="41910"/>
                    <a:pt x="191453" y="41910"/>
                  </a:cubicBezTo>
                  <a:close/>
                  <a:moveTo>
                    <a:pt x="190500" y="0"/>
                  </a:moveTo>
                  <a:cubicBezTo>
                    <a:pt x="295275" y="0"/>
                    <a:pt x="381000" y="85725"/>
                    <a:pt x="381953" y="190500"/>
                  </a:cubicBezTo>
                  <a:cubicBezTo>
                    <a:pt x="381953" y="244793"/>
                    <a:pt x="359093" y="296228"/>
                    <a:pt x="318135" y="332422"/>
                  </a:cubicBezTo>
                  <a:lnTo>
                    <a:pt x="318135" y="444818"/>
                  </a:lnTo>
                  <a:cubicBezTo>
                    <a:pt x="318135" y="456247"/>
                    <a:pt x="308610" y="465772"/>
                    <a:pt x="297180" y="465772"/>
                  </a:cubicBezTo>
                  <a:lnTo>
                    <a:pt x="84772" y="465772"/>
                  </a:lnTo>
                  <a:cubicBezTo>
                    <a:pt x="73343" y="465772"/>
                    <a:pt x="63818" y="456247"/>
                    <a:pt x="63818" y="444818"/>
                  </a:cubicBezTo>
                  <a:lnTo>
                    <a:pt x="63818" y="332422"/>
                  </a:lnTo>
                  <a:cubicBezTo>
                    <a:pt x="22860" y="296228"/>
                    <a:pt x="0" y="244793"/>
                    <a:pt x="0" y="190500"/>
                  </a:cubicBezTo>
                  <a:cubicBezTo>
                    <a:pt x="0" y="85725"/>
                    <a:pt x="84772" y="0"/>
                    <a:pt x="19050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5DFFDC-B099-4258-AE55-F035B0BC513A}"/>
                </a:ext>
              </a:extLst>
            </p:cNvPr>
            <p:cNvSpPr txBox="1"/>
            <p:nvPr/>
          </p:nvSpPr>
          <p:spPr>
            <a:xfrm>
              <a:off x="1501998" y="3786640"/>
              <a:ext cx="15841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2000" i="0" kern="1200" dirty="0">
                  <a:solidFill>
                    <a:schemeClr val="bg1"/>
                  </a:solidFill>
                  <a:effectLst/>
                  <a:latin typeface="Marcellus" panose="020E0602050203020307" pitchFamily="34" charset="0"/>
                </a:rPr>
                <a:t>PHASE 1</a:t>
              </a:r>
              <a:endParaRPr lang="en-ID" sz="2000" dirty="0">
                <a:solidFill>
                  <a:schemeClr val="bg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BA1D508-4352-4834-BABE-5902B5BAD93C}"/>
                </a:ext>
              </a:extLst>
            </p:cNvPr>
            <p:cNvSpPr txBox="1"/>
            <p:nvPr/>
          </p:nvSpPr>
          <p:spPr>
            <a:xfrm>
              <a:off x="4028029" y="3786640"/>
              <a:ext cx="15841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2000" i="0" kern="1200" dirty="0">
                  <a:solidFill>
                    <a:schemeClr val="bg1"/>
                  </a:solidFill>
                  <a:effectLst/>
                  <a:latin typeface="Marcellus" panose="020E0602050203020307" pitchFamily="34" charset="0"/>
                </a:rPr>
                <a:t>PHASE 2</a:t>
              </a:r>
              <a:endParaRPr lang="en-ID" sz="2000" dirty="0">
                <a:solidFill>
                  <a:schemeClr val="bg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951F93-7B55-46DE-A228-46E254559A17}"/>
                </a:ext>
              </a:extLst>
            </p:cNvPr>
            <p:cNvSpPr txBox="1"/>
            <p:nvPr/>
          </p:nvSpPr>
          <p:spPr>
            <a:xfrm>
              <a:off x="6670840" y="3786640"/>
              <a:ext cx="15841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2000" i="0" kern="1200" dirty="0">
                  <a:solidFill>
                    <a:schemeClr val="bg1"/>
                  </a:solidFill>
                  <a:effectLst/>
                  <a:latin typeface="Marcellus" panose="020E0602050203020307" pitchFamily="34" charset="0"/>
                </a:rPr>
                <a:t>PHASE 3</a:t>
              </a:r>
              <a:endParaRPr lang="en-ID" sz="2000" dirty="0">
                <a:solidFill>
                  <a:schemeClr val="bg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6B3A271-96A8-4F9A-BE27-6B05D6AA7507}"/>
                </a:ext>
              </a:extLst>
            </p:cNvPr>
            <p:cNvSpPr txBox="1"/>
            <p:nvPr/>
          </p:nvSpPr>
          <p:spPr>
            <a:xfrm>
              <a:off x="9231161" y="3786640"/>
              <a:ext cx="15841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2000" i="0" kern="1200" dirty="0">
                  <a:solidFill>
                    <a:schemeClr val="bg1"/>
                  </a:solidFill>
                  <a:effectLst/>
                  <a:latin typeface="Marcellus" panose="020E0602050203020307" pitchFamily="34" charset="0"/>
                </a:rPr>
                <a:t>PHASE 4</a:t>
              </a:r>
              <a:endParaRPr lang="en-ID" sz="2000" dirty="0">
                <a:solidFill>
                  <a:schemeClr val="bg1"/>
                </a:solidFill>
                <a:latin typeface="Marcellus" panose="020E0602050203020307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6265E32-45E2-44DF-9AF4-5931E69A6C37}"/>
                </a:ext>
              </a:extLst>
            </p:cNvPr>
            <p:cNvSpPr txBox="1"/>
            <p:nvPr/>
          </p:nvSpPr>
          <p:spPr>
            <a:xfrm>
              <a:off x="5977797" y="1347453"/>
              <a:ext cx="3438095" cy="1296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ID" b="0" i="0" kern="1200">
                  <a:effectLst/>
                  <a:latin typeface="Marcellus" panose="020E0602050203020307" pitchFamily="34" charset="0"/>
                </a:rPr>
                <a:t>Lorem ipsum dolor sit amet, adipiscing.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45470C9-6F9C-4B15-8B20-DB2C9E8B244D}"/>
                </a:ext>
              </a:extLst>
            </p:cNvPr>
            <p:cNvSpPr txBox="1"/>
            <p:nvPr/>
          </p:nvSpPr>
          <p:spPr>
            <a:xfrm>
              <a:off x="2776109" y="4561254"/>
              <a:ext cx="3438095" cy="1296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 kern="1200">
                  <a:effectLst/>
                  <a:latin typeface="Marcellus" panose="020E0602050203020307" pitchFamily="34" charset="0"/>
                </a:rPr>
                <a:t>Lorem ipsum dolor sit amet, adipiscing.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44BF9A7-5733-4F4A-9DD9-8828A73F9584}"/>
                </a:ext>
              </a:extLst>
            </p:cNvPr>
            <p:cNvSpPr txBox="1"/>
            <p:nvPr/>
          </p:nvSpPr>
          <p:spPr>
            <a:xfrm>
              <a:off x="7639480" y="4561254"/>
              <a:ext cx="3438095" cy="1296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 b="0" i="0" kern="1200">
                  <a:effectLst/>
                  <a:latin typeface="Marcellus" panose="020E0602050203020307" pitchFamily="34" charset="0"/>
                </a:rPr>
                <a:t>Lorem ipsum dolor sit amet, adipiscing.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760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F5217C8A-AAF8-40B0-8186-85FE0B0D19D2}"/>
              </a:ext>
            </a:extLst>
          </p:cNvPr>
          <p:cNvGrpSpPr/>
          <p:nvPr/>
        </p:nvGrpSpPr>
        <p:grpSpPr>
          <a:xfrm>
            <a:off x="1371600" y="1073204"/>
            <a:ext cx="9930651" cy="4711593"/>
            <a:chOff x="1371600" y="1162062"/>
            <a:chExt cx="9930651" cy="471159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D00529E-E359-4E89-9159-55F9F8771184}"/>
                </a:ext>
              </a:extLst>
            </p:cNvPr>
            <p:cNvGrpSpPr/>
            <p:nvPr/>
          </p:nvGrpSpPr>
          <p:grpSpPr>
            <a:xfrm>
              <a:off x="4905375" y="1408668"/>
              <a:ext cx="2381250" cy="2381248"/>
              <a:chOff x="4905375" y="2238376"/>
              <a:chExt cx="2381250" cy="2381248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9516A5E-0D29-49B7-B8F4-F585BD87B0BE}"/>
                  </a:ext>
                </a:extLst>
              </p:cNvPr>
              <p:cNvSpPr/>
              <p:nvPr/>
            </p:nvSpPr>
            <p:spPr>
              <a:xfrm>
                <a:off x="5272088" y="2609851"/>
                <a:ext cx="1647826" cy="16478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192A979-727E-4DF6-8936-8E354424519D}"/>
                  </a:ext>
                </a:extLst>
              </p:cNvPr>
              <p:cNvSpPr/>
              <p:nvPr/>
            </p:nvSpPr>
            <p:spPr>
              <a:xfrm>
                <a:off x="4905375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id="{6E5C284A-3195-4A14-A4F0-E5D7F35A187B}"/>
                  </a:ext>
                </a:extLst>
              </p:cNvPr>
              <p:cNvSpPr/>
              <p:nvPr/>
            </p:nvSpPr>
            <p:spPr>
              <a:xfrm>
                <a:off x="4905375" y="2238376"/>
                <a:ext cx="2381250" cy="2381248"/>
              </a:xfrm>
              <a:prstGeom prst="arc">
                <a:avLst>
                  <a:gd name="adj1" fmla="val 4318134"/>
                  <a:gd name="adj2" fmla="val 14116357"/>
                </a:avLst>
              </a:prstGeom>
              <a:noFill/>
              <a:ln w="238125" cap="rnd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141D81C-366F-4DEA-8A03-EB15DABE8C8A}"/>
                  </a:ext>
                </a:extLst>
              </p:cNvPr>
              <p:cNvSpPr/>
              <p:nvPr/>
            </p:nvSpPr>
            <p:spPr>
              <a:xfrm>
                <a:off x="5802054" y="3135054"/>
                <a:ext cx="587892" cy="587892"/>
              </a:xfrm>
              <a:custGeom>
                <a:avLst/>
                <a:gdLst>
                  <a:gd name="connsiteX0" fmla="*/ 247650 w 285750"/>
                  <a:gd name="connsiteY0" fmla="*/ 161925 h 285750"/>
                  <a:gd name="connsiteX1" fmla="*/ 123825 w 285750"/>
                  <a:gd name="connsiteY1" fmla="*/ 285750 h 285750"/>
                  <a:gd name="connsiteX2" fmla="*/ 0 w 285750"/>
                  <a:gd name="connsiteY2" fmla="*/ 161925 h 285750"/>
                  <a:gd name="connsiteX3" fmla="*/ 123825 w 285750"/>
                  <a:gd name="connsiteY3" fmla="*/ 38100 h 285750"/>
                  <a:gd name="connsiteX4" fmla="*/ 133350 w 285750"/>
                  <a:gd name="connsiteY4" fmla="*/ 47625 h 285750"/>
                  <a:gd name="connsiteX5" fmla="*/ 133350 w 285750"/>
                  <a:gd name="connsiteY5" fmla="*/ 95250 h 285750"/>
                  <a:gd name="connsiteX6" fmla="*/ 123825 w 285750"/>
                  <a:gd name="connsiteY6" fmla="*/ 104775 h 285750"/>
                  <a:gd name="connsiteX7" fmla="*/ 66675 w 285750"/>
                  <a:gd name="connsiteY7" fmla="*/ 161925 h 285750"/>
                  <a:gd name="connsiteX8" fmla="*/ 123825 w 285750"/>
                  <a:gd name="connsiteY8" fmla="*/ 219075 h 285750"/>
                  <a:gd name="connsiteX9" fmla="*/ 180975 w 285750"/>
                  <a:gd name="connsiteY9" fmla="*/ 161925 h 285750"/>
                  <a:gd name="connsiteX10" fmla="*/ 190500 w 285750"/>
                  <a:gd name="connsiteY10" fmla="*/ 152400 h 285750"/>
                  <a:gd name="connsiteX11" fmla="*/ 238125 w 285750"/>
                  <a:gd name="connsiteY11" fmla="*/ 152400 h 285750"/>
                  <a:gd name="connsiteX12" fmla="*/ 247650 w 285750"/>
                  <a:gd name="connsiteY12" fmla="*/ 161925 h 285750"/>
                  <a:gd name="connsiteX13" fmla="*/ 161925 w 285750"/>
                  <a:gd name="connsiteY13" fmla="*/ 0 h 285750"/>
                  <a:gd name="connsiteX14" fmla="*/ 152400 w 285750"/>
                  <a:gd name="connsiteY14" fmla="*/ 9525 h 285750"/>
                  <a:gd name="connsiteX15" fmla="*/ 152400 w 285750"/>
                  <a:gd name="connsiteY15" fmla="*/ 57150 h 285750"/>
                  <a:gd name="connsiteX16" fmla="*/ 161925 w 285750"/>
                  <a:gd name="connsiteY16" fmla="*/ 66675 h 285750"/>
                  <a:gd name="connsiteX17" fmla="*/ 219075 w 285750"/>
                  <a:gd name="connsiteY17" fmla="*/ 123825 h 285750"/>
                  <a:gd name="connsiteX18" fmla="*/ 228600 w 285750"/>
                  <a:gd name="connsiteY18" fmla="*/ 133350 h 285750"/>
                  <a:gd name="connsiteX19" fmla="*/ 276225 w 285750"/>
                  <a:gd name="connsiteY19" fmla="*/ 133350 h 285750"/>
                  <a:gd name="connsiteX20" fmla="*/ 285750 w 285750"/>
                  <a:gd name="connsiteY20" fmla="*/ 123825 h 285750"/>
                  <a:gd name="connsiteX21" fmla="*/ 161925 w 285750"/>
                  <a:gd name="connsiteY21" fmla="*/ 0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85750" h="285750">
                    <a:moveTo>
                      <a:pt x="247650" y="161925"/>
                    </a:moveTo>
                    <a:cubicBezTo>
                      <a:pt x="247650" y="230505"/>
                      <a:pt x="192405" y="285750"/>
                      <a:pt x="123825" y="285750"/>
                    </a:cubicBezTo>
                    <a:cubicBezTo>
                      <a:pt x="55245" y="285750"/>
                      <a:pt x="0" y="230505"/>
                      <a:pt x="0" y="161925"/>
                    </a:cubicBezTo>
                    <a:cubicBezTo>
                      <a:pt x="0" y="93345"/>
                      <a:pt x="55245" y="38100"/>
                      <a:pt x="123825" y="38100"/>
                    </a:cubicBezTo>
                    <a:cubicBezTo>
                      <a:pt x="129540" y="38100"/>
                      <a:pt x="133350" y="41910"/>
                      <a:pt x="133350" y="47625"/>
                    </a:cubicBezTo>
                    <a:lnTo>
                      <a:pt x="133350" y="95250"/>
                    </a:lnTo>
                    <a:cubicBezTo>
                      <a:pt x="133350" y="100965"/>
                      <a:pt x="129540" y="104775"/>
                      <a:pt x="123825" y="104775"/>
                    </a:cubicBezTo>
                    <a:cubicBezTo>
                      <a:pt x="92393" y="104775"/>
                      <a:pt x="66675" y="130492"/>
                      <a:pt x="66675" y="161925"/>
                    </a:cubicBezTo>
                    <a:cubicBezTo>
                      <a:pt x="66675" y="193358"/>
                      <a:pt x="92393" y="219075"/>
                      <a:pt x="123825" y="219075"/>
                    </a:cubicBezTo>
                    <a:cubicBezTo>
                      <a:pt x="155258" y="219075"/>
                      <a:pt x="180975" y="193358"/>
                      <a:pt x="180975" y="161925"/>
                    </a:cubicBezTo>
                    <a:cubicBezTo>
                      <a:pt x="180975" y="156210"/>
                      <a:pt x="184785" y="152400"/>
                      <a:pt x="190500" y="152400"/>
                    </a:cubicBezTo>
                    <a:lnTo>
                      <a:pt x="238125" y="152400"/>
                    </a:lnTo>
                    <a:cubicBezTo>
                      <a:pt x="243840" y="152400"/>
                      <a:pt x="247650" y="156210"/>
                      <a:pt x="247650" y="161925"/>
                    </a:cubicBezTo>
                    <a:close/>
                    <a:moveTo>
                      <a:pt x="161925" y="0"/>
                    </a:moveTo>
                    <a:cubicBezTo>
                      <a:pt x="156210" y="0"/>
                      <a:pt x="152400" y="3810"/>
                      <a:pt x="152400" y="9525"/>
                    </a:cubicBezTo>
                    <a:lnTo>
                      <a:pt x="152400" y="57150"/>
                    </a:lnTo>
                    <a:cubicBezTo>
                      <a:pt x="152400" y="62865"/>
                      <a:pt x="156210" y="66675"/>
                      <a:pt x="161925" y="66675"/>
                    </a:cubicBezTo>
                    <a:cubicBezTo>
                      <a:pt x="193358" y="66675"/>
                      <a:pt x="219075" y="92392"/>
                      <a:pt x="219075" y="123825"/>
                    </a:cubicBezTo>
                    <a:cubicBezTo>
                      <a:pt x="219075" y="129540"/>
                      <a:pt x="222885" y="133350"/>
                      <a:pt x="228600" y="133350"/>
                    </a:cubicBezTo>
                    <a:lnTo>
                      <a:pt x="276225" y="133350"/>
                    </a:lnTo>
                    <a:cubicBezTo>
                      <a:pt x="281940" y="133350"/>
                      <a:pt x="285750" y="129540"/>
                      <a:pt x="285750" y="123825"/>
                    </a:cubicBezTo>
                    <a:cubicBezTo>
                      <a:pt x="285750" y="55245"/>
                      <a:pt x="230505" y="0"/>
                      <a:pt x="16192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2ED3E1A-0F43-4106-832D-D9DAAAA77AB8}"/>
                </a:ext>
              </a:extLst>
            </p:cNvPr>
            <p:cNvGrpSpPr/>
            <p:nvPr/>
          </p:nvGrpSpPr>
          <p:grpSpPr>
            <a:xfrm>
              <a:off x="1464703" y="1408668"/>
              <a:ext cx="2381250" cy="2381248"/>
              <a:chOff x="1709737" y="2238376"/>
              <a:chExt cx="2381250" cy="2381248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BADEB86-68A5-4585-BB8F-16948F388836}"/>
                  </a:ext>
                </a:extLst>
              </p:cNvPr>
              <p:cNvSpPr/>
              <p:nvPr/>
            </p:nvSpPr>
            <p:spPr>
              <a:xfrm>
                <a:off x="2076450" y="2609851"/>
                <a:ext cx="1647826" cy="164782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322D2C21-17FD-439C-94A2-EFEA43CA5009}"/>
                  </a:ext>
                </a:extLst>
              </p:cNvPr>
              <p:cNvSpPr/>
              <p:nvPr/>
            </p:nvSpPr>
            <p:spPr>
              <a:xfrm>
                <a:off x="1709737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2BB2E06C-9B33-452C-9FC2-C1480E7FD76E}"/>
                  </a:ext>
                </a:extLst>
              </p:cNvPr>
              <p:cNvSpPr/>
              <p:nvPr/>
            </p:nvSpPr>
            <p:spPr>
              <a:xfrm>
                <a:off x="1709737" y="2238376"/>
                <a:ext cx="2381250" cy="2381248"/>
              </a:xfrm>
              <a:prstGeom prst="arc">
                <a:avLst>
                  <a:gd name="adj1" fmla="val 7258131"/>
                  <a:gd name="adj2" fmla="val 18372567"/>
                </a:avLst>
              </a:prstGeom>
              <a:noFill/>
              <a:ln w="238125" cap="rnd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D4012D5C-375E-4CB5-9E03-B63B0BBBD931}"/>
                  </a:ext>
                </a:extLst>
              </p:cNvPr>
              <p:cNvSpPr/>
              <p:nvPr/>
            </p:nvSpPr>
            <p:spPr>
              <a:xfrm>
                <a:off x="2684801" y="3135054"/>
                <a:ext cx="431121" cy="587892"/>
              </a:xfrm>
              <a:custGeom>
                <a:avLst/>
                <a:gdLst>
                  <a:gd name="connsiteX0" fmla="*/ 104775 w 209550"/>
                  <a:gd name="connsiteY0" fmla="*/ 38100 h 285750"/>
                  <a:gd name="connsiteX1" fmla="*/ 0 w 209550"/>
                  <a:gd name="connsiteY1" fmla="*/ 142875 h 285750"/>
                  <a:gd name="connsiteX2" fmla="*/ 104775 w 209550"/>
                  <a:gd name="connsiteY2" fmla="*/ 247650 h 285750"/>
                  <a:gd name="connsiteX3" fmla="*/ 209550 w 209550"/>
                  <a:gd name="connsiteY3" fmla="*/ 142875 h 285750"/>
                  <a:gd name="connsiteX4" fmla="*/ 104775 w 209550"/>
                  <a:gd name="connsiteY4" fmla="*/ 38100 h 285750"/>
                  <a:gd name="connsiteX5" fmla="*/ 123825 w 209550"/>
                  <a:gd name="connsiteY5" fmla="*/ 152400 h 285750"/>
                  <a:gd name="connsiteX6" fmla="*/ 104775 w 209550"/>
                  <a:gd name="connsiteY6" fmla="*/ 152400 h 285750"/>
                  <a:gd name="connsiteX7" fmla="*/ 95250 w 209550"/>
                  <a:gd name="connsiteY7" fmla="*/ 142875 h 285750"/>
                  <a:gd name="connsiteX8" fmla="*/ 95250 w 209550"/>
                  <a:gd name="connsiteY8" fmla="*/ 104775 h 285750"/>
                  <a:gd name="connsiteX9" fmla="*/ 104775 w 209550"/>
                  <a:gd name="connsiteY9" fmla="*/ 95250 h 285750"/>
                  <a:gd name="connsiteX10" fmla="*/ 114300 w 209550"/>
                  <a:gd name="connsiteY10" fmla="*/ 104775 h 285750"/>
                  <a:gd name="connsiteX11" fmla="*/ 114300 w 209550"/>
                  <a:gd name="connsiteY11" fmla="*/ 133350 h 285750"/>
                  <a:gd name="connsiteX12" fmla="*/ 123825 w 209550"/>
                  <a:gd name="connsiteY12" fmla="*/ 133350 h 285750"/>
                  <a:gd name="connsiteX13" fmla="*/ 133350 w 209550"/>
                  <a:gd name="connsiteY13" fmla="*/ 142875 h 285750"/>
                  <a:gd name="connsiteX14" fmla="*/ 123825 w 209550"/>
                  <a:gd name="connsiteY14" fmla="*/ 152400 h 285750"/>
                  <a:gd name="connsiteX15" fmla="*/ 155258 w 209550"/>
                  <a:gd name="connsiteY15" fmla="*/ 255270 h 285750"/>
                  <a:gd name="connsiteX16" fmla="*/ 149543 w 209550"/>
                  <a:gd name="connsiteY16" fmla="*/ 278130 h 285750"/>
                  <a:gd name="connsiteX17" fmla="*/ 140018 w 209550"/>
                  <a:gd name="connsiteY17" fmla="*/ 285750 h 285750"/>
                  <a:gd name="connsiteX18" fmla="*/ 69533 w 209550"/>
                  <a:gd name="connsiteY18" fmla="*/ 285750 h 285750"/>
                  <a:gd name="connsiteX19" fmla="*/ 60008 w 209550"/>
                  <a:gd name="connsiteY19" fmla="*/ 278130 h 285750"/>
                  <a:gd name="connsiteX20" fmla="*/ 54293 w 209550"/>
                  <a:gd name="connsiteY20" fmla="*/ 255270 h 285750"/>
                  <a:gd name="connsiteX21" fmla="*/ 104775 w 209550"/>
                  <a:gd name="connsiteY21" fmla="*/ 266700 h 285750"/>
                  <a:gd name="connsiteX22" fmla="*/ 155258 w 209550"/>
                  <a:gd name="connsiteY22" fmla="*/ 255270 h 285750"/>
                  <a:gd name="connsiteX23" fmla="*/ 54293 w 209550"/>
                  <a:gd name="connsiteY23" fmla="*/ 30480 h 285750"/>
                  <a:gd name="connsiteX24" fmla="*/ 60008 w 209550"/>
                  <a:gd name="connsiteY24" fmla="*/ 7620 h 285750"/>
                  <a:gd name="connsiteX25" fmla="*/ 69533 w 209550"/>
                  <a:gd name="connsiteY25" fmla="*/ 0 h 285750"/>
                  <a:gd name="connsiteX26" fmla="*/ 140970 w 209550"/>
                  <a:gd name="connsiteY26" fmla="*/ 0 h 285750"/>
                  <a:gd name="connsiteX27" fmla="*/ 150495 w 209550"/>
                  <a:gd name="connsiteY27" fmla="*/ 7620 h 285750"/>
                  <a:gd name="connsiteX28" fmla="*/ 156210 w 209550"/>
                  <a:gd name="connsiteY28" fmla="*/ 30480 h 285750"/>
                  <a:gd name="connsiteX29" fmla="*/ 104775 w 209550"/>
                  <a:gd name="connsiteY29" fmla="*/ 19050 h 285750"/>
                  <a:gd name="connsiteX30" fmla="*/ 54293 w 209550"/>
                  <a:gd name="connsiteY30" fmla="*/ 30480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209550" h="285750">
                    <a:moveTo>
                      <a:pt x="104775" y="38100"/>
                    </a:moveTo>
                    <a:cubicBezTo>
                      <a:pt x="46673" y="38100"/>
                      <a:pt x="0" y="84773"/>
                      <a:pt x="0" y="142875"/>
                    </a:cubicBezTo>
                    <a:cubicBezTo>
                      <a:pt x="0" y="200978"/>
                      <a:pt x="46673" y="247650"/>
                      <a:pt x="104775" y="247650"/>
                    </a:cubicBezTo>
                    <a:cubicBezTo>
                      <a:pt x="162878" y="247650"/>
                      <a:pt x="209550" y="200978"/>
                      <a:pt x="209550" y="142875"/>
                    </a:cubicBezTo>
                    <a:cubicBezTo>
                      <a:pt x="209550" y="84773"/>
                      <a:pt x="162878" y="38100"/>
                      <a:pt x="104775" y="38100"/>
                    </a:cubicBezTo>
                    <a:close/>
                    <a:moveTo>
                      <a:pt x="123825" y="152400"/>
                    </a:moveTo>
                    <a:lnTo>
                      <a:pt x="104775" y="152400"/>
                    </a:lnTo>
                    <a:cubicBezTo>
                      <a:pt x="99060" y="152400"/>
                      <a:pt x="95250" y="148590"/>
                      <a:pt x="95250" y="142875"/>
                    </a:cubicBezTo>
                    <a:lnTo>
                      <a:pt x="95250" y="104775"/>
                    </a:lnTo>
                    <a:cubicBezTo>
                      <a:pt x="95250" y="99060"/>
                      <a:pt x="99060" y="95250"/>
                      <a:pt x="104775" y="95250"/>
                    </a:cubicBezTo>
                    <a:cubicBezTo>
                      <a:pt x="110490" y="95250"/>
                      <a:pt x="114300" y="99060"/>
                      <a:pt x="114300" y="104775"/>
                    </a:cubicBezTo>
                    <a:lnTo>
                      <a:pt x="114300" y="133350"/>
                    </a:lnTo>
                    <a:lnTo>
                      <a:pt x="123825" y="133350"/>
                    </a:lnTo>
                    <a:cubicBezTo>
                      <a:pt x="129540" y="133350"/>
                      <a:pt x="133350" y="137160"/>
                      <a:pt x="133350" y="142875"/>
                    </a:cubicBezTo>
                    <a:cubicBezTo>
                      <a:pt x="133350" y="148590"/>
                      <a:pt x="129540" y="152400"/>
                      <a:pt x="123825" y="152400"/>
                    </a:cubicBezTo>
                    <a:close/>
                    <a:moveTo>
                      <a:pt x="155258" y="255270"/>
                    </a:moveTo>
                    <a:lnTo>
                      <a:pt x="149543" y="278130"/>
                    </a:lnTo>
                    <a:cubicBezTo>
                      <a:pt x="148590" y="281940"/>
                      <a:pt x="144780" y="285750"/>
                      <a:pt x="140018" y="285750"/>
                    </a:cubicBezTo>
                    <a:lnTo>
                      <a:pt x="69533" y="285750"/>
                    </a:lnTo>
                    <a:cubicBezTo>
                      <a:pt x="64770" y="285750"/>
                      <a:pt x="60960" y="282893"/>
                      <a:pt x="60008" y="278130"/>
                    </a:cubicBezTo>
                    <a:lnTo>
                      <a:pt x="54293" y="255270"/>
                    </a:lnTo>
                    <a:cubicBezTo>
                      <a:pt x="69533" y="262890"/>
                      <a:pt x="86678" y="266700"/>
                      <a:pt x="104775" y="266700"/>
                    </a:cubicBezTo>
                    <a:cubicBezTo>
                      <a:pt x="122873" y="266700"/>
                      <a:pt x="140018" y="262890"/>
                      <a:pt x="155258" y="255270"/>
                    </a:cubicBezTo>
                    <a:close/>
                    <a:moveTo>
                      <a:pt x="54293" y="30480"/>
                    </a:moveTo>
                    <a:lnTo>
                      <a:pt x="60008" y="7620"/>
                    </a:lnTo>
                    <a:cubicBezTo>
                      <a:pt x="60960" y="2858"/>
                      <a:pt x="64770" y="0"/>
                      <a:pt x="69533" y="0"/>
                    </a:cubicBezTo>
                    <a:lnTo>
                      <a:pt x="140970" y="0"/>
                    </a:lnTo>
                    <a:cubicBezTo>
                      <a:pt x="145733" y="0"/>
                      <a:pt x="149543" y="2858"/>
                      <a:pt x="150495" y="7620"/>
                    </a:cubicBezTo>
                    <a:lnTo>
                      <a:pt x="156210" y="30480"/>
                    </a:lnTo>
                    <a:cubicBezTo>
                      <a:pt x="140018" y="22860"/>
                      <a:pt x="122873" y="19050"/>
                      <a:pt x="104775" y="19050"/>
                    </a:cubicBezTo>
                    <a:cubicBezTo>
                      <a:pt x="86678" y="19050"/>
                      <a:pt x="69533" y="22860"/>
                      <a:pt x="54293" y="3048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4379F4C-9218-4E0F-99B1-E6C5DB5CA838}"/>
                </a:ext>
              </a:extLst>
            </p:cNvPr>
            <p:cNvGrpSpPr/>
            <p:nvPr/>
          </p:nvGrpSpPr>
          <p:grpSpPr>
            <a:xfrm>
              <a:off x="8346047" y="1408668"/>
              <a:ext cx="2381250" cy="2381248"/>
              <a:chOff x="8669337" y="2238376"/>
              <a:chExt cx="2381250" cy="2381248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6778625-BFD5-4DA3-BD66-09CA1FF25042}"/>
                  </a:ext>
                </a:extLst>
              </p:cNvPr>
              <p:cNvSpPr/>
              <p:nvPr/>
            </p:nvSpPr>
            <p:spPr>
              <a:xfrm>
                <a:off x="9036050" y="2609851"/>
                <a:ext cx="1647826" cy="164782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54B74D3-6F00-44BB-8A95-50BAC428A551}"/>
                  </a:ext>
                </a:extLst>
              </p:cNvPr>
              <p:cNvSpPr/>
              <p:nvPr/>
            </p:nvSpPr>
            <p:spPr>
              <a:xfrm>
                <a:off x="8669337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FF5B4D8C-947E-4D3D-82FA-A6E1EBC25224}"/>
                  </a:ext>
                </a:extLst>
              </p:cNvPr>
              <p:cNvSpPr/>
              <p:nvPr/>
            </p:nvSpPr>
            <p:spPr>
              <a:xfrm>
                <a:off x="8669337" y="2238376"/>
                <a:ext cx="2381250" cy="2381248"/>
              </a:xfrm>
              <a:prstGeom prst="arc">
                <a:avLst>
                  <a:gd name="adj1" fmla="val 10533792"/>
                  <a:gd name="adj2" fmla="val 1373161"/>
                </a:avLst>
              </a:prstGeom>
              <a:noFill/>
              <a:ln w="238125" cap="rnd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294887C-169F-489D-8F7F-B89588A3B5DC}"/>
                  </a:ext>
                </a:extLst>
              </p:cNvPr>
              <p:cNvSpPr/>
              <p:nvPr/>
            </p:nvSpPr>
            <p:spPr>
              <a:xfrm>
                <a:off x="9604372" y="3135054"/>
                <a:ext cx="511178" cy="510186"/>
              </a:xfrm>
              <a:custGeom>
                <a:avLst/>
                <a:gdLst>
                  <a:gd name="connsiteX0" fmla="*/ 276648 w 286066"/>
                  <a:gd name="connsiteY0" fmla="*/ 285512 h 285511"/>
                  <a:gd name="connsiteX1" fmla="*/ 243311 w 286066"/>
                  <a:gd name="connsiteY1" fmla="*/ 285512 h 285511"/>
                  <a:gd name="connsiteX2" fmla="*/ 256646 w 286066"/>
                  <a:gd name="connsiteY2" fmla="*/ 205502 h 285511"/>
                  <a:gd name="connsiteX3" fmla="*/ 285221 w 286066"/>
                  <a:gd name="connsiteY3" fmla="*/ 272177 h 285511"/>
                  <a:gd name="connsiteX4" fmla="*/ 276648 w 286066"/>
                  <a:gd name="connsiteY4" fmla="*/ 285512 h 285511"/>
                  <a:gd name="connsiteX5" fmla="*/ 28046 w 286066"/>
                  <a:gd name="connsiteY5" fmla="*/ 208359 h 285511"/>
                  <a:gd name="connsiteX6" fmla="*/ 423 w 286066"/>
                  <a:gd name="connsiteY6" fmla="*/ 272177 h 285511"/>
                  <a:gd name="connsiteX7" fmla="*/ 9948 w 286066"/>
                  <a:gd name="connsiteY7" fmla="*/ 285512 h 285511"/>
                  <a:gd name="connsiteX8" fmla="*/ 42333 w 286066"/>
                  <a:gd name="connsiteY8" fmla="*/ 285512 h 285511"/>
                  <a:gd name="connsiteX9" fmla="*/ 28046 w 286066"/>
                  <a:gd name="connsiteY9" fmla="*/ 208359 h 285511"/>
                  <a:gd name="connsiteX10" fmla="*/ 237596 w 286066"/>
                  <a:gd name="connsiteY10" fmla="*/ 203597 h 285511"/>
                  <a:gd name="connsiteX11" fmla="*/ 224261 w 286066"/>
                  <a:gd name="connsiteY11" fmla="*/ 280749 h 285511"/>
                  <a:gd name="connsiteX12" fmla="*/ 215688 w 286066"/>
                  <a:gd name="connsiteY12" fmla="*/ 285512 h 285511"/>
                  <a:gd name="connsiteX13" fmla="*/ 69003 w 286066"/>
                  <a:gd name="connsiteY13" fmla="*/ 285512 h 285511"/>
                  <a:gd name="connsiteX14" fmla="*/ 60431 w 286066"/>
                  <a:gd name="connsiteY14" fmla="*/ 280749 h 285511"/>
                  <a:gd name="connsiteX15" fmla="*/ 47096 w 286066"/>
                  <a:gd name="connsiteY15" fmla="*/ 203597 h 285511"/>
                  <a:gd name="connsiteX16" fmla="*/ 139488 w 286066"/>
                  <a:gd name="connsiteY16" fmla="*/ 714 h 285511"/>
                  <a:gd name="connsiteX17" fmla="*/ 146156 w 286066"/>
                  <a:gd name="connsiteY17" fmla="*/ 714 h 285511"/>
                  <a:gd name="connsiteX18" fmla="*/ 237596 w 286066"/>
                  <a:gd name="connsiteY18" fmla="*/ 203597 h 285511"/>
                  <a:gd name="connsiteX19" fmla="*/ 181398 w 286066"/>
                  <a:gd name="connsiteY19" fmla="*/ 114062 h 285511"/>
                  <a:gd name="connsiteX20" fmla="*/ 143298 w 286066"/>
                  <a:gd name="connsiteY20" fmla="*/ 75962 h 285511"/>
                  <a:gd name="connsiteX21" fmla="*/ 105198 w 286066"/>
                  <a:gd name="connsiteY21" fmla="*/ 114062 h 285511"/>
                  <a:gd name="connsiteX22" fmla="*/ 143298 w 286066"/>
                  <a:gd name="connsiteY22" fmla="*/ 152162 h 285511"/>
                  <a:gd name="connsiteX23" fmla="*/ 181398 w 286066"/>
                  <a:gd name="connsiteY23" fmla="*/ 114062 h 285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86066" h="285511">
                    <a:moveTo>
                      <a:pt x="276648" y="285512"/>
                    </a:moveTo>
                    <a:lnTo>
                      <a:pt x="243311" y="285512"/>
                    </a:lnTo>
                    <a:cubicBezTo>
                      <a:pt x="247121" y="275987"/>
                      <a:pt x="256646" y="249317"/>
                      <a:pt x="256646" y="205502"/>
                    </a:cubicBezTo>
                    <a:lnTo>
                      <a:pt x="285221" y="272177"/>
                    </a:lnTo>
                    <a:cubicBezTo>
                      <a:pt x="288078" y="278844"/>
                      <a:pt x="283316" y="285512"/>
                      <a:pt x="276648" y="285512"/>
                    </a:cubicBezTo>
                    <a:close/>
                    <a:moveTo>
                      <a:pt x="28046" y="208359"/>
                    </a:moveTo>
                    <a:lnTo>
                      <a:pt x="423" y="272177"/>
                    </a:lnTo>
                    <a:cubicBezTo>
                      <a:pt x="-1482" y="278844"/>
                      <a:pt x="3281" y="285512"/>
                      <a:pt x="9948" y="285512"/>
                    </a:cubicBezTo>
                    <a:lnTo>
                      <a:pt x="42333" y="285512"/>
                    </a:lnTo>
                    <a:cubicBezTo>
                      <a:pt x="38523" y="276939"/>
                      <a:pt x="28998" y="250269"/>
                      <a:pt x="28046" y="208359"/>
                    </a:cubicBezTo>
                    <a:close/>
                    <a:moveTo>
                      <a:pt x="237596" y="203597"/>
                    </a:moveTo>
                    <a:cubicBezTo>
                      <a:pt x="237596" y="254079"/>
                      <a:pt x="225213" y="279797"/>
                      <a:pt x="224261" y="280749"/>
                    </a:cubicBezTo>
                    <a:cubicBezTo>
                      <a:pt x="222356" y="283607"/>
                      <a:pt x="219498" y="285512"/>
                      <a:pt x="215688" y="285512"/>
                    </a:cubicBezTo>
                    <a:lnTo>
                      <a:pt x="69003" y="285512"/>
                    </a:lnTo>
                    <a:cubicBezTo>
                      <a:pt x="65193" y="285512"/>
                      <a:pt x="62336" y="283607"/>
                      <a:pt x="60431" y="280749"/>
                    </a:cubicBezTo>
                    <a:cubicBezTo>
                      <a:pt x="59478" y="279797"/>
                      <a:pt x="47096" y="254079"/>
                      <a:pt x="47096" y="203597"/>
                    </a:cubicBezTo>
                    <a:cubicBezTo>
                      <a:pt x="47096" y="39767"/>
                      <a:pt x="129963" y="4524"/>
                      <a:pt x="139488" y="714"/>
                    </a:cubicBezTo>
                    <a:cubicBezTo>
                      <a:pt x="141393" y="-238"/>
                      <a:pt x="144251" y="-238"/>
                      <a:pt x="146156" y="714"/>
                    </a:cubicBezTo>
                    <a:cubicBezTo>
                      <a:pt x="155681" y="3572"/>
                      <a:pt x="237596" y="38814"/>
                      <a:pt x="237596" y="203597"/>
                    </a:cubicBezTo>
                    <a:close/>
                    <a:moveTo>
                      <a:pt x="181398" y="114062"/>
                    </a:moveTo>
                    <a:cubicBezTo>
                      <a:pt x="181398" y="93107"/>
                      <a:pt x="164253" y="75962"/>
                      <a:pt x="143298" y="75962"/>
                    </a:cubicBezTo>
                    <a:cubicBezTo>
                      <a:pt x="122343" y="75962"/>
                      <a:pt x="105198" y="93107"/>
                      <a:pt x="105198" y="114062"/>
                    </a:cubicBezTo>
                    <a:cubicBezTo>
                      <a:pt x="105198" y="135017"/>
                      <a:pt x="122343" y="152162"/>
                      <a:pt x="143298" y="152162"/>
                    </a:cubicBezTo>
                    <a:cubicBezTo>
                      <a:pt x="164253" y="152162"/>
                      <a:pt x="181398" y="135017"/>
                      <a:pt x="181398" y="1140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D98CC96-4401-4ECD-8A4C-AA8F6A30A392}"/>
                </a:ext>
              </a:extLst>
            </p:cNvPr>
            <p:cNvSpPr txBox="1"/>
            <p:nvPr/>
          </p:nvSpPr>
          <p:spPr>
            <a:xfrm>
              <a:off x="1371600" y="4161391"/>
              <a:ext cx="2567454" cy="1712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 elit.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B91CBAC-4C23-49E7-AE7F-9A7E9A4EC457}"/>
                </a:ext>
              </a:extLst>
            </p:cNvPr>
            <p:cNvSpPr txBox="1"/>
            <p:nvPr/>
          </p:nvSpPr>
          <p:spPr>
            <a:xfrm>
              <a:off x="4812273" y="4161391"/>
              <a:ext cx="2567454" cy="1712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 elit.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4905F0C-F0FF-4682-B14C-76F88CA20364}"/>
                </a:ext>
              </a:extLst>
            </p:cNvPr>
            <p:cNvSpPr txBox="1"/>
            <p:nvPr/>
          </p:nvSpPr>
          <p:spPr>
            <a:xfrm>
              <a:off x="8252944" y="4161391"/>
              <a:ext cx="2567454" cy="1712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 elit. Integer imperdiet et magna id pellentesque.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ACC62AA-8E06-40C1-B165-02B21A1CDF72}"/>
                </a:ext>
              </a:extLst>
            </p:cNvPr>
            <p:cNvSpPr txBox="1"/>
            <p:nvPr/>
          </p:nvSpPr>
          <p:spPr>
            <a:xfrm>
              <a:off x="3537699" y="1162062"/>
              <a:ext cx="883208" cy="590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2400" dirty="0">
                  <a:latin typeface="Marcellus" panose="020E0602050203020307" pitchFamily="34" charset="0"/>
                </a:rPr>
                <a:t>65%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A7F120-EED5-43B0-9EDE-FD7B6477F4FE}"/>
                </a:ext>
              </a:extLst>
            </p:cNvPr>
            <p:cNvSpPr txBox="1"/>
            <p:nvPr/>
          </p:nvSpPr>
          <p:spPr>
            <a:xfrm>
              <a:off x="6978372" y="1162062"/>
              <a:ext cx="883208" cy="590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2400" dirty="0">
                  <a:latin typeface="Marcellus" panose="020E0602050203020307" pitchFamily="34" charset="0"/>
                </a:rPr>
                <a:t>50%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14EB54-EE48-4E64-B4FA-4429FC524240}"/>
                </a:ext>
              </a:extLst>
            </p:cNvPr>
            <p:cNvSpPr txBox="1"/>
            <p:nvPr/>
          </p:nvSpPr>
          <p:spPr>
            <a:xfrm>
              <a:off x="10419043" y="1162062"/>
              <a:ext cx="883208" cy="590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2400" dirty="0">
                  <a:latin typeface="Marcellus" panose="020E0602050203020307" pitchFamily="34" charset="0"/>
                </a:rPr>
                <a:t>82%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9854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85DA0D83-2A24-4536-BA78-8C24629C51F6}"/>
              </a:ext>
            </a:extLst>
          </p:cNvPr>
          <p:cNvGrpSpPr/>
          <p:nvPr/>
        </p:nvGrpSpPr>
        <p:grpSpPr>
          <a:xfrm>
            <a:off x="781016" y="912544"/>
            <a:ext cx="10638736" cy="5032913"/>
            <a:chOff x="781016" y="1015339"/>
            <a:chExt cx="10638736" cy="5032913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A89D3C3-2D43-468D-B70C-2DA0E507AC4D}"/>
                </a:ext>
              </a:extLst>
            </p:cNvPr>
            <p:cNvSpPr/>
            <p:nvPr/>
          </p:nvSpPr>
          <p:spPr>
            <a:xfrm>
              <a:off x="781016" y="1015339"/>
              <a:ext cx="10632797" cy="2223161"/>
            </a:xfrm>
            <a:custGeom>
              <a:avLst/>
              <a:gdLst>
                <a:gd name="connsiteX0" fmla="*/ 9525034 w 10632797"/>
                <a:gd name="connsiteY0" fmla="*/ 26 h 2223161"/>
                <a:gd name="connsiteX1" fmla="*/ 8547769 w 10632797"/>
                <a:gd name="connsiteY1" fmla="*/ 568669 h 2223161"/>
                <a:gd name="connsiteX2" fmla="*/ 8122954 w 10632797"/>
                <a:gd name="connsiteY2" fmla="*/ 821081 h 2223161"/>
                <a:gd name="connsiteX3" fmla="*/ 8112477 w 10632797"/>
                <a:gd name="connsiteY3" fmla="*/ 821081 h 2223161"/>
                <a:gd name="connsiteX4" fmla="*/ 7689567 w 10632797"/>
                <a:gd name="connsiteY4" fmla="*/ 573431 h 2223161"/>
                <a:gd name="connsiteX5" fmla="*/ 6716111 w 10632797"/>
                <a:gd name="connsiteY5" fmla="*/ 26 h 2223161"/>
                <a:gd name="connsiteX6" fmla="*/ 5742657 w 10632797"/>
                <a:gd name="connsiteY6" fmla="*/ 573431 h 2223161"/>
                <a:gd name="connsiteX7" fmla="*/ 5319747 w 10632797"/>
                <a:gd name="connsiteY7" fmla="*/ 821081 h 2223161"/>
                <a:gd name="connsiteX8" fmla="*/ 5309269 w 10632797"/>
                <a:gd name="connsiteY8" fmla="*/ 821081 h 2223161"/>
                <a:gd name="connsiteX9" fmla="*/ 4886359 w 10632797"/>
                <a:gd name="connsiteY9" fmla="*/ 573431 h 2223161"/>
                <a:gd name="connsiteX10" fmla="*/ 3913856 w 10632797"/>
                <a:gd name="connsiteY10" fmla="*/ 26 h 2223161"/>
                <a:gd name="connsiteX11" fmla="*/ 2940402 w 10632797"/>
                <a:gd name="connsiteY11" fmla="*/ 573431 h 2223161"/>
                <a:gd name="connsiteX12" fmla="*/ 2517491 w 10632797"/>
                <a:gd name="connsiteY12" fmla="*/ 821081 h 2223161"/>
                <a:gd name="connsiteX13" fmla="*/ 2507014 w 10632797"/>
                <a:gd name="connsiteY13" fmla="*/ 821081 h 2223161"/>
                <a:gd name="connsiteX14" fmla="*/ 2082199 w 10632797"/>
                <a:gd name="connsiteY14" fmla="*/ 568669 h 2223161"/>
                <a:gd name="connsiteX15" fmla="*/ 1104934 w 10632797"/>
                <a:gd name="connsiteY15" fmla="*/ 26 h 2223161"/>
                <a:gd name="connsiteX16" fmla="*/ 34 w 10632797"/>
                <a:gd name="connsiteY16" fmla="*/ 1121119 h 2223161"/>
                <a:gd name="connsiteX17" fmla="*/ 1111601 w 10632797"/>
                <a:gd name="connsiteY17" fmla="*/ 2223161 h 2223161"/>
                <a:gd name="connsiteX18" fmla="*/ 2085056 w 10632797"/>
                <a:gd name="connsiteY18" fmla="*/ 1649756 h 2223161"/>
                <a:gd name="connsiteX19" fmla="*/ 2507966 w 10632797"/>
                <a:gd name="connsiteY19" fmla="*/ 1402106 h 2223161"/>
                <a:gd name="connsiteX20" fmla="*/ 2518444 w 10632797"/>
                <a:gd name="connsiteY20" fmla="*/ 1402106 h 2223161"/>
                <a:gd name="connsiteX21" fmla="*/ 2941354 w 10632797"/>
                <a:gd name="connsiteY21" fmla="*/ 1649756 h 2223161"/>
                <a:gd name="connsiteX22" fmla="*/ 3914809 w 10632797"/>
                <a:gd name="connsiteY22" fmla="*/ 2223161 h 2223161"/>
                <a:gd name="connsiteX23" fmla="*/ 4888264 w 10632797"/>
                <a:gd name="connsiteY23" fmla="*/ 1649756 h 2223161"/>
                <a:gd name="connsiteX24" fmla="*/ 5311174 w 10632797"/>
                <a:gd name="connsiteY24" fmla="*/ 1402106 h 2223161"/>
                <a:gd name="connsiteX25" fmla="*/ 5321652 w 10632797"/>
                <a:gd name="connsiteY25" fmla="*/ 1402106 h 2223161"/>
                <a:gd name="connsiteX26" fmla="*/ 5744561 w 10632797"/>
                <a:gd name="connsiteY26" fmla="*/ 1649756 h 2223161"/>
                <a:gd name="connsiteX27" fmla="*/ 6718017 w 10632797"/>
                <a:gd name="connsiteY27" fmla="*/ 2223161 h 2223161"/>
                <a:gd name="connsiteX28" fmla="*/ 7691472 w 10632797"/>
                <a:gd name="connsiteY28" fmla="*/ 1649756 h 2223161"/>
                <a:gd name="connsiteX29" fmla="*/ 8114382 w 10632797"/>
                <a:gd name="connsiteY29" fmla="*/ 1402106 h 2223161"/>
                <a:gd name="connsiteX30" fmla="*/ 8124859 w 10632797"/>
                <a:gd name="connsiteY30" fmla="*/ 1402106 h 2223161"/>
                <a:gd name="connsiteX31" fmla="*/ 8547769 w 10632797"/>
                <a:gd name="connsiteY31" fmla="*/ 1649756 h 2223161"/>
                <a:gd name="connsiteX32" fmla="*/ 9521224 w 10632797"/>
                <a:gd name="connsiteY32" fmla="*/ 2223161 h 2223161"/>
                <a:gd name="connsiteX33" fmla="*/ 10632792 w 10632797"/>
                <a:gd name="connsiteY33" fmla="*/ 1121119 h 2223161"/>
                <a:gd name="connsiteX34" fmla="*/ 9525034 w 10632797"/>
                <a:gd name="connsiteY34" fmla="*/ 26 h 2223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632797" h="2223161">
                  <a:moveTo>
                    <a:pt x="9525034" y="26"/>
                  </a:moveTo>
                  <a:cubicBezTo>
                    <a:pt x="9104982" y="-2831"/>
                    <a:pt x="8739221" y="227674"/>
                    <a:pt x="8547769" y="568669"/>
                  </a:cubicBezTo>
                  <a:cubicBezTo>
                    <a:pt x="8461091" y="722974"/>
                    <a:pt x="8300119" y="821081"/>
                    <a:pt x="8122954" y="821081"/>
                  </a:cubicBezTo>
                  <a:lnTo>
                    <a:pt x="8112477" y="821081"/>
                  </a:lnTo>
                  <a:cubicBezTo>
                    <a:pt x="7937217" y="821081"/>
                    <a:pt x="7775292" y="726784"/>
                    <a:pt x="7689567" y="573431"/>
                  </a:cubicBezTo>
                  <a:cubicBezTo>
                    <a:pt x="7499067" y="231484"/>
                    <a:pt x="7135211" y="26"/>
                    <a:pt x="6716111" y="26"/>
                  </a:cubicBezTo>
                  <a:cubicBezTo>
                    <a:pt x="6297011" y="26"/>
                    <a:pt x="5933157" y="231484"/>
                    <a:pt x="5742657" y="573431"/>
                  </a:cubicBezTo>
                  <a:cubicBezTo>
                    <a:pt x="5657884" y="726784"/>
                    <a:pt x="5495007" y="821081"/>
                    <a:pt x="5319747" y="821081"/>
                  </a:cubicBezTo>
                  <a:lnTo>
                    <a:pt x="5309269" y="821081"/>
                  </a:lnTo>
                  <a:cubicBezTo>
                    <a:pt x="5134009" y="821081"/>
                    <a:pt x="4972084" y="726784"/>
                    <a:pt x="4886359" y="573431"/>
                  </a:cubicBezTo>
                  <a:cubicBezTo>
                    <a:pt x="4697764" y="231484"/>
                    <a:pt x="4332957" y="26"/>
                    <a:pt x="3913856" y="26"/>
                  </a:cubicBezTo>
                  <a:cubicBezTo>
                    <a:pt x="3494756" y="26"/>
                    <a:pt x="3130902" y="231484"/>
                    <a:pt x="2940402" y="573431"/>
                  </a:cubicBezTo>
                  <a:cubicBezTo>
                    <a:pt x="2855629" y="726784"/>
                    <a:pt x="2692752" y="821081"/>
                    <a:pt x="2517491" y="821081"/>
                  </a:cubicBezTo>
                  <a:lnTo>
                    <a:pt x="2507014" y="821081"/>
                  </a:lnTo>
                  <a:cubicBezTo>
                    <a:pt x="2329849" y="821081"/>
                    <a:pt x="2168877" y="722974"/>
                    <a:pt x="2082199" y="568669"/>
                  </a:cubicBezTo>
                  <a:cubicBezTo>
                    <a:pt x="1890746" y="227674"/>
                    <a:pt x="1524987" y="-2831"/>
                    <a:pt x="1104934" y="26"/>
                  </a:cubicBezTo>
                  <a:cubicBezTo>
                    <a:pt x="492476" y="3836"/>
                    <a:pt x="-4729" y="508661"/>
                    <a:pt x="34" y="1121119"/>
                  </a:cubicBezTo>
                  <a:cubicBezTo>
                    <a:pt x="4796" y="1730719"/>
                    <a:pt x="501049" y="2223161"/>
                    <a:pt x="1111601" y="2223161"/>
                  </a:cubicBezTo>
                  <a:cubicBezTo>
                    <a:pt x="1530701" y="2223161"/>
                    <a:pt x="1894556" y="1991704"/>
                    <a:pt x="2085056" y="1649756"/>
                  </a:cubicBezTo>
                  <a:cubicBezTo>
                    <a:pt x="2169829" y="1496404"/>
                    <a:pt x="2332706" y="1402106"/>
                    <a:pt x="2507966" y="1402106"/>
                  </a:cubicBezTo>
                  <a:lnTo>
                    <a:pt x="2518444" y="1402106"/>
                  </a:lnTo>
                  <a:cubicBezTo>
                    <a:pt x="2693704" y="1402106"/>
                    <a:pt x="2855629" y="1496404"/>
                    <a:pt x="2941354" y="1649756"/>
                  </a:cubicBezTo>
                  <a:cubicBezTo>
                    <a:pt x="3130902" y="1991704"/>
                    <a:pt x="3495709" y="2223161"/>
                    <a:pt x="3914809" y="2223161"/>
                  </a:cubicBezTo>
                  <a:cubicBezTo>
                    <a:pt x="4333909" y="2223161"/>
                    <a:pt x="4697764" y="1991704"/>
                    <a:pt x="4888264" y="1649756"/>
                  </a:cubicBezTo>
                  <a:cubicBezTo>
                    <a:pt x="4973036" y="1496404"/>
                    <a:pt x="5135914" y="1402106"/>
                    <a:pt x="5311174" y="1402106"/>
                  </a:cubicBezTo>
                  <a:lnTo>
                    <a:pt x="5321652" y="1402106"/>
                  </a:lnTo>
                  <a:cubicBezTo>
                    <a:pt x="5496911" y="1402106"/>
                    <a:pt x="5658836" y="1496404"/>
                    <a:pt x="5744561" y="1649756"/>
                  </a:cubicBezTo>
                  <a:cubicBezTo>
                    <a:pt x="5934109" y="1991704"/>
                    <a:pt x="6298917" y="2223161"/>
                    <a:pt x="6718017" y="2223161"/>
                  </a:cubicBezTo>
                  <a:cubicBezTo>
                    <a:pt x="7137117" y="2223161"/>
                    <a:pt x="7500972" y="1991704"/>
                    <a:pt x="7691472" y="1649756"/>
                  </a:cubicBezTo>
                  <a:cubicBezTo>
                    <a:pt x="7776244" y="1496404"/>
                    <a:pt x="7939122" y="1402106"/>
                    <a:pt x="8114382" y="1402106"/>
                  </a:cubicBezTo>
                  <a:lnTo>
                    <a:pt x="8124859" y="1402106"/>
                  </a:lnTo>
                  <a:cubicBezTo>
                    <a:pt x="8300119" y="1402106"/>
                    <a:pt x="8462044" y="1496404"/>
                    <a:pt x="8547769" y="1649756"/>
                  </a:cubicBezTo>
                  <a:cubicBezTo>
                    <a:pt x="8737316" y="1991704"/>
                    <a:pt x="9102124" y="2223161"/>
                    <a:pt x="9521224" y="2223161"/>
                  </a:cubicBezTo>
                  <a:cubicBezTo>
                    <a:pt x="10131776" y="2223161"/>
                    <a:pt x="10628029" y="1730719"/>
                    <a:pt x="10632792" y="1121119"/>
                  </a:cubicBezTo>
                  <a:cubicBezTo>
                    <a:pt x="10634696" y="508661"/>
                    <a:pt x="10137492" y="3836"/>
                    <a:pt x="9525034" y="2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1CF0B59C-6E00-4D9B-9D2A-C9DD7BDB613E}"/>
                </a:ext>
              </a:extLst>
            </p:cNvPr>
            <p:cNvSpPr/>
            <p:nvPr/>
          </p:nvSpPr>
          <p:spPr>
            <a:xfrm>
              <a:off x="1108710" y="1343026"/>
              <a:ext cx="1567815" cy="1567815"/>
            </a:xfrm>
            <a:custGeom>
              <a:avLst/>
              <a:gdLst>
                <a:gd name="connsiteX0" fmla="*/ 1567815 w 1567815"/>
                <a:gd name="connsiteY0" fmla="*/ 783908 h 1567815"/>
                <a:gd name="connsiteX1" fmla="*/ 783908 w 1567815"/>
                <a:gd name="connsiteY1" fmla="*/ 1567815 h 1567815"/>
                <a:gd name="connsiteX2" fmla="*/ 0 w 1567815"/>
                <a:gd name="connsiteY2" fmla="*/ 783908 h 1567815"/>
                <a:gd name="connsiteX3" fmla="*/ 783908 w 1567815"/>
                <a:gd name="connsiteY3" fmla="*/ 0 h 1567815"/>
                <a:gd name="connsiteX4" fmla="*/ 1567815 w 1567815"/>
                <a:gd name="connsiteY4" fmla="*/ 783908 h 15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815" h="1567815">
                  <a:moveTo>
                    <a:pt x="1567815" y="783908"/>
                  </a:moveTo>
                  <a:cubicBezTo>
                    <a:pt x="1567815" y="1216848"/>
                    <a:pt x="1216848" y="1567815"/>
                    <a:pt x="783908" y="1567815"/>
                  </a:cubicBezTo>
                  <a:cubicBezTo>
                    <a:pt x="350967" y="1567815"/>
                    <a:pt x="0" y="1216848"/>
                    <a:pt x="0" y="783908"/>
                  </a:cubicBezTo>
                  <a:cubicBezTo>
                    <a:pt x="0" y="350967"/>
                    <a:pt x="350967" y="0"/>
                    <a:pt x="783908" y="0"/>
                  </a:cubicBezTo>
                  <a:cubicBezTo>
                    <a:pt x="1216848" y="0"/>
                    <a:pt x="1567815" y="350967"/>
                    <a:pt x="1567815" y="78390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DC523CC-C036-4429-ABFF-80EF902C6ED4}"/>
                </a:ext>
              </a:extLst>
            </p:cNvPr>
            <p:cNvSpPr/>
            <p:nvPr/>
          </p:nvSpPr>
          <p:spPr>
            <a:xfrm>
              <a:off x="3909060" y="1343026"/>
              <a:ext cx="1567815" cy="1567815"/>
            </a:xfrm>
            <a:custGeom>
              <a:avLst/>
              <a:gdLst>
                <a:gd name="connsiteX0" fmla="*/ 1567815 w 1567815"/>
                <a:gd name="connsiteY0" fmla="*/ 783908 h 1567815"/>
                <a:gd name="connsiteX1" fmla="*/ 783908 w 1567815"/>
                <a:gd name="connsiteY1" fmla="*/ 1567815 h 1567815"/>
                <a:gd name="connsiteX2" fmla="*/ 0 w 1567815"/>
                <a:gd name="connsiteY2" fmla="*/ 783908 h 1567815"/>
                <a:gd name="connsiteX3" fmla="*/ 783908 w 1567815"/>
                <a:gd name="connsiteY3" fmla="*/ 0 h 1567815"/>
                <a:gd name="connsiteX4" fmla="*/ 1567815 w 1567815"/>
                <a:gd name="connsiteY4" fmla="*/ 783908 h 15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815" h="1567815">
                  <a:moveTo>
                    <a:pt x="1567815" y="783908"/>
                  </a:moveTo>
                  <a:cubicBezTo>
                    <a:pt x="1567815" y="1216848"/>
                    <a:pt x="1216848" y="1567815"/>
                    <a:pt x="783908" y="1567815"/>
                  </a:cubicBezTo>
                  <a:cubicBezTo>
                    <a:pt x="350967" y="1567815"/>
                    <a:pt x="0" y="1216848"/>
                    <a:pt x="0" y="783908"/>
                  </a:cubicBezTo>
                  <a:cubicBezTo>
                    <a:pt x="0" y="350967"/>
                    <a:pt x="350967" y="0"/>
                    <a:pt x="783908" y="0"/>
                  </a:cubicBezTo>
                  <a:cubicBezTo>
                    <a:pt x="1216848" y="0"/>
                    <a:pt x="1567815" y="350967"/>
                    <a:pt x="1567815" y="78390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EC6AD8E-699B-4F8E-A335-E515AFECBBD6}"/>
                </a:ext>
              </a:extLst>
            </p:cNvPr>
            <p:cNvSpPr/>
            <p:nvPr/>
          </p:nvSpPr>
          <p:spPr>
            <a:xfrm>
              <a:off x="6713220" y="1343026"/>
              <a:ext cx="1567814" cy="1567815"/>
            </a:xfrm>
            <a:custGeom>
              <a:avLst/>
              <a:gdLst>
                <a:gd name="connsiteX0" fmla="*/ 1567815 w 1567814"/>
                <a:gd name="connsiteY0" fmla="*/ 783908 h 1567815"/>
                <a:gd name="connsiteX1" fmla="*/ 783908 w 1567814"/>
                <a:gd name="connsiteY1" fmla="*/ 1567815 h 1567815"/>
                <a:gd name="connsiteX2" fmla="*/ 0 w 1567814"/>
                <a:gd name="connsiteY2" fmla="*/ 783908 h 1567815"/>
                <a:gd name="connsiteX3" fmla="*/ 783908 w 1567814"/>
                <a:gd name="connsiteY3" fmla="*/ 0 h 1567815"/>
                <a:gd name="connsiteX4" fmla="*/ 1567815 w 1567814"/>
                <a:gd name="connsiteY4" fmla="*/ 783908 h 15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814" h="1567815">
                  <a:moveTo>
                    <a:pt x="1567815" y="783908"/>
                  </a:moveTo>
                  <a:cubicBezTo>
                    <a:pt x="1567815" y="1216848"/>
                    <a:pt x="1216848" y="1567815"/>
                    <a:pt x="783908" y="1567815"/>
                  </a:cubicBezTo>
                  <a:cubicBezTo>
                    <a:pt x="350967" y="1567815"/>
                    <a:pt x="0" y="1216848"/>
                    <a:pt x="0" y="783908"/>
                  </a:cubicBezTo>
                  <a:cubicBezTo>
                    <a:pt x="0" y="350967"/>
                    <a:pt x="350968" y="0"/>
                    <a:pt x="783908" y="0"/>
                  </a:cubicBezTo>
                  <a:cubicBezTo>
                    <a:pt x="1216848" y="0"/>
                    <a:pt x="1567815" y="350967"/>
                    <a:pt x="1567815" y="78390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F74ABEB-6DE9-4AE2-8B5E-5160611EB69A}"/>
                </a:ext>
              </a:extLst>
            </p:cNvPr>
            <p:cNvSpPr/>
            <p:nvPr/>
          </p:nvSpPr>
          <p:spPr>
            <a:xfrm>
              <a:off x="9515475" y="1343026"/>
              <a:ext cx="1567814" cy="1567815"/>
            </a:xfrm>
            <a:custGeom>
              <a:avLst/>
              <a:gdLst>
                <a:gd name="connsiteX0" fmla="*/ 1567815 w 1567814"/>
                <a:gd name="connsiteY0" fmla="*/ 783908 h 1567815"/>
                <a:gd name="connsiteX1" fmla="*/ 783907 w 1567814"/>
                <a:gd name="connsiteY1" fmla="*/ 1567815 h 1567815"/>
                <a:gd name="connsiteX2" fmla="*/ 0 w 1567814"/>
                <a:gd name="connsiteY2" fmla="*/ 783908 h 1567815"/>
                <a:gd name="connsiteX3" fmla="*/ 783907 w 1567814"/>
                <a:gd name="connsiteY3" fmla="*/ 0 h 1567815"/>
                <a:gd name="connsiteX4" fmla="*/ 1567815 w 1567814"/>
                <a:gd name="connsiteY4" fmla="*/ 783908 h 156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814" h="1567815">
                  <a:moveTo>
                    <a:pt x="1567815" y="783908"/>
                  </a:moveTo>
                  <a:cubicBezTo>
                    <a:pt x="1567815" y="1216848"/>
                    <a:pt x="1216848" y="1567815"/>
                    <a:pt x="783907" y="1567815"/>
                  </a:cubicBezTo>
                  <a:cubicBezTo>
                    <a:pt x="350967" y="1567815"/>
                    <a:pt x="0" y="1216848"/>
                    <a:pt x="0" y="783908"/>
                  </a:cubicBezTo>
                  <a:cubicBezTo>
                    <a:pt x="0" y="350967"/>
                    <a:pt x="350968" y="0"/>
                    <a:pt x="783907" y="0"/>
                  </a:cubicBezTo>
                  <a:cubicBezTo>
                    <a:pt x="1216848" y="0"/>
                    <a:pt x="1567815" y="350967"/>
                    <a:pt x="1567815" y="78390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45A71C-223A-4269-9FE9-A5840F2957C9}"/>
                </a:ext>
              </a:extLst>
            </p:cNvPr>
            <p:cNvSpPr/>
            <p:nvPr/>
          </p:nvSpPr>
          <p:spPr>
            <a:xfrm>
              <a:off x="1633537" y="3429000"/>
              <a:ext cx="519112" cy="300990"/>
            </a:xfrm>
            <a:custGeom>
              <a:avLst/>
              <a:gdLst>
                <a:gd name="connsiteX0" fmla="*/ 0 w 519112"/>
                <a:gd name="connsiteY0" fmla="*/ 0 h 300990"/>
                <a:gd name="connsiteX1" fmla="*/ 259080 w 519112"/>
                <a:gd name="connsiteY1" fmla="*/ 300990 h 300990"/>
                <a:gd name="connsiteX2" fmla="*/ 519113 w 519112"/>
                <a:gd name="connsiteY2" fmla="*/ 0 h 300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9112" h="300990">
                  <a:moveTo>
                    <a:pt x="0" y="0"/>
                  </a:moveTo>
                  <a:lnTo>
                    <a:pt x="259080" y="300990"/>
                  </a:lnTo>
                  <a:lnTo>
                    <a:pt x="51911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49B0D2A-EC61-4147-B385-7AE401F3F38D}"/>
                </a:ext>
              </a:extLst>
            </p:cNvPr>
            <p:cNvSpPr/>
            <p:nvPr/>
          </p:nvSpPr>
          <p:spPr>
            <a:xfrm>
              <a:off x="4433887" y="3431858"/>
              <a:ext cx="519112" cy="300989"/>
            </a:xfrm>
            <a:custGeom>
              <a:avLst/>
              <a:gdLst>
                <a:gd name="connsiteX0" fmla="*/ 0 w 519112"/>
                <a:gd name="connsiteY0" fmla="*/ 0 h 300989"/>
                <a:gd name="connsiteX1" fmla="*/ 259080 w 519112"/>
                <a:gd name="connsiteY1" fmla="*/ 300990 h 300989"/>
                <a:gd name="connsiteX2" fmla="*/ 519113 w 519112"/>
                <a:gd name="connsiteY2" fmla="*/ 0 h 30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9112" h="300989">
                  <a:moveTo>
                    <a:pt x="0" y="0"/>
                  </a:moveTo>
                  <a:lnTo>
                    <a:pt x="259080" y="300990"/>
                  </a:lnTo>
                  <a:lnTo>
                    <a:pt x="519113" y="0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2D3FE58-A6D8-4491-B60E-2795256A74E8}"/>
                </a:ext>
              </a:extLst>
            </p:cNvPr>
            <p:cNvSpPr/>
            <p:nvPr/>
          </p:nvSpPr>
          <p:spPr>
            <a:xfrm>
              <a:off x="7237094" y="3431858"/>
              <a:ext cx="519112" cy="300989"/>
            </a:xfrm>
            <a:custGeom>
              <a:avLst/>
              <a:gdLst>
                <a:gd name="connsiteX0" fmla="*/ 0 w 519112"/>
                <a:gd name="connsiteY0" fmla="*/ 0 h 300989"/>
                <a:gd name="connsiteX1" fmla="*/ 260032 w 519112"/>
                <a:gd name="connsiteY1" fmla="*/ 300990 h 300989"/>
                <a:gd name="connsiteX2" fmla="*/ 519113 w 519112"/>
                <a:gd name="connsiteY2" fmla="*/ 0 h 30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9112" h="300989">
                  <a:moveTo>
                    <a:pt x="0" y="0"/>
                  </a:moveTo>
                  <a:lnTo>
                    <a:pt x="260032" y="300990"/>
                  </a:lnTo>
                  <a:lnTo>
                    <a:pt x="51911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3C79704-FF33-4905-94B9-ACB723DFC373}"/>
                </a:ext>
              </a:extLst>
            </p:cNvPr>
            <p:cNvSpPr/>
            <p:nvPr/>
          </p:nvSpPr>
          <p:spPr>
            <a:xfrm>
              <a:off x="10039350" y="3431858"/>
              <a:ext cx="519112" cy="300989"/>
            </a:xfrm>
            <a:custGeom>
              <a:avLst/>
              <a:gdLst>
                <a:gd name="connsiteX0" fmla="*/ 0 w 519112"/>
                <a:gd name="connsiteY0" fmla="*/ 0 h 300989"/>
                <a:gd name="connsiteX1" fmla="*/ 260032 w 519112"/>
                <a:gd name="connsiteY1" fmla="*/ 300990 h 300989"/>
                <a:gd name="connsiteX2" fmla="*/ 519113 w 519112"/>
                <a:gd name="connsiteY2" fmla="*/ 0 h 30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9112" h="300989">
                  <a:moveTo>
                    <a:pt x="0" y="0"/>
                  </a:moveTo>
                  <a:lnTo>
                    <a:pt x="260032" y="300990"/>
                  </a:lnTo>
                  <a:lnTo>
                    <a:pt x="519113" y="0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A3CE353-EDBB-4199-82B1-9749188C5FFD}"/>
                </a:ext>
              </a:extLst>
            </p:cNvPr>
            <p:cNvSpPr/>
            <p:nvPr/>
          </p:nvSpPr>
          <p:spPr>
            <a:xfrm>
              <a:off x="7282980" y="1655864"/>
              <a:ext cx="427340" cy="427340"/>
            </a:xfrm>
            <a:custGeom>
              <a:avLst/>
              <a:gdLst>
                <a:gd name="connsiteX0" fmla="*/ 285750 w 285750"/>
                <a:gd name="connsiteY0" fmla="*/ 152400 h 285750"/>
                <a:gd name="connsiteX1" fmla="*/ 0 w 285750"/>
                <a:gd name="connsiteY1" fmla="*/ 152400 h 285750"/>
                <a:gd name="connsiteX2" fmla="*/ 0 w 285750"/>
                <a:gd name="connsiteY2" fmla="*/ 285750 h 285750"/>
                <a:gd name="connsiteX3" fmla="*/ 285750 w 285750"/>
                <a:gd name="connsiteY3" fmla="*/ 285750 h 285750"/>
                <a:gd name="connsiteX4" fmla="*/ 285750 w 285750"/>
                <a:gd name="connsiteY4" fmla="*/ 152400 h 285750"/>
                <a:gd name="connsiteX5" fmla="*/ 200025 w 285750"/>
                <a:gd name="connsiteY5" fmla="*/ 228600 h 285750"/>
                <a:gd name="connsiteX6" fmla="*/ 190500 w 285750"/>
                <a:gd name="connsiteY6" fmla="*/ 238125 h 285750"/>
                <a:gd name="connsiteX7" fmla="*/ 95250 w 285750"/>
                <a:gd name="connsiteY7" fmla="*/ 238125 h 285750"/>
                <a:gd name="connsiteX8" fmla="*/ 85725 w 285750"/>
                <a:gd name="connsiteY8" fmla="*/ 228600 h 285750"/>
                <a:gd name="connsiteX9" fmla="*/ 85725 w 285750"/>
                <a:gd name="connsiteY9" fmla="*/ 209550 h 285750"/>
                <a:gd name="connsiteX10" fmla="*/ 95250 w 285750"/>
                <a:gd name="connsiteY10" fmla="*/ 200025 h 285750"/>
                <a:gd name="connsiteX11" fmla="*/ 104775 w 285750"/>
                <a:gd name="connsiteY11" fmla="*/ 209550 h 285750"/>
                <a:gd name="connsiteX12" fmla="*/ 104775 w 285750"/>
                <a:gd name="connsiteY12" fmla="*/ 219075 h 285750"/>
                <a:gd name="connsiteX13" fmla="*/ 180975 w 285750"/>
                <a:gd name="connsiteY13" fmla="*/ 219075 h 285750"/>
                <a:gd name="connsiteX14" fmla="*/ 180975 w 285750"/>
                <a:gd name="connsiteY14" fmla="*/ 209550 h 285750"/>
                <a:gd name="connsiteX15" fmla="*/ 190500 w 285750"/>
                <a:gd name="connsiteY15" fmla="*/ 200025 h 285750"/>
                <a:gd name="connsiteX16" fmla="*/ 200025 w 285750"/>
                <a:gd name="connsiteY16" fmla="*/ 209550 h 285750"/>
                <a:gd name="connsiteX17" fmla="*/ 200025 w 285750"/>
                <a:gd name="connsiteY17" fmla="*/ 228600 h 285750"/>
                <a:gd name="connsiteX18" fmla="*/ 257175 w 285750"/>
                <a:gd name="connsiteY18" fmla="*/ 0 h 285750"/>
                <a:gd name="connsiteX19" fmla="*/ 28575 w 285750"/>
                <a:gd name="connsiteY19" fmla="*/ 0 h 285750"/>
                <a:gd name="connsiteX20" fmla="*/ 0 w 285750"/>
                <a:gd name="connsiteY20" fmla="*/ 28575 h 285750"/>
                <a:gd name="connsiteX21" fmla="*/ 0 w 285750"/>
                <a:gd name="connsiteY21" fmla="*/ 133350 h 285750"/>
                <a:gd name="connsiteX22" fmla="*/ 285750 w 285750"/>
                <a:gd name="connsiteY22" fmla="*/ 133350 h 285750"/>
                <a:gd name="connsiteX23" fmla="*/ 285750 w 285750"/>
                <a:gd name="connsiteY23" fmla="*/ 28575 h 285750"/>
                <a:gd name="connsiteX24" fmla="*/ 257175 w 285750"/>
                <a:gd name="connsiteY24" fmla="*/ 0 h 285750"/>
                <a:gd name="connsiteX25" fmla="*/ 200025 w 285750"/>
                <a:gd name="connsiteY25" fmla="*/ 76200 h 285750"/>
                <a:gd name="connsiteX26" fmla="*/ 190500 w 285750"/>
                <a:gd name="connsiteY26" fmla="*/ 85725 h 285750"/>
                <a:gd name="connsiteX27" fmla="*/ 95250 w 285750"/>
                <a:gd name="connsiteY27" fmla="*/ 85725 h 285750"/>
                <a:gd name="connsiteX28" fmla="*/ 85725 w 285750"/>
                <a:gd name="connsiteY28" fmla="*/ 76200 h 285750"/>
                <a:gd name="connsiteX29" fmla="*/ 85725 w 285750"/>
                <a:gd name="connsiteY29" fmla="*/ 57150 h 285750"/>
                <a:gd name="connsiteX30" fmla="*/ 95250 w 285750"/>
                <a:gd name="connsiteY30" fmla="*/ 47625 h 285750"/>
                <a:gd name="connsiteX31" fmla="*/ 104775 w 285750"/>
                <a:gd name="connsiteY31" fmla="*/ 57150 h 285750"/>
                <a:gd name="connsiteX32" fmla="*/ 104775 w 285750"/>
                <a:gd name="connsiteY32" fmla="*/ 66675 h 285750"/>
                <a:gd name="connsiteX33" fmla="*/ 180975 w 285750"/>
                <a:gd name="connsiteY33" fmla="*/ 66675 h 285750"/>
                <a:gd name="connsiteX34" fmla="*/ 180975 w 285750"/>
                <a:gd name="connsiteY34" fmla="*/ 57150 h 285750"/>
                <a:gd name="connsiteX35" fmla="*/ 190500 w 285750"/>
                <a:gd name="connsiteY35" fmla="*/ 47625 h 285750"/>
                <a:gd name="connsiteX36" fmla="*/ 200025 w 285750"/>
                <a:gd name="connsiteY36" fmla="*/ 57150 h 285750"/>
                <a:gd name="connsiteX37" fmla="*/ 200025 w 285750"/>
                <a:gd name="connsiteY37" fmla="*/ 762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85750" h="285750">
                  <a:moveTo>
                    <a:pt x="285750" y="152400"/>
                  </a:moveTo>
                  <a:lnTo>
                    <a:pt x="0" y="152400"/>
                  </a:lnTo>
                  <a:lnTo>
                    <a:pt x="0" y="285750"/>
                  </a:lnTo>
                  <a:lnTo>
                    <a:pt x="285750" y="285750"/>
                  </a:lnTo>
                  <a:lnTo>
                    <a:pt x="285750" y="152400"/>
                  </a:lnTo>
                  <a:close/>
                  <a:moveTo>
                    <a:pt x="200025" y="228600"/>
                  </a:moveTo>
                  <a:cubicBezTo>
                    <a:pt x="200025" y="234315"/>
                    <a:pt x="196215" y="238125"/>
                    <a:pt x="190500" y="238125"/>
                  </a:cubicBezTo>
                  <a:lnTo>
                    <a:pt x="95250" y="238125"/>
                  </a:lnTo>
                  <a:cubicBezTo>
                    <a:pt x="89535" y="238125"/>
                    <a:pt x="85725" y="234315"/>
                    <a:pt x="85725" y="228600"/>
                  </a:cubicBezTo>
                  <a:lnTo>
                    <a:pt x="85725" y="209550"/>
                  </a:lnTo>
                  <a:cubicBezTo>
                    <a:pt x="85725" y="203835"/>
                    <a:pt x="89535" y="200025"/>
                    <a:pt x="95250" y="200025"/>
                  </a:cubicBezTo>
                  <a:cubicBezTo>
                    <a:pt x="100965" y="200025"/>
                    <a:pt x="104775" y="203835"/>
                    <a:pt x="104775" y="209550"/>
                  </a:cubicBezTo>
                  <a:lnTo>
                    <a:pt x="104775" y="219075"/>
                  </a:lnTo>
                  <a:lnTo>
                    <a:pt x="180975" y="219075"/>
                  </a:lnTo>
                  <a:lnTo>
                    <a:pt x="180975" y="209550"/>
                  </a:lnTo>
                  <a:cubicBezTo>
                    <a:pt x="180975" y="203835"/>
                    <a:pt x="184785" y="200025"/>
                    <a:pt x="190500" y="200025"/>
                  </a:cubicBezTo>
                  <a:cubicBezTo>
                    <a:pt x="196215" y="200025"/>
                    <a:pt x="200025" y="203835"/>
                    <a:pt x="200025" y="209550"/>
                  </a:cubicBezTo>
                  <a:lnTo>
                    <a:pt x="200025" y="228600"/>
                  </a:lnTo>
                  <a:close/>
                  <a:moveTo>
                    <a:pt x="257175" y="0"/>
                  </a:moveTo>
                  <a:lnTo>
                    <a:pt x="28575" y="0"/>
                  </a:lnTo>
                  <a:cubicBezTo>
                    <a:pt x="12383" y="0"/>
                    <a:pt x="0" y="12382"/>
                    <a:pt x="0" y="28575"/>
                  </a:cubicBezTo>
                  <a:lnTo>
                    <a:pt x="0" y="133350"/>
                  </a:lnTo>
                  <a:lnTo>
                    <a:pt x="285750" y="133350"/>
                  </a:lnTo>
                  <a:lnTo>
                    <a:pt x="285750" y="28575"/>
                  </a:lnTo>
                  <a:cubicBezTo>
                    <a:pt x="285750" y="12382"/>
                    <a:pt x="273368" y="0"/>
                    <a:pt x="257175" y="0"/>
                  </a:cubicBezTo>
                  <a:close/>
                  <a:moveTo>
                    <a:pt x="200025" y="76200"/>
                  </a:moveTo>
                  <a:cubicBezTo>
                    <a:pt x="200025" y="81915"/>
                    <a:pt x="196215" y="85725"/>
                    <a:pt x="190500" y="85725"/>
                  </a:cubicBezTo>
                  <a:lnTo>
                    <a:pt x="95250" y="85725"/>
                  </a:lnTo>
                  <a:cubicBezTo>
                    <a:pt x="89535" y="85725"/>
                    <a:pt x="85725" y="81915"/>
                    <a:pt x="85725" y="76200"/>
                  </a:cubicBezTo>
                  <a:lnTo>
                    <a:pt x="85725" y="57150"/>
                  </a:lnTo>
                  <a:cubicBezTo>
                    <a:pt x="85725" y="51435"/>
                    <a:pt x="89535" y="47625"/>
                    <a:pt x="95250" y="47625"/>
                  </a:cubicBezTo>
                  <a:cubicBezTo>
                    <a:pt x="100965" y="47625"/>
                    <a:pt x="104775" y="51435"/>
                    <a:pt x="104775" y="57150"/>
                  </a:cubicBezTo>
                  <a:lnTo>
                    <a:pt x="104775" y="66675"/>
                  </a:lnTo>
                  <a:lnTo>
                    <a:pt x="180975" y="66675"/>
                  </a:lnTo>
                  <a:lnTo>
                    <a:pt x="180975" y="57150"/>
                  </a:lnTo>
                  <a:cubicBezTo>
                    <a:pt x="180975" y="51435"/>
                    <a:pt x="184785" y="47625"/>
                    <a:pt x="190500" y="47625"/>
                  </a:cubicBezTo>
                  <a:cubicBezTo>
                    <a:pt x="196215" y="47625"/>
                    <a:pt x="200025" y="51435"/>
                    <a:pt x="200025" y="57150"/>
                  </a:cubicBezTo>
                  <a:lnTo>
                    <a:pt x="200025" y="7620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D1B6A47-A806-4EA1-BAAE-2A6B176E9B57}"/>
                </a:ext>
              </a:extLst>
            </p:cNvPr>
            <p:cNvSpPr/>
            <p:nvPr/>
          </p:nvSpPr>
          <p:spPr>
            <a:xfrm>
              <a:off x="10084683" y="1656042"/>
              <a:ext cx="428445" cy="426983"/>
            </a:xfrm>
            <a:custGeom>
              <a:avLst/>
              <a:gdLst>
                <a:gd name="connsiteX0" fmla="*/ 277071 w 286489"/>
                <a:gd name="connsiteY0" fmla="*/ 285512 h 285511"/>
                <a:gd name="connsiteX1" fmla="*/ 243733 w 286489"/>
                <a:gd name="connsiteY1" fmla="*/ 285512 h 285511"/>
                <a:gd name="connsiteX2" fmla="*/ 257068 w 286489"/>
                <a:gd name="connsiteY2" fmla="*/ 205502 h 285511"/>
                <a:gd name="connsiteX3" fmla="*/ 285644 w 286489"/>
                <a:gd name="connsiteY3" fmla="*/ 272177 h 285511"/>
                <a:gd name="connsiteX4" fmla="*/ 277071 w 286489"/>
                <a:gd name="connsiteY4" fmla="*/ 285512 h 285511"/>
                <a:gd name="connsiteX5" fmla="*/ 28468 w 286489"/>
                <a:gd name="connsiteY5" fmla="*/ 208359 h 285511"/>
                <a:gd name="connsiteX6" fmla="*/ 846 w 286489"/>
                <a:gd name="connsiteY6" fmla="*/ 272177 h 285511"/>
                <a:gd name="connsiteX7" fmla="*/ 9418 w 286489"/>
                <a:gd name="connsiteY7" fmla="*/ 285512 h 285511"/>
                <a:gd name="connsiteX8" fmla="*/ 41803 w 286489"/>
                <a:gd name="connsiteY8" fmla="*/ 285512 h 285511"/>
                <a:gd name="connsiteX9" fmla="*/ 28468 w 286489"/>
                <a:gd name="connsiteY9" fmla="*/ 208359 h 285511"/>
                <a:gd name="connsiteX10" fmla="*/ 238018 w 286489"/>
                <a:gd name="connsiteY10" fmla="*/ 203597 h 285511"/>
                <a:gd name="connsiteX11" fmla="*/ 224683 w 286489"/>
                <a:gd name="connsiteY11" fmla="*/ 280749 h 285511"/>
                <a:gd name="connsiteX12" fmla="*/ 216111 w 286489"/>
                <a:gd name="connsiteY12" fmla="*/ 285512 h 285511"/>
                <a:gd name="connsiteX13" fmla="*/ 69426 w 286489"/>
                <a:gd name="connsiteY13" fmla="*/ 285512 h 285511"/>
                <a:gd name="connsiteX14" fmla="*/ 60853 w 286489"/>
                <a:gd name="connsiteY14" fmla="*/ 280749 h 285511"/>
                <a:gd name="connsiteX15" fmla="*/ 47518 w 286489"/>
                <a:gd name="connsiteY15" fmla="*/ 203597 h 285511"/>
                <a:gd name="connsiteX16" fmla="*/ 139911 w 286489"/>
                <a:gd name="connsiteY16" fmla="*/ 714 h 285511"/>
                <a:gd name="connsiteX17" fmla="*/ 146578 w 286489"/>
                <a:gd name="connsiteY17" fmla="*/ 714 h 285511"/>
                <a:gd name="connsiteX18" fmla="*/ 238018 w 286489"/>
                <a:gd name="connsiteY18" fmla="*/ 203597 h 285511"/>
                <a:gd name="connsiteX19" fmla="*/ 181821 w 286489"/>
                <a:gd name="connsiteY19" fmla="*/ 114062 h 285511"/>
                <a:gd name="connsiteX20" fmla="*/ 143721 w 286489"/>
                <a:gd name="connsiteY20" fmla="*/ 75962 h 285511"/>
                <a:gd name="connsiteX21" fmla="*/ 105621 w 286489"/>
                <a:gd name="connsiteY21" fmla="*/ 114062 h 285511"/>
                <a:gd name="connsiteX22" fmla="*/ 143721 w 286489"/>
                <a:gd name="connsiteY22" fmla="*/ 152162 h 285511"/>
                <a:gd name="connsiteX23" fmla="*/ 181821 w 286489"/>
                <a:gd name="connsiteY23" fmla="*/ 114062 h 285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86489" h="285511">
                  <a:moveTo>
                    <a:pt x="277071" y="285512"/>
                  </a:moveTo>
                  <a:lnTo>
                    <a:pt x="243733" y="285512"/>
                  </a:lnTo>
                  <a:cubicBezTo>
                    <a:pt x="247543" y="275987"/>
                    <a:pt x="257068" y="249317"/>
                    <a:pt x="257068" y="205502"/>
                  </a:cubicBezTo>
                  <a:lnTo>
                    <a:pt x="285644" y="272177"/>
                  </a:lnTo>
                  <a:cubicBezTo>
                    <a:pt x="288501" y="278844"/>
                    <a:pt x="283739" y="285512"/>
                    <a:pt x="277071" y="285512"/>
                  </a:cubicBezTo>
                  <a:close/>
                  <a:moveTo>
                    <a:pt x="28468" y="208359"/>
                  </a:moveTo>
                  <a:lnTo>
                    <a:pt x="846" y="272177"/>
                  </a:lnTo>
                  <a:cubicBezTo>
                    <a:pt x="-2012" y="278844"/>
                    <a:pt x="2751" y="285512"/>
                    <a:pt x="9418" y="285512"/>
                  </a:cubicBezTo>
                  <a:lnTo>
                    <a:pt x="41803" y="285512"/>
                  </a:lnTo>
                  <a:cubicBezTo>
                    <a:pt x="38946" y="276939"/>
                    <a:pt x="29421" y="250269"/>
                    <a:pt x="28468" y="208359"/>
                  </a:cubicBezTo>
                  <a:close/>
                  <a:moveTo>
                    <a:pt x="238018" y="203597"/>
                  </a:moveTo>
                  <a:cubicBezTo>
                    <a:pt x="238018" y="254079"/>
                    <a:pt x="225636" y="279797"/>
                    <a:pt x="224683" y="280749"/>
                  </a:cubicBezTo>
                  <a:cubicBezTo>
                    <a:pt x="222778" y="283607"/>
                    <a:pt x="219921" y="285512"/>
                    <a:pt x="216111" y="285512"/>
                  </a:cubicBezTo>
                  <a:lnTo>
                    <a:pt x="69426" y="285512"/>
                  </a:lnTo>
                  <a:cubicBezTo>
                    <a:pt x="65616" y="285512"/>
                    <a:pt x="62758" y="283607"/>
                    <a:pt x="60853" y="280749"/>
                  </a:cubicBezTo>
                  <a:cubicBezTo>
                    <a:pt x="59901" y="279797"/>
                    <a:pt x="47518" y="254079"/>
                    <a:pt x="47518" y="203597"/>
                  </a:cubicBezTo>
                  <a:cubicBezTo>
                    <a:pt x="47518" y="39767"/>
                    <a:pt x="130386" y="4524"/>
                    <a:pt x="139911" y="714"/>
                  </a:cubicBezTo>
                  <a:cubicBezTo>
                    <a:pt x="141816" y="-238"/>
                    <a:pt x="144673" y="-238"/>
                    <a:pt x="146578" y="714"/>
                  </a:cubicBezTo>
                  <a:cubicBezTo>
                    <a:pt x="156103" y="3572"/>
                    <a:pt x="238018" y="38814"/>
                    <a:pt x="238018" y="203597"/>
                  </a:cubicBezTo>
                  <a:close/>
                  <a:moveTo>
                    <a:pt x="181821" y="114062"/>
                  </a:moveTo>
                  <a:cubicBezTo>
                    <a:pt x="181821" y="93107"/>
                    <a:pt x="164676" y="75962"/>
                    <a:pt x="143721" y="75962"/>
                  </a:cubicBezTo>
                  <a:cubicBezTo>
                    <a:pt x="122766" y="75962"/>
                    <a:pt x="105621" y="93107"/>
                    <a:pt x="105621" y="114062"/>
                  </a:cubicBezTo>
                  <a:cubicBezTo>
                    <a:pt x="105621" y="135017"/>
                    <a:pt x="122766" y="152162"/>
                    <a:pt x="143721" y="152162"/>
                  </a:cubicBezTo>
                  <a:cubicBezTo>
                    <a:pt x="164676" y="152162"/>
                    <a:pt x="181821" y="135017"/>
                    <a:pt x="181821" y="11406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419B264-1B18-4DB4-95AF-94FA28B4A44D}"/>
                </a:ext>
              </a:extLst>
            </p:cNvPr>
            <p:cNvSpPr/>
            <p:nvPr/>
          </p:nvSpPr>
          <p:spPr>
            <a:xfrm>
              <a:off x="1678947" y="1669817"/>
              <a:ext cx="427340" cy="399434"/>
            </a:xfrm>
            <a:custGeom>
              <a:avLst/>
              <a:gdLst>
                <a:gd name="connsiteX0" fmla="*/ 276225 w 285750"/>
                <a:gd name="connsiteY0" fmla="*/ 190500 h 267090"/>
                <a:gd name="connsiteX1" fmla="*/ 257175 w 285750"/>
                <a:gd name="connsiteY1" fmla="*/ 190500 h 267090"/>
                <a:gd name="connsiteX2" fmla="*/ 257175 w 285750"/>
                <a:gd name="connsiteY2" fmla="*/ 19050 h 267090"/>
                <a:gd name="connsiteX3" fmla="*/ 276225 w 285750"/>
                <a:gd name="connsiteY3" fmla="*/ 19050 h 267090"/>
                <a:gd name="connsiteX4" fmla="*/ 285750 w 285750"/>
                <a:gd name="connsiteY4" fmla="*/ 9525 h 267090"/>
                <a:gd name="connsiteX5" fmla="*/ 276225 w 285750"/>
                <a:gd name="connsiteY5" fmla="*/ 0 h 267090"/>
                <a:gd name="connsiteX6" fmla="*/ 9525 w 285750"/>
                <a:gd name="connsiteY6" fmla="*/ 0 h 267090"/>
                <a:gd name="connsiteX7" fmla="*/ 0 w 285750"/>
                <a:gd name="connsiteY7" fmla="*/ 9525 h 267090"/>
                <a:gd name="connsiteX8" fmla="*/ 9525 w 285750"/>
                <a:gd name="connsiteY8" fmla="*/ 19050 h 267090"/>
                <a:gd name="connsiteX9" fmla="*/ 28575 w 285750"/>
                <a:gd name="connsiteY9" fmla="*/ 19050 h 267090"/>
                <a:gd name="connsiteX10" fmla="*/ 28575 w 285750"/>
                <a:gd name="connsiteY10" fmla="*/ 190500 h 267090"/>
                <a:gd name="connsiteX11" fmla="*/ 9525 w 285750"/>
                <a:gd name="connsiteY11" fmla="*/ 190500 h 267090"/>
                <a:gd name="connsiteX12" fmla="*/ 0 w 285750"/>
                <a:gd name="connsiteY12" fmla="*/ 200025 h 267090"/>
                <a:gd name="connsiteX13" fmla="*/ 9525 w 285750"/>
                <a:gd name="connsiteY13" fmla="*/ 209550 h 267090"/>
                <a:gd name="connsiteX14" fmla="*/ 127635 w 285750"/>
                <a:gd name="connsiteY14" fmla="*/ 209550 h 267090"/>
                <a:gd name="connsiteX15" fmla="*/ 105728 w 285750"/>
                <a:gd name="connsiteY15" fmla="*/ 253365 h 267090"/>
                <a:gd name="connsiteX16" fmla="*/ 109538 w 285750"/>
                <a:gd name="connsiteY16" fmla="*/ 265747 h 267090"/>
                <a:gd name="connsiteX17" fmla="*/ 121920 w 285750"/>
                <a:gd name="connsiteY17" fmla="*/ 261938 h 267090"/>
                <a:gd name="connsiteX18" fmla="*/ 141923 w 285750"/>
                <a:gd name="connsiteY18" fmla="*/ 221932 h 267090"/>
                <a:gd name="connsiteX19" fmla="*/ 161925 w 285750"/>
                <a:gd name="connsiteY19" fmla="*/ 261938 h 267090"/>
                <a:gd name="connsiteX20" fmla="*/ 174308 w 285750"/>
                <a:gd name="connsiteY20" fmla="*/ 265747 h 267090"/>
                <a:gd name="connsiteX21" fmla="*/ 178118 w 285750"/>
                <a:gd name="connsiteY21" fmla="*/ 253365 h 267090"/>
                <a:gd name="connsiteX22" fmla="*/ 156210 w 285750"/>
                <a:gd name="connsiteY22" fmla="*/ 209550 h 267090"/>
                <a:gd name="connsiteX23" fmla="*/ 274320 w 285750"/>
                <a:gd name="connsiteY23" fmla="*/ 209550 h 267090"/>
                <a:gd name="connsiteX24" fmla="*/ 283845 w 285750"/>
                <a:gd name="connsiteY24" fmla="*/ 200025 h 267090"/>
                <a:gd name="connsiteX25" fmla="*/ 276225 w 285750"/>
                <a:gd name="connsiteY25" fmla="*/ 190500 h 267090"/>
                <a:gd name="connsiteX26" fmla="*/ 69533 w 285750"/>
                <a:gd name="connsiteY26" fmla="*/ 136207 h 267090"/>
                <a:gd name="connsiteX27" fmla="*/ 107633 w 285750"/>
                <a:gd name="connsiteY27" fmla="*/ 98107 h 267090"/>
                <a:gd name="connsiteX28" fmla="*/ 119063 w 285750"/>
                <a:gd name="connsiteY28" fmla="*/ 96203 h 267090"/>
                <a:gd name="connsiteX29" fmla="*/ 151448 w 285750"/>
                <a:gd name="connsiteY29" fmla="*/ 112395 h 267090"/>
                <a:gd name="connsiteX30" fmla="*/ 203835 w 285750"/>
                <a:gd name="connsiteY30" fmla="*/ 60007 h 267090"/>
                <a:gd name="connsiteX31" fmla="*/ 217170 w 285750"/>
                <a:gd name="connsiteY31" fmla="*/ 60007 h 267090"/>
                <a:gd name="connsiteX32" fmla="*/ 217170 w 285750"/>
                <a:gd name="connsiteY32" fmla="*/ 73343 h 267090"/>
                <a:gd name="connsiteX33" fmla="*/ 160020 w 285750"/>
                <a:gd name="connsiteY33" fmla="*/ 130493 h 267090"/>
                <a:gd name="connsiteX34" fmla="*/ 148590 w 285750"/>
                <a:gd name="connsiteY34" fmla="*/ 132397 h 267090"/>
                <a:gd name="connsiteX35" fmla="*/ 116205 w 285750"/>
                <a:gd name="connsiteY35" fmla="*/ 116205 h 267090"/>
                <a:gd name="connsiteX36" fmla="*/ 82868 w 285750"/>
                <a:gd name="connsiteY36" fmla="*/ 149543 h 267090"/>
                <a:gd name="connsiteX37" fmla="*/ 69533 w 285750"/>
                <a:gd name="connsiteY37" fmla="*/ 149543 h 267090"/>
                <a:gd name="connsiteX38" fmla="*/ 69533 w 285750"/>
                <a:gd name="connsiteY38" fmla="*/ 136207 h 26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85750" h="267090">
                  <a:moveTo>
                    <a:pt x="276225" y="190500"/>
                  </a:moveTo>
                  <a:lnTo>
                    <a:pt x="257175" y="190500"/>
                  </a:lnTo>
                  <a:lnTo>
                    <a:pt x="257175" y="19050"/>
                  </a:lnTo>
                  <a:lnTo>
                    <a:pt x="276225" y="19050"/>
                  </a:lnTo>
                  <a:cubicBezTo>
                    <a:pt x="281940" y="19050"/>
                    <a:pt x="285750" y="15240"/>
                    <a:pt x="285750" y="9525"/>
                  </a:cubicBezTo>
                  <a:cubicBezTo>
                    <a:pt x="285750" y="3810"/>
                    <a:pt x="281940" y="0"/>
                    <a:pt x="276225" y="0"/>
                  </a:cubicBezTo>
                  <a:cubicBezTo>
                    <a:pt x="171450" y="0"/>
                    <a:pt x="99060" y="0"/>
                    <a:pt x="9525" y="0"/>
                  </a:cubicBezTo>
                  <a:cubicBezTo>
                    <a:pt x="3810" y="0"/>
                    <a:pt x="0" y="3810"/>
                    <a:pt x="0" y="9525"/>
                  </a:cubicBezTo>
                  <a:cubicBezTo>
                    <a:pt x="0" y="15240"/>
                    <a:pt x="3810" y="19050"/>
                    <a:pt x="9525" y="19050"/>
                  </a:cubicBezTo>
                  <a:lnTo>
                    <a:pt x="28575" y="19050"/>
                  </a:lnTo>
                  <a:lnTo>
                    <a:pt x="28575" y="190500"/>
                  </a:lnTo>
                  <a:lnTo>
                    <a:pt x="9525" y="190500"/>
                  </a:lnTo>
                  <a:cubicBezTo>
                    <a:pt x="3810" y="190500"/>
                    <a:pt x="0" y="194310"/>
                    <a:pt x="0" y="200025"/>
                  </a:cubicBezTo>
                  <a:cubicBezTo>
                    <a:pt x="0" y="205740"/>
                    <a:pt x="3810" y="209550"/>
                    <a:pt x="9525" y="209550"/>
                  </a:cubicBezTo>
                  <a:cubicBezTo>
                    <a:pt x="73343" y="209550"/>
                    <a:pt x="-34290" y="209550"/>
                    <a:pt x="127635" y="209550"/>
                  </a:cubicBezTo>
                  <a:lnTo>
                    <a:pt x="105728" y="253365"/>
                  </a:lnTo>
                  <a:cubicBezTo>
                    <a:pt x="103823" y="258128"/>
                    <a:pt x="105728" y="263843"/>
                    <a:pt x="109538" y="265747"/>
                  </a:cubicBezTo>
                  <a:cubicBezTo>
                    <a:pt x="114300" y="267653"/>
                    <a:pt x="120015" y="265747"/>
                    <a:pt x="121920" y="261938"/>
                  </a:cubicBezTo>
                  <a:lnTo>
                    <a:pt x="141923" y="221932"/>
                  </a:lnTo>
                  <a:lnTo>
                    <a:pt x="161925" y="261938"/>
                  </a:lnTo>
                  <a:cubicBezTo>
                    <a:pt x="163830" y="266700"/>
                    <a:pt x="169545" y="268605"/>
                    <a:pt x="174308" y="265747"/>
                  </a:cubicBezTo>
                  <a:cubicBezTo>
                    <a:pt x="179070" y="263843"/>
                    <a:pt x="180975" y="258128"/>
                    <a:pt x="178118" y="253365"/>
                  </a:cubicBezTo>
                  <a:lnTo>
                    <a:pt x="156210" y="209550"/>
                  </a:lnTo>
                  <a:cubicBezTo>
                    <a:pt x="290513" y="209550"/>
                    <a:pt x="200025" y="209550"/>
                    <a:pt x="274320" y="209550"/>
                  </a:cubicBezTo>
                  <a:cubicBezTo>
                    <a:pt x="280035" y="209550"/>
                    <a:pt x="283845" y="205740"/>
                    <a:pt x="283845" y="200025"/>
                  </a:cubicBezTo>
                  <a:cubicBezTo>
                    <a:pt x="283845" y="194310"/>
                    <a:pt x="281940" y="190500"/>
                    <a:pt x="276225" y="190500"/>
                  </a:cubicBezTo>
                  <a:close/>
                  <a:moveTo>
                    <a:pt x="69533" y="136207"/>
                  </a:moveTo>
                  <a:lnTo>
                    <a:pt x="107633" y="98107"/>
                  </a:lnTo>
                  <a:cubicBezTo>
                    <a:pt x="110490" y="95250"/>
                    <a:pt x="115253" y="94297"/>
                    <a:pt x="119063" y="96203"/>
                  </a:cubicBezTo>
                  <a:lnTo>
                    <a:pt x="151448" y="112395"/>
                  </a:lnTo>
                  <a:lnTo>
                    <a:pt x="203835" y="60007"/>
                  </a:lnTo>
                  <a:cubicBezTo>
                    <a:pt x="207645" y="56197"/>
                    <a:pt x="213360" y="56197"/>
                    <a:pt x="217170" y="60007"/>
                  </a:cubicBezTo>
                  <a:cubicBezTo>
                    <a:pt x="220980" y="63818"/>
                    <a:pt x="220980" y="69532"/>
                    <a:pt x="217170" y="73343"/>
                  </a:cubicBezTo>
                  <a:lnTo>
                    <a:pt x="160020" y="130493"/>
                  </a:lnTo>
                  <a:cubicBezTo>
                    <a:pt x="157163" y="133350"/>
                    <a:pt x="152400" y="134303"/>
                    <a:pt x="148590" y="132397"/>
                  </a:cubicBezTo>
                  <a:lnTo>
                    <a:pt x="116205" y="116205"/>
                  </a:lnTo>
                  <a:lnTo>
                    <a:pt x="82868" y="149543"/>
                  </a:lnTo>
                  <a:cubicBezTo>
                    <a:pt x="79058" y="153353"/>
                    <a:pt x="73343" y="153353"/>
                    <a:pt x="69533" y="149543"/>
                  </a:cubicBezTo>
                  <a:cubicBezTo>
                    <a:pt x="65723" y="145732"/>
                    <a:pt x="65723" y="140018"/>
                    <a:pt x="69533" y="13620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E842A99-17BA-463C-9B8B-762B9819DA1A}"/>
                </a:ext>
              </a:extLst>
            </p:cNvPr>
            <p:cNvSpPr/>
            <p:nvPr/>
          </p:nvSpPr>
          <p:spPr>
            <a:xfrm>
              <a:off x="4479297" y="1655864"/>
              <a:ext cx="427340" cy="427340"/>
            </a:xfrm>
            <a:custGeom>
              <a:avLst/>
              <a:gdLst>
                <a:gd name="connsiteX0" fmla="*/ 285750 w 285750"/>
                <a:gd name="connsiteY0" fmla="*/ 123825 h 285750"/>
                <a:gd name="connsiteX1" fmla="*/ 276225 w 285750"/>
                <a:gd name="connsiteY1" fmla="*/ 133350 h 285750"/>
                <a:gd name="connsiteX2" fmla="*/ 161925 w 285750"/>
                <a:gd name="connsiteY2" fmla="*/ 133350 h 285750"/>
                <a:gd name="connsiteX3" fmla="*/ 152400 w 285750"/>
                <a:gd name="connsiteY3" fmla="*/ 123825 h 285750"/>
                <a:gd name="connsiteX4" fmla="*/ 152400 w 285750"/>
                <a:gd name="connsiteY4" fmla="*/ 9525 h 285750"/>
                <a:gd name="connsiteX5" fmla="*/ 161925 w 285750"/>
                <a:gd name="connsiteY5" fmla="*/ 0 h 285750"/>
                <a:gd name="connsiteX6" fmla="*/ 285750 w 285750"/>
                <a:gd name="connsiteY6" fmla="*/ 123825 h 285750"/>
                <a:gd name="connsiteX7" fmla="*/ 238125 w 285750"/>
                <a:gd name="connsiteY7" fmla="*/ 152400 h 285750"/>
                <a:gd name="connsiteX8" fmla="*/ 133350 w 285750"/>
                <a:gd name="connsiteY8" fmla="*/ 152400 h 285750"/>
                <a:gd name="connsiteX9" fmla="*/ 133350 w 285750"/>
                <a:gd name="connsiteY9" fmla="*/ 47625 h 285750"/>
                <a:gd name="connsiteX10" fmla="*/ 123825 w 285750"/>
                <a:gd name="connsiteY10" fmla="*/ 38100 h 285750"/>
                <a:gd name="connsiteX11" fmla="*/ 0 w 285750"/>
                <a:gd name="connsiteY11" fmla="*/ 161925 h 285750"/>
                <a:gd name="connsiteX12" fmla="*/ 123825 w 285750"/>
                <a:gd name="connsiteY12" fmla="*/ 285750 h 285750"/>
                <a:gd name="connsiteX13" fmla="*/ 247650 w 285750"/>
                <a:gd name="connsiteY13" fmla="*/ 161925 h 285750"/>
                <a:gd name="connsiteX14" fmla="*/ 238125 w 285750"/>
                <a:gd name="connsiteY14" fmla="*/ 1524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85750" h="285750">
                  <a:moveTo>
                    <a:pt x="285750" y="123825"/>
                  </a:moveTo>
                  <a:cubicBezTo>
                    <a:pt x="285750" y="129540"/>
                    <a:pt x="281940" y="133350"/>
                    <a:pt x="276225" y="133350"/>
                  </a:cubicBezTo>
                  <a:lnTo>
                    <a:pt x="161925" y="133350"/>
                  </a:lnTo>
                  <a:cubicBezTo>
                    <a:pt x="156210" y="133350"/>
                    <a:pt x="152400" y="129540"/>
                    <a:pt x="152400" y="123825"/>
                  </a:cubicBezTo>
                  <a:lnTo>
                    <a:pt x="152400" y="9525"/>
                  </a:lnTo>
                  <a:cubicBezTo>
                    <a:pt x="152400" y="3810"/>
                    <a:pt x="156210" y="0"/>
                    <a:pt x="161925" y="0"/>
                  </a:cubicBezTo>
                  <a:cubicBezTo>
                    <a:pt x="230505" y="0"/>
                    <a:pt x="285750" y="55245"/>
                    <a:pt x="285750" y="123825"/>
                  </a:cubicBezTo>
                  <a:close/>
                  <a:moveTo>
                    <a:pt x="238125" y="152400"/>
                  </a:moveTo>
                  <a:lnTo>
                    <a:pt x="133350" y="152400"/>
                  </a:lnTo>
                  <a:lnTo>
                    <a:pt x="133350" y="47625"/>
                  </a:lnTo>
                  <a:cubicBezTo>
                    <a:pt x="133350" y="41910"/>
                    <a:pt x="129540" y="38100"/>
                    <a:pt x="123825" y="38100"/>
                  </a:cubicBezTo>
                  <a:cubicBezTo>
                    <a:pt x="55245" y="38100"/>
                    <a:pt x="0" y="93345"/>
                    <a:pt x="0" y="161925"/>
                  </a:cubicBezTo>
                  <a:cubicBezTo>
                    <a:pt x="0" y="230505"/>
                    <a:pt x="55245" y="285750"/>
                    <a:pt x="123825" y="285750"/>
                  </a:cubicBezTo>
                  <a:cubicBezTo>
                    <a:pt x="192405" y="285750"/>
                    <a:pt x="247650" y="230505"/>
                    <a:pt x="247650" y="161925"/>
                  </a:cubicBezTo>
                  <a:cubicBezTo>
                    <a:pt x="247650" y="156210"/>
                    <a:pt x="243840" y="152400"/>
                    <a:pt x="238125" y="15240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F72CA5-3D0A-49F4-A122-3F925C6C506D}"/>
                </a:ext>
              </a:extLst>
            </p:cNvPr>
            <p:cNvSpPr txBox="1"/>
            <p:nvPr/>
          </p:nvSpPr>
          <p:spPr>
            <a:xfrm>
              <a:off x="1590369" y="2131714"/>
              <a:ext cx="6014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01</a:t>
              </a:r>
              <a:endParaRPr lang="en-ID" sz="28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AAB8C5-84F8-41D6-AE4F-478B4DA6014C}"/>
                </a:ext>
              </a:extLst>
            </p:cNvPr>
            <p:cNvSpPr txBox="1"/>
            <p:nvPr/>
          </p:nvSpPr>
          <p:spPr>
            <a:xfrm>
              <a:off x="4383862" y="2131714"/>
              <a:ext cx="6014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02</a:t>
              </a:r>
              <a:endParaRPr lang="en-ID" sz="28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644AA63-7709-468F-B9EF-D96592D777F3}"/>
                </a:ext>
              </a:extLst>
            </p:cNvPr>
            <p:cNvSpPr txBox="1"/>
            <p:nvPr/>
          </p:nvSpPr>
          <p:spPr>
            <a:xfrm>
              <a:off x="7195926" y="2131714"/>
              <a:ext cx="6014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03</a:t>
              </a:r>
              <a:endParaRPr lang="en-ID" sz="28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4CC80B1-7878-4463-8D73-9BC20F590854}"/>
                </a:ext>
              </a:extLst>
            </p:cNvPr>
            <p:cNvSpPr txBox="1"/>
            <p:nvPr/>
          </p:nvSpPr>
          <p:spPr>
            <a:xfrm>
              <a:off x="10000184" y="2131714"/>
              <a:ext cx="6014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04</a:t>
              </a:r>
              <a:endParaRPr lang="en-ID" sz="28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8A9F48-1C86-49B4-8ADE-DB2B96617C20}"/>
                </a:ext>
              </a:extLst>
            </p:cNvPr>
            <p:cNvSpPr txBox="1"/>
            <p:nvPr/>
          </p:nvSpPr>
          <p:spPr>
            <a:xfrm>
              <a:off x="781016" y="3920490"/>
              <a:ext cx="2229298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adipiscing. Integer imperdiet pellentesque. Nam ut dapibus libero.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8F22EE2-3546-4C67-AC55-AA6CE73D0C0B}"/>
                </a:ext>
              </a:extLst>
            </p:cNvPr>
            <p:cNvSpPr txBox="1"/>
            <p:nvPr/>
          </p:nvSpPr>
          <p:spPr>
            <a:xfrm>
              <a:off x="3578318" y="3920490"/>
              <a:ext cx="2229298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adipiscing. Integer imperdiet pellentesque. Nam ut dapibus libero.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E6DE065-B86A-4F1A-9046-D52988996803}"/>
                </a:ext>
              </a:extLst>
            </p:cNvPr>
            <p:cNvSpPr txBox="1"/>
            <p:nvPr/>
          </p:nvSpPr>
          <p:spPr>
            <a:xfrm>
              <a:off x="6384386" y="3920490"/>
              <a:ext cx="2229298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adipiscing. Integer imperdiet pellentesque. Nam ut dapibus libero.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E1C5296-549D-47BE-93B5-307DBD3F92A3}"/>
                </a:ext>
              </a:extLst>
            </p:cNvPr>
            <p:cNvSpPr txBox="1"/>
            <p:nvPr/>
          </p:nvSpPr>
          <p:spPr>
            <a:xfrm>
              <a:off x="9190454" y="3920490"/>
              <a:ext cx="2229298" cy="2127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Marcellus" panose="020E0602050203020307" pitchFamily="34" charset="0"/>
                </a:rPr>
                <a:t>Lorem ipsum dolor sit amet, adipiscing. Integer imperdiet pellentesque. Nam ut dapibus libero.</a:t>
              </a:r>
              <a:endParaRPr lang="en-ID" sz="400" dirty="0">
                <a:latin typeface="Marcellus" panose="020E0602050203020307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349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F09920-EB32-45B2-BBAC-6879B02AE971}"/>
              </a:ext>
            </a:extLst>
          </p:cNvPr>
          <p:cNvSpPr/>
          <p:nvPr/>
        </p:nvSpPr>
        <p:spPr>
          <a:xfrm>
            <a:off x="6147380" y="0"/>
            <a:ext cx="6044620" cy="3752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E3C558-7FAD-4EBF-B07C-3E19521443B0}"/>
              </a:ext>
            </a:extLst>
          </p:cNvPr>
          <p:cNvSpPr txBox="1"/>
          <p:nvPr/>
        </p:nvSpPr>
        <p:spPr>
          <a:xfrm>
            <a:off x="1212560" y="1800016"/>
            <a:ext cx="3990195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Local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Culture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85400E-ECC4-4369-A214-57D505C3DFFD}"/>
              </a:ext>
            </a:extLst>
          </p:cNvPr>
          <p:cNvSpPr txBox="1"/>
          <p:nvPr/>
        </p:nvSpPr>
        <p:spPr>
          <a:xfrm>
            <a:off x="1212560" y="5133975"/>
            <a:ext cx="9766880" cy="881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amet, consectetur adipiscing. Curabitur a pretium. Mauris bibendum a arcu nec placerat. Morbi et quam tincidunt, tempus tellus, blandit diam. Vestibulum varius.</a:t>
            </a:r>
          </a:p>
        </p:txBody>
      </p:sp>
      <p:sp>
        <p:nvSpPr>
          <p:cNvPr id="10" name="Graphic 20">
            <a:extLst>
              <a:ext uri="{FF2B5EF4-FFF2-40B4-BE49-F238E27FC236}">
                <a16:creationId xmlns:a16="http://schemas.microsoft.com/office/drawing/2014/main" id="{44F7BC69-A2C4-4BA7-B866-D0A9BDCF2A22}"/>
              </a:ext>
            </a:extLst>
          </p:cNvPr>
          <p:cNvSpPr/>
          <p:nvPr/>
        </p:nvSpPr>
        <p:spPr>
          <a:xfrm>
            <a:off x="4763716" y="842758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EBB2F-8E52-4190-A17F-9D7492866D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8879167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23AECD-1DF4-4F60-9F10-4D60E4B3200F}"/>
              </a:ext>
            </a:extLst>
          </p:cNvPr>
          <p:cNvSpPr/>
          <p:nvPr/>
        </p:nvSpPr>
        <p:spPr>
          <a:xfrm>
            <a:off x="1943100" y="4562474"/>
            <a:ext cx="800939" cy="2295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D36BCD-5B0A-43CD-9D2E-D32E074A327B}"/>
              </a:ext>
            </a:extLst>
          </p:cNvPr>
          <p:cNvSpPr/>
          <p:nvPr/>
        </p:nvSpPr>
        <p:spPr>
          <a:xfrm>
            <a:off x="1" y="0"/>
            <a:ext cx="19430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98129A-6556-4688-856F-5B59F549B1BF}"/>
              </a:ext>
            </a:extLst>
          </p:cNvPr>
          <p:cNvSpPr txBox="1"/>
          <p:nvPr/>
        </p:nvSpPr>
        <p:spPr>
          <a:xfrm>
            <a:off x="4469221" y="4562474"/>
            <a:ext cx="367119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latin typeface="Marcellus" panose="020E0602050203020307" pitchFamily="34" charset="0"/>
              </a:rPr>
              <a:t>Thanks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5B551A-184E-45B5-B2E6-BF8E24C40A00}"/>
              </a:ext>
            </a:extLst>
          </p:cNvPr>
          <p:cNvSpPr txBox="1"/>
          <p:nvPr/>
        </p:nvSpPr>
        <p:spPr>
          <a:xfrm>
            <a:off x="4469221" y="2988366"/>
            <a:ext cx="4926254" cy="881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sit, consectetur adipiscing elit. Quisque dignissim, tellus nec vehicula, leo</a:t>
            </a:r>
          </a:p>
        </p:txBody>
      </p:sp>
      <p:sp>
        <p:nvSpPr>
          <p:cNvPr id="6" name="Graphic 20">
            <a:extLst>
              <a:ext uri="{FF2B5EF4-FFF2-40B4-BE49-F238E27FC236}">
                <a16:creationId xmlns:a16="http://schemas.microsoft.com/office/drawing/2014/main" id="{F4641943-2752-4FEC-8E5B-EFB52DA22D74}"/>
              </a:ext>
            </a:extLst>
          </p:cNvPr>
          <p:cNvSpPr/>
          <p:nvPr/>
        </p:nvSpPr>
        <p:spPr>
          <a:xfrm>
            <a:off x="10094722" y="971568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024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788EC8-D2E9-4D5F-932F-7D07B011758D}"/>
              </a:ext>
            </a:extLst>
          </p:cNvPr>
          <p:cNvSpPr/>
          <p:nvPr/>
        </p:nvSpPr>
        <p:spPr>
          <a:xfrm>
            <a:off x="0" y="5145734"/>
            <a:ext cx="12192000" cy="17122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A2CF8-C918-481F-958A-DABE4E78DBEB}"/>
              </a:ext>
            </a:extLst>
          </p:cNvPr>
          <p:cNvSpPr txBox="1"/>
          <p:nvPr/>
        </p:nvSpPr>
        <p:spPr>
          <a:xfrm>
            <a:off x="1558502" y="1006777"/>
            <a:ext cx="50994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Our</a:t>
            </a:r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 Craft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B60A24-0B28-4E14-A309-D67C5445BB95}"/>
              </a:ext>
            </a:extLst>
          </p:cNvPr>
          <p:cNvSpPr/>
          <p:nvPr/>
        </p:nvSpPr>
        <p:spPr>
          <a:xfrm>
            <a:off x="0" y="5597201"/>
            <a:ext cx="1558502" cy="12607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35B5C3-EB27-4C79-89DF-B2E3CDDFAA60}"/>
              </a:ext>
            </a:extLst>
          </p:cNvPr>
          <p:cNvSpPr txBox="1"/>
          <p:nvPr/>
        </p:nvSpPr>
        <p:spPr>
          <a:xfrm>
            <a:off x="7286626" y="2990850"/>
            <a:ext cx="4302434" cy="171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amet, adipiscing. Curabitur a pretium. Mauris bibendum a arcu nec placerat. Morbi et quam tincidunt, tempus tellus, blandit diam.</a:t>
            </a:r>
          </a:p>
        </p:txBody>
      </p:sp>
      <p:sp>
        <p:nvSpPr>
          <p:cNvPr id="9" name="Graphic 20">
            <a:extLst>
              <a:ext uri="{FF2B5EF4-FFF2-40B4-BE49-F238E27FC236}">
                <a16:creationId xmlns:a16="http://schemas.microsoft.com/office/drawing/2014/main" id="{78EFE63B-A0AA-4FDB-815E-21BD41861796}"/>
              </a:ext>
            </a:extLst>
          </p:cNvPr>
          <p:cNvSpPr/>
          <p:nvPr/>
        </p:nvSpPr>
        <p:spPr>
          <a:xfrm>
            <a:off x="9755421" y="1212000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218F1-5357-4BCA-A6EE-1FE4768F13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3741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48A1FA-E9AF-418A-8359-C5DAF2BE09CC}"/>
              </a:ext>
            </a:extLst>
          </p:cNvPr>
          <p:cNvSpPr/>
          <p:nvPr/>
        </p:nvSpPr>
        <p:spPr>
          <a:xfrm>
            <a:off x="0" y="0"/>
            <a:ext cx="12192000" cy="3929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163B9D-07F3-488E-A92C-7615662F35F5}"/>
              </a:ext>
            </a:extLst>
          </p:cNvPr>
          <p:cNvSpPr txBox="1"/>
          <p:nvPr/>
        </p:nvSpPr>
        <p:spPr>
          <a:xfrm>
            <a:off x="888589" y="1716736"/>
            <a:ext cx="2790824" cy="171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amet, adipiscing. Curabitur a. Mauris bibendum a arcu nec placerat. Morbi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978BD6-3880-4173-BC5B-E7D6E1BCBB76}"/>
              </a:ext>
            </a:extLst>
          </p:cNvPr>
          <p:cNvSpPr txBox="1"/>
          <p:nvPr/>
        </p:nvSpPr>
        <p:spPr>
          <a:xfrm>
            <a:off x="8512587" y="1716736"/>
            <a:ext cx="2790824" cy="171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solidFill>
                  <a:schemeClr val="bg1"/>
                </a:solidFill>
                <a:latin typeface="Marcellus" panose="020E0602050203020307" pitchFamily="34" charset="0"/>
              </a:rPr>
              <a:t>Lorem ipsum dolor amet, adipiscing. Curabitur a. Mauris bibendum a arcu nec placerat. Morbi</a:t>
            </a:r>
          </a:p>
        </p:txBody>
      </p:sp>
      <p:sp>
        <p:nvSpPr>
          <p:cNvPr id="9" name="Graphic 20">
            <a:extLst>
              <a:ext uri="{FF2B5EF4-FFF2-40B4-BE49-F238E27FC236}">
                <a16:creationId xmlns:a16="http://schemas.microsoft.com/office/drawing/2014/main" id="{23285199-2133-4D85-AC3E-7618576C6DCC}"/>
              </a:ext>
            </a:extLst>
          </p:cNvPr>
          <p:cNvSpPr/>
          <p:nvPr/>
        </p:nvSpPr>
        <p:spPr>
          <a:xfrm>
            <a:off x="449550" y="340317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A296F6-8C20-4F2E-BB59-7CD3628AB6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E3BB20-3C9B-4F85-9A13-05620C4E0EC3}"/>
              </a:ext>
            </a:extLst>
          </p:cNvPr>
          <p:cNvSpPr txBox="1"/>
          <p:nvPr/>
        </p:nvSpPr>
        <p:spPr>
          <a:xfrm>
            <a:off x="3072576" y="4220200"/>
            <a:ext cx="60468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The Origins</a:t>
            </a:r>
          </a:p>
        </p:txBody>
      </p:sp>
    </p:spTree>
    <p:extLst>
      <p:ext uri="{BB962C8B-B14F-4D97-AF65-F5344CB8AC3E}">
        <p14:creationId xmlns:p14="http://schemas.microsoft.com/office/powerpoint/2010/main" val="3946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B13BF2-BCA7-4D58-986E-6D6B557F28EE}"/>
              </a:ext>
            </a:extLst>
          </p:cNvPr>
          <p:cNvSpPr/>
          <p:nvPr/>
        </p:nvSpPr>
        <p:spPr>
          <a:xfrm>
            <a:off x="2543174" y="1"/>
            <a:ext cx="600075" cy="628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6EC31E-03C2-442E-A46D-F4C931E72AFC}"/>
              </a:ext>
            </a:extLst>
          </p:cNvPr>
          <p:cNvSpPr/>
          <p:nvPr/>
        </p:nvSpPr>
        <p:spPr>
          <a:xfrm>
            <a:off x="0" y="0"/>
            <a:ext cx="25431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06F83-1761-423B-9CA1-E2A51882921D}"/>
              </a:ext>
            </a:extLst>
          </p:cNvPr>
          <p:cNvSpPr txBox="1"/>
          <p:nvPr/>
        </p:nvSpPr>
        <p:spPr>
          <a:xfrm>
            <a:off x="3899637" y="1018758"/>
            <a:ext cx="694933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Traditions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of Handicraft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30082-B47A-4A85-BD71-94971E02B577}"/>
              </a:ext>
            </a:extLst>
          </p:cNvPr>
          <p:cNvSpPr txBox="1"/>
          <p:nvPr/>
        </p:nvSpPr>
        <p:spPr>
          <a:xfrm>
            <a:off x="3899637" y="4542477"/>
            <a:ext cx="6595074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amet, consectetur adipiscing. Curabitur a pretium arcu. Mauris bibendum a arcu nec placerat. Morbi et quam tincidunt, tempus tellus, blandit diam. Vestibulum ac</a:t>
            </a:r>
          </a:p>
        </p:txBody>
      </p:sp>
      <p:sp>
        <p:nvSpPr>
          <p:cNvPr id="9" name="Graphic 20">
            <a:extLst>
              <a:ext uri="{FF2B5EF4-FFF2-40B4-BE49-F238E27FC236}">
                <a16:creationId xmlns:a16="http://schemas.microsoft.com/office/drawing/2014/main" id="{105B5DE6-4C80-4F71-838D-13D4B13B9B36}"/>
              </a:ext>
            </a:extLst>
          </p:cNvPr>
          <p:cNvSpPr/>
          <p:nvPr/>
        </p:nvSpPr>
        <p:spPr>
          <a:xfrm>
            <a:off x="10409936" y="758513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482495-0743-428E-89AD-86B864300B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4427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877755-58C6-411A-B332-D2E2E067B9CB}"/>
              </a:ext>
            </a:extLst>
          </p:cNvPr>
          <p:cNvSpPr/>
          <p:nvPr/>
        </p:nvSpPr>
        <p:spPr>
          <a:xfrm>
            <a:off x="9058275" y="0"/>
            <a:ext cx="3133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2C9696-78ED-4ADB-BBD0-BAFBEBC196F5}"/>
              </a:ext>
            </a:extLst>
          </p:cNvPr>
          <p:cNvSpPr txBox="1"/>
          <p:nvPr/>
        </p:nvSpPr>
        <p:spPr>
          <a:xfrm>
            <a:off x="1325845" y="1391275"/>
            <a:ext cx="446789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Arts</a:t>
            </a:r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 and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Crafts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E95DE982-07AB-4C31-9BA3-E00A1980B888}"/>
              </a:ext>
            </a:extLst>
          </p:cNvPr>
          <p:cNvSpPr/>
          <p:nvPr/>
        </p:nvSpPr>
        <p:spPr>
          <a:xfrm>
            <a:off x="10360161" y="794219"/>
            <a:ext cx="1011987" cy="1194112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B1B053-F498-4625-9ADC-DC52510B4126}"/>
              </a:ext>
            </a:extLst>
          </p:cNvPr>
          <p:cNvSpPr txBox="1"/>
          <p:nvPr/>
        </p:nvSpPr>
        <p:spPr>
          <a:xfrm>
            <a:off x="1325845" y="4192042"/>
            <a:ext cx="4998755" cy="1296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sit, consectetur adipiscing. Curabitur a pretium arcu. Mauris bibendum a arcu nec placerat. Morbi et quam tincidunt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1FF9C6-ADB9-4239-BC51-CE7ADE7FF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8647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2C6BA5-B34C-4C27-BF64-A6BB43DFCF44}"/>
              </a:ext>
            </a:extLst>
          </p:cNvPr>
          <p:cNvSpPr/>
          <p:nvPr/>
        </p:nvSpPr>
        <p:spPr>
          <a:xfrm>
            <a:off x="1" y="5734050"/>
            <a:ext cx="12192000" cy="1123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9C8272-027E-4243-A164-AE50119F9C6E}"/>
              </a:ext>
            </a:extLst>
          </p:cNvPr>
          <p:cNvSpPr txBox="1"/>
          <p:nvPr/>
        </p:nvSpPr>
        <p:spPr>
          <a:xfrm>
            <a:off x="2889032" y="909812"/>
            <a:ext cx="64139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Goods</a:t>
            </a:r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 Place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D40D8A-0DF5-4FB3-AAE7-BDB0784C1ABE}"/>
              </a:ext>
            </a:extLst>
          </p:cNvPr>
          <p:cNvSpPr txBox="1"/>
          <p:nvPr/>
        </p:nvSpPr>
        <p:spPr>
          <a:xfrm>
            <a:off x="5534024" y="2981325"/>
            <a:ext cx="5324475" cy="171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amet, adipiscing. Curabitur a pretium arcu. Mauris bibendum a arcu placerat. Morbi et quam tincidunt, tempus tellus, blandit diam. Vestibulum ac varius neque. Pellentesque sit</a:t>
            </a:r>
          </a:p>
        </p:txBody>
      </p:sp>
      <p:sp>
        <p:nvSpPr>
          <p:cNvPr id="8" name="Graphic 20">
            <a:extLst>
              <a:ext uri="{FF2B5EF4-FFF2-40B4-BE49-F238E27FC236}">
                <a16:creationId xmlns:a16="http://schemas.microsoft.com/office/drawing/2014/main" id="{E6827E01-F9DE-40A7-A59C-29CF2A49933C}"/>
              </a:ext>
            </a:extLst>
          </p:cNvPr>
          <p:cNvSpPr/>
          <p:nvPr/>
        </p:nvSpPr>
        <p:spPr>
          <a:xfrm>
            <a:off x="894461" y="1114689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06CBEE-49D2-4796-985E-1D1B293B52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97575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D4958E-DF00-4EC7-9845-E692EA3ECC64}"/>
              </a:ext>
            </a:extLst>
          </p:cNvPr>
          <p:cNvSpPr txBox="1"/>
          <p:nvPr/>
        </p:nvSpPr>
        <p:spPr>
          <a:xfrm>
            <a:off x="1079210" y="1152108"/>
            <a:ext cx="492154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8800">
                <a:solidFill>
                  <a:schemeClr val="bg1">
                    <a:lumMod val="75000"/>
                  </a:schemeClr>
                </a:solidFill>
                <a:latin typeface="Marcellus" panose="020E0602050203020307" pitchFamily="34" charset="0"/>
              </a:rPr>
              <a:t>Genuine</a:t>
            </a:r>
          </a:p>
          <a:p>
            <a:r>
              <a:rPr lang="en-ID" sz="8800">
                <a:solidFill>
                  <a:schemeClr val="tx1"/>
                </a:solidFill>
                <a:latin typeface="Marcellus" panose="020E0602050203020307" pitchFamily="34" charset="0"/>
              </a:rPr>
              <a:t>Souvenirs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5A543C-C6AB-44DE-B6DC-716D8CEED8FA}"/>
              </a:ext>
            </a:extLst>
          </p:cNvPr>
          <p:cNvSpPr txBox="1"/>
          <p:nvPr/>
        </p:nvSpPr>
        <p:spPr>
          <a:xfrm>
            <a:off x="1079210" y="4824625"/>
            <a:ext cx="8912515" cy="881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800">
                <a:latin typeface="Marcellus" panose="020E0602050203020307" pitchFamily="34" charset="0"/>
              </a:rPr>
              <a:t>Lorem ipsum dolor sit amet, adipiscing. Curabitur a pretium arcu. Mauris bibendum a arcu placerat. Morbi et quam tincidunt, tempus tellus, blandit diam. Vestibulum ac</a:t>
            </a:r>
          </a:p>
        </p:txBody>
      </p:sp>
      <p:sp>
        <p:nvSpPr>
          <p:cNvPr id="7" name="Graphic 20">
            <a:extLst>
              <a:ext uri="{FF2B5EF4-FFF2-40B4-BE49-F238E27FC236}">
                <a16:creationId xmlns:a16="http://schemas.microsoft.com/office/drawing/2014/main" id="{407C5180-83A5-45F4-ABBA-6CD8A503A68E}"/>
              </a:ext>
            </a:extLst>
          </p:cNvPr>
          <p:cNvSpPr/>
          <p:nvPr/>
        </p:nvSpPr>
        <p:spPr>
          <a:xfrm>
            <a:off x="10549926" y="4747206"/>
            <a:ext cx="878077" cy="1036103"/>
          </a:xfrm>
          <a:custGeom>
            <a:avLst/>
            <a:gdLst>
              <a:gd name="connsiteX0" fmla="*/ 37196 w 1901418"/>
              <a:gd name="connsiteY0" fmla="*/ 879752 h 2243614"/>
              <a:gd name="connsiteX1" fmla="*/ 646034 w 1901418"/>
              <a:gd name="connsiteY1" fmla="*/ 229004 h 2243614"/>
              <a:gd name="connsiteX2" fmla="*/ 37196 w 1901418"/>
              <a:gd name="connsiteY2" fmla="*/ 879752 h 2243614"/>
              <a:gd name="connsiteX3" fmla="*/ 272178 w 1901418"/>
              <a:gd name="connsiteY3" fmla="*/ 2224396 h 2243614"/>
              <a:gd name="connsiteX4" fmla="*/ 881016 w 1901418"/>
              <a:gd name="connsiteY4" fmla="*/ 1573553 h 2243614"/>
              <a:gd name="connsiteX5" fmla="*/ 272178 w 1901418"/>
              <a:gd name="connsiteY5" fmla="*/ 2224396 h 2243614"/>
              <a:gd name="connsiteX6" fmla="*/ 912639 w 1901418"/>
              <a:gd name="connsiteY6" fmla="*/ 899373 h 2243614"/>
              <a:gd name="connsiteX7" fmla="*/ 585836 w 1901418"/>
              <a:gd name="connsiteY7" fmla="*/ 1248751 h 2243614"/>
              <a:gd name="connsiteX8" fmla="*/ 912639 w 1901418"/>
              <a:gd name="connsiteY8" fmla="*/ 899373 h 2243614"/>
              <a:gd name="connsiteX9" fmla="*/ 220171 w 1901418"/>
              <a:gd name="connsiteY9" fmla="*/ 1322665 h 2243614"/>
              <a:gd name="connsiteX10" fmla="*/ 16527 w 1901418"/>
              <a:gd name="connsiteY10" fmla="*/ 1570791 h 2243614"/>
              <a:gd name="connsiteX11" fmla="*/ 220171 w 1901418"/>
              <a:gd name="connsiteY11" fmla="*/ 1322665 h 2243614"/>
              <a:gd name="connsiteX12" fmla="*/ 1852756 w 1901418"/>
              <a:gd name="connsiteY12" fmla="*/ 163758 h 2243614"/>
              <a:gd name="connsiteX13" fmla="*/ 1649112 w 1901418"/>
              <a:gd name="connsiteY13" fmla="*/ 411884 h 2243614"/>
              <a:gd name="connsiteX14" fmla="*/ 1852756 w 1901418"/>
              <a:gd name="connsiteY14" fmla="*/ 163758 h 2243614"/>
              <a:gd name="connsiteX15" fmla="*/ 1855519 w 1901418"/>
              <a:gd name="connsiteY15" fmla="*/ 1275135 h 2243614"/>
              <a:gd name="connsiteX16" fmla="*/ 1528716 w 1901418"/>
              <a:gd name="connsiteY16" fmla="*/ 1624512 h 2243614"/>
              <a:gd name="connsiteX17" fmla="*/ 1855519 w 1901418"/>
              <a:gd name="connsiteY17" fmla="*/ 1275135 h 2243614"/>
              <a:gd name="connsiteX18" fmla="*/ 1246204 w 1901418"/>
              <a:gd name="connsiteY18" fmla="*/ 7357 h 2243614"/>
              <a:gd name="connsiteX19" fmla="*/ 841297 w 1901418"/>
              <a:gd name="connsiteY19" fmla="*/ 464938 h 2243614"/>
              <a:gd name="connsiteX20" fmla="*/ 1246204 w 1901418"/>
              <a:gd name="connsiteY20" fmla="*/ 7357 h 2243614"/>
              <a:gd name="connsiteX21" fmla="*/ 1610059 w 1901418"/>
              <a:gd name="connsiteY21" fmla="*/ 721161 h 2243614"/>
              <a:gd name="connsiteX22" fmla="*/ 1205152 w 1901418"/>
              <a:gd name="connsiteY22" fmla="*/ 1178742 h 2243614"/>
              <a:gd name="connsiteX23" fmla="*/ 1610059 w 1901418"/>
              <a:gd name="connsiteY23" fmla="*/ 721161 h 22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01418" h="2243614">
                <a:moveTo>
                  <a:pt x="37196" y="879752"/>
                </a:moveTo>
                <a:cubicBezTo>
                  <a:pt x="-15287" y="743354"/>
                  <a:pt x="561262" y="47267"/>
                  <a:pt x="646034" y="229004"/>
                </a:cubicBezTo>
                <a:cubicBezTo>
                  <a:pt x="719472" y="386452"/>
                  <a:pt x="89679" y="1016245"/>
                  <a:pt x="37196" y="879752"/>
                </a:cubicBezTo>
                <a:close/>
                <a:moveTo>
                  <a:pt x="272178" y="2224396"/>
                </a:moveTo>
                <a:cubicBezTo>
                  <a:pt x="324661" y="2360890"/>
                  <a:pt x="954454" y="1731001"/>
                  <a:pt x="881016" y="1573553"/>
                </a:cubicBezTo>
                <a:cubicBezTo>
                  <a:pt x="796148" y="1391816"/>
                  <a:pt x="219695" y="2087903"/>
                  <a:pt x="272178" y="2224396"/>
                </a:cubicBezTo>
                <a:close/>
                <a:moveTo>
                  <a:pt x="912639" y="899373"/>
                </a:moveTo>
                <a:cubicBezTo>
                  <a:pt x="832724" y="827269"/>
                  <a:pt x="524686" y="1199506"/>
                  <a:pt x="585836" y="1248751"/>
                </a:cubicBezTo>
                <a:cubicBezTo>
                  <a:pt x="705470" y="1345144"/>
                  <a:pt x="1034368" y="1009292"/>
                  <a:pt x="912639" y="899373"/>
                </a:cubicBezTo>
                <a:close/>
                <a:moveTo>
                  <a:pt x="220171" y="1322665"/>
                </a:moveTo>
                <a:cubicBezTo>
                  <a:pt x="125969" y="1237606"/>
                  <a:pt x="-55577" y="1512784"/>
                  <a:pt x="16527" y="1570791"/>
                </a:cubicBezTo>
                <a:cubicBezTo>
                  <a:pt x="157592" y="1684424"/>
                  <a:pt x="363713" y="1452205"/>
                  <a:pt x="220171" y="1322665"/>
                </a:cubicBezTo>
                <a:close/>
                <a:moveTo>
                  <a:pt x="1852756" y="163758"/>
                </a:moveTo>
                <a:cubicBezTo>
                  <a:pt x="1758554" y="78699"/>
                  <a:pt x="1577008" y="353877"/>
                  <a:pt x="1649112" y="411884"/>
                </a:cubicBezTo>
                <a:cubicBezTo>
                  <a:pt x="1790177" y="525612"/>
                  <a:pt x="1996298" y="293298"/>
                  <a:pt x="1852756" y="163758"/>
                </a:cubicBezTo>
                <a:close/>
                <a:moveTo>
                  <a:pt x="1855519" y="1275135"/>
                </a:moveTo>
                <a:cubicBezTo>
                  <a:pt x="1775604" y="1203031"/>
                  <a:pt x="1467565" y="1575268"/>
                  <a:pt x="1528716" y="1624512"/>
                </a:cubicBezTo>
                <a:cubicBezTo>
                  <a:pt x="1648350" y="1721000"/>
                  <a:pt x="1977248" y="1385053"/>
                  <a:pt x="1855519" y="1275135"/>
                </a:cubicBezTo>
                <a:close/>
                <a:moveTo>
                  <a:pt x="1246204" y="7357"/>
                </a:moveTo>
                <a:cubicBezTo>
                  <a:pt x="1166290" y="-64747"/>
                  <a:pt x="780146" y="415694"/>
                  <a:pt x="841297" y="464938"/>
                </a:cubicBezTo>
                <a:cubicBezTo>
                  <a:pt x="960931" y="561426"/>
                  <a:pt x="1367934" y="117276"/>
                  <a:pt x="1246204" y="7357"/>
                </a:cubicBezTo>
                <a:close/>
                <a:moveTo>
                  <a:pt x="1610059" y="721161"/>
                </a:moveTo>
                <a:cubicBezTo>
                  <a:pt x="1530145" y="649056"/>
                  <a:pt x="1144001" y="1129498"/>
                  <a:pt x="1205152" y="1178742"/>
                </a:cubicBezTo>
                <a:cubicBezTo>
                  <a:pt x="1324786" y="1275230"/>
                  <a:pt x="1731789" y="831079"/>
                  <a:pt x="1610059" y="72116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539629-81E2-499E-93DC-8F2AFEB6FD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1860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KDS 16">
      <a:dk1>
        <a:srgbClr val="2E2E2E"/>
      </a:dk1>
      <a:lt1>
        <a:srgbClr val="FFFFFF"/>
      </a:lt1>
      <a:dk2>
        <a:srgbClr val="2E2E2E"/>
      </a:dk2>
      <a:lt2>
        <a:srgbClr val="FFFFFF"/>
      </a:lt2>
      <a:accent1>
        <a:srgbClr val="26877D"/>
      </a:accent1>
      <a:accent2>
        <a:srgbClr val="ECA320"/>
      </a:accent2>
      <a:accent3>
        <a:srgbClr val="E38691"/>
      </a:accent3>
      <a:accent4>
        <a:srgbClr val="32548D"/>
      </a:accent4>
      <a:accent5>
        <a:srgbClr val="F0EDE8"/>
      </a:accent5>
      <a:accent6>
        <a:srgbClr val="F2DDCA"/>
      </a:accent6>
      <a:hlink>
        <a:srgbClr val="ECA320"/>
      </a:hlink>
      <a:folHlink>
        <a:srgbClr val="2687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985</Words>
  <Application>Microsoft Office PowerPoint</Application>
  <PresentationFormat>Widescreen</PresentationFormat>
  <Paragraphs>96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Lato</vt:lpstr>
      <vt:lpstr>Marcellus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Wildan Kurniawan</dc:creator>
  <cp:lastModifiedBy>Wildan Kurniawan</cp:lastModifiedBy>
  <cp:revision>37</cp:revision>
  <dcterms:created xsi:type="dcterms:W3CDTF">2021-04-23T06:35:50Z</dcterms:created>
  <dcterms:modified xsi:type="dcterms:W3CDTF">2021-05-04T07:53:45Z</dcterms:modified>
</cp:coreProperties>
</file>