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74" r:id="rId2"/>
    <p:sldId id="258" r:id="rId3"/>
    <p:sldId id="289" r:id="rId4"/>
    <p:sldId id="301" r:id="rId5"/>
    <p:sldId id="295" r:id="rId6"/>
    <p:sldId id="302" r:id="rId7"/>
    <p:sldId id="296" r:id="rId8"/>
    <p:sldId id="288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74" autoAdjust="0"/>
    <p:restoredTop sz="65364" autoAdjust="0"/>
  </p:normalViewPr>
  <p:slideViewPr>
    <p:cSldViewPr snapToGrid="0">
      <p:cViewPr>
        <p:scale>
          <a:sx n="76" d="100"/>
          <a:sy n="76" d="100"/>
        </p:scale>
        <p:origin x="-666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ED6E6DF-04EB-4F88-8C26-150C3C20C194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1B57F14-648C-4286-84EC-5694E274F01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0215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Đọc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A175905-0E0C-4693-9180-AEA11ADE927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318214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1688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78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7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70597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5917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99368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3233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5243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96559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029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022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20C1CE-1DE5-44A9-A9CB-E8467452B4F0}" type="datetimeFigureOut">
              <a:rPr lang="en-US" smtClean="0"/>
              <a:t>21/08/2020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EE386B-F76E-43A6-9C37-92AEC993BA6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9218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883036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591096" y="2391138"/>
            <a:ext cx="445032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Bài</a:t>
            </a:r>
            <a:r>
              <a:rPr lang="en-US" sz="5400" b="1" cap="none" spc="0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83: ÔN TẬP</a:t>
            </a:r>
            <a:endParaRPr lang="en-US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3570035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E953302F-FE70-43AE-B2EE-950788C6604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5676"/>
            <a:ext cx="4806623" cy="136013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248700" y="886309"/>
            <a:ext cx="28473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accent1">
                    <a:lumMod val="20000"/>
                    <a:lumOff val="80000"/>
                  </a:schemeClr>
                </a:solidFill>
                <a:latin typeface="Times New Roman" pitchFamily="18" charset="0"/>
                <a:cs typeface="Times New Roman" pitchFamily="18" charset="0"/>
              </a:rPr>
              <a:t>KHỞI ĐỌNG</a:t>
            </a:r>
            <a:endParaRPr lang="en-US" sz="3200" dirty="0">
              <a:solidFill>
                <a:schemeClr val="accent1">
                  <a:lumMod val="20000"/>
                  <a:lumOff val="8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77030" y="739036"/>
            <a:ext cx="3231715" cy="732048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 smtClean="0">
                <a:latin typeface="Times New Roman" pitchFamily="18" charset="0"/>
                <a:cs typeface="Times New Roman" pitchFamily="18" charset="0"/>
              </a:rPr>
              <a:t>KHỞI ĐỘNG</a:t>
            </a:r>
            <a:endParaRPr lang="en-US" sz="28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Clip bank VTV7 - Bài hát ABC vui từng giờ (phụ đề Karaoke)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6405" y="1685809"/>
            <a:ext cx="7678455" cy="4527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4517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786" y="0"/>
            <a:ext cx="881832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150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-1" y="0"/>
            <a:ext cx="8517699" cy="190395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THẢO LUẬN NHÓM ĐÔI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0208" y="2855933"/>
            <a:ext cx="9144000" cy="2404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4702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04379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77191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xplosion 2 3"/>
          <p:cNvSpPr/>
          <p:nvPr/>
        </p:nvSpPr>
        <p:spPr>
          <a:xfrm>
            <a:off x="-1" y="0"/>
            <a:ext cx="8517699" cy="1903956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CHIA SẺ</a:t>
            </a:r>
            <a:endParaRPr lang="en-US" sz="3200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375781" y="2141951"/>
            <a:ext cx="7528142" cy="5878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1.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</a:rPr>
              <a:t>Những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cảnh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vật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nào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được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nói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tới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bài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thơ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? </a:t>
            </a:r>
            <a:endParaRPr lang="en-US" sz="2800" dirty="0">
              <a:ea typeface="Calibri"/>
              <a:cs typeface="Times New Roman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5781" y="3081403"/>
            <a:ext cx="8517698" cy="15788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2.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</a:rPr>
              <a:t>Tìm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ngữ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miêu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tả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bảy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chim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.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"lung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linh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”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dùng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để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miêu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tả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sự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vật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gì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?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Hai</a:t>
            </a:r>
            <a:endParaRPr lang="en-US" sz="2800" dirty="0"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“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rộn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rã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”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điểm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gì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giống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khác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nhau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? </a:t>
            </a:r>
            <a:endParaRPr lang="en-US" sz="2800" dirty="0">
              <a:ea typeface="Calibri"/>
              <a:cs typeface="Times New Roman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75781" y="4885151"/>
            <a:ext cx="7803715" cy="10833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0"/>
              </a:spcAft>
            </a:pP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3.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</a:rPr>
              <a:t>Hai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tiếng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trong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từ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"lung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</a:rPr>
              <a:t>linh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”</a:t>
            </a:r>
            <a:r>
              <a:rPr lang="en-US" sz="2800" dirty="0" smtClean="0"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</a:rPr>
              <a:t>có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điểm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gì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giống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và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>
                <a:latin typeface="Times New Roman"/>
                <a:ea typeface="Times New Roman"/>
                <a:cs typeface="Times New Roman"/>
              </a:rPr>
              <a:t>khác</a:t>
            </a:r>
            <a:r>
              <a:rPr lang="en-US" sz="2800" dirty="0">
                <a:latin typeface="Times New Roman"/>
                <a:ea typeface="Times New Roman"/>
                <a:cs typeface="Times New Roman"/>
              </a:rPr>
              <a:t> </a:t>
            </a:r>
            <a:r>
              <a:rPr lang="en-US" sz="2800" dirty="0" err="1" smtClean="0">
                <a:latin typeface="Times New Roman"/>
                <a:ea typeface="Times New Roman"/>
                <a:cs typeface="Times New Roman"/>
              </a:rPr>
              <a:t>nhau</a:t>
            </a:r>
            <a:r>
              <a:rPr lang="en-US" sz="2800" dirty="0" smtClean="0">
                <a:latin typeface="Times New Roman"/>
                <a:ea typeface="Times New Roman"/>
                <a:cs typeface="Times New Roman"/>
              </a:rPr>
              <a:t> ?</a:t>
            </a:r>
            <a:endParaRPr lang="en-US" sz="2800" dirty="0"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4221430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614"/>
            <a:ext cx="9144000" cy="2093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8230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39CC18D-5848-4288-8B9E-0445428FE4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118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187</TotalTime>
  <Words>87</Words>
  <PresentationFormat>On-screen Show (4:3)</PresentationFormat>
  <Paragraphs>11</Paragraphs>
  <Slides>8</Slides>
  <Notes>1</Notes>
  <HiddenSlides>0</HiddenSlides>
  <MMClips>1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2020-08-06T11:51:30Z</dcterms:created>
  <dcterms:modified xsi:type="dcterms:W3CDTF">2020-08-21T17:25:12Z</dcterms:modified>
</cp:coreProperties>
</file>