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6, 7, 8, 9, 10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36904" r="24256" b="41667"/>
          <a:stretch/>
        </p:blipFill>
        <p:spPr bwMode="auto">
          <a:xfrm>
            <a:off x="-262466" y="3352800"/>
            <a:ext cx="971126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066800" y="1804993"/>
            <a:ext cx="705795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</a:rPr>
              <a:t>Chọn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thích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hợp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với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con </a:t>
            </a:r>
            <a:r>
              <a:rPr lang="en-US" sz="4000" dirty="0" err="1">
                <a:solidFill>
                  <a:srgbClr val="0070C0"/>
                </a:solidFill>
              </a:rPr>
              <a:t>vật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146529" y="37338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30110" r="25459" b="48065"/>
          <a:stretch/>
        </p:blipFill>
        <p:spPr bwMode="auto">
          <a:xfrm>
            <a:off x="-91923" y="3270187"/>
            <a:ext cx="9388323" cy="23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674594" y="4559423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5257800" y="448715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29216" r="29722" b="38660"/>
          <a:stretch/>
        </p:blipFill>
        <p:spPr bwMode="auto">
          <a:xfrm>
            <a:off x="304800" y="2694324"/>
            <a:ext cx="8549189" cy="39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3307444" y="3421275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7781858" y="2967236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919909" y="563880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5168901" y="5638799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 animBg="1"/>
      <p:bldP spid="3" grpId="2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4920" r="25594" b="41568"/>
          <a:stretch/>
        </p:blipFill>
        <p:spPr bwMode="auto">
          <a:xfrm>
            <a:off x="-380999" y="2360029"/>
            <a:ext cx="9677399" cy="27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089636" y="381000"/>
            <a:ext cx="637796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rgbClr val="0070C0"/>
                </a:solidFill>
              </a:rPr>
              <a:t>Chọn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câu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trả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lời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đúng</a:t>
            </a:r>
            <a:r>
              <a:rPr lang="en-US" sz="5400" dirty="0">
                <a:solidFill>
                  <a:srgbClr val="0070C0"/>
                </a:solidFill>
              </a:rPr>
              <a:t>.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-143142" y="1236077"/>
            <a:ext cx="9429954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Cho </a:t>
            </a:r>
            <a:r>
              <a:rPr lang="en-US" sz="3200" dirty="0" err="1">
                <a:solidFill>
                  <a:srgbClr val="0070C0"/>
                </a:solidFill>
              </a:rPr>
              <a:t>thêm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trứng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vào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khay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để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trong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khay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có</a:t>
            </a:r>
            <a:r>
              <a:rPr lang="en-US" sz="3200" dirty="0">
                <a:solidFill>
                  <a:srgbClr val="0070C0"/>
                </a:solidFill>
              </a:rPr>
              <a:t> 8 </a:t>
            </a:r>
            <a:r>
              <a:rPr lang="en-US" sz="3200" dirty="0" err="1">
                <a:solidFill>
                  <a:srgbClr val="0070C0"/>
                </a:solidFill>
              </a:rPr>
              <a:t>quả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trứng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66329" y="289560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27273" r="57697" b="55556"/>
          <a:stretch/>
        </p:blipFill>
        <p:spPr bwMode="auto">
          <a:xfrm>
            <a:off x="152399" y="152400"/>
            <a:ext cx="32474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31300" r="27578" b="41319"/>
          <a:stretch/>
        </p:blipFill>
        <p:spPr bwMode="auto">
          <a:xfrm>
            <a:off x="457200" y="1934028"/>
            <a:ext cx="8189130" cy="332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4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Ư</a:t>
            </a:r>
            <a:br>
              <a:rPr lang="en-US"/>
            </a:br>
            <a:r>
              <a:rPr lang="en-US"/>
              <a:t>`	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26984" r="39204" b="29563"/>
          <a:stretch/>
        </p:blipFill>
        <p:spPr bwMode="auto">
          <a:xfrm>
            <a:off x="990600" y="0"/>
            <a:ext cx="726051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17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51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.VnAvant</vt:lpstr>
      <vt:lpstr>.VnAvantH</vt:lpstr>
      <vt:lpstr>Arial</vt:lpstr>
      <vt:lpstr>Calibri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Ư `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Phạm Thị Bích Lộc (420001072)</cp:lastModifiedBy>
  <cp:revision>9</cp:revision>
  <dcterms:created xsi:type="dcterms:W3CDTF">2006-08-16T00:00:00Z</dcterms:created>
  <dcterms:modified xsi:type="dcterms:W3CDTF">2022-09-20T09:26:01Z</dcterms:modified>
</cp:coreProperties>
</file>