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2" r:id="rId2"/>
    <p:sldMasterId id="2147483684" r:id="rId3"/>
  </p:sldMasterIdLst>
  <p:notesMasterIdLst>
    <p:notesMasterId r:id="rId18"/>
  </p:notesMasterIdLst>
  <p:sldIdLst>
    <p:sldId id="256" r:id="rId4"/>
    <p:sldId id="313" r:id="rId5"/>
    <p:sldId id="312" r:id="rId6"/>
    <p:sldId id="431" r:id="rId7"/>
    <p:sldId id="432" r:id="rId8"/>
    <p:sldId id="433" r:id="rId9"/>
    <p:sldId id="434" r:id="rId10"/>
    <p:sldId id="435" r:id="rId11"/>
    <p:sldId id="436" r:id="rId12"/>
    <p:sldId id="437" r:id="rId13"/>
    <p:sldId id="263" r:id="rId14"/>
    <p:sldId id="270" r:id="rId15"/>
    <p:sldId id="279" r:id="rId16"/>
    <p:sldId id="336"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UTM Avo" panose="02040603050506020204" pitchFamily="18" charset="0"/>
      <p:regular r:id="rId25"/>
      <p:bold r:id="rId26"/>
      <p:italic r:id="rId27"/>
      <p:boldItalic r:id="rId28"/>
    </p:embeddedFont>
  </p:embeddedFontLst>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F7"/>
    <a:srgbClr val="DBF1EA"/>
    <a:srgbClr val="FFE5E5"/>
    <a:srgbClr val="FFCCCC"/>
    <a:srgbClr val="333289"/>
    <a:srgbClr val="FFD944"/>
    <a:srgbClr val="310A0D"/>
    <a:srgbClr val="123C12"/>
    <a:srgbClr val="FF7C80"/>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557" autoAdjust="0"/>
  </p:normalViewPr>
  <p:slideViewPr>
    <p:cSldViewPr snapToGrid="0">
      <p:cViewPr varScale="1">
        <p:scale>
          <a:sx n="71" d="100"/>
          <a:sy n="71" d="100"/>
        </p:scale>
        <p:origin x="78" y="8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Master" Target="slideMasters/slideMaster3.xml"/><Relationship Id="rId21" Type="http://schemas.openxmlformats.org/officeDocument/2006/relationships/font" Target="fonts/font3.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7.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E79C56-6DAA-494A-B0B7-71F262502AD6}" type="datetimeFigureOut">
              <a:rPr lang="en-US" smtClean="0"/>
              <a:t>2/26/2024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2B2F3-1DE3-42E0-A402-B4826F0D7F2F}" type="slidenum">
              <a:rPr lang="en-US" smtClean="0"/>
              <a:t>‹#›</a:t>
            </a:fld>
            <a:endParaRPr lang="en-US"/>
          </a:p>
        </p:txBody>
      </p:sp>
    </p:spTree>
    <p:extLst>
      <p:ext uri="{BB962C8B-B14F-4D97-AF65-F5344CB8AC3E}">
        <p14:creationId xmlns:p14="http://schemas.microsoft.com/office/powerpoint/2010/main" val="3001039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CB359-C368-FAAB-58D5-0D02FBB3D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032F6F-935E-C66B-8985-FCC117989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EBAB38-F9B1-12E8-4194-CD76A9D9AD36}"/>
              </a:ext>
            </a:extLst>
          </p:cNvPr>
          <p:cNvSpPr>
            <a:spLocks noGrp="1"/>
          </p:cNvSpPr>
          <p:nvPr>
            <p:ph type="dt" sz="half" idx="10"/>
          </p:nvPr>
        </p:nvSpPr>
        <p:spPr/>
        <p:txBody>
          <a:bodyPr/>
          <a:lstStyle/>
          <a:p>
            <a:fld id="{9B35F583-0148-4553-964E-C48E0D09F0A7}" type="datetimeFigureOut">
              <a:rPr lang="en-US" smtClean="0"/>
              <a:t>2/26/2024</a:t>
            </a:fld>
            <a:endParaRPr lang="en-US"/>
          </a:p>
        </p:txBody>
      </p:sp>
      <p:sp>
        <p:nvSpPr>
          <p:cNvPr id="5" name="Footer Placeholder 4">
            <a:extLst>
              <a:ext uri="{FF2B5EF4-FFF2-40B4-BE49-F238E27FC236}">
                <a16:creationId xmlns:a16="http://schemas.microsoft.com/office/drawing/2014/main" id="{7510F5B9-0BBA-6237-AA41-7C8A68FB5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3F7DC-A0D2-2B59-3108-A6C6969B3DF2}"/>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36897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10C0-86E6-71B8-02C1-6ADF11245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9FDAF7-A048-683D-CCCC-A63BA5B51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BC5C8-39F6-6DD7-9FBA-7C02F011CA7E}"/>
              </a:ext>
            </a:extLst>
          </p:cNvPr>
          <p:cNvSpPr>
            <a:spLocks noGrp="1"/>
          </p:cNvSpPr>
          <p:nvPr>
            <p:ph type="dt" sz="half" idx="10"/>
          </p:nvPr>
        </p:nvSpPr>
        <p:spPr/>
        <p:txBody>
          <a:bodyPr/>
          <a:lstStyle/>
          <a:p>
            <a:fld id="{9B35F583-0148-4553-964E-C48E0D09F0A7}" type="datetimeFigureOut">
              <a:rPr lang="en-US" smtClean="0"/>
              <a:t>2/26/2024</a:t>
            </a:fld>
            <a:endParaRPr lang="en-US"/>
          </a:p>
        </p:txBody>
      </p:sp>
      <p:sp>
        <p:nvSpPr>
          <p:cNvPr id="5" name="Footer Placeholder 4">
            <a:extLst>
              <a:ext uri="{FF2B5EF4-FFF2-40B4-BE49-F238E27FC236}">
                <a16:creationId xmlns:a16="http://schemas.microsoft.com/office/drawing/2014/main" id="{BEADA172-8CFC-0C43-AABF-1121A5E1C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E851D-8129-DE77-B672-9040F1A251D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472866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A3BDA-1EAA-353D-F8DE-1FA3FAC253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114AA8-3789-CBC3-5C55-CAEDF3B88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B3290-4B06-5823-1D14-C03BE4FA6A47}"/>
              </a:ext>
            </a:extLst>
          </p:cNvPr>
          <p:cNvSpPr>
            <a:spLocks noGrp="1"/>
          </p:cNvSpPr>
          <p:nvPr>
            <p:ph type="dt" sz="half" idx="10"/>
          </p:nvPr>
        </p:nvSpPr>
        <p:spPr/>
        <p:txBody>
          <a:bodyPr/>
          <a:lstStyle/>
          <a:p>
            <a:fld id="{9B35F583-0148-4553-964E-C48E0D09F0A7}" type="datetimeFigureOut">
              <a:rPr lang="en-US" smtClean="0"/>
              <a:t>2/26/2024</a:t>
            </a:fld>
            <a:endParaRPr lang="en-US"/>
          </a:p>
        </p:txBody>
      </p:sp>
      <p:sp>
        <p:nvSpPr>
          <p:cNvPr id="5" name="Footer Placeholder 4">
            <a:extLst>
              <a:ext uri="{FF2B5EF4-FFF2-40B4-BE49-F238E27FC236}">
                <a16:creationId xmlns:a16="http://schemas.microsoft.com/office/drawing/2014/main" id="{647E6A11-9C61-AEB0-DA00-C59F4DD3A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08BEB-E646-E98F-031B-DAA706C808D8}"/>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48243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4949BE-1264-40E4-BDA5-77919F8C2881}"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932537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22738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949BE-1264-40E4-BDA5-77919F8C2881}"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612349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949BE-1264-40E4-BDA5-77919F8C2881}" type="datetimeFigureOut">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190463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949BE-1264-40E4-BDA5-77919F8C2881}" type="datetimeFigureOut">
              <a:rPr lang="en-US" smtClean="0"/>
              <a:t>2/26/2024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449840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949BE-1264-40E4-BDA5-77919F8C2881}" type="datetimeFigureOut">
              <a:rPr lang="en-US" smtClean="0"/>
              <a:t>2/26/2024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94144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949BE-1264-40E4-BDA5-77919F8C2881}" type="datetimeFigureOut">
              <a:rPr lang="en-US" smtClean="0"/>
              <a:t>2/26/2024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928281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18808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D68C-4EF3-3E93-F0E4-7A1EAF30A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CA9882-3F56-BADC-45F5-A1FA9E284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2AE65-1C31-E61D-C80A-17679EA4FBF9}"/>
              </a:ext>
            </a:extLst>
          </p:cNvPr>
          <p:cNvSpPr>
            <a:spLocks noGrp="1"/>
          </p:cNvSpPr>
          <p:nvPr>
            <p:ph type="dt" sz="half" idx="10"/>
          </p:nvPr>
        </p:nvSpPr>
        <p:spPr/>
        <p:txBody>
          <a:bodyPr/>
          <a:lstStyle/>
          <a:p>
            <a:fld id="{9B35F583-0148-4553-964E-C48E0D09F0A7}" type="datetimeFigureOut">
              <a:rPr lang="en-US" smtClean="0"/>
              <a:t>2/26/2024</a:t>
            </a:fld>
            <a:endParaRPr lang="en-US"/>
          </a:p>
        </p:txBody>
      </p:sp>
      <p:sp>
        <p:nvSpPr>
          <p:cNvPr id="5" name="Footer Placeholder 4">
            <a:extLst>
              <a:ext uri="{FF2B5EF4-FFF2-40B4-BE49-F238E27FC236}">
                <a16:creationId xmlns:a16="http://schemas.microsoft.com/office/drawing/2014/main" id="{CB217C64-8BD3-3E2A-43D6-03E984216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A8E1E-00B5-FF84-1631-BE2FDBC6853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502942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912015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49523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064548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63EA-5E16-0164-3BF7-EC6193188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76C1A5-D051-8CD0-E385-04A1BB9C4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5E8B92-5EBB-861C-F641-232B78583BCE}"/>
              </a:ext>
            </a:extLst>
          </p:cNvPr>
          <p:cNvSpPr>
            <a:spLocks noGrp="1"/>
          </p:cNvSpPr>
          <p:nvPr>
            <p:ph type="dt" sz="half" idx="10"/>
          </p:nvPr>
        </p:nvSpPr>
        <p:spPr/>
        <p:txBody>
          <a:bodyPr/>
          <a:lstStyle/>
          <a:p>
            <a:fld id="{27CDEAE1-69FA-42CF-B65D-944C8BD08CC2}" type="datetimeFigureOut">
              <a:rPr lang="en-US" smtClean="0"/>
              <a:t>2/26/2024</a:t>
            </a:fld>
            <a:endParaRPr lang="en-US"/>
          </a:p>
        </p:txBody>
      </p:sp>
      <p:sp>
        <p:nvSpPr>
          <p:cNvPr id="5" name="Footer Placeholder 4">
            <a:extLst>
              <a:ext uri="{FF2B5EF4-FFF2-40B4-BE49-F238E27FC236}">
                <a16:creationId xmlns:a16="http://schemas.microsoft.com/office/drawing/2014/main" id="{07DE1FA5-F0E9-920C-9617-20FF0411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5CBFB-D74C-A513-032C-49C669C55A90}"/>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84594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5FB1-B7B6-E690-03F9-233493113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55743-94AF-F71F-6977-BA5AC7FF2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35840-7275-07FB-4ECD-6A47C5E26F44}"/>
              </a:ext>
            </a:extLst>
          </p:cNvPr>
          <p:cNvSpPr>
            <a:spLocks noGrp="1"/>
          </p:cNvSpPr>
          <p:nvPr>
            <p:ph type="dt" sz="half" idx="10"/>
          </p:nvPr>
        </p:nvSpPr>
        <p:spPr/>
        <p:txBody>
          <a:bodyPr/>
          <a:lstStyle/>
          <a:p>
            <a:fld id="{27CDEAE1-69FA-42CF-B65D-944C8BD08CC2}" type="datetimeFigureOut">
              <a:rPr lang="en-US" smtClean="0"/>
              <a:t>2/26/2024</a:t>
            </a:fld>
            <a:endParaRPr lang="en-US"/>
          </a:p>
        </p:txBody>
      </p:sp>
      <p:sp>
        <p:nvSpPr>
          <p:cNvPr id="5" name="Footer Placeholder 4">
            <a:extLst>
              <a:ext uri="{FF2B5EF4-FFF2-40B4-BE49-F238E27FC236}">
                <a16:creationId xmlns:a16="http://schemas.microsoft.com/office/drawing/2014/main" id="{90F6FB95-8616-2719-0EF2-AD6DA12AD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52DA1-4EAA-5B92-2E1E-54F03167DAD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0520433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5860-AEC1-F21E-9439-AC5E985F83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516979-79D4-4C8A-C601-95DC67AF07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0C1366-F510-43D2-F98E-965A52513E53}"/>
              </a:ext>
            </a:extLst>
          </p:cNvPr>
          <p:cNvSpPr>
            <a:spLocks noGrp="1"/>
          </p:cNvSpPr>
          <p:nvPr>
            <p:ph type="dt" sz="half" idx="10"/>
          </p:nvPr>
        </p:nvSpPr>
        <p:spPr/>
        <p:txBody>
          <a:bodyPr/>
          <a:lstStyle/>
          <a:p>
            <a:fld id="{27CDEAE1-69FA-42CF-B65D-944C8BD08CC2}" type="datetimeFigureOut">
              <a:rPr lang="en-US" smtClean="0"/>
              <a:t>2/26/2024</a:t>
            </a:fld>
            <a:endParaRPr lang="en-US"/>
          </a:p>
        </p:txBody>
      </p:sp>
      <p:sp>
        <p:nvSpPr>
          <p:cNvPr id="5" name="Footer Placeholder 4">
            <a:extLst>
              <a:ext uri="{FF2B5EF4-FFF2-40B4-BE49-F238E27FC236}">
                <a16:creationId xmlns:a16="http://schemas.microsoft.com/office/drawing/2014/main" id="{028A0301-AFD1-A01E-9432-7C0E9BEA6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A5184-EEF7-EE92-A5D4-839DE873B3CE}"/>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7904931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18EF-B2D9-B1BE-C161-D13DE6897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EA824-C61F-1EF0-F51E-18319AA1BC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94C721-113D-8B59-E65F-84AE609CA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02189D-BD29-274B-72ED-B84764A073FE}"/>
              </a:ext>
            </a:extLst>
          </p:cNvPr>
          <p:cNvSpPr>
            <a:spLocks noGrp="1"/>
          </p:cNvSpPr>
          <p:nvPr>
            <p:ph type="dt" sz="half" idx="10"/>
          </p:nvPr>
        </p:nvSpPr>
        <p:spPr/>
        <p:txBody>
          <a:bodyPr/>
          <a:lstStyle/>
          <a:p>
            <a:fld id="{27CDEAE1-69FA-42CF-B65D-944C8BD08CC2}" type="datetimeFigureOut">
              <a:rPr lang="en-US" smtClean="0"/>
              <a:t>2/26/2024</a:t>
            </a:fld>
            <a:endParaRPr lang="en-US"/>
          </a:p>
        </p:txBody>
      </p:sp>
      <p:sp>
        <p:nvSpPr>
          <p:cNvPr id="6" name="Footer Placeholder 5">
            <a:extLst>
              <a:ext uri="{FF2B5EF4-FFF2-40B4-BE49-F238E27FC236}">
                <a16:creationId xmlns:a16="http://schemas.microsoft.com/office/drawing/2014/main" id="{CFECB693-E414-2C0A-CAA5-15C4CB3F7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725BF-2EEF-84C6-2BB1-729C28E20F2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944936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6D48-1528-BF8A-2F89-D761D88DB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901AC-E4A8-58D0-A52E-5CADBFB11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DA3EE9-7C77-EEFC-CE78-00E89BAE8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B90C92-E471-B5F7-6BEC-2CE3E1408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400897-423C-07E1-A10A-7C59F23AA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D8E054-52BB-9483-E1EB-D05C5880E859}"/>
              </a:ext>
            </a:extLst>
          </p:cNvPr>
          <p:cNvSpPr>
            <a:spLocks noGrp="1"/>
          </p:cNvSpPr>
          <p:nvPr>
            <p:ph type="dt" sz="half" idx="10"/>
          </p:nvPr>
        </p:nvSpPr>
        <p:spPr/>
        <p:txBody>
          <a:bodyPr/>
          <a:lstStyle/>
          <a:p>
            <a:fld id="{27CDEAE1-69FA-42CF-B65D-944C8BD08CC2}" type="datetimeFigureOut">
              <a:rPr lang="en-US" smtClean="0"/>
              <a:t>2/26/2024</a:t>
            </a:fld>
            <a:endParaRPr lang="en-US"/>
          </a:p>
        </p:txBody>
      </p:sp>
      <p:sp>
        <p:nvSpPr>
          <p:cNvPr id="8" name="Footer Placeholder 7">
            <a:extLst>
              <a:ext uri="{FF2B5EF4-FFF2-40B4-BE49-F238E27FC236}">
                <a16:creationId xmlns:a16="http://schemas.microsoft.com/office/drawing/2014/main" id="{39EC79F0-876F-DCD2-6992-E25F90C2DA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89AE4E-2FE4-95BC-1725-EACD29A4E573}"/>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2697623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D625-FC08-D663-FF18-8710C7E8A0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14C6F2-7565-5AD1-9625-7F784BA6240B}"/>
              </a:ext>
            </a:extLst>
          </p:cNvPr>
          <p:cNvSpPr>
            <a:spLocks noGrp="1"/>
          </p:cNvSpPr>
          <p:nvPr>
            <p:ph type="dt" sz="half" idx="10"/>
          </p:nvPr>
        </p:nvSpPr>
        <p:spPr/>
        <p:txBody>
          <a:bodyPr/>
          <a:lstStyle/>
          <a:p>
            <a:fld id="{27CDEAE1-69FA-42CF-B65D-944C8BD08CC2}" type="datetimeFigureOut">
              <a:rPr lang="en-US" smtClean="0"/>
              <a:t>2/26/2024</a:t>
            </a:fld>
            <a:endParaRPr lang="en-US"/>
          </a:p>
        </p:txBody>
      </p:sp>
      <p:sp>
        <p:nvSpPr>
          <p:cNvPr id="4" name="Footer Placeholder 3">
            <a:extLst>
              <a:ext uri="{FF2B5EF4-FFF2-40B4-BE49-F238E27FC236}">
                <a16:creationId xmlns:a16="http://schemas.microsoft.com/office/drawing/2014/main" id="{418EB37D-3164-F74D-30C0-A3CF9C906B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D8DA1A-C6DA-15F4-F28F-12A6846DE7B6}"/>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0988333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373B0-FE23-81C5-1342-81A7DE13F603}"/>
              </a:ext>
            </a:extLst>
          </p:cNvPr>
          <p:cNvSpPr>
            <a:spLocks noGrp="1"/>
          </p:cNvSpPr>
          <p:nvPr>
            <p:ph type="dt" sz="half" idx="10"/>
          </p:nvPr>
        </p:nvSpPr>
        <p:spPr/>
        <p:txBody>
          <a:bodyPr/>
          <a:lstStyle/>
          <a:p>
            <a:fld id="{27CDEAE1-69FA-42CF-B65D-944C8BD08CC2}" type="datetimeFigureOut">
              <a:rPr lang="en-US" smtClean="0"/>
              <a:t>2/26/2024</a:t>
            </a:fld>
            <a:endParaRPr lang="en-US"/>
          </a:p>
        </p:txBody>
      </p:sp>
      <p:sp>
        <p:nvSpPr>
          <p:cNvPr id="3" name="Footer Placeholder 2">
            <a:extLst>
              <a:ext uri="{FF2B5EF4-FFF2-40B4-BE49-F238E27FC236}">
                <a16:creationId xmlns:a16="http://schemas.microsoft.com/office/drawing/2014/main" id="{71A0B33B-6F6D-08CE-F79B-EDC97DD9C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02294D-94A1-C185-CA85-2DE03FE4CCC7}"/>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527883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7DA0A-999E-F79D-3D7B-BC0F80AB9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93E550-A2B2-1FD4-FC5E-0155D7D38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FD8D4-E3E9-3387-ECDD-20703B5339EC}"/>
              </a:ext>
            </a:extLst>
          </p:cNvPr>
          <p:cNvSpPr>
            <a:spLocks noGrp="1"/>
          </p:cNvSpPr>
          <p:nvPr>
            <p:ph type="dt" sz="half" idx="10"/>
          </p:nvPr>
        </p:nvSpPr>
        <p:spPr/>
        <p:txBody>
          <a:bodyPr/>
          <a:lstStyle/>
          <a:p>
            <a:fld id="{9B35F583-0148-4553-964E-C48E0D09F0A7}" type="datetimeFigureOut">
              <a:rPr lang="en-US" smtClean="0"/>
              <a:t>2/26/2024</a:t>
            </a:fld>
            <a:endParaRPr lang="en-US"/>
          </a:p>
        </p:txBody>
      </p:sp>
      <p:sp>
        <p:nvSpPr>
          <p:cNvPr id="5" name="Footer Placeholder 4">
            <a:extLst>
              <a:ext uri="{FF2B5EF4-FFF2-40B4-BE49-F238E27FC236}">
                <a16:creationId xmlns:a16="http://schemas.microsoft.com/office/drawing/2014/main" id="{F5FE3999-2E2F-4649-76D3-B231DD652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3A913-02D6-7024-9DDD-B530DE88D33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514561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5DBE-06F2-A90E-2773-94F846419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090A59-53B7-5DAD-4D2D-46531514A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C06CDE-6ADF-3AE3-6DFD-D9A0EC8BB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B2EB0-C857-5536-3D6F-AEB2489AF9A7}"/>
              </a:ext>
            </a:extLst>
          </p:cNvPr>
          <p:cNvSpPr>
            <a:spLocks noGrp="1"/>
          </p:cNvSpPr>
          <p:nvPr>
            <p:ph type="dt" sz="half" idx="10"/>
          </p:nvPr>
        </p:nvSpPr>
        <p:spPr/>
        <p:txBody>
          <a:bodyPr/>
          <a:lstStyle/>
          <a:p>
            <a:fld id="{27CDEAE1-69FA-42CF-B65D-944C8BD08CC2}" type="datetimeFigureOut">
              <a:rPr lang="en-US" smtClean="0"/>
              <a:t>2/26/2024</a:t>
            </a:fld>
            <a:endParaRPr lang="en-US"/>
          </a:p>
        </p:txBody>
      </p:sp>
      <p:sp>
        <p:nvSpPr>
          <p:cNvPr id="6" name="Footer Placeholder 5">
            <a:extLst>
              <a:ext uri="{FF2B5EF4-FFF2-40B4-BE49-F238E27FC236}">
                <a16:creationId xmlns:a16="http://schemas.microsoft.com/office/drawing/2014/main" id="{63D6DA25-59E1-8576-4DDB-60DD5B5CB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E5CBE-DCE2-C05B-F325-632066928EA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3580172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A1A3-C002-BE74-93F5-FDB4A1AC8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77B58-B74F-002B-32B6-14E76C63A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11DC5D-FF3E-4100-4F80-E4D1073F8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A2486-3500-0000-44B3-599E88FABF10}"/>
              </a:ext>
            </a:extLst>
          </p:cNvPr>
          <p:cNvSpPr>
            <a:spLocks noGrp="1"/>
          </p:cNvSpPr>
          <p:nvPr>
            <p:ph type="dt" sz="half" idx="10"/>
          </p:nvPr>
        </p:nvSpPr>
        <p:spPr/>
        <p:txBody>
          <a:bodyPr/>
          <a:lstStyle/>
          <a:p>
            <a:fld id="{27CDEAE1-69FA-42CF-B65D-944C8BD08CC2}" type="datetimeFigureOut">
              <a:rPr lang="en-US" smtClean="0"/>
              <a:t>2/26/2024</a:t>
            </a:fld>
            <a:endParaRPr lang="en-US"/>
          </a:p>
        </p:txBody>
      </p:sp>
      <p:sp>
        <p:nvSpPr>
          <p:cNvPr id="6" name="Footer Placeholder 5">
            <a:extLst>
              <a:ext uri="{FF2B5EF4-FFF2-40B4-BE49-F238E27FC236}">
                <a16:creationId xmlns:a16="http://schemas.microsoft.com/office/drawing/2014/main" id="{595029E0-8C18-D056-9955-D030C24E8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773AE-FB84-2633-7C9E-CF58AF68EAD8}"/>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7081629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93D7-77AB-6883-3786-975512956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748A89-586A-D3F5-2955-B2C04E3398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291DF-C5C3-9C6D-FABE-2704A8FE99BF}"/>
              </a:ext>
            </a:extLst>
          </p:cNvPr>
          <p:cNvSpPr>
            <a:spLocks noGrp="1"/>
          </p:cNvSpPr>
          <p:nvPr>
            <p:ph type="dt" sz="half" idx="10"/>
          </p:nvPr>
        </p:nvSpPr>
        <p:spPr/>
        <p:txBody>
          <a:bodyPr/>
          <a:lstStyle/>
          <a:p>
            <a:fld id="{27CDEAE1-69FA-42CF-B65D-944C8BD08CC2}" type="datetimeFigureOut">
              <a:rPr lang="en-US" smtClean="0"/>
              <a:t>2/26/2024</a:t>
            </a:fld>
            <a:endParaRPr lang="en-US"/>
          </a:p>
        </p:txBody>
      </p:sp>
      <p:sp>
        <p:nvSpPr>
          <p:cNvPr id="5" name="Footer Placeholder 4">
            <a:extLst>
              <a:ext uri="{FF2B5EF4-FFF2-40B4-BE49-F238E27FC236}">
                <a16:creationId xmlns:a16="http://schemas.microsoft.com/office/drawing/2014/main" id="{A4A8887F-0F21-1832-AFB6-2C135249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75050-4C27-476B-843C-DD44B93ADC8F}"/>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8004644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EFA051-CA26-FA49-A07B-5EA4E5FC9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B17C35-63EA-6A66-24CE-146DFB5856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6019F-AA6A-078D-9D2E-AB27C7AACBA0}"/>
              </a:ext>
            </a:extLst>
          </p:cNvPr>
          <p:cNvSpPr>
            <a:spLocks noGrp="1"/>
          </p:cNvSpPr>
          <p:nvPr>
            <p:ph type="dt" sz="half" idx="10"/>
          </p:nvPr>
        </p:nvSpPr>
        <p:spPr/>
        <p:txBody>
          <a:bodyPr/>
          <a:lstStyle/>
          <a:p>
            <a:fld id="{27CDEAE1-69FA-42CF-B65D-944C8BD08CC2}" type="datetimeFigureOut">
              <a:rPr lang="en-US" smtClean="0"/>
              <a:t>2/26/2024</a:t>
            </a:fld>
            <a:endParaRPr lang="en-US"/>
          </a:p>
        </p:txBody>
      </p:sp>
      <p:sp>
        <p:nvSpPr>
          <p:cNvPr id="5" name="Footer Placeholder 4">
            <a:extLst>
              <a:ext uri="{FF2B5EF4-FFF2-40B4-BE49-F238E27FC236}">
                <a16:creationId xmlns:a16="http://schemas.microsoft.com/office/drawing/2014/main" id="{C438E183-218B-EC4C-402E-8CFDF480A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3DF49-864D-94D6-0F01-4C5F95F2896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594679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10D7-43E2-27E6-B52B-80214C7A8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B1AF0-1660-95CB-8909-C7079FB0B4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2CF109-C42D-ABD0-92C8-8E04F6898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43B5F6-C21A-532C-A7A0-20FFA9B88BCF}"/>
              </a:ext>
            </a:extLst>
          </p:cNvPr>
          <p:cNvSpPr>
            <a:spLocks noGrp="1"/>
          </p:cNvSpPr>
          <p:nvPr>
            <p:ph type="dt" sz="half" idx="10"/>
          </p:nvPr>
        </p:nvSpPr>
        <p:spPr/>
        <p:txBody>
          <a:bodyPr/>
          <a:lstStyle/>
          <a:p>
            <a:fld id="{9B35F583-0148-4553-964E-C48E0D09F0A7}" type="datetimeFigureOut">
              <a:rPr lang="en-US" smtClean="0"/>
              <a:t>2/26/2024</a:t>
            </a:fld>
            <a:endParaRPr lang="en-US"/>
          </a:p>
        </p:txBody>
      </p:sp>
      <p:sp>
        <p:nvSpPr>
          <p:cNvPr id="6" name="Footer Placeholder 5">
            <a:extLst>
              <a:ext uri="{FF2B5EF4-FFF2-40B4-BE49-F238E27FC236}">
                <a16:creationId xmlns:a16="http://schemas.microsoft.com/office/drawing/2014/main" id="{36C4B400-062F-F623-23E7-2F390EBF3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3765A9-6170-524F-1675-81BB3793209B}"/>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260706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7FFF5-B0CD-4F13-AC32-B2D3C699D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D59DCE-D1E5-36F7-3C1C-28022F721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AE6A7-B025-35F2-355E-7BB5EAA86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4B650-45FF-38E4-C8D8-C877757FA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899E66-9168-3AF3-51A1-AC9160720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53256E-39DB-9C33-4E7F-391F27F04C47}"/>
              </a:ext>
            </a:extLst>
          </p:cNvPr>
          <p:cNvSpPr>
            <a:spLocks noGrp="1"/>
          </p:cNvSpPr>
          <p:nvPr>
            <p:ph type="dt" sz="half" idx="10"/>
          </p:nvPr>
        </p:nvSpPr>
        <p:spPr/>
        <p:txBody>
          <a:bodyPr/>
          <a:lstStyle/>
          <a:p>
            <a:fld id="{9B35F583-0148-4553-964E-C48E0D09F0A7}" type="datetimeFigureOut">
              <a:rPr lang="en-US" smtClean="0"/>
              <a:t>2/26/2024</a:t>
            </a:fld>
            <a:endParaRPr lang="en-US"/>
          </a:p>
        </p:txBody>
      </p:sp>
      <p:sp>
        <p:nvSpPr>
          <p:cNvPr id="8" name="Footer Placeholder 7">
            <a:extLst>
              <a:ext uri="{FF2B5EF4-FFF2-40B4-BE49-F238E27FC236}">
                <a16:creationId xmlns:a16="http://schemas.microsoft.com/office/drawing/2014/main" id="{62B8C339-1E2E-D100-3748-06F1DA82AF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6C3A0B-C84F-EB4D-66BA-36B5DCDD7917}"/>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77613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6ED7-C03A-95E1-BC49-5FD53FCD9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8AF172-E041-99AC-255A-8B5AB21FC198}"/>
              </a:ext>
            </a:extLst>
          </p:cNvPr>
          <p:cNvSpPr>
            <a:spLocks noGrp="1"/>
          </p:cNvSpPr>
          <p:nvPr>
            <p:ph type="dt" sz="half" idx="10"/>
          </p:nvPr>
        </p:nvSpPr>
        <p:spPr/>
        <p:txBody>
          <a:bodyPr/>
          <a:lstStyle/>
          <a:p>
            <a:fld id="{9B35F583-0148-4553-964E-C48E0D09F0A7}" type="datetimeFigureOut">
              <a:rPr lang="en-US" smtClean="0"/>
              <a:t>2/26/2024</a:t>
            </a:fld>
            <a:endParaRPr lang="en-US"/>
          </a:p>
        </p:txBody>
      </p:sp>
      <p:sp>
        <p:nvSpPr>
          <p:cNvPr id="4" name="Footer Placeholder 3">
            <a:extLst>
              <a:ext uri="{FF2B5EF4-FFF2-40B4-BE49-F238E27FC236}">
                <a16:creationId xmlns:a16="http://schemas.microsoft.com/office/drawing/2014/main" id="{2AC00131-E27D-75AB-A7EA-C5355539F7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567D31-2DC5-DB2A-29BF-E0835B1015D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237201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01730-6A3E-18EC-47DD-A614769CD06C}"/>
              </a:ext>
            </a:extLst>
          </p:cNvPr>
          <p:cNvSpPr>
            <a:spLocks noGrp="1"/>
          </p:cNvSpPr>
          <p:nvPr>
            <p:ph type="dt" sz="half" idx="10"/>
          </p:nvPr>
        </p:nvSpPr>
        <p:spPr/>
        <p:txBody>
          <a:bodyPr/>
          <a:lstStyle/>
          <a:p>
            <a:fld id="{9B35F583-0148-4553-964E-C48E0D09F0A7}" type="datetimeFigureOut">
              <a:rPr lang="en-US" smtClean="0"/>
              <a:t>2/26/2024</a:t>
            </a:fld>
            <a:endParaRPr lang="en-US"/>
          </a:p>
        </p:txBody>
      </p:sp>
      <p:sp>
        <p:nvSpPr>
          <p:cNvPr id="3" name="Footer Placeholder 2">
            <a:extLst>
              <a:ext uri="{FF2B5EF4-FFF2-40B4-BE49-F238E27FC236}">
                <a16:creationId xmlns:a16="http://schemas.microsoft.com/office/drawing/2014/main" id="{F14E3FDD-3A6C-B024-AEC6-BED99AB03C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FCE5AC-7F66-41A2-B146-4000CBB93B8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468019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3546-C49D-9798-0C37-F80C19352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DCA46A-6FFF-8B45-A293-C794CFBD6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469AA1-2D1A-3054-CDD6-567969990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22BBB5-2CDF-8FC1-981F-4A0C5518ABC3}"/>
              </a:ext>
            </a:extLst>
          </p:cNvPr>
          <p:cNvSpPr>
            <a:spLocks noGrp="1"/>
          </p:cNvSpPr>
          <p:nvPr>
            <p:ph type="dt" sz="half" idx="10"/>
          </p:nvPr>
        </p:nvSpPr>
        <p:spPr/>
        <p:txBody>
          <a:bodyPr/>
          <a:lstStyle/>
          <a:p>
            <a:fld id="{9B35F583-0148-4553-964E-C48E0D09F0A7}" type="datetimeFigureOut">
              <a:rPr lang="en-US" smtClean="0"/>
              <a:t>2/26/2024</a:t>
            </a:fld>
            <a:endParaRPr lang="en-US"/>
          </a:p>
        </p:txBody>
      </p:sp>
      <p:sp>
        <p:nvSpPr>
          <p:cNvPr id="6" name="Footer Placeholder 5">
            <a:extLst>
              <a:ext uri="{FF2B5EF4-FFF2-40B4-BE49-F238E27FC236}">
                <a16:creationId xmlns:a16="http://schemas.microsoft.com/office/drawing/2014/main" id="{D1DFD70F-5533-0BBF-9AEF-91CAC5B0FE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8F2FB-2DEE-F0A1-465D-C673D1397229}"/>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23220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39B4-E217-B28D-30FF-2C0AB0D75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43FFDC-E88F-1F0C-ECF0-7AA21FFA7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CBE10CB-D284-A341-F846-78EED0D97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D62789-07EF-DBB0-122A-BEA8179E60B0}"/>
              </a:ext>
            </a:extLst>
          </p:cNvPr>
          <p:cNvSpPr>
            <a:spLocks noGrp="1"/>
          </p:cNvSpPr>
          <p:nvPr>
            <p:ph type="dt" sz="half" idx="10"/>
          </p:nvPr>
        </p:nvSpPr>
        <p:spPr/>
        <p:txBody>
          <a:bodyPr/>
          <a:lstStyle/>
          <a:p>
            <a:fld id="{9B35F583-0148-4553-964E-C48E0D09F0A7}" type="datetimeFigureOut">
              <a:rPr lang="en-US" smtClean="0"/>
              <a:t>2/26/2024</a:t>
            </a:fld>
            <a:endParaRPr lang="en-US"/>
          </a:p>
        </p:txBody>
      </p:sp>
      <p:sp>
        <p:nvSpPr>
          <p:cNvPr id="6" name="Footer Placeholder 5">
            <a:extLst>
              <a:ext uri="{FF2B5EF4-FFF2-40B4-BE49-F238E27FC236}">
                <a16:creationId xmlns:a16="http://schemas.microsoft.com/office/drawing/2014/main" id="{375C2917-4D78-E2C5-B240-2C83A2A02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4E6FDF-BCDB-7F7A-F813-4FDA4DCAD79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777117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CE697A-28CD-EDD6-6415-D3C701EC5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0A0CBA-D392-B3C6-11C8-2B7A43CDA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FCAAC-A88B-1C44-0137-1A638B2A3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UTM Avo" panose="02040603050506020204" pitchFamily="18" charset="0"/>
              </a:defRPr>
            </a:lvl1pPr>
          </a:lstStyle>
          <a:p>
            <a:fld id="{9B35F583-0148-4553-964E-C48E0D09F0A7}" type="datetimeFigureOut">
              <a:rPr lang="en-US" smtClean="0"/>
              <a:pPr/>
              <a:t>2/26/2024</a:t>
            </a:fld>
            <a:endParaRPr lang="en-US"/>
          </a:p>
        </p:txBody>
      </p:sp>
      <p:sp>
        <p:nvSpPr>
          <p:cNvPr id="5" name="Footer Placeholder 4">
            <a:extLst>
              <a:ext uri="{FF2B5EF4-FFF2-40B4-BE49-F238E27FC236}">
                <a16:creationId xmlns:a16="http://schemas.microsoft.com/office/drawing/2014/main" id="{C98EEFD4-4D1A-FAD6-8C8F-648DA608D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UTM Avo" panose="02040603050506020204" pitchFamily="18" charset="0"/>
              </a:defRPr>
            </a:lvl1pPr>
          </a:lstStyle>
          <a:p>
            <a:endParaRPr lang="en-US"/>
          </a:p>
        </p:txBody>
      </p:sp>
      <p:sp>
        <p:nvSpPr>
          <p:cNvPr id="6" name="Slide Number Placeholder 5">
            <a:extLst>
              <a:ext uri="{FF2B5EF4-FFF2-40B4-BE49-F238E27FC236}">
                <a16:creationId xmlns:a16="http://schemas.microsoft.com/office/drawing/2014/main" id="{10BC7197-0211-521E-ABF8-E35EA0FC8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UTM Avo" panose="02040603050506020204" pitchFamily="18" charset="0"/>
              </a:defRPr>
            </a:lvl1pPr>
          </a:lstStyle>
          <a:p>
            <a:fld id="{E5E96640-AC40-4FB1-869D-32BD2614E6D2}" type="slidenum">
              <a:rPr lang="en-US" smtClean="0"/>
              <a:pPr/>
              <a:t>‹#›</a:t>
            </a:fld>
            <a:endParaRPr lang="en-US"/>
          </a:p>
        </p:txBody>
      </p:sp>
    </p:spTree>
    <p:extLst>
      <p:ext uri="{BB962C8B-B14F-4D97-AF65-F5344CB8AC3E}">
        <p14:creationId xmlns:p14="http://schemas.microsoft.com/office/powerpoint/2010/main" val="101289674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UTM Avo" panose="0204060305050602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UTM Avo" panose="0204060305050602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UTM Avo" panose="0204060305050602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TM Avo" panose="0204060305050602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TM Avo" panose="0204060305050602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TM Avo" panose="0204060305050602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949BE-1264-40E4-BDA5-77919F8C2881}" type="datetimeFigureOut">
              <a:rPr lang="en-US" smtClean="0"/>
              <a:t>2/26/2024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76ABB-7A76-4521-92C4-E4A5C9A8EA59}" type="slidenum">
              <a:rPr lang="en-US" smtClean="0"/>
              <a:t>‹#›</a:t>
            </a:fld>
            <a:endParaRPr lang="en-US"/>
          </a:p>
        </p:txBody>
      </p:sp>
    </p:spTree>
    <p:extLst>
      <p:ext uri="{BB962C8B-B14F-4D97-AF65-F5344CB8AC3E}">
        <p14:creationId xmlns:p14="http://schemas.microsoft.com/office/powerpoint/2010/main" val="41326095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CB8E471B-AE77-BA89-2C2C-3C1B3FFC444A}"/>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AD2C8457-2C65-AECF-4226-BAA6D30A4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05DB20-E44C-5BFC-4FA7-C96AFFC98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4B673-F1CA-CC81-D3CF-2EA41B43D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EAE1-69FA-42CF-B65D-944C8BD08CC2}" type="datetimeFigureOut">
              <a:rPr lang="en-US" smtClean="0"/>
              <a:t>2/26/2024</a:t>
            </a:fld>
            <a:endParaRPr lang="en-US"/>
          </a:p>
        </p:txBody>
      </p:sp>
      <p:sp>
        <p:nvSpPr>
          <p:cNvPr id="5" name="Footer Placeholder 4">
            <a:extLst>
              <a:ext uri="{FF2B5EF4-FFF2-40B4-BE49-F238E27FC236}">
                <a16:creationId xmlns:a16="http://schemas.microsoft.com/office/drawing/2014/main" id="{7925DDE0-5353-BD71-71EC-BEA2574C6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E4915A-B8CD-FCF9-59A0-649E8CB84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CAD0A-DAF0-46D1-BC9F-C74D80005738}" type="slidenum">
              <a:rPr lang="en-US" smtClean="0"/>
              <a:t>‹#›</a:t>
            </a:fld>
            <a:endParaRPr lang="en-US"/>
          </a:p>
        </p:txBody>
      </p:sp>
    </p:spTree>
    <p:extLst>
      <p:ext uri="{BB962C8B-B14F-4D97-AF65-F5344CB8AC3E}">
        <p14:creationId xmlns:p14="http://schemas.microsoft.com/office/powerpoint/2010/main" val="4878610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hoc10.vn/doc-sach/tieng-viet-4-tap-2/1/388/82/" TargetMode="External"/><Relationship Id="rId2" Type="http://schemas.openxmlformats.org/officeDocument/2006/relationships/image" Target="../media/image20.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26.png"/><Relationship Id="rId2" Type="http://schemas.openxmlformats.org/officeDocument/2006/relationships/slideLayout" Target="../slideLayouts/slideLayout23.xml"/><Relationship Id="rId1" Type="http://schemas.openxmlformats.org/officeDocument/2006/relationships/tags" Target="../tags/tag1.xml"/><Relationship Id="rId6" Type="http://schemas.microsoft.com/office/2007/relationships/hdphoto" Target="../media/hdphoto2.wdp"/><Relationship Id="rId5" Type="http://schemas.openxmlformats.org/officeDocument/2006/relationships/image" Target="../media/image25.png"/><Relationship Id="rId4" Type="http://schemas.openxmlformats.org/officeDocument/2006/relationships/hyperlink" Target="https://www.facebook.com/groups/hoc10donghanhcunggiaovientieuhoc"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ieng-viet-4-tap-2/1/388/82/"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hoc10.vn/luyen-tap/11588" TargetMode="Externa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5.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3A7158-F256-0F37-DC68-7D8AA6BFCB04}"/>
              </a:ext>
            </a:extLst>
          </p:cNvPr>
          <p:cNvSpPr txBox="1"/>
          <p:nvPr/>
        </p:nvSpPr>
        <p:spPr>
          <a:xfrm>
            <a:off x="8910084" y="141514"/>
            <a:ext cx="3281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TIẾNG VIỆT 4</a:t>
            </a:r>
          </a:p>
        </p:txBody>
      </p:sp>
      <p:sp>
        <p:nvSpPr>
          <p:cNvPr id="5" name="Rectangle 4">
            <a:extLst>
              <a:ext uri="{FF2B5EF4-FFF2-40B4-BE49-F238E27FC236}">
                <a16:creationId xmlns:a16="http://schemas.microsoft.com/office/drawing/2014/main" id="{824A85AF-B5D2-9AE2-F443-FFA2E121B5BA}"/>
              </a:ext>
            </a:extLst>
          </p:cNvPr>
          <p:cNvSpPr/>
          <p:nvPr/>
        </p:nvSpPr>
        <p:spPr>
          <a:xfrm>
            <a:off x="10994960" y="730646"/>
            <a:ext cx="990977"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Tập</a:t>
            </a:r>
            <a:r>
              <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 </a:t>
            </a:r>
            <a:r>
              <a:rPr lang="en-US" sz="2400" kern="0" dirty="0">
                <a:solidFill>
                  <a:srgbClr val="FFFFFF"/>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sym typeface="Arial"/>
              </a:rPr>
              <a:t>2</a:t>
            </a:r>
            <a:endPar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endParaRPr>
          </a:p>
        </p:txBody>
      </p:sp>
      <p:sp>
        <p:nvSpPr>
          <p:cNvPr id="10" name="Google Shape;54;p1">
            <a:extLst>
              <a:ext uri="{FF2B5EF4-FFF2-40B4-BE49-F238E27FC236}">
                <a16:creationId xmlns:a16="http://schemas.microsoft.com/office/drawing/2014/main" id="{E2DA8A9E-0953-ED8C-7BAC-84F79CDCD854}"/>
              </a:ext>
            </a:extLst>
          </p:cNvPr>
          <p:cNvSpPr txBox="1">
            <a:spLocks/>
          </p:cNvSpPr>
          <p:nvPr/>
        </p:nvSpPr>
        <p:spPr>
          <a:xfrm>
            <a:off x="0" y="2324413"/>
            <a:ext cx="12192000" cy="2209174"/>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4800" b="1" i="0" u="none" strike="noStrike" kern="0" cap="none" spc="0" normalizeH="0" baseline="0" noProof="0" dirty="0" err="1">
                <a:ln>
                  <a:noFill/>
                </a:ln>
                <a:solidFill>
                  <a:srgbClr val="002060"/>
                </a:solidFill>
                <a:effectLst/>
                <a:uLnTx/>
                <a:uFillTx/>
                <a:latin typeface="UTM Avo" panose="02040603050506020204" pitchFamily="18" charset="0"/>
                <a:cs typeface="Calibri"/>
                <a:sym typeface="Calibri"/>
              </a:rPr>
              <a:t>Tuần</a:t>
            </a:r>
            <a:r>
              <a:rPr kumimoji="0" lang="en-US" sz="48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rPr>
              <a:t> </a:t>
            </a:r>
            <a:r>
              <a:rPr lang="en-US" sz="4800" b="1" kern="0" dirty="0">
                <a:solidFill>
                  <a:srgbClr val="002060"/>
                </a:solidFill>
                <a:latin typeface="UTM Avo" panose="02040603050506020204" pitchFamily="18" charset="0"/>
              </a:rPr>
              <a:t>29</a:t>
            </a:r>
            <a:endParaRPr kumimoji="0" lang="en-US" sz="48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endParaRP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vi-VN" sz="48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Luyện từ và câu: Mở rộng vốn từ: Ý chí</a:t>
            </a:r>
            <a:endParaRPr kumimoji="0" lang="vi-VN" sz="4800" b="1" i="0" u="none" strike="noStrike" kern="0" cap="none" spc="0" normalizeH="0" baseline="0" noProof="0" dirty="0">
              <a:ln>
                <a:noFill/>
              </a:ln>
              <a:solidFill>
                <a:srgbClr val="FF0000"/>
              </a:solidFill>
              <a:effectLst/>
              <a:uLnTx/>
              <a:uFillTx/>
              <a:latin typeface="UTM Avo" panose="02040603050506020204" pitchFamily="18" charset="0"/>
              <a:cs typeface="Calibri"/>
              <a:sym typeface="Calibri"/>
            </a:endParaRPr>
          </a:p>
        </p:txBody>
      </p:sp>
    </p:spTree>
    <p:extLst>
      <p:ext uri="{BB962C8B-B14F-4D97-AF65-F5344CB8AC3E}">
        <p14:creationId xmlns:p14="http://schemas.microsoft.com/office/powerpoint/2010/main" val="3438162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CA90F16-1564-8743-764F-2DB30D014C37}"/>
            </a:ext>
          </a:extLst>
        </p:cNvPr>
        <p:cNvGrpSpPr/>
        <p:nvPr/>
      </p:nvGrpSpPr>
      <p:grpSpPr>
        <a:xfrm>
          <a:off x="0" y="0"/>
          <a:ext cx="0" cy="0"/>
          <a:chOff x="0" y="0"/>
          <a:chExt cx="0" cy="0"/>
        </a:xfrm>
      </p:grpSpPr>
      <p:sp>
        <p:nvSpPr>
          <p:cNvPr id="5" name="Google Shape;186;p13">
            <a:extLst>
              <a:ext uri="{FF2B5EF4-FFF2-40B4-BE49-F238E27FC236}">
                <a16:creationId xmlns:a16="http://schemas.microsoft.com/office/drawing/2014/main" id="{87BF164E-549F-4492-8C0F-EF7C4E38C9A4}"/>
              </a:ext>
            </a:extLst>
          </p:cNvPr>
          <p:cNvSpPr/>
          <p:nvPr/>
        </p:nvSpPr>
        <p:spPr>
          <a:xfrm>
            <a:off x="0" y="1685041"/>
            <a:ext cx="3924300" cy="711200"/>
          </a:xfrm>
          <a:prstGeom prst="homePlate">
            <a:avLst>
              <a:gd name="adj" fmla="val 50000"/>
            </a:avLst>
          </a:prstGeom>
          <a:solidFill>
            <a:srgbClr val="C00000"/>
          </a:solidFill>
          <a:ln w="38100" cap="flat" cmpd="sng">
            <a:solidFill>
              <a:srgbClr val="C00000"/>
            </a:solidFill>
            <a:prstDash val="solid"/>
            <a:round/>
            <a:headEnd type="none" w="sm" len="sm"/>
            <a:tailEnd type="none" w="sm" len="sm"/>
          </a:ln>
        </p:spPr>
        <p:txBody>
          <a:bodyPr spcFirstLastPara="1" wrap="square" lIns="60950" tIns="30467" rIns="60950" bIns="30467" anchor="ctr" anchorCtr="0">
            <a:noAutofit/>
          </a:bodyPr>
          <a:lstStyle/>
          <a:p>
            <a:pPr algn="ctr">
              <a:buClr>
                <a:srgbClr val="000000"/>
              </a:buClr>
              <a:buFont typeface="Arial"/>
              <a:buNone/>
            </a:pPr>
            <a:r>
              <a:rPr lang="en-US" sz="2800" b="1" kern="0">
                <a:solidFill>
                  <a:srgbClr val="FFFFFF"/>
                </a:solidFill>
                <a:latin typeface="UTM Avo" panose="02040603050506020204" pitchFamily="18" charset="0"/>
                <a:cs typeface="Arial"/>
                <a:sym typeface="Arial"/>
              </a:rPr>
              <a:t>Đoạn văn gợi ý</a:t>
            </a:r>
            <a:endParaRPr lang="en-US" sz="2800" b="1" kern="0" dirty="0">
              <a:solidFill>
                <a:srgbClr val="FFFFFF"/>
              </a:solidFill>
              <a:latin typeface="UTM Avo" panose="02040603050506020204" pitchFamily="18" charset="0"/>
              <a:cs typeface="Arial"/>
              <a:sym typeface="Arial"/>
            </a:endParaRPr>
          </a:p>
        </p:txBody>
      </p:sp>
      <p:sp>
        <p:nvSpPr>
          <p:cNvPr id="9" name="Google Shape;187;p13">
            <a:extLst>
              <a:ext uri="{FF2B5EF4-FFF2-40B4-BE49-F238E27FC236}">
                <a16:creationId xmlns:a16="http://schemas.microsoft.com/office/drawing/2014/main" id="{6336C48E-7EDD-8C59-2F54-A3737716EBAC}"/>
              </a:ext>
            </a:extLst>
          </p:cNvPr>
          <p:cNvSpPr/>
          <p:nvPr/>
        </p:nvSpPr>
        <p:spPr>
          <a:xfrm>
            <a:off x="171450" y="2569640"/>
            <a:ext cx="11849100" cy="4072460"/>
          </a:xfrm>
          <a:prstGeom prst="roundRect">
            <a:avLst>
              <a:gd name="adj" fmla="val 8964"/>
            </a:avLst>
          </a:prstGeom>
          <a:solidFill>
            <a:srgbClr val="FFFFFF"/>
          </a:solidFill>
          <a:ln w="38100" cap="flat" cmpd="sng">
            <a:solidFill>
              <a:srgbClr val="D76F6F"/>
            </a:solidFill>
            <a:prstDash val="solid"/>
            <a:round/>
            <a:headEnd type="none" w="sm" len="sm"/>
            <a:tailEnd type="none" w="sm" len="sm"/>
          </a:ln>
        </p:spPr>
        <p:txBody>
          <a:bodyPr spcFirstLastPara="1" wrap="square" lIns="60950" tIns="30467" rIns="60950" bIns="30467" anchor="ctr" anchorCtr="0">
            <a:noAutofit/>
          </a:bodyPr>
          <a:lstStyle/>
          <a:p>
            <a:pPr lvl="0" indent="304815" algn="just">
              <a:lnSpc>
                <a:spcPct val="125000"/>
              </a:lnSpc>
              <a:buClr>
                <a:srgbClr val="000000"/>
              </a:buClr>
            </a:pPr>
            <a:r>
              <a:rPr lang="vi-VN" sz="2400" kern="0">
                <a:solidFill>
                  <a:srgbClr val="000000"/>
                </a:solidFill>
                <a:latin typeface="UTM Avo" panose="02040603050506020204" pitchFamily="18" charset="0"/>
                <a:cs typeface="Arial"/>
                <a:sym typeface="Arial"/>
              </a:rPr>
              <a:t>Em đã được nghe và được đọc nhiều câu chuyện về các anh hùng tuổi nhỏ chí lớn. Nhưng câu chuyện về anh Kim Đồng do nhà văn Tô Hoài viết để lại cho em nhiều ấn tượng sâu sắc nhất. Em vô cùng khâm phục ý chí, sự thông minh, lòng quả cảm của anh Kim Đồng. Tuy còn nhỏ nhưng anh Kim Đồng đã cùng các bạn làm liên lạc cho cách mạng. Năm 1943, khi mới mười bốn tuổi, trong một lần làm nhiệm vụ canh gác, anh đã anh dũng hi sinh để các cán bộ cách mạng rút lui về chiến khu an toàn. Sự hi sinh của anh đã trở thành tấm gương sáng để em và lớp lớp thiếu niên thế hệ mai sau noi theo.</a:t>
            </a:r>
            <a:endParaRPr lang="vi-VN" sz="2400" kern="0" dirty="0">
              <a:solidFill>
                <a:srgbClr val="000000"/>
              </a:solidFill>
              <a:latin typeface="UTM Avo" panose="02040603050506020204" pitchFamily="18" charset="0"/>
              <a:cs typeface="Arial"/>
              <a:sym typeface="Arial"/>
            </a:endParaRPr>
          </a:p>
        </p:txBody>
      </p:sp>
    </p:spTree>
    <p:extLst>
      <p:ext uri="{BB962C8B-B14F-4D97-AF65-F5344CB8AC3E}">
        <p14:creationId xmlns:p14="http://schemas.microsoft.com/office/powerpoint/2010/main" val="3585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A153776-E51D-400F-D72C-1C00F50269E7}"/>
              </a:ext>
            </a:extLst>
          </p:cNvPr>
          <p:cNvGrpSpPr/>
          <p:nvPr/>
        </p:nvGrpSpPr>
        <p:grpSpPr>
          <a:xfrm>
            <a:off x="10807666" y="746200"/>
            <a:ext cx="1216041" cy="1432566"/>
            <a:chOff x="930253" y="1555705"/>
            <a:chExt cx="1279160" cy="1432566"/>
          </a:xfrm>
        </p:grpSpPr>
        <p:pic>
          <p:nvPicPr>
            <p:cNvPr id="6" name="Picture 5">
              <a:hlinkClick r:id="rId3"/>
              <a:extLst>
                <a:ext uri="{FF2B5EF4-FFF2-40B4-BE49-F238E27FC236}">
                  <a16:creationId xmlns:a16="http://schemas.microsoft.com/office/drawing/2014/main" id="{067E130C-AABD-F240-5D53-7D0A7C7FA6E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7" name="TextBox 6">
              <a:extLst>
                <a:ext uri="{FF2B5EF4-FFF2-40B4-BE49-F238E27FC236}">
                  <a16:creationId xmlns:a16="http://schemas.microsoft.com/office/drawing/2014/main" id="{61D708A3-6855-4EAA-92A1-9C37A276E9D8}"/>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940220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Google Shape;656;p20">
            <a:extLst>
              <a:ext uri="{FF2B5EF4-FFF2-40B4-BE49-F238E27FC236}">
                <a16:creationId xmlns:a16="http://schemas.microsoft.com/office/drawing/2014/main" id="{7B95E557-39BF-7326-A7BB-05CF427DC60C}"/>
              </a:ext>
            </a:extLst>
          </p:cNvPr>
          <p:cNvSpPr/>
          <p:nvPr/>
        </p:nvSpPr>
        <p:spPr>
          <a:xfrm>
            <a:off x="1382012" y="1965080"/>
            <a:ext cx="4406366" cy="2370664"/>
          </a:xfrm>
          <a:prstGeom prst="rect">
            <a:avLst/>
          </a:prstGeom>
          <a:solidFill>
            <a:srgbClr val="FFFFFF"/>
          </a:solidFill>
          <a:ln w="25400" cap="flat" cmpd="sng">
            <a:solidFill>
              <a:srgbClr val="BA9461"/>
            </a:solidFill>
            <a:prstDash val="solid"/>
            <a:round/>
            <a:headEnd type="none" w="sm" len="sm"/>
            <a:tailEnd type="none" w="sm" len="sm"/>
          </a:ln>
        </p:spPr>
        <p:txBody>
          <a:bodyPr spcFirstLastPara="1" wrap="square" lIns="121900" tIns="60933" rIns="121900" bIns="60933" anchor="ctr" anchorCtr="0">
            <a:noAutofit/>
          </a:bodyPr>
          <a:lstStyle/>
          <a:p>
            <a:pPr lvl="0" algn="ctr">
              <a:lnSpc>
                <a:spcPct val="150000"/>
              </a:lnSpc>
              <a:buClr>
                <a:srgbClr val="000000"/>
              </a:buClr>
              <a:defRPr/>
            </a:pPr>
            <a:r>
              <a:rPr lang="vi-VN" sz="2400" kern="0">
                <a:solidFill>
                  <a:schemeClr val="bg1"/>
                </a:solidFill>
                <a:latin typeface="UTM Avo" panose="02040603050506020204" pitchFamily="18" charset="0"/>
                <a:cs typeface="Arial"/>
                <a:sym typeface="Arial"/>
              </a:rPr>
              <a:t>Ôn tập kiến thức đã học</a:t>
            </a:r>
            <a:endParaRPr lang="vi-VN" sz="2400" kern="0" dirty="0">
              <a:solidFill>
                <a:schemeClr val="bg1"/>
              </a:solidFill>
              <a:latin typeface="UTM Avo" panose="02040603050506020204" pitchFamily="18" charset="0"/>
              <a:cs typeface="Arial"/>
              <a:sym typeface="Arial"/>
            </a:endParaRPr>
          </a:p>
        </p:txBody>
      </p:sp>
      <p:sp>
        <p:nvSpPr>
          <p:cNvPr id="8" name="Google Shape;657;p20">
            <a:extLst>
              <a:ext uri="{FF2B5EF4-FFF2-40B4-BE49-F238E27FC236}">
                <a16:creationId xmlns:a16="http://schemas.microsoft.com/office/drawing/2014/main" id="{793DD1C3-6BB7-C8BF-2C95-71A6ED31FCE7}"/>
              </a:ext>
            </a:extLst>
          </p:cNvPr>
          <p:cNvSpPr/>
          <p:nvPr/>
        </p:nvSpPr>
        <p:spPr>
          <a:xfrm>
            <a:off x="5931434" y="1965079"/>
            <a:ext cx="4406366" cy="2370664"/>
          </a:xfrm>
          <a:prstGeom prst="rect">
            <a:avLst/>
          </a:prstGeom>
          <a:solidFill>
            <a:srgbClr val="FFFFFF"/>
          </a:solidFill>
          <a:ln w="25400" cap="flat" cmpd="sng">
            <a:solidFill>
              <a:srgbClr val="BA9461"/>
            </a:solidFill>
            <a:prstDash val="solid"/>
            <a:round/>
            <a:headEnd type="none" w="sm" len="sm"/>
            <a:tailEnd type="none" w="sm" len="sm"/>
          </a:ln>
        </p:spPr>
        <p:txBody>
          <a:bodyPr spcFirstLastPara="1" wrap="square" lIns="121900" tIns="60933" rIns="121900" bIns="60933" anchor="ctr" anchorCtr="0">
            <a:noAutofit/>
          </a:bodyPr>
          <a:lstStyle/>
          <a:p>
            <a:pPr lvl="0" algn="ctr">
              <a:lnSpc>
                <a:spcPct val="150000"/>
              </a:lnSpc>
              <a:buClr>
                <a:srgbClr val="000000"/>
              </a:buClr>
            </a:pPr>
            <a:r>
              <a:rPr lang="vi-VN" sz="2400" kern="0" dirty="0">
                <a:solidFill>
                  <a:schemeClr val="bg1"/>
                </a:solidFill>
                <a:latin typeface="UTM Avo" panose="02040603050506020204" pitchFamily="18" charset="0"/>
                <a:cs typeface="Arial"/>
                <a:sym typeface="Arial"/>
              </a:rPr>
              <a:t>Chuẩn </a:t>
            </a:r>
            <a:r>
              <a:rPr lang="vi-VN" sz="2400" kern="0">
                <a:solidFill>
                  <a:schemeClr val="bg1"/>
                </a:solidFill>
                <a:latin typeface="UTM Avo" panose="02040603050506020204" pitchFamily="18" charset="0"/>
                <a:cs typeface="Arial"/>
                <a:sym typeface="Arial"/>
              </a:rPr>
              <a:t>bị Góc sáng tạo</a:t>
            </a:r>
            <a:endParaRPr lang="en-US" sz="2400" kern="0" dirty="0">
              <a:solidFill>
                <a:schemeClr val="bg1"/>
              </a:solidFill>
              <a:latin typeface="UTM Avo" panose="02040603050506020204" pitchFamily="18" charset="0"/>
              <a:cs typeface="Arial"/>
              <a:sym typeface="Arial"/>
            </a:endParaRPr>
          </a:p>
          <a:p>
            <a:pPr lvl="0" algn="ctr">
              <a:lnSpc>
                <a:spcPct val="150000"/>
              </a:lnSpc>
              <a:buClr>
                <a:srgbClr val="000000"/>
              </a:buClr>
            </a:pPr>
            <a:r>
              <a:rPr lang="en-US" sz="2400" b="1" kern="0" dirty="0">
                <a:solidFill>
                  <a:schemeClr val="bg1"/>
                </a:solidFill>
                <a:latin typeface="UTM Avo" panose="02040603050506020204" pitchFamily="18" charset="0"/>
                <a:cs typeface="Arial"/>
                <a:sym typeface="Arial"/>
              </a:rPr>
              <a:t>L</a:t>
            </a:r>
            <a:r>
              <a:rPr lang="vi-VN" sz="2400" b="1" kern="0" dirty="0">
                <a:solidFill>
                  <a:schemeClr val="bg1"/>
                </a:solidFill>
                <a:latin typeface="UTM Avo" panose="02040603050506020204" pitchFamily="18" charset="0"/>
                <a:cs typeface="Arial"/>
                <a:sym typeface="Arial"/>
              </a:rPr>
              <a:t>ập kế hoạch nhỏ</a:t>
            </a:r>
          </a:p>
        </p:txBody>
      </p:sp>
      <p:pic>
        <p:nvPicPr>
          <p:cNvPr id="9" name="Google Shape;658;p20">
            <a:extLst>
              <a:ext uri="{FF2B5EF4-FFF2-40B4-BE49-F238E27FC236}">
                <a16:creationId xmlns:a16="http://schemas.microsoft.com/office/drawing/2014/main" id="{BBD011D8-837F-4E1B-8824-D894F3125C3D}"/>
              </a:ext>
            </a:extLst>
          </p:cNvPr>
          <p:cNvPicPr preferRelativeResize="0"/>
          <p:nvPr/>
        </p:nvPicPr>
        <p:blipFill rotWithShape="1">
          <a:blip r:embed="rId3">
            <a:alphaModFix/>
          </a:blip>
          <a:srcRect/>
          <a:stretch/>
        </p:blipFill>
        <p:spPr>
          <a:xfrm>
            <a:off x="3119738" y="4553997"/>
            <a:ext cx="5952524" cy="2269400"/>
          </a:xfrm>
          <a:prstGeom prst="rect">
            <a:avLst/>
          </a:prstGeom>
          <a:noFill/>
          <a:ln>
            <a:noFill/>
          </a:ln>
        </p:spPr>
      </p:pic>
    </p:spTree>
    <p:extLst>
      <p:ext uri="{BB962C8B-B14F-4D97-AF65-F5344CB8AC3E}">
        <p14:creationId xmlns:p14="http://schemas.microsoft.com/office/powerpoint/2010/main" val="51549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ppt_w</p:attrName>
                                        </p:attrNameLst>
                                      </p:cBhvr>
                                      <p:tavLst>
                                        <p:tav tm="0">
                                          <p:val>
                                            <p:strVal val="0"/>
                                          </p:val>
                                        </p:tav>
                                        <p:tav tm="100000">
                                          <p:val>
                                            <p:strVal val="#ppt_w"/>
                                          </p:val>
                                        </p:tav>
                                      </p:tavLst>
                                    </p:anim>
                                    <p:anim calcmode="lin" valueType="num">
                                      <p:cBhvr additive="base">
                                        <p:cTn id="8" dur="500"/>
                                        <p:tgtEl>
                                          <p:spTgt spid="8"/>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ppt_w</p:attrName>
                                        </p:attrNameLst>
                                      </p:cBhvr>
                                      <p:tavLst>
                                        <p:tav tm="0">
                                          <p:val>
                                            <p:strVal val="0"/>
                                          </p:val>
                                        </p:tav>
                                        <p:tav tm="100000">
                                          <p:val>
                                            <p:strVal val="#ppt_w"/>
                                          </p:val>
                                        </p:tav>
                                      </p:tavLst>
                                    </p:anim>
                                    <p:anim calcmode="lin" valueType="num">
                                      <p:cBhvr additive="base">
                                        <p:cTn id="12" dur="500"/>
                                        <p:tgtEl>
                                          <p:spTgt spid="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541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CB027CB-33A2-DB8E-FDCD-11D3E26EE0D0}"/>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3EB4BD1-2902-EC4A-0F38-79BCCA9B2602}"/>
              </a:ext>
            </a:extLst>
          </p:cNvPr>
          <p:cNvSpPr txBox="1"/>
          <p:nvPr/>
        </p:nvSpPr>
        <p:spPr>
          <a:xfrm>
            <a:off x="454403" y="574846"/>
            <a:ext cx="11367083" cy="141199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Để kết nối cộng đồng giáo viên và nhận thêm nhiều tài liệu giảng dạy,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mời quý thầy cô tham gia Group Facebook</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theo đường link:  </a:t>
            </a:r>
          </a:p>
        </p:txBody>
      </p:sp>
      <p:sp>
        <p:nvSpPr>
          <p:cNvPr id="11" name="Rectangle: Rounded Corners 10">
            <a:extLst>
              <a:ext uri="{FF2B5EF4-FFF2-40B4-BE49-F238E27FC236}">
                <a16:creationId xmlns:a16="http://schemas.microsoft.com/office/drawing/2014/main" id="{277F7C17-E574-9332-676F-7B4FC88CD262}"/>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hlinkClick r:id="rId4"/>
            <a:extLst>
              <a:ext uri="{FF2B5EF4-FFF2-40B4-BE49-F238E27FC236}">
                <a16:creationId xmlns:a16="http://schemas.microsoft.com/office/drawing/2014/main" id="{EEDCC7DA-65BA-6B5F-4904-487E49566583}"/>
              </a:ext>
            </a:extLst>
          </p:cNvPr>
          <p:cNvSpPr txBox="1"/>
          <p:nvPr/>
        </p:nvSpPr>
        <p:spPr>
          <a:xfrm>
            <a:off x="2644617" y="2000034"/>
            <a:ext cx="71222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Hoc10 – Đồng hành cùng giáo viên tiểu học</a:t>
            </a:r>
          </a:p>
        </p:txBody>
      </p:sp>
      <p:sp>
        <p:nvSpPr>
          <p:cNvPr id="15" name="TextBox 14">
            <a:extLst>
              <a:ext uri="{FF2B5EF4-FFF2-40B4-BE49-F238E27FC236}">
                <a16:creationId xmlns:a16="http://schemas.microsoft.com/office/drawing/2014/main" id="{27B892AE-66B0-F635-0B83-4AD3E5525730}"/>
              </a:ext>
            </a:extLst>
          </p:cNvPr>
          <p:cNvSpPr txBox="1"/>
          <p:nvPr/>
        </p:nvSpPr>
        <p:spPr>
          <a:xfrm>
            <a:off x="4011326" y="2381351"/>
            <a:ext cx="4321723" cy="48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Hoặc truy cập qua QR code</a:t>
            </a:r>
          </a:p>
        </p:txBody>
      </p:sp>
      <p:pic>
        <p:nvPicPr>
          <p:cNvPr id="1026" name="Picture 2" descr="Ngón Trỏ, ngón tay, Máy tính Biểu tượng Tay - tay png tải về - Miễn phí  trong suốt Tay png Tải về.">
            <a:extLst>
              <a:ext uri="{FF2B5EF4-FFF2-40B4-BE49-F238E27FC236}">
                <a16:creationId xmlns:a16="http://schemas.microsoft.com/office/drawing/2014/main" id="{7E39AE3B-04ED-AC20-C486-F5B9A97F621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832875A-4427-A797-26A3-6FCDC20AC81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905420" y="3722149"/>
            <a:ext cx="2684532" cy="2684532"/>
          </a:xfrm>
          <a:prstGeom prst="roundRect">
            <a:avLst>
              <a:gd name="adj" fmla="val 12957"/>
            </a:avLst>
          </a:prstGeom>
        </p:spPr>
      </p:pic>
    </p:spTree>
    <p:custDataLst>
      <p:tags r:id="rId1"/>
    </p:custDataLst>
    <p:extLst>
      <p:ext uri="{BB962C8B-B14F-4D97-AF65-F5344CB8AC3E}">
        <p14:creationId xmlns:p14="http://schemas.microsoft.com/office/powerpoint/2010/main" val="247533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10"/>
                                        </p:tgtEl>
                                        <p:attrNameLst>
                                          <p:attrName>style.color</p:attrName>
                                        </p:attrNameLst>
                                      </p:cBhvr>
                                      <p:by>
                                        <p:hsl h="7200000" s="0" l="0"/>
                                      </p:by>
                                    </p:animClr>
                                    <p:animClr clrSpc="hsl" dir="cw">
                                      <p:cBhvr>
                                        <p:cTn id="7" dur="1000" fill="hold"/>
                                        <p:tgtEl>
                                          <p:spTgt spid="10"/>
                                        </p:tgtEl>
                                        <p:attrNameLst>
                                          <p:attrName>fillcolor</p:attrName>
                                        </p:attrNameLst>
                                      </p:cBhvr>
                                      <p:by>
                                        <p:hsl h="7200000" s="0" l="0"/>
                                      </p:by>
                                    </p:animClr>
                                    <p:animClr clrSpc="hsl" dir="cw">
                                      <p:cBhvr>
                                        <p:cTn id="8" dur="1000" fill="hold"/>
                                        <p:tgtEl>
                                          <p:spTgt spid="10"/>
                                        </p:tgtEl>
                                        <p:attrNameLst>
                                          <p:attrName>stroke.color</p:attrName>
                                        </p:attrNameLst>
                                      </p:cBhvr>
                                      <p:by>
                                        <p:hsl h="7200000" s="0" l="0"/>
                                      </p:by>
                                    </p:animClr>
                                    <p:set>
                                      <p:cBhvr>
                                        <p:cTn id="9" dur="1000" fill="hold"/>
                                        <p:tgtEl>
                                          <p:spTgt spid="10"/>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11"/>
                                        </p:tgtEl>
                                        <p:attrNameLst>
                                          <p:attrName>fillcolor</p:attrName>
                                        </p:attrNameLst>
                                      </p:cBhvr>
                                      <p:to>
                                        <a:srgbClr val="C5E0B3"/>
                                      </p:to>
                                    </p:animClr>
                                    <p:set>
                                      <p:cBhvr>
                                        <p:cTn id="12" dur="1000" fill="hold"/>
                                        <p:tgtEl>
                                          <p:spTgt spid="11"/>
                                        </p:tgtEl>
                                        <p:attrNameLst>
                                          <p:attrName>fill.type</p:attrName>
                                        </p:attrNameLst>
                                      </p:cBhvr>
                                      <p:to>
                                        <p:strVal val="solid"/>
                                      </p:to>
                                    </p:set>
                                    <p:set>
                                      <p:cBhvr>
                                        <p:cTn id="13" dur="1000" fill="hold"/>
                                        <p:tgtEl>
                                          <p:spTgt spid="11"/>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6"/>
                                        </p:tgtEl>
                                        <p:attrNameLst>
                                          <p:attrName>style.color</p:attrName>
                                        </p:attrNameLst>
                                      </p:cBhvr>
                                      <p:by>
                                        <p:hsl h="7200000" s="0" l="0"/>
                                      </p:by>
                                    </p:animClr>
                                    <p:animClr clrSpc="hsl" dir="cw">
                                      <p:cBhvr>
                                        <p:cTn id="16" dur="1000" fill="hold"/>
                                        <p:tgtEl>
                                          <p:spTgt spid="6"/>
                                        </p:tgtEl>
                                        <p:attrNameLst>
                                          <p:attrName>fillcolor</p:attrName>
                                        </p:attrNameLst>
                                      </p:cBhvr>
                                      <p:by>
                                        <p:hsl h="7200000" s="0" l="0"/>
                                      </p:by>
                                    </p:animClr>
                                    <p:animClr clrSpc="hsl" dir="cw">
                                      <p:cBhvr>
                                        <p:cTn id="17" dur="1000" fill="hold"/>
                                        <p:tgtEl>
                                          <p:spTgt spid="6"/>
                                        </p:tgtEl>
                                        <p:attrNameLst>
                                          <p:attrName>stroke.color</p:attrName>
                                        </p:attrNameLst>
                                      </p:cBhvr>
                                      <p:by>
                                        <p:hsl h="7200000" s="0" l="0"/>
                                      </p:by>
                                    </p:animClr>
                                    <p:set>
                                      <p:cBhvr>
                                        <p:cTn id="18" dur="1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4DC1113-322E-9399-B38C-AFA3F34F12C2}"/>
              </a:ext>
            </a:extLst>
          </p:cNvPr>
          <p:cNvGrpSpPr/>
          <p:nvPr/>
        </p:nvGrpSpPr>
        <p:grpSpPr>
          <a:xfrm>
            <a:off x="10807666" y="746200"/>
            <a:ext cx="1216041" cy="1432566"/>
            <a:chOff x="930253" y="1555705"/>
            <a:chExt cx="1279160" cy="1432566"/>
          </a:xfrm>
        </p:grpSpPr>
        <p:pic>
          <p:nvPicPr>
            <p:cNvPr id="3" name="Picture 2">
              <a:hlinkClick r:id="rId3"/>
              <a:extLst>
                <a:ext uri="{FF2B5EF4-FFF2-40B4-BE49-F238E27FC236}">
                  <a16:creationId xmlns:a16="http://schemas.microsoft.com/office/drawing/2014/main" id="{547DD390-3552-3EEE-69CA-7953405669A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4" name="TextBox 3">
              <a:extLst>
                <a:ext uri="{FF2B5EF4-FFF2-40B4-BE49-F238E27FC236}">
                  <a16:creationId xmlns:a16="http://schemas.microsoft.com/office/drawing/2014/main" id="{A65EBA6F-A05E-8CA7-AB38-599754652F30}"/>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3640407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94;p2">
            <a:extLst>
              <a:ext uri="{FF2B5EF4-FFF2-40B4-BE49-F238E27FC236}">
                <a16:creationId xmlns:a16="http://schemas.microsoft.com/office/drawing/2014/main" id="{38BEC0CB-FCDC-BD1C-6C91-F6AD2564608D}"/>
              </a:ext>
            </a:extLst>
          </p:cNvPr>
          <p:cNvSpPr/>
          <p:nvPr/>
        </p:nvSpPr>
        <p:spPr>
          <a:xfrm flipH="1">
            <a:off x="10575351" y="1204203"/>
            <a:ext cx="936516" cy="812427"/>
          </a:xfrm>
          <a:custGeom>
            <a:avLst/>
            <a:gdLst/>
            <a:ahLst/>
            <a:cxnLst/>
            <a:rect l="l" t="t" r="r" b="b"/>
            <a:pathLst>
              <a:path w="1404774" h="1218641" extrusionOk="0">
                <a:moveTo>
                  <a:pt x="1404774" y="0"/>
                </a:moveTo>
                <a:lnTo>
                  <a:pt x="0" y="0"/>
                </a:lnTo>
                <a:lnTo>
                  <a:pt x="0" y="1218641"/>
                </a:lnTo>
                <a:lnTo>
                  <a:pt x="1404774" y="1218641"/>
                </a:lnTo>
                <a:lnTo>
                  <a:pt x="1404774" y="0"/>
                </a:lnTo>
                <a:close/>
              </a:path>
            </a:pathLst>
          </a:custGeom>
          <a:blipFill rotWithShape="1">
            <a:blip r:embed="rId3">
              <a:alphaModFix/>
            </a:blip>
            <a:stretch>
              <a:fillRect/>
            </a:stretch>
          </a:blipFill>
          <a:ln>
            <a:noFill/>
          </a:ln>
        </p:spPr>
        <p:txBody>
          <a:bodyPr/>
          <a:lstStyle/>
          <a:p>
            <a:endParaRPr lang="en-US"/>
          </a:p>
        </p:txBody>
      </p:sp>
      <p:pic>
        <p:nvPicPr>
          <p:cNvPr id="8" name="Picture 7">
            <a:extLst>
              <a:ext uri="{FF2B5EF4-FFF2-40B4-BE49-F238E27FC236}">
                <a16:creationId xmlns:a16="http://schemas.microsoft.com/office/drawing/2014/main" id="{C2908DB7-8825-EC37-B197-88BA8D9934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072759"/>
            <a:ext cx="2785241" cy="2785241"/>
          </a:xfrm>
          <a:prstGeom prst="rect">
            <a:avLst/>
          </a:prstGeom>
        </p:spPr>
      </p:pic>
      <p:sp>
        <p:nvSpPr>
          <p:cNvPr id="3" name="Google Shape;158;p10">
            <a:extLst>
              <a:ext uri="{FF2B5EF4-FFF2-40B4-BE49-F238E27FC236}">
                <a16:creationId xmlns:a16="http://schemas.microsoft.com/office/drawing/2014/main" id="{9007648D-C225-D49A-E62E-69F28221E6E5}"/>
              </a:ext>
            </a:extLst>
          </p:cNvPr>
          <p:cNvSpPr/>
          <p:nvPr/>
        </p:nvSpPr>
        <p:spPr>
          <a:xfrm>
            <a:off x="2785241" y="2887583"/>
            <a:ext cx="8940593" cy="1697998"/>
          </a:xfrm>
          <a:prstGeom prst="roundRect">
            <a:avLst>
              <a:gd name="adj" fmla="val 12043"/>
            </a:avLst>
          </a:prstGeom>
          <a:solidFill>
            <a:srgbClr val="FFFFFF"/>
          </a:solidFill>
          <a:ln w="38100" cap="flat" cmpd="sng">
            <a:solidFill>
              <a:srgbClr val="D76F6F"/>
            </a:solidFill>
            <a:prstDash val="solid"/>
            <a:round/>
            <a:headEnd type="none" w="sm" len="sm"/>
            <a:tailEnd type="none" w="sm" len="sm"/>
          </a:ln>
        </p:spPr>
        <p:txBody>
          <a:bodyPr spcFirstLastPara="1" wrap="square" lIns="60950" tIns="30467" rIns="60950" bIns="30467" anchor="ctr" anchorCtr="0">
            <a:noAutofit/>
          </a:bodyPr>
          <a:lstStyle/>
          <a:p>
            <a:pPr algn="ctr">
              <a:lnSpc>
                <a:spcPct val="150000"/>
              </a:lnSpc>
              <a:buClr>
                <a:srgbClr val="000000"/>
              </a:buClr>
              <a:buFont typeface="Arial"/>
              <a:buNone/>
            </a:pPr>
            <a:r>
              <a:rPr lang="vi-VN" sz="2800" kern="0">
                <a:solidFill>
                  <a:srgbClr val="C00000"/>
                </a:solidFill>
                <a:latin typeface="UTM Avo" panose="02040603050506020204" pitchFamily="18" charset="0"/>
                <a:cs typeface="Arial"/>
                <a:sym typeface="Arial"/>
              </a:rPr>
              <a:t>Em có phải là người có ý chí hay không? </a:t>
            </a:r>
            <a:endParaRPr lang="en-US" sz="2800" kern="0">
              <a:solidFill>
                <a:srgbClr val="C00000"/>
              </a:solidFill>
              <a:latin typeface="UTM Avo" panose="02040603050506020204" pitchFamily="18" charset="0"/>
              <a:cs typeface="Arial"/>
              <a:sym typeface="Arial"/>
            </a:endParaRPr>
          </a:p>
          <a:p>
            <a:pPr algn="ctr">
              <a:lnSpc>
                <a:spcPct val="150000"/>
              </a:lnSpc>
              <a:buClr>
                <a:srgbClr val="000000"/>
              </a:buClr>
              <a:buFont typeface="Arial"/>
              <a:buNone/>
            </a:pPr>
            <a:r>
              <a:rPr lang="vi-VN" sz="2800" kern="0">
                <a:solidFill>
                  <a:srgbClr val="C00000"/>
                </a:solidFill>
                <a:latin typeface="UTM Avo" panose="02040603050506020204" pitchFamily="18" charset="0"/>
                <a:cs typeface="Arial"/>
                <a:sym typeface="Arial"/>
              </a:rPr>
              <a:t>Nêu những biểu hiện thể hiện điều đó.</a:t>
            </a:r>
            <a:endParaRPr lang="vi-VN" sz="2800" kern="0" dirty="0">
              <a:solidFill>
                <a:srgbClr val="C00000"/>
              </a:solidFill>
              <a:latin typeface="UTM Avo" panose="02040603050506020204" pitchFamily="18" charset="0"/>
              <a:cs typeface="Arial"/>
              <a:sym typeface="Arial"/>
            </a:endParaRPr>
          </a:p>
        </p:txBody>
      </p:sp>
    </p:spTree>
    <p:extLst>
      <p:ext uri="{BB962C8B-B14F-4D97-AF65-F5344CB8AC3E}">
        <p14:creationId xmlns:p14="http://schemas.microsoft.com/office/powerpoint/2010/main" val="3915831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6D46696-D551-0CE2-DCA4-6367878D4972}"/>
              </a:ext>
            </a:extLst>
          </p:cNvPr>
          <p:cNvGrpSpPr/>
          <p:nvPr/>
        </p:nvGrpSpPr>
        <p:grpSpPr>
          <a:xfrm>
            <a:off x="4372963" y="2971800"/>
            <a:ext cx="3446073" cy="1715532"/>
            <a:chOff x="4372963" y="2971800"/>
            <a:chExt cx="3446073" cy="1715532"/>
          </a:xfrm>
        </p:grpSpPr>
        <p:sp>
          <p:nvSpPr>
            <p:cNvPr id="4" name="TextBox 3">
              <a:extLst>
                <a:ext uri="{FF2B5EF4-FFF2-40B4-BE49-F238E27FC236}">
                  <a16:creationId xmlns:a16="http://schemas.microsoft.com/office/drawing/2014/main" id="{7B227C03-EA6D-D55C-3CEA-72AED9BAB691}"/>
                </a:ext>
              </a:extLst>
            </p:cNvPr>
            <p:cNvSpPr txBox="1"/>
            <p:nvPr/>
          </p:nvSpPr>
          <p:spPr>
            <a:xfrm>
              <a:off x="4372963" y="4318000"/>
              <a:ext cx="344607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ED7D31"/>
                  </a:solidFill>
                  <a:effectLst/>
                  <a:uLnTx/>
                  <a:uFillTx/>
                  <a:latin typeface="UTM Avo" panose="02040603050506020204" pitchFamily="18" charset="0"/>
                  <a:ea typeface="+mn-ea"/>
                  <a:cs typeface="+mn-cs"/>
                </a:rPr>
                <a:t>Ấn vào đây để luyện tập</a:t>
              </a:r>
              <a:endParaRPr kumimoji="0" lang="en-US" sz="1800" b="1" i="0" u="none" strike="noStrike" kern="1200" cap="none" spc="0" normalizeH="0" baseline="0" noProof="0" dirty="0">
                <a:ln>
                  <a:noFill/>
                </a:ln>
                <a:solidFill>
                  <a:srgbClr val="ED7D31"/>
                </a:solidFill>
                <a:effectLst/>
                <a:uLnTx/>
                <a:uFillTx/>
                <a:latin typeface="UTM Avo" panose="02040603050506020204" pitchFamily="18" charset="0"/>
                <a:ea typeface="+mn-ea"/>
                <a:cs typeface="+mn-cs"/>
              </a:endParaRPr>
            </a:p>
          </p:txBody>
        </p:sp>
        <p:pic>
          <p:nvPicPr>
            <p:cNvPr id="7" name="Picture 6">
              <a:hlinkClick r:id="rId3"/>
              <a:extLst>
                <a:ext uri="{FF2B5EF4-FFF2-40B4-BE49-F238E27FC236}">
                  <a16:creationId xmlns:a16="http://schemas.microsoft.com/office/drawing/2014/main" id="{73EF12D0-795D-378F-8041-99A818AAF31A}"/>
                </a:ext>
              </a:extLst>
            </p:cNvPr>
            <p:cNvPicPr>
              <a:picLocks noChangeAspect="1"/>
            </p:cNvPicPr>
            <p:nvPr/>
          </p:nvPicPr>
          <p:blipFill>
            <a:blip r:embed="rId4"/>
            <a:stretch>
              <a:fillRect/>
            </a:stretch>
          </p:blipFill>
          <p:spPr>
            <a:xfrm>
              <a:off x="5422900" y="2971800"/>
              <a:ext cx="1346200" cy="1346200"/>
            </a:xfrm>
            <a:prstGeom prst="rect">
              <a:avLst/>
            </a:prstGeom>
          </p:spPr>
        </p:pic>
      </p:grpSp>
    </p:spTree>
    <p:extLst>
      <p:ext uri="{BB962C8B-B14F-4D97-AF65-F5344CB8AC3E}">
        <p14:creationId xmlns:p14="http://schemas.microsoft.com/office/powerpoint/2010/main" val="3374201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12C5D13-D4B3-9916-1D31-A2961165161F}"/>
            </a:ext>
          </a:extLst>
        </p:cNvPr>
        <p:cNvGrpSpPr/>
        <p:nvPr/>
      </p:nvGrpSpPr>
      <p:grpSpPr>
        <a:xfrm>
          <a:off x="0" y="0"/>
          <a:ext cx="0" cy="0"/>
          <a:chOff x="0" y="0"/>
          <a:chExt cx="0" cy="0"/>
        </a:xfrm>
      </p:grpSpPr>
      <p:sp>
        <p:nvSpPr>
          <p:cNvPr id="2" name="Google Shape;114;p6">
            <a:extLst>
              <a:ext uri="{FF2B5EF4-FFF2-40B4-BE49-F238E27FC236}">
                <a16:creationId xmlns:a16="http://schemas.microsoft.com/office/drawing/2014/main" id="{A145B96C-0A46-1FB3-849E-419BC6324AAA}"/>
              </a:ext>
            </a:extLst>
          </p:cNvPr>
          <p:cNvSpPr/>
          <p:nvPr/>
        </p:nvSpPr>
        <p:spPr>
          <a:xfrm>
            <a:off x="10503211" y="1142298"/>
            <a:ext cx="661787" cy="574100"/>
          </a:xfrm>
          <a:custGeom>
            <a:avLst/>
            <a:gdLst/>
            <a:ahLst/>
            <a:cxnLst/>
            <a:rect l="l" t="t" r="r" b="b"/>
            <a:pathLst>
              <a:path w="992680" h="861150" extrusionOk="0">
                <a:moveTo>
                  <a:pt x="0" y="0"/>
                </a:moveTo>
                <a:lnTo>
                  <a:pt x="992680" y="0"/>
                </a:lnTo>
                <a:lnTo>
                  <a:pt x="992680" y="861150"/>
                </a:lnTo>
                <a:lnTo>
                  <a:pt x="0" y="861150"/>
                </a:lnTo>
                <a:lnTo>
                  <a:pt x="0" y="0"/>
                </a:lnTo>
                <a:close/>
              </a:path>
            </a:pathLst>
          </a:custGeom>
          <a:blipFill rotWithShape="1">
            <a:blip r:embed="rId3">
              <a:alphaModFix/>
            </a:blip>
            <a:stretch>
              <a:fillRect/>
            </a:stretch>
          </a:blipFill>
          <a:ln>
            <a:noFill/>
          </a:ln>
        </p:spPr>
        <p:txBody>
          <a:bodyPr/>
          <a:lstStyle/>
          <a:p>
            <a:endParaRPr lang="en-US"/>
          </a:p>
        </p:txBody>
      </p:sp>
      <p:sp>
        <p:nvSpPr>
          <p:cNvPr id="3" name="Google Shape;116;p6">
            <a:extLst>
              <a:ext uri="{FF2B5EF4-FFF2-40B4-BE49-F238E27FC236}">
                <a16:creationId xmlns:a16="http://schemas.microsoft.com/office/drawing/2014/main" id="{379D3CE3-EA3D-0160-C203-BEECD2575610}"/>
              </a:ext>
            </a:extLst>
          </p:cNvPr>
          <p:cNvSpPr/>
          <p:nvPr/>
        </p:nvSpPr>
        <p:spPr>
          <a:xfrm>
            <a:off x="3429000" y="1142298"/>
            <a:ext cx="5334000" cy="574101"/>
          </a:xfrm>
          <a:prstGeom prst="roundRect">
            <a:avLst>
              <a:gd name="adj" fmla="val 18259"/>
            </a:avLst>
          </a:prstGeom>
          <a:noFill/>
          <a:ln>
            <a:noFill/>
          </a:ln>
        </p:spPr>
        <p:txBody>
          <a:bodyPr spcFirstLastPara="1" wrap="square" lIns="60950" tIns="30467" rIns="60950" bIns="30467" anchor="ctr" anchorCtr="0">
            <a:noAutofit/>
          </a:bodyPr>
          <a:lstStyle/>
          <a:p>
            <a:pPr algn="ctr">
              <a:buClr>
                <a:srgbClr val="000000"/>
              </a:buClr>
              <a:buFont typeface="Arial"/>
              <a:buNone/>
            </a:pPr>
            <a:r>
              <a:rPr lang="en-US" sz="2800" b="1" kern="0" dirty="0" err="1">
                <a:solidFill>
                  <a:srgbClr val="D76F6F"/>
                </a:solidFill>
                <a:latin typeface="UTM Avo" panose="02040603050506020204" pitchFamily="18" charset="0"/>
                <a:cs typeface="Arial"/>
                <a:sym typeface="Arial"/>
              </a:rPr>
              <a:t>Bài</a:t>
            </a:r>
            <a:r>
              <a:rPr lang="en-US" sz="2800" b="1" kern="0" dirty="0">
                <a:solidFill>
                  <a:srgbClr val="D76F6F"/>
                </a:solidFill>
                <a:latin typeface="UTM Avo" panose="02040603050506020204" pitchFamily="18" charset="0"/>
                <a:cs typeface="Arial"/>
                <a:sym typeface="Arial"/>
              </a:rPr>
              <a:t> </a:t>
            </a:r>
            <a:r>
              <a:rPr lang="en-US" sz="2800" b="1" kern="0" dirty="0" err="1">
                <a:solidFill>
                  <a:srgbClr val="D76F6F"/>
                </a:solidFill>
                <a:latin typeface="UTM Avo" panose="02040603050506020204" pitchFamily="18" charset="0"/>
                <a:cs typeface="Arial"/>
                <a:sym typeface="Arial"/>
              </a:rPr>
              <a:t>tập</a:t>
            </a:r>
            <a:r>
              <a:rPr lang="en-US" sz="2800" b="1" kern="0" dirty="0">
                <a:solidFill>
                  <a:srgbClr val="D76F6F"/>
                </a:solidFill>
                <a:latin typeface="UTM Avo" panose="02040603050506020204" pitchFamily="18" charset="0"/>
                <a:cs typeface="Arial"/>
                <a:sym typeface="Arial"/>
              </a:rPr>
              <a:t> 1 SGK tr.82</a:t>
            </a:r>
          </a:p>
        </p:txBody>
      </p:sp>
      <p:sp>
        <p:nvSpPr>
          <p:cNvPr id="4" name="Google Shape;117;p6">
            <a:extLst>
              <a:ext uri="{FF2B5EF4-FFF2-40B4-BE49-F238E27FC236}">
                <a16:creationId xmlns:a16="http://schemas.microsoft.com/office/drawing/2014/main" id="{2417A56C-E739-B504-FA3B-E729AD468CD0}"/>
              </a:ext>
            </a:extLst>
          </p:cNvPr>
          <p:cNvSpPr/>
          <p:nvPr/>
        </p:nvSpPr>
        <p:spPr>
          <a:xfrm>
            <a:off x="736600" y="1812006"/>
            <a:ext cx="10718800" cy="574100"/>
          </a:xfrm>
          <a:prstGeom prst="roundRect">
            <a:avLst>
              <a:gd name="adj" fmla="val 0"/>
            </a:avLst>
          </a:prstGeom>
          <a:noFill/>
          <a:ln>
            <a:noFill/>
          </a:ln>
        </p:spPr>
        <p:txBody>
          <a:bodyPr spcFirstLastPara="1" wrap="square" lIns="60950" tIns="30467" rIns="60950" bIns="30467" anchor="ctr" anchorCtr="0">
            <a:noAutofit/>
          </a:bodyPr>
          <a:lstStyle/>
          <a:p>
            <a:pPr algn="ctr">
              <a:buClr>
                <a:srgbClr val="000000"/>
              </a:buClr>
              <a:buFont typeface="Arial"/>
              <a:buNone/>
            </a:pPr>
            <a:r>
              <a:rPr lang="vi-VN" sz="2400" kern="0" dirty="0">
                <a:solidFill>
                  <a:srgbClr val="000000"/>
                </a:solidFill>
                <a:latin typeface="UTM Avo" panose="02040603050506020204" pitchFamily="18" charset="0"/>
                <a:ea typeface="Calibri"/>
                <a:cs typeface="Calibri"/>
                <a:sym typeface="Calibri"/>
              </a:rPr>
              <a:t>Xếp các từ ngữ chứa tiếng chí dưới đây vào nhóm thích hợp:</a:t>
            </a:r>
          </a:p>
        </p:txBody>
      </p:sp>
      <p:sp>
        <p:nvSpPr>
          <p:cNvPr id="5" name="Google Shape;119;p6">
            <a:extLst>
              <a:ext uri="{FF2B5EF4-FFF2-40B4-BE49-F238E27FC236}">
                <a16:creationId xmlns:a16="http://schemas.microsoft.com/office/drawing/2014/main" id="{9C106EC5-AF9A-E433-CD9E-74E435FF0BC4}"/>
              </a:ext>
            </a:extLst>
          </p:cNvPr>
          <p:cNvSpPr/>
          <p:nvPr/>
        </p:nvSpPr>
        <p:spPr>
          <a:xfrm>
            <a:off x="6400800" y="3794515"/>
            <a:ext cx="5588000" cy="1424471"/>
          </a:xfrm>
          <a:prstGeom prst="roundRect">
            <a:avLst>
              <a:gd name="adj" fmla="val 12043"/>
            </a:avLst>
          </a:prstGeom>
          <a:solidFill>
            <a:srgbClr val="9FC5E8"/>
          </a:solidFill>
          <a:ln>
            <a:noFill/>
          </a:ln>
        </p:spPr>
        <p:txBody>
          <a:bodyPr spcFirstLastPara="1" wrap="square" lIns="60950" tIns="30467" rIns="60950" bIns="30467" anchor="ctr" anchorCtr="0">
            <a:noAutofit/>
          </a:bodyPr>
          <a:lstStyle/>
          <a:p>
            <a:pPr algn="just">
              <a:lnSpc>
                <a:spcPct val="150000"/>
              </a:lnSpc>
              <a:buClr>
                <a:srgbClr val="000000"/>
              </a:buClr>
              <a:buFont typeface="Arial"/>
              <a:buNone/>
            </a:pPr>
            <a:r>
              <a:rPr lang="en-US" sz="2400" b="1" kern="0" dirty="0">
                <a:solidFill>
                  <a:srgbClr val="000000"/>
                </a:solidFill>
                <a:latin typeface="UTM Avo" panose="02040603050506020204" pitchFamily="18" charset="0"/>
                <a:cs typeface="Arial"/>
                <a:sym typeface="Arial"/>
              </a:rPr>
              <a:t>Chí</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có</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nghĩa</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là</a:t>
            </a:r>
            <a:r>
              <a:rPr lang="en-US" sz="2400" kern="0" dirty="0">
                <a:solidFill>
                  <a:srgbClr val="000000"/>
                </a:solidFill>
                <a:latin typeface="UTM Avo" panose="02040603050506020204" pitchFamily="18" charset="0"/>
                <a:cs typeface="Arial"/>
                <a:sym typeface="Arial"/>
              </a:rPr>
              <a:t> ý </a:t>
            </a:r>
            <a:r>
              <a:rPr lang="en-US" sz="2400" kern="0" dirty="0" err="1">
                <a:solidFill>
                  <a:srgbClr val="000000"/>
                </a:solidFill>
                <a:latin typeface="UTM Avo" panose="02040603050506020204" pitchFamily="18" charset="0"/>
                <a:cs typeface="Arial"/>
                <a:sym typeface="Arial"/>
              </a:rPr>
              <a:t>muốn</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bền</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bỉ</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theo</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theo</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đuổi</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một</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mục</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đích</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tốt</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đẹp</a:t>
            </a:r>
            <a:r>
              <a:rPr lang="en-US" sz="2400" kern="0" dirty="0">
                <a:solidFill>
                  <a:srgbClr val="000000"/>
                </a:solidFill>
                <a:latin typeface="UTM Avo" panose="02040603050506020204" pitchFamily="18" charset="0"/>
                <a:cs typeface="Arial"/>
                <a:sym typeface="Arial"/>
              </a:rPr>
              <a:t>.</a:t>
            </a:r>
          </a:p>
        </p:txBody>
      </p:sp>
      <p:sp>
        <p:nvSpPr>
          <p:cNvPr id="12" name="Google Shape;120;p6">
            <a:extLst>
              <a:ext uri="{FF2B5EF4-FFF2-40B4-BE49-F238E27FC236}">
                <a16:creationId xmlns:a16="http://schemas.microsoft.com/office/drawing/2014/main" id="{78E6BB7C-F846-EB8E-6F28-9F6F7E49C8C4}"/>
              </a:ext>
            </a:extLst>
          </p:cNvPr>
          <p:cNvSpPr/>
          <p:nvPr/>
        </p:nvSpPr>
        <p:spPr>
          <a:xfrm>
            <a:off x="6400801" y="5410200"/>
            <a:ext cx="5587999" cy="1044829"/>
          </a:xfrm>
          <a:prstGeom prst="roundRect">
            <a:avLst>
              <a:gd name="adj" fmla="val 12043"/>
            </a:avLst>
          </a:prstGeom>
          <a:solidFill>
            <a:srgbClr val="9FC5E8"/>
          </a:solidFill>
          <a:ln>
            <a:noFill/>
          </a:ln>
        </p:spPr>
        <p:txBody>
          <a:bodyPr spcFirstLastPara="1" wrap="square" lIns="60950" tIns="30467" rIns="60950" bIns="30467" anchor="ctr" anchorCtr="0">
            <a:noAutofit/>
          </a:bodyPr>
          <a:lstStyle/>
          <a:p>
            <a:pPr algn="just">
              <a:buClr>
                <a:srgbClr val="000000"/>
              </a:buClr>
              <a:buFont typeface="Arial"/>
              <a:buNone/>
            </a:pPr>
            <a:r>
              <a:rPr lang="vi-VN" sz="2400" b="1" kern="0" dirty="0">
                <a:solidFill>
                  <a:srgbClr val="000000"/>
                </a:solidFill>
                <a:latin typeface="UTM Avo" panose="02040603050506020204" pitchFamily="18" charset="0"/>
                <a:cs typeface="Arial"/>
                <a:sym typeface="Calibri"/>
              </a:rPr>
              <a:t>Chí</a:t>
            </a:r>
            <a:r>
              <a:rPr lang="vi-VN" sz="2400" kern="0" dirty="0">
                <a:solidFill>
                  <a:srgbClr val="000000"/>
                </a:solidFill>
                <a:latin typeface="UTM Avo" panose="02040603050506020204" pitchFamily="18" charset="0"/>
                <a:cs typeface="Arial"/>
                <a:sym typeface="Calibri"/>
              </a:rPr>
              <a:t> có nghĩa là “rất”, “hết sức”.</a:t>
            </a:r>
          </a:p>
        </p:txBody>
      </p:sp>
      <p:pic>
        <p:nvPicPr>
          <p:cNvPr id="13" name="Google Shape;121;p6">
            <a:extLst>
              <a:ext uri="{FF2B5EF4-FFF2-40B4-BE49-F238E27FC236}">
                <a16:creationId xmlns:a16="http://schemas.microsoft.com/office/drawing/2014/main" id="{2D1A6C50-B45F-72DA-088D-6DFFB2F97377}"/>
              </a:ext>
            </a:extLst>
          </p:cNvPr>
          <p:cNvPicPr preferRelativeResize="0"/>
          <p:nvPr/>
        </p:nvPicPr>
        <p:blipFill rotWithShape="1">
          <a:blip r:embed="rId4">
            <a:alphaModFix/>
          </a:blip>
          <a:srcRect/>
          <a:stretch/>
        </p:blipFill>
        <p:spPr>
          <a:xfrm>
            <a:off x="8410903" y="2481713"/>
            <a:ext cx="1567793" cy="1303491"/>
          </a:xfrm>
          <a:prstGeom prst="rect">
            <a:avLst/>
          </a:prstGeom>
          <a:noFill/>
          <a:ln>
            <a:noFill/>
          </a:ln>
        </p:spPr>
      </p:pic>
      <p:pic>
        <p:nvPicPr>
          <p:cNvPr id="15" name="Picture 14">
            <a:extLst>
              <a:ext uri="{FF2B5EF4-FFF2-40B4-BE49-F238E27FC236}">
                <a16:creationId xmlns:a16="http://schemas.microsoft.com/office/drawing/2014/main" id="{B02ED8B1-5390-D6C0-28E5-60452A644B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6599" y="2617076"/>
            <a:ext cx="4686171" cy="4041227"/>
          </a:xfrm>
          <a:prstGeom prst="rect">
            <a:avLst/>
          </a:prstGeom>
        </p:spPr>
      </p:pic>
    </p:spTree>
    <p:extLst>
      <p:ext uri="{BB962C8B-B14F-4D97-AF65-F5344CB8AC3E}">
        <p14:creationId xmlns:p14="http://schemas.microsoft.com/office/powerpoint/2010/main" val="270664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AD9E365-FC01-BF13-C145-456EDFA2ADE1}"/>
            </a:ext>
          </a:extLst>
        </p:cNvPr>
        <p:cNvGrpSpPr/>
        <p:nvPr/>
      </p:nvGrpSpPr>
      <p:grpSpPr>
        <a:xfrm>
          <a:off x="0" y="0"/>
          <a:ext cx="0" cy="0"/>
          <a:chOff x="0" y="0"/>
          <a:chExt cx="0" cy="0"/>
        </a:xfrm>
      </p:grpSpPr>
      <p:sp>
        <p:nvSpPr>
          <p:cNvPr id="6" name="Google Shape;126;p7">
            <a:extLst>
              <a:ext uri="{FF2B5EF4-FFF2-40B4-BE49-F238E27FC236}">
                <a16:creationId xmlns:a16="http://schemas.microsoft.com/office/drawing/2014/main" id="{AB137468-7E8F-33BF-19C2-47A9B1334B30}"/>
              </a:ext>
            </a:extLst>
          </p:cNvPr>
          <p:cNvSpPr/>
          <p:nvPr/>
        </p:nvSpPr>
        <p:spPr>
          <a:xfrm rot="-622414">
            <a:off x="301634" y="5225582"/>
            <a:ext cx="1464667" cy="1429822"/>
          </a:xfrm>
          <a:custGeom>
            <a:avLst/>
            <a:gdLst/>
            <a:ahLst/>
            <a:cxnLst/>
            <a:rect l="l" t="t" r="r" b="b"/>
            <a:pathLst>
              <a:path w="1540674" h="1478405" extrusionOk="0">
                <a:moveTo>
                  <a:pt x="0" y="0"/>
                </a:moveTo>
                <a:lnTo>
                  <a:pt x="1540674" y="0"/>
                </a:lnTo>
                <a:lnTo>
                  <a:pt x="1540674" y="1478406"/>
                </a:lnTo>
                <a:lnTo>
                  <a:pt x="0" y="1478406"/>
                </a:lnTo>
                <a:lnTo>
                  <a:pt x="0" y="0"/>
                </a:lnTo>
                <a:close/>
              </a:path>
            </a:pathLst>
          </a:custGeom>
          <a:blipFill rotWithShape="1">
            <a:blip r:embed="rId3">
              <a:alphaModFix/>
            </a:blip>
            <a:stretch>
              <a:fillRect/>
            </a:stretch>
          </a:blipFill>
          <a:ln>
            <a:noFill/>
          </a:ln>
        </p:spPr>
        <p:txBody>
          <a:bodyPr/>
          <a:lstStyle/>
          <a:p>
            <a:endParaRPr lang="en-US"/>
          </a:p>
        </p:txBody>
      </p:sp>
      <p:sp>
        <p:nvSpPr>
          <p:cNvPr id="7" name="Google Shape;127;p7">
            <a:extLst>
              <a:ext uri="{FF2B5EF4-FFF2-40B4-BE49-F238E27FC236}">
                <a16:creationId xmlns:a16="http://schemas.microsoft.com/office/drawing/2014/main" id="{D34594C2-7797-15AD-E4A7-1C48F1929B02}"/>
              </a:ext>
            </a:extLst>
          </p:cNvPr>
          <p:cNvSpPr/>
          <p:nvPr/>
        </p:nvSpPr>
        <p:spPr>
          <a:xfrm>
            <a:off x="11277583" y="3534602"/>
            <a:ext cx="661787" cy="574100"/>
          </a:xfrm>
          <a:custGeom>
            <a:avLst/>
            <a:gdLst/>
            <a:ahLst/>
            <a:cxnLst/>
            <a:rect l="l" t="t" r="r" b="b"/>
            <a:pathLst>
              <a:path w="992680" h="861150" extrusionOk="0">
                <a:moveTo>
                  <a:pt x="0" y="0"/>
                </a:moveTo>
                <a:lnTo>
                  <a:pt x="992680" y="0"/>
                </a:lnTo>
                <a:lnTo>
                  <a:pt x="992680" y="861150"/>
                </a:lnTo>
                <a:lnTo>
                  <a:pt x="0" y="861150"/>
                </a:lnTo>
                <a:lnTo>
                  <a:pt x="0" y="0"/>
                </a:lnTo>
                <a:close/>
              </a:path>
            </a:pathLst>
          </a:custGeom>
          <a:blipFill rotWithShape="1">
            <a:blip r:embed="rId4">
              <a:alphaModFix/>
            </a:blip>
            <a:stretch>
              <a:fillRect/>
            </a:stretch>
          </a:blipFill>
          <a:ln>
            <a:noFill/>
          </a:ln>
        </p:spPr>
        <p:txBody>
          <a:bodyPr/>
          <a:lstStyle/>
          <a:p>
            <a:endParaRPr lang="en-US"/>
          </a:p>
        </p:txBody>
      </p:sp>
      <p:sp>
        <p:nvSpPr>
          <p:cNvPr id="8" name="Google Shape;128;p7">
            <a:extLst>
              <a:ext uri="{FF2B5EF4-FFF2-40B4-BE49-F238E27FC236}">
                <a16:creationId xmlns:a16="http://schemas.microsoft.com/office/drawing/2014/main" id="{7B864B6F-F1B6-242C-B040-EDFAF023C528}"/>
              </a:ext>
            </a:extLst>
          </p:cNvPr>
          <p:cNvSpPr/>
          <p:nvPr/>
        </p:nvSpPr>
        <p:spPr>
          <a:xfrm rot="-823402">
            <a:off x="10848125" y="5847759"/>
            <a:ext cx="765467" cy="823820"/>
          </a:xfrm>
          <a:custGeom>
            <a:avLst/>
            <a:gdLst/>
            <a:ahLst/>
            <a:cxnLst/>
            <a:rect l="l" t="t" r="r" b="b"/>
            <a:pathLst>
              <a:path w="1148200" h="1235730" extrusionOk="0">
                <a:moveTo>
                  <a:pt x="0" y="0"/>
                </a:moveTo>
                <a:lnTo>
                  <a:pt x="1148199" y="0"/>
                </a:lnTo>
                <a:lnTo>
                  <a:pt x="1148199" y="1235731"/>
                </a:lnTo>
                <a:lnTo>
                  <a:pt x="0" y="1235731"/>
                </a:lnTo>
                <a:lnTo>
                  <a:pt x="0" y="0"/>
                </a:lnTo>
                <a:close/>
              </a:path>
            </a:pathLst>
          </a:custGeom>
          <a:blipFill rotWithShape="1">
            <a:blip r:embed="rId5">
              <a:alphaModFix/>
            </a:blip>
            <a:stretch>
              <a:fillRect/>
            </a:stretch>
          </a:blipFill>
          <a:ln>
            <a:noFill/>
          </a:ln>
        </p:spPr>
        <p:txBody>
          <a:bodyPr/>
          <a:lstStyle/>
          <a:p>
            <a:endParaRPr lang="en-US"/>
          </a:p>
        </p:txBody>
      </p:sp>
      <p:sp>
        <p:nvSpPr>
          <p:cNvPr id="9" name="Google Shape;129;p7">
            <a:extLst>
              <a:ext uri="{FF2B5EF4-FFF2-40B4-BE49-F238E27FC236}">
                <a16:creationId xmlns:a16="http://schemas.microsoft.com/office/drawing/2014/main" id="{D54D4CDF-FF3A-58B7-5E25-82130953A35F}"/>
              </a:ext>
            </a:extLst>
          </p:cNvPr>
          <p:cNvSpPr/>
          <p:nvPr/>
        </p:nvSpPr>
        <p:spPr>
          <a:xfrm flipH="1">
            <a:off x="10071100" y="965200"/>
            <a:ext cx="2120900" cy="604563"/>
          </a:xfrm>
          <a:prstGeom prst="homePlate">
            <a:avLst>
              <a:gd name="adj" fmla="val 50000"/>
            </a:avLst>
          </a:prstGeom>
          <a:solidFill>
            <a:srgbClr val="FFFFFF"/>
          </a:solidFill>
          <a:ln w="38100" cap="flat" cmpd="sng">
            <a:solidFill>
              <a:srgbClr val="C00000"/>
            </a:solidFill>
            <a:prstDash val="solid"/>
            <a:round/>
            <a:headEnd type="none" w="sm" len="sm"/>
            <a:tailEnd type="none" w="sm" len="sm"/>
          </a:ln>
        </p:spPr>
        <p:txBody>
          <a:bodyPr spcFirstLastPara="1" wrap="square" lIns="60950" tIns="30467" rIns="60950" bIns="30467" anchor="ctr" anchorCtr="0">
            <a:noAutofit/>
          </a:bodyPr>
          <a:lstStyle/>
          <a:p>
            <a:pPr lvl="0" algn="ctr">
              <a:buClr>
                <a:srgbClr val="000000"/>
              </a:buClr>
            </a:pPr>
            <a:r>
              <a:rPr lang="en-US" sz="2800" b="1" kern="0">
                <a:solidFill>
                  <a:srgbClr val="C00000"/>
                </a:solidFill>
                <a:latin typeface="UTM Avo" panose="02040603050506020204" pitchFamily="18" charset="0"/>
                <a:cs typeface="Arial"/>
                <a:sym typeface="Arial"/>
              </a:rPr>
              <a:t>Đáp án</a:t>
            </a:r>
            <a:endParaRPr lang="en-US" sz="2800" b="1" kern="0" dirty="0">
              <a:solidFill>
                <a:srgbClr val="C00000"/>
              </a:solidFill>
              <a:latin typeface="UTM Avo" panose="02040603050506020204" pitchFamily="18" charset="0"/>
              <a:cs typeface="Arial"/>
              <a:sym typeface="Arial"/>
            </a:endParaRPr>
          </a:p>
        </p:txBody>
      </p:sp>
      <p:sp>
        <p:nvSpPr>
          <p:cNvPr id="11" name="Google Shape;131;p7">
            <a:extLst>
              <a:ext uri="{FF2B5EF4-FFF2-40B4-BE49-F238E27FC236}">
                <a16:creationId xmlns:a16="http://schemas.microsoft.com/office/drawing/2014/main" id="{DB7AA6A9-B1AA-2A3D-9FF0-11B79B55D84D}"/>
              </a:ext>
            </a:extLst>
          </p:cNvPr>
          <p:cNvSpPr/>
          <p:nvPr/>
        </p:nvSpPr>
        <p:spPr>
          <a:xfrm>
            <a:off x="338825" y="2004529"/>
            <a:ext cx="5588000" cy="1424471"/>
          </a:xfrm>
          <a:prstGeom prst="roundRect">
            <a:avLst>
              <a:gd name="adj" fmla="val 12043"/>
            </a:avLst>
          </a:prstGeom>
          <a:solidFill>
            <a:srgbClr val="9FC5E8"/>
          </a:solidFill>
          <a:ln>
            <a:noFill/>
          </a:ln>
        </p:spPr>
        <p:txBody>
          <a:bodyPr spcFirstLastPara="1" wrap="square" lIns="60950" tIns="30467" rIns="60950" bIns="30467" anchor="ctr" anchorCtr="0">
            <a:noAutofit/>
          </a:bodyPr>
          <a:lstStyle/>
          <a:p>
            <a:pPr algn="just">
              <a:lnSpc>
                <a:spcPct val="150000"/>
              </a:lnSpc>
              <a:buClr>
                <a:srgbClr val="000000"/>
              </a:buClr>
              <a:buFont typeface="Arial"/>
              <a:buNone/>
            </a:pPr>
            <a:r>
              <a:rPr lang="en-US" sz="2400" b="1" kern="0" dirty="0">
                <a:solidFill>
                  <a:srgbClr val="000000"/>
                </a:solidFill>
                <a:latin typeface="UTM Avo" panose="02040603050506020204" pitchFamily="18" charset="0"/>
                <a:cs typeface="Arial"/>
                <a:sym typeface="Arial"/>
              </a:rPr>
              <a:t>Chí</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có</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nghĩa</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là</a:t>
            </a:r>
            <a:r>
              <a:rPr lang="en-US" sz="2400" kern="0" dirty="0">
                <a:solidFill>
                  <a:srgbClr val="000000"/>
                </a:solidFill>
                <a:latin typeface="UTM Avo" panose="02040603050506020204" pitchFamily="18" charset="0"/>
                <a:cs typeface="Arial"/>
                <a:sym typeface="Arial"/>
              </a:rPr>
              <a:t> ý </a:t>
            </a:r>
            <a:r>
              <a:rPr lang="en-US" sz="2400" kern="0" dirty="0" err="1">
                <a:solidFill>
                  <a:srgbClr val="000000"/>
                </a:solidFill>
                <a:latin typeface="UTM Avo" panose="02040603050506020204" pitchFamily="18" charset="0"/>
                <a:cs typeface="Arial"/>
                <a:sym typeface="Arial"/>
              </a:rPr>
              <a:t>muốn</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bền</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bỉ</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theo</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theo</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đuổi</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một</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mục</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đích</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tốt</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đẹp</a:t>
            </a:r>
            <a:r>
              <a:rPr lang="en-US" sz="2400" kern="0" dirty="0">
                <a:solidFill>
                  <a:srgbClr val="000000"/>
                </a:solidFill>
                <a:latin typeface="UTM Avo" panose="02040603050506020204" pitchFamily="18" charset="0"/>
                <a:cs typeface="Arial"/>
                <a:sym typeface="Arial"/>
              </a:rPr>
              <a:t>.</a:t>
            </a:r>
          </a:p>
        </p:txBody>
      </p:sp>
      <p:sp>
        <p:nvSpPr>
          <p:cNvPr id="14" name="Google Shape;132;p7">
            <a:extLst>
              <a:ext uri="{FF2B5EF4-FFF2-40B4-BE49-F238E27FC236}">
                <a16:creationId xmlns:a16="http://schemas.microsoft.com/office/drawing/2014/main" id="{A7782D59-15EC-2E64-FA0E-F139B1DF04FE}"/>
              </a:ext>
            </a:extLst>
          </p:cNvPr>
          <p:cNvSpPr/>
          <p:nvPr/>
        </p:nvSpPr>
        <p:spPr>
          <a:xfrm>
            <a:off x="6864057" y="2194350"/>
            <a:ext cx="4983141" cy="1044829"/>
          </a:xfrm>
          <a:prstGeom prst="roundRect">
            <a:avLst>
              <a:gd name="adj" fmla="val 12043"/>
            </a:avLst>
          </a:prstGeom>
          <a:solidFill>
            <a:srgbClr val="9FC5E8"/>
          </a:solidFill>
          <a:ln>
            <a:noFill/>
          </a:ln>
        </p:spPr>
        <p:txBody>
          <a:bodyPr spcFirstLastPara="1" wrap="square" lIns="60950" tIns="30467" rIns="60950" bIns="30467" anchor="ctr" anchorCtr="0">
            <a:noAutofit/>
          </a:bodyPr>
          <a:lstStyle/>
          <a:p>
            <a:pPr algn="just">
              <a:buClr>
                <a:srgbClr val="000000"/>
              </a:buClr>
              <a:buFont typeface="Arial"/>
              <a:buNone/>
            </a:pPr>
            <a:r>
              <a:rPr lang="vi-VN" sz="2400" b="1" kern="0" dirty="0">
                <a:solidFill>
                  <a:srgbClr val="000000"/>
                </a:solidFill>
                <a:latin typeface="UTM Avo" panose="02040603050506020204" pitchFamily="18" charset="0"/>
                <a:cs typeface="Arial"/>
                <a:sym typeface="Calibri"/>
              </a:rPr>
              <a:t>Chí</a:t>
            </a:r>
            <a:r>
              <a:rPr lang="vi-VN" sz="2400" kern="0" dirty="0">
                <a:solidFill>
                  <a:srgbClr val="000000"/>
                </a:solidFill>
                <a:latin typeface="UTM Avo" panose="02040603050506020204" pitchFamily="18" charset="0"/>
                <a:cs typeface="Arial"/>
                <a:sym typeface="Calibri"/>
              </a:rPr>
              <a:t> có nghĩa là “rất”, “hết sức”.</a:t>
            </a:r>
          </a:p>
        </p:txBody>
      </p:sp>
      <p:sp>
        <p:nvSpPr>
          <p:cNvPr id="16" name="Google Shape;133;p7">
            <a:extLst>
              <a:ext uri="{FF2B5EF4-FFF2-40B4-BE49-F238E27FC236}">
                <a16:creationId xmlns:a16="http://schemas.microsoft.com/office/drawing/2014/main" id="{A81DD0BF-66DD-9ED4-3813-F6CBFC4554AE}"/>
              </a:ext>
            </a:extLst>
          </p:cNvPr>
          <p:cNvSpPr/>
          <p:nvPr/>
        </p:nvSpPr>
        <p:spPr>
          <a:xfrm>
            <a:off x="1769572" y="3506409"/>
            <a:ext cx="2192828" cy="2225916"/>
          </a:xfrm>
          <a:prstGeom prst="roundRect">
            <a:avLst>
              <a:gd name="adj" fmla="val 0"/>
            </a:avLst>
          </a:prstGeom>
          <a:noFill/>
          <a:ln>
            <a:noFill/>
          </a:ln>
        </p:spPr>
        <p:txBody>
          <a:bodyPr spcFirstLastPara="1" wrap="square" lIns="60950" tIns="30467" rIns="60950" bIns="30467" anchor="ctr" anchorCtr="0">
            <a:noAutofit/>
          </a:bodyPr>
          <a:lstStyle/>
          <a:p>
            <a:pPr marL="381019" indent="-381019" algn="just">
              <a:lnSpc>
                <a:spcPct val="150000"/>
              </a:lnSpc>
              <a:buClr>
                <a:srgbClr val="000000"/>
              </a:buClr>
              <a:buSzPts val="4000"/>
              <a:buFont typeface="Arial"/>
              <a:buChar char="•"/>
            </a:pPr>
            <a:r>
              <a:rPr lang="vi-VN" sz="2400" kern="0" dirty="0">
                <a:solidFill>
                  <a:srgbClr val="000000"/>
                </a:solidFill>
                <a:latin typeface="UTM Avo" panose="02040603050506020204" pitchFamily="18" charset="0"/>
                <a:cs typeface="Arial"/>
                <a:sym typeface="Calibri"/>
              </a:rPr>
              <a:t>Ý chí</a:t>
            </a:r>
            <a:endParaRPr sz="2400" kern="0" dirty="0">
              <a:solidFill>
                <a:srgbClr val="000000"/>
              </a:solidFill>
              <a:latin typeface="UTM Avo" panose="02040603050506020204" pitchFamily="18" charset="0"/>
              <a:cs typeface="Arial"/>
              <a:sym typeface="Calibri"/>
            </a:endParaRPr>
          </a:p>
          <a:p>
            <a:pPr marL="381019" indent="-381019" algn="just">
              <a:lnSpc>
                <a:spcPct val="150000"/>
              </a:lnSpc>
              <a:buClr>
                <a:srgbClr val="000000"/>
              </a:buClr>
              <a:buSzPts val="4000"/>
              <a:buFont typeface="Arial"/>
              <a:buChar char="•"/>
            </a:pPr>
            <a:r>
              <a:rPr lang="vi-VN" sz="2400" kern="0" dirty="0">
                <a:solidFill>
                  <a:srgbClr val="000000"/>
                </a:solidFill>
                <a:latin typeface="UTM Avo" panose="02040603050506020204" pitchFamily="18" charset="0"/>
                <a:cs typeface="Arial"/>
                <a:sym typeface="Calibri"/>
              </a:rPr>
              <a:t>Quyết chí</a:t>
            </a:r>
            <a:endParaRPr sz="2400" kern="0" dirty="0">
              <a:solidFill>
                <a:srgbClr val="000000"/>
              </a:solidFill>
              <a:latin typeface="UTM Avo" panose="02040603050506020204" pitchFamily="18" charset="0"/>
              <a:cs typeface="Arial"/>
              <a:sym typeface="Calibri"/>
            </a:endParaRPr>
          </a:p>
          <a:p>
            <a:pPr marL="381019" indent="-381019" algn="just">
              <a:lnSpc>
                <a:spcPct val="150000"/>
              </a:lnSpc>
              <a:buClr>
                <a:srgbClr val="000000"/>
              </a:buClr>
              <a:buSzPts val="4000"/>
              <a:buFont typeface="Arial"/>
              <a:buChar char="•"/>
            </a:pPr>
            <a:r>
              <a:rPr lang="vi-VN" sz="2400" kern="0" dirty="0">
                <a:solidFill>
                  <a:srgbClr val="000000"/>
                </a:solidFill>
                <a:latin typeface="UTM Avo" panose="02040603050506020204" pitchFamily="18" charset="0"/>
                <a:cs typeface="Arial"/>
                <a:sym typeface="Calibri"/>
              </a:rPr>
              <a:t>Chí hướng</a:t>
            </a:r>
            <a:endParaRPr sz="2400" kern="0" dirty="0">
              <a:solidFill>
                <a:srgbClr val="000000"/>
              </a:solidFill>
              <a:latin typeface="UTM Avo" panose="02040603050506020204" pitchFamily="18" charset="0"/>
              <a:cs typeface="Arial"/>
              <a:sym typeface="Calibri"/>
            </a:endParaRPr>
          </a:p>
          <a:p>
            <a:pPr marL="381019" indent="-381019" algn="just">
              <a:lnSpc>
                <a:spcPct val="150000"/>
              </a:lnSpc>
              <a:buClr>
                <a:srgbClr val="000000"/>
              </a:buClr>
              <a:buSzPts val="4000"/>
              <a:buFont typeface="Arial"/>
              <a:buChar char="•"/>
            </a:pPr>
            <a:r>
              <a:rPr lang="vi-VN" sz="2400" kern="0" dirty="0">
                <a:solidFill>
                  <a:srgbClr val="000000"/>
                </a:solidFill>
                <a:latin typeface="UTM Avo" panose="02040603050506020204" pitchFamily="18" charset="0"/>
                <a:cs typeface="Arial"/>
                <a:sym typeface="Calibri"/>
              </a:rPr>
              <a:t>Bền chí</a:t>
            </a:r>
            <a:endParaRPr sz="2400" kern="0" dirty="0">
              <a:solidFill>
                <a:srgbClr val="000000"/>
              </a:solidFill>
              <a:latin typeface="UTM Avo" panose="02040603050506020204" pitchFamily="18" charset="0"/>
              <a:cs typeface="Arial"/>
              <a:sym typeface="Calibri"/>
            </a:endParaRPr>
          </a:p>
        </p:txBody>
      </p:sp>
      <p:sp>
        <p:nvSpPr>
          <p:cNvPr id="17" name="Google Shape;134;p7">
            <a:extLst>
              <a:ext uri="{FF2B5EF4-FFF2-40B4-BE49-F238E27FC236}">
                <a16:creationId xmlns:a16="http://schemas.microsoft.com/office/drawing/2014/main" id="{543C232B-79E7-0595-8148-08F671FD8DEB}"/>
              </a:ext>
            </a:extLst>
          </p:cNvPr>
          <p:cNvSpPr/>
          <p:nvPr/>
        </p:nvSpPr>
        <p:spPr>
          <a:xfrm>
            <a:off x="8759003" y="3693893"/>
            <a:ext cx="2192828" cy="1767107"/>
          </a:xfrm>
          <a:prstGeom prst="roundRect">
            <a:avLst>
              <a:gd name="adj" fmla="val 0"/>
            </a:avLst>
          </a:prstGeom>
          <a:noFill/>
          <a:ln>
            <a:noFill/>
          </a:ln>
        </p:spPr>
        <p:txBody>
          <a:bodyPr spcFirstLastPara="1" wrap="square" lIns="60950" tIns="30467" rIns="60950" bIns="30467" anchor="ctr" anchorCtr="0">
            <a:noAutofit/>
          </a:bodyPr>
          <a:lstStyle/>
          <a:p>
            <a:pPr marL="381019" indent="-381019" algn="just">
              <a:lnSpc>
                <a:spcPct val="150000"/>
              </a:lnSpc>
              <a:buClr>
                <a:srgbClr val="000000"/>
              </a:buClr>
              <a:buSzPts val="4000"/>
              <a:buFont typeface="Arial"/>
              <a:buChar char="•"/>
            </a:pPr>
            <a:r>
              <a:rPr lang="vi-VN" sz="2400" kern="0" dirty="0">
                <a:solidFill>
                  <a:srgbClr val="000000"/>
                </a:solidFill>
                <a:latin typeface="UTM Avo" panose="02040603050506020204" pitchFamily="18" charset="0"/>
                <a:cs typeface="Arial"/>
                <a:sym typeface="Calibri"/>
              </a:rPr>
              <a:t>Chí phải</a:t>
            </a:r>
            <a:endParaRPr sz="2400" kern="0" dirty="0">
              <a:solidFill>
                <a:srgbClr val="000000"/>
              </a:solidFill>
              <a:latin typeface="UTM Avo" panose="02040603050506020204" pitchFamily="18" charset="0"/>
              <a:cs typeface="Arial"/>
              <a:sym typeface="Calibri"/>
            </a:endParaRPr>
          </a:p>
          <a:p>
            <a:pPr marL="381019" indent="-381019" algn="just">
              <a:lnSpc>
                <a:spcPct val="150000"/>
              </a:lnSpc>
              <a:buClr>
                <a:srgbClr val="000000"/>
              </a:buClr>
              <a:buSzPts val="4000"/>
              <a:buFont typeface="Arial"/>
              <a:buChar char="•"/>
            </a:pPr>
            <a:r>
              <a:rPr lang="vi-VN" sz="2400" kern="0" dirty="0">
                <a:solidFill>
                  <a:srgbClr val="000000"/>
                </a:solidFill>
                <a:latin typeface="UTM Avo" panose="02040603050506020204" pitchFamily="18" charset="0"/>
                <a:cs typeface="Arial"/>
                <a:sym typeface="Calibri"/>
              </a:rPr>
              <a:t>Chí tình</a:t>
            </a:r>
            <a:endParaRPr sz="2400" kern="0" dirty="0">
              <a:solidFill>
                <a:srgbClr val="000000"/>
              </a:solidFill>
              <a:latin typeface="UTM Avo" panose="02040603050506020204" pitchFamily="18" charset="0"/>
              <a:cs typeface="Arial"/>
              <a:sym typeface="Calibri"/>
            </a:endParaRPr>
          </a:p>
          <a:p>
            <a:pPr marL="381019" indent="-381019" algn="just">
              <a:lnSpc>
                <a:spcPct val="150000"/>
              </a:lnSpc>
              <a:buClr>
                <a:srgbClr val="000000"/>
              </a:buClr>
              <a:buSzPts val="4000"/>
              <a:buFont typeface="Arial"/>
              <a:buChar char="•"/>
            </a:pPr>
            <a:r>
              <a:rPr lang="vi-VN" sz="2400" kern="0" dirty="0">
                <a:solidFill>
                  <a:srgbClr val="000000"/>
                </a:solidFill>
                <a:latin typeface="UTM Avo" panose="02040603050506020204" pitchFamily="18" charset="0"/>
                <a:cs typeface="Arial"/>
                <a:sym typeface="Calibri"/>
              </a:rPr>
              <a:t>Chí thân</a:t>
            </a:r>
            <a:endParaRPr sz="2400" kern="0" dirty="0">
              <a:solidFill>
                <a:srgbClr val="000000"/>
              </a:solidFill>
              <a:latin typeface="UTM Avo" panose="02040603050506020204" pitchFamily="18" charset="0"/>
              <a:cs typeface="Arial"/>
              <a:sym typeface="Calibri"/>
            </a:endParaRPr>
          </a:p>
        </p:txBody>
      </p:sp>
      <p:pic>
        <p:nvPicPr>
          <p:cNvPr id="18" name="Picture 17">
            <a:extLst>
              <a:ext uri="{FF2B5EF4-FFF2-40B4-BE49-F238E27FC236}">
                <a16:creationId xmlns:a16="http://schemas.microsoft.com/office/drawing/2014/main" id="{77FCC943-03B0-3D45-8C64-FFF8D00F10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77248" y="3558001"/>
            <a:ext cx="3437504" cy="2964410"/>
          </a:xfrm>
          <a:prstGeom prst="rect">
            <a:avLst/>
          </a:prstGeom>
        </p:spPr>
      </p:pic>
    </p:spTree>
    <p:extLst>
      <p:ext uri="{BB962C8B-B14F-4D97-AF65-F5344CB8AC3E}">
        <p14:creationId xmlns:p14="http://schemas.microsoft.com/office/powerpoint/2010/main" val="1209817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xEl>
                                              <p:pRg st="0" end="0"/>
                                            </p:txEl>
                                          </p:spTgt>
                                        </p:tgtEl>
                                        <p:attrNameLst>
                                          <p:attrName>style.visibility</p:attrName>
                                        </p:attrNameLst>
                                      </p:cBhvr>
                                      <p:to>
                                        <p:strVal val="visible"/>
                                      </p:to>
                                    </p:set>
                                    <p:animEffect transition="in" filter="fade">
                                      <p:cBhvr>
                                        <p:cTn id="20" dur="500"/>
                                        <p:tgtEl>
                                          <p:spTgt spid="1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xEl>
                                              <p:pRg st="1" end="1"/>
                                            </p:txEl>
                                          </p:spTgt>
                                        </p:tgtEl>
                                        <p:attrNameLst>
                                          <p:attrName>style.visibility</p:attrName>
                                        </p:attrNameLst>
                                      </p:cBhvr>
                                      <p:to>
                                        <p:strVal val="visible"/>
                                      </p:to>
                                    </p:set>
                                    <p:animEffect transition="in" filter="fade">
                                      <p:cBhvr>
                                        <p:cTn id="25" dur="500"/>
                                        <p:tgtEl>
                                          <p:spTgt spid="1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6">
                                            <p:txEl>
                                              <p:pRg st="2" end="2"/>
                                            </p:txEl>
                                          </p:spTgt>
                                        </p:tgtEl>
                                        <p:attrNameLst>
                                          <p:attrName>style.visibility</p:attrName>
                                        </p:attrNameLst>
                                      </p:cBhvr>
                                      <p:to>
                                        <p:strVal val="visible"/>
                                      </p:to>
                                    </p:set>
                                    <p:animEffect transition="in" filter="fade">
                                      <p:cBhvr>
                                        <p:cTn id="30" dur="500"/>
                                        <p:tgtEl>
                                          <p:spTgt spid="1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500"/>
                                        <p:tgtEl>
                                          <p:spTgt spid="16">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7">
                                            <p:txEl>
                                              <p:pRg st="0" end="0"/>
                                            </p:txEl>
                                          </p:spTgt>
                                        </p:tgtEl>
                                        <p:attrNameLst>
                                          <p:attrName>style.visibility</p:attrName>
                                        </p:attrNameLst>
                                      </p:cBhvr>
                                      <p:to>
                                        <p:strVal val="visible"/>
                                      </p:to>
                                    </p:set>
                                    <p:animEffect transition="in" filter="fade">
                                      <p:cBhvr>
                                        <p:cTn id="45" dur="500"/>
                                        <p:tgtEl>
                                          <p:spTgt spid="17">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7">
                                            <p:txEl>
                                              <p:pRg st="1" end="1"/>
                                            </p:txEl>
                                          </p:spTgt>
                                        </p:tgtEl>
                                        <p:attrNameLst>
                                          <p:attrName>style.visibility</p:attrName>
                                        </p:attrNameLst>
                                      </p:cBhvr>
                                      <p:to>
                                        <p:strVal val="visible"/>
                                      </p:to>
                                    </p:set>
                                    <p:animEffect transition="in" filter="fade">
                                      <p:cBhvr>
                                        <p:cTn id="50" dur="500"/>
                                        <p:tgtEl>
                                          <p:spTgt spid="17">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7">
                                            <p:txEl>
                                              <p:pRg st="2" end="2"/>
                                            </p:txEl>
                                          </p:spTgt>
                                        </p:tgtEl>
                                        <p:attrNameLst>
                                          <p:attrName>style.visibility</p:attrName>
                                        </p:attrNameLst>
                                      </p:cBhvr>
                                      <p:to>
                                        <p:strVal val="visible"/>
                                      </p:to>
                                    </p:set>
                                    <p:animEffect transition="in" filter="fade">
                                      <p:cBhvr>
                                        <p:cTn id="55"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D1BC506-BD96-7BD4-7198-DE84D9B3F779}"/>
            </a:ext>
          </a:extLst>
        </p:cNvPr>
        <p:cNvGrpSpPr/>
        <p:nvPr/>
      </p:nvGrpSpPr>
      <p:grpSpPr>
        <a:xfrm>
          <a:off x="0" y="0"/>
          <a:ext cx="0" cy="0"/>
          <a:chOff x="0" y="0"/>
          <a:chExt cx="0" cy="0"/>
        </a:xfrm>
      </p:grpSpPr>
      <p:sp>
        <p:nvSpPr>
          <p:cNvPr id="2" name="Google Shape;141;p9">
            <a:extLst>
              <a:ext uri="{FF2B5EF4-FFF2-40B4-BE49-F238E27FC236}">
                <a16:creationId xmlns:a16="http://schemas.microsoft.com/office/drawing/2014/main" id="{B91298BC-6CAA-956B-0765-BE3E209DB336}"/>
              </a:ext>
            </a:extLst>
          </p:cNvPr>
          <p:cNvSpPr/>
          <p:nvPr/>
        </p:nvSpPr>
        <p:spPr>
          <a:xfrm rot="652878">
            <a:off x="10622026" y="943019"/>
            <a:ext cx="864440" cy="855435"/>
          </a:xfrm>
          <a:custGeom>
            <a:avLst/>
            <a:gdLst/>
            <a:ahLst/>
            <a:cxnLst/>
            <a:rect l="l" t="t" r="r" b="b"/>
            <a:pathLst>
              <a:path w="1296660" h="1283153" extrusionOk="0">
                <a:moveTo>
                  <a:pt x="0" y="0"/>
                </a:moveTo>
                <a:lnTo>
                  <a:pt x="1296659" y="0"/>
                </a:lnTo>
                <a:lnTo>
                  <a:pt x="1296659" y="1283153"/>
                </a:lnTo>
                <a:lnTo>
                  <a:pt x="0" y="1283153"/>
                </a:lnTo>
                <a:lnTo>
                  <a:pt x="0" y="0"/>
                </a:lnTo>
                <a:close/>
              </a:path>
            </a:pathLst>
          </a:custGeom>
          <a:blipFill rotWithShape="1">
            <a:blip r:embed="rId3">
              <a:alphaModFix/>
            </a:blip>
            <a:stretch>
              <a:fillRect/>
            </a:stretch>
          </a:blipFill>
          <a:ln>
            <a:noFill/>
          </a:ln>
        </p:spPr>
        <p:txBody>
          <a:bodyPr/>
          <a:lstStyle/>
          <a:p>
            <a:endParaRPr lang="en-US"/>
          </a:p>
        </p:txBody>
      </p:sp>
      <p:sp>
        <p:nvSpPr>
          <p:cNvPr id="3" name="Google Shape;142;p9">
            <a:extLst>
              <a:ext uri="{FF2B5EF4-FFF2-40B4-BE49-F238E27FC236}">
                <a16:creationId xmlns:a16="http://schemas.microsoft.com/office/drawing/2014/main" id="{411B1571-66F9-1184-470B-0FED1DCAEB9C}"/>
              </a:ext>
            </a:extLst>
          </p:cNvPr>
          <p:cNvSpPr/>
          <p:nvPr/>
        </p:nvSpPr>
        <p:spPr>
          <a:xfrm>
            <a:off x="1085255" y="4813300"/>
            <a:ext cx="1149906" cy="984128"/>
          </a:xfrm>
          <a:custGeom>
            <a:avLst/>
            <a:gdLst/>
            <a:ahLst/>
            <a:cxnLst/>
            <a:rect l="l" t="t" r="r" b="b"/>
            <a:pathLst>
              <a:path w="1724859" h="1476192" extrusionOk="0">
                <a:moveTo>
                  <a:pt x="0" y="0"/>
                </a:moveTo>
                <a:lnTo>
                  <a:pt x="1724859" y="0"/>
                </a:lnTo>
                <a:lnTo>
                  <a:pt x="1724859" y="1476192"/>
                </a:lnTo>
                <a:lnTo>
                  <a:pt x="0" y="1476192"/>
                </a:lnTo>
                <a:lnTo>
                  <a:pt x="0" y="0"/>
                </a:lnTo>
                <a:close/>
              </a:path>
            </a:pathLst>
          </a:custGeom>
          <a:blipFill rotWithShape="1">
            <a:blip r:embed="rId4">
              <a:alphaModFix/>
            </a:blip>
            <a:stretch>
              <a:fillRect/>
            </a:stretch>
          </a:blipFill>
          <a:ln>
            <a:noFill/>
          </a:ln>
        </p:spPr>
        <p:txBody>
          <a:bodyPr/>
          <a:lstStyle/>
          <a:p>
            <a:endParaRPr lang="en-US"/>
          </a:p>
        </p:txBody>
      </p:sp>
      <p:sp>
        <p:nvSpPr>
          <p:cNvPr id="4" name="Google Shape;144;p9">
            <a:extLst>
              <a:ext uri="{FF2B5EF4-FFF2-40B4-BE49-F238E27FC236}">
                <a16:creationId xmlns:a16="http://schemas.microsoft.com/office/drawing/2014/main" id="{7BADD542-CF2E-6EB1-1A98-4F5B479F08DB}"/>
              </a:ext>
            </a:extLst>
          </p:cNvPr>
          <p:cNvSpPr/>
          <p:nvPr/>
        </p:nvSpPr>
        <p:spPr>
          <a:xfrm>
            <a:off x="8814111" y="898169"/>
            <a:ext cx="661787" cy="574100"/>
          </a:xfrm>
          <a:custGeom>
            <a:avLst/>
            <a:gdLst/>
            <a:ahLst/>
            <a:cxnLst/>
            <a:rect l="l" t="t" r="r" b="b"/>
            <a:pathLst>
              <a:path w="992680" h="861150" extrusionOk="0">
                <a:moveTo>
                  <a:pt x="0" y="0"/>
                </a:moveTo>
                <a:lnTo>
                  <a:pt x="992680" y="0"/>
                </a:lnTo>
                <a:lnTo>
                  <a:pt x="992680" y="861150"/>
                </a:lnTo>
                <a:lnTo>
                  <a:pt x="0" y="861150"/>
                </a:lnTo>
                <a:lnTo>
                  <a:pt x="0" y="0"/>
                </a:lnTo>
                <a:close/>
              </a:path>
            </a:pathLst>
          </a:custGeom>
          <a:blipFill rotWithShape="1">
            <a:blip r:embed="rId5">
              <a:alphaModFix/>
            </a:blip>
            <a:stretch>
              <a:fillRect/>
            </a:stretch>
          </a:blipFill>
          <a:ln>
            <a:noFill/>
          </a:ln>
        </p:spPr>
        <p:txBody>
          <a:bodyPr/>
          <a:lstStyle/>
          <a:p>
            <a:endParaRPr lang="en-US"/>
          </a:p>
        </p:txBody>
      </p:sp>
      <p:sp>
        <p:nvSpPr>
          <p:cNvPr id="5" name="Google Shape;145;p9">
            <a:extLst>
              <a:ext uri="{FF2B5EF4-FFF2-40B4-BE49-F238E27FC236}">
                <a16:creationId xmlns:a16="http://schemas.microsoft.com/office/drawing/2014/main" id="{F065755C-87B1-3144-F803-D31A2524C7D5}"/>
              </a:ext>
            </a:extLst>
          </p:cNvPr>
          <p:cNvSpPr/>
          <p:nvPr/>
        </p:nvSpPr>
        <p:spPr>
          <a:xfrm>
            <a:off x="3836671" y="1019755"/>
            <a:ext cx="4518657" cy="701964"/>
          </a:xfrm>
          <a:prstGeom prst="roundRect">
            <a:avLst>
              <a:gd name="adj" fmla="val 18259"/>
            </a:avLst>
          </a:prstGeom>
          <a:solidFill>
            <a:srgbClr val="FFFFFF"/>
          </a:solidFill>
          <a:ln w="38100" cap="flat" cmpd="sng">
            <a:solidFill>
              <a:srgbClr val="E19292"/>
            </a:solidFill>
            <a:prstDash val="solid"/>
            <a:round/>
            <a:headEnd type="none" w="sm" len="sm"/>
            <a:tailEnd type="none" w="sm" len="sm"/>
          </a:ln>
        </p:spPr>
        <p:txBody>
          <a:bodyPr spcFirstLastPara="1" wrap="square" lIns="60950" tIns="30467" rIns="60950" bIns="30467" anchor="ctr" anchorCtr="0">
            <a:noAutofit/>
          </a:bodyPr>
          <a:lstStyle/>
          <a:p>
            <a:pPr lvl="0" algn="ctr">
              <a:buClr>
                <a:srgbClr val="000000"/>
              </a:buClr>
            </a:pPr>
            <a:r>
              <a:rPr lang="en-US" sz="2800" b="1" kern="0">
                <a:solidFill>
                  <a:srgbClr val="D76F6F"/>
                </a:solidFill>
                <a:latin typeface="UTM Avo" panose="02040603050506020204" pitchFamily="18" charset="0"/>
                <a:cs typeface="Arial"/>
                <a:sym typeface="Arial"/>
              </a:rPr>
              <a:t>Bài tập 2 SGK tr.82</a:t>
            </a:r>
            <a:endParaRPr lang="en-US" sz="2800" b="1" kern="0" dirty="0">
              <a:solidFill>
                <a:srgbClr val="D76F6F"/>
              </a:solidFill>
              <a:latin typeface="UTM Avo" panose="02040603050506020204" pitchFamily="18" charset="0"/>
              <a:cs typeface="Arial"/>
              <a:sym typeface="Arial"/>
            </a:endParaRPr>
          </a:p>
        </p:txBody>
      </p:sp>
      <p:sp>
        <p:nvSpPr>
          <p:cNvPr id="10" name="Google Shape;146;p9">
            <a:extLst>
              <a:ext uri="{FF2B5EF4-FFF2-40B4-BE49-F238E27FC236}">
                <a16:creationId xmlns:a16="http://schemas.microsoft.com/office/drawing/2014/main" id="{0DE50A6E-2B3D-804E-1535-36A41ADDB870}"/>
              </a:ext>
            </a:extLst>
          </p:cNvPr>
          <p:cNvSpPr/>
          <p:nvPr/>
        </p:nvSpPr>
        <p:spPr>
          <a:xfrm>
            <a:off x="1396999" y="2068830"/>
            <a:ext cx="9398000" cy="1180861"/>
          </a:xfrm>
          <a:prstGeom prst="roundRect">
            <a:avLst>
              <a:gd name="adj" fmla="val 0"/>
            </a:avLst>
          </a:prstGeom>
          <a:noFill/>
          <a:ln>
            <a:noFill/>
          </a:ln>
        </p:spPr>
        <p:txBody>
          <a:bodyPr spcFirstLastPara="1" wrap="square" lIns="60950" tIns="30467" rIns="60950" bIns="30467" anchor="ctr" anchorCtr="0">
            <a:noAutofit/>
          </a:bodyPr>
          <a:lstStyle/>
          <a:p>
            <a:pPr algn="just">
              <a:lnSpc>
                <a:spcPct val="150000"/>
              </a:lnSpc>
              <a:buClr>
                <a:srgbClr val="000000"/>
              </a:buClr>
              <a:buFont typeface="Arial"/>
              <a:buNone/>
            </a:pPr>
            <a:r>
              <a:rPr lang="vi-VN" sz="2400" kern="0" dirty="0">
                <a:solidFill>
                  <a:srgbClr val="000000"/>
                </a:solidFill>
                <a:latin typeface="UTM Avo" panose="02040603050506020204" pitchFamily="18" charset="0"/>
                <a:cs typeface="Arial"/>
                <a:sym typeface="Arial"/>
              </a:rPr>
              <a:t>Tìm những động từ, tính từ có thể kết hợp với danh từ ý chí.</a:t>
            </a:r>
          </a:p>
          <a:p>
            <a:pPr algn="just">
              <a:lnSpc>
                <a:spcPct val="150000"/>
              </a:lnSpc>
              <a:buClr>
                <a:srgbClr val="000000"/>
              </a:buClr>
              <a:buFont typeface="Arial"/>
              <a:buNone/>
            </a:pPr>
            <a:r>
              <a:rPr lang="vi-VN" sz="2400" kern="0" dirty="0">
                <a:solidFill>
                  <a:srgbClr val="000000"/>
                </a:solidFill>
                <a:latin typeface="UTM Avo" panose="02040603050506020204" pitchFamily="18" charset="0"/>
                <a:cs typeface="Arial"/>
                <a:sym typeface="Arial"/>
              </a:rPr>
              <a:t>VD: </a:t>
            </a:r>
            <a:r>
              <a:rPr lang="vi-VN" sz="2400" i="1" kern="0" dirty="0">
                <a:solidFill>
                  <a:srgbClr val="000000"/>
                </a:solidFill>
                <a:latin typeface="UTM Avo" panose="02040603050506020204" pitchFamily="18" charset="0"/>
                <a:cs typeface="Arial"/>
                <a:sym typeface="Arial"/>
              </a:rPr>
              <a:t>Ý chí kiên cường, giữ vững ý chí,...</a:t>
            </a:r>
          </a:p>
        </p:txBody>
      </p:sp>
      <p:pic>
        <p:nvPicPr>
          <p:cNvPr id="12" name="Google Shape;147;p9">
            <a:extLst>
              <a:ext uri="{FF2B5EF4-FFF2-40B4-BE49-F238E27FC236}">
                <a16:creationId xmlns:a16="http://schemas.microsoft.com/office/drawing/2014/main" id="{85AA84FC-40D2-31A0-227B-110D13DFC3EC}"/>
              </a:ext>
            </a:extLst>
          </p:cNvPr>
          <p:cNvPicPr preferRelativeResize="0"/>
          <p:nvPr/>
        </p:nvPicPr>
        <p:blipFill rotWithShape="1">
          <a:blip r:embed="rId6">
            <a:alphaModFix/>
          </a:blip>
          <a:srcRect/>
          <a:stretch/>
        </p:blipFill>
        <p:spPr>
          <a:xfrm>
            <a:off x="4064001" y="2659261"/>
            <a:ext cx="4426755" cy="4090667"/>
          </a:xfrm>
          <a:prstGeom prst="rect">
            <a:avLst/>
          </a:prstGeom>
          <a:noFill/>
          <a:ln>
            <a:noFill/>
          </a:ln>
        </p:spPr>
      </p:pic>
    </p:spTree>
    <p:extLst>
      <p:ext uri="{BB962C8B-B14F-4D97-AF65-F5344CB8AC3E}">
        <p14:creationId xmlns:p14="http://schemas.microsoft.com/office/powerpoint/2010/main" val="292638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5C48235-7DDE-B8C7-56C5-B8E5A82A1AE9}"/>
            </a:ext>
          </a:extLst>
        </p:cNvPr>
        <p:cNvGrpSpPr/>
        <p:nvPr/>
      </p:nvGrpSpPr>
      <p:grpSpPr>
        <a:xfrm>
          <a:off x="0" y="0"/>
          <a:ext cx="0" cy="0"/>
          <a:chOff x="0" y="0"/>
          <a:chExt cx="0" cy="0"/>
        </a:xfrm>
      </p:grpSpPr>
      <p:sp>
        <p:nvSpPr>
          <p:cNvPr id="6" name="Google Shape;152;p10">
            <a:extLst>
              <a:ext uri="{FF2B5EF4-FFF2-40B4-BE49-F238E27FC236}">
                <a16:creationId xmlns:a16="http://schemas.microsoft.com/office/drawing/2014/main" id="{137D5B51-D492-6A1D-F776-BA1EDABD993C}"/>
              </a:ext>
            </a:extLst>
          </p:cNvPr>
          <p:cNvSpPr/>
          <p:nvPr/>
        </p:nvSpPr>
        <p:spPr>
          <a:xfrm rot="698660">
            <a:off x="938835" y="5371775"/>
            <a:ext cx="1085876" cy="1150597"/>
          </a:xfrm>
          <a:custGeom>
            <a:avLst/>
            <a:gdLst/>
            <a:ahLst/>
            <a:cxnLst/>
            <a:rect l="l" t="t" r="r" b="b"/>
            <a:pathLst>
              <a:path w="1628814" h="1725895" extrusionOk="0">
                <a:moveTo>
                  <a:pt x="0" y="0"/>
                </a:moveTo>
                <a:lnTo>
                  <a:pt x="1628814" y="0"/>
                </a:lnTo>
                <a:lnTo>
                  <a:pt x="1628814" y="1725895"/>
                </a:lnTo>
                <a:lnTo>
                  <a:pt x="0" y="1725895"/>
                </a:lnTo>
                <a:lnTo>
                  <a:pt x="0" y="0"/>
                </a:lnTo>
                <a:close/>
              </a:path>
            </a:pathLst>
          </a:custGeom>
          <a:blipFill rotWithShape="1">
            <a:blip r:embed="rId3">
              <a:alphaModFix/>
            </a:blip>
            <a:stretch>
              <a:fillRect/>
            </a:stretch>
          </a:blipFill>
          <a:ln>
            <a:noFill/>
          </a:ln>
        </p:spPr>
        <p:txBody>
          <a:bodyPr/>
          <a:lstStyle/>
          <a:p>
            <a:endParaRPr lang="en-US"/>
          </a:p>
        </p:txBody>
      </p:sp>
      <p:sp>
        <p:nvSpPr>
          <p:cNvPr id="7" name="Google Shape;153;p10">
            <a:extLst>
              <a:ext uri="{FF2B5EF4-FFF2-40B4-BE49-F238E27FC236}">
                <a16:creationId xmlns:a16="http://schemas.microsoft.com/office/drawing/2014/main" id="{3B50D7FF-FE41-B233-5564-ADFA5D7EB508}"/>
              </a:ext>
            </a:extLst>
          </p:cNvPr>
          <p:cNvSpPr/>
          <p:nvPr/>
        </p:nvSpPr>
        <p:spPr>
          <a:xfrm flipH="1">
            <a:off x="9548422" y="1349914"/>
            <a:ext cx="661787" cy="574100"/>
          </a:xfrm>
          <a:custGeom>
            <a:avLst/>
            <a:gdLst/>
            <a:ahLst/>
            <a:cxnLst/>
            <a:rect l="l" t="t" r="r" b="b"/>
            <a:pathLst>
              <a:path w="992680" h="861150" extrusionOk="0">
                <a:moveTo>
                  <a:pt x="992680" y="0"/>
                </a:moveTo>
                <a:lnTo>
                  <a:pt x="0" y="0"/>
                </a:lnTo>
                <a:lnTo>
                  <a:pt x="0" y="861150"/>
                </a:lnTo>
                <a:lnTo>
                  <a:pt x="992680" y="861150"/>
                </a:lnTo>
                <a:lnTo>
                  <a:pt x="992680" y="0"/>
                </a:lnTo>
                <a:close/>
              </a:path>
            </a:pathLst>
          </a:custGeom>
          <a:blipFill rotWithShape="1">
            <a:blip r:embed="rId4">
              <a:alphaModFix/>
            </a:blip>
            <a:stretch>
              <a:fillRect/>
            </a:stretch>
          </a:blipFill>
          <a:ln>
            <a:noFill/>
          </a:ln>
        </p:spPr>
        <p:txBody>
          <a:bodyPr/>
          <a:lstStyle/>
          <a:p>
            <a:endParaRPr lang="en-US"/>
          </a:p>
        </p:txBody>
      </p:sp>
      <p:sp>
        <p:nvSpPr>
          <p:cNvPr id="8" name="Google Shape;154;p10">
            <a:extLst>
              <a:ext uri="{FF2B5EF4-FFF2-40B4-BE49-F238E27FC236}">
                <a16:creationId xmlns:a16="http://schemas.microsoft.com/office/drawing/2014/main" id="{9515E9E4-54A1-1848-3FF9-79945004BEA7}"/>
              </a:ext>
            </a:extLst>
          </p:cNvPr>
          <p:cNvSpPr/>
          <p:nvPr/>
        </p:nvSpPr>
        <p:spPr>
          <a:xfrm rot="-823402">
            <a:off x="10912448" y="1277800"/>
            <a:ext cx="765467" cy="823820"/>
          </a:xfrm>
          <a:custGeom>
            <a:avLst/>
            <a:gdLst/>
            <a:ahLst/>
            <a:cxnLst/>
            <a:rect l="l" t="t" r="r" b="b"/>
            <a:pathLst>
              <a:path w="1148200" h="1235730" extrusionOk="0">
                <a:moveTo>
                  <a:pt x="0" y="0"/>
                </a:moveTo>
                <a:lnTo>
                  <a:pt x="1148199" y="0"/>
                </a:lnTo>
                <a:lnTo>
                  <a:pt x="1148199" y="1235731"/>
                </a:lnTo>
                <a:lnTo>
                  <a:pt x="0" y="1235731"/>
                </a:lnTo>
                <a:lnTo>
                  <a:pt x="0" y="0"/>
                </a:lnTo>
                <a:close/>
              </a:path>
            </a:pathLst>
          </a:custGeom>
          <a:blipFill rotWithShape="1">
            <a:blip r:embed="rId5">
              <a:alphaModFix/>
            </a:blip>
            <a:stretch>
              <a:fillRect/>
            </a:stretch>
          </a:blipFill>
          <a:ln>
            <a:noFill/>
          </a:ln>
        </p:spPr>
        <p:txBody>
          <a:bodyPr/>
          <a:lstStyle/>
          <a:p>
            <a:endParaRPr lang="en-US"/>
          </a:p>
        </p:txBody>
      </p:sp>
      <p:sp>
        <p:nvSpPr>
          <p:cNvPr id="9" name="Google Shape;155;p10">
            <a:extLst>
              <a:ext uri="{FF2B5EF4-FFF2-40B4-BE49-F238E27FC236}">
                <a16:creationId xmlns:a16="http://schemas.microsoft.com/office/drawing/2014/main" id="{A90908AB-FA26-E26E-1412-A2C08A467839}"/>
              </a:ext>
            </a:extLst>
          </p:cNvPr>
          <p:cNvSpPr/>
          <p:nvPr/>
        </p:nvSpPr>
        <p:spPr>
          <a:xfrm>
            <a:off x="0" y="1689710"/>
            <a:ext cx="3477347" cy="711200"/>
          </a:xfrm>
          <a:prstGeom prst="homePlate">
            <a:avLst>
              <a:gd name="adj" fmla="val 50000"/>
            </a:avLst>
          </a:prstGeom>
          <a:solidFill>
            <a:srgbClr val="C00000"/>
          </a:solidFill>
          <a:ln w="38100" cap="flat" cmpd="sng">
            <a:solidFill>
              <a:srgbClr val="C00000"/>
            </a:solidFill>
            <a:prstDash val="solid"/>
            <a:round/>
            <a:headEnd type="none" w="sm" len="sm"/>
            <a:tailEnd type="none" w="sm" len="sm"/>
          </a:ln>
        </p:spPr>
        <p:txBody>
          <a:bodyPr spcFirstLastPara="1" wrap="square" lIns="60950" tIns="30467" rIns="60950" bIns="30467" anchor="ctr" anchorCtr="0">
            <a:noAutofit/>
          </a:bodyPr>
          <a:lstStyle/>
          <a:p>
            <a:pPr algn="ctr">
              <a:buClr>
                <a:srgbClr val="000000"/>
              </a:buClr>
              <a:buFont typeface="Arial"/>
              <a:buNone/>
            </a:pPr>
            <a:r>
              <a:rPr lang="en-US" sz="2800" b="1" kern="0">
                <a:solidFill>
                  <a:srgbClr val="FFFFFF"/>
                </a:solidFill>
                <a:latin typeface="UTM Avo" panose="02040603050506020204" pitchFamily="18" charset="0"/>
                <a:cs typeface="Arial"/>
                <a:sym typeface="Arial"/>
              </a:rPr>
              <a:t>Đáp án gợi ý</a:t>
            </a:r>
            <a:endParaRPr lang="en-US" sz="2800" b="1" kern="0" dirty="0">
              <a:solidFill>
                <a:srgbClr val="FFFFFF"/>
              </a:solidFill>
              <a:latin typeface="UTM Avo" panose="02040603050506020204" pitchFamily="18" charset="0"/>
              <a:cs typeface="Arial"/>
              <a:sym typeface="Arial"/>
            </a:endParaRPr>
          </a:p>
        </p:txBody>
      </p:sp>
      <p:sp>
        <p:nvSpPr>
          <p:cNvPr id="11" name="Google Shape;156;p10">
            <a:extLst>
              <a:ext uri="{FF2B5EF4-FFF2-40B4-BE49-F238E27FC236}">
                <a16:creationId xmlns:a16="http://schemas.microsoft.com/office/drawing/2014/main" id="{7E6497D3-1B30-AAE9-ED2D-10CB31E631C7}"/>
              </a:ext>
            </a:extLst>
          </p:cNvPr>
          <p:cNvSpPr/>
          <p:nvPr/>
        </p:nvSpPr>
        <p:spPr>
          <a:xfrm>
            <a:off x="250053" y="3328435"/>
            <a:ext cx="1879600" cy="1018071"/>
          </a:xfrm>
          <a:prstGeom prst="roundRect">
            <a:avLst>
              <a:gd name="adj" fmla="val 12043"/>
            </a:avLst>
          </a:prstGeom>
          <a:solidFill>
            <a:srgbClr val="D76F6F"/>
          </a:solidFill>
          <a:ln>
            <a:noFill/>
          </a:ln>
        </p:spPr>
        <p:txBody>
          <a:bodyPr spcFirstLastPara="1" wrap="square" lIns="60950" tIns="30467" rIns="60950" bIns="30467" anchor="ctr" anchorCtr="0">
            <a:noAutofit/>
          </a:bodyPr>
          <a:lstStyle/>
          <a:p>
            <a:pPr algn="ctr">
              <a:buClr>
                <a:srgbClr val="000000"/>
              </a:buClr>
              <a:buFont typeface="Arial"/>
              <a:buNone/>
            </a:pPr>
            <a:r>
              <a:rPr lang="en-US" sz="2400" b="1" kern="0">
                <a:solidFill>
                  <a:srgbClr val="FFFFFF"/>
                </a:solidFill>
                <a:latin typeface="UTM Avo" panose="02040603050506020204" pitchFamily="18" charset="0"/>
                <a:cs typeface="Arial"/>
                <a:sym typeface="Arial"/>
              </a:rPr>
              <a:t>Ý chí</a:t>
            </a:r>
            <a:endParaRPr lang="en-US" sz="2400" b="1" kern="0" dirty="0">
              <a:solidFill>
                <a:srgbClr val="FFFFFF"/>
              </a:solidFill>
              <a:latin typeface="UTM Avo" panose="02040603050506020204" pitchFamily="18" charset="0"/>
              <a:cs typeface="Arial"/>
              <a:sym typeface="Arial"/>
            </a:endParaRPr>
          </a:p>
        </p:txBody>
      </p:sp>
      <p:sp>
        <p:nvSpPr>
          <p:cNvPr id="13" name="Google Shape;157;p10">
            <a:extLst>
              <a:ext uri="{FF2B5EF4-FFF2-40B4-BE49-F238E27FC236}">
                <a16:creationId xmlns:a16="http://schemas.microsoft.com/office/drawing/2014/main" id="{FDFF5A63-D5C9-6EE1-BA14-42375A60DA7B}"/>
              </a:ext>
            </a:extLst>
          </p:cNvPr>
          <p:cNvSpPr/>
          <p:nvPr/>
        </p:nvSpPr>
        <p:spPr>
          <a:xfrm>
            <a:off x="10054405" y="3225800"/>
            <a:ext cx="1879600" cy="1018071"/>
          </a:xfrm>
          <a:prstGeom prst="roundRect">
            <a:avLst>
              <a:gd name="adj" fmla="val 12043"/>
            </a:avLst>
          </a:prstGeom>
          <a:solidFill>
            <a:srgbClr val="D76F6F"/>
          </a:solidFill>
          <a:ln>
            <a:noFill/>
          </a:ln>
        </p:spPr>
        <p:txBody>
          <a:bodyPr spcFirstLastPara="1" wrap="square" lIns="60950" tIns="30467" rIns="60950" bIns="30467" anchor="ctr" anchorCtr="0">
            <a:noAutofit/>
          </a:bodyPr>
          <a:lstStyle/>
          <a:p>
            <a:pPr algn="ctr">
              <a:buClr>
                <a:srgbClr val="000000"/>
              </a:buClr>
              <a:buFont typeface="Arial"/>
              <a:buNone/>
            </a:pPr>
            <a:r>
              <a:rPr lang="en-US" sz="2400" b="1" kern="0" dirty="0">
                <a:solidFill>
                  <a:srgbClr val="FFFFFF"/>
                </a:solidFill>
                <a:latin typeface="UTM Avo" panose="02040603050506020204" pitchFamily="18" charset="0"/>
                <a:cs typeface="Arial"/>
                <a:sym typeface="Arial"/>
              </a:rPr>
              <a:t>ý </a:t>
            </a:r>
            <a:r>
              <a:rPr lang="en-US" sz="2400" b="1" kern="0" dirty="0" err="1">
                <a:solidFill>
                  <a:srgbClr val="FFFFFF"/>
                </a:solidFill>
                <a:latin typeface="UTM Avo" panose="02040603050506020204" pitchFamily="18" charset="0"/>
                <a:cs typeface="Arial"/>
                <a:sym typeface="Arial"/>
              </a:rPr>
              <a:t>chí</a:t>
            </a:r>
            <a:endParaRPr lang="en-US" sz="2400" b="1" kern="0" dirty="0">
              <a:solidFill>
                <a:srgbClr val="FFFFFF"/>
              </a:solidFill>
              <a:latin typeface="UTM Avo" panose="02040603050506020204" pitchFamily="18" charset="0"/>
              <a:cs typeface="Arial"/>
              <a:sym typeface="Arial"/>
            </a:endParaRPr>
          </a:p>
        </p:txBody>
      </p:sp>
      <p:sp>
        <p:nvSpPr>
          <p:cNvPr id="14" name="Google Shape;158;p10">
            <a:extLst>
              <a:ext uri="{FF2B5EF4-FFF2-40B4-BE49-F238E27FC236}">
                <a16:creationId xmlns:a16="http://schemas.microsoft.com/office/drawing/2014/main" id="{995A05D4-8C1B-0EB4-A1F7-49EDAFBB94FD}"/>
              </a:ext>
            </a:extLst>
          </p:cNvPr>
          <p:cNvSpPr/>
          <p:nvPr/>
        </p:nvSpPr>
        <p:spPr>
          <a:xfrm>
            <a:off x="3746500" y="2006600"/>
            <a:ext cx="2167128" cy="1018071"/>
          </a:xfrm>
          <a:prstGeom prst="roundRect">
            <a:avLst>
              <a:gd name="adj" fmla="val 12043"/>
            </a:avLst>
          </a:prstGeom>
          <a:solidFill>
            <a:srgbClr val="FFFFFF"/>
          </a:solidFill>
          <a:ln w="38100" cap="flat" cmpd="sng">
            <a:solidFill>
              <a:srgbClr val="D76F6F"/>
            </a:solidFill>
            <a:prstDash val="solid"/>
            <a:round/>
            <a:headEnd type="none" w="sm" len="sm"/>
            <a:tailEnd type="none" w="sm" len="sm"/>
          </a:ln>
        </p:spPr>
        <p:txBody>
          <a:bodyPr spcFirstLastPara="1" wrap="square" lIns="60950" tIns="30467" rIns="60950" bIns="30467" anchor="ctr" anchorCtr="0">
            <a:noAutofit/>
          </a:bodyPr>
          <a:lstStyle/>
          <a:p>
            <a:pPr lvl="0" algn="ctr">
              <a:buClr>
                <a:srgbClr val="000000"/>
              </a:buClr>
            </a:pPr>
            <a:r>
              <a:rPr lang="en-US" sz="2667" kern="0" dirty="0" err="1">
                <a:solidFill>
                  <a:srgbClr val="000000"/>
                </a:solidFill>
                <a:latin typeface="UTM Avo" panose="02040603050506020204" pitchFamily="18" charset="0"/>
                <a:cs typeface="Arial"/>
                <a:sym typeface="Arial"/>
              </a:rPr>
              <a:t>kiên</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định</a:t>
            </a:r>
            <a:endParaRPr lang="en-US" sz="2667" kern="0" dirty="0">
              <a:solidFill>
                <a:srgbClr val="000000"/>
              </a:solidFill>
              <a:latin typeface="UTM Avo" panose="02040603050506020204" pitchFamily="18" charset="0"/>
              <a:cs typeface="Arial"/>
              <a:sym typeface="Arial"/>
            </a:endParaRPr>
          </a:p>
        </p:txBody>
      </p:sp>
      <p:sp>
        <p:nvSpPr>
          <p:cNvPr id="15" name="Google Shape;159;p10">
            <a:extLst>
              <a:ext uri="{FF2B5EF4-FFF2-40B4-BE49-F238E27FC236}">
                <a16:creationId xmlns:a16="http://schemas.microsoft.com/office/drawing/2014/main" id="{CE0B3589-F4A4-A26A-3DBE-2ED33C303515}"/>
              </a:ext>
            </a:extLst>
          </p:cNvPr>
          <p:cNvSpPr/>
          <p:nvPr/>
        </p:nvSpPr>
        <p:spPr>
          <a:xfrm>
            <a:off x="3746500" y="3328435"/>
            <a:ext cx="2167128" cy="1018071"/>
          </a:xfrm>
          <a:prstGeom prst="roundRect">
            <a:avLst>
              <a:gd name="adj" fmla="val 12043"/>
            </a:avLst>
          </a:prstGeom>
          <a:solidFill>
            <a:srgbClr val="FFFFFF"/>
          </a:solidFill>
          <a:ln w="38100" cap="flat" cmpd="sng">
            <a:solidFill>
              <a:srgbClr val="D76F6F"/>
            </a:solidFill>
            <a:prstDash val="solid"/>
            <a:round/>
            <a:headEnd type="none" w="sm" len="sm"/>
            <a:tailEnd type="none" w="sm" len="sm"/>
          </a:ln>
        </p:spPr>
        <p:txBody>
          <a:bodyPr spcFirstLastPara="1" wrap="square" lIns="60950" tIns="30467" rIns="60950" bIns="30467" anchor="ctr" anchorCtr="0">
            <a:noAutofit/>
          </a:bodyPr>
          <a:lstStyle/>
          <a:p>
            <a:pPr lvl="0" algn="ctr">
              <a:buClr>
                <a:srgbClr val="000000"/>
              </a:buClr>
            </a:pPr>
            <a:r>
              <a:rPr lang="en-US" sz="2667" kern="0">
                <a:solidFill>
                  <a:srgbClr val="000000"/>
                </a:solidFill>
                <a:latin typeface="UTM Avo" panose="02040603050506020204" pitchFamily="18" charset="0"/>
                <a:cs typeface="Arial"/>
                <a:sym typeface="Arial"/>
              </a:rPr>
              <a:t>mạnh mẽ</a:t>
            </a:r>
            <a:endParaRPr lang="en-US" sz="2667" kern="0" dirty="0">
              <a:solidFill>
                <a:srgbClr val="000000"/>
              </a:solidFill>
              <a:latin typeface="UTM Avo" panose="02040603050506020204" pitchFamily="18" charset="0"/>
              <a:cs typeface="Arial"/>
              <a:sym typeface="Arial"/>
            </a:endParaRPr>
          </a:p>
        </p:txBody>
      </p:sp>
      <p:sp>
        <p:nvSpPr>
          <p:cNvPr id="16" name="Google Shape;160;p10">
            <a:extLst>
              <a:ext uri="{FF2B5EF4-FFF2-40B4-BE49-F238E27FC236}">
                <a16:creationId xmlns:a16="http://schemas.microsoft.com/office/drawing/2014/main" id="{A1DA13FD-A527-C5F2-A844-EF95885D2FC7}"/>
              </a:ext>
            </a:extLst>
          </p:cNvPr>
          <p:cNvSpPr/>
          <p:nvPr/>
        </p:nvSpPr>
        <p:spPr>
          <a:xfrm>
            <a:off x="3731368" y="4650271"/>
            <a:ext cx="2167128" cy="1018071"/>
          </a:xfrm>
          <a:prstGeom prst="roundRect">
            <a:avLst>
              <a:gd name="adj" fmla="val 12043"/>
            </a:avLst>
          </a:prstGeom>
          <a:solidFill>
            <a:srgbClr val="FFFFFF"/>
          </a:solidFill>
          <a:ln w="38100" cap="flat" cmpd="sng">
            <a:solidFill>
              <a:srgbClr val="D76F6F"/>
            </a:solidFill>
            <a:prstDash val="solid"/>
            <a:round/>
            <a:headEnd type="none" w="sm" len="sm"/>
            <a:tailEnd type="none" w="sm" len="sm"/>
          </a:ln>
        </p:spPr>
        <p:txBody>
          <a:bodyPr spcFirstLastPara="1" wrap="square" lIns="60950" tIns="30467" rIns="60950" bIns="30467" anchor="ctr" anchorCtr="0">
            <a:noAutofit/>
          </a:bodyPr>
          <a:lstStyle/>
          <a:p>
            <a:pPr lvl="0" algn="ctr">
              <a:buClr>
                <a:srgbClr val="000000"/>
              </a:buClr>
            </a:pPr>
            <a:r>
              <a:rPr lang="en-US" sz="2667" kern="0" dirty="0" err="1">
                <a:solidFill>
                  <a:srgbClr val="000000"/>
                </a:solidFill>
                <a:latin typeface="UTM Avo" panose="02040603050506020204" pitchFamily="18" charset="0"/>
                <a:cs typeface="Arial"/>
                <a:sym typeface="Arial"/>
              </a:rPr>
              <a:t>bền</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bỉ</a:t>
            </a:r>
            <a:endParaRPr lang="en-US" sz="2667" kern="0" dirty="0">
              <a:solidFill>
                <a:srgbClr val="000000"/>
              </a:solidFill>
              <a:latin typeface="UTM Avo" panose="02040603050506020204" pitchFamily="18" charset="0"/>
              <a:cs typeface="Arial"/>
              <a:sym typeface="Arial"/>
            </a:endParaRPr>
          </a:p>
        </p:txBody>
      </p:sp>
      <p:sp>
        <p:nvSpPr>
          <p:cNvPr id="17" name="Google Shape;161;p10">
            <a:extLst>
              <a:ext uri="{FF2B5EF4-FFF2-40B4-BE49-F238E27FC236}">
                <a16:creationId xmlns:a16="http://schemas.microsoft.com/office/drawing/2014/main" id="{9E71F269-B702-3523-EE16-1BF6ABCC46EA}"/>
              </a:ext>
            </a:extLst>
          </p:cNvPr>
          <p:cNvSpPr/>
          <p:nvPr/>
        </p:nvSpPr>
        <p:spPr>
          <a:xfrm>
            <a:off x="6622613" y="2006600"/>
            <a:ext cx="2169268" cy="1018071"/>
          </a:xfrm>
          <a:prstGeom prst="roundRect">
            <a:avLst>
              <a:gd name="adj" fmla="val 12043"/>
            </a:avLst>
          </a:prstGeom>
          <a:solidFill>
            <a:srgbClr val="FFFFFF"/>
          </a:solidFill>
          <a:ln w="38100" cap="flat" cmpd="sng">
            <a:solidFill>
              <a:srgbClr val="D76F6F"/>
            </a:solidFill>
            <a:prstDash val="solid"/>
            <a:round/>
            <a:headEnd type="none" w="sm" len="sm"/>
            <a:tailEnd type="none" w="sm" len="sm"/>
          </a:ln>
        </p:spPr>
        <p:txBody>
          <a:bodyPr spcFirstLastPara="1" wrap="square" lIns="60950" tIns="30467" rIns="60950" bIns="30467" anchor="ctr" anchorCtr="0">
            <a:noAutofit/>
          </a:bodyPr>
          <a:lstStyle/>
          <a:p>
            <a:pPr lvl="0" algn="ctr">
              <a:buClr>
                <a:srgbClr val="000000"/>
              </a:buClr>
            </a:pPr>
            <a:r>
              <a:rPr lang="en-US" sz="2667" kern="0" dirty="0" err="1">
                <a:solidFill>
                  <a:srgbClr val="000000"/>
                </a:solidFill>
                <a:latin typeface="UTM Avo" panose="02040603050506020204" pitchFamily="18" charset="0"/>
                <a:cs typeface="Arial"/>
                <a:sym typeface="Arial"/>
              </a:rPr>
              <a:t>Rèn</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luyện</a:t>
            </a:r>
            <a:endParaRPr lang="en-US" sz="2667" kern="0" dirty="0">
              <a:solidFill>
                <a:srgbClr val="000000"/>
              </a:solidFill>
              <a:latin typeface="UTM Avo" panose="02040603050506020204" pitchFamily="18" charset="0"/>
              <a:cs typeface="Arial"/>
              <a:sym typeface="Arial"/>
            </a:endParaRPr>
          </a:p>
        </p:txBody>
      </p:sp>
      <p:sp>
        <p:nvSpPr>
          <p:cNvPr id="18" name="Google Shape;162;p10">
            <a:extLst>
              <a:ext uri="{FF2B5EF4-FFF2-40B4-BE49-F238E27FC236}">
                <a16:creationId xmlns:a16="http://schemas.microsoft.com/office/drawing/2014/main" id="{B6482F0D-D014-7FC4-948A-985035B82B31}"/>
              </a:ext>
            </a:extLst>
          </p:cNvPr>
          <p:cNvSpPr/>
          <p:nvPr/>
        </p:nvSpPr>
        <p:spPr>
          <a:xfrm>
            <a:off x="6622613" y="3328435"/>
            <a:ext cx="2169268" cy="1018071"/>
          </a:xfrm>
          <a:prstGeom prst="roundRect">
            <a:avLst>
              <a:gd name="adj" fmla="val 12043"/>
            </a:avLst>
          </a:prstGeom>
          <a:solidFill>
            <a:srgbClr val="FFFFFF"/>
          </a:solidFill>
          <a:ln w="38100" cap="flat" cmpd="sng">
            <a:solidFill>
              <a:srgbClr val="D76F6F"/>
            </a:solidFill>
            <a:prstDash val="solid"/>
            <a:round/>
            <a:headEnd type="none" w="sm" len="sm"/>
            <a:tailEnd type="none" w="sm" len="sm"/>
          </a:ln>
        </p:spPr>
        <p:txBody>
          <a:bodyPr spcFirstLastPara="1" wrap="square" lIns="60950" tIns="30467" rIns="60950" bIns="30467" anchor="ctr" anchorCtr="0">
            <a:noAutofit/>
          </a:bodyPr>
          <a:lstStyle/>
          <a:p>
            <a:pPr lvl="0" algn="ctr">
              <a:buClr>
                <a:srgbClr val="000000"/>
              </a:buClr>
            </a:pPr>
            <a:r>
              <a:rPr lang="en-US" sz="2667" kern="0" dirty="0">
                <a:solidFill>
                  <a:srgbClr val="000000"/>
                </a:solidFill>
                <a:latin typeface="UTM Avo" panose="02040603050506020204" pitchFamily="18" charset="0"/>
                <a:cs typeface="Arial"/>
                <a:sym typeface="Arial"/>
              </a:rPr>
              <a:t>N</a:t>
            </a:r>
            <a:r>
              <a:rPr lang="vi-VN" sz="2667" kern="0" dirty="0">
                <a:solidFill>
                  <a:srgbClr val="000000"/>
                </a:solidFill>
                <a:latin typeface="UTM Avo" panose="02040603050506020204" pitchFamily="18" charset="0"/>
                <a:cs typeface="Arial"/>
                <a:sym typeface="Arial"/>
              </a:rPr>
              <a:t>uôi dưỡng</a:t>
            </a:r>
          </a:p>
        </p:txBody>
      </p:sp>
      <p:sp>
        <p:nvSpPr>
          <p:cNvPr id="19" name="Google Shape;163;p10">
            <a:extLst>
              <a:ext uri="{FF2B5EF4-FFF2-40B4-BE49-F238E27FC236}">
                <a16:creationId xmlns:a16="http://schemas.microsoft.com/office/drawing/2014/main" id="{8302B3E0-0BBB-9033-DBEB-0BF46C7E7127}"/>
              </a:ext>
            </a:extLst>
          </p:cNvPr>
          <p:cNvSpPr/>
          <p:nvPr/>
        </p:nvSpPr>
        <p:spPr>
          <a:xfrm>
            <a:off x="6607481" y="4650271"/>
            <a:ext cx="2184400" cy="1018071"/>
          </a:xfrm>
          <a:prstGeom prst="roundRect">
            <a:avLst>
              <a:gd name="adj" fmla="val 12043"/>
            </a:avLst>
          </a:prstGeom>
          <a:solidFill>
            <a:srgbClr val="FFFFFF"/>
          </a:solidFill>
          <a:ln w="38100" cap="flat" cmpd="sng">
            <a:solidFill>
              <a:srgbClr val="D76F6F"/>
            </a:solidFill>
            <a:prstDash val="solid"/>
            <a:round/>
            <a:headEnd type="none" w="sm" len="sm"/>
            <a:tailEnd type="none" w="sm" len="sm"/>
          </a:ln>
        </p:spPr>
        <p:txBody>
          <a:bodyPr spcFirstLastPara="1" wrap="square" lIns="60950" tIns="30467" rIns="60950" bIns="30467" anchor="ctr" anchorCtr="0">
            <a:noAutofit/>
          </a:bodyPr>
          <a:lstStyle/>
          <a:p>
            <a:pPr lvl="0" algn="ctr">
              <a:buClr>
                <a:srgbClr val="000000"/>
              </a:buClr>
            </a:pPr>
            <a:r>
              <a:rPr lang="en-US" sz="2667" kern="0" dirty="0" err="1">
                <a:solidFill>
                  <a:srgbClr val="000000"/>
                </a:solidFill>
                <a:latin typeface="UTM Avo" panose="02040603050506020204" pitchFamily="18" charset="0"/>
                <a:cs typeface="Arial"/>
                <a:sym typeface="Arial"/>
              </a:rPr>
              <a:t>Bồi</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đắp</a:t>
            </a:r>
            <a:endParaRPr lang="en-US" sz="2667" kern="0" dirty="0">
              <a:solidFill>
                <a:srgbClr val="000000"/>
              </a:solidFill>
              <a:latin typeface="UTM Avo" panose="02040603050506020204" pitchFamily="18" charset="0"/>
              <a:cs typeface="Arial"/>
              <a:sym typeface="Arial"/>
            </a:endParaRPr>
          </a:p>
        </p:txBody>
      </p:sp>
      <p:sp>
        <p:nvSpPr>
          <p:cNvPr id="20" name="Google Shape;164;p10">
            <a:extLst>
              <a:ext uri="{FF2B5EF4-FFF2-40B4-BE49-F238E27FC236}">
                <a16:creationId xmlns:a16="http://schemas.microsoft.com/office/drawing/2014/main" id="{AD93A2AF-7E89-6708-404B-80133DD64F3F}"/>
              </a:ext>
            </a:extLst>
          </p:cNvPr>
          <p:cNvSpPr/>
          <p:nvPr/>
        </p:nvSpPr>
        <p:spPr>
          <a:xfrm>
            <a:off x="2247846" y="3407810"/>
            <a:ext cx="889108" cy="811765"/>
          </a:xfrm>
          <a:prstGeom prst="mathPlus">
            <a:avLst>
              <a:gd name="adj1" fmla="val 23520"/>
            </a:avLst>
          </a:prstGeom>
          <a:solidFill>
            <a:srgbClr val="D76F6F"/>
          </a:solidFill>
          <a:ln w="25400" cap="flat" cmpd="sng">
            <a:solidFill>
              <a:srgbClr val="D76F6F"/>
            </a:solidFill>
            <a:prstDash val="solid"/>
            <a:round/>
            <a:headEnd type="none" w="sm" len="sm"/>
            <a:tailEnd type="none" w="sm" len="sm"/>
          </a:ln>
        </p:spPr>
        <p:txBody>
          <a:bodyPr spcFirstLastPara="1" wrap="square" lIns="60950" tIns="30467" rIns="60950" bIns="30467" anchor="ctr" anchorCtr="0">
            <a:noAutofit/>
          </a:bodyPr>
          <a:lstStyle/>
          <a:p>
            <a:pPr algn="ctr">
              <a:buClr>
                <a:srgbClr val="000000"/>
              </a:buClr>
              <a:buFont typeface="Arial"/>
              <a:buNone/>
            </a:pPr>
            <a:endParaRPr sz="1200" kern="0">
              <a:solidFill>
                <a:srgbClr val="FFFFFF"/>
              </a:solidFill>
              <a:ea typeface="Calibri"/>
              <a:cs typeface="Calibri"/>
              <a:sym typeface="Calibri"/>
            </a:endParaRPr>
          </a:p>
        </p:txBody>
      </p:sp>
      <p:sp>
        <p:nvSpPr>
          <p:cNvPr id="21" name="Google Shape;165;p10">
            <a:extLst>
              <a:ext uri="{FF2B5EF4-FFF2-40B4-BE49-F238E27FC236}">
                <a16:creationId xmlns:a16="http://schemas.microsoft.com/office/drawing/2014/main" id="{AF581DA7-B84D-05F2-8C46-0346C6027068}"/>
              </a:ext>
            </a:extLst>
          </p:cNvPr>
          <p:cNvSpPr/>
          <p:nvPr/>
        </p:nvSpPr>
        <p:spPr>
          <a:xfrm>
            <a:off x="8990208" y="3336542"/>
            <a:ext cx="889108" cy="811765"/>
          </a:xfrm>
          <a:prstGeom prst="mathPlus">
            <a:avLst>
              <a:gd name="adj1" fmla="val 23520"/>
            </a:avLst>
          </a:prstGeom>
          <a:solidFill>
            <a:srgbClr val="D76F6F"/>
          </a:solidFill>
          <a:ln w="25400" cap="flat" cmpd="sng">
            <a:solidFill>
              <a:srgbClr val="D76F6F"/>
            </a:solidFill>
            <a:prstDash val="solid"/>
            <a:round/>
            <a:headEnd type="none" w="sm" len="sm"/>
            <a:tailEnd type="none" w="sm" len="sm"/>
          </a:ln>
        </p:spPr>
        <p:txBody>
          <a:bodyPr spcFirstLastPara="1" wrap="square" lIns="60950" tIns="30467" rIns="60950" bIns="30467" anchor="ctr" anchorCtr="0">
            <a:noAutofit/>
          </a:bodyPr>
          <a:lstStyle/>
          <a:p>
            <a:pPr algn="ctr">
              <a:buClr>
                <a:srgbClr val="000000"/>
              </a:buClr>
              <a:buFont typeface="Arial"/>
              <a:buNone/>
            </a:pPr>
            <a:endParaRPr sz="1200" kern="0">
              <a:solidFill>
                <a:srgbClr val="FFFFFF"/>
              </a:solidFill>
              <a:ea typeface="Calibri"/>
              <a:cs typeface="Calibri"/>
              <a:sym typeface="Calibri"/>
            </a:endParaRPr>
          </a:p>
        </p:txBody>
      </p:sp>
      <p:cxnSp>
        <p:nvCxnSpPr>
          <p:cNvPr id="22" name="Google Shape;166;p10">
            <a:extLst>
              <a:ext uri="{FF2B5EF4-FFF2-40B4-BE49-F238E27FC236}">
                <a16:creationId xmlns:a16="http://schemas.microsoft.com/office/drawing/2014/main" id="{B044BDA5-037B-4B5F-97B1-C001235508F4}"/>
              </a:ext>
            </a:extLst>
          </p:cNvPr>
          <p:cNvCxnSpPr>
            <a:cxnSpLocks/>
          </p:cNvCxnSpPr>
          <p:nvPr/>
        </p:nvCxnSpPr>
        <p:spPr>
          <a:xfrm>
            <a:off x="6273357" y="637759"/>
            <a:ext cx="0" cy="6385341"/>
          </a:xfrm>
          <a:prstGeom prst="straightConnector1">
            <a:avLst/>
          </a:prstGeom>
          <a:noFill/>
          <a:ln w="76200" cap="flat" cmpd="sng">
            <a:solidFill>
              <a:srgbClr val="D76F6F"/>
            </a:solidFill>
            <a:prstDash val="dash"/>
            <a:round/>
            <a:headEnd type="none" w="sm" len="sm"/>
            <a:tailEnd type="none" w="sm" len="sm"/>
          </a:ln>
        </p:spPr>
      </p:cxnSp>
    </p:spTree>
    <p:extLst>
      <p:ext uri="{BB962C8B-B14F-4D97-AF65-F5344CB8AC3E}">
        <p14:creationId xmlns:p14="http://schemas.microsoft.com/office/powerpoint/2010/main" val="327337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par>
                          <p:cTn id="43" fill="hold">
                            <p:stCondLst>
                              <p:cond delay="1000"/>
                            </p:stCondLst>
                            <p:childTnLst>
                              <p:par>
                                <p:cTn id="44" presetID="10" presetClass="entr" presetSubtype="0"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par>
                                <p:cTn id="52" presetID="10" presetClass="entr" presetSubtype="0"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4A8A23E-E2A1-EB51-3638-DCBFE60112F5}"/>
            </a:ext>
          </a:extLst>
        </p:cNvPr>
        <p:cNvGrpSpPr/>
        <p:nvPr/>
      </p:nvGrpSpPr>
      <p:grpSpPr>
        <a:xfrm>
          <a:off x="0" y="0"/>
          <a:ext cx="0" cy="0"/>
          <a:chOff x="0" y="0"/>
          <a:chExt cx="0" cy="0"/>
        </a:xfrm>
      </p:grpSpPr>
      <p:sp>
        <p:nvSpPr>
          <p:cNvPr id="2" name="Google Shape;114;p6">
            <a:extLst>
              <a:ext uri="{FF2B5EF4-FFF2-40B4-BE49-F238E27FC236}">
                <a16:creationId xmlns:a16="http://schemas.microsoft.com/office/drawing/2014/main" id="{79D2638C-6A37-C955-E08D-68C712F84555}"/>
              </a:ext>
            </a:extLst>
          </p:cNvPr>
          <p:cNvSpPr/>
          <p:nvPr/>
        </p:nvSpPr>
        <p:spPr>
          <a:xfrm>
            <a:off x="10642911" y="855248"/>
            <a:ext cx="661787" cy="574100"/>
          </a:xfrm>
          <a:custGeom>
            <a:avLst/>
            <a:gdLst/>
            <a:ahLst/>
            <a:cxnLst/>
            <a:rect l="l" t="t" r="r" b="b"/>
            <a:pathLst>
              <a:path w="992680" h="861150" extrusionOk="0">
                <a:moveTo>
                  <a:pt x="0" y="0"/>
                </a:moveTo>
                <a:lnTo>
                  <a:pt x="992680" y="0"/>
                </a:lnTo>
                <a:lnTo>
                  <a:pt x="992680" y="861150"/>
                </a:lnTo>
                <a:lnTo>
                  <a:pt x="0" y="861150"/>
                </a:lnTo>
                <a:lnTo>
                  <a:pt x="0" y="0"/>
                </a:lnTo>
                <a:close/>
              </a:path>
            </a:pathLst>
          </a:custGeom>
          <a:blipFill rotWithShape="1">
            <a:blip r:embed="rId3">
              <a:alphaModFix/>
            </a:blip>
            <a:stretch>
              <a:fillRect/>
            </a:stretch>
          </a:blipFill>
          <a:ln>
            <a:noFill/>
          </a:ln>
        </p:spPr>
        <p:txBody>
          <a:bodyPr/>
          <a:lstStyle/>
          <a:p>
            <a:endParaRPr lang="en-US"/>
          </a:p>
        </p:txBody>
      </p:sp>
      <p:sp>
        <p:nvSpPr>
          <p:cNvPr id="3" name="Google Shape;116;p6">
            <a:extLst>
              <a:ext uri="{FF2B5EF4-FFF2-40B4-BE49-F238E27FC236}">
                <a16:creationId xmlns:a16="http://schemas.microsoft.com/office/drawing/2014/main" id="{50D9EAA2-2093-D94D-5432-829A787C3C42}"/>
              </a:ext>
            </a:extLst>
          </p:cNvPr>
          <p:cNvSpPr/>
          <p:nvPr/>
        </p:nvSpPr>
        <p:spPr>
          <a:xfrm>
            <a:off x="3429000" y="1142298"/>
            <a:ext cx="5334000" cy="574101"/>
          </a:xfrm>
          <a:prstGeom prst="roundRect">
            <a:avLst>
              <a:gd name="adj" fmla="val 18259"/>
            </a:avLst>
          </a:prstGeom>
          <a:noFill/>
          <a:ln>
            <a:noFill/>
          </a:ln>
        </p:spPr>
        <p:txBody>
          <a:bodyPr spcFirstLastPara="1" wrap="square" lIns="60950" tIns="30467" rIns="60950" bIns="30467" anchor="ctr" anchorCtr="0">
            <a:noAutofit/>
          </a:bodyPr>
          <a:lstStyle/>
          <a:p>
            <a:pPr algn="ctr">
              <a:buClr>
                <a:srgbClr val="000000"/>
              </a:buClr>
              <a:buFont typeface="Arial"/>
              <a:buNone/>
            </a:pPr>
            <a:r>
              <a:rPr lang="en-US" sz="2800" b="1" kern="0">
                <a:solidFill>
                  <a:srgbClr val="D76F6F"/>
                </a:solidFill>
                <a:latin typeface="UTM Avo" panose="02040603050506020204" pitchFamily="18" charset="0"/>
                <a:cs typeface="Arial"/>
                <a:sym typeface="Arial"/>
              </a:rPr>
              <a:t>Bài tập 3 SGK tr.82</a:t>
            </a:r>
            <a:endParaRPr lang="en-US" sz="2800" b="1" kern="0" dirty="0" err="1">
              <a:solidFill>
                <a:srgbClr val="D76F6F"/>
              </a:solidFill>
              <a:latin typeface="UTM Avo" panose="02040603050506020204" pitchFamily="18" charset="0"/>
              <a:cs typeface="Arial"/>
              <a:sym typeface="Arial"/>
            </a:endParaRPr>
          </a:p>
        </p:txBody>
      </p:sp>
      <p:sp>
        <p:nvSpPr>
          <p:cNvPr id="4" name="Google Shape;117;p6">
            <a:extLst>
              <a:ext uri="{FF2B5EF4-FFF2-40B4-BE49-F238E27FC236}">
                <a16:creationId xmlns:a16="http://schemas.microsoft.com/office/drawing/2014/main" id="{E77E08C4-6548-EA62-09F0-F3649BDDDBF6}"/>
              </a:ext>
            </a:extLst>
          </p:cNvPr>
          <p:cNvSpPr/>
          <p:nvPr/>
        </p:nvSpPr>
        <p:spPr>
          <a:xfrm>
            <a:off x="736600" y="1812006"/>
            <a:ext cx="10718800" cy="994694"/>
          </a:xfrm>
          <a:prstGeom prst="roundRect">
            <a:avLst>
              <a:gd name="adj" fmla="val 0"/>
            </a:avLst>
          </a:prstGeom>
          <a:noFill/>
          <a:ln>
            <a:noFill/>
          </a:ln>
        </p:spPr>
        <p:txBody>
          <a:bodyPr spcFirstLastPara="1" wrap="square" lIns="60950" tIns="30467" rIns="60950" bIns="30467" anchor="ctr" anchorCtr="0">
            <a:noAutofit/>
          </a:bodyPr>
          <a:lstStyle/>
          <a:p>
            <a:pPr algn="ctr">
              <a:lnSpc>
                <a:spcPct val="150000"/>
              </a:lnSpc>
              <a:buClr>
                <a:srgbClr val="000000"/>
              </a:buClr>
              <a:buFont typeface="Arial"/>
              <a:buNone/>
            </a:pPr>
            <a:r>
              <a:rPr lang="vi-VN" sz="2400" kern="0">
                <a:solidFill>
                  <a:srgbClr val="000000"/>
                </a:solidFill>
                <a:latin typeface="UTM Avo" panose="02040603050506020204" pitchFamily="18" charset="0"/>
                <a:ea typeface="Calibri"/>
                <a:cs typeface="Calibri"/>
                <a:sym typeface="Calibri"/>
              </a:rPr>
              <a:t>Viết đoạn văn nêu cảm nghĩ của em về một nhân vật tuổi nhỏ chí lớn trong các câu chuyện đã được nghe, được đọc.</a:t>
            </a:r>
            <a:endParaRPr lang="vi-VN" sz="2400" kern="0" dirty="0">
              <a:solidFill>
                <a:srgbClr val="000000"/>
              </a:solidFill>
              <a:latin typeface="UTM Avo" panose="02040603050506020204" pitchFamily="18" charset="0"/>
              <a:ea typeface="Calibri"/>
              <a:cs typeface="Calibri"/>
              <a:sym typeface="Calibri"/>
            </a:endParaRPr>
          </a:p>
        </p:txBody>
      </p:sp>
      <p:sp>
        <p:nvSpPr>
          <p:cNvPr id="6" name="Google Shape;173;p12">
            <a:extLst>
              <a:ext uri="{FF2B5EF4-FFF2-40B4-BE49-F238E27FC236}">
                <a16:creationId xmlns:a16="http://schemas.microsoft.com/office/drawing/2014/main" id="{23B4C27E-0C6F-EEC6-142B-EA103EACAA39}"/>
              </a:ext>
            </a:extLst>
          </p:cNvPr>
          <p:cNvSpPr/>
          <p:nvPr/>
        </p:nvSpPr>
        <p:spPr>
          <a:xfrm rot="652878">
            <a:off x="10409381" y="2842940"/>
            <a:ext cx="930033" cy="855435"/>
          </a:xfrm>
          <a:custGeom>
            <a:avLst/>
            <a:gdLst/>
            <a:ahLst/>
            <a:cxnLst/>
            <a:rect l="l" t="t" r="r" b="b"/>
            <a:pathLst>
              <a:path w="1296660" h="1283153" extrusionOk="0">
                <a:moveTo>
                  <a:pt x="0" y="0"/>
                </a:moveTo>
                <a:lnTo>
                  <a:pt x="1296659" y="0"/>
                </a:lnTo>
                <a:lnTo>
                  <a:pt x="1296659" y="1283153"/>
                </a:lnTo>
                <a:lnTo>
                  <a:pt x="0" y="1283153"/>
                </a:lnTo>
                <a:lnTo>
                  <a:pt x="0" y="0"/>
                </a:lnTo>
                <a:close/>
              </a:path>
            </a:pathLst>
          </a:custGeom>
          <a:blipFill rotWithShape="1">
            <a:blip r:embed="rId4">
              <a:alphaModFix/>
            </a:blip>
            <a:stretch>
              <a:fillRect/>
            </a:stretch>
          </a:blipFill>
          <a:ln>
            <a:noFill/>
          </a:ln>
        </p:spPr>
        <p:txBody>
          <a:bodyPr/>
          <a:lstStyle/>
          <a:p>
            <a:endParaRPr lang="en-US"/>
          </a:p>
        </p:txBody>
      </p:sp>
      <p:sp>
        <p:nvSpPr>
          <p:cNvPr id="7" name="Google Shape;174;p12">
            <a:extLst>
              <a:ext uri="{FF2B5EF4-FFF2-40B4-BE49-F238E27FC236}">
                <a16:creationId xmlns:a16="http://schemas.microsoft.com/office/drawing/2014/main" id="{6B6642CC-9658-7048-79EF-1035EC1D7F73}"/>
              </a:ext>
            </a:extLst>
          </p:cNvPr>
          <p:cNvSpPr/>
          <p:nvPr/>
        </p:nvSpPr>
        <p:spPr>
          <a:xfrm>
            <a:off x="1902382" y="5448827"/>
            <a:ext cx="1149906" cy="984128"/>
          </a:xfrm>
          <a:custGeom>
            <a:avLst/>
            <a:gdLst/>
            <a:ahLst/>
            <a:cxnLst/>
            <a:rect l="l" t="t" r="r" b="b"/>
            <a:pathLst>
              <a:path w="1724859" h="1476192" extrusionOk="0">
                <a:moveTo>
                  <a:pt x="0" y="0"/>
                </a:moveTo>
                <a:lnTo>
                  <a:pt x="1724859" y="0"/>
                </a:lnTo>
                <a:lnTo>
                  <a:pt x="1724859" y="1476192"/>
                </a:lnTo>
                <a:lnTo>
                  <a:pt x="0" y="1476192"/>
                </a:lnTo>
                <a:lnTo>
                  <a:pt x="0" y="0"/>
                </a:lnTo>
                <a:close/>
              </a:path>
            </a:pathLst>
          </a:custGeom>
          <a:blipFill rotWithShape="1">
            <a:blip r:embed="rId5">
              <a:alphaModFix/>
            </a:blip>
            <a:stretch>
              <a:fillRect/>
            </a:stretch>
          </a:blipFill>
          <a:ln>
            <a:noFill/>
          </a:ln>
        </p:spPr>
        <p:txBody>
          <a:bodyPr/>
          <a:lstStyle/>
          <a:p>
            <a:endParaRPr lang="en-US"/>
          </a:p>
        </p:txBody>
      </p:sp>
      <p:pic>
        <p:nvPicPr>
          <p:cNvPr id="8" name="Google Shape;179;p12">
            <a:extLst>
              <a:ext uri="{FF2B5EF4-FFF2-40B4-BE49-F238E27FC236}">
                <a16:creationId xmlns:a16="http://schemas.microsoft.com/office/drawing/2014/main" id="{35DAD345-E825-8A03-0CD8-CB78443CCEFE}"/>
              </a:ext>
            </a:extLst>
          </p:cNvPr>
          <p:cNvPicPr preferRelativeResize="0"/>
          <p:nvPr/>
        </p:nvPicPr>
        <p:blipFill rotWithShape="1">
          <a:blip r:embed="rId6">
            <a:alphaModFix/>
          </a:blip>
          <a:srcRect/>
          <a:stretch/>
        </p:blipFill>
        <p:spPr>
          <a:xfrm>
            <a:off x="4157267" y="3089752"/>
            <a:ext cx="4605733" cy="3555825"/>
          </a:xfrm>
          <a:prstGeom prst="rect">
            <a:avLst/>
          </a:prstGeom>
          <a:noFill/>
          <a:ln>
            <a:noFill/>
          </a:ln>
        </p:spPr>
      </p:pic>
    </p:spTree>
    <p:extLst>
      <p:ext uri="{BB962C8B-B14F-4D97-AF65-F5344CB8AC3E}">
        <p14:creationId xmlns:p14="http://schemas.microsoft.com/office/powerpoint/2010/main" val="280914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noFill/>
        </a:ln>
      </a:spPr>
      <a:bodyPr spcFirstLastPara="1" wrap="square" lIns="121900" tIns="60933" rIns="121900" bIns="60933" anchor="t" anchorCtr="0">
        <a:spAutoFit/>
      </a:bodyPr>
      <a:lstStyle>
        <a:defPPr algn="ctr">
          <a:buClr>
            <a:srgbClr val="000000"/>
          </a:buClr>
          <a:buFont typeface="Arial"/>
          <a:buNone/>
          <a:defRPr sz="4800" b="1" kern="0" dirty="0">
            <a:solidFill>
              <a:srgbClr val="530E0E"/>
            </a:solidFill>
            <a:cs typeface="Arial"/>
            <a:sym typeface="Arial"/>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6ED58AA-6044-4063-A2D9-5C566FADBD0E}" vid="{6929B544-CFDD-4290-A91C-DFD0546A7D38}"/>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Tuần 29 - Góc sáng tạo. Lập kế hoạch nhỏ</Template>
  <TotalTime>22</TotalTime>
  <Words>446</Words>
  <PresentationFormat>Widescreen</PresentationFormat>
  <Paragraphs>47</Paragraphs>
  <Slides>14</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14</vt:i4>
      </vt:variant>
    </vt:vector>
  </HeadingPairs>
  <TitlesOfParts>
    <vt:vector size="21" baseType="lpstr">
      <vt:lpstr>Calibri Light</vt:lpstr>
      <vt:lpstr>UTM Avo</vt:lpstr>
      <vt:lpstr>Calibri</vt:lpstr>
      <vt:lpstr>Arial</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2024-02-24T15:58:45Z</dcterms:created>
  <dcterms:modified xsi:type="dcterms:W3CDTF">2024-02-26T09:48:27Z</dcterms:modified>
</cp:coreProperties>
</file>