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0" r:id="rId3"/>
    <p:sldId id="258" r:id="rId4"/>
    <p:sldId id="338" r:id="rId5"/>
    <p:sldId id="342" r:id="rId6"/>
    <p:sldId id="340" r:id="rId7"/>
    <p:sldId id="331" r:id="rId8"/>
    <p:sldId id="341" r:id="rId9"/>
    <p:sldId id="344" r:id="rId10"/>
    <p:sldId id="345" r:id="rId11"/>
    <p:sldId id="343" r:id="rId12"/>
    <p:sldId id="346" r:id="rId13"/>
    <p:sldId id="295" r:id="rId14"/>
    <p:sldId id="2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37232-1378-FFCC-955C-5D5837642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64D1B3-6EA7-0E03-26E4-7D22AB485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ED007-676F-1115-A8CC-6E97B9143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F53C-F252-44D3-BE2B-5173BC5E1D3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58BF4-8C2A-BE70-A93D-EE45F1E2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3AE63-3548-172D-2D48-9E1DE456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F18A-D10F-4489-8928-317DE060C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4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AC3FA-97CF-976D-A141-C2867AE24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E30769-4539-CD5B-1287-4D8E2EDB9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BA102-CA81-0343-9167-1E187B26D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F53C-F252-44D3-BE2B-5173BC5E1D3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23F4D-323D-3B96-59A4-6E19E3F7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CF627-E0C5-9226-D940-DD81AC40D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F18A-D10F-4489-8928-317DE060C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8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160FB3-0767-933B-A818-C2BF35AF4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C08D8-0E81-E293-86AB-8022E3D71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5C9DB-840A-2100-A6FA-C40080D3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F53C-F252-44D3-BE2B-5173BC5E1D3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5A07B-60B4-EE85-C879-C2C655224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50114-BD8E-3B75-FDE1-80BC8AC0C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F18A-D10F-4489-8928-317DE060C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3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67DC7-0ECB-BA16-FFC6-929423A7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592CD-3D8B-8310-1DB4-7CCEEB16C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03349-1372-3B54-D7D6-8ED0F254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F53C-F252-44D3-BE2B-5173BC5E1D3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9DA4F-AFA0-D254-CD80-235EB5024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8EFD0-7033-096A-1AFB-86C46BC6A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F18A-D10F-4489-8928-317DE060C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3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F8E0E-BEFF-4172-636D-540AE352B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218AB-F8B8-1C77-30BD-02F4809C5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9FB45-5ED9-8F63-BC54-16CB29A64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F53C-F252-44D3-BE2B-5173BC5E1D3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B2F80-D3B6-9521-13D5-67F50D281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7A208-7243-AA1E-518D-8A2E868B2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F18A-D10F-4489-8928-317DE060C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6E278-1C42-A6E0-1B38-76781424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21675-F537-DFC2-C8A1-AF685E877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FA05D-F58C-28E3-1EA0-3D0D8D4D2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E1992-9401-CAD2-9A00-174BECEFE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F53C-F252-44D3-BE2B-5173BC5E1D3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1EEA5-8DDB-36C2-F7C7-91D37E637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BCE88-81FB-7E4D-C46E-F35FFEC0F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F18A-D10F-4489-8928-317DE060C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6CF2-5A70-EF3D-36FA-41E0CE8D8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AA75C-3631-CB13-F786-77D3E587D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86861-754E-45EB-FFBF-2AB7A82CE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78259-A82C-852F-80DA-8589E64C64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188B5F-C25B-44D2-0F3D-FD68E895A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DF6664-15FE-6E15-1DF0-6CCE06F4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F53C-F252-44D3-BE2B-5173BC5E1D3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9A40F7-2137-8B01-2789-E7677A9E2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EE9847-08E8-DABA-9108-E0BA9D391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F18A-D10F-4489-8928-317DE060C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0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29497-66B4-408A-500C-0F904E548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FE201D-7EA0-A1FD-D913-5FBDD1EED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F53C-F252-44D3-BE2B-5173BC5E1D3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33BFD-2F47-80D2-82D5-58394B5B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47277-5495-403C-27DC-24B06CF1E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F18A-D10F-4489-8928-317DE060C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4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03718-DD51-7B5B-201B-835F74807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F53C-F252-44D3-BE2B-5173BC5E1D3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02936E-EF4A-91EC-2E0D-BC13682F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D515D-6C43-1E6C-EC6D-76F4A492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F18A-D10F-4489-8928-317DE060C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0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33224-5AF0-025A-9726-D699CADC1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8398D-2781-3361-F82D-E3C721E1D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1D977-86D9-ADE0-85C3-93217B365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97DF3-EF8C-6A41-069F-0C44EF32D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F53C-F252-44D3-BE2B-5173BC5E1D3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2729E-C9E8-6CA6-019A-8C069C213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782D1-81C9-24FB-FAF9-099CB4135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F18A-D10F-4489-8928-317DE060C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63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88AA1-E6D6-2F96-5302-F7CCA398D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26FBB9-C984-DFD9-301B-D5FC88E94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48294-CC08-5F91-A356-EDCB4F252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A409B-28FE-E5F1-B676-00EC3A795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F53C-F252-44D3-BE2B-5173BC5E1D3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62951-F06D-A6F7-5AA2-645CC1D78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9ED7A-7DF5-59F2-F671-027FAE1E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F18A-D10F-4489-8928-317DE060C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1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23F793-3286-3AEA-638B-6FCAAEFBD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81506-82E0-2BDF-01F0-2549235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34E5A-5674-BBAB-962C-F3B53F075A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EF53C-F252-44D3-BE2B-5173BC5E1D3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5F5A1-CDF1-CB9B-8E41-DCFE21869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EAD58-D699-C265-5AF9-22B6961AF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5F18A-D10F-4489-8928-317DE060C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9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svg"/><Relationship Id="rId3" Type="http://schemas.openxmlformats.org/officeDocument/2006/relationships/image" Target="../media/image12.sv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4.svg"/><Relationship Id="rId10" Type="http://schemas.openxmlformats.org/officeDocument/2006/relationships/image" Target="../media/image31.svg"/><Relationship Id="rId4" Type="http://schemas.openxmlformats.org/officeDocument/2006/relationships/image" Target="../media/image23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openxmlformats.org/officeDocument/2006/relationships/image" Target="../media/image2.gif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EB42F-7702-7AD0-1158-D3DD482577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967A0-0A2F-8677-6792-E7E773BEA9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63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9152754" y="0"/>
            <a:ext cx="3039246" cy="6858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903158" y="283946"/>
            <a:ext cx="8465885" cy="4137171"/>
            <a:chOff x="0" y="0"/>
            <a:chExt cx="11734158" cy="5952369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11711298" cy="5924429"/>
            </a:xfrm>
            <a:custGeom>
              <a:avLst/>
              <a:gdLst/>
              <a:ahLst/>
              <a:cxnLst/>
              <a:rect l="l" t="t" r="r" b="b"/>
              <a:pathLst>
                <a:path w="11711298" h="5924429">
                  <a:moveTo>
                    <a:pt x="11711298" y="5924429"/>
                  </a:moveTo>
                  <a:lnTo>
                    <a:pt x="0" y="5916809"/>
                  </a:lnTo>
                  <a:lnTo>
                    <a:pt x="0" y="2067974"/>
                  </a:lnTo>
                  <a:lnTo>
                    <a:pt x="17780" y="19050"/>
                  </a:lnTo>
                  <a:lnTo>
                    <a:pt x="5838314" y="0"/>
                  </a:lnTo>
                  <a:lnTo>
                    <a:pt x="1169224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Freeform 6"/>
            <p:cNvSpPr/>
            <p:nvPr/>
          </p:nvSpPr>
          <p:spPr>
            <a:xfrm>
              <a:off x="-3810" y="0"/>
              <a:ext cx="11740508" cy="5951099"/>
            </a:xfrm>
            <a:custGeom>
              <a:avLst/>
              <a:gdLst/>
              <a:ahLst/>
              <a:cxnLst/>
              <a:rect l="l" t="t" r="r" b="b"/>
              <a:pathLst>
                <a:path w="11740508" h="5951099">
                  <a:moveTo>
                    <a:pt x="11706218" y="21590"/>
                  </a:moveTo>
                  <a:cubicBezTo>
                    <a:pt x="11707489" y="34290"/>
                    <a:pt x="11707489" y="44450"/>
                    <a:pt x="11708758" y="54610"/>
                  </a:cubicBezTo>
                  <a:cubicBezTo>
                    <a:pt x="11711298" y="154472"/>
                    <a:pt x="11712568" y="285004"/>
                    <a:pt x="11715108" y="410875"/>
                  </a:cubicBezTo>
                  <a:cubicBezTo>
                    <a:pt x="11715108" y="592687"/>
                    <a:pt x="11727808" y="4177661"/>
                    <a:pt x="11734158" y="4359473"/>
                  </a:cubicBezTo>
                  <a:cubicBezTo>
                    <a:pt x="11740508" y="4634523"/>
                    <a:pt x="11736698" y="4914235"/>
                    <a:pt x="11736698" y="5189284"/>
                  </a:cubicBezTo>
                  <a:cubicBezTo>
                    <a:pt x="11736698" y="5431701"/>
                    <a:pt x="11737968" y="5655471"/>
                    <a:pt x="11739239" y="5890139"/>
                  </a:cubicBezTo>
                  <a:cubicBezTo>
                    <a:pt x="11739239" y="5911729"/>
                    <a:pt x="11739239" y="5925699"/>
                    <a:pt x="11739239" y="5949829"/>
                  </a:cubicBezTo>
                  <a:cubicBezTo>
                    <a:pt x="11716378" y="5949829"/>
                    <a:pt x="11696058" y="5951099"/>
                    <a:pt x="11643219" y="5949829"/>
                  </a:cubicBezTo>
                  <a:cubicBezTo>
                    <a:pt x="11043838" y="5944749"/>
                    <a:pt x="10435237" y="5951099"/>
                    <a:pt x="9835857" y="5946019"/>
                  </a:cubicBezTo>
                  <a:cubicBezTo>
                    <a:pt x="9476229" y="5942209"/>
                    <a:pt x="9125822" y="5944749"/>
                    <a:pt x="8766194" y="5942209"/>
                  </a:cubicBezTo>
                  <a:cubicBezTo>
                    <a:pt x="8600212" y="5940939"/>
                    <a:pt x="8434230" y="5939669"/>
                    <a:pt x="8268247" y="5938399"/>
                  </a:cubicBezTo>
                  <a:cubicBezTo>
                    <a:pt x="8166813" y="5938399"/>
                    <a:pt x="8074601" y="5939669"/>
                    <a:pt x="7973168" y="5939669"/>
                  </a:cubicBezTo>
                  <a:cubicBezTo>
                    <a:pt x="7714973" y="5938399"/>
                    <a:pt x="7004938" y="5939669"/>
                    <a:pt x="6746743" y="5938399"/>
                  </a:cubicBezTo>
                  <a:cubicBezTo>
                    <a:pt x="6562319" y="5937129"/>
                    <a:pt x="2873826" y="5946019"/>
                    <a:pt x="2689401" y="5944749"/>
                  </a:cubicBezTo>
                  <a:cubicBezTo>
                    <a:pt x="2643295" y="5944749"/>
                    <a:pt x="2587967" y="5946019"/>
                    <a:pt x="2541861" y="5946019"/>
                  </a:cubicBezTo>
                  <a:cubicBezTo>
                    <a:pt x="2431206" y="5946019"/>
                    <a:pt x="2329773" y="5947289"/>
                    <a:pt x="2219118" y="5947289"/>
                  </a:cubicBezTo>
                  <a:cubicBezTo>
                    <a:pt x="1942481" y="5947289"/>
                    <a:pt x="1675065" y="5946019"/>
                    <a:pt x="1398428" y="5944749"/>
                  </a:cubicBezTo>
                  <a:cubicBezTo>
                    <a:pt x="1232446" y="5943479"/>
                    <a:pt x="1066464" y="5942209"/>
                    <a:pt x="909703" y="5940939"/>
                  </a:cubicBezTo>
                  <a:cubicBezTo>
                    <a:pt x="614623" y="5939669"/>
                    <a:pt x="319544" y="5938399"/>
                    <a:pt x="48260" y="5938399"/>
                  </a:cubicBezTo>
                  <a:cubicBezTo>
                    <a:pt x="38100" y="5938399"/>
                    <a:pt x="29210" y="5938399"/>
                    <a:pt x="19050" y="5937129"/>
                  </a:cubicBezTo>
                  <a:cubicBezTo>
                    <a:pt x="10160" y="5935859"/>
                    <a:pt x="5080" y="5929509"/>
                    <a:pt x="7620" y="5920619"/>
                  </a:cubicBezTo>
                  <a:cubicBezTo>
                    <a:pt x="16510" y="5888564"/>
                    <a:pt x="12700" y="5772017"/>
                    <a:pt x="11430" y="5650809"/>
                  </a:cubicBezTo>
                  <a:cubicBezTo>
                    <a:pt x="10160" y="5403730"/>
                    <a:pt x="6350" y="5161313"/>
                    <a:pt x="7620" y="4914235"/>
                  </a:cubicBezTo>
                  <a:cubicBezTo>
                    <a:pt x="5080" y="4606552"/>
                    <a:pt x="0" y="797809"/>
                    <a:pt x="7620" y="485464"/>
                  </a:cubicBezTo>
                  <a:cubicBezTo>
                    <a:pt x="8890" y="424860"/>
                    <a:pt x="7620" y="359594"/>
                    <a:pt x="8890" y="298990"/>
                  </a:cubicBezTo>
                  <a:cubicBezTo>
                    <a:pt x="10160" y="201091"/>
                    <a:pt x="12700" y="938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9013" y="30480"/>
                    <a:pt x="236553" y="29210"/>
                  </a:cubicBezTo>
                  <a:cubicBezTo>
                    <a:pt x="485526" y="25400"/>
                    <a:pt x="734500" y="22860"/>
                    <a:pt x="992694" y="20320"/>
                  </a:cubicBezTo>
                  <a:cubicBezTo>
                    <a:pt x="1167897" y="17780"/>
                    <a:pt x="1343101" y="16510"/>
                    <a:pt x="1509083" y="13970"/>
                  </a:cubicBezTo>
                  <a:cubicBezTo>
                    <a:pt x="1675065" y="11430"/>
                    <a:pt x="1850269" y="8890"/>
                    <a:pt x="2016251" y="8890"/>
                  </a:cubicBezTo>
                  <a:cubicBezTo>
                    <a:pt x="2200676" y="7620"/>
                    <a:pt x="2385100" y="10160"/>
                    <a:pt x="2569525" y="8890"/>
                  </a:cubicBezTo>
                  <a:cubicBezTo>
                    <a:pt x="2800056" y="8890"/>
                    <a:pt x="6977274" y="6350"/>
                    <a:pt x="7207805" y="5080"/>
                  </a:cubicBezTo>
                  <a:cubicBezTo>
                    <a:pt x="7429115" y="3810"/>
                    <a:pt x="7650425" y="2540"/>
                    <a:pt x="7880956" y="2540"/>
                  </a:cubicBezTo>
                  <a:cubicBezTo>
                    <a:pt x="8259026" y="1270"/>
                    <a:pt x="8627876" y="0"/>
                    <a:pt x="9005946" y="0"/>
                  </a:cubicBezTo>
                  <a:cubicBezTo>
                    <a:pt x="9162707" y="0"/>
                    <a:pt x="9328689" y="2540"/>
                    <a:pt x="9485450" y="2540"/>
                  </a:cubicBezTo>
                  <a:cubicBezTo>
                    <a:pt x="9918848" y="3810"/>
                    <a:pt x="10361467" y="5080"/>
                    <a:pt x="10794865" y="7620"/>
                  </a:cubicBezTo>
                  <a:cubicBezTo>
                    <a:pt x="11025396" y="8890"/>
                    <a:pt x="11255927" y="12700"/>
                    <a:pt x="11486458" y="16510"/>
                  </a:cubicBezTo>
                  <a:cubicBezTo>
                    <a:pt x="11541785" y="16510"/>
                    <a:pt x="11597112" y="16510"/>
                    <a:pt x="11643219" y="16510"/>
                  </a:cubicBezTo>
                  <a:cubicBezTo>
                    <a:pt x="11687168" y="17780"/>
                    <a:pt x="11696058" y="20320"/>
                    <a:pt x="11706218" y="21590"/>
                  </a:cubicBezTo>
                  <a:close/>
                  <a:moveTo>
                    <a:pt x="11716379" y="5933319"/>
                  </a:moveTo>
                  <a:cubicBezTo>
                    <a:pt x="11717648" y="5916809"/>
                    <a:pt x="11718918" y="5904109"/>
                    <a:pt x="11718918" y="5891409"/>
                  </a:cubicBezTo>
                  <a:cubicBezTo>
                    <a:pt x="11717648" y="5632162"/>
                    <a:pt x="11716379" y="5385083"/>
                    <a:pt x="11716379" y="5119357"/>
                  </a:cubicBezTo>
                  <a:cubicBezTo>
                    <a:pt x="11716379" y="4998148"/>
                    <a:pt x="11718918" y="4876940"/>
                    <a:pt x="11717648" y="4755731"/>
                  </a:cubicBezTo>
                  <a:cubicBezTo>
                    <a:pt x="11717648" y="4643847"/>
                    <a:pt x="11716379" y="4527300"/>
                    <a:pt x="11715108" y="4415415"/>
                  </a:cubicBezTo>
                  <a:cubicBezTo>
                    <a:pt x="11710029" y="4242926"/>
                    <a:pt x="11698598" y="671939"/>
                    <a:pt x="11698598" y="499450"/>
                  </a:cubicBezTo>
                  <a:cubicBezTo>
                    <a:pt x="11696058" y="354932"/>
                    <a:pt x="11693518" y="205753"/>
                    <a:pt x="11690979" y="63500"/>
                  </a:cubicBezTo>
                  <a:cubicBezTo>
                    <a:pt x="11689708" y="44450"/>
                    <a:pt x="11688439" y="43180"/>
                    <a:pt x="11615555" y="41910"/>
                  </a:cubicBezTo>
                  <a:cubicBezTo>
                    <a:pt x="11587891" y="41910"/>
                    <a:pt x="11569449" y="41910"/>
                    <a:pt x="11541786" y="40640"/>
                  </a:cubicBezTo>
                  <a:cubicBezTo>
                    <a:pt x="11311255" y="36830"/>
                    <a:pt x="11071503" y="31750"/>
                    <a:pt x="10840972" y="30480"/>
                  </a:cubicBezTo>
                  <a:cubicBezTo>
                    <a:pt x="10278477" y="26670"/>
                    <a:pt x="9706760" y="25400"/>
                    <a:pt x="9144264" y="22860"/>
                  </a:cubicBezTo>
                  <a:cubicBezTo>
                    <a:pt x="9061273" y="22860"/>
                    <a:pt x="8969061" y="22860"/>
                    <a:pt x="8886070" y="22860"/>
                  </a:cubicBezTo>
                  <a:cubicBezTo>
                    <a:pt x="8747751" y="22860"/>
                    <a:pt x="8609434" y="22860"/>
                    <a:pt x="8480336" y="22860"/>
                  </a:cubicBezTo>
                  <a:cubicBezTo>
                    <a:pt x="8185256" y="22860"/>
                    <a:pt x="7890177" y="22860"/>
                    <a:pt x="7604319" y="24130"/>
                  </a:cubicBezTo>
                  <a:cubicBezTo>
                    <a:pt x="7355345" y="25400"/>
                    <a:pt x="3159684" y="29210"/>
                    <a:pt x="2910711" y="29210"/>
                  </a:cubicBezTo>
                  <a:cubicBezTo>
                    <a:pt x="2504977" y="29210"/>
                    <a:pt x="2099242" y="26670"/>
                    <a:pt x="1693508" y="33020"/>
                  </a:cubicBezTo>
                  <a:cubicBezTo>
                    <a:pt x="1481419" y="36830"/>
                    <a:pt x="1278552" y="36830"/>
                    <a:pt x="1075685" y="38100"/>
                  </a:cubicBezTo>
                  <a:cubicBezTo>
                    <a:pt x="725278" y="41910"/>
                    <a:pt x="374871" y="45720"/>
                    <a:pt x="49530" y="50800"/>
                  </a:cubicBezTo>
                  <a:cubicBezTo>
                    <a:pt x="36830" y="50800"/>
                    <a:pt x="34290" y="53340"/>
                    <a:pt x="33020" y="79882"/>
                  </a:cubicBezTo>
                  <a:cubicBezTo>
                    <a:pt x="31750" y="163796"/>
                    <a:pt x="31750" y="247709"/>
                    <a:pt x="30480" y="331623"/>
                  </a:cubicBezTo>
                  <a:cubicBezTo>
                    <a:pt x="29210" y="471479"/>
                    <a:pt x="26670" y="606673"/>
                    <a:pt x="25400" y="746529"/>
                  </a:cubicBezTo>
                  <a:cubicBezTo>
                    <a:pt x="20320" y="895708"/>
                    <a:pt x="26670" y="4541286"/>
                    <a:pt x="29210" y="4690465"/>
                  </a:cubicBezTo>
                  <a:cubicBezTo>
                    <a:pt x="29210" y="4848969"/>
                    <a:pt x="29210" y="5012134"/>
                    <a:pt x="30480" y="5170637"/>
                  </a:cubicBezTo>
                  <a:cubicBezTo>
                    <a:pt x="30480" y="5287184"/>
                    <a:pt x="33020" y="5403730"/>
                    <a:pt x="33020" y="5520277"/>
                  </a:cubicBezTo>
                  <a:cubicBezTo>
                    <a:pt x="33020" y="5646147"/>
                    <a:pt x="33020" y="5772017"/>
                    <a:pt x="31750" y="5891409"/>
                  </a:cubicBezTo>
                  <a:cubicBezTo>
                    <a:pt x="31750" y="5895219"/>
                    <a:pt x="31750" y="5897759"/>
                    <a:pt x="31750" y="5901569"/>
                  </a:cubicBezTo>
                  <a:cubicBezTo>
                    <a:pt x="31750" y="5911729"/>
                    <a:pt x="35560" y="5915539"/>
                    <a:pt x="44450" y="5915539"/>
                  </a:cubicBezTo>
                  <a:cubicBezTo>
                    <a:pt x="107456" y="5915539"/>
                    <a:pt x="236553" y="5916809"/>
                    <a:pt x="356429" y="5916809"/>
                  </a:cubicBezTo>
                  <a:cubicBezTo>
                    <a:pt x="531632" y="5916809"/>
                    <a:pt x="716057" y="5914269"/>
                    <a:pt x="891260" y="5916809"/>
                  </a:cubicBezTo>
                  <a:cubicBezTo>
                    <a:pt x="1177119" y="5920619"/>
                    <a:pt x="1462977" y="5923159"/>
                    <a:pt x="1748835" y="5921889"/>
                  </a:cubicBezTo>
                  <a:cubicBezTo>
                    <a:pt x="1933260" y="5920619"/>
                    <a:pt x="2108463" y="5923159"/>
                    <a:pt x="2292888" y="5923159"/>
                  </a:cubicBezTo>
                  <a:cubicBezTo>
                    <a:pt x="2560304" y="5923159"/>
                    <a:pt x="2827720" y="5921889"/>
                    <a:pt x="3095135" y="5923159"/>
                  </a:cubicBezTo>
                  <a:cubicBezTo>
                    <a:pt x="3491648" y="5924429"/>
                    <a:pt x="7844070" y="5914269"/>
                    <a:pt x="8249805" y="5916809"/>
                  </a:cubicBezTo>
                  <a:cubicBezTo>
                    <a:pt x="8425008" y="5918079"/>
                    <a:pt x="8600212" y="5919349"/>
                    <a:pt x="8766194" y="5919349"/>
                  </a:cubicBezTo>
                  <a:cubicBezTo>
                    <a:pt x="9070495" y="5921889"/>
                    <a:pt x="9365574" y="5918079"/>
                    <a:pt x="9669875" y="5921889"/>
                  </a:cubicBezTo>
                  <a:cubicBezTo>
                    <a:pt x="9918848" y="5924429"/>
                    <a:pt x="10167821" y="5924429"/>
                    <a:pt x="10416795" y="5926969"/>
                  </a:cubicBezTo>
                  <a:cubicBezTo>
                    <a:pt x="10785644" y="5930779"/>
                    <a:pt x="11154494" y="5933319"/>
                    <a:pt x="11523343" y="5934589"/>
                  </a:cubicBezTo>
                  <a:cubicBezTo>
                    <a:pt x="11661661" y="5934589"/>
                    <a:pt x="11696058" y="5933319"/>
                    <a:pt x="11716379" y="5933319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153266" y="1606635"/>
            <a:ext cx="7899406" cy="902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5867" b="1" dirty="0"/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(BT 4)</a:t>
            </a:r>
            <a:endParaRPr lang="en-US" sz="58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279611" y="113324"/>
            <a:ext cx="1436343" cy="13214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6537">
            <a:off x="10267740" y="1700131"/>
            <a:ext cx="1267687" cy="11599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903158" y="4833843"/>
            <a:ext cx="1037390" cy="95439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783462">
            <a:off x="1208295" y="4010392"/>
            <a:ext cx="697107" cy="637853"/>
          </a:xfrm>
          <a:prstGeom prst="rect">
            <a:avLst/>
          </a:prstGeom>
        </p:spPr>
      </p:pic>
      <p:pic>
        <p:nvPicPr>
          <p:cNvPr id="16" name="Picture 21">
            <a:extLst>
              <a:ext uri="{FF2B5EF4-FFF2-40B4-BE49-F238E27FC236}">
                <a16:creationId xmlns:a16="http://schemas.microsoft.com/office/drawing/2014/main" id="{181A52E9-30EC-3157-AABC-AE1B65CC19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528980" y="4833843"/>
            <a:ext cx="4876800" cy="2103120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B73A67B8-4CA3-DA3F-2847-381FBF7B83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7321643">
            <a:off x="9302132" y="3857878"/>
            <a:ext cx="2589619" cy="22562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197219">
            <a:off x="403863" y="205559"/>
            <a:ext cx="1436958" cy="18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15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1A0630-CFF1-FC2D-6F6F-484FE4064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26" y="1359529"/>
            <a:ext cx="6916993" cy="430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91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E064A5-C617-C513-2F8C-C5F3577DC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9" y="574810"/>
            <a:ext cx="10117393" cy="553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10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3039246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9152754" y="0"/>
            <a:ext cx="3039246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5429024" y="-331800"/>
            <a:ext cx="1446308" cy="126009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54000" y="332733"/>
            <a:ext cx="11684000" cy="6525267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70810" flipH="1">
            <a:off x="10482357" y="183536"/>
            <a:ext cx="1425915" cy="14532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8AA907-BBB2-7D28-AC90-AAAABCCFE943}"/>
              </a:ext>
            </a:extLst>
          </p:cNvPr>
          <p:cNvSpPr txBox="1"/>
          <p:nvPr/>
        </p:nvSpPr>
        <p:spPr>
          <a:xfrm>
            <a:off x="442452" y="648929"/>
            <a:ext cx="1116452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 </a:t>
            </a:r>
            <a:r>
              <a:rPr lang="en-US" sz="4400" dirty="0">
                <a:solidFill>
                  <a:srgbClr val="C00000"/>
                </a:solidFill>
              </a:rPr>
              <a:t>Em </a:t>
            </a:r>
            <a:r>
              <a:rPr lang="en-US" sz="4400" dirty="0" err="1">
                <a:solidFill>
                  <a:srgbClr val="C00000"/>
                </a:solidFill>
              </a:rPr>
              <a:t>hãy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phát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hiện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ra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những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điểm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chung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của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giấy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mời</a:t>
            </a:r>
            <a:r>
              <a:rPr lang="en-US" sz="4400" dirty="0">
                <a:solidFill>
                  <a:srgbClr val="C00000"/>
                </a:solidFill>
              </a:rPr>
              <a:t>? </a:t>
            </a:r>
          </a:p>
          <a:p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9016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3039246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9152754" y="0"/>
            <a:ext cx="3039246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5429024" y="-331800"/>
            <a:ext cx="1446308" cy="126009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85800" y="332733"/>
            <a:ext cx="10820400" cy="5839468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CF1107F-6553-7DCF-8808-39F83F01179F}"/>
              </a:ext>
            </a:extLst>
          </p:cNvPr>
          <p:cNvSpPr txBox="1"/>
          <p:nvPr/>
        </p:nvSpPr>
        <p:spPr>
          <a:xfrm>
            <a:off x="1905701" y="1569772"/>
            <a:ext cx="8378419" cy="646986"/>
          </a:xfrm>
          <a:prstGeom prst="roundRect">
            <a:avLst/>
          </a:prstGeom>
          <a:solidFill>
            <a:srgbClr val="F5AF4D"/>
          </a:solidFill>
        </p:spPr>
        <p:txBody>
          <a:bodyPr wrap="square" rtlCol="0">
            <a:spAutoFit/>
          </a:bodyPr>
          <a:lstStyle/>
          <a:p>
            <a:r>
              <a:rPr lang="vi-VN" sz="3200" dirty="0"/>
              <a:t>HS về nhà </a:t>
            </a:r>
            <a:r>
              <a:rPr lang="en-US" sz="3200" dirty="0" err="1"/>
              <a:t>tự</a:t>
            </a:r>
            <a:r>
              <a:rPr lang="en-US" sz="3200" dirty="0"/>
              <a:t>  </a:t>
            </a:r>
            <a:r>
              <a:rPr lang="en-US" sz="3200" dirty="0" err="1"/>
              <a:t>thiết</a:t>
            </a:r>
            <a:r>
              <a:rPr lang="en-US" sz="3200" dirty="0"/>
              <a:t> </a:t>
            </a:r>
            <a:r>
              <a:rPr lang="en-US" sz="3200" dirty="0" err="1"/>
              <a:t>kế</a:t>
            </a:r>
            <a:r>
              <a:rPr lang="en-US" sz="3200" dirty="0"/>
              <a:t> </a:t>
            </a:r>
            <a:r>
              <a:rPr lang="en-US" sz="3200" dirty="0" err="1"/>
              <a:t>giấy</a:t>
            </a:r>
            <a:r>
              <a:rPr lang="en-US" sz="3200" dirty="0"/>
              <a:t> </a:t>
            </a:r>
            <a:r>
              <a:rPr lang="en-US" sz="3200" dirty="0" err="1"/>
              <a:t>mời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ý </a:t>
            </a:r>
            <a:r>
              <a:rPr lang="en-US" sz="3200" dirty="0" err="1"/>
              <a:t>thích</a:t>
            </a:r>
            <a:endParaRPr lang="en-US" sz="3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70810" flipH="1">
            <a:off x="10482357" y="183536"/>
            <a:ext cx="1425915" cy="14532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A07151-B043-E819-8C3D-9D9840A24675}"/>
              </a:ext>
            </a:extLst>
          </p:cNvPr>
          <p:cNvSpPr txBox="1"/>
          <p:nvPr/>
        </p:nvSpPr>
        <p:spPr>
          <a:xfrm>
            <a:off x="4529417" y="542076"/>
            <a:ext cx="2917632" cy="6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4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46456EC9-82B3-6EEF-F467-68434A3013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8861028" y="5596518"/>
            <a:ext cx="2356058" cy="1231041"/>
          </a:xfrm>
          <a:prstGeom prst="rect">
            <a:avLst/>
          </a:prstGeom>
        </p:spPr>
      </p:pic>
      <p:pic>
        <p:nvPicPr>
          <p:cNvPr id="22" name="Picture 23">
            <a:extLst>
              <a:ext uri="{FF2B5EF4-FFF2-40B4-BE49-F238E27FC236}">
                <a16:creationId xmlns:a16="http://schemas.microsoft.com/office/drawing/2014/main" id="{411D0CA4-262F-30E2-1682-CC571F335E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216245">
            <a:off x="9029129" y="5679994"/>
            <a:ext cx="695837" cy="654957"/>
          </a:xfrm>
          <a:prstGeom prst="rect">
            <a:avLst/>
          </a:prstGeom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99CBAE89-EFB6-C250-54B9-D994A88707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204703">
            <a:off x="10292170" y="5515359"/>
            <a:ext cx="695837" cy="6549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301C65-0314-1EB1-6363-39F0448AAEC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0" t="36511" r="20668" b="34628"/>
          <a:stretch/>
        </p:blipFill>
        <p:spPr>
          <a:xfrm>
            <a:off x="590718" y="910179"/>
            <a:ext cx="1433525" cy="1732389"/>
          </a:xfrm>
          <a:prstGeom prst="rect">
            <a:avLst/>
          </a:prstGeom>
        </p:spPr>
      </p:pic>
      <p:pic>
        <p:nvPicPr>
          <p:cNvPr id="29" name="Picture 15">
            <a:extLst>
              <a:ext uri="{FF2B5EF4-FFF2-40B4-BE49-F238E27FC236}">
                <a16:creationId xmlns:a16="http://schemas.microsoft.com/office/drawing/2014/main" id="{6DE7615E-3797-E751-849F-CC9C891472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45788" y="4742238"/>
            <a:ext cx="2457811" cy="17830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765A5E-7D35-8622-EC5A-A1D24EDCE4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052" y="2127832"/>
            <a:ext cx="3558891" cy="401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4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147BEF-1F50-4C0B-86DF-FD1D099EBE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454" y="735391"/>
            <a:ext cx="1977369" cy="8334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47766E-0B7A-47B5-BA97-47183DE254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44" y="581089"/>
            <a:ext cx="1261259" cy="1261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8B141B-4E47-4165-96DE-45E641C505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00" flipH="1">
            <a:off x="10363319" y="536736"/>
            <a:ext cx="1383829" cy="110046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8FD873C-E745-4C18-826F-41AAD7ECCD8C}"/>
              </a:ext>
            </a:extLst>
          </p:cNvPr>
          <p:cNvGrpSpPr/>
          <p:nvPr/>
        </p:nvGrpSpPr>
        <p:grpSpPr>
          <a:xfrm>
            <a:off x="2746963" y="1526343"/>
            <a:ext cx="5985976" cy="3667731"/>
            <a:chOff x="4593804" y="1763569"/>
            <a:chExt cx="4489482" cy="275079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2C2D04-B731-42F8-A3AC-E44D522B6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0789" y="1763569"/>
              <a:ext cx="4228364" cy="2750798"/>
            </a:xfrm>
            <a:prstGeom prst="rect">
              <a:avLst/>
            </a:prstGeom>
          </p:spPr>
        </p:pic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2F51AE75-4D97-46B1-A44E-05EAC43D1A7C}"/>
                </a:ext>
              </a:extLst>
            </p:cNvPr>
            <p:cNvSpPr txBox="1"/>
            <p:nvPr/>
          </p:nvSpPr>
          <p:spPr>
            <a:xfrm>
              <a:off x="6772863" y="2267406"/>
              <a:ext cx="131367" cy="742816"/>
            </a:xfrm>
            <a:prstGeom prst="rect">
              <a:avLst/>
            </a:prstGeom>
            <a:noFill/>
          </p:spPr>
          <p:txBody>
            <a:bodyPr wrap="none" lIns="86699" tIns="43349" rIns="86699" bIns="43349">
              <a:spAutoFit/>
            </a:bodyPr>
            <a:lstStyle/>
            <a:p>
              <a:pPr algn="ctr">
                <a:buNone/>
              </a:pPr>
              <a:endParaRPr lang="vi-VN" altLang="zh-CN" sz="5867" cap="all">
                <a:solidFill>
                  <a:srgbClr val="002060"/>
                </a:solidFill>
                <a:latin typeface="UVN Binh Duong" pitchFamily="2" charset="0"/>
                <a:ea typeface="方正粗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CC02F809-770F-407B-AE22-469071EEC9ED}"/>
                </a:ext>
              </a:extLst>
            </p:cNvPr>
            <p:cNvSpPr txBox="1"/>
            <p:nvPr/>
          </p:nvSpPr>
          <p:spPr>
            <a:xfrm>
              <a:off x="4593804" y="2549683"/>
              <a:ext cx="4489482" cy="1419971"/>
            </a:xfrm>
            <a:prstGeom prst="rect">
              <a:avLst/>
            </a:prstGeom>
            <a:noFill/>
          </p:spPr>
          <p:txBody>
            <a:bodyPr wrap="none" lIns="86699" tIns="43349" rIns="86699" bIns="43349">
              <a:spAutoFit/>
            </a:bodyPr>
            <a:lstStyle/>
            <a:p>
              <a:pPr algn="ctr">
                <a:buNone/>
              </a:pPr>
              <a:r>
                <a:rPr lang="en-US" altLang="zh-CN" sz="5867" cap="all" dirty="0">
                  <a:solidFill>
                    <a:srgbClr val="FF00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ƯỚC MƠ CỦA EM</a:t>
              </a:r>
            </a:p>
            <a:p>
              <a:pPr algn="ctr">
                <a:buNone/>
              </a:pPr>
              <a:endParaRPr lang="zh-CN" altLang="en-US" sz="5867" cap="all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UVN Binh Duong" pitchFamily="2" charset="0"/>
                <a:ea typeface="方正粗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4DF15AF-A34C-427F-9A0C-70A7D8DBFE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23462" flipH="1">
            <a:off x="7530291" y="3818870"/>
            <a:ext cx="1271000" cy="11416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D6A894-F8BC-4C6C-AFC1-45895CE9BDEC}"/>
              </a:ext>
            </a:extLst>
          </p:cNvPr>
          <p:cNvSpPr txBox="1"/>
          <p:nvPr/>
        </p:nvSpPr>
        <p:spPr>
          <a:xfrm rot="412632">
            <a:off x="3655442" y="2214230"/>
            <a:ext cx="3179792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</a:rPr>
              <a:t>Chủ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</a:rPr>
              <a:t>điểm</a:t>
            </a:r>
            <a:endParaRPr lang="id-ID" sz="4800" dirty="0">
              <a:solidFill>
                <a:srgbClr val="F0305E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</a:endParaRPr>
          </a:p>
        </p:txBody>
      </p:sp>
      <p:pic>
        <p:nvPicPr>
          <p:cNvPr id="1028" name="Picture 4" descr="Hình ảnh Học Sinh PNG Miễn Phí Tải Về - Lovepik">
            <a:extLst>
              <a:ext uri="{FF2B5EF4-FFF2-40B4-BE49-F238E27FC236}">
                <a16:creationId xmlns:a16="http://schemas.microsoft.com/office/drawing/2014/main" id="{BAE58615-4F2A-44D9-BA64-B600D0B5B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75" b="99064" l="5814" r="95349">
                        <a14:foregroundMark x1="36628" y1="14449" x2="62442" y2="27339"/>
                        <a14:foregroundMark x1="51047" y1="5977" x2="86395" y2="27339"/>
                        <a14:foregroundMark x1="67442" y1="17983" x2="91860" y2="26871"/>
                        <a14:foregroundMark x1="84884" y1="23129" x2="95349" y2="26455"/>
                        <a14:foregroundMark x1="5814" y1="23129" x2="20698" y2="43763"/>
                        <a14:foregroundMark x1="25233" y1="42464" x2="61512" y2="50676"/>
                        <a14:foregroundMark x1="63953" y1="39553" x2="63023" y2="79574"/>
                        <a14:foregroundMark x1="47093" y1="50884" x2="46512" y2="76871"/>
                        <a14:foregroundMark x1="30698" y1="84667" x2="28140" y2="96674"/>
                        <a14:foregroundMark x1="28140" y1="96674" x2="28140" y2="96674"/>
                        <a14:foregroundMark x1="57558" y1="80457" x2="65000" y2="94647"/>
                        <a14:foregroundMark x1="65000" y1="94647" x2="65000" y2="94647"/>
                        <a14:foregroundMark x1="58488" y1="45114" x2="65000" y2="63981"/>
                        <a14:foregroundMark x1="57558" y1="40437" x2="73372" y2="58004"/>
                        <a14:foregroundMark x1="25233" y1="43555" x2="43140" y2="46206"/>
                        <a14:foregroundMark x1="25698" y1="41320" x2="44070" y2="44231"/>
                        <a14:foregroundMark x1="24186" y1="44023" x2="34186" y2="47349"/>
                        <a14:foregroundMark x1="24186" y1="44439" x2="35581" y2="47765"/>
                        <a14:foregroundMark x1="18256" y1="45322" x2="29651" y2="47557"/>
                        <a14:foregroundMark x1="43605" y1="44023" x2="57558" y2="44231"/>
                        <a14:foregroundMark x1="51047" y1="31341" x2="66512" y2="34667"/>
                        <a14:foregroundMark x1="49070" y1="28222" x2="60465" y2="32900"/>
                        <a14:foregroundMark x1="60930" y1="29990" x2="68488" y2="33108"/>
                        <a14:foregroundMark x1="63023" y1="40644" x2="70465" y2="57796"/>
                        <a14:foregroundMark x1="67907" y1="55094" x2="70930" y2="67100"/>
                        <a14:foregroundMark x1="66512" y1="54002" x2="70930" y2="62682"/>
                        <a14:foregroundMark x1="79419" y1="45322" x2="81395" y2="47765"/>
                        <a14:foregroundMark x1="80930" y1="45322" x2="84302" y2="47349"/>
                        <a14:foregroundMark x1="45116" y1="59979" x2="58953" y2="63565"/>
                        <a14:foregroundMark x1="76860" y1="42204" x2="82326" y2="47557"/>
                        <a14:foregroundMark x1="77442" y1="42204" x2="86860" y2="50208"/>
                        <a14:foregroundMark x1="77442" y1="42672" x2="80349" y2="43555"/>
                        <a14:foregroundMark x1="74884" y1="41320" x2="78837" y2="43555"/>
                        <a14:foregroundMark x1="58488" y1="93555" x2="73953" y2="95322"/>
                        <a14:foregroundMark x1="56512" y1="95114" x2="77442" y2="96674"/>
                        <a14:foregroundMark x1="70465" y1="92879" x2="82907" y2="95114"/>
                        <a14:foregroundMark x1="17209" y1="96674" x2="23721" y2="98441"/>
                        <a14:foregroundMark x1="17209" y1="96206" x2="27674" y2="97973"/>
                        <a14:foregroundMark x1="36163" y1="75312" x2="36163" y2="87994"/>
                        <a14:foregroundMark x1="11279" y1="25312" x2="11279" y2="25312"/>
                        <a14:foregroundMark x1="67442" y1="11798" x2="73953" y2="24012"/>
                        <a14:foregroundMark x1="45581" y1="4678" x2="79419" y2="9096"/>
                        <a14:foregroundMark x1="72907" y1="6913" x2="90349" y2="22661"/>
                        <a14:foregroundMark x1="90349" y1="22661" x2="90349" y2="22869"/>
                        <a14:foregroundMark x1="18256" y1="98909" x2="19767" y2="98909"/>
                        <a14:foregroundMark x1="56047" y1="97349" x2="71395" y2="96881"/>
                        <a14:foregroundMark x1="66977" y1="97349" x2="77442" y2="97973"/>
                        <a14:foregroundMark x1="69419" y1="97765" x2="75930" y2="98441"/>
                        <a14:foregroundMark x1="76860" y1="99116" x2="81395" y2="97557"/>
                        <a14:foregroundMark x1="82907" y1="97557" x2="82907" y2="97557"/>
                        <a14:foregroundMark x1="58488" y1="1975" x2="83837" y2="11331"/>
                        <a14:foregroundMark x1="40116" y1="7328" x2="26163" y2="14449"/>
                        <a14:foregroundMark x1="52093" y1="4210" x2="83372" y2="12890"/>
                        <a14:foregroundMark x1="84884" y1="9979" x2="90349" y2="13981"/>
                        <a14:foregroundMark x1="90349" y1="14865" x2="90349" y2="14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744" y="2631195"/>
            <a:ext cx="1641485" cy="367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ình ảnh Học Sinh PNG Miễn Phí Tải Về - Lovepik">
            <a:extLst>
              <a:ext uri="{FF2B5EF4-FFF2-40B4-BE49-F238E27FC236}">
                <a16:creationId xmlns:a16="http://schemas.microsoft.com/office/drawing/2014/main" id="{35D8597E-310B-4093-9F5B-C207002B3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05" b="99492" l="7667" r="92000">
                        <a14:foregroundMark x1="29583" y1="4617" x2="30917" y2="21474"/>
                        <a14:foregroundMark x1="46167" y1="4151" x2="47083" y2="55485"/>
                        <a14:foregroundMark x1="36083" y1="22152" x2="37417" y2="26599"/>
                        <a14:foregroundMark x1="26917" y1="18382" x2="65417" y2="27700"/>
                        <a14:foregroundMark x1="60583" y1="17069" x2="66250" y2="31724"/>
                        <a14:foregroundMark x1="43583" y1="39941" x2="58833" y2="76620"/>
                        <a14:foregroundMark x1="24750" y1="46379" x2="36583" y2="59720"/>
                        <a14:foregroundMark x1="12083" y1="33037" x2="7667" y2="47734"/>
                        <a14:foregroundMark x1="37417" y1="41254" x2="47083" y2="81067"/>
                        <a14:foregroundMark x1="43583" y1="41508" x2="51000" y2="71495"/>
                        <a14:foregroundMark x1="49250" y1="44600" x2="72833" y2="40152"/>
                        <a14:foregroundMark x1="92083" y1="24820" x2="82000" y2="39941"/>
                        <a14:foregroundMark x1="47917" y1="41931" x2="66250" y2="43033"/>
                        <a14:foregroundMark x1="33500" y1="43922" x2="33083" y2="67937"/>
                        <a14:foregroundMark x1="21667" y1="48158" x2="47500" y2="62389"/>
                        <a14:foregroundMark x1="35250" y1="44176" x2="57083" y2="56586"/>
                        <a14:foregroundMark x1="45750" y1="45277" x2="49667" y2="64380"/>
                        <a14:foregroundMark x1="23000" y1="45489" x2="41833" y2="49725"/>
                        <a14:foregroundMark x1="26083" y1="46167" x2="60167" y2="51038"/>
                        <a14:foregroundMark x1="53167" y1="43287" x2="57583" y2="65481"/>
                        <a14:foregroundMark x1="33500" y1="55485" x2="39167" y2="64845"/>
                        <a14:foregroundMark x1="22167" y1="41931" x2="41333" y2="46379"/>
                        <a14:foregroundMark x1="48833" y1="43033" x2="73750" y2="41931"/>
                        <a14:foregroundMark x1="54917" y1="45277" x2="77667" y2="43287"/>
                        <a14:foregroundMark x1="58417" y1="40618" x2="68917" y2="40152"/>
                        <a14:foregroundMark x1="57583" y1="46379" x2="71500" y2="44600"/>
                        <a14:foregroundMark x1="65833" y1="46167" x2="67583" y2="46845"/>
                        <a14:foregroundMark x1="65833" y1="38374" x2="68500" y2="38585"/>
                        <a14:foregroundMark x1="45750" y1="27700" x2="56250" y2="31258"/>
                        <a14:foregroundMark x1="44000" y1="26599" x2="48833" y2="33715"/>
                        <a14:foregroundMark x1="31750" y1="847" x2="54083" y2="847"/>
                        <a14:foregroundMark x1="33500" y1="84837" x2="35250" y2="95044"/>
                        <a14:foregroundMark x1="35250" y1="95044" x2="35250" y2="95044"/>
                        <a14:foregroundMark x1="48333" y1="80390" x2="55833" y2="91614"/>
                        <a14:foregroundMark x1="55833" y1="91614" x2="56250" y2="91953"/>
                        <a14:foregroundMark x1="54500" y1="83482" x2="55833" y2="93731"/>
                        <a14:foregroundMark x1="48833" y1="82592" x2="52333" y2="91063"/>
                        <a14:foregroundMark x1="51000" y1="89496" x2="51833" y2="95044"/>
                        <a14:foregroundMark x1="52750" y1="95256" x2="66750" y2="95044"/>
                        <a14:foregroundMark x1="52750" y1="97501" x2="70667" y2="95256"/>
                        <a14:foregroundMark x1="27417" y1="98602" x2="31750" y2="96146"/>
                        <a14:foregroundMark x1="29583" y1="99492" x2="36083" y2="96400"/>
                        <a14:foregroundMark x1="32167" y1="85472" x2="36583" y2="94367"/>
                        <a14:foregroundMark x1="37000" y1="84625" x2="36583" y2="94833"/>
                        <a14:foregroundMark x1="26500" y1="97289" x2="37000" y2="95934"/>
                        <a14:foregroundMark x1="34333" y1="97035" x2="38750" y2="95934"/>
                        <a14:foregroundMark x1="50583" y1="97713" x2="65417" y2="97289"/>
                        <a14:foregroundMark x1="63667" y1="97925" x2="70667" y2="96612"/>
                        <a14:foregroundMark x1="34833" y1="39729" x2="43583" y2="70140"/>
                        <a14:foregroundMark x1="31333" y1="10589" x2="43083" y2="14147"/>
                        <a14:foregroundMark x1="31750" y1="847" x2="57583" y2="21940"/>
                        <a14:foregroundMark x1="52750" y1="18594" x2="52750" y2="2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83" y="2135965"/>
            <a:ext cx="1596901" cy="314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686FB66-D3BA-4C11-BCD4-6B47F1EAEB01}"/>
              </a:ext>
            </a:extLst>
          </p:cNvPr>
          <p:cNvSpPr/>
          <p:nvPr/>
        </p:nvSpPr>
        <p:spPr>
          <a:xfrm>
            <a:off x="-12460748" y="803985"/>
            <a:ext cx="3928203" cy="244726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67">
                <a:solidFill>
                  <a:srgbClr val="E6E6E6"/>
                </a:solidFill>
              </a:rPr>
              <a:t>PPT LH5</a:t>
            </a:r>
          </a:p>
        </p:txBody>
      </p:sp>
    </p:spTree>
    <p:extLst>
      <p:ext uri="{BB962C8B-B14F-4D97-AF65-F5344CB8AC3E}">
        <p14:creationId xmlns:p14="http://schemas.microsoft.com/office/powerpoint/2010/main" val="28042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838" r="15152"/>
          <a:stretch/>
        </p:blipFill>
        <p:spPr>
          <a:xfrm>
            <a:off x="1320800" y="1905000"/>
            <a:ext cx="9728782" cy="327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EDB2A4C-EA85-4673-AC23-11CBDC444793}"/>
              </a:ext>
            </a:extLst>
          </p:cNvPr>
          <p:cNvGrpSpPr/>
          <p:nvPr/>
        </p:nvGrpSpPr>
        <p:grpSpPr>
          <a:xfrm rot="1870030">
            <a:off x="-71753" y="1245240"/>
            <a:ext cx="8654687" cy="4978819"/>
            <a:chOff x="395171" y="1322568"/>
            <a:chExt cx="5761177" cy="330996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70771B-AC65-4121-916D-FCAF4D658A9B}"/>
                </a:ext>
              </a:extLst>
            </p:cNvPr>
            <p:cNvSpPr/>
            <p:nvPr/>
          </p:nvSpPr>
          <p:spPr>
            <a:xfrm rot="19314337" flipV="1">
              <a:off x="395171" y="1322568"/>
              <a:ext cx="5761177" cy="3309969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E2C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261">
                <a:buClr>
                  <a:srgbClr val="000000"/>
                </a:buClr>
                <a:defRPr/>
              </a:pPr>
              <a:endParaRPr lang="id-ID" sz="1467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" name="Google Shape;1984;p32">
              <a:extLst>
                <a:ext uri="{FF2B5EF4-FFF2-40B4-BE49-F238E27FC236}">
                  <a16:creationId xmlns:a16="http://schemas.microsoft.com/office/drawing/2014/main" id="{DBF559C2-10D4-447C-AB35-4F207B8BA91A}"/>
                </a:ext>
              </a:extLst>
            </p:cNvPr>
            <p:cNvSpPr txBox="1">
              <a:spLocks/>
            </p:cNvSpPr>
            <p:nvPr/>
          </p:nvSpPr>
          <p:spPr>
            <a:xfrm rot="19720554">
              <a:off x="1269320" y="2236369"/>
              <a:ext cx="4876418" cy="725652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ctr" anchorCtr="0">
              <a:no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50000"/>
                </a:lnSpc>
              </a:pPr>
              <a:r>
                <a:rPr lang="nl-NL" sz="3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+ Các bạn nhỏ trong công xưởng xanh sáng chế ra những gì ?</a:t>
              </a:r>
              <a:endPara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defTabSz="914446">
                <a:defRPr/>
              </a:pPr>
              <a:r>
                <a:rPr lang="vi-VN" sz="6000" b="1" dirty="0">
                  <a:ln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</a:p>
          </p:txBody>
        </p:sp>
      </p:grpSp>
      <p:pic>
        <p:nvPicPr>
          <p:cNvPr id="11" name="Picture 6" descr="Question Mark Gif posted by John Simpson">
            <a:extLst>
              <a:ext uri="{FF2B5EF4-FFF2-40B4-BE49-F238E27FC236}">
                <a16:creationId xmlns:a16="http://schemas.microsoft.com/office/drawing/2014/main" id="{C12B84C2-153E-4CA9-8085-8EF094E97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3108960" cy="245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279ECC-607F-4467-A54C-B4BFB1F33A4F}"/>
              </a:ext>
            </a:extLst>
          </p:cNvPr>
          <p:cNvSpPr/>
          <p:nvPr/>
        </p:nvSpPr>
        <p:spPr>
          <a:xfrm>
            <a:off x="-12460748" y="803985"/>
            <a:ext cx="3928203" cy="244726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67">
                <a:solidFill>
                  <a:srgbClr val="E6E6E6"/>
                </a:solidFill>
              </a:rPr>
              <a:t>PPT LH5</a:t>
            </a:r>
          </a:p>
        </p:txBody>
      </p:sp>
    </p:spTree>
    <p:extLst>
      <p:ext uri="{BB962C8B-B14F-4D97-AF65-F5344CB8AC3E}">
        <p14:creationId xmlns:p14="http://schemas.microsoft.com/office/powerpoint/2010/main" val="4234289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EDB2A4C-EA85-4673-AC23-11CBDC444793}"/>
              </a:ext>
            </a:extLst>
          </p:cNvPr>
          <p:cNvGrpSpPr/>
          <p:nvPr/>
        </p:nvGrpSpPr>
        <p:grpSpPr>
          <a:xfrm rot="1870030">
            <a:off x="-71753" y="1245240"/>
            <a:ext cx="8654687" cy="4978819"/>
            <a:chOff x="395171" y="1322568"/>
            <a:chExt cx="5761177" cy="330996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70771B-AC65-4121-916D-FCAF4D658A9B}"/>
                </a:ext>
              </a:extLst>
            </p:cNvPr>
            <p:cNvSpPr/>
            <p:nvPr/>
          </p:nvSpPr>
          <p:spPr>
            <a:xfrm rot="19314337" flipV="1">
              <a:off x="395171" y="1322568"/>
              <a:ext cx="5761177" cy="3309969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E2C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261">
                <a:buClr>
                  <a:srgbClr val="000000"/>
                </a:buClr>
                <a:defRPr/>
              </a:pPr>
              <a:endParaRPr lang="id-ID" sz="1467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" name="Google Shape;1984;p32">
              <a:extLst>
                <a:ext uri="{FF2B5EF4-FFF2-40B4-BE49-F238E27FC236}">
                  <a16:creationId xmlns:a16="http://schemas.microsoft.com/office/drawing/2014/main" id="{DBF559C2-10D4-447C-AB35-4F207B8BA91A}"/>
                </a:ext>
              </a:extLst>
            </p:cNvPr>
            <p:cNvSpPr txBox="1">
              <a:spLocks/>
            </p:cNvSpPr>
            <p:nvPr/>
          </p:nvSpPr>
          <p:spPr>
            <a:xfrm rot="19720554">
              <a:off x="1269320" y="2236369"/>
              <a:ext cx="4876418" cy="725652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ctr" anchorCtr="0">
              <a:no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46">
                <a:defRPr/>
              </a:pPr>
              <a:r>
                <a:rPr lang="en-US" sz="3600" i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+ </a:t>
              </a:r>
              <a:r>
                <a:rPr lang="en-US" sz="3600" i="1" kern="1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Những</a:t>
              </a:r>
              <a:r>
                <a:rPr lang="en-US" sz="3600" i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i="1" kern="1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trái</a:t>
              </a:r>
              <a:r>
                <a:rPr lang="en-US" sz="3600" i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i="1" kern="1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cây</a:t>
              </a:r>
              <a:r>
                <a:rPr lang="en-US" sz="3600" i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i="1" kern="1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mà</a:t>
              </a:r>
              <a:r>
                <a:rPr lang="en-US" sz="3600" i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Tin-tin </a:t>
              </a:r>
              <a:r>
                <a:rPr lang="en-US" sz="3600" i="1" kern="1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và</a:t>
              </a:r>
              <a:r>
                <a:rPr lang="en-US" sz="3600" i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Mi-tin </a:t>
              </a:r>
              <a:r>
                <a:rPr lang="en-US" sz="3600" i="1" kern="1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thấy</a:t>
              </a:r>
              <a:r>
                <a:rPr lang="en-US" sz="3600" i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i="1" kern="1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trong</a:t>
              </a:r>
              <a:r>
                <a:rPr lang="en-US" sz="3600" i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i="1" kern="1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khu</a:t>
              </a:r>
              <a:r>
                <a:rPr lang="en-US" sz="3600" i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i="1" kern="1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vườn</a:t>
              </a:r>
              <a:r>
                <a:rPr lang="en-US" sz="3600" i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i="1" kern="1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kì</a:t>
              </a:r>
              <a:r>
                <a:rPr lang="en-US" sz="3600" i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i="1" kern="1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diệu</a:t>
              </a:r>
              <a:r>
                <a:rPr lang="en-US" sz="3600" i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i="1" kern="1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có</a:t>
              </a:r>
              <a:r>
                <a:rPr lang="en-US" sz="3600" i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i="1" kern="1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gì</a:t>
              </a:r>
              <a:r>
                <a:rPr lang="en-US" sz="3600" i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i="1" kern="1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khác</a:t>
              </a:r>
              <a:r>
                <a:rPr lang="en-US" sz="3600" i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i="1" kern="1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thường</a:t>
              </a:r>
              <a:r>
                <a:rPr lang="en-US" sz="3600" i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?</a:t>
              </a:r>
              <a:endParaRPr lang="en-US" sz="3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defTabSz="914446">
                <a:defRPr/>
              </a:pPr>
              <a:endParaRPr lang="vi-VN" sz="3734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1" name="Picture 6" descr="Question Mark Gif posted by John Simpson">
            <a:extLst>
              <a:ext uri="{FF2B5EF4-FFF2-40B4-BE49-F238E27FC236}">
                <a16:creationId xmlns:a16="http://schemas.microsoft.com/office/drawing/2014/main" id="{C12B84C2-153E-4CA9-8085-8EF094E97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3108960" cy="245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279ECC-607F-4467-A54C-B4BFB1F33A4F}"/>
              </a:ext>
            </a:extLst>
          </p:cNvPr>
          <p:cNvSpPr/>
          <p:nvPr/>
        </p:nvSpPr>
        <p:spPr>
          <a:xfrm>
            <a:off x="-12460748" y="803985"/>
            <a:ext cx="3928203" cy="244726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67">
                <a:solidFill>
                  <a:srgbClr val="E6E6E6"/>
                </a:solidFill>
              </a:rPr>
              <a:t>PPT LH5</a:t>
            </a:r>
          </a:p>
        </p:txBody>
      </p:sp>
    </p:spTree>
    <p:extLst>
      <p:ext uri="{BB962C8B-B14F-4D97-AF65-F5344CB8AC3E}">
        <p14:creationId xmlns:p14="http://schemas.microsoft.com/office/powerpoint/2010/main" val="1410133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EDB2A4C-EA85-4673-AC23-11CBDC444793}"/>
              </a:ext>
            </a:extLst>
          </p:cNvPr>
          <p:cNvGrpSpPr/>
          <p:nvPr/>
        </p:nvGrpSpPr>
        <p:grpSpPr>
          <a:xfrm rot="1870030">
            <a:off x="-71753" y="1245240"/>
            <a:ext cx="8654687" cy="4978819"/>
            <a:chOff x="395171" y="1322568"/>
            <a:chExt cx="5761177" cy="330996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70771B-AC65-4121-916D-FCAF4D658A9B}"/>
                </a:ext>
              </a:extLst>
            </p:cNvPr>
            <p:cNvSpPr/>
            <p:nvPr/>
          </p:nvSpPr>
          <p:spPr>
            <a:xfrm rot="19314337" flipV="1">
              <a:off x="395171" y="1322568"/>
              <a:ext cx="5761177" cy="3309969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E2C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261">
                <a:buClr>
                  <a:srgbClr val="000000"/>
                </a:buClr>
                <a:defRPr/>
              </a:pPr>
              <a:endParaRPr lang="id-ID" sz="1467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" name="Google Shape;1984;p32">
              <a:extLst>
                <a:ext uri="{FF2B5EF4-FFF2-40B4-BE49-F238E27FC236}">
                  <a16:creationId xmlns:a16="http://schemas.microsoft.com/office/drawing/2014/main" id="{DBF559C2-10D4-447C-AB35-4F207B8BA91A}"/>
                </a:ext>
              </a:extLst>
            </p:cNvPr>
            <p:cNvSpPr txBox="1">
              <a:spLocks/>
            </p:cNvSpPr>
            <p:nvPr/>
          </p:nvSpPr>
          <p:spPr>
            <a:xfrm rot="19720554">
              <a:off x="1269320" y="2236369"/>
              <a:ext cx="4876418" cy="725652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ctr" anchorCtr="0">
              <a:no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50000"/>
                </a:lnSpc>
              </a:pPr>
              <a:r>
                <a:rPr lang="en-US" sz="3200" i="1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+ </a:t>
              </a:r>
              <a:r>
                <a:rPr lang="en-US" sz="3200" i="1" kern="1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Bạn</a:t>
              </a:r>
              <a:r>
                <a:rPr lang="en-US" sz="3200" i="1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200" i="1" kern="1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thích</a:t>
              </a:r>
              <a:r>
                <a:rPr lang="en-US" sz="3200" i="1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200" i="1" kern="1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những</a:t>
              </a:r>
              <a:r>
                <a:rPr lang="en-US" sz="3200" i="1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200" i="1" kern="1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gì</a:t>
              </a:r>
              <a:r>
                <a:rPr lang="en-US" sz="3200" i="1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ở </a:t>
              </a:r>
              <a:r>
                <a:rPr lang="en-US" sz="3200" i="1" kern="1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Vương</a:t>
              </a:r>
              <a:r>
                <a:rPr lang="en-US" sz="3200" i="1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200" i="1" kern="1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quốc</a:t>
              </a:r>
              <a:r>
                <a:rPr lang="en-US" sz="3200" i="1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200" i="1" kern="1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Tương</a:t>
              </a:r>
              <a:r>
                <a:rPr lang="en-US" sz="3200" i="1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Lai?</a:t>
              </a:r>
              <a:endPara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defTabSz="914446">
                <a:defRPr/>
              </a:pPr>
              <a:r>
                <a:rPr lang="vi-VN" sz="6000" b="1" dirty="0">
                  <a:ln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</a:p>
          </p:txBody>
        </p:sp>
      </p:grpSp>
      <p:pic>
        <p:nvPicPr>
          <p:cNvPr id="11" name="Picture 6" descr="Question Mark Gif posted by John Simpson">
            <a:extLst>
              <a:ext uri="{FF2B5EF4-FFF2-40B4-BE49-F238E27FC236}">
                <a16:creationId xmlns:a16="http://schemas.microsoft.com/office/drawing/2014/main" id="{C12B84C2-153E-4CA9-8085-8EF094E97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3108960" cy="245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279ECC-607F-4467-A54C-B4BFB1F33A4F}"/>
              </a:ext>
            </a:extLst>
          </p:cNvPr>
          <p:cNvSpPr/>
          <p:nvPr/>
        </p:nvSpPr>
        <p:spPr>
          <a:xfrm>
            <a:off x="-12460748" y="803985"/>
            <a:ext cx="3928203" cy="244726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67">
                <a:solidFill>
                  <a:srgbClr val="E6E6E6"/>
                </a:solidFill>
              </a:rPr>
              <a:t>PPT LH5</a:t>
            </a:r>
          </a:p>
        </p:txBody>
      </p:sp>
    </p:spTree>
    <p:extLst>
      <p:ext uri="{BB962C8B-B14F-4D97-AF65-F5344CB8AC3E}">
        <p14:creationId xmlns:p14="http://schemas.microsoft.com/office/powerpoint/2010/main" val="244755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DCC67F-D9BE-3A80-D107-83F5503D4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439" y="192158"/>
            <a:ext cx="6725263" cy="669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97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9152754" y="0"/>
            <a:ext cx="3039246" cy="6858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815084" y="477037"/>
            <a:ext cx="8465885" cy="4137171"/>
            <a:chOff x="0" y="0"/>
            <a:chExt cx="11734158" cy="5952369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11711298" cy="5924429"/>
            </a:xfrm>
            <a:custGeom>
              <a:avLst/>
              <a:gdLst/>
              <a:ahLst/>
              <a:cxnLst/>
              <a:rect l="l" t="t" r="r" b="b"/>
              <a:pathLst>
                <a:path w="11711298" h="5924429">
                  <a:moveTo>
                    <a:pt x="11711298" y="5924429"/>
                  </a:moveTo>
                  <a:lnTo>
                    <a:pt x="0" y="5916809"/>
                  </a:lnTo>
                  <a:lnTo>
                    <a:pt x="0" y="2067974"/>
                  </a:lnTo>
                  <a:lnTo>
                    <a:pt x="17780" y="19050"/>
                  </a:lnTo>
                  <a:lnTo>
                    <a:pt x="5838314" y="0"/>
                  </a:lnTo>
                  <a:lnTo>
                    <a:pt x="1169224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Freeform 6"/>
            <p:cNvSpPr/>
            <p:nvPr/>
          </p:nvSpPr>
          <p:spPr>
            <a:xfrm>
              <a:off x="-3810" y="0"/>
              <a:ext cx="11740508" cy="5951099"/>
            </a:xfrm>
            <a:custGeom>
              <a:avLst/>
              <a:gdLst/>
              <a:ahLst/>
              <a:cxnLst/>
              <a:rect l="l" t="t" r="r" b="b"/>
              <a:pathLst>
                <a:path w="11740508" h="5951099">
                  <a:moveTo>
                    <a:pt x="11706218" y="21590"/>
                  </a:moveTo>
                  <a:cubicBezTo>
                    <a:pt x="11707489" y="34290"/>
                    <a:pt x="11707489" y="44450"/>
                    <a:pt x="11708758" y="54610"/>
                  </a:cubicBezTo>
                  <a:cubicBezTo>
                    <a:pt x="11711298" y="154472"/>
                    <a:pt x="11712568" y="285004"/>
                    <a:pt x="11715108" y="410875"/>
                  </a:cubicBezTo>
                  <a:cubicBezTo>
                    <a:pt x="11715108" y="592687"/>
                    <a:pt x="11727808" y="4177661"/>
                    <a:pt x="11734158" y="4359473"/>
                  </a:cubicBezTo>
                  <a:cubicBezTo>
                    <a:pt x="11740508" y="4634523"/>
                    <a:pt x="11736698" y="4914235"/>
                    <a:pt x="11736698" y="5189284"/>
                  </a:cubicBezTo>
                  <a:cubicBezTo>
                    <a:pt x="11736698" y="5431701"/>
                    <a:pt x="11737968" y="5655471"/>
                    <a:pt x="11739239" y="5890139"/>
                  </a:cubicBezTo>
                  <a:cubicBezTo>
                    <a:pt x="11739239" y="5911729"/>
                    <a:pt x="11739239" y="5925699"/>
                    <a:pt x="11739239" y="5949829"/>
                  </a:cubicBezTo>
                  <a:cubicBezTo>
                    <a:pt x="11716378" y="5949829"/>
                    <a:pt x="11696058" y="5951099"/>
                    <a:pt x="11643219" y="5949829"/>
                  </a:cubicBezTo>
                  <a:cubicBezTo>
                    <a:pt x="11043838" y="5944749"/>
                    <a:pt x="10435237" y="5951099"/>
                    <a:pt x="9835857" y="5946019"/>
                  </a:cubicBezTo>
                  <a:cubicBezTo>
                    <a:pt x="9476229" y="5942209"/>
                    <a:pt x="9125822" y="5944749"/>
                    <a:pt x="8766194" y="5942209"/>
                  </a:cubicBezTo>
                  <a:cubicBezTo>
                    <a:pt x="8600212" y="5940939"/>
                    <a:pt x="8434230" y="5939669"/>
                    <a:pt x="8268247" y="5938399"/>
                  </a:cubicBezTo>
                  <a:cubicBezTo>
                    <a:pt x="8166813" y="5938399"/>
                    <a:pt x="8074601" y="5939669"/>
                    <a:pt x="7973168" y="5939669"/>
                  </a:cubicBezTo>
                  <a:cubicBezTo>
                    <a:pt x="7714973" y="5938399"/>
                    <a:pt x="7004938" y="5939669"/>
                    <a:pt x="6746743" y="5938399"/>
                  </a:cubicBezTo>
                  <a:cubicBezTo>
                    <a:pt x="6562319" y="5937129"/>
                    <a:pt x="2873826" y="5946019"/>
                    <a:pt x="2689401" y="5944749"/>
                  </a:cubicBezTo>
                  <a:cubicBezTo>
                    <a:pt x="2643295" y="5944749"/>
                    <a:pt x="2587967" y="5946019"/>
                    <a:pt x="2541861" y="5946019"/>
                  </a:cubicBezTo>
                  <a:cubicBezTo>
                    <a:pt x="2431206" y="5946019"/>
                    <a:pt x="2329773" y="5947289"/>
                    <a:pt x="2219118" y="5947289"/>
                  </a:cubicBezTo>
                  <a:cubicBezTo>
                    <a:pt x="1942481" y="5947289"/>
                    <a:pt x="1675065" y="5946019"/>
                    <a:pt x="1398428" y="5944749"/>
                  </a:cubicBezTo>
                  <a:cubicBezTo>
                    <a:pt x="1232446" y="5943479"/>
                    <a:pt x="1066464" y="5942209"/>
                    <a:pt x="909703" y="5940939"/>
                  </a:cubicBezTo>
                  <a:cubicBezTo>
                    <a:pt x="614623" y="5939669"/>
                    <a:pt x="319544" y="5938399"/>
                    <a:pt x="48260" y="5938399"/>
                  </a:cubicBezTo>
                  <a:cubicBezTo>
                    <a:pt x="38100" y="5938399"/>
                    <a:pt x="29210" y="5938399"/>
                    <a:pt x="19050" y="5937129"/>
                  </a:cubicBezTo>
                  <a:cubicBezTo>
                    <a:pt x="10160" y="5935859"/>
                    <a:pt x="5080" y="5929509"/>
                    <a:pt x="7620" y="5920619"/>
                  </a:cubicBezTo>
                  <a:cubicBezTo>
                    <a:pt x="16510" y="5888564"/>
                    <a:pt x="12700" y="5772017"/>
                    <a:pt x="11430" y="5650809"/>
                  </a:cubicBezTo>
                  <a:cubicBezTo>
                    <a:pt x="10160" y="5403730"/>
                    <a:pt x="6350" y="5161313"/>
                    <a:pt x="7620" y="4914235"/>
                  </a:cubicBezTo>
                  <a:cubicBezTo>
                    <a:pt x="5080" y="4606552"/>
                    <a:pt x="0" y="797809"/>
                    <a:pt x="7620" y="485464"/>
                  </a:cubicBezTo>
                  <a:cubicBezTo>
                    <a:pt x="8890" y="424860"/>
                    <a:pt x="7620" y="359594"/>
                    <a:pt x="8890" y="298990"/>
                  </a:cubicBezTo>
                  <a:cubicBezTo>
                    <a:pt x="10160" y="201091"/>
                    <a:pt x="12700" y="938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9013" y="30480"/>
                    <a:pt x="236553" y="29210"/>
                  </a:cubicBezTo>
                  <a:cubicBezTo>
                    <a:pt x="485526" y="25400"/>
                    <a:pt x="734500" y="22860"/>
                    <a:pt x="992694" y="20320"/>
                  </a:cubicBezTo>
                  <a:cubicBezTo>
                    <a:pt x="1167897" y="17780"/>
                    <a:pt x="1343101" y="16510"/>
                    <a:pt x="1509083" y="13970"/>
                  </a:cubicBezTo>
                  <a:cubicBezTo>
                    <a:pt x="1675065" y="11430"/>
                    <a:pt x="1850269" y="8890"/>
                    <a:pt x="2016251" y="8890"/>
                  </a:cubicBezTo>
                  <a:cubicBezTo>
                    <a:pt x="2200676" y="7620"/>
                    <a:pt x="2385100" y="10160"/>
                    <a:pt x="2569525" y="8890"/>
                  </a:cubicBezTo>
                  <a:cubicBezTo>
                    <a:pt x="2800056" y="8890"/>
                    <a:pt x="6977274" y="6350"/>
                    <a:pt x="7207805" y="5080"/>
                  </a:cubicBezTo>
                  <a:cubicBezTo>
                    <a:pt x="7429115" y="3810"/>
                    <a:pt x="7650425" y="2540"/>
                    <a:pt x="7880956" y="2540"/>
                  </a:cubicBezTo>
                  <a:cubicBezTo>
                    <a:pt x="8259026" y="1270"/>
                    <a:pt x="8627876" y="0"/>
                    <a:pt x="9005946" y="0"/>
                  </a:cubicBezTo>
                  <a:cubicBezTo>
                    <a:pt x="9162707" y="0"/>
                    <a:pt x="9328689" y="2540"/>
                    <a:pt x="9485450" y="2540"/>
                  </a:cubicBezTo>
                  <a:cubicBezTo>
                    <a:pt x="9918848" y="3810"/>
                    <a:pt x="10361467" y="5080"/>
                    <a:pt x="10794865" y="7620"/>
                  </a:cubicBezTo>
                  <a:cubicBezTo>
                    <a:pt x="11025396" y="8890"/>
                    <a:pt x="11255927" y="12700"/>
                    <a:pt x="11486458" y="16510"/>
                  </a:cubicBezTo>
                  <a:cubicBezTo>
                    <a:pt x="11541785" y="16510"/>
                    <a:pt x="11597112" y="16510"/>
                    <a:pt x="11643219" y="16510"/>
                  </a:cubicBezTo>
                  <a:cubicBezTo>
                    <a:pt x="11687168" y="17780"/>
                    <a:pt x="11696058" y="20320"/>
                    <a:pt x="11706218" y="21590"/>
                  </a:cubicBezTo>
                  <a:close/>
                  <a:moveTo>
                    <a:pt x="11716379" y="5933319"/>
                  </a:moveTo>
                  <a:cubicBezTo>
                    <a:pt x="11717648" y="5916809"/>
                    <a:pt x="11718918" y="5904109"/>
                    <a:pt x="11718918" y="5891409"/>
                  </a:cubicBezTo>
                  <a:cubicBezTo>
                    <a:pt x="11717648" y="5632162"/>
                    <a:pt x="11716379" y="5385083"/>
                    <a:pt x="11716379" y="5119357"/>
                  </a:cubicBezTo>
                  <a:cubicBezTo>
                    <a:pt x="11716379" y="4998148"/>
                    <a:pt x="11718918" y="4876940"/>
                    <a:pt x="11717648" y="4755731"/>
                  </a:cubicBezTo>
                  <a:cubicBezTo>
                    <a:pt x="11717648" y="4643847"/>
                    <a:pt x="11716379" y="4527300"/>
                    <a:pt x="11715108" y="4415415"/>
                  </a:cubicBezTo>
                  <a:cubicBezTo>
                    <a:pt x="11710029" y="4242926"/>
                    <a:pt x="11698598" y="671939"/>
                    <a:pt x="11698598" y="499450"/>
                  </a:cubicBezTo>
                  <a:cubicBezTo>
                    <a:pt x="11696058" y="354932"/>
                    <a:pt x="11693518" y="205753"/>
                    <a:pt x="11690979" y="63500"/>
                  </a:cubicBezTo>
                  <a:cubicBezTo>
                    <a:pt x="11689708" y="44450"/>
                    <a:pt x="11688439" y="43180"/>
                    <a:pt x="11615555" y="41910"/>
                  </a:cubicBezTo>
                  <a:cubicBezTo>
                    <a:pt x="11587891" y="41910"/>
                    <a:pt x="11569449" y="41910"/>
                    <a:pt x="11541786" y="40640"/>
                  </a:cubicBezTo>
                  <a:cubicBezTo>
                    <a:pt x="11311255" y="36830"/>
                    <a:pt x="11071503" y="31750"/>
                    <a:pt x="10840972" y="30480"/>
                  </a:cubicBezTo>
                  <a:cubicBezTo>
                    <a:pt x="10278477" y="26670"/>
                    <a:pt x="9706760" y="25400"/>
                    <a:pt x="9144264" y="22860"/>
                  </a:cubicBezTo>
                  <a:cubicBezTo>
                    <a:pt x="9061273" y="22860"/>
                    <a:pt x="8969061" y="22860"/>
                    <a:pt x="8886070" y="22860"/>
                  </a:cubicBezTo>
                  <a:cubicBezTo>
                    <a:pt x="8747751" y="22860"/>
                    <a:pt x="8609434" y="22860"/>
                    <a:pt x="8480336" y="22860"/>
                  </a:cubicBezTo>
                  <a:cubicBezTo>
                    <a:pt x="8185256" y="22860"/>
                    <a:pt x="7890177" y="22860"/>
                    <a:pt x="7604319" y="24130"/>
                  </a:cubicBezTo>
                  <a:cubicBezTo>
                    <a:pt x="7355345" y="25400"/>
                    <a:pt x="3159684" y="29210"/>
                    <a:pt x="2910711" y="29210"/>
                  </a:cubicBezTo>
                  <a:cubicBezTo>
                    <a:pt x="2504977" y="29210"/>
                    <a:pt x="2099242" y="26670"/>
                    <a:pt x="1693508" y="33020"/>
                  </a:cubicBezTo>
                  <a:cubicBezTo>
                    <a:pt x="1481419" y="36830"/>
                    <a:pt x="1278552" y="36830"/>
                    <a:pt x="1075685" y="38100"/>
                  </a:cubicBezTo>
                  <a:cubicBezTo>
                    <a:pt x="725278" y="41910"/>
                    <a:pt x="374871" y="45720"/>
                    <a:pt x="49530" y="50800"/>
                  </a:cubicBezTo>
                  <a:cubicBezTo>
                    <a:pt x="36830" y="50800"/>
                    <a:pt x="34290" y="53340"/>
                    <a:pt x="33020" y="79882"/>
                  </a:cubicBezTo>
                  <a:cubicBezTo>
                    <a:pt x="31750" y="163796"/>
                    <a:pt x="31750" y="247709"/>
                    <a:pt x="30480" y="331623"/>
                  </a:cubicBezTo>
                  <a:cubicBezTo>
                    <a:pt x="29210" y="471479"/>
                    <a:pt x="26670" y="606673"/>
                    <a:pt x="25400" y="746529"/>
                  </a:cubicBezTo>
                  <a:cubicBezTo>
                    <a:pt x="20320" y="895708"/>
                    <a:pt x="26670" y="4541286"/>
                    <a:pt x="29210" y="4690465"/>
                  </a:cubicBezTo>
                  <a:cubicBezTo>
                    <a:pt x="29210" y="4848969"/>
                    <a:pt x="29210" y="5012134"/>
                    <a:pt x="30480" y="5170637"/>
                  </a:cubicBezTo>
                  <a:cubicBezTo>
                    <a:pt x="30480" y="5287184"/>
                    <a:pt x="33020" y="5403730"/>
                    <a:pt x="33020" y="5520277"/>
                  </a:cubicBezTo>
                  <a:cubicBezTo>
                    <a:pt x="33020" y="5646147"/>
                    <a:pt x="33020" y="5772017"/>
                    <a:pt x="31750" y="5891409"/>
                  </a:cubicBezTo>
                  <a:cubicBezTo>
                    <a:pt x="31750" y="5895219"/>
                    <a:pt x="31750" y="5897759"/>
                    <a:pt x="31750" y="5901569"/>
                  </a:cubicBezTo>
                  <a:cubicBezTo>
                    <a:pt x="31750" y="5911729"/>
                    <a:pt x="35560" y="5915539"/>
                    <a:pt x="44450" y="5915539"/>
                  </a:cubicBezTo>
                  <a:cubicBezTo>
                    <a:pt x="107456" y="5915539"/>
                    <a:pt x="236553" y="5916809"/>
                    <a:pt x="356429" y="5916809"/>
                  </a:cubicBezTo>
                  <a:cubicBezTo>
                    <a:pt x="531632" y="5916809"/>
                    <a:pt x="716057" y="5914269"/>
                    <a:pt x="891260" y="5916809"/>
                  </a:cubicBezTo>
                  <a:cubicBezTo>
                    <a:pt x="1177119" y="5920619"/>
                    <a:pt x="1462977" y="5923159"/>
                    <a:pt x="1748835" y="5921889"/>
                  </a:cubicBezTo>
                  <a:cubicBezTo>
                    <a:pt x="1933260" y="5920619"/>
                    <a:pt x="2108463" y="5923159"/>
                    <a:pt x="2292888" y="5923159"/>
                  </a:cubicBezTo>
                  <a:cubicBezTo>
                    <a:pt x="2560304" y="5923159"/>
                    <a:pt x="2827720" y="5921889"/>
                    <a:pt x="3095135" y="5923159"/>
                  </a:cubicBezTo>
                  <a:cubicBezTo>
                    <a:pt x="3491648" y="5924429"/>
                    <a:pt x="7844070" y="5914269"/>
                    <a:pt x="8249805" y="5916809"/>
                  </a:cubicBezTo>
                  <a:cubicBezTo>
                    <a:pt x="8425008" y="5918079"/>
                    <a:pt x="8600212" y="5919349"/>
                    <a:pt x="8766194" y="5919349"/>
                  </a:cubicBezTo>
                  <a:cubicBezTo>
                    <a:pt x="9070495" y="5921889"/>
                    <a:pt x="9365574" y="5918079"/>
                    <a:pt x="9669875" y="5921889"/>
                  </a:cubicBezTo>
                  <a:cubicBezTo>
                    <a:pt x="9918848" y="5924429"/>
                    <a:pt x="10167821" y="5924429"/>
                    <a:pt x="10416795" y="5926969"/>
                  </a:cubicBezTo>
                  <a:cubicBezTo>
                    <a:pt x="10785644" y="5930779"/>
                    <a:pt x="11154494" y="5933319"/>
                    <a:pt x="11523343" y="5934589"/>
                  </a:cubicBezTo>
                  <a:cubicBezTo>
                    <a:pt x="11661661" y="5934589"/>
                    <a:pt x="11696058" y="5933319"/>
                    <a:pt x="11716379" y="5933319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920194" y="1606634"/>
            <a:ext cx="8351612" cy="2369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(BT 1, 2</a:t>
            </a:r>
            <a:endParaRPr lang="en-US" sz="1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279611" y="113324"/>
            <a:ext cx="1436343" cy="13214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6537">
            <a:off x="10267740" y="1700131"/>
            <a:ext cx="1267687" cy="11599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903158" y="4833843"/>
            <a:ext cx="1037390" cy="95439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783462">
            <a:off x="1208295" y="4010392"/>
            <a:ext cx="697107" cy="637853"/>
          </a:xfrm>
          <a:prstGeom prst="rect">
            <a:avLst/>
          </a:prstGeom>
        </p:spPr>
      </p:pic>
      <p:pic>
        <p:nvPicPr>
          <p:cNvPr id="16" name="Picture 21">
            <a:extLst>
              <a:ext uri="{FF2B5EF4-FFF2-40B4-BE49-F238E27FC236}">
                <a16:creationId xmlns:a16="http://schemas.microsoft.com/office/drawing/2014/main" id="{181A52E9-30EC-3157-AABC-AE1B65CC19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528980" y="4833843"/>
            <a:ext cx="4876800" cy="2103120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B73A67B8-4CA3-DA3F-2847-381FBF7B83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7321643">
            <a:off x="9302132" y="3857878"/>
            <a:ext cx="2589619" cy="22562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197219">
            <a:off x="36027" y="731335"/>
            <a:ext cx="1887646" cy="138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1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9152754" y="0"/>
            <a:ext cx="3039246" cy="6858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815084" y="477037"/>
            <a:ext cx="8465885" cy="4137171"/>
            <a:chOff x="0" y="0"/>
            <a:chExt cx="11734158" cy="5952369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11711298" cy="5924429"/>
            </a:xfrm>
            <a:custGeom>
              <a:avLst/>
              <a:gdLst/>
              <a:ahLst/>
              <a:cxnLst/>
              <a:rect l="l" t="t" r="r" b="b"/>
              <a:pathLst>
                <a:path w="11711298" h="5924429">
                  <a:moveTo>
                    <a:pt x="11711298" y="5924429"/>
                  </a:moveTo>
                  <a:lnTo>
                    <a:pt x="0" y="5916809"/>
                  </a:lnTo>
                  <a:lnTo>
                    <a:pt x="0" y="2067974"/>
                  </a:lnTo>
                  <a:lnTo>
                    <a:pt x="17780" y="19050"/>
                  </a:lnTo>
                  <a:lnTo>
                    <a:pt x="5838314" y="0"/>
                  </a:lnTo>
                  <a:lnTo>
                    <a:pt x="1169224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Freeform 6"/>
            <p:cNvSpPr/>
            <p:nvPr/>
          </p:nvSpPr>
          <p:spPr>
            <a:xfrm>
              <a:off x="-3810" y="0"/>
              <a:ext cx="11740508" cy="5951099"/>
            </a:xfrm>
            <a:custGeom>
              <a:avLst/>
              <a:gdLst/>
              <a:ahLst/>
              <a:cxnLst/>
              <a:rect l="l" t="t" r="r" b="b"/>
              <a:pathLst>
                <a:path w="11740508" h="5951099">
                  <a:moveTo>
                    <a:pt x="11706218" y="21590"/>
                  </a:moveTo>
                  <a:cubicBezTo>
                    <a:pt x="11707489" y="34290"/>
                    <a:pt x="11707489" y="44450"/>
                    <a:pt x="11708758" y="54610"/>
                  </a:cubicBezTo>
                  <a:cubicBezTo>
                    <a:pt x="11711298" y="154472"/>
                    <a:pt x="11712568" y="285004"/>
                    <a:pt x="11715108" y="410875"/>
                  </a:cubicBezTo>
                  <a:cubicBezTo>
                    <a:pt x="11715108" y="592687"/>
                    <a:pt x="11727808" y="4177661"/>
                    <a:pt x="11734158" y="4359473"/>
                  </a:cubicBezTo>
                  <a:cubicBezTo>
                    <a:pt x="11740508" y="4634523"/>
                    <a:pt x="11736698" y="4914235"/>
                    <a:pt x="11736698" y="5189284"/>
                  </a:cubicBezTo>
                  <a:cubicBezTo>
                    <a:pt x="11736698" y="5431701"/>
                    <a:pt x="11737968" y="5655471"/>
                    <a:pt x="11739239" y="5890139"/>
                  </a:cubicBezTo>
                  <a:cubicBezTo>
                    <a:pt x="11739239" y="5911729"/>
                    <a:pt x="11739239" y="5925699"/>
                    <a:pt x="11739239" y="5949829"/>
                  </a:cubicBezTo>
                  <a:cubicBezTo>
                    <a:pt x="11716378" y="5949829"/>
                    <a:pt x="11696058" y="5951099"/>
                    <a:pt x="11643219" y="5949829"/>
                  </a:cubicBezTo>
                  <a:cubicBezTo>
                    <a:pt x="11043838" y="5944749"/>
                    <a:pt x="10435237" y="5951099"/>
                    <a:pt x="9835857" y="5946019"/>
                  </a:cubicBezTo>
                  <a:cubicBezTo>
                    <a:pt x="9476229" y="5942209"/>
                    <a:pt x="9125822" y="5944749"/>
                    <a:pt x="8766194" y="5942209"/>
                  </a:cubicBezTo>
                  <a:cubicBezTo>
                    <a:pt x="8600212" y="5940939"/>
                    <a:pt x="8434230" y="5939669"/>
                    <a:pt x="8268247" y="5938399"/>
                  </a:cubicBezTo>
                  <a:cubicBezTo>
                    <a:pt x="8166813" y="5938399"/>
                    <a:pt x="8074601" y="5939669"/>
                    <a:pt x="7973168" y="5939669"/>
                  </a:cubicBezTo>
                  <a:cubicBezTo>
                    <a:pt x="7714973" y="5938399"/>
                    <a:pt x="7004938" y="5939669"/>
                    <a:pt x="6746743" y="5938399"/>
                  </a:cubicBezTo>
                  <a:cubicBezTo>
                    <a:pt x="6562319" y="5937129"/>
                    <a:pt x="2873826" y="5946019"/>
                    <a:pt x="2689401" y="5944749"/>
                  </a:cubicBezTo>
                  <a:cubicBezTo>
                    <a:pt x="2643295" y="5944749"/>
                    <a:pt x="2587967" y="5946019"/>
                    <a:pt x="2541861" y="5946019"/>
                  </a:cubicBezTo>
                  <a:cubicBezTo>
                    <a:pt x="2431206" y="5946019"/>
                    <a:pt x="2329773" y="5947289"/>
                    <a:pt x="2219118" y="5947289"/>
                  </a:cubicBezTo>
                  <a:cubicBezTo>
                    <a:pt x="1942481" y="5947289"/>
                    <a:pt x="1675065" y="5946019"/>
                    <a:pt x="1398428" y="5944749"/>
                  </a:cubicBezTo>
                  <a:cubicBezTo>
                    <a:pt x="1232446" y="5943479"/>
                    <a:pt x="1066464" y="5942209"/>
                    <a:pt x="909703" y="5940939"/>
                  </a:cubicBezTo>
                  <a:cubicBezTo>
                    <a:pt x="614623" y="5939669"/>
                    <a:pt x="319544" y="5938399"/>
                    <a:pt x="48260" y="5938399"/>
                  </a:cubicBezTo>
                  <a:cubicBezTo>
                    <a:pt x="38100" y="5938399"/>
                    <a:pt x="29210" y="5938399"/>
                    <a:pt x="19050" y="5937129"/>
                  </a:cubicBezTo>
                  <a:cubicBezTo>
                    <a:pt x="10160" y="5935859"/>
                    <a:pt x="5080" y="5929509"/>
                    <a:pt x="7620" y="5920619"/>
                  </a:cubicBezTo>
                  <a:cubicBezTo>
                    <a:pt x="16510" y="5888564"/>
                    <a:pt x="12700" y="5772017"/>
                    <a:pt x="11430" y="5650809"/>
                  </a:cubicBezTo>
                  <a:cubicBezTo>
                    <a:pt x="10160" y="5403730"/>
                    <a:pt x="6350" y="5161313"/>
                    <a:pt x="7620" y="4914235"/>
                  </a:cubicBezTo>
                  <a:cubicBezTo>
                    <a:pt x="5080" y="4606552"/>
                    <a:pt x="0" y="797809"/>
                    <a:pt x="7620" y="485464"/>
                  </a:cubicBezTo>
                  <a:cubicBezTo>
                    <a:pt x="8890" y="424860"/>
                    <a:pt x="7620" y="359594"/>
                    <a:pt x="8890" y="298990"/>
                  </a:cubicBezTo>
                  <a:cubicBezTo>
                    <a:pt x="10160" y="201091"/>
                    <a:pt x="12700" y="938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9013" y="30480"/>
                    <a:pt x="236553" y="29210"/>
                  </a:cubicBezTo>
                  <a:cubicBezTo>
                    <a:pt x="485526" y="25400"/>
                    <a:pt x="734500" y="22860"/>
                    <a:pt x="992694" y="20320"/>
                  </a:cubicBezTo>
                  <a:cubicBezTo>
                    <a:pt x="1167897" y="17780"/>
                    <a:pt x="1343101" y="16510"/>
                    <a:pt x="1509083" y="13970"/>
                  </a:cubicBezTo>
                  <a:cubicBezTo>
                    <a:pt x="1675065" y="11430"/>
                    <a:pt x="1850269" y="8890"/>
                    <a:pt x="2016251" y="8890"/>
                  </a:cubicBezTo>
                  <a:cubicBezTo>
                    <a:pt x="2200676" y="7620"/>
                    <a:pt x="2385100" y="10160"/>
                    <a:pt x="2569525" y="8890"/>
                  </a:cubicBezTo>
                  <a:cubicBezTo>
                    <a:pt x="2800056" y="8890"/>
                    <a:pt x="6977274" y="6350"/>
                    <a:pt x="7207805" y="5080"/>
                  </a:cubicBezTo>
                  <a:cubicBezTo>
                    <a:pt x="7429115" y="3810"/>
                    <a:pt x="7650425" y="2540"/>
                    <a:pt x="7880956" y="2540"/>
                  </a:cubicBezTo>
                  <a:cubicBezTo>
                    <a:pt x="8259026" y="1270"/>
                    <a:pt x="8627876" y="0"/>
                    <a:pt x="9005946" y="0"/>
                  </a:cubicBezTo>
                  <a:cubicBezTo>
                    <a:pt x="9162707" y="0"/>
                    <a:pt x="9328689" y="2540"/>
                    <a:pt x="9485450" y="2540"/>
                  </a:cubicBezTo>
                  <a:cubicBezTo>
                    <a:pt x="9918848" y="3810"/>
                    <a:pt x="10361467" y="5080"/>
                    <a:pt x="10794865" y="7620"/>
                  </a:cubicBezTo>
                  <a:cubicBezTo>
                    <a:pt x="11025396" y="8890"/>
                    <a:pt x="11255927" y="12700"/>
                    <a:pt x="11486458" y="16510"/>
                  </a:cubicBezTo>
                  <a:cubicBezTo>
                    <a:pt x="11541785" y="16510"/>
                    <a:pt x="11597112" y="16510"/>
                    <a:pt x="11643219" y="16510"/>
                  </a:cubicBezTo>
                  <a:cubicBezTo>
                    <a:pt x="11687168" y="17780"/>
                    <a:pt x="11696058" y="20320"/>
                    <a:pt x="11706218" y="21590"/>
                  </a:cubicBezTo>
                  <a:close/>
                  <a:moveTo>
                    <a:pt x="11716379" y="5933319"/>
                  </a:moveTo>
                  <a:cubicBezTo>
                    <a:pt x="11717648" y="5916809"/>
                    <a:pt x="11718918" y="5904109"/>
                    <a:pt x="11718918" y="5891409"/>
                  </a:cubicBezTo>
                  <a:cubicBezTo>
                    <a:pt x="11717648" y="5632162"/>
                    <a:pt x="11716379" y="5385083"/>
                    <a:pt x="11716379" y="5119357"/>
                  </a:cubicBezTo>
                  <a:cubicBezTo>
                    <a:pt x="11716379" y="4998148"/>
                    <a:pt x="11718918" y="4876940"/>
                    <a:pt x="11717648" y="4755731"/>
                  </a:cubicBezTo>
                  <a:cubicBezTo>
                    <a:pt x="11717648" y="4643847"/>
                    <a:pt x="11716379" y="4527300"/>
                    <a:pt x="11715108" y="4415415"/>
                  </a:cubicBezTo>
                  <a:cubicBezTo>
                    <a:pt x="11710029" y="4242926"/>
                    <a:pt x="11698598" y="671939"/>
                    <a:pt x="11698598" y="499450"/>
                  </a:cubicBezTo>
                  <a:cubicBezTo>
                    <a:pt x="11696058" y="354932"/>
                    <a:pt x="11693518" y="205753"/>
                    <a:pt x="11690979" y="63500"/>
                  </a:cubicBezTo>
                  <a:cubicBezTo>
                    <a:pt x="11689708" y="44450"/>
                    <a:pt x="11688439" y="43180"/>
                    <a:pt x="11615555" y="41910"/>
                  </a:cubicBezTo>
                  <a:cubicBezTo>
                    <a:pt x="11587891" y="41910"/>
                    <a:pt x="11569449" y="41910"/>
                    <a:pt x="11541786" y="40640"/>
                  </a:cubicBezTo>
                  <a:cubicBezTo>
                    <a:pt x="11311255" y="36830"/>
                    <a:pt x="11071503" y="31750"/>
                    <a:pt x="10840972" y="30480"/>
                  </a:cubicBezTo>
                  <a:cubicBezTo>
                    <a:pt x="10278477" y="26670"/>
                    <a:pt x="9706760" y="25400"/>
                    <a:pt x="9144264" y="22860"/>
                  </a:cubicBezTo>
                  <a:cubicBezTo>
                    <a:pt x="9061273" y="22860"/>
                    <a:pt x="8969061" y="22860"/>
                    <a:pt x="8886070" y="22860"/>
                  </a:cubicBezTo>
                  <a:cubicBezTo>
                    <a:pt x="8747751" y="22860"/>
                    <a:pt x="8609434" y="22860"/>
                    <a:pt x="8480336" y="22860"/>
                  </a:cubicBezTo>
                  <a:cubicBezTo>
                    <a:pt x="8185256" y="22860"/>
                    <a:pt x="7890177" y="22860"/>
                    <a:pt x="7604319" y="24130"/>
                  </a:cubicBezTo>
                  <a:cubicBezTo>
                    <a:pt x="7355345" y="25400"/>
                    <a:pt x="3159684" y="29210"/>
                    <a:pt x="2910711" y="29210"/>
                  </a:cubicBezTo>
                  <a:cubicBezTo>
                    <a:pt x="2504977" y="29210"/>
                    <a:pt x="2099242" y="26670"/>
                    <a:pt x="1693508" y="33020"/>
                  </a:cubicBezTo>
                  <a:cubicBezTo>
                    <a:pt x="1481419" y="36830"/>
                    <a:pt x="1278552" y="36830"/>
                    <a:pt x="1075685" y="38100"/>
                  </a:cubicBezTo>
                  <a:cubicBezTo>
                    <a:pt x="725278" y="41910"/>
                    <a:pt x="374871" y="45720"/>
                    <a:pt x="49530" y="50800"/>
                  </a:cubicBezTo>
                  <a:cubicBezTo>
                    <a:pt x="36830" y="50800"/>
                    <a:pt x="34290" y="53340"/>
                    <a:pt x="33020" y="79882"/>
                  </a:cubicBezTo>
                  <a:cubicBezTo>
                    <a:pt x="31750" y="163796"/>
                    <a:pt x="31750" y="247709"/>
                    <a:pt x="30480" y="331623"/>
                  </a:cubicBezTo>
                  <a:cubicBezTo>
                    <a:pt x="29210" y="471479"/>
                    <a:pt x="26670" y="606673"/>
                    <a:pt x="25400" y="746529"/>
                  </a:cubicBezTo>
                  <a:cubicBezTo>
                    <a:pt x="20320" y="895708"/>
                    <a:pt x="26670" y="4541286"/>
                    <a:pt x="29210" y="4690465"/>
                  </a:cubicBezTo>
                  <a:cubicBezTo>
                    <a:pt x="29210" y="4848969"/>
                    <a:pt x="29210" y="5012134"/>
                    <a:pt x="30480" y="5170637"/>
                  </a:cubicBezTo>
                  <a:cubicBezTo>
                    <a:pt x="30480" y="5287184"/>
                    <a:pt x="33020" y="5403730"/>
                    <a:pt x="33020" y="5520277"/>
                  </a:cubicBezTo>
                  <a:cubicBezTo>
                    <a:pt x="33020" y="5646147"/>
                    <a:pt x="33020" y="5772017"/>
                    <a:pt x="31750" y="5891409"/>
                  </a:cubicBezTo>
                  <a:cubicBezTo>
                    <a:pt x="31750" y="5895219"/>
                    <a:pt x="31750" y="5897759"/>
                    <a:pt x="31750" y="5901569"/>
                  </a:cubicBezTo>
                  <a:cubicBezTo>
                    <a:pt x="31750" y="5911729"/>
                    <a:pt x="35560" y="5915539"/>
                    <a:pt x="44450" y="5915539"/>
                  </a:cubicBezTo>
                  <a:cubicBezTo>
                    <a:pt x="107456" y="5915539"/>
                    <a:pt x="236553" y="5916809"/>
                    <a:pt x="356429" y="5916809"/>
                  </a:cubicBezTo>
                  <a:cubicBezTo>
                    <a:pt x="531632" y="5916809"/>
                    <a:pt x="716057" y="5914269"/>
                    <a:pt x="891260" y="5916809"/>
                  </a:cubicBezTo>
                  <a:cubicBezTo>
                    <a:pt x="1177119" y="5920619"/>
                    <a:pt x="1462977" y="5923159"/>
                    <a:pt x="1748835" y="5921889"/>
                  </a:cubicBezTo>
                  <a:cubicBezTo>
                    <a:pt x="1933260" y="5920619"/>
                    <a:pt x="2108463" y="5923159"/>
                    <a:pt x="2292888" y="5923159"/>
                  </a:cubicBezTo>
                  <a:cubicBezTo>
                    <a:pt x="2560304" y="5923159"/>
                    <a:pt x="2827720" y="5921889"/>
                    <a:pt x="3095135" y="5923159"/>
                  </a:cubicBezTo>
                  <a:cubicBezTo>
                    <a:pt x="3491648" y="5924429"/>
                    <a:pt x="7844070" y="5914269"/>
                    <a:pt x="8249805" y="5916809"/>
                  </a:cubicBezTo>
                  <a:cubicBezTo>
                    <a:pt x="8425008" y="5918079"/>
                    <a:pt x="8600212" y="5919349"/>
                    <a:pt x="8766194" y="5919349"/>
                  </a:cubicBezTo>
                  <a:cubicBezTo>
                    <a:pt x="9070495" y="5921889"/>
                    <a:pt x="9365574" y="5918079"/>
                    <a:pt x="9669875" y="5921889"/>
                  </a:cubicBezTo>
                  <a:cubicBezTo>
                    <a:pt x="9918848" y="5924429"/>
                    <a:pt x="10167821" y="5924429"/>
                    <a:pt x="10416795" y="5926969"/>
                  </a:cubicBezTo>
                  <a:cubicBezTo>
                    <a:pt x="10785644" y="5930779"/>
                    <a:pt x="11154494" y="5933319"/>
                    <a:pt x="11523343" y="5934589"/>
                  </a:cubicBezTo>
                  <a:cubicBezTo>
                    <a:pt x="11661661" y="5934589"/>
                    <a:pt x="11696058" y="5933319"/>
                    <a:pt x="11716379" y="5933319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153266" y="1606635"/>
            <a:ext cx="7899406" cy="1641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5867" b="1" dirty="0"/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vi-VN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động 2: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(BT 3)</a:t>
            </a:r>
            <a:endParaRPr lang="en-US" sz="58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279611" y="113324"/>
            <a:ext cx="1436343" cy="13214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6537">
            <a:off x="10267740" y="1700131"/>
            <a:ext cx="1267687" cy="11599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903158" y="4833843"/>
            <a:ext cx="1037390" cy="95439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783462">
            <a:off x="1208295" y="4010392"/>
            <a:ext cx="697107" cy="637853"/>
          </a:xfrm>
          <a:prstGeom prst="rect">
            <a:avLst/>
          </a:prstGeom>
        </p:spPr>
      </p:pic>
      <p:pic>
        <p:nvPicPr>
          <p:cNvPr id="16" name="Picture 21">
            <a:extLst>
              <a:ext uri="{FF2B5EF4-FFF2-40B4-BE49-F238E27FC236}">
                <a16:creationId xmlns:a16="http://schemas.microsoft.com/office/drawing/2014/main" id="{181A52E9-30EC-3157-AABC-AE1B65CC19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528980" y="4833843"/>
            <a:ext cx="4876800" cy="2103120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B73A67B8-4CA3-DA3F-2847-381FBF7B83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7321643">
            <a:off x="9302132" y="3857878"/>
            <a:ext cx="2589619" cy="22562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197219">
            <a:off x="403863" y="205559"/>
            <a:ext cx="1436958" cy="18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49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167</Words>
  <PresentationFormat>Widescreen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#9Slide05 Aphrodite Pro</vt:lpstr>
      <vt:lpstr>Arial</vt:lpstr>
      <vt:lpstr>Calibri</vt:lpstr>
      <vt:lpstr>Calibri Light</vt:lpstr>
      <vt:lpstr>Tahoma</vt:lpstr>
      <vt:lpstr>Times New Roman</vt:lpstr>
      <vt:lpstr>UVN Binh Duong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2023-09-30T08:53:12Z</dcterms:created>
  <dcterms:modified xsi:type="dcterms:W3CDTF">2023-09-30T10:12:39Z</dcterms:modified>
</cp:coreProperties>
</file>