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66" r:id="rId12"/>
    <p:sldId id="256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782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slide" Target="slide12.xml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5.xml"/><Relationship Id="rId3" Type="http://schemas.openxmlformats.org/officeDocument/2006/relationships/slide" Target="slide19.xml"/><Relationship Id="rId7" Type="http://schemas.openxmlformats.org/officeDocument/2006/relationships/image" Target="../media/image18.png"/><Relationship Id="rId12" Type="http://schemas.openxmlformats.org/officeDocument/2006/relationships/slide" Target="slide14.xml"/><Relationship Id="rId2" Type="http://schemas.openxmlformats.org/officeDocument/2006/relationships/image" Target="../media/image16.jpg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13.xml"/><Relationship Id="rId5" Type="http://schemas.microsoft.com/office/2007/relationships/hdphoto" Target="../media/hdphoto2.wdp"/><Relationship Id="rId15" Type="http://schemas.openxmlformats.org/officeDocument/2006/relationships/slide" Target="slide18.xml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71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604" t="54630" r="22500" b="15926"/>
          <a:stretch/>
        </p:blipFill>
        <p:spPr>
          <a:xfrm>
            <a:off x="3133725" y="1180306"/>
            <a:ext cx="59245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60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46" y="2478523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24" y="326008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8" y="1681288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33289" y="6226636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4" action="ppaction://hlinksldjump"/>
          </p:cNvPr>
          <p:cNvSpPr/>
          <p:nvPr/>
        </p:nvSpPr>
        <p:spPr>
          <a:xfrm>
            <a:off x="6557087" y="635465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5" action="ppaction://hlinksldjump"/>
          </p:cNvPr>
          <p:cNvSpPr/>
          <p:nvPr/>
        </p:nvSpPr>
        <p:spPr>
          <a:xfrm>
            <a:off x="8590260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Hươu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cao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0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65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1250" t="19074" r="51875" b="40000"/>
          <a:stretch/>
        </p:blipFill>
        <p:spPr>
          <a:xfrm>
            <a:off x="2609850" y="1138238"/>
            <a:ext cx="65722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1979" t="19260" r="21250" b="39814"/>
          <a:stretch/>
        </p:blipFill>
        <p:spPr>
          <a:xfrm>
            <a:off x="3070872" y="1323976"/>
            <a:ext cx="61531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771" t="13520" r="51979" b="44814"/>
          <a:stretch/>
        </p:blipFill>
        <p:spPr>
          <a:xfrm>
            <a:off x="2743200" y="1123156"/>
            <a:ext cx="67056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1875" t="13519" r="21354" b="45185"/>
          <a:stretch/>
        </p:blipFill>
        <p:spPr>
          <a:xfrm>
            <a:off x="2882277" y="1300163"/>
            <a:ext cx="6096000" cy="42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354" t="39487" r="52083" b="19260"/>
          <a:stretch/>
        </p:blipFill>
        <p:spPr>
          <a:xfrm>
            <a:off x="3238500" y="1005276"/>
            <a:ext cx="63436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2188" t="39259" r="21146" b="19629"/>
          <a:stretch/>
        </p:blipFill>
        <p:spPr>
          <a:xfrm>
            <a:off x="2943225" y="876300"/>
            <a:ext cx="63055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0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latin typeface="UTM Avo" panose="02040603050506020204" pitchFamily="18" charset="0"/>
              </a:rPr>
              <a:t>Khởi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động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0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2" y="590653"/>
            <a:ext cx="10078719" cy="62673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1" y="325101"/>
            <a:ext cx="1665900" cy="121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20160" y="3614582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1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0" t="19074" r="51875" b="40000"/>
          <a:stretch/>
        </p:blipFill>
        <p:spPr>
          <a:xfrm>
            <a:off x="26588" y="476485"/>
            <a:ext cx="3935812" cy="2428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979" t="19260" r="21250" b="39814"/>
          <a:stretch/>
        </p:blipFill>
        <p:spPr>
          <a:xfrm>
            <a:off x="3962400" y="393375"/>
            <a:ext cx="3830446" cy="2506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771" t="13520" r="51979" b="44814"/>
          <a:stretch/>
        </p:blipFill>
        <p:spPr>
          <a:xfrm>
            <a:off x="7792846" y="497357"/>
            <a:ext cx="4045924" cy="2386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1875" t="13519" r="21354" b="45185"/>
          <a:stretch/>
        </p:blipFill>
        <p:spPr>
          <a:xfrm>
            <a:off x="207913" y="3539398"/>
            <a:ext cx="3885324" cy="2943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354" t="39487" r="52083" b="19260"/>
          <a:stretch/>
        </p:blipFill>
        <p:spPr>
          <a:xfrm>
            <a:off x="4129662" y="3539398"/>
            <a:ext cx="4171950" cy="309450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2188" t="39508" r="21146" b="19629"/>
          <a:stretch/>
        </p:blipFill>
        <p:spPr>
          <a:xfrm>
            <a:off x="8374462" y="3514725"/>
            <a:ext cx="3618695" cy="31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1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5" y="2103437"/>
            <a:ext cx="5305425" cy="1325563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75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799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6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517" y="2159091"/>
            <a:ext cx="12303034" cy="1325563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92: 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lão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sếu</a:t>
            </a:r>
            <a:r>
              <a:rPr lang="en-US" sz="7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00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2395" y="174171"/>
            <a:ext cx="4874623" cy="741454"/>
          </a:xfrm>
        </p:spPr>
        <p:txBody>
          <a:bodyPr/>
          <a:lstStyle/>
          <a:p>
            <a:r>
              <a:rPr lang="en-US" dirty="0" err="1" smtClean="0">
                <a:latin typeface="UTM Avo" panose="02040603050506020204" pitchFamily="18" charset="0"/>
              </a:rPr>
              <a:t>Nghe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kể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chuyện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79" t="19075" r="53125" b="51481"/>
          <a:stretch/>
        </p:blipFill>
        <p:spPr>
          <a:xfrm>
            <a:off x="3028950" y="1333500"/>
            <a:ext cx="5829300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8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813" t="19260" r="22812" b="51666"/>
          <a:stretch/>
        </p:blipFill>
        <p:spPr>
          <a:xfrm>
            <a:off x="3228975" y="1162050"/>
            <a:ext cx="57340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7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95" t="13519" r="53022" b="57222"/>
          <a:stretch/>
        </p:blipFill>
        <p:spPr>
          <a:xfrm>
            <a:off x="3143250" y="1027906"/>
            <a:ext cx="59055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3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00" t="13519" r="22291" b="56852"/>
          <a:stretch/>
        </p:blipFill>
        <p:spPr>
          <a:xfrm>
            <a:off x="3086100" y="1275556"/>
            <a:ext cx="6019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2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04" t="54630" r="53021" b="15926"/>
          <a:stretch/>
        </p:blipFill>
        <p:spPr>
          <a:xfrm>
            <a:off x="3314700" y="1200150"/>
            <a:ext cx="58674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82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43</Words>
  <Application>Microsoft Office PowerPoint</Application>
  <PresentationFormat>Widescreen</PresentationFormat>
  <Paragraphs>14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UTM Avo</vt:lpstr>
      <vt:lpstr>Office Theme</vt:lpstr>
      <vt:lpstr>Chào mừng các con đến với tiết kể chuyện</vt:lpstr>
      <vt:lpstr>Khởi động</vt:lpstr>
      <vt:lpstr>Bài 92: Ông lão và sếu nhỏ</vt:lpstr>
      <vt:lpstr>Nghe kể chuyện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ASUS</cp:lastModifiedBy>
  <cp:revision>30</cp:revision>
  <dcterms:created xsi:type="dcterms:W3CDTF">2018-05-30T02:40:42Z</dcterms:created>
  <dcterms:modified xsi:type="dcterms:W3CDTF">2020-08-13T09:27:38Z</dcterms:modified>
</cp:coreProperties>
</file>