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65" r:id="rId4"/>
    <p:sldId id="257" r:id="rId5"/>
    <p:sldId id="266" r:id="rId6"/>
    <p:sldId id="267" r:id="rId7"/>
    <p:sldId id="268" r:id="rId8"/>
    <p:sldId id="269" r:id="rId9"/>
    <p:sldId id="263" r:id="rId10"/>
    <p:sldId id="258" r:id="rId11"/>
    <p:sldId id="262" r:id="rId12"/>
    <p:sldId id="260" r:id="rId13"/>
    <p:sldId id="270" r:id="rId14"/>
    <p:sldId id="271" r:id="rId15"/>
    <p:sldId id="273" r:id="rId16"/>
    <p:sldId id="274" r:id="rId17"/>
    <p:sldId id="272" r:id="rId18"/>
    <p:sldId id="275" r:id="rId19"/>
    <p:sldId id="276" r:id="rId20"/>
    <p:sldId id="277" r:id="rId21"/>
    <p:sldId id="261" r:id="rId22"/>
    <p:sldId id="278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76" d="100"/>
          <a:sy n="76" d="100"/>
        </p:scale>
        <p:origin x="-1170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E88E-558A-4AD9-B6F6-CE36115D7A1C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5ADB-76A7-49C9-90DA-BE2D1CD1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D2B97E38-7C81-4C7B-A76E-578AD29A86EE}" type="slidenum">
              <a:rPr lang="zh-CN" altLang="en-US" smtClean="0">
                <a:latin typeface="Calibri" pitchFamily="34" charset="0"/>
              </a:rPr>
              <a:pPr/>
              <a:t>26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6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7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5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4DFF-6317-4861-BAC1-CE1A344E5935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ÔN TẬP VÀ ĐÁNH GIÁ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Bài 30: Trời nắng, trời mưa - Tự nhiên xã hội - Tìm đáp án, giải bài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ài 30: Trời nắng, trời mưa - Tự nhiên xã hội - Tìm đáp án, giải bài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ình ảnh : đám mây, Sét đánh, Bầu trời, sấm sét, thiên nhiên ...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: đám mây, Sét đánh, Bầu trời, sấm sét, thiên nhiên ...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hình ảnh : đám mây, Sét đánh, Bầu trời, sấm sét, thiên nhiên ...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976" y="234553"/>
            <a:ext cx="30448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Hoạt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động</a:t>
            </a:r>
            <a:r>
              <a:rPr lang="en-US" sz="4000" b="1" dirty="0" smtClean="0"/>
              <a:t> 2:</a:t>
            </a:r>
            <a:endParaRPr lang="en-US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28700"/>
            <a:ext cx="8683625" cy="299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1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21272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36512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51752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66992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82232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Tham luận về chủ đề &quot;Đổi mới, sáng tạo trong dạy và học ...">
            <a:extLst>
              <a:ext uri="{FF2B5EF4-FFF2-40B4-BE49-F238E27FC236}">
                <a16:creationId xmlns:a16="http://schemas.microsoft.com/office/drawing/2014/main" xmlns="" id="{557ECE9A-D16F-487B-93F2-4572680C1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961"/>
            <a:ext cx="90677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images (1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4343"/>
            <a:ext cx="5224570" cy="24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14300"/>
            <a:ext cx="6553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H:\images (9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6908"/>
            <a:ext cx="8315874" cy="37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images (1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" y="285750"/>
            <a:ext cx="8283436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images (2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" y="685800"/>
            <a:ext cx="88267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images (1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4628"/>
            <a:ext cx="7549880" cy="39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images (1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3" y="228600"/>
            <a:ext cx="5404456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images (2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8022770" cy="33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images (2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285751"/>
            <a:ext cx="7214015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tải xuống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9" y="914401"/>
            <a:ext cx="8093724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:\2-chot-2-1579614380438771133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71489"/>
            <a:ext cx="8102598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tải xuống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10182"/>
            <a:ext cx="7754143" cy="42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0"/>
            <a:ext cx="5486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:\tải xuống (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1"/>
            <a:ext cx="7525062" cy="37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:\images (15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381847"/>
            <a:ext cx="5867400" cy="35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images (2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5750"/>
            <a:ext cx="7928263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H:\images (1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18072"/>
            <a:ext cx="7165368" cy="336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images (2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2" y="628651"/>
            <a:ext cx="6183441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images (27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37" y="1428751"/>
            <a:ext cx="6755983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114300"/>
            <a:ext cx="8991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…….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 eaLnBrk="1" hangingPunct="1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771651"/>
            <a:ext cx="8458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9100" y="3086101"/>
            <a:ext cx="8458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images (2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" y="342901"/>
            <a:ext cx="7125323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H: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975604"/>
            <a:ext cx="7794535" cy="37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: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74657"/>
            <a:ext cx="7620000" cy="38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9" y="211377"/>
            <a:ext cx="8682051" cy="430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7049"/>
            <a:ext cx="2562225" cy="175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75727"/>
            <a:ext cx="2238375" cy="185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7832"/>
            <a:ext cx="2447980" cy="174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7" y="2686050"/>
            <a:ext cx="2790825" cy="186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571750"/>
            <a:ext cx="2819929" cy="182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66" y="2658925"/>
            <a:ext cx="2658635" cy="176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2865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238"/>
            <a:ext cx="7772400" cy="461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0904" y="1238250"/>
            <a:ext cx="5562600" cy="18978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4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 descr="资源 734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83" y="2608660"/>
            <a:ext cx="78343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4" descr="资源 1343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" y="207170"/>
            <a:ext cx="25527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5" descr="资源 2343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8" y="1993108"/>
            <a:ext cx="1985963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6" descr="资源 3343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49" y="427436"/>
            <a:ext cx="1559719" cy="14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8" descr="资源 5343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6" y="2955132"/>
            <a:ext cx="7025879" cy="20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9" descr="资源 6343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656535"/>
            <a:ext cx="9182100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6222" y="682229"/>
            <a:ext cx="513278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Tạm biệt và </a:t>
            </a:r>
          </a:p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2605471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9248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41491"/>
            <a:ext cx="89916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Dựa vào gợi ý dưới đây, em hãy sưu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một số hình ảnh, thông tin về cộng đồng nơi em sống và chia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các bạn.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ji_0111a_i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176"/>
            <a:ext cx="8899149" cy="4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image00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" y="685801"/>
            <a:ext cx="8668167" cy="3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548861a9de4b15bd1.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465"/>
            <a:ext cx="8545095" cy="456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images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14912"/>
            <a:ext cx="8077200" cy="53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TN_VNG_Q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0100"/>
            <a:ext cx="8229600" cy="38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wanderlusttips-10-su-kien-du-lich-viet-nam-dang-nho-nam-2015-3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" y="685800"/>
            <a:ext cx="8846289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122</Words>
  <Application>Microsoft Office PowerPoint</Application>
  <PresentationFormat>On-screen Show (16:9)</PresentationFormat>
  <Paragraphs>16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ÔN TẬP VÀ ĐÁNH GIÁ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16</cp:revision>
  <dcterms:created xsi:type="dcterms:W3CDTF">2020-08-25T15:59:38Z</dcterms:created>
  <dcterms:modified xsi:type="dcterms:W3CDTF">2020-08-29T07:20:10Z</dcterms:modified>
</cp:coreProperties>
</file>