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70" r:id="rId5"/>
    <p:sldId id="258" r:id="rId6"/>
    <p:sldId id="260" r:id="rId7"/>
    <p:sldId id="257" r:id="rId8"/>
    <p:sldId id="271" r:id="rId9"/>
    <p:sldId id="287" r:id="rId10"/>
    <p:sldId id="273" r:id="rId11"/>
    <p:sldId id="274" r:id="rId12"/>
    <p:sldId id="278" r:id="rId13"/>
    <p:sldId id="281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00"/>
    <a:srgbClr val="0066FF"/>
    <a:srgbClr val="FF0066"/>
    <a:srgbClr val="800080"/>
    <a:srgbClr val="FF3300"/>
    <a:srgbClr val="33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5096" autoAdjust="0"/>
  </p:normalViewPr>
  <p:slideViewPr>
    <p:cSldViewPr>
      <p:cViewPr varScale="1">
        <p:scale>
          <a:sx n="65" d="100"/>
          <a:sy n="65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96137-5DFC-40E4-8A4F-3C2351BB6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E689A7-E6D3-40BD-BC7A-AA084795E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C1338-5746-4CD7-9912-4510C6157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A6B65-991B-4BD2-ACA1-70E1A8D9085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87705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A41DC-C76A-4855-81C3-09CC6C639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A6F780-1A80-4CDD-B6CA-30EF5A54A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E57BB1-372A-4798-9414-9482D9FCD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32FB5-F6AC-466C-97E0-8C02759370A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90666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2ED7C5-EB99-4396-9341-D4ACDF775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1950FE-21D6-46CE-8DE6-D5F540147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FA6E95-DAC7-4C6A-9173-3656B1FAC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C262A-54FE-46D2-B24F-893BF0A2AFF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920184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944E2-EE1B-4EE0-B4A8-F5EC8CF5A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E1A2D2-1AD1-4063-AC9C-CAAB94842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FA8FFD-E1F2-4CE6-AAF2-962AB6953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4D854-FED7-41EE-85B0-B7170D1E0CA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458289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6B7DEE-58D4-4B5B-AE08-BADCFC7AC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ABE7FE-AD89-4CD5-B59A-C116B628F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45916F-C283-4FE0-93D8-873F243E1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A6851-F9B5-439C-AC4A-8EF4E967B72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994751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C3934-4AB9-41F2-B56E-AD4E38B8C9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DBEEAB-91B0-4FD4-8075-865C355BE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9469D5-4DF2-48FB-B9BC-494FEDB0C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89BD2-7786-447E-8177-3FAB5A20F21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434264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B1AB2D-B883-4077-AF87-5BDCCDE1A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83C01B-16FF-4847-90E2-9A8450BEC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152115-3308-4DBE-A4D7-3DC1F3C03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B9932-649D-4715-BDB3-48525B32A32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5826787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4471F7-A6BD-4679-A8D7-12FCA1296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A1F81B-C033-4C51-8568-AAC067E51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6B96C9-654D-4C33-B73D-E904DC16F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6BCEA-4E67-4AC9-8BB8-D917DB3CAC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5193925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FF81E7-5321-4B90-966D-87682DC67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1F4E4A-6E17-4D2A-8A15-FAB23E541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F3FC9A-FC35-4ED0-9570-B14C07DACC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548BD-FDE5-4A82-8E4F-A96583F342C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184849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D0E70-785F-4072-8E5A-57096AC4E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FB6EE-4E0A-433F-9BCD-85C5BB8FC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B5A88-9AF9-462C-AE7D-6D4AB0C4C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8D85C-3D53-4B3A-A648-537007A36C0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668095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A126CE-A135-458E-AB22-8B3531B5A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FD2EE-C802-4AAC-8390-E08643642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B120C-BD67-4A0F-8023-E01AF9993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2A91B-33BC-4D5C-8D80-C2F4250468A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348426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CF29DF-A70C-489C-9DA3-235D163F6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D24733-097A-423C-B9E2-A7E23334D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4B793B-C8ED-4EF8-AC74-68EEDDCEF0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F43260-EAB3-41C6-B12E-75410742A2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007DDA-46BA-4AC8-BDFC-B65EE21BF0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15A5695-A1E5-4F08-9B15-E5B0F1AA3CA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32FD1ABC-C266-44A9-B493-12921A6DEB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5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73DE1362-4DC4-4318-A442-BF5229EF36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01" name="Picture 53">
            <a:extLst>
              <a:ext uri="{FF2B5EF4-FFF2-40B4-BE49-F238E27FC236}">
                <a16:creationId xmlns:a16="http://schemas.microsoft.com/office/drawing/2014/main" id="{3BABF920-278D-4C9C-91C2-E355898BC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889" y="2556934"/>
            <a:ext cx="7848872" cy="42346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504F0A-D8C4-454E-9165-B2FB9B9D6022}"/>
              </a:ext>
            </a:extLst>
          </p:cNvPr>
          <p:cNvSpPr txBox="1"/>
          <p:nvPr/>
        </p:nvSpPr>
        <p:spPr>
          <a:xfrm>
            <a:off x="2508958" y="1124744"/>
            <a:ext cx="4862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Arial" panose="020B0604020202020204" pitchFamily="34" charset="0"/>
              </a:rPr>
              <a:t>ĐỒ CHƠI CỦA BÉ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417850-9EA1-4681-A788-1F512ACA8233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A59AF373-6A96-46C0-B98E-9C59AFAEA0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253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B3DDC5DF-3454-4D71-A84B-567854EEE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25FA87CC-06DD-4E97-975D-CB087457B4E3}"/>
              </a:ext>
            </a:extLst>
          </p:cNvPr>
          <p:cNvSpPr txBox="1"/>
          <p:nvPr/>
        </p:nvSpPr>
        <p:spPr>
          <a:xfrm>
            <a:off x="1115616" y="553691"/>
            <a:ext cx="6250806" cy="6952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ES_tradnl"/>
              <a:t>Cậu bé đang chơi___________</a:t>
            </a:r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09E8E283-9EB9-48FD-B1BB-08C1175E0097}"/>
              </a:ext>
            </a:extLst>
          </p:cNvPr>
          <p:cNvSpPr txBox="1"/>
          <p:nvPr/>
        </p:nvSpPr>
        <p:spPr>
          <a:xfrm>
            <a:off x="3807627" y="632389"/>
            <a:ext cx="332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xe ô tô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52FA251C-FD4A-437C-BD2C-6436059FDAA5}"/>
              </a:ext>
            </a:extLst>
          </p:cNvPr>
          <p:cNvSpPr/>
          <p:nvPr/>
        </p:nvSpPr>
        <p:spPr>
          <a:xfrm>
            <a:off x="7596336" y="569797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42" name="9 Grupo">
            <a:extLst>
              <a:ext uri="{FF2B5EF4-FFF2-40B4-BE49-F238E27FC236}">
                <a16:creationId xmlns:a16="http://schemas.microsoft.com/office/drawing/2014/main" id="{748E3D5F-60AF-4441-A5AD-D6E44E6A20E2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4437063"/>
            <a:ext cx="2014537" cy="1430337"/>
            <a:chOff x="1299889" y="2204865"/>
            <a:chExt cx="6007975" cy="3662536"/>
          </a:xfrm>
        </p:grpSpPr>
        <p:pic>
          <p:nvPicPr>
            <p:cNvPr id="11" name="Picture 2" descr="http://dibuteca.estaticos.net/dibujos/pintados/2011005/3de2fc822c91c707a16918d2e549e0f3.png">
              <a:extLst>
                <a:ext uri="{FF2B5EF4-FFF2-40B4-BE49-F238E27FC236}">
                  <a16:creationId xmlns:a16="http://schemas.microsoft.com/office/drawing/2014/main" id="{F3E339F3-7CEB-4778-8B4F-474D11617E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t="9777" b="24723"/>
            <a:stretch/>
          </p:blipFill>
          <p:spPr bwMode="auto">
            <a:xfrm>
              <a:off x="1299889" y="2204865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Forma libre">
              <a:extLst>
                <a:ext uri="{FF2B5EF4-FFF2-40B4-BE49-F238E27FC236}">
                  <a16:creationId xmlns:a16="http://schemas.microsoft.com/office/drawing/2014/main" id="{36697AA1-FF37-490B-93D8-433CED131C91}"/>
                </a:ext>
              </a:extLst>
            </p:cNvPr>
            <p:cNvSpPr/>
            <p:nvPr/>
          </p:nvSpPr>
          <p:spPr>
            <a:xfrm>
              <a:off x="2161553" y="3603214"/>
              <a:ext cx="1283026" cy="1130061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id="{4CACA175-8C93-4868-BB7E-CDCF944B8332}"/>
                </a:ext>
              </a:extLst>
            </p:cNvPr>
            <p:cNvSpPr/>
            <p:nvPr/>
          </p:nvSpPr>
          <p:spPr>
            <a:xfrm>
              <a:off x="3799662" y="2534126"/>
              <a:ext cx="918477" cy="27641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44034" name="Picture 2" descr="http://www.educima.com/imagen-jugar-con-coche-dm20935.jpg">
            <a:extLst>
              <a:ext uri="{FF2B5EF4-FFF2-40B4-BE49-F238E27FC236}">
                <a16:creationId xmlns:a16="http://schemas.microsoft.com/office/drawing/2014/main" id="{242CB30C-EDC6-42B4-941D-9D4A75064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9706" r="30254"/>
          <a:stretch/>
        </p:blipFill>
        <p:spPr bwMode="auto">
          <a:xfrm>
            <a:off x="1943104" y="1192481"/>
            <a:ext cx="4289425" cy="5057775"/>
          </a:xfrm>
          <a:prstGeom prst="rect">
            <a:avLst/>
          </a:prstGeom>
          <a:noFill/>
          <a:effectLst>
            <a:outerShdw blurRad="76200" dist="228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247E46-5B05-428C-8625-0CB06F6BF564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56C36116-28F4-48AD-B780-D5558786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4568825"/>
            <a:ext cx="2535237" cy="1308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A0E77A86-4810-489D-9AE3-B48EFAE522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3561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9333DDC4-E7BA-4A56-BA81-323DC17299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6826E8BD-B818-48B8-A91A-7133F6D9AD0F}"/>
              </a:ext>
            </a:extLst>
          </p:cNvPr>
          <p:cNvSpPr txBox="1"/>
          <p:nvPr/>
        </p:nvSpPr>
        <p:spPr>
          <a:xfrm>
            <a:off x="1260623" y="519681"/>
            <a:ext cx="6335713" cy="6952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ES_tradnl"/>
              <a:t>Cậu ấy đang chơi với___________</a:t>
            </a:r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0D3A76E5-6395-4204-946E-0350F111C49E}"/>
              </a:ext>
            </a:extLst>
          </p:cNvPr>
          <p:cNvSpPr txBox="1"/>
          <p:nvPr/>
        </p:nvSpPr>
        <p:spPr>
          <a:xfrm>
            <a:off x="4898231" y="549275"/>
            <a:ext cx="243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đoàn tàu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56975377-D13D-4CA6-A35A-5BDC025FB097}"/>
              </a:ext>
            </a:extLst>
          </p:cNvPr>
          <p:cNvSpPr/>
          <p:nvPr/>
        </p:nvSpPr>
        <p:spPr>
          <a:xfrm>
            <a:off x="7596336" y="5709916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7" name="Picture 2" descr="http://www.educima.com/imagen-jugar-con-coche-dm20935.jpg">
            <a:extLst>
              <a:ext uri="{FF2B5EF4-FFF2-40B4-BE49-F238E27FC236}">
                <a16:creationId xmlns:a16="http://schemas.microsoft.com/office/drawing/2014/main" id="{89F4D660-7925-4362-A168-EF8060DB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30254"/>
          <a:stretch>
            <a:fillRect/>
          </a:stretch>
        </p:blipFill>
        <p:spPr bwMode="auto">
          <a:xfrm>
            <a:off x="1692275" y="1250950"/>
            <a:ext cx="4287838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EC0D03-B3E0-4269-A6E0-607DB1A4BD3C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EAE6B57A-CB29-4244-BFA2-04B588B02D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765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48E0E46B-B4C4-4007-87FC-773901902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7F5E3F4E-1B2D-4FFF-9FE2-FD3BEEE669DA}"/>
              </a:ext>
            </a:extLst>
          </p:cNvPr>
          <p:cNvSpPr txBox="1"/>
          <p:nvPr/>
        </p:nvSpPr>
        <p:spPr>
          <a:xfrm>
            <a:off x="1438115" y="490568"/>
            <a:ext cx="6777497" cy="6952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ES_tradnl"/>
              <a:t>Em bé đang chơi với______________</a:t>
            </a:r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729B54ED-6EDC-4684-BE7A-988F6E2DFB17}"/>
              </a:ext>
            </a:extLst>
          </p:cNvPr>
          <p:cNvSpPr txBox="1"/>
          <p:nvPr/>
        </p:nvSpPr>
        <p:spPr>
          <a:xfrm>
            <a:off x="4995254" y="548680"/>
            <a:ext cx="30241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gấu bông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BE6B7838-DB18-4F94-9691-DC7CF331D50C}"/>
              </a:ext>
            </a:extLst>
          </p:cNvPr>
          <p:cNvSpPr/>
          <p:nvPr/>
        </p:nvSpPr>
        <p:spPr>
          <a:xfrm>
            <a:off x="7540012" y="569797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4" descr="http://slcbookboy.files.wordpress.com/2012/09/211438-blond-baby-boy-hugging-a-big-teddy-bear-poster-art-print.jpg">
            <a:extLst>
              <a:ext uri="{FF2B5EF4-FFF2-40B4-BE49-F238E27FC236}">
                <a16:creationId xmlns:a16="http://schemas.microsoft.com/office/drawing/2014/main" id="{8AC7A4B0-63BF-467D-8498-6A8BD5732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4842"/>
          <a:stretch/>
        </p:blipFill>
        <p:spPr bwMode="auto">
          <a:xfrm>
            <a:off x="2292350" y="1676400"/>
            <a:ext cx="4559300" cy="4164013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B2298C-28AB-4229-BE4D-50C91CDE721D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F5D3C1BC-9260-4B37-84B6-4F9E6BBA3A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0728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07A18A22-55B0-44A4-A275-8C092B125E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D139DA97-9806-4610-AF13-721F6CBFBEAC}"/>
              </a:ext>
            </a:extLst>
          </p:cNvPr>
          <p:cNvSpPr txBox="1"/>
          <p:nvPr/>
        </p:nvSpPr>
        <p:spPr>
          <a:xfrm>
            <a:off x="1193800" y="620713"/>
            <a:ext cx="6942138" cy="6952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s-ES_tradnl"/>
              <a:t>Các bạn nhỏ đang chơi với ________</a:t>
            </a:r>
            <a:endParaRPr lang="es-ES" dirty="0"/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D1FEDBA8-10B5-4906-8A83-DF4533492E76}"/>
              </a:ext>
            </a:extLst>
          </p:cNvPr>
          <p:cNvSpPr txBox="1"/>
          <p:nvPr/>
        </p:nvSpPr>
        <p:spPr>
          <a:xfrm>
            <a:off x="5580311" y="696816"/>
            <a:ext cx="2631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quả bóng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A72CE827-AA40-4166-BF97-8B02A23AB977}"/>
              </a:ext>
            </a:extLst>
          </p:cNvPr>
          <p:cNvSpPr/>
          <p:nvPr/>
        </p:nvSpPr>
        <p:spPr>
          <a:xfrm>
            <a:off x="7596336" y="5684286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www.scottsdaledaycare.com/wp-content/uploads/2011/06/Little-Olympians.jpg">
            <a:extLst>
              <a:ext uri="{FF2B5EF4-FFF2-40B4-BE49-F238E27FC236}">
                <a16:creationId xmlns:a16="http://schemas.microsoft.com/office/drawing/2014/main" id="{354F5B12-5F9D-42DF-A19B-7C74ED717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8186"/>
          <a:stretch/>
        </p:blipFill>
        <p:spPr bwMode="auto">
          <a:xfrm>
            <a:off x="2051050" y="1517650"/>
            <a:ext cx="4845050" cy="4448175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3">
            <a:extLst>
              <a:ext uri="{FF2B5EF4-FFF2-40B4-BE49-F238E27FC236}">
                <a16:creationId xmlns:a16="http://schemas.microsoft.com/office/drawing/2014/main" id="{D4D4FFF7-06B3-4E98-85A2-7BC4C8B2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187" r="91250">
                        <a14:foregroundMark x1="8750" y1="55469" x2="8750" y2="66875"/>
                        <a14:foregroundMark x1="7500" y1="30625" x2="7500" y2="30625"/>
                        <a14:foregroundMark x1="91250" y1="64688" x2="91250" y2="64688"/>
                        <a14:foregroundMark x1="7187" y1="61094" x2="7187" y2="6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2081" y="2112335"/>
            <a:ext cx="6985288" cy="58756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F65840B6-987A-43A9-AE38-594D0D4970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078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470716F4-E52D-4654-9933-61596A984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AF87E34-0BD3-4A76-82CC-17898050D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306990D-54C6-45C9-ADCF-64188C7379B2}"/>
              </a:ext>
            </a:extLst>
          </p:cNvPr>
          <p:cNvSpPr txBox="1"/>
          <p:nvPr/>
        </p:nvSpPr>
        <p:spPr>
          <a:xfrm>
            <a:off x="739701" y="1853238"/>
            <a:ext cx="7632848" cy="14465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defRPr>
            </a:lvl1pPr>
          </a:lstStyle>
          <a:p>
            <a:r>
              <a:rPr lang="es-ES_tradnl"/>
              <a:t>Đoàn tàu</a:t>
            </a:r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>
            <a:extLst>
              <a:ext uri="{FF2B5EF4-FFF2-40B4-BE49-F238E27FC236}">
                <a16:creationId xmlns:a16="http://schemas.microsoft.com/office/drawing/2014/main" id="{C5A5C6F4-41BB-48D3-B4F2-E164A873EF2D}"/>
              </a:ext>
            </a:extLst>
          </p:cNvPr>
          <p:cNvGrpSpPr>
            <a:grpSpLocks/>
          </p:cNvGrpSpPr>
          <p:nvPr/>
        </p:nvGrpSpPr>
        <p:grpSpPr bwMode="auto">
          <a:xfrm>
            <a:off x="2163733" y="1650237"/>
            <a:ext cx="4126339" cy="4359881"/>
            <a:chOff x="2160088" y="2532956"/>
            <a:chExt cx="4669839" cy="3749736"/>
          </a:xfrm>
        </p:grpSpPr>
        <p:pic>
          <p:nvPicPr>
            <p:cNvPr id="38914" name="Picture 2">
              <a:extLst>
                <a:ext uri="{FF2B5EF4-FFF2-40B4-BE49-F238E27FC236}">
                  <a16:creationId xmlns:a16="http://schemas.microsoft.com/office/drawing/2014/main" id="{B84C5C00-28F1-42F3-9BF6-CCD53CBCE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000" b="86939" l="3855" r="92971">
                          <a14:foregroundMark x1="8107" y1="58980" x2="7143" y2="70918"/>
                          <a14:foregroundMark x1="15420" y1="78571" x2="19048" y2="79796"/>
                          <a14:foregroundMark x1="15703" y1="86939" x2="15703" y2="86939"/>
                          <a14:foregroundMark x1="14739" y1="67347" x2="27948" y2="63163"/>
                          <a14:foregroundMark x1="27948" y1="63163" x2="27948" y2="63163"/>
                          <a14:foregroundMark x1="53401" y1="63776" x2="53401" y2="78061"/>
                          <a14:foregroundMark x1="36565" y1="82755" x2="34864" y2="75000"/>
                          <a14:foregroundMark x1="39853" y1="56633" x2="36224" y2="60816"/>
                          <a14:foregroundMark x1="52721" y1="69082" x2="53401" y2="82755"/>
                          <a14:foregroundMark x1="92347" y1="54286" x2="93027" y2="74490"/>
                          <a14:foregroundMark x1="4649" y1="57041" x2="4138" y2="76327"/>
                          <a14:foregroundMark x1="86905" y1="73878" x2="92460" y2="76327"/>
                          <a14:foregroundMark x1="4932" y1="58265" x2="5782" y2="76020"/>
                          <a14:foregroundMark x1="3855" y1="60714" x2="4138" y2="72959"/>
                          <a14:foregroundMark x1="4138" y1="72959" x2="4138" y2="72959"/>
                          <a14:foregroundMark x1="50227" y1="63980" x2="48866" y2="84082"/>
                          <a14:foregroundMark x1="18821" y1="76633" x2="24943" y2="805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5" b="6655"/>
            <a:stretch/>
          </p:blipFill>
          <p:spPr bwMode="auto">
            <a:xfrm>
              <a:off x="2416403" y="3862220"/>
              <a:ext cx="4413524" cy="2420472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Forma libre">
              <a:extLst>
                <a:ext uri="{FF2B5EF4-FFF2-40B4-BE49-F238E27FC236}">
                  <a16:creationId xmlns:a16="http://schemas.microsoft.com/office/drawing/2014/main" id="{AEB68A20-1AC2-4AF1-8D7E-20AFB66F5BA4}"/>
                </a:ext>
              </a:extLst>
            </p:cNvPr>
            <p:cNvSpPr/>
            <p:nvPr/>
          </p:nvSpPr>
          <p:spPr>
            <a:xfrm>
              <a:off x="2160088" y="3603571"/>
              <a:ext cx="1282751" cy="1131052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B8485A46-444F-4B16-A1DC-FE88D725D526}"/>
                </a:ext>
              </a:extLst>
            </p:cNvPr>
            <p:cNvSpPr/>
            <p:nvPr/>
          </p:nvSpPr>
          <p:spPr>
            <a:xfrm>
              <a:off x="3798321" y="2532956"/>
              <a:ext cx="918886" cy="27628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5" name="4 Marco">
            <a:extLst>
              <a:ext uri="{FF2B5EF4-FFF2-40B4-BE49-F238E27FC236}">
                <a16:creationId xmlns:a16="http://schemas.microsoft.com/office/drawing/2014/main" id="{F83571D0-5278-40D3-A121-38285C1684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102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5607F54-C7F6-4AEF-9CAE-3B37877F71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30109546-38A6-4AD1-907A-3240940D1C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D6331CC-E8B1-4CB1-865A-10BE33D6C36D}"/>
              </a:ext>
            </a:extLst>
          </p:cNvPr>
          <p:cNvSpPr txBox="1"/>
          <p:nvPr/>
        </p:nvSpPr>
        <p:spPr>
          <a:xfrm>
            <a:off x="1131553" y="1772296"/>
            <a:ext cx="6696744" cy="14465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defRPr>
            </a:lvl1pPr>
          </a:lstStyle>
          <a:p>
            <a:r>
              <a:rPr lang="es-ES_tradnl"/>
              <a:t>Xe ô tô</a:t>
            </a:r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AAB0BCB8-81FC-4F5A-A521-FEAD62D2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29" b="90000" l="4884" r="95630">
                        <a14:foregroundMark x1="5398" y1="51071" x2="6170" y2="74643"/>
                        <a14:foregroundMark x1="91774" y1="50357" x2="95630" y2="68214"/>
                        <a14:foregroundMark x1="95630" y1="68214" x2="92545" y2="81786"/>
                        <a14:foregroundMark x1="55270" y1="3929" x2="55270" y2="3929"/>
                        <a14:foregroundMark x1="20566" y1="90000" x2="20566" y2="90000"/>
                        <a14:foregroundMark x1="78920" y1="89286" x2="78920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050" y="2445811"/>
            <a:ext cx="4969222" cy="3576817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0F7B321A-C1C6-4EC9-AA0C-1486155DD7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8000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150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3D8EADAA-C8CE-4FBA-8C2F-F781BC900C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A7BA0415-5C06-4D08-8CE9-E371806693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E425390-5356-49D5-B929-AC9A7ECCE58D}"/>
              </a:ext>
            </a:extLst>
          </p:cNvPr>
          <p:cNvSpPr txBox="1"/>
          <p:nvPr/>
        </p:nvSpPr>
        <p:spPr>
          <a:xfrm>
            <a:off x="1259632" y="836712"/>
            <a:ext cx="6696744" cy="122413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Franklin Gothic Heavy" panose="020B0903020102020204" pitchFamily="34" charset="0"/>
              </a:defRPr>
            </a:lvl1pPr>
          </a:lstStyle>
          <a:p>
            <a:r>
              <a:rPr lang="es-ES_tradnl">
                <a:latin typeface="+mn-lt"/>
              </a:rPr>
              <a:t>Xe đạp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E5F3DD68-8A88-4D93-BC4B-829AB52A6F4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221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6954B04B-C272-41C7-9F05-531DC4AFF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9896944-A1F4-4D76-ADB2-8D2E8436192A}"/>
              </a:ext>
            </a:extLst>
          </p:cNvPr>
          <p:cNvSpPr txBox="1"/>
          <p:nvPr/>
        </p:nvSpPr>
        <p:spPr>
          <a:xfrm>
            <a:off x="819076" y="1463750"/>
            <a:ext cx="7632848" cy="14465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defRPr>
            </a:lvl1pPr>
          </a:lstStyle>
          <a:p>
            <a:r>
              <a:rPr lang="es-ES_tradnl"/>
              <a:t>Gấu bông</a:t>
            </a:r>
            <a:endParaRPr lang="es-ES" dirty="0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8FF03D3D-9A15-43AB-AEB0-221DD42A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8" b="96441" l="4889" r="98000">
                        <a14:foregroundMark x1="8778" y1="18814" x2="27556" y2="38051"/>
                        <a14:foregroundMark x1="25222" y1="48898" x2="49556" y2="80763"/>
                        <a14:foregroundMark x1="79333" y1="61271" x2="60889" y2="75339"/>
                        <a14:foregroundMark x1="60889" y1="75339" x2="60889" y2="75339"/>
                        <a14:foregroundMark x1="67333" y1="62203" x2="47222" y2="78559"/>
                        <a14:foregroundMark x1="47222" y1="78559" x2="47222" y2="78559"/>
                        <a14:foregroundMark x1="34667" y1="61949" x2="68556" y2="80508"/>
                        <a14:foregroundMark x1="81556" y1="81017" x2="87667" y2="89153"/>
                        <a14:foregroundMark x1="87667" y1="80000" x2="90556" y2="90593"/>
                        <a14:foregroundMark x1="90556" y1="90593" x2="90556" y2="90593"/>
                        <a14:foregroundMark x1="85778" y1="78983" x2="98333" y2="87627"/>
                        <a14:foregroundMark x1="98333" y1="87627" x2="98333" y2="87627"/>
                        <a14:foregroundMark x1="96778" y1="87627" x2="87667" y2="93814"/>
                        <a14:foregroundMark x1="87667" y1="93814" x2="81889" y2="93814"/>
                        <a14:foregroundMark x1="86667" y1="96525" x2="93889" y2="93305"/>
                        <a14:foregroundMark x1="25889" y1="90339" x2="41444" y2="83983"/>
                        <a14:foregroundMark x1="87000" y1="6695" x2="93222" y2="15847"/>
                        <a14:foregroundMark x1="85111" y1="3983" x2="75444" y2="7966"/>
                        <a14:foregroundMark x1="4889" y1="19068" x2="5556" y2="26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0179" y="2804779"/>
            <a:ext cx="2839973" cy="37235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BED586B2-367E-4F8E-A6D0-0CDE603D90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245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C975E96B-AB36-4A5D-A6D0-F9B622028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E669C580-4590-4EF2-8508-DE341D313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176F8B3-F704-44AA-8B22-2F334B08AC6B}"/>
              </a:ext>
            </a:extLst>
          </p:cNvPr>
          <p:cNvSpPr txBox="1"/>
          <p:nvPr/>
        </p:nvSpPr>
        <p:spPr>
          <a:xfrm>
            <a:off x="2135635" y="1254722"/>
            <a:ext cx="47525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defRPr>
            </a:lvl1pPr>
          </a:lstStyle>
          <a:p>
            <a:r>
              <a:rPr lang="es-ES_tradnl"/>
              <a:t>Búp bê</a:t>
            </a:r>
            <a:endParaRPr lang="es-E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7CDC3BCB-626F-4CED-93F0-9B15C885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3611" l="10000" r="90000">
                        <a14:foregroundMark x1="46667" y1="10000" x2="46667" y2="10000"/>
                        <a14:foregroundMark x1="52500" y1="6667" x2="52500" y2="6667"/>
                        <a14:foregroundMark x1="38333" y1="88611" x2="38333" y2="88611"/>
                        <a14:foregroundMark x1="33889" y1="93611" x2="33889" y2="93611"/>
                        <a14:foregroundMark x1="75278" y1="92500" x2="75278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0" b="2670"/>
          <a:stretch/>
        </p:blipFill>
        <p:spPr bwMode="auto">
          <a:xfrm>
            <a:off x="2397211" y="2749831"/>
            <a:ext cx="4165428" cy="394297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12700129-B48C-415B-8F2F-6FA5ECAA84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317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CB444D12-C0F9-4D0F-B6D7-91C1FF8D3A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3412660-F2A8-4CC5-A5B0-192F2AE33B66}"/>
              </a:ext>
            </a:extLst>
          </p:cNvPr>
          <p:cNvSpPr txBox="1"/>
          <p:nvPr/>
        </p:nvSpPr>
        <p:spPr>
          <a:xfrm>
            <a:off x="1462734" y="1461784"/>
            <a:ext cx="66247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defRPr>
            </a:lvl1pPr>
          </a:lstStyle>
          <a:p>
            <a:r>
              <a:rPr lang="es-ES_tradnl"/>
              <a:t>Quả bóng</a:t>
            </a:r>
            <a:endParaRPr lang="es-ES" dirty="0"/>
          </a:p>
        </p:txBody>
      </p:sp>
      <p:pic>
        <p:nvPicPr>
          <p:cNvPr id="10" name="Picture 59">
            <a:extLst>
              <a:ext uri="{FF2B5EF4-FFF2-40B4-BE49-F238E27FC236}">
                <a16:creationId xmlns:a16="http://schemas.microsoft.com/office/drawing/2014/main" id="{A03AB0E4-A9E8-4EF1-B003-DCDE3444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0000" l="2308" r="98077">
                        <a14:foregroundMark x1="23077" y1="16429" x2="16154" y2="47143"/>
                        <a14:foregroundMark x1="16154" y1="47143" x2="54231" y2="18571"/>
                        <a14:foregroundMark x1="54231" y1="18571" x2="57692" y2="47143"/>
                        <a14:foregroundMark x1="57692" y1="47143" x2="71154" y2="43214"/>
                        <a14:foregroundMark x1="76154" y1="33214" x2="76923" y2="46786"/>
                        <a14:foregroundMark x1="76923" y1="46786" x2="63846" y2="64286"/>
                        <a14:foregroundMark x1="63846" y1="64286" x2="45000" y2="68571"/>
                        <a14:foregroundMark x1="45000" y1="68571" x2="28077" y2="55000"/>
                        <a14:foregroundMark x1="28077" y1="55000" x2="19231" y2="35000"/>
                        <a14:foregroundMark x1="19231" y1="35000" x2="19615" y2="33214"/>
                        <a14:foregroundMark x1="50769" y1="11071" x2="25000" y2="19286"/>
                        <a14:foregroundMark x1="25000" y1="19286" x2="9615" y2="30357"/>
                        <a14:foregroundMark x1="9615" y1="30357" x2="6538" y2="45000"/>
                        <a14:foregroundMark x1="6538" y1="45000" x2="13462" y2="63571"/>
                        <a14:foregroundMark x1="13462" y1="63571" x2="28077" y2="78929"/>
                        <a14:foregroundMark x1="28077" y1="78929" x2="56923" y2="88214"/>
                        <a14:foregroundMark x1="56923" y1="88214" x2="73846" y2="87143"/>
                        <a14:foregroundMark x1="73846" y1="87143" x2="95000" y2="51786"/>
                        <a14:foregroundMark x1="54615" y1="36071" x2="49615" y2="79643"/>
                        <a14:foregroundMark x1="62692" y1="10357" x2="40385" y2="8571"/>
                        <a14:foregroundMark x1="40385" y1="8571" x2="40385" y2="8571"/>
                        <a14:foregroundMark x1="41538" y1="3571" x2="41538" y2="3571"/>
                        <a14:foregroundMark x1="4615" y1="38571" x2="4615" y2="38571"/>
                        <a14:foregroundMark x1="8077" y1="61071" x2="39231" y2="77857"/>
                        <a14:foregroundMark x1="54615" y1="35714" x2="41154" y2="61786"/>
                        <a14:foregroundMark x1="66538" y1="24286" x2="80769" y2="34643"/>
                        <a14:foregroundMark x1="80769" y1="34643" x2="87692" y2="50714"/>
                        <a14:foregroundMark x1="87692" y1="50714" x2="86154" y2="57857"/>
                        <a14:foregroundMark x1="75769" y1="10714" x2="94231" y2="47143"/>
                        <a14:foregroundMark x1="94231" y1="47143" x2="92692" y2="61786"/>
                        <a14:foregroundMark x1="98077" y1="40000" x2="98077" y2="40000"/>
                        <a14:foregroundMark x1="2308" y1="39643" x2="2692" y2="5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9307" y="3163955"/>
            <a:ext cx="3365386" cy="36242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D91BB6-808D-46F1-BB61-2AFBADD00ED8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Bắt đầu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F80B51F3-80FD-49E9-994B-89B5AB2EB6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46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233A1C46-DA36-4DDF-A61F-6E34ACB7EE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BE18B7C-D57C-486D-AEFB-652F95180E3C}"/>
              </a:ext>
            </a:extLst>
          </p:cNvPr>
          <p:cNvSpPr txBox="1"/>
          <p:nvPr/>
        </p:nvSpPr>
        <p:spPr>
          <a:xfrm>
            <a:off x="647564" y="3114913"/>
            <a:ext cx="7488832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 eaLnBrk="1" hangingPunct="1">
              <a:defRPr sz="88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defRPr>
            </a:lvl1pPr>
          </a:lstStyle>
          <a:p>
            <a:r>
              <a:rPr lang="es-ES_tradnl">
                <a:ln/>
                <a:solidFill>
                  <a:srgbClr val="CC00CC"/>
                </a:solidFill>
              </a:rPr>
              <a:t>CÂU HỎI CHO BÉ</a:t>
            </a:r>
            <a:endParaRPr lang="es-ES" dirty="0">
              <a:ln/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C1021A-22CC-4E14-9B4A-CA0380EBE60A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849ABE11-8694-47EA-A8AA-A98C4747259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488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5C59F8D-C3C0-4863-AA14-4E78EE289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1A90A527-BDAC-4423-BE40-82594A8A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1" b="94519" l="10000" r="90000">
                        <a14:foregroundMark x1="51563" y1="9481" x2="58594" y2="9481"/>
                        <a14:foregroundMark x1="54531" y1="6370" x2="54531" y2="6370"/>
                        <a14:foregroundMark x1="44531" y1="23704" x2="46250" y2="26815"/>
                        <a14:foregroundMark x1="48281" y1="24593" x2="49531" y2="30519"/>
                        <a14:foregroundMark x1="57188" y1="36593" x2="55937" y2="46667"/>
                        <a14:foregroundMark x1="54844" y1="70815" x2="58125" y2="80593"/>
                        <a14:foregroundMark x1="46250" y1="63704" x2="48594" y2="70815"/>
                        <a14:foregroundMark x1="31563" y1="59852" x2="29688" y2="70370"/>
                        <a14:foregroundMark x1="29688" y1="70370" x2="25625" y2="76889"/>
                        <a14:foregroundMark x1="30938" y1="66519" x2="38281" y2="75852"/>
                        <a14:foregroundMark x1="20625" y1="65185" x2="29688" y2="67407"/>
                        <a14:foregroundMark x1="38906" y1="78370" x2="38906" y2="78370"/>
                        <a14:foregroundMark x1="9688" y1="76296" x2="13750" y2="88444"/>
                        <a14:foregroundMark x1="13750" y1="88444" x2="31250" y2="91407"/>
                        <a14:foregroundMark x1="60781" y1="76889" x2="71875" y2="77481"/>
                        <a14:foregroundMark x1="51875" y1="77481" x2="51875" y2="77481"/>
                        <a14:foregroundMark x1="46563" y1="77481" x2="46563" y2="77481"/>
                        <a14:foregroundMark x1="47969" y1="77481" x2="47969" y2="77481"/>
                        <a14:foregroundMark x1="49531" y1="77481" x2="50625" y2="77778"/>
                        <a14:foregroundMark x1="35313" y1="61481" x2="44844" y2="65481"/>
                        <a14:foregroundMark x1="33906" y1="65185" x2="42969" y2="70222"/>
                        <a14:foregroundMark x1="66094" y1="65481" x2="78125" y2="65481"/>
                        <a14:foregroundMark x1="80156" y1="63259" x2="80781" y2="64296"/>
                        <a14:foregroundMark x1="71094" y1="61778" x2="79063" y2="61481"/>
                        <a14:foregroundMark x1="76406" y1="66519" x2="75469" y2="73778"/>
                        <a14:foregroundMark x1="63438" y1="62963" x2="69219" y2="70222"/>
                        <a14:foregroundMark x1="32344" y1="49185" x2="32656" y2="53630"/>
                        <a14:foregroundMark x1="75469" y1="91407" x2="75469" y2="91407"/>
                        <a14:foregroundMark x1="23281" y1="94519" x2="23281" y2="94519"/>
                        <a14:foregroundMark x1="79375" y1="82815" x2="79375" y2="82815"/>
                        <a14:foregroundMark x1="78750" y1="70815" x2="81406" y2="81630"/>
                        <a14:foregroundMark x1="81406" y1="81630" x2="81406" y2="81630"/>
                        <a14:foregroundMark x1="19375" y1="75259" x2="21719" y2="84444"/>
                        <a14:foregroundMark x1="27969" y1="76889" x2="27969" y2="83111"/>
                        <a14:foregroundMark x1="51875" y1="5778" x2="51875" y2="5778"/>
                        <a14:foregroundMark x1="54219" y1="4741" x2="54219" y2="4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914" y="1592755"/>
            <a:ext cx="4489226" cy="473473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28ADB27E-9454-422C-98CA-B8347DD2CBFA}"/>
              </a:ext>
            </a:extLst>
          </p:cNvPr>
          <p:cNvSpPr txBox="1"/>
          <p:nvPr/>
        </p:nvSpPr>
        <p:spPr>
          <a:xfrm>
            <a:off x="1700435" y="573838"/>
            <a:ext cx="5412705" cy="695265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_tradnl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Cô bé đang ___________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64BD4836-A558-42C0-81E5-85BB54B80A94}"/>
              </a:ext>
            </a:extLst>
          </p:cNvPr>
          <p:cNvSpPr txBox="1"/>
          <p:nvPr/>
        </p:nvSpPr>
        <p:spPr>
          <a:xfrm>
            <a:off x="3716721" y="646099"/>
            <a:ext cx="2303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_tradnl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đi xe đạp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55D91569-D4EB-4298-AB06-24E609B30256}"/>
              </a:ext>
            </a:extLst>
          </p:cNvPr>
          <p:cNvSpPr/>
          <p:nvPr/>
        </p:nvSpPr>
        <p:spPr>
          <a:xfrm>
            <a:off x="7596336" y="569797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78</Words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2013-01-01T17:53:22Z</dcterms:created>
  <dcterms:modified xsi:type="dcterms:W3CDTF">2021-06-24T15:46:37Z</dcterms:modified>
</cp:coreProperties>
</file>