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6"/>
  </p:notesMasterIdLst>
  <p:sldIdLst>
    <p:sldId id="555" r:id="rId11"/>
    <p:sldId id="519" r:id="rId12"/>
    <p:sldId id="549" r:id="rId13"/>
    <p:sldId id="507" r:id="rId14"/>
    <p:sldId id="521" r:id="rId15"/>
    <p:sldId id="524" r:id="rId16"/>
    <p:sldId id="529" r:id="rId17"/>
    <p:sldId id="528" r:id="rId18"/>
    <p:sldId id="533" r:id="rId19"/>
    <p:sldId id="536" r:id="rId20"/>
    <p:sldId id="539" r:id="rId21"/>
    <p:sldId id="558" r:id="rId22"/>
    <p:sldId id="543" r:id="rId23"/>
    <p:sldId id="554" r:id="rId24"/>
    <p:sldId id="553" r:id="rId25"/>
  </p:sldIdLst>
  <p:sldSz cx="12190413" cy="6859588"/>
  <p:notesSz cx="6858000" cy="9144000"/>
  <p:custDataLst>
    <p:tags r:id="rId27"/>
  </p:custDataLst>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extLst>
    <p:ext uri="{EFAFB233-063F-42B5-8137-9DF3F51BA10A}">
      <p15:sldGuideLst xmlns:p15="http://schemas.microsoft.com/office/powerpoint/2012/main">
        <p15:guide id="1" orient="horz" pos="231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5200"/>
    <a:srgbClr val="FF6700"/>
    <a:srgbClr val="79C758"/>
    <a:srgbClr val="4D803E"/>
    <a:srgbClr val="284452"/>
    <a:srgbClr val="68C157"/>
    <a:srgbClr val="7AC858"/>
    <a:srgbClr val="0000FF"/>
    <a:srgbClr val="8E9EEF"/>
    <a:srgbClr val="2F2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varScale="1">
        <p:scale>
          <a:sx n="65" d="100"/>
          <a:sy n="65" d="100"/>
        </p:scale>
        <p:origin x="812" y="48"/>
      </p:cViewPr>
      <p:guideLst>
        <p:guide orient="horz" pos="2319"/>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ags" Target="tags/tag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1AE8AA7-9BC2-4176-A52D-793F007FA49F}">
      <dgm:prSet phldrT="[Text]" custT="1"/>
      <dgm:spPr>
        <a:solidFill>
          <a:srgbClr val="27E0E9"/>
        </a:solidFill>
      </dgm:spPr>
      <dgm:t>
        <a:bodyPr/>
        <a:lstStyle/>
        <a:p>
          <a:pPr algn="just"/>
          <a:r>
            <a:rPr lang="nl-NL"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 3 đới khí hậu: Nhiệt đới, ôn đới, hàn đới.</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gm:t>
    </dgm:pt>
    <dgm:pt modelId="{7A1259F4-08A5-4C65-932C-2B42884099F9}" type="parTrans" cxnId="{34292B0B-D349-4B81-8DD2-CB0CF55AFDF3}">
      <dgm:prSet/>
      <dgm:spPr/>
      <dgm:t>
        <a:bodyPr/>
        <a:lstStyle/>
        <a:p>
          <a:endParaRPr lang="en-US" sz="2400" b="1">
            <a:latin typeface="Times New Roman" panose="02020603050405020304" pitchFamily="18" charset="0"/>
            <a:cs typeface="Times New Roman" panose="02020603050405020304" pitchFamily="18" charset="0"/>
          </a:endParaRPr>
        </a:p>
      </dgm:t>
    </dgm:pt>
    <dgm:pt modelId="{00BC42ED-2CFE-4C23-932A-586020874DD8}" type="sibTrans" cxnId="{34292B0B-D349-4B81-8DD2-CB0CF55AFDF3}">
      <dgm:prSet/>
      <dgm:spPr/>
      <dgm:t>
        <a:bodyPr/>
        <a:lstStyle/>
        <a:p>
          <a:endParaRPr lang="en-US" sz="2400" b="1">
            <a:latin typeface="Times New Roman" panose="02020603050405020304" pitchFamily="18" charset="0"/>
            <a:cs typeface="Times New Roman" panose="02020603050405020304" pitchFamily="18" charset="0"/>
          </a:endParaRPr>
        </a:p>
      </dgm:t>
    </dgm:pt>
    <dgm:pt modelId="{B718B39D-9535-466D-BA1C-DD567CE03E87}">
      <dgm:prSet phldrT="[Text]" custT="1"/>
      <dgm:spPr>
        <a:solidFill>
          <a:srgbClr val="27E0E9"/>
        </a:solidFill>
      </dgm:spPr>
      <dgm:t>
        <a:bodyPr/>
        <a:lstStyle/>
        <a:p>
          <a:pPr algn="just"/>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từ khoảng chí tuyến Bắc đến chí tuyến Nam.</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 Tín phong.</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gm:t>
    </dgm:pt>
    <dgm:pt modelId="{D926FC03-1594-4011-A9FF-20D764A1C295}" type="parTrans" cxnId="{3613087D-08B4-4608-8E7C-8070181A4929}">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6211B7B8-4D97-4B1D-82EA-350FF74DCA04}" type="sibTrans" cxnId="{3613087D-08B4-4608-8E7C-8070181A4929}">
      <dgm:prSet/>
      <dgm:spPr/>
      <dgm:t>
        <a:bodyPr/>
        <a:lstStyle/>
        <a:p>
          <a:endParaRPr lang="en-US" sz="2400" b="1">
            <a:latin typeface="Times New Roman" panose="02020603050405020304" pitchFamily="18" charset="0"/>
            <a:cs typeface="Times New Roman" panose="02020603050405020304" pitchFamily="18" charset="0"/>
          </a:endParaRPr>
        </a:p>
      </dgm:t>
    </dgm:pt>
    <dgm:pt modelId="{EA66C8AE-E983-49A5-B8C2-4577687759E2}">
      <dgm:prSet phldrT="[Text]" custT="1"/>
      <dgm:spPr>
        <a:solidFill>
          <a:srgbClr val="27E0E9"/>
        </a:solidFill>
      </dgm:spPr>
      <dgm:t>
        <a:bodyPr/>
        <a:lstStyle/>
        <a:p>
          <a:pPr algn="just"/>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khoảng từ chí tuyến Bắc đến vòng cực Bắc và từ chí tuyến Nam đến vòng cực Nam.</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 là gió Tây ôn đới.</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gm:t>
    </dgm:pt>
    <dgm:pt modelId="{3B9B8362-35AD-4E3B-8B38-4FDB0143B545}" type="parTrans" cxnId="{94F6829E-1371-4F8F-80D0-B4EEB3B3B761}">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43F39CF4-13F1-4526-B01B-F67920A325AA}" type="sibTrans" cxnId="{94F6829E-1371-4F8F-80D0-B4EEB3B3B761}">
      <dgm:prSet/>
      <dgm:spPr/>
      <dgm:t>
        <a:bodyPr/>
        <a:lstStyle/>
        <a:p>
          <a:endParaRPr lang="en-US" sz="2400" b="1">
            <a:latin typeface="Times New Roman" panose="02020603050405020304" pitchFamily="18" charset="0"/>
            <a:cs typeface="Times New Roman" panose="02020603050405020304" pitchFamily="18" charset="0"/>
          </a:endParaRPr>
        </a:p>
      </dgm:t>
    </dgm:pt>
    <dgm:pt modelId="{1E0B7271-3594-4D29-A555-B6C2905DC076}">
      <dgm:prSet phldrT="[Text]" custT="1"/>
      <dgm:spPr>
        <a:solidFill>
          <a:srgbClr val="27E0E9"/>
        </a:solidFill>
      </dgm:spPr>
      <dgm:t>
        <a:bodyPr/>
        <a:lstStyle/>
        <a:p>
          <a:pPr algn="just"/>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từ vòng cực Bắc đến cực Bắc và từ vòng cực Nam đến cực Nam. </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 là gió Đông cực.</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dgm:t>
    </dgm:pt>
    <dgm:pt modelId="{E9439088-9579-4337-AB28-A7831F5431AE}" type="parTrans" cxnId="{E7672A70-9963-4E86-BB16-36E1E9C26CE5}">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65FFEF31-EF47-4F55-A219-71DDBF125602}" type="sibTrans" cxnId="{E7672A70-9963-4E86-BB16-36E1E9C26CE5}">
      <dgm:prSet/>
      <dgm:spPr/>
      <dgm:t>
        <a:bodyPr/>
        <a:lstStyle/>
        <a:p>
          <a:endParaRPr lang="en-US" sz="2400" b="1">
            <a:latin typeface="Times New Roman" panose="02020603050405020304" pitchFamily="18" charset="0"/>
            <a:cs typeface="Times New Roman" panose="02020603050405020304" pitchFamily="18" charset="0"/>
          </a:endParaRPr>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EFA7BB43-5A1A-4712-A59E-DDC4F7A8BB50}" type="pres">
      <dgm:prSet presAssocID="{71AE8AA7-9BC2-4176-A52D-793F007FA49F}" presName="root1" presStyleCnt="0"/>
      <dgm:spPr/>
    </dgm:pt>
    <dgm:pt modelId="{9C86516D-54CA-4E1C-9981-E0C3FEE1B095}" type="pres">
      <dgm:prSet presAssocID="{71AE8AA7-9BC2-4176-A52D-793F007FA49F}" presName="LevelOneTextNode" presStyleLbl="node0" presStyleIdx="0" presStyleCnt="1">
        <dgm:presLayoutVars>
          <dgm:chPref val="3"/>
        </dgm:presLayoutVars>
      </dgm:prSet>
      <dgm:spPr/>
      <dgm:t>
        <a:bodyPr/>
        <a:lstStyle/>
        <a:p>
          <a:endParaRPr lang="en-US"/>
        </a:p>
      </dgm:t>
    </dgm:pt>
    <dgm:pt modelId="{3AB8E71F-F537-4736-B318-F881ED9F35EF}" type="pres">
      <dgm:prSet presAssocID="{71AE8AA7-9BC2-4176-A52D-793F007FA49F}" presName="level2hierChild" presStyleCnt="0"/>
      <dgm:spPr/>
    </dgm:pt>
    <dgm:pt modelId="{02046AE4-F5CF-4C93-B4F1-82CF0E86A23B}" type="pres">
      <dgm:prSet presAssocID="{D926FC03-1594-4011-A9FF-20D764A1C295}" presName="conn2-1" presStyleLbl="parChTrans1D2" presStyleIdx="0" presStyleCnt="3"/>
      <dgm:spPr/>
      <dgm:t>
        <a:bodyPr/>
        <a:lstStyle/>
        <a:p>
          <a:endParaRPr lang="en-US"/>
        </a:p>
      </dgm:t>
    </dgm:pt>
    <dgm:pt modelId="{D9246615-CD69-4860-A2C2-650A32E32E31}" type="pres">
      <dgm:prSet presAssocID="{D926FC03-1594-4011-A9FF-20D764A1C295}" presName="connTx" presStyleLbl="parChTrans1D2" presStyleIdx="0" presStyleCnt="3"/>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2" presStyleIdx="0" presStyleCnt="3" custScaleX="194185" custScaleY="108118" custLinFactNeighborX="232" custLinFactNeighborY="-7172">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 modelId="{87406294-4CCA-43E8-8E66-6D109F497EE7}" type="pres">
      <dgm:prSet presAssocID="{3B9B8362-35AD-4E3B-8B38-4FDB0143B545}" presName="conn2-1" presStyleLbl="parChTrans1D2" presStyleIdx="1" presStyleCnt="3"/>
      <dgm:spPr/>
      <dgm:t>
        <a:bodyPr/>
        <a:lstStyle/>
        <a:p>
          <a:endParaRPr lang="en-US"/>
        </a:p>
      </dgm:t>
    </dgm:pt>
    <dgm:pt modelId="{9F0E5E97-1CEE-4718-8EF4-E4B491BEE48E}" type="pres">
      <dgm:prSet presAssocID="{3B9B8362-35AD-4E3B-8B38-4FDB0143B545}" presName="connTx" presStyleLbl="parChTrans1D2" presStyleIdx="1" presStyleCnt="3"/>
      <dgm:spPr/>
      <dgm:t>
        <a:bodyPr/>
        <a:lstStyle/>
        <a:p>
          <a:endParaRPr lang="en-US"/>
        </a:p>
      </dgm:t>
    </dgm:pt>
    <dgm:pt modelId="{97A5FB22-DF00-48A9-BFDA-742074CED76F}" type="pres">
      <dgm:prSet presAssocID="{EA66C8AE-E983-49A5-B8C2-4577687759E2}" presName="root2" presStyleCnt="0"/>
      <dgm:spPr/>
    </dgm:pt>
    <dgm:pt modelId="{ADEA5697-F535-4D3C-8A36-DC776CBCAD59}" type="pres">
      <dgm:prSet presAssocID="{EA66C8AE-E983-49A5-B8C2-4577687759E2}" presName="LevelTwoTextNode" presStyleLbl="node2" presStyleIdx="1" presStyleCnt="3" custScaleX="192967" custScaleY="134539">
        <dgm:presLayoutVars>
          <dgm:chPref val="3"/>
        </dgm:presLayoutVars>
      </dgm:prSet>
      <dgm:spPr/>
      <dgm:t>
        <a:bodyPr/>
        <a:lstStyle/>
        <a:p>
          <a:endParaRPr lang="en-US"/>
        </a:p>
      </dgm:t>
    </dgm:pt>
    <dgm:pt modelId="{08EEFC1B-DDE6-42F0-ACA1-2D70943A0A81}" type="pres">
      <dgm:prSet presAssocID="{EA66C8AE-E983-49A5-B8C2-4577687759E2}" presName="level3hierChild" presStyleCnt="0"/>
      <dgm:spPr/>
    </dgm:pt>
    <dgm:pt modelId="{ABE56AE6-4BAE-4CC9-8760-C1A0BB055EEC}" type="pres">
      <dgm:prSet presAssocID="{E9439088-9579-4337-AB28-A7831F5431AE}" presName="conn2-1" presStyleLbl="parChTrans1D2" presStyleIdx="2" presStyleCnt="3"/>
      <dgm:spPr/>
      <dgm:t>
        <a:bodyPr/>
        <a:lstStyle/>
        <a:p>
          <a:endParaRPr lang="en-US"/>
        </a:p>
      </dgm:t>
    </dgm:pt>
    <dgm:pt modelId="{3EC8B8F8-00E7-4B35-8BA5-B2666F1425C3}" type="pres">
      <dgm:prSet presAssocID="{E9439088-9579-4337-AB28-A7831F5431AE}" presName="connTx" presStyleLbl="parChTrans1D2" presStyleIdx="2" presStyleCnt="3"/>
      <dgm:spPr/>
      <dgm:t>
        <a:bodyPr/>
        <a:lstStyle/>
        <a:p>
          <a:endParaRPr lang="en-US"/>
        </a:p>
      </dgm:t>
    </dgm:pt>
    <dgm:pt modelId="{EB0DFA75-1409-42B0-B644-F39DF2025A78}" type="pres">
      <dgm:prSet presAssocID="{1E0B7271-3594-4D29-A555-B6C2905DC076}" presName="root2" presStyleCnt="0"/>
      <dgm:spPr/>
    </dgm:pt>
    <dgm:pt modelId="{280B5002-404F-4CCB-A247-D0FF133C8D07}" type="pres">
      <dgm:prSet presAssocID="{1E0B7271-3594-4D29-A555-B6C2905DC076}" presName="LevelTwoTextNode" presStyleLbl="node2" presStyleIdx="2" presStyleCnt="3" custScaleX="192500" custScaleY="120102">
        <dgm:presLayoutVars>
          <dgm:chPref val="3"/>
        </dgm:presLayoutVars>
      </dgm:prSet>
      <dgm:spPr/>
      <dgm:t>
        <a:bodyPr/>
        <a:lstStyle/>
        <a:p>
          <a:endParaRPr lang="en-US"/>
        </a:p>
      </dgm:t>
    </dgm:pt>
    <dgm:pt modelId="{D71258C0-9F95-4FC1-BA6F-4A4F4D933EEF}" type="pres">
      <dgm:prSet presAssocID="{1E0B7271-3594-4D29-A555-B6C2905DC076}" presName="level3hierChild" presStyleCnt="0"/>
      <dgm:spPr/>
    </dgm:pt>
  </dgm:ptLst>
  <dgm:cxnLst>
    <dgm:cxn modelId="{3DEC88A1-18A5-4C30-88B1-1AEF843064DB}" type="presOf" srcId="{EA66C8AE-E983-49A5-B8C2-4577687759E2}" destId="{ADEA5697-F535-4D3C-8A36-DC776CBCAD59}" srcOrd="0" destOrd="0" presId="urn:microsoft.com/office/officeart/2005/8/layout/hierarchy2"/>
    <dgm:cxn modelId="{3C3C23B7-190F-4CFD-9968-BAEFAD6CECB7}" type="presOf" srcId="{3B9B8362-35AD-4E3B-8B38-4FDB0143B545}" destId="{87406294-4CCA-43E8-8E66-6D109F497EE7}" srcOrd="0" destOrd="0" presId="urn:microsoft.com/office/officeart/2005/8/layout/hierarchy2"/>
    <dgm:cxn modelId="{0460705B-7BC6-45C8-ADFA-5163E5EB17EA}" type="presOf" srcId="{1E0B7271-3594-4D29-A555-B6C2905DC076}" destId="{280B5002-404F-4CCB-A247-D0FF133C8D07}" srcOrd="0" destOrd="0" presId="urn:microsoft.com/office/officeart/2005/8/layout/hierarchy2"/>
    <dgm:cxn modelId="{4095F69B-0D80-491D-A8F6-869D512CC313}" type="presOf" srcId="{3B9B8362-35AD-4E3B-8B38-4FDB0143B545}" destId="{9F0E5E97-1CEE-4718-8EF4-E4B491BEE48E}" srcOrd="1" destOrd="0" presId="urn:microsoft.com/office/officeart/2005/8/layout/hierarchy2"/>
    <dgm:cxn modelId="{C82A5136-8332-42EE-BDB5-601AC783FFF1}" type="presOf" srcId="{E9439088-9579-4337-AB28-A7831F5431AE}" destId="{ABE56AE6-4BAE-4CC9-8760-C1A0BB055EEC}" srcOrd="0" destOrd="0" presId="urn:microsoft.com/office/officeart/2005/8/layout/hierarchy2"/>
    <dgm:cxn modelId="{3613087D-08B4-4608-8E7C-8070181A4929}" srcId="{71AE8AA7-9BC2-4176-A52D-793F007FA49F}" destId="{B718B39D-9535-466D-BA1C-DD567CE03E87}" srcOrd="0" destOrd="0" parTransId="{D926FC03-1594-4011-A9FF-20D764A1C295}" sibTransId="{6211B7B8-4D97-4B1D-82EA-350FF74DCA04}"/>
    <dgm:cxn modelId="{E7672A70-9963-4E86-BB16-36E1E9C26CE5}" srcId="{71AE8AA7-9BC2-4176-A52D-793F007FA49F}" destId="{1E0B7271-3594-4D29-A555-B6C2905DC076}" srcOrd="2" destOrd="0" parTransId="{E9439088-9579-4337-AB28-A7831F5431AE}" sibTransId="{65FFEF31-EF47-4F55-A219-71DDBF125602}"/>
    <dgm:cxn modelId="{7C3CE53D-180B-4CC5-B04D-69DE8D039A90}" type="presOf" srcId="{E9439088-9579-4337-AB28-A7831F5431AE}" destId="{3EC8B8F8-00E7-4B35-8BA5-B2666F1425C3}" srcOrd="1" destOrd="0" presId="urn:microsoft.com/office/officeart/2005/8/layout/hierarchy2"/>
    <dgm:cxn modelId="{34292B0B-D349-4B81-8DD2-CB0CF55AFDF3}" srcId="{D869D7E5-5E9E-47E6-9AC5-23919DAFECB4}" destId="{71AE8AA7-9BC2-4176-A52D-793F007FA49F}" srcOrd="0" destOrd="0" parTransId="{7A1259F4-08A5-4C65-932C-2B42884099F9}" sibTransId="{00BC42ED-2CFE-4C23-932A-586020874DD8}"/>
    <dgm:cxn modelId="{27228D35-13C5-4E4F-88DF-048AA3265A23}" type="presOf" srcId="{71AE8AA7-9BC2-4176-A52D-793F007FA49F}" destId="{9C86516D-54CA-4E1C-9981-E0C3FEE1B095}" srcOrd="0" destOrd="0" presId="urn:microsoft.com/office/officeart/2005/8/layout/hierarchy2"/>
    <dgm:cxn modelId="{6BD4A06A-080E-4715-9241-A0C56149DD37}" type="presOf" srcId="{D926FC03-1594-4011-A9FF-20D764A1C295}" destId="{D9246615-CD69-4860-A2C2-650A32E32E31}" srcOrd="1" destOrd="0" presId="urn:microsoft.com/office/officeart/2005/8/layout/hierarchy2"/>
    <dgm:cxn modelId="{A4717ECA-7DF3-4775-8FA3-8B7DA12F3A0B}" type="presOf" srcId="{D926FC03-1594-4011-A9FF-20D764A1C295}" destId="{02046AE4-F5CF-4C93-B4F1-82CF0E86A23B}" srcOrd="0" destOrd="0" presId="urn:microsoft.com/office/officeart/2005/8/layout/hierarchy2"/>
    <dgm:cxn modelId="{2F1C972D-EC6D-411B-933A-68138E9B379B}" type="presOf" srcId="{D869D7E5-5E9E-47E6-9AC5-23919DAFECB4}" destId="{B76371B5-B499-4621-882A-64FFBDC66958}" srcOrd="0" destOrd="0" presId="urn:microsoft.com/office/officeart/2005/8/layout/hierarchy2"/>
    <dgm:cxn modelId="{94F6829E-1371-4F8F-80D0-B4EEB3B3B761}" srcId="{71AE8AA7-9BC2-4176-A52D-793F007FA49F}" destId="{EA66C8AE-E983-49A5-B8C2-4577687759E2}" srcOrd="1" destOrd="0" parTransId="{3B9B8362-35AD-4E3B-8B38-4FDB0143B545}" sibTransId="{43F39CF4-13F1-4526-B01B-F67920A325AA}"/>
    <dgm:cxn modelId="{84350AAF-B922-4A28-AFCB-273F9527CC78}" type="presOf" srcId="{B718B39D-9535-466D-BA1C-DD567CE03E87}" destId="{D5D08963-475A-40BE-A52F-40B23F4611C9}" srcOrd="0" destOrd="0" presId="urn:microsoft.com/office/officeart/2005/8/layout/hierarchy2"/>
    <dgm:cxn modelId="{0E83F0ED-DC96-4971-9C62-BA5FC874E911}" type="presParOf" srcId="{B76371B5-B499-4621-882A-64FFBDC66958}" destId="{EFA7BB43-5A1A-4712-A59E-DDC4F7A8BB50}" srcOrd="0" destOrd="0" presId="urn:microsoft.com/office/officeart/2005/8/layout/hierarchy2"/>
    <dgm:cxn modelId="{B5B4D7E0-0111-4730-877E-37B35028B011}" type="presParOf" srcId="{EFA7BB43-5A1A-4712-A59E-DDC4F7A8BB50}" destId="{9C86516D-54CA-4E1C-9981-E0C3FEE1B095}" srcOrd="0" destOrd="0" presId="urn:microsoft.com/office/officeart/2005/8/layout/hierarchy2"/>
    <dgm:cxn modelId="{C97EB2FA-024B-4741-B64C-079E865AB771}" type="presParOf" srcId="{EFA7BB43-5A1A-4712-A59E-DDC4F7A8BB50}" destId="{3AB8E71F-F537-4736-B318-F881ED9F35EF}" srcOrd="1" destOrd="0" presId="urn:microsoft.com/office/officeart/2005/8/layout/hierarchy2"/>
    <dgm:cxn modelId="{8CD889DE-8F64-4E0A-9825-1DC7E209A931}" type="presParOf" srcId="{3AB8E71F-F537-4736-B318-F881ED9F35EF}" destId="{02046AE4-F5CF-4C93-B4F1-82CF0E86A23B}" srcOrd="0" destOrd="0" presId="urn:microsoft.com/office/officeart/2005/8/layout/hierarchy2"/>
    <dgm:cxn modelId="{DB032BFF-F753-44E9-B533-2E00B3D04950}" type="presParOf" srcId="{02046AE4-F5CF-4C93-B4F1-82CF0E86A23B}" destId="{D9246615-CD69-4860-A2C2-650A32E32E31}" srcOrd="0" destOrd="0" presId="urn:microsoft.com/office/officeart/2005/8/layout/hierarchy2"/>
    <dgm:cxn modelId="{81122E9D-BD1C-4B77-BD51-EB5842724F89}" type="presParOf" srcId="{3AB8E71F-F537-4736-B318-F881ED9F35EF}" destId="{AD0E3F84-C581-4A61-A379-27331574B296}" srcOrd="1" destOrd="0" presId="urn:microsoft.com/office/officeart/2005/8/layout/hierarchy2"/>
    <dgm:cxn modelId="{74F149A8-902B-4463-A7A8-CD6B40F4DEFF}" type="presParOf" srcId="{AD0E3F84-C581-4A61-A379-27331574B296}" destId="{D5D08963-475A-40BE-A52F-40B23F4611C9}" srcOrd="0" destOrd="0" presId="urn:microsoft.com/office/officeart/2005/8/layout/hierarchy2"/>
    <dgm:cxn modelId="{4E64BD72-300E-4E5E-B672-89D7C577625A}" type="presParOf" srcId="{AD0E3F84-C581-4A61-A379-27331574B296}" destId="{A2B847A4-C6CC-4129-B93B-907FBD499170}" srcOrd="1" destOrd="0" presId="urn:microsoft.com/office/officeart/2005/8/layout/hierarchy2"/>
    <dgm:cxn modelId="{49F611CB-B1DE-46BE-92EB-DCA651301B9A}" type="presParOf" srcId="{3AB8E71F-F537-4736-B318-F881ED9F35EF}" destId="{87406294-4CCA-43E8-8E66-6D109F497EE7}" srcOrd="2" destOrd="0" presId="urn:microsoft.com/office/officeart/2005/8/layout/hierarchy2"/>
    <dgm:cxn modelId="{73662FEB-44F3-4D92-A145-F30A7761A8CC}" type="presParOf" srcId="{87406294-4CCA-43E8-8E66-6D109F497EE7}" destId="{9F0E5E97-1CEE-4718-8EF4-E4B491BEE48E}" srcOrd="0" destOrd="0" presId="urn:microsoft.com/office/officeart/2005/8/layout/hierarchy2"/>
    <dgm:cxn modelId="{F67F4C2A-DBD4-4317-97EB-499D49512F82}" type="presParOf" srcId="{3AB8E71F-F537-4736-B318-F881ED9F35EF}" destId="{97A5FB22-DF00-48A9-BFDA-742074CED76F}" srcOrd="3" destOrd="0" presId="urn:microsoft.com/office/officeart/2005/8/layout/hierarchy2"/>
    <dgm:cxn modelId="{12BC5C8B-A916-45BB-97A2-35C3F21D0765}" type="presParOf" srcId="{97A5FB22-DF00-48A9-BFDA-742074CED76F}" destId="{ADEA5697-F535-4D3C-8A36-DC776CBCAD59}" srcOrd="0" destOrd="0" presId="urn:microsoft.com/office/officeart/2005/8/layout/hierarchy2"/>
    <dgm:cxn modelId="{A849E1D3-0159-444C-BFEC-EA4460DCC192}" type="presParOf" srcId="{97A5FB22-DF00-48A9-BFDA-742074CED76F}" destId="{08EEFC1B-DDE6-42F0-ACA1-2D70943A0A81}" srcOrd="1" destOrd="0" presId="urn:microsoft.com/office/officeart/2005/8/layout/hierarchy2"/>
    <dgm:cxn modelId="{24941814-4A06-440C-AB03-40A26E53C8EA}" type="presParOf" srcId="{3AB8E71F-F537-4736-B318-F881ED9F35EF}" destId="{ABE56AE6-4BAE-4CC9-8760-C1A0BB055EEC}" srcOrd="4" destOrd="0" presId="urn:microsoft.com/office/officeart/2005/8/layout/hierarchy2"/>
    <dgm:cxn modelId="{5EF16CC6-068A-4DF2-A3AC-40C2AA3D2FFA}" type="presParOf" srcId="{ABE56AE6-4BAE-4CC9-8760-C1A0BB055EEC}" destId="{3EC8B8F8-00E7-4B35-8BA5-B2666F1425C3}" srcOrd="0" destOrd="0" presId="urn:microsoft.com/office/officeart/2005/8/layout/hierarchy2"/>
    <dgm:cxn modelId="{5C36808D-229A-434B-9C7C-DFFE50099FA6}" type="presParOf" srcId="{3AB8E71F-F537-4736-B318-F881ED9F35EF}" destId="{EB0DFA75-1409-42B0-B644-F39DF2025A78}" srcOrd="5" destOrd="0" presId="urn:microsoft.com/office/officeart/2005/8/layout/hierarchy2"/>
    <dgm:cxn modelId="{72F9DD62-1821-4E2A-94CF-B5F32AFB3D20}" type="presParOf" srcId="{EB0DFA75-1409-42B0-B644-F39DF2025A78}" destId="{280B5002-404F-4CCB-A247-D0FF133C8D07}" srcOrd="0" destOrd="0" presId="urn:microsoft.com/office/officeart/2005/8/layout/hierarchy2"/>
    <dgm:cxn modelId="{BE5E18D7-0F2C-481B-83BF-2C1C6CF76A61}" type="presParOf" srcId="{EB0DFA75-1409-42B0-B644-F39DF2025A78}" destId="{D71258C0-9F95-4FC1-BA6F-4A4F4D933EE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9D7E5-5E9E-47E6-9AC5-23919DAFECB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hiệt độ cao nhất khoảng </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15</a:t>
          </a:r>
          <a:r>
            <a:rPr lang="vi-VN" sz="2400" b="1" baseline="30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0</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thấp nhất khoảng </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7</a:t>
          </a:r>
          <a:r>
            <a:rPr lang="vi-VN" sz="2400" b="1" baseline="30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0</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2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dgm:t>
    </dgm:pt>
    <dgm:pt modelId="{BC834975-F2AF-4977-A561-488541459FA5}" type="parTrans" cxnId="{F934766E-1310-4140-A254-A89DC300D9AA}">
      <dgm:prSet/>
      <dgm:spPr/>
      <dgm:t>
        <a:bodyPr/>
        <a:lstStyle/>
        <a:p>
          <a:endParaRPr lang="en-US" sz="2400" b="1">
            <a:latin typeface="Times New Roman" panose="02020603050405020304" pitchFamily="18" charset="0"/>
            <a:cs typeface="Times New Roman" panose="02020603050405020304" pitchFamily="18" charset="0"/>
          </a:endParaRPr>
        </a:p>
      </dgm:t>
    </dgm:pt>
    <dgm:pt modelId="{20B7BC44-8D6E-49C0-84BC-F489D9660776}" type="sibTrans" cxnId="{F934766E-1310-4140-A254-A89DC300D9AA}">
      <dgm:prSet/>
      <dgm:spPr/>
      <dgm:t>
        <a:bodyPr/>
        <a:lstStyle/>
        <a:p>
          <a:endParaRPr lang="en-US" sz="2400" b="1">
            <a:latin typeface="Times New Roman" panose="02020603050405020304" pitchFamily="18" charset="0"/>
            <a:cs typeface="Times New Roman" panose="02020603050405020304" pitchFamily="18" charset="0"/>
          </a:endParaRPr>
        </a:p>
      </dgm:t>
    </dgm:pt>
    <dgm:pt modelId="{71AE8AA7-9BC2-4176-A52D-793F007FA49F}">
      <dgm:prSet phldrT="[Text]" custT="1"/>
      <dgm:spPr>
        <a:solidFill>
          <a:srgbClr val="27E0E9"/>
        </a:solidFill>
      </dgm:spPr>
      <dgm:t>
        <a:bodyPr/>
        <a:lstStyle/>
        <a:p>
          <a:pPr algn="just"/>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ượng mưa trung bình năm </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1416</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mm</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dgm:t>
    </dgm:pt>
    <dgm:pt modelId="{7A1259F4-08A5-4C65-932C-2B42884099F9}" type="parTrans" cxnId="{34292B0B-D349-4B81-8DD2-CB0CF55AFDF3}">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00BC42ED-2CFE-4C23-932A-586020874DD8}" type="sibTrans" cxnId="{34292B0B-D349-4B81-8DD2-CB0CF55AFDF3}">
      <dgm:prSet/>
      <dgm:spPr/>
      <dgm:t>
        <a:bodyPr/>
        <a:lstStyle/>
        <a:p>
          <a:endParaRPr lang="en-US" sz="2400" b="1">
            <a:latin typeface="Times New Roman" panose="02020603050405020304" pitchFamily="18" charset="0"/>
            <a:cs typeface="Times New Roman" panose="02020603050405020304" pitchFamily="18" charset="0"/>
          </a:endParaRPr>
        </a:p>
      </dgm:t>
    </dgm:pt>
    <dgm:pt modelId="{6CFB1BB9-57DB-4A40-8729-A32D7A792CF5}">
      <dgm:prSet phldrT="[Text]" custT="1"/>
      <dgm:spPr>
        <a:solidFill>
          <a:srgbClr val="92D050"/>
        </a:solidFill>
      </dgm:spPr>
      <dgm:t>
        <a:bodyPr/>
        <a:lstStyle/>
        <a:p>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len</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-xi-a </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k</a:t>
          </a:r>
          <a:r>
            <a:rPr lang="vi-VN"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hí hậu khí hậu ôn đới do có nhiệt độ trung bình, lượng mưa khá lớn nhưng dưới 1500mm.</a:t>
          </a:r>
          <a:endParaRPr lang="en-US" sz="2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gm:t>
    </dgm:pt>
    <dgm:pt modelId="{300A6C46-3B0E-40DC-9A64-D26FAE6A49C6}" type="parTrans" cxnId="{3676F966-103F-4A04-8BB9-37652EB8C31D}">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809B0B93-49F8-42EF-8F9B-1D622EA9C902}" type="sibTrans" cxnId="{3676F966-103F-4A04-8BB9-37652EB8C31D}">
      <dgm:prSet/>
      <dgm:spPr/>
      <dgm:t>
        <a:bodyPr/>
        <a:lstStyle/>
        <a:p>
          <a:endParaRPr lang="en-US" sz="2400" b="1">
            <a:latin typeface="Times New Roman" panose="02020603050405020304" pitchFamily="18" charset="0"/>
            <a:cs typeface="Times New Roman" panose="02020603050405020304" pitchFamily="18" charset="0"/>
          </a:endParaRPr>
        </a:p>
      </dgm:t>
    </dgm:pt>
    <dgm:pt modelId="{6BD4E00E-4AF2-4ED0-9C5C-D9F9DD84E4A6}" type="pres">
      <dgm:prSet presAssocID="{D869D7E5-5E9E-47E6-9AC5-23919DAFECB4}" presName="CompostProcess" presStyleCnt="0">
        <dgm:presLayoutVars>
          <dgm:dir/>
          <dgm:resizeHandles val="exact"/>
        </dgm:presLayoutVars>
      </dgm:prSet>
      <dgm:spPr/>
      <dgm:t>
        <a:bodyPr/>
        <a:lstStyle/>
        <a:p>
          <a:endParaRPr lang="en-US"/>
        </a:p>
      </dgm:t>
    </dgm:pt>
    <dgm:pt modelId="{1D10EBE5-7903-443D-8C23-F8422D235098}" type="pres">
      <dgm:prSet presAssocID="{D869D7E5-5E9E-47E6-9AC5-23919DAFECB4}" presName="arrow" presStyleLbl="bgShp" presStyleIdx="0" presStyleCnt="1" custScaleX="112133"/>
      <dgm:spPr/>
    </dgm:pt>
    <dgm:pt modelId="{595CC1B7-878B-4BC1-9F24-ABF6A8416BEA}" type="pres">
      <dgm:prSet presAssocID="{D869D7E5-5E9E-47E6-9AC5-23919DAFECB4}" presName="linearProcess" presStyleCnt="0"/>
      <dgm:spPr/>
    </dgm:pt>
    <dgm:pt modelId="{0B24AE2B-CEB9-4E55-9ECC-A1727951EBB3}" type="pres">
      <dgm:prSet presAssocID="{1C84355D-D627-470F-8F41-B26585C5926B}" presName="textNode" presStyleLbl="node1" presStyleIdx="0" presStyleCnt="3" custScaleX="112133" custScaleY="145443">
        <dgm:presLayoutVars>
          <dgm:bulletEnabled val="1"/>
        </dgm:presLayoutVars>
      </dgm:prSet>
      <dgm:spPr/>
      <dgm:t>
        <a:bodyPr/>
        <a:lstStyle/>
        <a:p>
          <a:endParaRPr lang="en-US"/>
        </a:p>
      </dgm:t>
    </dgm:pt>
    <dgm:pt modelId="{3BDC415C-2618-4004-B0A2-6FB1B3FCBE1D}" type="pres">
      <dgm:prSet presAssocID="{20B7BC44-8D6E-49C0-84BC-F489D9660776}" presName="sibTrans" presStyleCnt="0"/>
      <dgm:spPr/>
    </dgm:pt>
    <dgm:pt modelId="{28786EA9-179E-4B52-B4C1-DC6C45B66279}" type="pres">
      <dgm:prSet presAssocID="{71AE8AA7-9BC2-4176-A52D-793F007FA49F}" presName="textNode" presStyleLbl="node1" presStyleIdx="1" presStyleCnt="3" custScaleX="112133" custScaleY="145443">
        <dgm:presLayoutVars>
          <dgm:bulletEnabled val="1"/>
        </dgm:presLayoutVars>
      </dgm:prSet>
      <dgm:spPr/>
      <dgm:t>
        <a:bodyPr/>
        <a:lstStyle/>
        <a:p>
          <a:endParaRPr lang="en-US"/>
        </a:p>
      </dgm:t>
    </dgm:pt>
    <dgm:pt modelId="{AE3717C1-C2A9-4E84-BBFC-21F588BDA2AD}" type="pres">
      <dgm:prSet presAssocID="{00BC42ED-2CFE-4C23-932A-586020874DD8}" presName="sibTrans" presStyleCnt="0"/>
      <dgm:spPr/>
    </dgm:pt>
    <dgm:pt modelId="{83A157CC-7BF2-4C27-BA33-6B15FC8ABA63}" type="pres">
      <dgm:prSet presAssocID="{6CFB1BB9-57DB-4A40-8729-A32D7A792CF5}" presName="textNode" presStyleLbl="node1" presStyleIdx="2" presStyleCnt="3" custScaleX="112133" custScaleY="145443">
        <dgm:presLayoutVars>
          <dgm:bulletEnabled val="1"/>
        </dgm:presLayoutVars>
      </dgm:prSet>
      <dgm:spPr/>
      <dgm:t>
        <a:bodyPr/>
        <a:lstStyle/>
        <a:p>
          <a:endParaRPr lang="en-US"/>
        </a:p>
      </dgm:t>
    </dgm:pt>
  </dgm:ptLst>
  <dgm:cxnLst>
    <dgm:cxn modelId="{F934766E-1310-4140-A254-A89DC300D9AA}" srcId="{D869D7E5-5E9E-47E6-9AC5-23919DAFECB4}" destId="{1C84355D-D627-470F-8F41-B26585C5926B}" srcOrd="0" destOrd="0" parTransId="{BC834975-F2AF-4977-A561-488541459FA5}" sibTransId="{20B7BC44-8D6E-49C0-84BC-F489D9660776}"/>
    <dgm:cxn modelId="{075B667F-EEBF-4E44-ABAA-5843662DF42A}" type="presOf" srcId="{D869D7E5-5E9E-47E6-9AC5-23919DAFECB4}" destId="{6BD4E00E-4AF2-4ED0-9C5C-D9F9DD84E4A6}" srcOrd="0" destOrd="0" presId="urn:microsoft.com/office/officeart/2005/8/layout/hProcess9"/>
    <dgm:cxn modelId="{34292B0B-D349-4B81-8DD2-CB0CF55AFDF3}" srcId="{D869D7E5-5E9E-47E6-9AC5-23919DAFECB4}" destId="{71AE8AA7-9BC2-4176-A52D-793F007FA49F}" srcOrd="1" destOrd="0" parTransId="{7A1259F4-08A5-4C65-932C-2B42884099F9}" sibTransId="{00BC42ED-2CFE-4C23-932A-586020874DD8}"/>
    <dgm:cxn modelId="{3676F966-103F-4A04-8BB9-37652EB8C31D}" srcId="{D869D7E5-5E9E-47E6-9AC5-23919DAFECB4}" destId="{6CFB1BB9-57DB-4A40-8729-A32D7A792CF5}" srcOrd="2" destOrd="0" parTransId="{300A6C46-3B0E-40DC-9A64-D26FAE6A49C6}" sibTransId="{809B0B93-49F8-42EF-8F9B-1D622EA9C902}"/>
    <dgm:cxn modelId="{5EFDBE80-80B9-4396-8355-51855EA79BA4}" type="presOf" srcId="{1C84355D-D627-470F-8F41-B26585C5926B}" destId="{0B24AE2B-CEB9-4E55-9ECC-A1727951EBB3}" srcOrd="0" destOrd="0" presId="urn:microsoft.com/office/officeart/2005/8/layout/hProcess9"/>
    <dgm:cxn modelId="{4BB404D7-8C91-457D-98C3-0CC99678B20D}" type="presOf" srcId="{71AE8AA7-9BC2-4176-A52D-793F007FA49F}" destId="{28786EA9-179E-4B52-B4C1-DC6C45B66279}" srcOrd="0" destOrd="0" presId="urn:microsoft.com/office/officeart/2005/8/layout/hProcess9"/>
    <dgm:cxn modelId="{32CDB23F-D1A0-4A67-8D90-AC4D0A83B5DD}" type="presOf" srcId="{6CFB1BB9-57DB-4A40-8729-A32D7A792CF5}" destId="{83A157CC-7BF2-4C27-BA33-6B15FC8ABA63}" srcOrd="0" destOrd="0" presId="urn:microsoft.com/office/officeart/2005/8/layout/hProcess9"/>
    <dgm:cxn modelId="{0958F3B4-FCF9-438E-B508-1039B58E17EF}" type="presParOf" srcId="{6BD4E00E-4AF2-4ED0-9C5C-D9F9DD84E4A6}" destId="{1D10EBE5-7903-443D-8C23-F8422D235098}" srcOrd="0" destOrd="0" presId="urn:microsoft.com/office/officeart/2005/8/layout/hProcess9"/>
    <dgm:cxn modelId="{1638F871-BC55-4C06-8290-334AE1941340}" type="presParOf" srcId="{6BD4E00E-4AF2-4ED0-9C5C-D9F9DD84E4A6}" destId="{595CC1B7-878B-4BC1-9F24-ABF6A8416BEA}" srcOrd="1" destOrd="0" presId="urn:microsoft.com/office/officeart/2005/8/layout/hProcess9"/>
    <dgm:cxn modelId="{D6ACB855-ADA8-44B3-A84E-E687BC3C5F0E}" type="presParOf" srcId="{595CC1B7-878B-4BC1-9F24-ABF6A8416BEA}" destId="{0B24AE2B-CEB9-4E55-9ECC-A1727951EBB3}" srcOrd="0" destOrd="0" presId="urn:microsoft.com/office/officeart/2005/8/layout/hProcess9"/>
    <dgm:cxn modelId="{E1A03445-9E7C-49C8-A57F-DE247AEDF7BD}" type="presParOf" srcId="{595CC1B7-878B-4BC1-9F24-ABF6A8416BEA}" destId="{3BDC415C-2618-4004-B0A2-6FB1B3FCBE1D}" srcOrd="1" destOrd="0" presId="urn:microsoft.com/office/officeart/2005/8/layout/hProcess9"/>
    <dgm:cxn modelId="{5A1E1F08-BCEC-4F6B-8624-DB1C2DEEBD41}" type="presParOf" srcId="{595CC1B7-878B-4BC1-9F24-ABF6A8416BEA}" destId="{28786EA9-179E-4B52-B4C1-DC6C45B66279}" srcOrd="2" destOrd="0" presId="urn:microsoft.com/office/officeart/2005/8/layout/hProcess9"/>
    <dgm:cxn modelId="{34683E4C-B95E-4F9B-BB79-DC939864381F}" type="presParOf" srcId="{595CC1B7-878B-4BC1-9F24-ABF6A8416BEA}" destId="{AE3717C1-C2A9-4E84-BBFC-21F588BDA2AD}" srcOrd="3" destOrd="0" presId="urn:microsoft.com/office/officeart/2005/8/layout/hProcess9"/>
    <dgm:cxn modelId="{9DB570F0-58B2-4B9D-9439-F837BE8E25EA}" type="presParOf" srcId="{595CC1B7-878B-4BC1-9F24-ABF6A8416BEA}" destId="{83A157CC-7BF2-4C27-BA33-6B15FC8ABA63}" srcOrd="4" destOrd="0" presId="urn:microsoft.com/office/officeart/2005/8/layout/hProcess9"/>
  </dgm:cxnLst>
  <dgm:bg>
    <a:solidFill>
      <a:srgbClr val="4D803E"/>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6516D-54CA-4E1C-9981-E0C3FEE1B095}">
      <dsp:nvSpPr>
        <dsp:cNvPr id="0" name=""/>
        <dsp:cNvSpPr/>
      </dsp:nvSpPr>
      <dsp:spPr>
        <a:xfrm>
          <a:off x="23243" y="2430333"/>
          <a:ext cx="3312497" cy="1656248"/>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nl-NL"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 3 đới khí hậu: Nhiệt đới, ôn đới, hàn đới.</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sp:txBody>
      <dsp:txXfrm>
        <a:off x="71753" y="2478843"/>
        <a:ext cx="3215477" cy="1559228"/>
      </dsp:txXfrm>
    </dsp:sp>
    <dsp:sp modelId="{02046AE4-F5CF-4C93-B4F1-82CF0E86A23B}">
      <dsp:nvSpPr>
        <dsp:cNvPr id="0" name=""/>
        <dsp:cNvSpPr/>
      </dsp:nvSpPr>
      <dsp:spPr>
        <a:xfrm rot="17965261">
          <a:off x="2645587" y="2054031"/>
          <a:ext cx="2712990" cy="45746"/>
        </a:xfrm>
        <a:custGeom>
          <a:avLst/>
          <a:gdLst/>
          <a:ahLst/>
          <a:cxnLst/>
          <a:rect l="0" t="0" r="0" b="0"/>
          <a:pathLst>
            <a:path>
              <a:moveTo>
                <a:pt x="0" y="22873"/>
              </a:moveTo>
              <a:lnTo>
                <a:pt x="2712990" y="228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3934258" y="2009079"/>
        <a:ext cx="135649" cy="135649"/>
      </dsp:txXfrm>
    </dsp:sp>
    <dsp:sp modelId="{D5D08963-475A-40BE-A52F-40B23F4611C9}">
      <dsp:nvSpPr>
        <dsp:cNvPr id="0" name=""/>
        <dsp:cNvSpPr/>
      </dsp:nvSpPr>
      <dsp:spPr>
        <a:xfrm>
          <a:off x="4668424" y="0"/>
          <a:ext cx="6432372" cy="1790702"/>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từ khoảng chí tuyến Bắc đến chí tuyến Nam.</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 Tín phong.</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lvl="0" algn="just" defTabSz="1066800">
            <a:lnSpc>
              <a:spcPct val="90000"/>
            </a:lnSpc>
            <a:spcBef>
              <a:spcPct val="0"/>
            </a:spcBef>
            <a:spcAft>
              <a:spcPct val="35000"/>
            </a:spcAft>
          </a:pP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sp:txBody>
      <dsp:txXfrm>
        <a:off x="4720872" y="52448"/>
        <a:ext cx="6327476" cy="1685806"/>
      </dsp:txXfrm>
    </dsp:sp>
    <dsp:sp modelId="{87406294-4CCA-43E8-8E66-6D109F497EE7}">
      <dsp:nvSpPr>
        <dsp:cNvPr id="0" name=""/>
        <dsp:cNvSpPr/>
      </dsp:nvSpPr>
      <dsp:spPr>
        <a:xfrm rot="21342993">
          <a:off x="3333885" y="3185963"/>
          <a:ext cx="1328710" cy="45746"/>
        </a:xfrm>
        <a:custGeom>
          <a:avLst/>
          <a:gdLst/>
          <a:ahLst/>
          <a:cxnLst/>
          <a:rect l="0" t="0" r="0" b="0"/>
          <a:pathLst>
            <a:path>
              <a:moveTo>
                <a:pt x="0" y="22873"/>
              </a:moveTo>
              <a:lnTo>
                <a:pt x="1328710" y="228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3965022" y="3175618"/>
        <a:ext cx="66435" cy="66435"/>
      </dsp:txXfrm>
    </dsp:sp>
    <dsp:sp modelId="{ADEA5697-F535-4D3C-8A36-DC776CBCAD59}">
      <dsp:nvSpPr>
        <dsp:cNvPr id="0" name=""/>
        <dsp:cNvSpPr/>
      </dsp:nvSpPr>
      <dsp:spPr>
        <a:xfrm>
          <a:off x="4660739" y="2045064"/>
          <a:ext cx="6392026" cy="2228300"/>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khoảng từ chí tuyến Bắc đến vòng cực Bắc và từ chí tuyến Nam đến vòng cực Nam.</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 là gió Tây ôn đới.</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sp:txBody>
      <dsp:txXfrm>
        <a:off x="4726004" y="2110329"/>
        <a:ext cx="6261496" cy="2097770"/>
      </dsp:txXfrm>
    </dsp:sp>
    <dsp:sp modelId="{ABE56AE6-4BAE-4CC9-8760-C1A0BB055EEC}">
      <dsp:nvSpPr>
        <dsp:cNvPr id="0" name=""/>
        <dsp:cNvSpPr/>
      </dsp:nvSpPr>
      <dsp:spPr>
        <a:xfrm rot="3575690">
          <a:off x="2689241" y="4364553"/>
          <a:ext cx="2617997" cy="45746"/>
        </a:xfrm>
        <a:custGeom>
          <a:avLst/>
          <a:gdLst/>
          <a:ahLst/>
          <a:cxnLst/>
          <a:rect l="0" t="0" r="0" b="0"/>
          <a:pathLst>
            <a:path>
              <a:moveTo>
                <a:pt x="0" y="22873"/>
              </a:moveTo>
              <a:lnTo>
                <a:pt x="2617997" y="228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latin typeface="Times New Roman" panose="02020603050405020304" pitchFamily="18" charset="0"/>
            <a:cs typeface="Times New Roman" panose="02020603050405020304" pitchFamily="18" charset="0"/>
          </a:endParaRPr>
        </a:p>
      </dsp:txBody>
      <dsp:txXfrm>
        <a:off x="3932790" y="4321976"/>
        <a:ext cx="130899" cy="130899"/>
      </dsp:txXfrm>
    </dsp:sp>
    <dsp:sp modelId="{280B5002-404F-4CCB-A247-D0FF133C8D07}">
      <dsp:nvSpPr>
        <dsp:cNvPr id="0" name=""/>
        <dsp:cNvSpPr/>
      </dsp:nvSpPr>
      <dsp:spPr>
        <a:xfrm>
          <a:off x="4660739" y="4521802"/>
          <a:ext cx="6376556" cy="1989187"/>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just" defTabSz="1066800">
            <a:lnSpc>
              <a:spcPct val="90000"/>
            </a:lnSpc>
            <a:spcBef>
              <a:spcPct val="0"/>
            </a:spcBef>
            <a:spcAft>
              <a:spcPct val="35000"/>
            </a:spcAft>
          </a:pP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Hàn</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Giới hạn: từ vòng cực Bắc đến cực Bắc và từ vòng cực Nam đến cực Nam. </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Gió thường xuyên thổi là gió Đông cực.</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dsp:txBody>
      <dsp:txXfrm>
        <a:off x="4719000" y="4580063"/>
        <a:ext cx="6260034" cy="1872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0EBE5-7903-443D-8C23-F8422D235098}">
      <dsp:nvSpPr>
        <dsp:cNvPr id="0" name=""/>
        <dsp:cNvSpPr/>
      </dsp:nvSpPr>
      <dsp:spPr>
        <a:xfrm>
          <a:off x="217788" y="0"/>
          <a:ext cx="8857814" cy="35768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24AE2B-CEB9-4E55-9ECC-A1727951EBB3}">
      <dsp:nvSpPr>
        <dsp:cNvPr id="0" name=""/>
        <dsp:cNvSpPr/>
      </dsp:nvSpPr>
      <dsp:spPr>
        <a:xfrm>
          <a:off x="1572" y="747974"/>
          <a:ext cx="2887102" cy="2080925"/>
        </a:xfrm>
        <a:prstGeom prst="roundRect">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N</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hiệt độ cao nhất khoảng </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15</a:t>
          </a:r>
          <a:r>
            <a:rPr lang="vi-VN" sz="2400" b="1" kern="1200" baseline="30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0</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 thấp nhất khoảng </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7</a:t>
          </a:r>
          <a:r>
            <a:rPr lang="vi-VN" sz="2400" b="1" kern="1200" baseline="30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0</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C</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2400" b="1" kern="1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dsp:txBody>
      <dsp:txXfrm>
        <a:off x="103154" y="849556"/>
        <a:ext cx="2683938" cy="1877761"/>
      </dsp:txXfrm>
    </dsp:sp>
    <dsp:sp modelId="{28786EA9-179E-4B52-B4C1-DC6C45B66279}">
      <dsp:nvSpPr>
        <dsp:cNvPr id="0" name=""/>
        <dsp:cNvSpPr/>
      </dsp:nvSpPr>
      <dsp:spPr>
        <a:xfrm>
          <a:off x="3203144" y="747974"/>
          <a:ext cx="2887102" cy="2080925"/>
        </a:xfrm>
        <a:prstGeom prst="roundRect">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ượng mưa trung bình năm </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1416</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mm</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dsp:txBody>
      <dsp:txXfrm>
        <a:off x="3304726" y="849556"/>
        <a:ext cx="2683938" cy="1877761"/>
      </dsp:txXfrm>
    </dsp:sp>
    <dsp:sp modelId="{83A157CC-7BF2-4C27-BA33-6B15FC8ABA63}">
      <dsp:nvSpPr>
        <dsp:cNvPr id="0" name=""/>
        <dsp:cNvSpPr/>
      </dsp:nvSpPr>
      <dsp:spPr>
        <a:xfrm>
          <a:off x="6404715" y="747974"/>
          <a:ext cx="2887102" cy="2080925"/>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len</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-xi-a </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đới</a:t>
          </a:r>
          <a:r>
            <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k</a:t>
          </a:r>
          <a:r>
            <a:rPr lang="vi-VN"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hí hậu khí hậu ôn đới do có nhiệt độ trung bình, lượng mưa khá lớn nhưng dưới 1500mm.</a:t>
          </a:r>
          <a:endParaRPr lang="en-US" sz="2400" b="1"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dsp:txBody>
      <dsp:txXfrm>
        <a:off x="6506297" y="849556"/>
        <a:ext cx="2683938" cy="18777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26507A15-3DCC-4042-9548-92E0C18DC2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B1C5F1CB-7F26-424F-9554-7C3381F35DD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2BFCED9D-13FB-463C-AC0B-A769F1530187}" type="datetimeFigureOut">
              <a:rPr lang="zh-CN" altLang="en-US"/>
              <a:pPr>
                <a:defRPr/>
              </a:pPr>
              <a:t>2021/8/22</a:t>
            </a:fld>
            <a:endParaRPr lang="zh-CN" altLang="en-US"/>
          </a:p>
        </p:txBody>
      </p:sp>
      <p:sp>
        <p:nvSpPr>
          <p:cNvPr id="4" name="幻灯片图像占位符 3">
            <a:extLst>
              <a:ext uri="{FF2B5EF4-FFF2-40B4-BE49-F238E27FC236}">
                <a16:creationId xmlns:a16="http://schemas.microsoft.com/office/drawing/2014/main" id="{93EA99C1-B0A2-49CC-870C-9E825AC10643}"/>
              </a:ext>
            </a:extLst>
          </p:cNvPr>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B66D9A79-F0A5-46E6-B3D8-2989774F4BE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6C80D0C7-87B0-4C3D-B599-903652D9D3D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id="{FFFF3BAF-C786-4BDD-B78A-E399D1CF8AF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5623E992-C9B8-42C2-B8BD-237B252C4BC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FC4944E3-A308-42AB-8376-D3100D04E0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9B6DE92-DC10-4AFD-BA3B-B0DF61153E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0964" name="灯片编号占位符 3">
            <a:extLst>
              <a:ext uri="{FF2B5EF4-FFF2-40B4-BE49-F238E27FC236}">
                <a16:creationId xmlns:a16="http://schemas.microsoft.com/office/drawing/2014/main" id="{1B6BEF49-3F16-4F45-9E5E-9F21D34027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6A8A8D1B-C227-48F5-A883-40619D07C226}" type="slidenum">
              <a:rPr lang="zh-CN" altLang="en-US"/>
              <a:pPr fontAlgn="base">
                <a:spcBef>
                  <a:spcPct val="0"/>
                </a:spcBef>
                <a:spcAft>
                  <a:spcPct val="0"/>
                </a:spcAft>
              </a:pPr>
              <a:t>1</a:t>
            </a:fld>
            <a:endParaRPr lang="zh-CN" altLang="en-US"/>
          </a:p>
        </p:txBody>
      </p:sp>
    </p:spTree>
    <p:extLst>
      <p:ext uri="{BB962C8B-B14F-4D97-AF65-F5344CB8AC3E}">
        <p14:creationId xmlns:p14="http://schemas.microsoft.com/office/powerpoint/2010/main" val="16176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42B65176-081B-49B4-BE0B-B924032314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CF5CAFCE-F47D-43E2-894C-9817F1EC4C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1204" name="灯片编号占位符 3">
            <a:extLst>
              <a:ext uri="{FF2B5EF4-FFF2-40B4-BE49-F238E27FC236}">
                <a16:creationId xmlns:a16="http://schemas.microsoft.com/office/drawing/2014/main" id="{BD1BDA04-5ABF-44FD-9B97-3707F84732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C7E6105A-8B29-4A5A-B26E-A0132B917E75}" type="slidenum">
              <a:rPr lang="zh-CN" altLang="en-US"/>
              <a:pPr fontAlgn="base">
                <a:spcBef>
                  <a:spcPct val="0"/>
                </a:spcBef>
                <a:spcAft>
                  <a:spcPct val="0"/>
                </a:spcAft>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9DD91CFE-D259-4ADD-9FB0-08DE584245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E7B005D2-3C76-4E4A-B451-061C88A96A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3252" name="灯片编号占位符 3">
            <a:extLst>
              <a:ext uri="{FF2B5EF4-FFF2-40B4-BE49-F238E27FC236}">
                <a16:creationId xmlns:a16="http://schemas.microsoft.com/office/drawing/2014/main" id="{00302402-8754-443D-9EC5-A50DF11D0D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72796D70-C727-47AA-8ED5-3D20AEF5D0D9}" type="slidenum">
              <a:rPr lang="zh-CN" altLang="en-US"/>
              <a:pPr fontAlgn="base">
                <a:spcBef>
                  <a:spcPct val="0"/>
                </a:spcBef>
                <a:spcAft>
                  <a:spcPct val="0"/>
                </a:spcAft>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0C516993-B013-4709-9259-9D22FD7B15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B34D9C03-BF16-473E-878D-6BDB97EEB4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59396" name="灯片编号占位符 3">
            <a:extLst>
              <a:ext uri="{FF2B5EF4-FFF2-40B4-BE49-F238E27FC236}">
                <a16:creationId xmlns:a16="http://schemas.microsoft.com/office/drawing/2014/main" id="{1F6B5876-A6B5-44EE-9FD4-35AE9298CE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E375522D-69DD-404B-BF54-3F74B7445556}" type="slidenum">
              <a:rPr lang="zh-CN" altLang="en-US"/>
              <a:pPr fontAlgn="base">
                <a:spcBef>
                  <a:spcPct val="0"/>
                </a:spcBef>
                <a:spcAft>
                  <a:spcPct val="0"/>
                </a:spcAft>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0CE7B183-23A0-4552-B37C-B72D7B4ED8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BB91B2C2-1ADC-4D63-B6A8-2C849C43F1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5540" name="灯片编号占位符 3">
            <a:extLst>
              <a:ext uri="{FF2B5EF4-FFF2-40B4-BE49-F238E27FC236}">
                <a16:creationId xmlns:a16="http://schemas.microsoft.com/office/drawing/2014/main" id="{1775B3FE-4AF5-400F-B222-B6D700931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82EEB563-3A79-4389-A764-6C485B24ABD0}" type="slidenum">
              <a:rPr lang="zh-CN" altLang="en-US"/>
              <a:pPr fontAlgn="base">
                <a:spcBef>
                  <a:spcPct val="0"/>
                </a:spcBef>
                <a:spcAft>
                  <a:spcPct val="0"/>
                </a:spcAft>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a:extLst>
              <a:ext uri="{FF2B5EF4-FFF2-40B4-BE49-F238E27FC236}">
                <a16:creationId xmlns:a16="http://schemas.microsoft.com/office/drawing/2014/main" id="{9F662A9E-ACFC-410E-83E8-7C5C74775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a:extLst>
              <a:ext uri="{FF2B5EF4-FFF2-40B4-BE49-F238E27FC236}">
                <a16:creationId xmlns:a16="http://schemas.microsoft.com/office/drawing/2014/main" id="{93CC404B-E4A9-4AFA-A7DA-AE4DCC1651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68612" name="灯片编号占位符 3">
            <a:extLst>
              <a:ext uri="{FF2B5EF4-FFF2-40B4-BE49-F238E27FC236}">
                <a16:creationId xmlns:a16="http://schemas.microsoft.com/office/drawing/2014/main" id="{5C8C7A6D-ABC4-417A-902E-44807CA87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D790A56D-3C14-4C8B-B03C-279E92C47D80}" type="slidenum">
              <a:rPr lang="zh-CN" altLang="en-US"/>
              <a:pPr fontAlgn="base">
                <a:spcBef>
                  <a:spcPct val="0"/>
                </a:spcBef>
                <a:spcAft>
                  <a:spcPct val="0"/>
                </a:spcAft>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id="{8CECFC95-E581-4B0A-9EE8-A67C4E609D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a:extLst>
              <a:ext uri="{FF2B5EF4-FFF2-40B4-BE49-F238E27FC236}">
                <a16:creationId xmlns:a16="http://schemas.microsoft.com/office/drawing/2014/main" id="{CA82E8FF-72ED-4A5D-AD54-555E7613D6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70660" name="灯片编号占位符 3">
            <a:extLst>
              <a:ext uri="{FF2B5EF4-FFF2-40B4-BE49-F238E27FC236}">
                <a16:creationId xmlns:a16="http://schemas.microsoft.com/office/drawing/2014/main" id="{89F095A0-09D7-43D6-A961-5A19751BB7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A516ACA8-5F17-4383-9BC5-76D400E8E0A8}" type="slidenum">
              <a:rPr lang="zh-CN" altLang="en-US"/>
              <a:pPr fontAlgn="base">
                <a:spcBef>
                  <a:spcPct val="0"/>
                </a:spcBef>
                <a:spcAft>
                  <a:spcPct val="0"/>
                </a:spcAft>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1849841-F3EB-4E2D-8DEA-43BAFFB6A57C}"/>
              </a:ext>
            </a:extLst>
          </p:cNvPr>
          <p:cNvSpPr>
            <a:spLocks noGrp="1"/>
          </p:cNvSpPr>
          <p:nvPr>
            <p:ph type="dt" sz="half" idx="10"/>
          </p:nvPr>
        </p:nvSpPr>
        <p:spPr/>
        <p:txBody>
          <a:bodyPr/>
          <a:lstStyle>
            <a:lvl1pPr>
              <a:defRPr/>
            </a:lvl1pPr>
          </a:lstStyle>
          <a:p>
            <a:pPr>
              <a:defRPr/>
            </a:pPr>
            <a:fld id="{B73436C2-3A12-4CF3-9955-A39FC936B640}"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FF6A6E8B-1BB6-43C6-A6AF-6BC5D7C72CB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AB1B99A-ACA7-478D-AD2A-59134DC19645}"/>
              </a:ext>
            </a:extLst>
          </p:cNvPr>
          <p:cNvSpPr>
            <a:spLocks noGrp="1"/>
          </p:cNvSpPr>
          <p:nvPr>
            <p:ph type="sldNum" sz="quarter" idx="12"/>
          </p:nvPr>
        </p:nvSpPr>
        <p:spPr/>
        <p:txBody>
          <a:bodyPr/>
          <a:lstStyle>
            <a:lvl1pPr>
              <a:defRPr/>
            </a:lvl1pPr>
          </a:lstStyle>
          <a:p>
            <a:pPr>
              <a:defRPr/>
            </a:pPr>
            <a:fld id="{381924DF-19F1-46D5-A9D6-6CDF64088C83}" type="slidenum">
              <a:rPr lang="zh-CN" altLang="en-US"/>
              <a:pPr>
                <a:defRPr/>
              </a:pPr>
              <a:t>‹#›</a:t>
            </a:fld>
            <a:endParaRPr lang="zh-CN" altLang="en-US"/>
          </a:p>
        </p:txBody>
      </p:sp>
    </p:spTree>
    <p:extLst>
      <p:ext uri="{BB962C8B-B14F-4D97-AF65-F5344CB8AC3E}">
        <p14:creationId xmlns:p14="http://schemas.microsoft.com/office/powerpoint/2010/main" val="251979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13B3D5-5436-4506-8052-3A68802593C5}"/>
              </a:ext>
            </a:extLst>
          </p:cNvPr>
          <p:cNvSpPr>
            <a:spLocks noGrp="1"/>
          </p:cNvSpPr>
          <p:nvPr>
            <p:ph type="dt" sz="half" idx="10"/>
          </p:nvPr>
        </p:nvSpPr>
        <p:spPr/>
        <p:txBody>
          <a:bodyPr/>
          <a:lstStyle>
            <a:lvl1pPr>
              <a:defRPr/>
            </a:lvl1pPr>
          </a:lstStyle>
          <a:p>
            <a:pPr>
              <a:defRPr/>
            </a:pPr>
            <a:fld id="{D9B437E9-9B4F-41CD-87A0-0C826DBAC501}"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0B957386-1967-4153-9C98-5E79CEEB1B5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91D0A57-EF74-4565-A8CB-9078A48136D2}"/>
              </a:ext>
            </a:extLst>
          </p:cNvPr>
          <p:cNvSpPr>
            <a:spLocks noGrp="1"/>
          </p:cNvSpPr>
          <p:nvPr>
            <p:ph type="sldNum" sz="quarter" idx="12"/>
          </p:nvPr>
        </p:nvSpPr>
        <p:spPr/>
        <p:txBody>
          <a:bodyPr/>
          <a:lstStyle>
            <a:lvl1pPr>
              <a:defRPr/>
            </a:lvl1pPr>
          </a:lstStyle>
          <a:p>
            <a:pPr>
              <a:defRPr/>
            </a:pPr>
            <a:fld id="{C270CA0A-9095-4CFB-92D5-99B8FC6F824B}" type="slidenum">
              <a:rPr lang="zh-CN" altLang="en-US"/>
              <a:pPr>
                <a:defRPr/>
              </a:pPr>
              <a:t>‹#›</a:t>
            </a:fld>
            <a:endParaRPr lang="zh-CN" altLang="en-US"/>
          </a:p>
        </p:txBody>
      </p:sp>
    </p:spTree>
    <p:extLst>
      <p:ext uri="{BB962C8B-B14F-4D97-AF65-F5344CB8AC3E}">
        <p14:creationId xmlns:p14="http://schemas.microsoft.com/office/powerpoint/2010/main" val="2708922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CDF2647-C66C-4E81-A7BF-4DA91B64BD1F}"/>
              </a:ext>
            </a:extLst>
          </p:cNvPr>
          <p:cNvSpPr>
            <a:spLocks noGrp="1"/>
          </p:cNvSpPr>
          <p:nvPr>
            <p:ph type="dt" sz="half" idx="10"/>
          </p:nvPr>
        </p:nvSpPr>
        <p:spPr/>
        <p:txBody>
          <a:bodyPr/>
          <a:lstStyle>
            <a:lvl1pPr>
              <a:defRPr/>
            </a:lvl1pPr>
          </a:lstStyle>
          <a:p>
            <a:pPr>
              <a:defRPr/>
            </a:pPr>
            <a:fld id="{BD62C45C-CFD9-4A41-925F-A451FFD92494}"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CCD24D49-6744-4540-B5E9-9789A92CDB2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B213EC-3E32-49DB-A8B4-7417071B0454}"/>
              </a:ext>
            </a:extLst>
          </p:cNvPr>
          <p:cNvSpPr>
            <a:spLocks noGrp="1"/>
          </p:cNvSpPr>
          <p:nvPr>
            <p:ph type="sldNum" sz="quarter" idx="12"/>
          </p:nvPr>
        </p:nvSpPr>
        <p:spPr/>
        <p:txBody>
          <a:bodyPr/>
          <a:lstStyle>
            <a:lvl1pPr>
              <a:defRPr/>
            </a:lvl1pPr>
          </a:lstStyle>
          <a:p>
            <a:pPr>
              <a:defRPr/>
            </a:pPr>
            <a:fld id="{D233DFE2-E981-4ECC-8ED8-2DB1F0C03307}" type="slidenum">
              <a:rPr lang="zh-CN" altLang="en-US"/>
              <a:pPr>
                <a:defRPr/>
              </a:pPr>
              <a:t>‹#›</a:t>
            </a:fld>
            <a:endParaRPr lang="zh-CN" altLang="en-US"/>
          </a:p>
        </p:txBody>
      </p:sp>
    </p:spTree>
    <p:extLst>
      <p:ext uri="{BB962C8B-B14F-4D97-AF65-F5344CB8AC3E}">
        <p14:creationId xmlns:p14="http://schemas.microsoft.com/office/powerpoint/2010/main" val="2523181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1B20F306-CF46-465E-A3E0-2288D0CCC2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8A1F8BD1-91E5-4429-BB74-96616310998F}"/>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A220ABCA-C14C-4958-82F8-DC935961CF93}"/>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57643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8AA27831-241E-49B8-A6DD-221E93AFE079}"/>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33774E77-8571-47AC-B86C-6A2259B6F3D6}"/>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97CFFE0D-93D4-4D3B-BB0E-172A954D2CD2}"/>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7B2DD6A8-E368-4E5D-988C-4449ADA9BE4D}"/>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ED8DC5DA-B422-4C33-A771-9B6431EF9755}"/>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E7FC5550-906B-4A74-9D74-5E6464A8E988}"/>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B53606B4-D760-4EC2-A739-D274B3F37AAE}"/>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9E6348E9-C6CE-435F-B77E-D6EAB2A6BED3}"/>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7CEAAB09-9C2D-4FCA-B395-5E4E5AB2330A}"/>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ED1D7EA9-EE6C-4431-BF0A-4436A6748878}"/>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CDB3E75F-9E6E-4C5D-9F08-537763DD7B54}"/>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14FD456A-1C65-4481-9E44-05E6C07DA374}"/>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8D05E975-0F18-43E0-92B8-33A477352D0F}"/>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B5EFDD8E-598F-4515-81F5-3B8C7A4D1DD6}"/>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CA96583A-446A-4DF5-9377-A30A68C371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07712AA4-BB93-46CA-9B1B-311FD71CB2EB}"/>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6F298683-9359-43B5-8880-60BD4C664A9A}"/>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AA89CB64-92FE-48B9-9CC1-BB4D64A01859}"/>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35F5585E-3394-41D8-9EAD-030038E06BD1}"/>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78571B3C-B7AD-490A-B7B8-18515BA68612}"/>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C44C88C6-A658-492C-8C58-83C154E70DCA}" type="slidenum">
              <a:rPr lang="en-JM"/>
              <a:pPr>
                <a:defRPr/>
              </a:pPr>
              <a:t>‹#›</a:t>
            </a:fld>
            <a:endParaRPr lang="en-JM" dirty="0"/>
          </a:p>
        </p:txBody>
      </p:sp>
    </p:spTree>
    <p:extLst>
      <p:ext uri="{BB962C8B-B14F-4D97-AF65-F5344CB8AC3E}">
        <p14:creationId xmlns:p14="http://schemas.microsoft.com/office/powerpoint/2010/main" val="135192790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A9B8725-18C0-4679-BE6A-7A595ACB6843}"/>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7198DD09-9208-4806-B6F6-2DBB1006916D}"/>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224447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DC037A88-6DC6-4DE2-B3FB-9B02AC08FC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9CF557B9-E81D-49F5-AD9C-94C466A08F0F}"/>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65516347-BC5E-43CF-8B3A-EA4BA5CDFE0A}"/>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119967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45A30FF1-DBE6-44A8-BCE5-747AF32FFC6E}"/>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7EEFE803-1CD9-41EF-B2D4-335DB2CBEBF6}"/>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59A0597F-6511-46CC-90B1-6DA9079EB83E}"/>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DE2F4F8E-0CA6-4710-9E96-5A2B1C8A2E09}"/>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13809B64-485E-4F66-873B-DEC7CB6D9088}"/>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6ACD6564-7E1D-46EC-81DC-6B2E67904DCD}"/>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BD604136-634F-4DE6-AD7C-F8D31B5D64EF}"/>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071F47A5-46DE-4880-B68E-4E46EC5A12A0}"/>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1B63521D-2271-4057-9B16-ACBB70A15FD2}"/>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E282C022-0E0D-4211-A176-80C3543E14BA}"/>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427948FC-AE18-4F05-86F8-6659A63B116A}"/>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16403BC0-406D-454A-A735-D269763966F9}"/>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B3CCF76C-B499-4839-9B6C-0405DBA571DC}"/>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C1E0FD34-338C-4482-9673-84382BAFCE6A}"/>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F17B16B4-D374-46E6-8E7E-7319066959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586A526E-B539-4A79-B77B-44E623597955}"/>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C335A107-AA59-4CBE-BBED-73B30523FF24}"/>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79FA7AF9-7DC9-4829-AEB0-DF10DE5386D4}"/>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8DD8B926-F9C4-47EB-9741-63337274C3F7}"/>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9BE26F88-A580-4648-925E-17D758920F4C}"/>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029118A8-E4D1-4300-A40D-6C1B6D9A8E73}" type="slidenum">
              <a:rPr lang="en-JM"/>
              <a:pPr>
                <a:defRPr/>
              </a:pPr>
              <a:t>‹#›</a:t>
            </a:fld>
            <a:endParaRPr lang="en-JM" dirty="0"/>
          </a:p>
        </p:txBody>
      </p:sp>
    </p:spTree>
    <p:extLst>
      <p:ext uri="{BB962C8B-B14F-4D97-AF65-F5344CB8AC3E}">
        <p14:creationId xmlns:p14="http://schemas.microsoft.com/office/powerpoint/2010/main" val="16150586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14CC630-E630-4CDD-B21F-9839CEFDCF0A}"/>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204AA201-EA56-4D6C-A03F-B02CC4789210}"/>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102421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3FE0B846-7AA2-46BB-B647-A06B4977BF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75A85D4E-1400-4C97-8ECA-52F9AD0AB837}"/>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9F15BD10-305E-4F1A-9C70-2989D6728E35}"/>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2221764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65D32110-766F-494A-ABA1-7ACE20BA659C}"/>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1756C874-2B01-4EC5-9259-A712DCB25A68}"/>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BE6B102F-5C0B-4C20-9753-F7EEF388C0D1}"/>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20734C54-AA86-4756-B301-0D7723E4431A}"/>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C1A4432C-4205-42C3-A7B6-5118C9868935}"/>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5334ABBC-FF0F-4E04-9643-196C9A39EF14}"/>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6A3BB104-6703-4F8E-88AB-BA0B75B69AE6}"/>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28235616-1653-4ABB-9995-408EED692A25}"/>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D6372B3F-9649-48A4-82ED-3DD1639CAA2D}"/>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26AFC9BD-06C6-40E4-BB64-D2D998EDF48F}"/>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DFD800DC-C005-4F56-97FD-721112619C10}"/>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F58207D2-8AC0-4E83-BC0F-3BE23C2694EA}"/>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CE5425F7-2B04-446B-9CAC-990DDAD8B36C}"/>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520F45A3-A1CE-4112-8DC7-4C5D53D29717}"/>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0FA2798C-1326-406F-ADC9-C7D7BB4C4C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B6A9AB42-ED42-404F-922E-18100A6A32C9}"/>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BE2D6F8D-D91E-438E-BE19-704E976AB601}"/>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E7B92A0C-8862-464D-A94E-3E1A5641A405}"/>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BEC60CDC-1701-4870-A8E8-329E7299129F}"/>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EDC43FBD-CB6F-4113-9E16-F2780B8CC6B4}"/>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B9C84263-5773-446C-8CFC-1584867635AA}" type="slidenum">
              <a:rPr lang="en-JM"/>
              <a:pPr>
                <a:defRPr/>
              </a:pPr>
              <a:t>‹#›</a:t>
            </a:fld>
            <a:endParaRPr lang="en-JM" dirty="0"/>
          </a:p>
        </p:txBody>
      </p:sp>
    </p:spTree>
    <p:extLst>
      <p:ext uri="{BB962C8B-B14F-4D97-AF65-F5344CB8AC3E}">
        <p14:creationId xmlns:p14="http://schemas.microsoft.com/office/powerpoint/2010/main" val="180178860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C0E707-8067-423D-B9A6-F7E1ECCFC674}"/>
              </a:ext>
            </a:extLst>
          </p:cNvPr>
          <p:cNvSpPr>
            <a:spLocks noGrp="1"/>
          </p:cNvSpPr>
          <p:nvPr>
            <p:ph type="dt" sz="half" idx="10"/>
          </p:nvPr>
        </p:nvSpPr>
        <p:spPr/>
        <p:txBody>
          <a:bodyPr/>
          <a:lstStyle>
            <a:lvl1pPr>
              <a:defRPr/>
            </a:lvl1pPr>
          </a:lstStyle>
          <a:p>
            <a:pPr>
              <a:defRPr/>
            </a:pPr>
            <a:fld id="{BEBB5AAC-0758-4FFC-BE52-53F0DBE56BF2}"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BB5C78BB-1BF2-47BB-9391-D8C2CB40883B}"/>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982708A-E9C5-42F3-96B2-474D613C4B69}"/>
              </a:ext>
            </a:extLst>
          </p:cNvPr>
          <p:cNvSpPr>
            <a:spLocks noGrp="1"/>
          </p:cNvSpPr>
          <p:nvPr>
            <p:ph type="sldNum" sz="quarter" idx="12"/>
          </p:nvPr>
        </p:nvSpPr>
        <p:spPr/>
        <p:txBody>
          <a:bodyPr/>
          <a:lstStyle>
            <a:lvl1pPr>
              <a:defRPr/>
            </a:lvl1pPr>
          </a:lstStyle>
          <a:p>
            <a:pPr>
              <a:defRPr/>
            </a:pPr>
            <a:fld id="{52480F3B-44BE-458D-A53E-597A8BC7ABAA}" type="slidenum">
              <a:rPr lang="zh-CN" altLang="en-US"/>
              <a:pPr>
                <a:defRPr/>
              </a:pPr>
              <a:t>‹#›</a:t>
            </a:fld>
            <a:endParaRPr lang="zh-CN" altLang="en-US"/>
          </a:p>
        </p:txBody>
      </p:sp>
    </p:spTree>
    <p:extLst>
      <p:ext uri="{BB962C8B-B14F-4D97-AF65-F5344CB8AC3E}">
        <p14:creationId xmlns:p14="http://schemas.microsoft.com/office/powerpoint/2010/main" val="429256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CC84948-77C0-497B-A3A8-937C1A74C8EE}"/>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DB45EAC7-32BB-4E8F-AF16-FECA8A84D020}"/>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3457145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66991268-CE31-4BCB-8917-396A722E41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FC816506-E46F-4230-846F-0F2EA0288105}"/>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72358564-C17E-4BB8-BEF9-DE36A7A19773}"/>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818488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43516006-A62A-420A-847B-E8BBCAF4743C}"/>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7E24BC86-3D82-4313-8F2C-4ADEF848BBF6}"/>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90C5C60D-A847-42E8-B6D2-EDC901EC6E97}"/>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EF850121-91D2-48AA-8A4E-D99971434D67}"/>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FE9BDA64-D08A-43D5-BDED-68C51AD86804}"/>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290A4ADD-1998-4537-BBE3-924969A024F0}"/>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7933281C-3CEF-4FA3-AC64-BAD68AD05D4F}"/>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96AF018E-0B8E-4B06-A0E5-ED5B733AE7E0}"/>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3CFDDCA0-093B-4345-9F5F-0D8C6B50FCA3}"/>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0937A1D8-C2F8-40D4-9EAA-F818EDE1F530}"/>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210DD702-4E85-4AFA-A643-90C9FC176B7C}"/>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3542549D-0D7B-4A6E-AA74-D7ED3F367F95}"/>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B39F1B6E-9DCC-4BAB-ABDF-00F227F043C1}"/>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68DEECCF-FCDA-4507-BEF3-E416D0CD3599}"/>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1C49A535-4978-43FE-8A92-AEF48560E3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00AB001F-6777-4EEA-9CCC-7F0CBCE5E8F0}"/>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679CB285-8F48-4779-9B68-1B754825DAB4}"/>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1037EA8A-52AF-46F6-AA54-A9E5D93E9872}"/>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D49C663F-9121-4612-BFF2-F30955B73C05}"/>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A34C0905-D45D-490A-816A-9F4E8B1CB2C1}"/>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45625662-A6D7-4BA4-A3AE-BE5FFD304EF1}" type="slidenum">
              <a:rPr lang="en-JM"/>
              <a:pPr>
                <a:defRPr/>
              </a:pPr>
              <a:t>‹#›</a:t>
            </a:fld>
            <a:endParaRPr lang="en-JM" dirty="0"/>
          </a:p>
        </p:txBody>
      </p:sp>
    </p:spTree>
    <p:extLst>
      <p:ext uri="{BB962C8B-B14F-4D97-AF65-F5344CB8AC3E}">
        <p14:creationId xmlns:p14="http://schemas.microsoft.com/office/powerpoint/2010/main" val="93139185"/>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6734359A-6452-4314-A884-C7BFB6AA4D05}"/>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5A12A678-87B3-4CC9-93FA-A018847BB602}"/>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1932042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3DA8C5B3-281B-4620-81C4-07B755D293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89CF2E68-0FFD-42FA-8C7F-736B8604B0CA}"/>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2F772767-881A-4CF6-B8BC-30C76AD922FD}"/>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309070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6C951643-E9FA-455F-8438-4046614A0229}"/>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CE7CA7FE-F582-4B66-8E71-7C6A679D357A}"/>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3A92B66F-F6E6-4B2E-98B7-59756AB462B4}"/>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FF30A475-9FA6-4B6B-B812-F3F6C6739E5D}"/>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BFA33576-05DE-46D2-9399-9722AF3632E2}"/>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DD7110CD-3945-45C0-89BC-C51FFCE1A345}"/>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049CDE0C-876F-4C2C-B537-D28E472C92E1}"/>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AE198BF5-B258-46B6-8FF7-7C687BCAFDAD}"/>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DFCD9786-6034-4863-9CC5-1D82E1A69AF1}"/>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3C6FFB5F-E4A9-4BB4-AC13-11641ACAC64E}"/>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72E052FA-157F-4E88-B571-EB8891B0D813}"/>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C7D8E5DC-E172-477A-A859-3F129C72EF70}"/>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E2AF5082-DDDC-484C-BF73-FDFB3904E7B7}"/>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D9765DC0-C8AA-4F0E-8AA7-83C004534674}"/>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BAD39C40-19D4-42A4-8AD5-360999CBEC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CAC37206-9F28-45D3-B796-F535C61D624A}"/>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3D808C30-3FF5-4E92-A035-D5036967D87E}"/>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1268205A-E682-440C-AD49-D747F4C6BB14}"/>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F4A1041A-DC7E-4D33-9C80-930E813C9C9D}"/>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66202D55-4C0D-4756-8983-B61218D2A9A2}"/>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FF9ADBB4-2F23-4A65-BF55-D1A1FDDC4508}" type="slidenum">
              <a:rPr lang="en-JM"/>
              <a:pPr>
                <a:defRPr/>
              </a:pPr>
              <a:t>‹#›</a:t>
            </a:fld>
            <a:endParaRPr lang="en-JM" dirty="0"/>
          </a:p>
        </p:txBody>
      </p:sp>
    </p:spTree>
    <p:extLst>
      <p:ext uri="{BB962C8B-B14F-4D97-AF65-F5344CB8AC3E}">
        <p14:creationId xmlns:p14="http://schemas.microsoft.com/office/powerpoint/2010/main" val="800009622"/>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4B076DF-7D80-49A6-8AE6-38E310E4CC3E}"/>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00201D58-A733-423C-AB71-C70F51266C5B}"/>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1376941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36F42128-73F1-447D-8CC1-74825F9086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FCC3C5AC-E29E-4265-AAD3-D47D47712932}"/>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7868EFE2-D29B-4423-8BC4-2A56BE0D1942}"/>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1462469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05A2DA57-D550-4C4B-A1A6-0AAAF0DA94FB}"/>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B90DD672-D560-4DCA-8531-69C3D99DA314}"/>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30F55BE1-3AF4-4798-86AE-23E785EFA895}"/>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4AFA3120-DE18-4F82-BB92-F2CF3E6CEA3E}"/>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81F34F2B-FFEE-4C64-901A-00429FA58A16}"/>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D9525F45-A808-4F89-9D83-F34B127AC8BE}"/>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2644BBD1-C06E-4423-886D-293AE9A8667C}"/>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4222E0E4-53E3-43C7-8A1D-FFF860BA27CE}"/>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CA58676F-46D4-4791-8729-F2FFF33CFD34}"/>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01FF45BD-FE0D-4C9B-B965-6AA508C095CB}"/>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C1965380-83DB-446B-9124-79249CADDBB5}"/>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768982DD-8190-43F8-BC6E-0A876786D182}"/>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D2061BC9-732D-492D-BC14-209BDE79A3F9}"/>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D3F6C28A-9B5C-4FCA-8EB5-185D2A13BBD0}"/>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52AEE2F5-2226-4113-8B1E-A1A88FC998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4D391DF0-CDEA-4170-9E33-A324D90F9AC5}"/>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967F0B8B-9244-4169-834B-D5565F1C21D2}"/>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57C19188-200F-4B90-B7B4-82692E5B067B}"/>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C34881D9-6C7B-4C50-93C2-19F3AA45BDE0}"/>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BA29799D-9355-49E8-A27A-8ADB7B5A5A25}"/>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40B6E08B-8596-46C4-BFA8-8CBF8395C123}" type="slidenum">
              <a:rPr lang="en-JM"/>
              <a:pPr>
                <a:defRPr/>
              </a:pPr>
              <a:t>‹#›</a:t>
            </a:fld>
            <a:endParaRPr lang="en-JM" dirty="0"/>
          </a:p>
        </p:txBody>
      </p:sp>
    </p:spTree>
    <p:extLst>
      <p:ext uri="{BB962C8B-B14F-4D97-AF65-F5344CB8AC3E}">
        <p14:creationId xmlns:p14="http://schemas.microsoft.com/office/powerpoint/2010/main" val="260243595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56C6E9BC-59C3-4A07-957C-0368D0CEE762}"/>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3458C05C-1C3B-42C6-9F4A-0C198420993A}"/>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353281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E11BEF-7EAA-4350-B952-73D218A45E5A}"/>
              </a:ext>
            </a:extLst>
          </p:cNvPr>
          <p:cNvSpPr>
            <a:spLocks noGrp="1"/>
          </p:cNvSpPr>
          <p:nvPr>
            <p:ph type="dt" sz="half" idx="10"/>
          </p:nvPr>
        </p:nvSpPr>
        <p:spPr/>
        <p:txBody>
          <a:bodyPr/>
          <a:lstStyle>
            <a:lvl1pPr>
              <a:defRPr/>
            </a:lvl1pPr>
          </a:lstStyle>
          <a:p>
            <a:pPr>
              <a:defRPr/>
            </a:pPr>
            <a:fld id="{E3F7784D-5390-49F5-8449-00FDC1709C54}"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8ED7DC28-9D4E-49C3-BA28-88123B9F7B2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42D39FA-DF81-42CA-895D-465977C90802}"/>
              </a:ext>
            </a:extLst>
          </p:cNvPr>
          <p:cNvSpPr>
            <a:spLocks noGrp="1"/>
          </p:cNvSpPr>
          <p:nvPr>
            <p:ph type="sldNum" sz="quarter" idx="12"/>
          </p:nvPr>
        </p:nvSpPr>
        <p:spPr/>
        <p:txBody>
          <a:bodyPr/>
          <a:lstStyle>
            <a:lvl1pPr>
              <a:defRPr/>
            </a:lvl1pPr>
          </a:lstStyle>
          <a:p>
            <a:pPr>
              <a:defRPr/>
            </a:pPr>
            <a:fld id="{62A72FA8-69C7-45C7-BACB-F49CC1084B08}" type="slidenum">
              <a:rPr lang="zh-CN" altLang="en-US"/>
              <a:pPr>
                <a:defRPr/>
              </a:pPr>
              <a:t>‹#›</a:t>
            </a:fld>
            <a:endParaRPr lang="zh-CN" altLang="en-US"/>
          </a:p>
        </p:txBody>
      </p:sp>
    </p:spTree>
    <p:extLst>
      <p:ext uri="{BB962C8B-B14F-4D97-AF65-F5344CB8AC3E}">
        <p14:creationId xmlns:p14="http://schemas.microsoft.com/office/powerpoint/2010/main" val="1971239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845BF987-7FC0-443B-A9F3-6FFAFEFB58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26FB343F-25CB-48D6-B973-C6FFDE279769}"/>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51A9DF37-6DC2-4693-A72D-6BF217692B4D}"/>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4136680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E47304DB-F091-4D55-A071-A8999936BCDC}"/>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1C5B3C00-A55B-48D3-9FA4-CFC76A4C0D18}"/>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34025E3F-1EAC-4642-874B-D06FDD72BAA2}"/>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128D7687-05E6-4B29-B1D4-BCE9D87AF40A}"/>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40F55823-2904-43E3-917F-D669671FBF1D}"/>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062A901A-2D9D-4AF2-8810-32A7CF49A33F}"/>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9CEF8ED7-E5BA-4829-8237-18DA3808A5A7}"/>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C6B8AAD3-F079-4E15-A9C8-3DDA3E4EE354}"/>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A02DC6C5-8234-4AFA-B0D0-85B81E022538}"/>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1E76EBA8-CC65-44DC-9B31-77D1E0B6940E}"/>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0BCFEBF5-DECF-4226-8C48-82FB20E9F4BE}"/>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90086979-833E-45CD-9088-CEFA00DD7C76}"/>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36A978E9-706D-48D2-8FAF-B7BB731E5CCF}"/>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0C3F0537-D98D-4932-BFDA-09B8BABBAE3C}"/>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3FA5B4B2-0FA8-46AF-B7EC-D23D6598DA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08163B44-0899-41D7-8070-969DB3EEA4BE}"/>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BAD2DE3E-B950-417E-BD49-C8EC3AF8F4DC}"/>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E2F3659D-0FB8-4010-9309-ECC06074F9E1}"/>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864692A1-26D1-4FEE-8945-94611190704E}"/>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F5692C08-3857-4F90-92E2-A271E60578C2}"/>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7FD3B59C-01FD-46B8-B335-ACEA8BA4B582}" type="slidenum">
              <a:rPr lang="en-JM"/>
              <a:pPr>
                <a:defRPr/>
              </a:pPr>
              <a:t>‹#›</a:t>
            </a:fld>
            <a:endParaRPr lang="en-JM" dirty="0"/>
          </a:p>
        </p:txBody>
      </p:sp>
    </p:spTree>
    <p:extLst>
      <p:ext uri="{BB962C8B-B14F-4D97-AF65-F5344CB8AC3E}">
        <p14:creationId xmlns:p14="http://schemas.microsoft.com/office/powerpoint/2010/main" val="579460050"/>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730497C6-3539-42F1-99F0-EF813E1E56D2}"/>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4C2CC519-6646-4071-A5FA-D7ECF0ED02D5}"/>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2694583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1" descr="hexa.png">
            <a:extLst>
              <a:ext uri="{FF2B5EF4-FFF2-40B4-BE49-F238E27FC236}">
                <a16:creationId xmlns:a16="http://schemas.microsoft.com/office/drawing/2014/main" id="{9E7ABD6A-BA9F-4893-9197-2A8F4A117C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B26C6AA6-8C42-4DE1-9468-93B328619FED}"/>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4" name="Footer Placeholder 4">
            <a:extLst>
              <a:ext uri="{FF2B5EF4-FFF2-40B4-BE49-F238E27FC236}">
                <a16:creationId xmlns:a16="http://schemas.microsoft.com/office/drawing/2014/main" id="{3C58E1A0-FB62-4940-86EA-C27CA4515B2F}"/>
              </a:ext>
            </a:extLst>
          </p:cNvPr>
          <p:cNvSpPr>
            <a:spLocks noGrp="1"/>
          </p:cNvSpPr>
          <p:nvPr>
            <p:ph type="ftr" sz="quarter" idx="11"/>
          </p:nvPr>
        </p:nvSpPr>
        <p:spPr/>
        <p:txBody>
          <a:bodyPr/>
          <a:lstStyle>
            <a:lvl1pPr>
              <a:defRPr/>
            </a:lvl1pPr>
          </a:lstStyle>
          <a:p>
            <a:pPr>
              <a:defRPr/>
            </a:pPr>
            <a:r>
              <a:rPr lang="en-JM"/>
              <a:t>WWW.DESIGNERSPARADISE.COM</a:t>
            </a:r>
            <a:endParaRPr lang="en-JM" dirty="0"/>
          </a:p>
        </p:txBody>
      </p:sp>
    </p:spTree>
    <p:extLst>
      <p:ext uri="{BB962C8B-B14F-4D97-AF65-F5344CB8AC3E}">
        <p14:creationId xmlns:p14="http://schemas.microsoft.com/office/powerpoint/2010/main" val="245315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3" name="直接连接符 6">
            <a:extLst>
              <a:ext uri="{FF2B5EF4-FFF2-40B4-BE49-F238E27FC236}">
                <a16:creationId xmlns:a16="http://schemas.microsoft.com/office/drawing/2014/main" id="{A4915522-A4FD-4D6E-B04F-1448AA114B2A}"/>
              </a:ext>
            </a:extLst>
          </p:cNvPr>
          <p:cNvCxnSpPr/>
          <p:nvPr userDrawn="1"/>
        </p:nvCxnSpPr>
        <p:spPr>
          <a:xfrm flipV="1">
            <a:off x="3024188" y="479425"/>
            <a:ext cx="83661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组合 7">
            <a:extLst>
              <a:ext uri="{FF2B5EF4-FFF2-40B4-BE49-F238E27FC236}">
                <a16:creationId xmlns:a16="http://schemas.microsoft.com/office/drawing/2014/main" id="{9B957059-8FFB-4B98-9CA9-F8004A059DDD}"/>
              </a:ext>
            </a:extLst>
          </p:cNvPr>
          <p:cNvGrpSpPr>
            <a:grpSpLocks/>
          </p:cNvGrpSpPr>
          <p:nvPr userDrawn="1"/>
        </p:nvGrpSpPr>
        <p:grpSpPr bwMode="auto">
          <a:xfrm>
            <a:off x="0" y="195263"/>
            <a:ext cx="3125788" cy="569912"/>
            <a:chOff x="0" y="194743"/>
            <a:chExt cx="3126179" cy="569433"/>
          </a:xfrm>
        </p:grpSpPr>
        <p:sp>
          <p:nvSpPr>
            <p:cNvPr id="5" name="圆角矩形 8">
              <a:extLst>
                <a:ext uri="{FF2B5EF4-FFF2-40B4-BE49-F238E27FC236}">
                  <a16:creationId xmlns:a16="http://schemas.microsoft.com/office/drawing/2014/main" id="{737D1A38-3E04-40DF-8604-2D6D16CD8B00}"/>
                </a:ext>
              </a:extLst>
            </p:cNvPr>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 name="组合 9">
              <a:extLst>
                <a:ext uri="{FF2B5EF4-FFF2-40B4-BE49-F238E27FC236}">
                  <a16:creationId xmlns:a16="http://schemas.microsoft.com/office/drawing/2014/main" id="{6A171442-AE33-498A-A5F9-434B13C33946}"/>
                </a:ext>
              </a:extLst>
            </p:cNvPr>
            <p:cNvGrpSpPr>
              <a:grpSpLocks/>
            </p:cNvGrpSpPr>
            <p:nvPr/>
          </p:nvGrpSpPr>
          <p:grpSpPr bwMode="auto">
            <a:xfrm>
              <a:off x="0" y="290669"/>
              <a:ext cx="424561" cy="355906"/>
              <a:chOff x="469900" y="728859"/>
              <a:chExt cx="424561" cy="355906"/>
            </a:xfrm>
          </p:grpSpPr>
          <p:sp>
            <p:nvSpPr>
              <p:cNvPr id="7" name="椭圆 10">
                <a:extLst>
                  <a:ext uri="{FF2B5EF4-FFF2-40B4-BE49-F238E27FC236}">
                    <a16:creationId xmlns:a16="http://schemas.microsoft.com/office/drawing/2014/main" id="{B230181D-4FF1-43C5-9898-B1B25365536D}"/>
                  </a:ext>
                </a:extLst>
              </p:cNvPr>
              <p:cNvSpPr/>
              <p:nvPr/>
            </p:nvSpPr>
            <p:spPr>
              <a:xfrm rot="16200000">
                <a:off x="737504" y="928677"/>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 name="椭圆 11">
                <a:extLst>
                  <a:ext uri="{FF2B5EF4-FFF2-40B4-BE49-F238E27FC236}">
                    <a16:creationId xmlns:a16="http://schemas.microsoft.com/office/drawing/2014/main" id="{66582E62-6841-4C1E-B531-7CED2D5BC1B1}"/>
                  </a:ext>
                </a:extLst>
              </p:cNvPr>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椭圆 12">
                <a:extLst>
                  <a:ext uri="{FF2B5EF4-FFF2-40B4-BE49-F238E27FC236}">
                    <a16:creationId xmlns:a16="http://schemas.microsoft.com/office/drawing/2014/main" id="{4E755809-DCA5-437E-9DE0-5615A385A49C}"/>
                  </a:ext>
                </a:extLst>
              </p:cNvPr>
              <p:cNvSpPr/>
              <p:nvPr/>
            </p:nvSpPr>
            <p:spPr>
              <a:xfrm rot="16200000">
                <a:off x="737504" y="728820"/>
                <a:ext cx="157030" cy="155594"/>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 name="椭圆 13">
                <a:extLst>
                  <a:ext uri="{FF2B5EF4-FFF2-40B4-BE49-F238E27FC236}">
                    <a16:creationId xmlns:a16="http://schemas.microsoft.com/office/drawing/2014/main" id="{0298F7F3-C9BE-4547-B076-01F05E4919F1}"/>
                  </a:ext>
                </a:extLst>
              </p:cNvPr>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1" name="圆角矩形 14">
                <a:extLst>
                  <a:ext uri="{FF2B5EF4-FFF2-40B4-BE49-F238E27FC236}">
                    <a16:creationId xmlns:a16="http://schemas.microsoft.com/office/drawing/2014/main" id="{A499EFE2-0DE4-4DF5-9DAA-414F94A4E9AE}"/>
                  </a:ext>
                </a:extLst>
              </p:cNvPr>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 name="圆角矩形 15">
                <a:extLst>
                  <a:ext uri="{FF2B5EF4-FFF2-40B4-BE49-F238E27FC236}">
                    <a16:creationId xmlns:a16="http://schemas.microsoft.com/office/drawing/2014/main" id="{544EE681-2F09-48B8-B4D8-36DF5DBF408B}"/>
                  </a:ext>
                </a:extLst>
              </p:cNvPr>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 name="圆角矩形 16">
                <a:extLst>
                  <a:ext uri="{FF2B5EF4-FFF2-40B4-BE49-F238E27FC236}">
                    <a16:creationId xmlns:a16="http://schemas.microsoft.com/office/drawing/2014/main" id="{75B87672-BB28-4F75-8BCD-37B83F040CF3}"/>
                  </a:ext>
                </a:extLst>
              </p:cNvPr>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圆角矩形 17">
                <a:extLst>
                  <a:ext uri="{FF2B5EF4-FFF2-40B4-BE49-F238E27FC236}">
                    <a16:creationId xmlns:a16="http://schemas.microsoft.com/office/drawing/2014/main" id="{8CC23232-5173-413A-99EF-B2F2E0B90E95}"/>
                  </a:ext>
                </a:extLst>
              </p:cNvPr>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grpSp>
        <p:nvGrpSpPr>
          <p:cNvPr id="15" name="组合 18">
            <a:extLst>
              <a:ext uri="{FF2B5EF4-FFF2-40B4-BE49-F238E27FC236}">
                <a16:creationId xmlns:a16="http://schemas.microsoft.com/office/drawing/2014/main" id="{D4A2B5AA-094F-4021-BC30-2FF8E5F1E22A}"/>
              </a:ext>
            </a:extLst>
          </p:cNvPr>
          <p:cNvGrpSpPr>
            <a:grpSpLocks/>
          </p:cNvGrpSpPr>
          <p:nvPr userDrawn="1"/>
        </p:nvGrpSpPr>
        <p:grpSpPr bwMode="auto">
          <a:xfrm>
            <a:off x="11352213" y="176213"/>
            <a:ext cx="838200" cy="742950"/>
            <a:chOff x="39833" y="101457"/>
            <a:chExt cx="838200" cy="743812"/>
          </a:xfrm>
        </p:grpSpPr>
        <p:grpSp>
          <p:nvGrpSpPr>
            <p:cNvPr id="16" name="组合 19">
              <a:extLst>
                <a:ext uri="{FF2B5EF4-FFF2-40B4-BE49-F238E27FC236}">
                  <a16:creationId xmlns:a16="http://schemas.microsoft.com/office/drawing/2014/main" id="{A3055956-B30E-4552-B346-48707C576958}"/>
                </a:ext>
              </a:extLst>
            </p:cNvPr>
            <p:cNvGrpSpPr>
              <a:grpSpLocks/>
            </p:cNvGrpSpPr>
            <p:nvPr userDrawn="1"/>
          </p:nvGrpSpPr>
          <p:grpSpPr bwMode="auto">
            <a:xfrm>
              <a:off x="130195" y="101457"/>
              <a:ext cx="647560" cy="567974"/>
              <a:chOff x="257420" y="226345"/>
              <a:chExt cx="540747" cy="474289"/>
            </a:xfrm>
          </p:grpSpPr>
          <p:pic>
            <p:nvPicPr>
              <p:cNvPr id="18" name="图片 21">
                <a:extLst>
                  <a:ext uri="{FF2B5EF4-FFF2-40B4-BE49-F238E27FC236}">
                    <a16:creationId xmlns:a16="http://schemas.microsoft.com/office/drawing/2014/main" id="{F23BBF37-FE24-44F9-B5A1-57E1E0E5EC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7420" y="226345"/>
                <a:ext cx="472830" cy="47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2">
                <a:extLst>
                  <a:ext uri="{FF2B5EF4-FFF2-40B4-BE49-F238E27FC236}">
                    <a16:creationId xmlns:a16="http://schemas.microsoft.com/office/drawing/2014/main" id="{D083C54A-3F54-48E2-93C5-188EB40E5EF5}"/>
                  </a:ext>
                </a:extLst>
              </p:cNvPr>
              <p:cNvPicPr>
                <a:picLocks noChangeAspect="1" noChangeArrowheads="1"/>
              </p:cNvPicPr>
              <p:nvPr userDrawn="1"/>
            </p:nvPicPr>
            <p:blipFill>
              <a:blip r:embed="rId3" cstate="hqprint">
                <a:grayscl/>
                <a:extLst>
                  <a:ext uri="{28A0092B-C50C-407E-A947-70E740481C1C}">
                    <a14:useLocalDpi xmlns:a14="http://schemas.microsoft.com/office/drawing/2010/main" val="0"/>
                  </a:ext>
                </a:extLst>
              </a:blip>
              <a:srcRect b="72279"/>
              <a:stretch>
                <a:fillRect/>
              </a:stretch>
            </p:blipFill>
            <p:spPr bwMode="auto">
              <a:xfrm flipH="1">
                <a:off x="265701" y="654915"/>
                <a:ext cx="532466"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文本框 20">
              <a:extLst>
                <a:ext uri="{FF2B5EF4-FFF2-40B4-BE49-F238E27FC236}">
                  <a16:creationId xmlns:a16="http://schemas.microsoft.com/office/drawing/2014/main" id="{FC64C6D3-6FFF-483E-9B19-A4B0D7BE5E38}"/>
                </a:ext>
              </a:extLst>
            </p:cNvPr>
            <p:cNvSpPr txBox="1">
              <a:spLocks noChangeArrowheads="1"/>
            </p:cNvSpPr>
            <p:nvPr userDrawn="1"/>
          </p:nvSpPr>
          <p:spPr bwMode="auto">
            <a:xfrm>
              <a:off x="39833" y="629875"/>
              <a:ext cx="838200" cy="21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800">
                  <a:solidFill>
                    <a:srgbClr val="595959"/>
                  </a:solidFill>
                  <a:latin typeface="迷你简汉真广标"/>
                  <a:ea typeface="迷你简汉真广标"/>
                  <a:cs typeface="迷你简汉真广标"/>
                </a:rPr>
                <a:t>By </a:t>
              </a:r>
              <a:r>
                <a:rPr lang="zh-CN" altLang="en-US" sz="800">
                  <a:solidFill>
                    <a:srgbClr val="595959"/>
                  </a:solidFill>
                  <a:latin typeface="迷你简汉真广标"/>
                  <a:ea typeface="迷你简汉真广标"/>
                  <a:cs typeface="迷你简汉真广标"/>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rtlCol="0">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
        <p:nvSpPr>
          <p:cNvPr id="20" name="Date Placeholder 3">
            <a:extLst>
              <a:ext uri="{FF2B5EF4-FFF2-40B4-BE49-F238E27FC236}">
                <a16:creationId xmlns:a16="http://schemas.microsoft.com/office/drawing/2014/main" id="{E6FE4229-1295-49FC-9069-779063C3B481}"/>
              </a:ext>
            </a:extLst>
          </p:cNvPr>
          <p:cNvSpPr>
            <a:spLocks noGrp="1"/>
          </p:cNvSpPr>
          <p:nvPr>
            <p:ph type="dt" sz="half" idx="10"/>
          </p:nvPr>
        </p:nvSpPr>
        <p:spPr/>
        <p:txBody>
          <a:bodyPr/>
          <a:lstStyle>
            <a:lvl1pPr>
              <a:defRPr/>
            </a:lvl1pPr>
          </a:lstStyle>
          <a:p>
            <a:pPr>
              <a:defRPr/>
            </a:pPr>
            <a:fld id="{480435F3-CE51-FE47-901D-12AFFB0ECEA9}" type="datetime1">
              <a:rPr lang="en-JM"/>
              <a:pPr>
                <a:defRPr/>
              </a:pPr>
              <a:t>22/8/2021</a:t>
            </a:fld>
            <a:endParaRPr lang="en-JM" dirty="0"/>
          </a:p>
        </p:txBody>
      </p:sp>
      <p:sp>
        <p:nvSpPr>
          <p:cNvPr id="21" name="Footer Placeholder 4">
            <a:extLst>
              <a:ext uri="{FF2B5EF4-FFF2-40B4-BE49-F238E27FC236}">
                <a16:creationId xmlns:a16="http://schemas.microsoft.com/office/drawing/2014/main" id="{5E422B4B-C121-474C-A625-2C3767A48E46}"/>
              </a:ext>
            </a:extLst>
          </p:cNvPr>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t>xiaoer.yanj.cn</a:t>
            </a:r>
            <a:endParaRPr lang="en-JM" dirty="0"/>
          </a:p>
        </p:txBody>
      </p:sp>
      <p:sp>
        <p:nvSpPr>
          <p:cNvPr id="22" name="Slide Number Placeholder 5">
            <a:extLst>
              <a:ext uri="{FF2B5EF4-FFF2-40B4-BE49-F238E27FC236}">
                <a16:creationId xmlns:a16="http://schemas.microsoft.com/office/drawing/2014/main" id="{0B760517-7BE8-43D1-8111-43B88AD072E1}"/>
              </a:ext>
            </a:extLst>
          </p:cNvPr>
          <p:cNvSpPr>
            <a:spLocks noGrp="1"/>
          </p:cNvSpPr>
          <p:nvPr>
            <p:ph type="sldNum" sz="quarter" idx="12"/>
          </p:nvPr>
        </p:nvSpPr>
        <p:spPr/>
        <p:txBody>
          <a:bodyPr/>
          <a:lstStyle>
            <a:lvl1pPr>
              <a:defRPr sz="1400" smtClean="0">
                <a:solidFill>
                  <a:prstClr val="black">
                    <a:lumMod val="50000"/>
                    <a:lumOff val="50000"/>
                  </a:prstClr>
                </a:solidFill>
                <a:latin typeface="Impact" panose="020B0806030902050204" pitchFamily="34" charset="0"/>
              </a:defRPr>
            </a:lvl1pPr>
          </a:lstStyle>
          <a:p>
            <a:pPr>
              <a:defRPr/>
            </a:pPr>
            <a:fld id="{33F5B681-D490-44F0-8EE1-3E57081215F5}" type="slidenum">
              <a:rPr lang="en-JM"/>
              <a:pPr>
                <a:defRPr/>
              </a:pPr>
              <a:t>‹#›</a:t>
            </a:fld>
            <a:endParaRPr lang="en-JM" dirty="0"/>
          </a:p>
        </p:txBody>
      </p:sp>
    </p:spTree>
    <p:extLst>
      <p:ext uri="{BB962C8B-B14F-4D97-AF65-F5344CB8AC3E}">
        <p14:creationId xmlns:p14="http://schemas.microsoft.com/office/powerpoint/2010/main" val="174525804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6F6E7A7-7483-4698-A980-476642FD5131}"/>
              </a:ext>
            </a:extLst>
          </p:cNvPr>
          <p:cNvSpPr/>
          <p:nvPr userDrawn="1"/>
        </p:nvSpPr>
        <p:spPr>
          <a:xfrm>
            <a:off x="-9525" y="0"/>
            <a:ext cx="12203113"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en-JM" dirty="0">
              <a:solidFill>
                <a:srgbClr val="F34F57"/>
              </a:solidFill>
            </a:endParaRPr>
          </a:p>
        </p:txBody>
      </p:sp>
      <p:sp>
        <p:nvSpPr>
          <p:cNvPr id="3" name="日期占位符 2">
            <a:extLst>
              <a:ext uri="{FF2B5EF4-FFF2-40B4-BE49-F238E27FC236}">
                <a16:creationId xmlns:a16="http://schemas.microsoft.com/office/drawing/2014/main" id="{BBB9F5B8-F5E4-4B90-BFC2-9444131209EC}"/>
              </a:ext>
            </a:extLst>
          </p:cNvPr>
          <p:cNvSpPr>
            <a:spLocks noGrp="1"/>
          </p:cNvSpPr>
          <p:nvPr>
            <p:ph type="dt" sz="half" idx="10"/>
          </p:nvPr>
        </p:nvSpPr>
        <p:spPr/>
        <p:txBody>
          <a:bodyPr/>
          <a:lstStyle>
            <a:lvl1pPr>
              <a:defRPr/>
            </a:lvl1pPr>
          </a:lstStyle>
          <a:p>
            <a:pPr>
              <a:defRPr/>
            </a:pPr>
            <a:fld id="{A6620504-D840-6A40-90BC-6F3747762FA2}" type="datetime1">
              <a:rPr lang="en-JM"/>
              <a:pPr>
                <a:defRPr/>
              </a:pPr>
              <a:t>22/8/2021</a:t>
            </a:fld>
            <a:endParaRPr lang="en-JM" dirty="0"/>
          </a:p>
        </p:txBody>
      </p:sp>
    </p:spTree>
    <p:extLst>
      <p:ext uri="{BB962C8B-B14F-4D97-AF65-F5344CB8AC3E}">
        <p14:creationId xmlns:p14="http://schemas.microsoft.com/office/powerpoint/2010/main" val="266846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68CFB6D-47DD-43FA-BB6A-129E440383FA}"/>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22DE6509-AE09-428F-A0E5-892619ACF8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D05B83-0445-4438-B38C-53F8C0911C10}"/>
              </a:ext>
            </a:extLst>
          </p:cNvPr>
          <p:cNvSpPr>
            <a:spLocks noGrp="1"/>
          </p:cNvSpPr>
          <p:nvPr>
            <p:ph type="sldNum" sz="quarter" idx="12"/>
          </p:nvPr>
        </p:nvSpPr>
        <p:spPr/>
        <p:txBody>
          <a:bodyPr/>
          <a:lstStyle>
            <a:lvl1pPr>
              <a:defRPr/>
            </a:lvl1pPr>
          </a:lstStyle>
          <a:p>
            <a:pPr>
              <a:defRPr/>
            </a:pPr>
            <a:fld id="{D6BB4BB8-4AE9-4638-A9D7-D1F7780A0ED1}" type="slidenum">
              <a:rPr lang="en-US"/>
              <a:pPr>
                <a:defRPr/>
              </a:pPr>
              <a:t>‹#›</a:t>
            </a:fld>
            <a:endParaRPr lang="en-US" dirty="0"/>
          </a:p>
        </p:txBody>
      </p:sp>
    </p:spTree>
    <p:extLst>
      <p:ext uri="{BB962C8B-B14F-4D97-AF65-F5344CB8AC3E}">
        <p14:creationId xmlns:p14="http://schemas.microsoft.com/office/powerpoint/2010/main" val="52361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10607-CA75-48AE-8FDB-33C5EF6F1B4E}"/>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3CDBF691-2C92-4525-941A-7D76785815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A10440-5AC4-470E-8692-CBA828E7F5B1}"/>
              </a:ext>
            </a:extLst>
          </p:cNvPr>
          <p:cNvSpPr>
            <a:spLocks noGrp="1"/>
          </p:cNvSpPr>
          <p:nvPr>
            <p:ph type="sldNum" sz="quarter" idx="12"/>
          </p:nvPr>
        </p:nvSpPr>
        <p:spPr/>
        <p:txBody>
          <a:bodyPr/>
          <a:lstStyle>
            <a:lvl1pPr>
              <a:defRPr/>
            </a:lvl1pPr>
          </a:lstStyle>
          <a:p>
            <a:pPr>
              <a:defRPr/>
            </a:pPr>
            <a:fld id="{C351A254-C62D-426E-B6BE-1CC2621B881F}" type="slidenum">
              <a:rPr lang="en-US"/>
              <a:pPr>
                <a:defRPr/>
              </a:pPr>
              <a:t>‹#›</a:t>
            </a:fld>
            <a:endParaRPr lang="en-US" dirty="0"/>
          </a:p>
        </p:txBody>
      </p:sp>
    </p:spTree>
    <p:extLst>
      <p:ext uri="{BB962C8B-B14F-4D97-AF65-F5344CB8AC3E}">
        <p14:creationId xmlns:p14="http://schemas.microsoft.com/office/powerpoint/2010/main" val="863378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AF0C8-071B-4985-AAF7-0FF549CED00C}"/>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CA867F4B-E608-45F6-85C3-C620DBB52E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1898EC-3D70-4CCD-9985-7C863F0E761E}"/>
              </a:ext>
            </a:extLst>
          </p:cNvPr>
          <p:cNvSpPr>
            <a:spLocks noGrp="1"/>
          </p:cNvSpPr>
          <p:nvPr>
            <p:ph type="sldNum" sz="quarter" idx="12"/>
          </p:nvPr>
        </p:nvSpPr>
        <p:spPr/>
        <p:txBody>
          <a:bodyPr/>
          <a:lstStyle>
            <a:lvl1pPr>
              <a:defRPr/>
            </a:lvl1pPr>
          </a:lstStyle>
          <a:p>
            <a:pPr>
              <a:defRPr/>
            </a:pPr>
            <a:fld id="{DAD09DC1-663C-4BA8-AB75-D4AA5DF34206}" type="slidenum">
              <a:rPr lang="en-US"/>
              <a:pPr>
                <a:defRPr/>
              </a:pPr>
              <a:t>‹#›</a:t>
            </a:fld>
            <a:endParaRPr lang="en-US" dirty="0"/>
          </a:p>
        </p:txBody>
      </p:sp>
    </p:spTree>
    <p:extLst>
      <p:ext uri="{BB962C8B-B14F-4D97-AF65-F5344CB8AC3E}">
        <p14:creationId xmlns:p14="http://schemas.microsoft.com/office/powerpoint/2010/main" val="1337431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19BA1D9-3C0F-48D4-B7B9-DFE2DE04B1F0}"/>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6" name="Footer Placeholder 4">
            <a:extLst>
              <a:ext uri="{FF2B5EF4-FFF2-40B4-BE49-F238E27FC236}">
                <a16:creationId xmlns:a16="http://schemas.microsoft.com/office/drawing/2014/main" id="{C8A13DF2-4475-456A-A036-7E7748FDC7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A271CF2-EBF8-4356-88C0-7C4AF998CF2D}"/>
              </a:ext>
            </a:extLst>
          </p:cNvPr>
          <p:cNvSpPr>
            <a:spLocks noGrp="1"/>
          </p:cNvSpPr>
          <p:nvPr>
            <p:ph type="sldNum" sz="quarter" idx="12"/>
          </p:nvPr>
        </p:nvSpPr>
        <p:spPr/>
        <p:txBody>
          <a:bodyPr/>
          <a:lstStyle>
            <a:lvl1pPr>
              <a:defRPr/>
            </a:lvl1pPr>
          </a:lstStyle>
          <a:p>
            <a:pPr>
              <a:defRPr/>
            </a:pPr>
            <a:fld id="{5F4E5450-C8AD-45D0-979E-B1B0BE4A093F}" type="slidenum">
              <a:rPr lang="en-US"/>
              <a:pPr>
                <a:defRPr/>
              </a:pPr>
              <a:t>‹#›</a:t>
            </a:fld>
            <a:endParaRPr lang="en-US" dirty="0"/>
          </a:p>
        </p:txBody>
      </p:sp>
    </p:spTree>
    <p:extLst>
      <p:ext uri="{BB962C8B-B14F-4D97-AF65-F5344CB8AC3E}">
        <p14:creationId xmlns:p14="http://schemas.microsoft.com/office/powerpoint/2010/main" val="108713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79AF8C0D-ACD4-450D-A18E-230B06D8274C}"/>
              </a:ext>
            </a:extLst>
          </p:cNvPr>
          <p:cNvSpPr>
            <a:spLocks noGrp="1"/>
          </p:cNvSpPr>
          <p:nvPr>
            <p:ph type="dt" sz="half" idx="10"/>
          </p:nvPr>
        </p:nvSpPr>
        <p:spPr/>
        <p:txBody>
          <a:bodyPr/>
          <a:lstStyle>
            <a:lvl1pPr>
              <a:defRPr/>
            </a:lvl1pPr>
          </a:lstStyle>
          <a:p>
            <a:pPr>
              <a:defRPr/>
            </a:pPr>
            <a:fld id="{285B9A56-D55A-49F9-9720-A58B81181E53}" type="datetimeFigureOut">
              <a:rPr lang="zh-CN" altLang="en-US"/>
              <a:pPr>
                <a:defRPr/>
              </a:pPr>
              <a:t>2021/8/22</a:t>
            </a:fld>
            <a:endParaRPr lang="zh-CN" altLang="en-US"/>
          </a:p>
        </p:txBody>
      </p:sp>
      <p:sp>
        <p:nvSpPr>
          <p:cNvPr id="6" name="页脚占位符 4">
            <a:extLst>
              <a:ext uri="{FF2B5EF4-FFF2-40B4-BE49-F238E27FC236}">
                <a16:creationId xmlns:a16="http://schemas.microsoft.com/office/drawing/2014/main" id="{65C3F352-6C4B-4780-8720-D9043C19C87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7FDCB74-F384-46FC-938D-3CE3DF662313}"/>
              </a:ext>
            </a:extLst>
          </p:cNvPr>
          <p:cNvSpPr>
            <a:spLocks noGrp="1"/>
          </p:cNvSpPr>
          <p:nvPr>
            <p:ph type="sldNum" sz="quarter" idx="12"/>
          </p:nvPr>
        </p:nvSpPr>
        <p:spPr/>
        <p:txBody>
          <a:bodyPr/>
          <a:lstStyle>
            <a:lvl1pPr>
              <a:defRPr/>
            </a:lvl1pPr>
          </a:lstStyle>
          <a:p>
            <a:pPr>
              <a:defRPr/>
            </a:pPr>
            <a:fld id="{0B159DD0-D99B-47B1-9B9E-A4788C0A70E2}" type="slidenum">
              <a:rPr lang="zh-CN" altLang="en-US"/>
              <a:pPr>
                <a:defRPr/>
              </a:pPr>
              <a:t>‹#›</a:t>
            </a:fld>
            <a:endParaRPr lang="zh-CN" altLang="en-US"/>
          </a:p>
        </p:txBody>
      </p:sp>
    </p:spTree>
    <p:extLst>
      <p:ext uri="{BB962C8B-B14F-4D97-AF65-F5344CB8AC3E}">
        <p14:creationId xmlns:p14="http://schemas.microsoft.com/office/powerpoint/2010/main" val="38392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41F48A-7401-4FB2-8E8A-4A93F6095E7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8" name="Footer Placeholder 4">
            <a:extLst>
              <a:ext uri="{FF2B5EF4-FFF2-40B4-BE49-F238E27FC236}">
                <a16:creationId xmlns:a16="http://schemas.microsoft.com/office/drawing/2014/main" id="{E28DFAFC-FB44-4EC7-865B-0849C6DE16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73D2188-AF31-469B-83BA-10871A86B068}"/>
              </a:ext>
            </a:extLst>
          </p:cNvPr>
          <p:cNvSpPr>
            <a:spLocks noGrp="1"/>
          </p:cNvSpPr>
          <p:nvPr>
            <p:ph type="sldNum" sz="quarter" idx="12"/>
          </p:nvPr>
        </p:nvSpPr>
        <p:spPr/>
        <p:txBody>
          <a:bodyPr/>
          <a:lstStyle>
            <a:lvl1pPr>
              <a:defRPr/>
            </a:lvl1pPr>
          </a:lstStyle>
          <a:p>
            <a:pPr>
              <a:defRPr/>
            </a:pPr>
            <a:fld id="{C3E91499-2DB6-4C17-B569-F1996F983587}" type="slidenum">
              <a:rPr lang="en-US"/>
              <a:pPr>
                <a:defRPr/>
              </a:pPr>
              <a:t>‹#›</a:t>
            </a:fld>
            <a:endParaRPr lang="en-US" dirty="0"/>
          </a:p>
        </p:txBody>
      </p:sp>
    </p:spTree>
    <p:extLst>
      <p:ext uri="{BB962C8B-B14F-4D97-AF65-F5344CB8AC3E}">
        <p14:creationId xmlns:p14="http://schemas.microsoft.com/office/powerpoint/2010/main" val="2549584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65A9E2E-07AD-4489-9213-6F36E9F1D202}"/>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4" name="Footer Placeholder 4">
            <a:extLst>
              <a:ext uri="{FF2B5EF4-FFF2-40B4-BE49-F238E27FC236}">
                <a16:creationId xmlns:a16="http://schemas.microsoft.com/office/drawing/2014/main" id="{66A448AD-BEFE-4CC9-AF59-CA960407C7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44AEA9A-5A05-4D7B-A84A-BD4F0D56B38A}"/>
              </a:ext>
            </a:extLst>
          </p:cNvPr>
          <p:cNvSpPr>
            <a:spLocks noGrp="1"/>
          </p:cNvSpPr>
          <p:nvPr>
            <p:ph type="sldNum" sz="quarter" idx="12"/>
          </p:nvPr>
        </p:nvSpPr>
        <p:spPr/>
        <p:txBody>
          <a:bodyPr/>
          <a:lstStyle>
            <a:lvl1pPr>
              <a:defRPr/>
            </a:lvl1pPr>
          </a:lstStyle>
          <a:p>
            <a:pPr>
              <a:defRPr/>
            </a:pPr>
            <a:fld id="{A63D4532-E157-4AEE-A46F-9DCCF96A2282}" type="slidenum">
              <a:rPr lang="en-US"/>
              <a:pPr>
                <a:defRPr/>
              </a:pPr>
              <a:t>‹#›</a:t>
            </a:fld>
            <a:endParaRPr lang="en-US" dirty="0"/>
          </a:p>
        </p:txBody>
      </p:sp>
    </p:spTree>
    <p:extLst>
      <p:ext uri="{BB962C8B-B14F-4D97-AF65-F5344CB8AC3E}">
        <p14:creationId xmlns:p14="http://schemas.microsoft.com/office/powerpoint/2010/main" val="2270058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3648855C-7649-4817-9761-5B2FBCC1BEBC}"/>
              </a:ext>
            </a:extLst>
          </p:cNvPr>
          <p:cNvSpPr/>
          <p:nvPr userDrawn="1"/>
        </p:nvSpPr>
        <p:spPr>
          <a:xfrm>
            <a:off x="1139825" y="1031875"/>
            <a:ext cx="9910763"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zh-CN" altLang="en-US">
              <a:solidFill>
                <a:srgbClr val="FFFFFF"/>
              </a:solidFill>
            </a:endParaRPr>
          </a:p>
        </p:txBody>
      </p:sp>
      <p:sp>
        <p:nvSpPr>
          <p:cNvPr id="3" name="圆角矩形 5">
            <a:extLst>
              <a:ext uri="{FF2B5EF4-FFF2-40B4-BE49-F238E27FC236}">
                <a16:creationId xmlns:a16="http://schemas.microsoft.com/office/drawing/2014/main" id="{6DE37993-D46A-4D00-BEFD-1C7D82B57F5D}"/>
              </a:ext>
            </a:extLst>
          </p:cNvPr>
          <p:cNvSpPr/>
          <p:nvPr userDrawn="1"/>
        </p:nvSpPr>
        <p:spPr>
          <a:xfrm>
            <a:off x="5899150" y="6453188"/>
            <a:ext cx="392113"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eaLnBrk="1" fontAlgn="auto" hangingPunct="1">
              <a:spcBef>
                <a:spcPts val="0"/>
              </a:spcBef>
              <a:spcAft>
                <a:spcPts val="0"/>
              </a:spcAft>
              <a:defRPr/>
            </a:pPr>
            <a:endParaRPr lang="zh-CN" altLang="en-US">
              <a:solidFill>
                <a:srgbClr val="FFFFFF"/>
              </a:solidFill>
            </a:endParaRPr>
          </a:p>
        </p:txBody>
      </p:sp>
      <p:sp>
        <p:nvSpPr>
          <p:cNvPr id="4" name="日期占位符 6">
            <a:extLst>
              <a:ext uri="{FF2B5EF4-FFF2-40B4-BE49-F238E27FC236}">
                <a16:creationId xmlns:a16="http://schemas.microsoft.com/office/drawing/2014/main" id="{FF339C8D-01BA-4932-A385-6B4D5038A01D}"/>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8/22/2021</a:t>
            </a:fld>
            <a:endParaRPr lang="en-US" dirty="0"/>
          </a:p>
        </p:txBody>
      </p:sp>
      <p:sp>
        <p:nvSpPr>
          <p:cNvPr id="5" name="灯片编号占位符 8">
            <a:extLst>
              <a:ext uri="{FF2B5EF4-FFF2-40B4-BE49-F238E27FC236}">
                <a16:creationId xmlns:a16="http://schemas.microsoft.com/office/drawing/2014/main" id="{3B535DA6-7432-4CA9-8D96-CD3B588F7D77}"/>
              </a:ext>
            </a:extLst>
          </p:cNvPr>
          <p:cNvSpPr>
            <a:spLocks noGrp="1"/>
          </p:cNvSpPr>
          <p:nvPr>
            <p:ph type="sldNum" sz="quarter" idx="11"/>
          </p:nvPr>
        </p:nvSpPr>
        <p:spPr>
          <a:xfrm>
            <a:off x="4673600" y="6397625"/>
            <a:ext cx="2843213" cy="365125"/>
          </a:xfrm>
        </p:spPr>
        <p:txBody>
          <a:bodyPr/>
          <a:lstStyle>
            <a:lvl1pPr algn="ctr">
              <a:defRPr smtClean="0">
                <a:latin typeface="ITC Avant Garde Std Bk" panose="020B0502020202020204" pitchFamily="34" charset="0"/>
              </a:defRPr>
            </a:lvl1pPr>
          </a:lstStyle>
          <a:p>
            <a:pPr>
              <a:defRPr/>
            </a:pPr>
            <a:fld id="{94E09653-9503-4E05-8685-F3046C106BA5}" type="slidenum">
              <a:rPr lang="en-US"/>
              <a:pPr>
                <a:defRPr/>
              </a:pPr>
              <a:t>‹#›</a:t>
            </a:fld>
            <a:endParaRPr lang="en-US" dirty="0"/>
          </a:p>
        </p:txBody>
      </p:sp>
    </p:spTree>
    <p:extLst>
      <p:ext uri="{BB962C8B-B14F-4D97-AF65-F5344CB8AC3E}">
        <p14:creationId xmlns:p14="http://schemas.microsoft.com/office/powerpoint/2010/main" val="492004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770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291D31E4-A9CA-4AA5-8AA5-7BCDF69F5417}"/>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6" name="Footer Placeholder 4">
            <a:extLst>
              <a:ext uri="{FF2B5EF4-FFF2-40B4-BE49-F238E27FC236}">
                <a16:creationId xmlns:a16="http://schemas.microsoft.com/office/drawing/2014/main" id="{A97BABB6-0A51-49D6-AF49-74AEE9AC9D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06FD4D-1591-4168-9705-AE7FC2CCB7A4}"/>
              </a:ext>
            </a:extLst>
          </p:cNvPr>
          <p:cNvSpPr>
            <a:spLocks noGrp="1"/>
          </p:cNvSpPr>
          <p:nvPr>
            <p:ph type="sldNum" sz="quarter" idx="12"/>
          </p:nvPr>
        </p:nvSpPr>
        <p:spPr/>
        <p:txBody>
          <a:bodyPr/>
          <a:lstStyle>
            <a:lvl1pPr>
              <a:defRPr/>
            </a:lvl1pPr>
          </a:lstStyle>
          <a:p>
            <a:pPr>
              <a:defRPr/>
            </a:pPr>
            <a:fld id="{B382E2D6-90AB-49C7-9DC7-44F813911935}" type="slidenum">
              <a:rPr lang="en-US"/>
              <a:pPr>
                <a:defRPr/>
              </a:pPr>
              <a:t>‹#›</a:t>
            </a:fld>
            <a:endParaRPr lang="en-US" dirty="0"/>
          </a:p>
        </p:txBody>
      </p:sp>
    </p:spTree>
    <p:extLst>
      <p:ext uri="{BB962C8B-B14F-4D97-AF65-F5344CB8AC3E}">
        <p14:creationId xmlns:p14="http://schemas.microsoft.com/office/powerpoint/2010/main" val="1216608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rtlCol="0">
            <a:normAutofit/>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pPr lvl="0"/>
            <a:endParaRPr lang="en-US" noProof="0"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C150122A-3984-4C22-A5F1-1731C416F304}"/>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6" name="Footer Placeholder 4">
            <a:extLst>
              <a:ext uri="{FF2B5EF4-FFF2-40B4-BE49-F238E27FC236}">
                <a16:creationId xmlns:a16="http://schemas.microsoft.com/office/drawing/2014/main" id="{81B88AD3-91C1-4BD7-9926-72E313D4D3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E3145E-3F9E-43E5-BDB2-C62B3465BE74}"/>
              </a:ext>
            </a:extLst>
          </p:cNvPr>
          <p:cNvSpPr>
            <a:spLocks noGrp="1"/>
          </p:cNvSpPr>
          <p:nvPr>
            <p:ph type="sldNum" sz="quarter" idx="12"/>
          </p:nvPr>
        </p:nvSpPr>
        <p:spPr/>
        <p:txBody>
          <a:bodyPr/>
          <a:lstStyle>
            <a:lvl1pPr>
              <a:defRPr/>
            </a:lvl1pPr>
          </a:lstStyle>
          <a:p>
            <a:pPr>
              <a:defRPr/>
            </a:pPr>
            <a:fld id="{D028CFDE-98D8-4534-A6A2-367AECF13F2D}" type="slidenum">
              <a:rPr lang="en-US"/>
              <a:pPr>
                <a:defRPr/>
              </a:pPr>
              <a:t>‹#›</a:t>
            </a:fld>
            <a:endParaRPr lang="en-US" dirty="0"/>
          </a:p>
        </p:txBody>
      </p:sp>
    </p:spTree>
    <p:extLst>
      <p:ext uri="{BB962C8B-B14F-4D97-AF65-F5344CB8AC3E}">
        <p14:creationId xmlns:p14="http://schemas.microsoft.com/office/powerpoint/2010/main" val="186464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99A1D-1C5F-4713-97EF-0A08E0C0B5EE}"/>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F6F37C31-92B7-41F0-83D7-06F67BF2F0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06DEB2-C486-4E48-88C1-5F86BBE90D9F}"/>
              </a:ext>
            </a:extLst>
          </p:cNvPr>
          <p:cNvSpPr>
            <a:spLocks noGrp="1"/>
          </p:cNvSpPr>
          <p:nvPr>
            <p:ph type="sldNum" sz="quarter" idx="12"/>
          </p:nvPr>
        </p:nvSpPr>
        <p:spPr/>
        <p:txBody>
          <a:bodyPr/>
          <a:lstStyle>
            <a:lvl1pPr>
              <a:defRPr/>
            </a:lvl1pPr>
          </a:lstStyle>
          <a:p>
            <a:pPr>
              <a:defRPr/>
            </a:pPr>
            <a:fld id="{9063D1F5-0E67-44C1-A9B9-1F5053D2052D}" type="slidenum">
              <a:rPr lang="en-US"/>
              <a:pPr>
                <a:defRPr/>
              </a:pPr>
              <a:t>‹#›</a:t>
            </a:fld>
            <a:endParaRPr lang="en-US" dirty="0"/>
          </a:p>
        </p:txBody>
      </p:sp>
    </p:spTree>
    <p:extLst>
      <p:ext uri="{BB962C8B-B14F-4D97-AF65-F5344CB8AC3E}">
        <p14:creationId xmlns:p14="http://schemas.microsoft.com/office/powerpoint/2010/main" val="1912878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CEAE4-AA54-42F7-8D4B-3975A09F7F48}"/>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8BA9F335-9902-41A1-8F6D-BB9147C3F5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FF8F63-DBDE-4ECE-A61A-1AD4AE6ECF50}"/>
              </a:ext>
            </a:extLst>
          </p:cNvPr>
          <p:cNvSpPr>
            <a:spLocks noGrp="1"/>
          </p:cNvSpPr>
          <p:nvPr>
            <p:ph type="sldNum" sz="quarter" idx="12"/>
          </p:nvPr>
        </p:nvSpPr>
        <p:spPr/>
        <p:txBody>
          <a:bodyPr/>
          <a:lstStyle>
            <a:lvl1pPr>
              <a:defRPr/>
            </a:lvl1pPr>
          </a:lstStyle>
          <a:p>
            <a:pPr>
              <a:defRPr/>
            </a:pPr>
            <a:fld id="{96470DF5-5E44-430F-9511-73DFC7DDA9AB}" type="slidenum">
              <a:rPr lang="en-US"/>
              <a:pPr>
                <a:defRPr/>
              </a:pPr>
              <a:t>‹#›</a:t>
            </a:fld>
            <a:endParaRPr lang="en-US" dirty="0"/>
          </a:p>
        </p:txBody>
      </p:sp>
    </p:spTree>
    <p:extLst>
      <p:ext uri="{BB962C8B-B14F-4D97-AF65-F5344CB8AC3E}">
        <p14:creationId xmlns:p14="http://schemas.microsoft.com/office/powerpoint/2010/main" val="159209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4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12650CB-CD37-40FB-8292-DE588D4B49DA}"/>
              </a:ext>
            </a:extLst>
          </p:cNvPr>
          <p:cNvSpPr>
            <a:spLocks noGrp="1"/>
          </p:cNvSpPr>
          <p:nvPr>
            <p:ph type="dt" sz="half" idx="10"/>
          </p:nvPr>
        </p:nvSpPr>
        <p:spPr/>
        <p:txBody>
          <a:bodyPr/>
          <a:lstStyle>
            <a:lvl1pPr>
              <a:defRPr/>
            </a:lvl1pPr>
          </a:lstStyle>
          <a:p>
            <a:pPr>
              <a:defRPr/>
            </a:pPr>
            <a:fld id="{EC8BF3F1-CD63-45D7-9317-1E31D2D737CF}" type="datetimeFigureOut">
              <a:rPr lang="zh-CN" altLang="en-US"/>
              <a:pPr>
                <a:defRPr/>
              </a:pPr>
              <a:t>2021/8/22</a:t>
            </a:fld>
            <a:endParaRPr lang="zh-CN" altLang="en-US"/>
          </a:p>
        </p:txBody>
      </p:sp>
      <p:sp>
        <p:nvSpPr>
          <p:cNvPr id="8" name="页脚占位符 4">
            <a:extLst>
              <a:ext uri="{FF2B5EF4-FFF2-40B4-BE49-F238E27FC236}">
                <a16:creationId xmlns:a16="http://schemas.microsoft.com/office/drawing/2014/main" id="{AD01BCB7-E7AD-4C90-9071-B5B0E5879811}"/>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802D827F-12AE-44A8-AA68-A238B5196FB8}"/>
              </a:ext>
            </a:extLst>
          </p:cNvPr>
          <p:cNvSpPr>
            <a:spLocks noGrp="1"/>
          </p:cNvSpPr>
          <p:nvPr>
            <p:ph type="sldNum" sz="quarter" idx="12"/>
          </p:nvPr>
        </p:nvSpPr>
        <p:spPr/>
        <p:txBody>
          <a:bodyPr/>
          <a:lstStyle>
            <a:lvl1pPr>
              <a:defRPr/>
            </a:lvl1pPr>
          </a:lstStyle>
          <a:p>
            <a:pPr>
              <a:defRPr/>
            </a:pPr>
            <a:fld id="{0CF5AE0F-CA72-4F6B-9D14-CA727977508B}" type="slidenum">
              <a:rPr lang="zh-CN" altLang="en-US"/>
              <a:pPr>
                <a:defRPr/>
              </a:pPr>
              <a:t>‹#›</a:t>
            </a:fld>
            <a:endParaRPr lang="zh-CN" altLang="en-US"/>
          </a:p>
        </p:txBody>
      </p:sp>
    </p:spTree>
    <p:extLst>
      <p:ext uri="{BB962C8B-B14F-4D97-AF65-F5344CB8AC3E}">
        <p14:creationId xmlns:p14="http://schemas.microsoft.com/office/powerpoint/2010/main" val="423466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8AD04E7-0324-4A4A-B316-3C8903A2C23D}"/>
              </a:ext>
            </a:extLst>
          </p:cNvPr>
          <p:cNvSpPr>
            <a:spLocks noGrp="1"/>
          </p:cNvSpPr>
          <p:nvPr>
            <p:ph type="dt" sz="half" idx="10"/>
          </p:nvPr>
        </p:nvSpPr>
        <p:spPr/>
        <p:txBody>
          <a:bodyPr/>
          <a:lstStyle>
            <a:lvl1pPr>
              <a:defRPr/>
            </a:lvl1pPr>
          </a:lstStyle>
          <a:p>
            <a:pPr>
              <a:defRPr/>
            </a:pPr>
            <a:fld id="{B292CB18-3ABB-480A-A1B0-AE3096925FB0}" type="datetimeFigureOut">
              <a:rPr lang="zh-CN" altLang="en-US"/>
              <a:pPr>
                <a:defRPr/>
              </a:pPr>
              <a:t>2021/8/22</a:t>
            </a:fld>
            <a:endParaRPr lang="zh-CN" altLang="en-US"/>
          </a:p>
        </p:txBody>
      </p:sp>
      <p:sp>
        <p:nvSpPr>
          <p:cNvPr id="4" name="页脚占位符 4">
            <a:extLst>
              <a:ext uri="{FF2B5EF4-FFF2-40B4-BE49-F238E27FC236}">
                <a16:creationId xmlns:a16="http://schemas.microsoft.com/office/drawing/2014/main" id="{26B9E774-D760-430E-828E-D0AE17A0F2A4}"/>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AE1F94A7-EE60-4EBF-A4C6-3A32B62B8AC0}"/>
              </a:ext>
            </a:extLst>
          </p:cNvPr>
          <p:cNvSpPr>
            <a:spLocks noGrp="1"/>
          </p:cNvSpPr>
          <p:nvPr>
            <p:ph type="sldNum" sz="quarter" idx="12"/>
          </p:nvPr>
        </p:nvSpPr>
        <p:spPr/>
        <p:txBody>
          <a:bodyPr/>
          <a:lstStyle>
            <a:lvl1pPr>
              <a:defRPr/>
            </a:lvl1pPr>
          </a:lstStyle>
          <a:p>
            <a:pPr>
              <a:defRPr/>
            </a:pPr>
            <a:fld id="{8E8CD717-2B05-4D19-A8F5-CC6EBF14397C}" type="slidenum">
              <a:rPr lang="zh-CN" altLang="en-US"/>
              <a:pPr>
                <a:defRPr/>
              </a:pPr>
              <a:t>‹#›</a:t>
            </a:fld>
            <a:endParaRPr lang="zh-CN" altLang="en-US"/>
          </a:p>
        </p:txBody>
      </p:sp>
    </p:spTree>
    <p:extLst>
      <p:ext uri="{BB962C8B-B14F-4D97-AF65-F5344CB8AC3E}">
        <p14:creationId xmlns:p14="http://schemas.microsoft.com/office/powerpoint/2010/main" val="423604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4C5B9E0-A900-4EE4-8DD3-7EAFBD83493E}"/>
              </a:ext>
            </a:extLst>
          </p:cNvPr>
          <p:cNvSpPr>
            <a:spLocks noGrp="1"/>
          </p:cNvSpPr>
          <p:nvPr>
            <p:ph type="dt" sz="half" idx="10"/>
          </p:nvPr>
        </p:nvSpPr>
        <p:spPr/>
        <p:txBody>
          <a:bodyPr/>
          <a:lstStyle>
            <a:lvl1pPr>
              <a:defRPr/>
            </a:lvl1pPr>
          </a:lstStyle>
          <a:p>
            <a:pPr>
              <a:defRPr/>
            </a:pPr>
            <a:fld id="{F4FFC47F-879E-4CA9-91D5-78EF3D905C2B}" type="datetimeFigureOut">
              <a:rPr lang="zh-CN" altLang="en-US"/>
              <a:pPr>
                <a:defRPr/>
              </a:pPr>
              <a:t>2021/8/22</a:t>
            </a:fld>
            <a:endParaRPr lang="zh-CN" altLang="en-US"/>
          </a:p>
        </p:txBody>
      </p:sp>
      <p:sp>
        <p:nvSpPr>
          <p:cNvPr id="3" name="页脚占位符 4">
            <a:extLst>
              <a:ext uri="{FF2B5EF4-FFF2-40B4-BE49-F238E27FC236}">
                <a16:creationId xmlns:a16="http://schemas.microsoft.com/office/drawing/2014/main" id="{8185F4A4-6D17-4A51-8843-0F0EA19D3CC3}"/>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21E2CAB-8A52-4380-A0EB-788E01B31EF6}"/>
              </a:ext>
            </a:extLst>
          </p:cNvPr>
          <p:cNvSpPr>
            <a:spLocks noGrp="1"/>
          </p:cNvSpPr>
          <p:nvPr>
            <p:ph type="sldNum" sz="quarter" idx="12"/>
          </p:nvPr>
        </p:nvSpPr>
        <p:spPr/>
        <p:txBody>
          <a:bodyPr/>
          <a:lstStyle>
            <a:lvl1pPr>
              <a:defRPr/>
            </a:lvl1pPr>
          </a:lstStyle>
          <a:p>
            <a:pPr>
              <a:defRPr/>
            </a:pPr>
            <a:fld id="{3E68E5F0-645F-4CB4-88AD-414A10C875FC}" type="slidenum">
              <a:rPr lang="zh-CN" altLang="en-US"/>
              <a:pPr>
                <a:defRPr/>
              </a:pPr>
              <a:t>‹#›</a:t>
            </a:fld>
            <a:endParaRPr lang="zh-CN" altLang="en-US"/>
          </a:p>
        </p:txBody>
      </p:sp>
    </p:spTree>
    <p:extLst>
      <p:ext uri="{BB962C8B-B14F-4D97-AF65-F5344CB8AC3E}">
        <p14:creationId xmlns:p14="http://schemas.microsoft.com/office/powerpoint/2010/main" val="2613006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7FCCECDF-1E9B-46DE-8E7B-B6D24FFA9517}"/>
              </a:ext>
            </a:extLst>
          </p:cNvPr>
          <p:cNvSpPr>
            <a:spLocks noGrp="1"/>
          </p:cNvSpPr>
          <p:nvPr>
            <p:ph type="dt" sz="half" idx="10"/>
          </p:nvPr>
        </p:nvSpPr>
        <p:spPr/>
        <p:txBody>
          <a:bodyPr/>
          <a:lstStyle>
            <a:lvl1pPr>
              <a:defRPr/>
            </a:lvl1pPr>
          </a:lstStyle>
          <a:p>
            <a:pPr>
              <a:defRPr/>
            </a:pPr>
            <a:fld id="{4F2FCF61-321D-42C1-BBD3-6775B5D0E53B}" type="datetimeFigureOut">
              <a:rPr lang="zh-CN" altLang="en-US"/>
              <a:pPr>
                <a:defRPr/>
              </a:pPr>
              <a:t>2021/8/22</a:t>
            </a:fld>
            <a:endParaRPr lang="zh-CN" altLang="en-US"/>
          </a:p>
        </p:txBody>
      </p:sp>
      <p:sp>
        <p:nvSpPr>
          <p:cNvPr id="6" name="页脚占位符 4">
            <a:extLst>
              <a:ext uri="{FF2B5EF4-FFF2-40B4-BE49-F238E27FC236}">
                <a16:creationId xmlns:a16="http://schemas.microsoft.com/office/drawing/2014/main" id="{A1E65CEC-D54B-432B-8AF8-89D7AAC8627B}"/>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AED7CFC-E198-45A1-A7B3-13DA5C8FB281}"/>
              </a:ext>
            </a:extLst>
          </p:cNvPr>
          <p:cNvSpPr>
            <a:spLocks noGrp="1"/>
          </p:cNvSpPr>
          <p:nvPr>
            <p:ph type="sldNum" sz="quarter" idx="12"/>
          </p:nvPr>
        </p:nvSpPr>
        <p:spPr/>
        <p:txBody>
          <a:bodyPr/>
          <a:lstStyle>
            <a:lvl1pPr>
              <a:defRPr/>
            </a:lvl1pPr>
          </a:lstStyle>
          <a:p>
            <a:pPr>
              <a:defRPr/>
            </a:pPr>
            <a:fld id="{30D72492-70CE-4782-968C-748E6FF8ED58}" type="slidenum">
              <a:rPr lang="zh-CN" altLang="en-US"/>
              <a:pPr>
                <a:defRPr/>
              </a:pPr>
              <a:t>‹#›</a:t>
            </a:fld>
            <a:endParaRPr lang="zh-CN" altLang="en-US"/>
          </a:p>
        </p:txBody>
      </p:sp>
    </p:spTree>
    <p:extLst>
      <p:ext uri="{BB962C8B-B14F-4D97-AF65-F5344CB8AC3E}">
        <p14:creationId xmlns:p14="http://schemas.microsoft.com/office/powerpoint/2010/main" val="398086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88184249-48B0-4610-8140-4950F77C2DC1}"/>
              </a:ext>
            </a:extLst>
          </p:cNvPr>
          <p:cNvSpPr>
            <a:spLocks noGrp="1"/>
          </p:cNvSpPr>
          <p:nvPr>
            <p:ph type="dt" sz="half" idx="10"/>
          </p:nvPr>
        </p:nvSpPr>
        <p:spPr/>
        <p:txBody>
          <a:bodyPr/>
          <a:lstStyle>
            <a:lvl1pPr>
              <a:defRPr/>
            </a:lvl1pPr>
          </a:lstStyle>
          <a:p>
            <a:pPr>
              <a:defRPr/>
            </a:pPr>
            <a:fld id="{EEBAFE59-227C-4AD4-A7A2-94E5C5531A9E}" type="datetimeFigureOut">
              <a:rPr lang="zh-CN" altLang="en-US"/>
              <a:pPr>
                <a:defRPr/>
              </a:pPr>
              <a:t>2021/8/22</a:t>
            </a:fld>
            <a:endParaRPr lang="zh-CN" altLang="en-US"/>
          </a:p>
        </p:txBody>
      </p:sp>
      <p:sp>
        <p:nvSpPr>
          <p:cNvPr id="6" name="页脚占位符 4">
            <a:extLst>
              <a:ext uri="{FF2B5EF4-FFF2-40B4-BE49-F238E27FC236}">
                <a16:creationId xmlns:a16="http://schemas.microsoft.com/office/drawing/2014/main" id="{E9E2355D-D6A0-41D7-AE44-5220A27695D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7D63019-2F74-454D-B0CB-D8B0E740CDEC}"/>
              </a:ext>
            </a:extLst>
          </p:cNvPr>
          <p:cNvSpPr>
            <a:spLocks noGrp="1"/>
          </p:cNvSpPr>
          <p:nvPr>
            <p:ph type="sldNum" sz="quarter" idx="12"/>
          </p:nvPr>
        </p:nvSpPr>
        <p:spPr/>
        <p:txBody>
          <a:bodyPr/>
          <a:lstStyle>
            <a:lvl1pPr>
              <a:defRPr/>
            </a:lvl1pPr>
          </a:lstStyle>
          <a:p>
            <a:pPr>
              <a:defRPr/>
            </a:pPr>
            <a:fld id="{09AD1870-DE68-4628-9DFC-8BD2D250D1BA}" type="slidenum">
              <a:rPr lang="zh-CN" altLang="en-US"/>
              <a:pPr>
                <a:defRPr/>
              </a:pPr>
              <a:t>‹#›</a:t>
            </a:fld>
            <a:endParaRPr lang="zh-CN" altLang="en-US"/>
          </a:p>
        </p:txBody>
      </p:sp>
    </p:spTree>
    <p:extLst>
      <p:ext uri="{BB962C8B-B14F-4D97-AF65-F5344CB8AC3E}">
        <p14:creationId xmlns:p14="http://schemas.microsoft.com/office/powerpoint/2010/main" val="375563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F3CFAF71-9010-4A6F-9CE1-5B8C631D3EA5}"/>
              </a:ext>
            </a:extLst>
          </p:cNvPr>
          <p:cNvSpPr>
            <a:spLocks noGrp="1" noChangeArrowheads="1"/>
          </p:cNvSpPr>
          <p:nvPr>
            <p:ph type="title"/>
          </p:nvPr>
        </p:nvSpPr>
        <p:spPr bwMode="auto">
          <a:xfrm>
            <a:off x="838200" y="365125"/>
            <a:ext cx="1051401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3DF43A1B-E34E-4AA0-8A81-96F038274DBD}"/>
              </a:ext>
            </a:extLst>
          </p:cNvPr>
          <p:cNvSpPr>
            <a:spLocks noGrp="1" noChangeArrowheads="1"/>
          </p:cNvSpPr>
          <p:nvPr>
            <p:ph type="body" idx="1"/>
          </p:nvPr>
        </p:nvSpPr>
        <p:spPr bwMode="auto">
          <a:xfrm>
            <a:off x="838200" y="1825625"/>
            <a:ext cx="10514013"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067D7A-7084-4CA8-A890-96749EAFDE89}"/>
              </a:ext>
            </a:extLst>
          </p:cNvPr>
          <p:cNvSpPr>
            <a:spLocks noGrp="1"/>
          </p:cNvSpPr>
          <p:nvPr>
            <p:ph type="dt" sz="half" idx="2"/>
          </p:nvPr>
        </p:nvSpPr>
        <p:spPr>
          <a:xfrm>
            <a:off x="838200" y="6357938"/>
            <a:ext cx="2743200" cy="365125"/>
          </a:xfrm>
          <a:prstGeom prst="rect">
            <a:avLst/>
          </a:prstGeom>
        </p:spPr>
        <p:txBody>
          <a:bodyPr vert="horz" lIns="91436" tIns="45718" rIns="91436" bIns="45718"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B7ECE8A7-852A-402A-AC52-38D824BF3B2A}" type="datetimeFigureOut">
              <a:rPr lang="zh-CN" altLang="en-US"/>
              <a:pPr>
                <a:defRPr/>
              </a:pPr>
              <a:t>2021/8/22</a:t>
            </a:fld>
            <a:endParaRPr lang="zh-CN" altLang="en-US"/>
          </a:p>
        </p:txBody>
      </p:sp>
      <p:sp>
        <p:nvSpPr>
          <p:cNvPr id="5" name="页脚占位符 4">
            <a:extLst>
              <a:ext uri="{FF2B5EF4-FFF2-40B4-BE49-F238E27FC236}">
                <a16:creationId xmlns:a16="http://schemas.microsoft.com/office/drawing/2014/main" id="{AA3D835F-C7B5-4515-B9F2-45C2DA0C77F2}"/>
              </a:ext>
            </a:extLst>
          </p:cNvPr>
          <p:cNvSpPr>
            <a:spLocks noGrp="1"/>
          </p:cNvSpPr>
          <p:nvPr>
            <p:ph type="ftr" sz="quarter" idx="3"/>
          </p:nvPr>
        </p:nvSpPr>
        <p:spPr>
          <a:xfrm>
            <a:off x="4038600" y="6357938"/>
            <a:ext cx="4113213" cy="365125"/>
          </a:xfrm>
          <a:prstGeom prst="rect">
            <a:avLst/>
          </a:prstGeom>
        </p:spPr>
        <p:txBody>
          <a:bodyPr vert="horz" lIns="91436" tIns="45718" rIns="91436" bIns="45718"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83958AA1-C18B-4329-A563-108D6754BB30}"/>
              </a:ext>
            </a:extLst>
          </p:cNvPr>
          <p:cNvSpPr>
            <a:spLocks noGrp="1"/>
          </p:cNvSpPr>
          <p:nvPr>
            <p:ph type="sldNum" sz="quarter" idx="4"/>
          </p:nvPr>
        </p:nvSpPr>
        <p:spPr>
          <a:xfrm>
            <a:off x="8609013" y="6357938"/>
            <a:ext cx="2743200" cy="365125"/>
          </a:xfrm>
          <a:prstGeom prst="rect">
            <a:avLst/>
          </a:prstGeom>
        </p:spPr>
        <p:txBody>
          <a:bodyPr vert="horz" lIns="91436" tIns="45718" rIns="91436" bIns="45718"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AC9FC27-4F60-47C2-AD60-93101779FDD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A3212DFC-AF0A-4AA4-AEF8-F8F5A9501F1C}"/>
              </a:ext>
            </a:extLst>
          </p:cNvPr>
          <p:cNvSpPr>
            <a:spLocks noGrp="1" noChangeArrowheads="1"/>
          </p:cNvSpPr>
          <p:nvPr>
            <p:ph type="title"/>
          </p:nvPr>
        </p:nvSpPr>
        <p:spPr bwMode="auto">
          <a:xfrm>
            <a:off x="609600" y="274638"/>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DCEBE3A1-4B51-40FD-AFB3-8472BFA4F597}"/>
              </a:ext>
            </a:extLst>
          </p:cNvPr>
          <p:cNvSpPr>
            <a:spLocks noGrp="1" noChangeArrowheads="1"/>
          </p:cNvSpPr>
          <p:nvPr>
            <p:ph type="body" idx="1"/>
          </p:nvPr>
        </p:nvSpPr>
        <p:spPr bwMode="auto">
          <a:xfrm>
            <a:off x="609600" y="1600200"/>
            <a:ext cx="10971213"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1CA92F0-1693-48C1-8897-2CB6DE4D9C08}"/>
              </a:ext>
            </a:extLst>
          </p:cNvPr>
          <p:cNvSpPr>
            <a:spLocks noGrp="1"/>
          </p:cNvSpPr>
          <p:nvPr>
            <p:ph type="dt" sz="half" idx="2"/>
          </p:nvPr>
        </p:nvSpPr>
        <p:spPr>
          <a:xfrm>
            <a:off x="609600" y="6357938"/>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9196EC2F-0988-4314-AD4B-24FF16D7B45E}" type="datetime1">
              <a:rPr lang="en-US" altLang="zh-CN"/>
              <a:pPr>
                <a:defRPr/>
              </a:pPr>
              <a:t>8/22/2021</a:t>
            </a:fld>
            <a:endParaRPr lang="en-US" dirty="0"/>
          </a:p>
        </p:txBody>
      </p:sp>
      <p:sp>
        <p:nvSpPr>
          <p:cNvPr id="5" name="Footer Placeholder 4">
            <a:extLst>
              <a:ext uri="{FF2B5EF4-FFF2-40B4-BE49-F238E27FC236}">
                <a16:creationId xmlns:a16="http://schemas.microsoft.com/office/drawing/2014/main" id="{45BB4DA4-3245-4773-BAE1-3C55638EE1DB}"/>
              </a:ext>
            </a:extLst>
          </p:cNvPr>
          <p:cNvSpPr>
            <a:spLocks noGrp="1"/>
          </p:cNvSpPr>
          <p:nvPr>
            <p:ph type="ftr" sz="quarter" idx="3"/>
          </p:nvPr>
        </p:nvSpPr>
        <p:spPr>
          <a:xfrm>
            <a:off x="4165600" y="6357938"/>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dirty="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A25B8F5C-D143-46E5-ADFE-50EA198CAED5}"/>
              </a:ext>
            </a:extLst>
          </p:cNvPr>
          <p:cNvSpPr>
            <a:spLocks noGrp="1"/>
          </p:cNvSpPr>
          <p:nvPr>
            <p:ph type="sldNum" sz="quarter" idx="4"/>
          </p:nvPr>
        </p:nvSpPr>
        <p:spPr>
          <a:xfrm>
            <a:off x="8736013" y="6357938"/>
            <a:ext cx="2844800" cy="365125"/>
          </a:xfrm>
          <a:prstGeom prst="rect">
            <a:avLst/>
          </a:prstGeom>
        </p:spPr>
        <p:txBody>
          <a:bodyPr vert="horz" lIns="91436" tIns="45718" rIns="91436" bIns="45718" rtlCol="0" anchor="ctr"/>
          <a:lstStyle>
            <a:lvl1pPr algn="r" eaLnBrk="1" fontAlgn="auto" hangingPunct="1">
              <a:spcBef>
                <a:spcPts val="0"/>
              </a:spcBef>
              <a:spcAft>
                <a:spcPts val="0"/>
              </a:spcAft>
              <a:defRPr sz="1600" smtClean="0">
                <a:solidFill>
                  <a:prstClr val="black">
                    <a:tint val="75000"/>
                  </a:prstClr>
                </a:solidFill>
                <a:latin typeface="+mn-lt"/>
                <a:ea typeface="+mn-ea"/>
              </a:defRPr>
            </a:lvl1pPr>
          </a:lstStyle>
          <a:p>
            <a:pPr>
              <a:defRPr/>
            </a:pPr>
            <a:fld id="{A377AB63-16DA-4287-9267-7543649C3EA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78" r:id="rId7"/>
    <p:sldLayoutId id="2147483779" r:id="rId8"/>
    <p:sldLayoutId id="2147483750" r:id="rId9"/>
    <p:sldLayoutId id="2147483751" r:id="rId10"/>
    <p:sldLayoutId id="2147483752" r:id="rId11"/>
    <p:sldLayoutId id="2147483753" r:id="rId12"/>
    <p:sldLayoutId id="2147483780" r:id="rId13"/>
  </p:sldLayoutIdLst>
  <p:hf hdr="0" ftr="0" dt="0"/>
  <p:txStyles>
    <p:titleStyle>
      <a:lvl1pPr algn="ctr" defTabSz="1217613" rtl="0" fontAlgn="base">
        <a:spcBef>
          <a:spcPct val="0"/>
        </a:spcBef>
        <a:spcAft>
          <a:spcPct val="0"/>
        </a:spcAft>
        <a:defRPr sz="5900" kern="1200">
          <a:solidFill>
            <a:schemeClr val="tx1"/>
          </a:solidFill>
          <a:latin typeface="+mj-lt"/>
          <a:ea typeface="+mj-ea"/>
          <a:cs typeface="+mj-cs"/>
        </a:defRPr>
      </a:lvl1pPr>
      <a:lvl2pPr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2pPr>
      <a:lvl3pPr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3pPr>
      <a:lvl4pPr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4pPr>
      <a:lvl5pPr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5pPr>
      <a:lvl6pPr marL="457200"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914400"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371600"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1828800" algn="ctr" defTabSz="1217613"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5613" indent="-455613" algn="l" defTabSz="1217613" rtl="0" fontAlgn="base">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8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050" name="Picture 9" descr="hexa.png">
            <a:extLst>
              <a:ext uri="{FF2B5EF4-FFF2-40B4-BE49-F238E27FC236}">
                <a16:creationId xmlns:a16="http://schemas.microsoft.com/office/drawing/2014/main" id="{42043F15-6FDA-40D9-A883-870F64073E5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a:extLst>
              <a:ext uri="{FF2B5EF4-FFF2-40B4-BE49-F238E27FC236}">
                <a16:creationId xmlns:a16="http://schemas.microsoft.com/office/drawing/2014/main" id="{B22BB20A-7E41-4695-BBD2-DC2A7F97F709}"/>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2052" name="Text Placeholder 2">
            <a:extLst>
              <a:ext uri="{FF2B5EF4-FFF2-40B4-BE49-F238E27FC236}">
                <a16:creationId xmlns:a16="http://schemas.microsoft.com/office/drawing/2014/main" id="{48517658-52B3-4F9A-9EAA-1CBDA99D65CA}"/>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97BCD3F5-49AD-4343-AAA8-849E3A41E7F9}"/>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F7660EF9-F02E-46F5-993A-6E899A1B791A}"/>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9E58B28E-BC36-48BB-8DA8-EDB38308002E}"/>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CCD5C4B2-47ED-403C-94D9-1061414E5EEF}"/>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E6BDFC4E-7A50-44F4-9FB4-4B17536A3BD4}"/>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49502AF1-DD2A-473D-B593-B03AF27F19EE}"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074" name="Picture 9" descr="hexa.png">
            <a:extLst>
              <a:ext uri="{FF2B5EF4-FFF2-40B4-BE49-F238E27FC236}">
                <a16:creationId xmlns:a16="http://schemas.microsoft.com/office/drawing/2014/main" id="{059A1E15-15F2-4D02-B711-DFA86E0A9DD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2421E9E3-1791-45D9-990D-EA1109ED97EA}"/>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3076" name="Text Placeholder 2">
            <a:extLst>
              <a:ext uri="{FF2B5EF4-FFF2-40B4-BE49-F238E27FC236}">
                <a16:creationId xmlns:a16="http://schemas.microsoft.com/office/drawing/2014/main" id="{4E90A3BC-5DA1-4B59-85FD-E31F8DEB2EB4}"/>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E262B162-5A3A-4777-911F-CAAC7AD7D545}"/>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8387D2E0-A459-4509-AAE6-18D1BAC2914B}"/>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014FB6DA-C84D-4767-A55B-6681C0D2F099}"/>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8E0089BB-75BE-4BBC-850B-D9B2C8070BDE}"/>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59422E81-7C97-48BE-A258-A4137952C01F}"/>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0EC7AE13-5585-4174-96FF-09FD0DBD10C8}"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098" name="Picture 9" descr="hexa.png">
            <a:extLst>
              <a:ext uri="{FF2B5EF4-FFF2-40B4-BE49-F238E27FC236}">
                <a16:creationId xmlns:a16="http://schemas.microsoft.com/office/drawing/2014/main" id="{5464D85C-FDF2-4BD4-B906-68C1EB33D21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a:extLst>
              <a:ext uri="{FF2B5EF4-FFF2-40B4-BE49-F238E27FC236}">
                <a16:creationId xmlns:a16="http://schemas.microsoft.com/office/drawing/2014/main" id="{88491ED3-757D-4306-BA6E-962AE384F62E}"/>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4100" name="Text Placeholder 2">
            <a:extLst>
              <a:ext uri="{FF2B5EF4-FFF2-40B4-BE49-F238E27FC236}">
                <a16:creationId xmlns:a16="http://schemas.microsoft.com/office/drawing/2014/main" id="{0A008A40-E952-472D-BC1A-A169EDB731E5}"/>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D8748890-60F2-4699-B740-176FBCDAA74E}"/>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8FC16E85-D664-49E9-83BB-D53E05E29A49}"/>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E4A20A95-D001-4C43-9405-D2D0F6719A79}"/>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096C5599-8248-45DF-B0A9-22208D6B6FBD}"/>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E953375B-B430-493F-8BE4-9086478C9EEA}"/>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8F0E12D-EE12-4F2A-8CD5-07C8DC5FD0BA}"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5122" name="Picture 9" descr="hexa.png">
            <a:extLst>
              <a:ext uri="{FF2B5EF4-FFF2-40B4-BE49-F238E27FC236}">
                <a16:creationId xmlns:a16="http://schemas.microsoft.com/office/drawing/2014/main" id="{FB95D54E-2E25-43C3-90E6-90AE121B346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Placeholder 1">
            <a:extLst>
              <a:ext uri="{FF2B5EF4-FFF2-40B4-BE49-F238E27FC236}">
                <a16:creationId xmlns:a16="http://schemas.microsoft.com/office/drawing/2014/main" id="{28DB3247-17C1-4338-816C-8ECA28072FDC}"/>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5124" name="Text Placeholder 2">
            <a:extLst>
              <a:ext uri="{FF2B5EF4-FFF2-40B4-BE49-F238E27FC236}">
                <a16:creationId xmlns:a16="http://schemas.microsoft.com/office/drawing/2014/main" id="{D4E00383-3F0E-4936-91D6-A329CC513757}"/>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E08CF354-D822-49DF-81B8-74B1DEAB62E0}"/>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7DA2D53B-C176-4255-85BC-5DFF5A31BED4}"/>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359808B0-774D-4D58-B084-59658340EB02}"/>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2D83E368-CE0B-47A4-AD4D-352810270753}"/>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E1594EEB-870E-481D-9380-3D414C3CBDDB}"/>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6CAD8540-5E6E-4918-B6EE-AE87256D9D3C}"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6146" name="Picture 9" descr="hexa.png">
            <a:extLst>
              <a:ext uri="{FF2B5EF4-FFF2-40B4-BE49-F238E27FC236}">
                <a16:creationId xmlns:a16="http://schemas.microsoft.com/office/drawing/2014/main" id="{51119FE8-D361-40E3-A0DB-E5178CECF2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Placeholder 1">
            <a:extLst>
              <a:ext uri="{FF2B5EF4-FFF2-40B4-BE49-F238E27FC236}">
                <a16:creationId xmlns:a16="http://schemas.microsoft.com/office/drawing/2014/main" id="{BF272158-4A57-49F7-B8D9-3921DC915E11}"/>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6148" name="Text Placeholder 2">
            <a:extLst>
              <a:ext uri="{FF2B5EF4-FFF2-40B4-BE49-F238E27FC236}">
                <a16:creationId xmlns:a16="http://schemas.microsoft.com/office/drawing/2014/main" id="{7D617380-8DD7-42F1-BCEF-4B11334F9C93}"/>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C7808314-417E-4A0F-8479-54515AFF82B1}"/>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39AD72DA-CE7D-4842-90EE-F109190A2DA4}"/>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5F272D84-C334-4692-9935-FA1027A6463E}"/>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0DEF7235-32E0-42C0-9C3C-23933482C55F}"/>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7C100D08-BDBA-4928-84A8-E537F0A53E3E}"/>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910ABE10-F8AD-4204-8B7A-50C1B2A00D70}"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170" name="Picture 9" descr="hexa.png">
            <a:extLst>
              <a:ext uri="{FF2B5EF4-FFF2-40B4-BE49-F238E27FC236}">
                <a16:creationId xmlns:a16="http://schemas.microsoft.com/office/drawing/2014/main" id="{D4AB8DFD-C74F-440D-AB3C-5BAC0E60E3B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Placeholder 1">
            <a:extLst>
              <a:ext uri="{FF2B5EF4-FFF2-40B4-BE49-F238E27FC236}">
                <a16:creationId xmlns:a16="http://schemas.microsoft.com/office/drawing/2014/main" id="{34C5F1CC-8E8B-4352-9C1F-EAF9A21466F2}"/>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7172" name="Text Placeholder 2">
            <a:extLst>
              <a:ext uri="{FF2B5EF4-FFF2-40B4-BE49-F238E27FC236}">
                <a16:creationId xmlns:a16="http://schemas.microsoft.com/office/drawing/2014/main" id="{1E08EE21-FA5B-4A54-A7B0-103EC3B3E0B1}"/>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6AC95AE1-799E-49D5-B486-38E00A6C3CF0}"/>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1DEE7E0C-99BD-414E-8935-62877763E29F}"/>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C38D30CF-853A-4F99-8BD8-D871EEED661C}"/>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EA519CF7-05C4-4D37-92C9-E99C4860CFBC}"/>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EC200E7E-B939-4D9B-9CA3-CA652C7972F1}"/>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9EDC5BD3-4828-457F-BDC6-94B919A409CF}"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8194" name="Picture 9" descr="hexa.png">
            <a:extLst>
              <a:ext uri="{FF2B5EF4-FFF2-40B4-BE49-F238E27FC236}">
                <a16:creationId xmlns:a16="http://schemas.microsoft.com/office/drawing/2014/main" id="{ABAD9D7A-D076-4308-9D5F-26A7FED9D0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a:extLst>
              <a:ext uri="{FF2B5EF4-FFF2-40B4-BE49-F238E27FC236}">
                <a16:creationId xmlns:a16="http://schemas.microsoft.com/office/drawing/2014/main" id="{DC454B4C-DB90-4421-BF60-37E4E19E5C33}"/>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8196" name="Text Placeholder 2">
            <a:extLst>
              <a:ext uri="{FF2B5EF4-FFF2-40B4-BE49-F238E27FC236}">
                <a16:creationId xmlns:a16="http://schemas.microsoft.com/office/drawing/2014/main" id="{97151284-C25F-46EB-B4CC-D5E9DFA07D62}"/>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4A95A166-BF19-4275-B3EA-FB8B4B84789F}"/>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340FB139-0176-40B8-AD65-82195DA512AD}"/>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49097A99-EA1D-480E-A032-7A89EF83DC7F}"/>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9C4308B8-0F17-4D2C-A59B-94BBB9FC12C1}"/>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ADCF7C12-EFC8-44E7-A7C3-C4A6FBE12A57}"/>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BD8BD806-475E-4820-948E-120B8F821B78}"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9218" name="Picture 9" descr="hexa.png">
            <a:extLst>
              <a:ext uri="{FF2B5EF4-FFF2-40B4-BE49-F238E27FC236}">
                <a16:creationId xmlns:a16="http://schemas.microsoft.com/office/drawing/2014/main" id="{471F5DC2-7431-4E57-A3D9-0D7BFF0BCB9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Placeholder 1">
            <a:extLst>
              <a:ext uri="{FF2B5EF4-FFF2-40B4-BE49-F238E27FC236}">
                <a16:creationId xmlns:a16="http://schemas.microsoft.com/office/drawing/2014/main" id="{FC9EB7E7-981F-4F14-B7F7-84FA7A1FCB37}"/>
              </a:ext>
            </a:extLst>
          </p:cNvPr>
          <p:cNvSpPr>
            <a:spLocks noGrp="1" noChangeArrowheads="1"/>
          </p:cNvSpPr>
          <p:nvPr>
            <p:ph type="title"/>
          </p:nvPr>
        </p:nvSpPr>
        <p:spPr bwMode="auto">
          <a:xfrm>
            <a:off x="609600" y="355600"/>
            <a:ext cx="1097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endParaRPr lang="en-JM" altLang="en-US"/>
          </a:p>
        </p:txBody>
      </p:sp>
      <p:sp>
        <p:nvSpPr>
          <p:cNvPr id="9220" name="Text Placeholder 2">
            <a:extLst>
              <a:ext uri="{FF2B5EF4-FFF2-40B4-BE49-F238E27FC236}">
                <a16:creationId xmlns:a16="http://schemas.microsoft.com/office/drawing/2014/main" id="{A9711CE3-2A35-4F78-9B6C-BE7C746478C3}"/>
              </a:ext>
            </a:extLst>
          </p:cNvPr>
          <p:cNvSpPr>
            <a:spLocks noGrp="1" noChangeArrowheads="1"/>
          </p:cNvSpPr>
          <p:nvPr>
            <p:ph type="body" idx="1"/>
          </p:nvPr>
        </p:nvSpPr>
        <p:spPr bwMode="auto">
          <a:xfrm>
            <a:off x="609600" y="1600200"/>
            <a:ext cx="10971213"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JM" altLang="en-US"/>
          </a:p>
        </p:txBody>
      </p:sp>
      <p:sp>
        <p:nvSpPr>
          <p:cNvPr id="11" name="Freeform 5">
            <a:extLst>
              <a:ext uri="{FF2B5EF4-FFF2-40B4-BE49-F238E27FC236}">
                <a16:creationId xmlns:a16="http://schemas.microsoft.com/office/drawing/2014/main" id="{4A8802A0-962B-4BD8-B580-435D83625410}"/>
              </a:ext>
            </a:extLst>
          </p:cNvPr>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lIns="91436" tIns="45718" rIns="91436" bIns="45718"/>
          <a:lstStyle/>
          <a:p>
            <a:pPr eaLnBrk="1" fontAlgn="auto" hangingPunct="1">
              <a:spcBef>
                <a:spcPts val="0"/>
              </a:spcBef>
              <a:spcAft>
                <a:spcPts val="0"/>
              </a:spcAft>
              <a:defRPr/>
            </a:pPr>
            <a:endParaRPr lang="zh-CN" altLang="en-US">
              <a:solidFill>
                <a:prstClr val="black"/>
              </a:solidFill>
              <a:latin typeface="Calibri"/>
              <a:ea typeface="宋体" panose="02010600030101010101" pitchFamily="2" charset="-122"/>
            </a:endParaRPr>
          </a:p>
        </p:txBody>
      </p:sp>
      <p:sp>
        <p:nvSpPr>
          <p:cNvPr id="4" name="Date Placeholder 3">
            <a:extLst>
              <a:ext uri="{FF2B5EF4-FFF2-40B4-BE49-F238E27FC236}">
                <a16:creationId xmlns:a16="http://schemas.microsoft.com/office/drawing/2014/main" id="{DA9E4A62-30B2-4D26-AB07-DABDA733CC62}"/>
              </a:ext>
            </a:extLst>
          </p:cNvPr>
          <p:cNvSpPr>
            <a:spLocks noGrp="1"/>
          </p:cNvSpPr>
          <p:nvPr>
            <p:ph type="dt" sz="half" idx="2"/>
          </p:nvPr>
        </p:nvSpPr>
        <p:spPr>
          <a:xfrm>
            <a:off x="8939213" y="177800"/>
            <a:ext cx="2844800" cy="365125"/>
          </a:xfrm>
          <a:prstGeom prst="rect">
            <a:avLst/>
          </a:prstGeom>
        </p:spPr>
        <p:txBody>
          <a:bodyPr vert="horz" lIns="91436" tIns="45718" rIns="91436" bIns="45718" rtlCol="0" anchor="ctr"/>
          <a:lstStyle>
            <a:lvl1pPr algn="l" eaLnBrk="1" fontAlgn="auto" hangingPunct="1">
              <a:spcBef>
                <a:spcPts val="0"/>
              </a:spcBef>
              <a:spcAft>
                <a:spcPts val="0"/>
              </a:spcAft>
              <a:defRPr sz="1600" smtClean="0">
                <a:solidFill>
                  <a:prstClr val="black">
                    <a:tint val="75000"/>
                  </a:prstClr>
                </a:solidFill>
                <a:latin typeface="+mn-lt"/>
                <a:ea typeface="+mn-ea"/>
              </a:defRPr>
            </a:lvl1pPr>
          </a:lstStyle>
          <a:p>
            <a:pPr>
              <a:defRPr/>
            </a:pPr>
            <a:fld id="{A6620504-D840-6A40-90BC-6F3747762FA2}" type="datetime1">
              <a:rPr lang="en-JM"/>
              <a:pPr>
                <a:defRPr/>
              </a:pPr>
              <a:t>22/8/2021</a:t>
            </a:fld>
            <a:endParaRPr lang="en-JM" dirty="0"/>
          </a:p>
        </p:txBody>
      </p:sp>
      <p:sp>
        <p:nvSpPr>
          <p:cNvPr id="5" name="Footer Placeholder 4">
            <a:extLst>
              <a:ext uri="{FF2B5EF4-FFF2-40B4-BE49-F238E27FC236}">
                <a16:creationId xmlns:a16="http://schemas.microsoft.com/office/drawing/2014/main" id="{AAD144B9-1C85-4B3F-A840-692A07DD9EE9}"/>
              </a:ext>
            </a:extLst>
          </p:cNvPr>
          <p:cNvSpPr>
            <a:spLocks noGrp="1"/>
          </p:cNvSpPr>
          <p:nvPr>
            <p:ph type="ftr" sz="quarter" idx="3"/>
          </p:nvPr>
        </p:nvSpPr>
        <p:spPr>
          <a:xfrm>
            <a:off x="4165600" y="6334125"/>
            <a:ext cx="3859213" cy="365125"/>
          </a:xfrm>
          <a:prstGeom prst="rect">
            <a:avLst/>
          </a:prstGeom>
        </p:spPr>
        <p:txBody>
          <a:bodyPr vert="horz" lIns="91436" tIns="45718" rIns="91436" bIns="45718" rtlCol="0" anchor="ctr"/>
          <a:lstStyle>
            <a:lvl1pPr algn="ctr" eaLnBrk="1" fontAlgn="auto" hangingPunct="1">
              <a:spcBef>
                <a:spcPts val="0"/>
              </a:spcBef>
              <a:spcAft>
                <a:spcPts val="0"/>
              </a:spcAft>
              <a:defRPr sz="1600">
                <a:solidFill>
                  <a:prstClr val="white">
                    <a:lumMod val="65000"/>
                  </a:prstClr>
                </a:solidFill>
                <a:latin typeface="+mn-lt"/>
                <a:ea typeface="+mn-ea"/>
              </a:defRPr>
            </a:lvl1pPr>
          </a:lstStyle>
          <a:p>
            <a:pPr>
              <a:defRPr/>
            </a:pPr>
            <a:r>
              <a:rPr lang="en-JM"/>
              <a:t>WWW.DESIGNERSPARADISE.COM</a:t>
            </a:r>
            <a:endParaRPr lang="en-JM" dirty="0"/>
          </a:p>
        </p:txBody>
      </p:sp>
      <p:cxnSp>
        <p:nvCxnSpPr>
          <p:cNvPr id="9" name="Straight Connector 8">
            <a:extLst>
              <a:ext uri="{FF2B5EF4-FFF2-40B4-BE49-F238E27FC236}">
                <a16:creationId xmlns:a16="http://schemas.microsoft.com/office/drawing/2014/main" id="{A83F8AE2-06B7-4BF5-B6CA-0050BA2D3819}"/>
              </a:ext>
            </a:extLst>
          </p:cNvPr>
          <p:cNvCxnSpPr/>
          <p:nvPr userDrawn="1"/>
        </p:nvCxnSpPr>
        <p:spPr>
          <a:xfrm>
            <a:off x="812800" y="6275388"/>
            <a:ext cx="10463213" cy="1905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6BB71CB7-2BB9-4F46-815B-E1CF5658DEFE}"/>
              </a:ext>
            </a:extLst>
          </p:cNvPr>
          <p:cNvSpPr>
            <a:spLocks noGrp="1"/>
          </p:cNvSpPr>
          <p:nvPr>
            <p:ph type="sldNum" sz="quarter" idx="4"/>
          </p:nvPr>
        </p:nvSpPr>
        <p:spPr>
          <a:xfrm>
            <a:off x="11280775" y="6145213"/>
            <a:ext cx="481013" cy="304800"/>
          </a:xfrm>
          <a:prstGeom prst="rect">
            <a:avLst/>
          </a:prstGeom>
        </p:spPr>
        <p:txBody>
          <a:bodyPr vert="horz" lIns="91436" tIns="45718" rIns="91436" bIns="45718" rtlCol="0" anchor="ctr"/>
          <a:lstStyle>
            <a:lvl1pPr algn="ctr" eaLnBrk="1" fontAlgn="auto" hangingPunct="1">
              <a:spcBef>
                <a:spcPts val="0"/>
              </a:spcBef>
              <a:spcAft>
                <a:spcPts val="0"/>
              </a:spcAft>
              <a:defRPr sz="1600" b="0" smtClean="0">
                <a:solidFill>
                  <a:prstClr val="black">
                    <a:lumMod val="50000"/>
                    <a:lumOff val="50000"/>
                  </a:prst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7568224E-9104-4082-B091-23150F9BF009}" type="slidenum">
              <a:rPr lang="en-JM"/>
              <a:pPr>
                <a:defRPr/>
              </a:pPr>
              <a:t>‹#›</a:t>
            </a:fld>
            <a:endParaRPr lang="en-JM" dirty="0"/>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hf hdr="0" ftr="0" dt="0"/>
  <p:txStyles>
    <p:titleStyle>
      <a:lvl1pPr algn="l" defTabSz="1217613" rtl="0" fontAlgn="base">
        <a:spcBef>
          <a:spcPct val="0"/>
        </a:spcBef>
        <a:spcAft>
          <a:spcPct val="0"/>
        </a:spcAft>
        <a:defRPr sz="4600" kern="1200">
          <a:solidFill>
            <a:srgbClr val="17375E"/>
          </a:solidFill>
          <a:latin typeface="Signika"/>
          <a:ea typeface="Open Sans Extrabold" pitchFamily="34" charset="0"/>
          <a:cs typeface="Signika"/>
        </a:defRPr>
      </a:lvl1pPr>
      <a:lvl2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2pPr>
      <a:lvl3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3pPr>
      <a:lvl4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4pPr>
      <a:lvl5pPr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5pPr>
      <a:lvl6pPr marL="4572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6pPr>
      <a:lvl7pPr marL="9144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7pPr>
      <a:lvl8pPr marL="13716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8pPr>
      <a:lvl9pPr marL="1828800" algn="l" defTabSz="1217613" rtl="0" fontAlgn="base">
        <a:spcBef>
          <a:spcPct val="0"/>
        </a:spcBef>
        <a:spcAft>
          <a:spcPct val="0"/>
        </a:spcAft>
        <a:defRPr sz="4600">
          <a:solidFill>
            <a:srgbClr val="17375E"/>
          </a:solidFill>
          <a:latin typeface="Signika" panose="02010003020600000004" pitchFamily="2" charset="0"/>
          <a:ea typeface="Open Sans Extrabold" panose="020B0906030804020204" pitchFamily="34" charset="0"/>
          <a:cs typeface="Signika" panose="02010003020600000004" pitchFamily="2"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2700" kern="1200">
          <a:solidFill>
            <a:srgbClr val="17375E"/>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2400" kern="1200">
          <a:solidFill>
            <a:srgbClr val="17375E"/>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2200" kern="1200">
          <a:solidFill>
            <a:srgbClr val="17375E"/>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hyperlink" Target="https://www.youtube.com/watch?v=WydC8v2gn2w" TargetMode="Externa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7A4935-4F25-46F2-91A4-6F330BA8A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口哨版轻松欢快夏日旅行配乐-26秒">
            <a:hlinkClick r:id="" action="ppaction://media"/>
            <a:extLst>
              <a:ext uri="{FF2B5EF4-FFF2-40B4-BE49-F238E27FC236}">
                <a16:creationId xmlns:a16="http://schemas.microsoft.com/office/drawing/2014/main" id="{B23BBB8C-9280-4FD3-860C-89FB00E9413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308100" y="8699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3C2CD072-B967-4554-9791-B99505FBB0A0}"/>
              </a:ext>
            </a:extLst>
          </p:cNvPr>
          <p:cNvSpPr txBox="1">
            <a:spLocks/>
          </p:cNvSpPr>
          <p:nvPr/>
        </p:nvSpPr>
        <p:spPr>
          <a:xfrm>
            <a:off x="2587086" y="1219482"/>
            <a:ext cx="8226225" cy="2211106"/>
          </a:xfrm>
          <a:prstGeom prst="rect">
            <a:avLst/>
          </a:prstGeom>
        </p:spPr>
        <p:txBody>
          <a:bodyPr/>
          <a:lstStyle>
            <a:lvl1pPr algn="ctr" defTabSz="1219170" rtl="0" eaLnBrk="1" latinLnBrk="0" hangingPunct="1">
              <a:spcBef>
                <a:spcPct val="0"/>
              </a:spcBef>
              <a:buNone/>
              <a:defRPr sz="5900" kern="1200">
                <a:solidFill>
                  <a:schemeClr val="tx1"/>
                </a:solidFill>
                <a:latin typeface="+mj-lt"/>
                <a:ea typeface="+mj-ea"/>
                <a:cs typeface="+mj-cs"/>
              </a:defRPr>
            </a:lvl1pPr>
          </a:lstStyle>
          <a:p>
            <a:pPr fontAlgn="auto">
              <a:spcAft>
                <a:spcPts val="0"/>
              </a:spcAft>
              <a:defRPr/>
            </a:pPr>
            <a:r>
              <a:rPr lang="en-US" sz="4000" b="1" dirty="0" err="1">
                <a:ln w="10541" cmpd="sng">
                  <a:solidFill>
                    <a:schemeClr val="accent1">
                      <a:shade val="88000"/>
                      <a:satMod val="110000"/>
                    </a:schemeClr>
                  </a:solidFill>
                  <a:prstDash val="solid"/>
                </a:ln>
                <a:solidFill>
                  <a:srgbClr val="FF0000"/>
                </a:solidFill>
                <a:latin typeface="Cambria" pitchFamily="18" charset="0"/>
              </a:rPr>
              <a:t>THỜI</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TIẾT</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VÀ</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KHÍ</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HẬU</a:t>
            </a:r>
            <a:r>
              <a:rPr lang="en-US" sz="4000" b="1" dirty="0">
                <a:ln w="10541" cmpd="sng">
                  <a:solidFill>
                    <a:schemeClr val="accent1">
                      <a:shade val="88000"/>
                      <a:satMod val="110000"/>
                    </a:schemeClr>
                  </a:solidFill>
                  <a:prstDash val="solid"/>
                </a:ln>
                <a:solidFill>
                  <a:srgbClr val="FF0000"/>
                </a:solidFill>
                <a:latin typeface="Cambria" pitchFamily="18" charset="0"/>
              </a:rPr>
              <a:t>.</a:t>
            </a:r>
            <a:br>
              <a:rPr lang="en-US" sz="4000" b="1" dirty="0">
                <a:ln w="10541" cmpd="sng">
                  <a:solidFill>
                    <a:schemeClr val="accent1">
                      <a:shade val="88000"/>
                      <a:satMod val="110000"/>
                    </a:schemeClr>
                  </a:solidFill>
                  <a:prstDash val="solid"/>
                </a:ln>
                <a:solidFill>
                  <a:srgbClr val="FF0000"/>
                </a:solidFill>
                <a:latin typeface="Cambria" pitchFamily="18" charset="0"/>
              </a:rPr>
            </a:br>
            <a:r>
              <a:rPr lang="en-US" sz="4000" b="1" dirty="0" err="1">
                <a:ln w="10541" cmpd="sng">
                  <a:solidFill>
                    <a:schemeClr val="accent1">
                      <a:shade val="88000"/>
                      <a:satMod val="110000"/>
                    </a:schemeClr>
                  </a:solidFill>
                  <a:prstDash val="solid"/>
                </a:ln>
                <a:solidFill>
                  <a:srgbClr val="FF0000"/>
                </a:solidFill>
                <a:latin typeface="Cambria" pitchFamily="18" charset="0"/>
              </a:rPr>
              <a:t>CÁC</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ĐỚI</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KHÍ</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HẬU</a:t>
            </a:r>
            <a:r>
              <a:rPr lang="en-US" sz="4000" b="1" dirty="0">
                <a:ln w="10541" cmpd="sng">
                  <a:solidFill>
                    <a:schemeClr val="accent1">
                      <a:shade val="88000"/>
                      <a:satMod val="110000"/>
                    </a:schemeClr>
                  </a:solidFill>
                  <a:prstDash val="solid"/>
                </a:ln>
                <a:solidFill>
                  <a:srgbClr val="FF0000"/>
                </a:solidFill>
                <a:latin typeface="Cambria" pitchFamily="18" charset="0"/>
              </a:rPr>
              <a:t> </a:t>
            </a:r>
            <a:br>
              <a:rPr lang="en-US" sz="4000" b="1" dirty="0">
                <a:ln w="10541" cmpd="sng">
                  <a:solidFill>
                    <a:schemeClr val="accent1">
                      <a:shade val="88000"/>
                      <a:satMod val="110000"/>
                    </a:schemeClr>
                  </a:solidFill>
                  <a:prstDash val="solid"/>
                </a:ln>
                <a:solidFill>
                  <a:srgbClr val="FF0000"/>
                </a:solidFill>
                <a:latin typeface="Cambria" pitchFamily="18" charset="0"/>
              </a:rPr>
            </a:br>
            <a:r>
              <a:rPr lang="en-US" sz="4000" b="1" dirty="0" err="1">
                <a:ln w="10541" cmpd="sng">
                  <a:solidFill>
                    <a:schemeClr val="accent1">
                      <a:shade val="88000"/>
                      <a:satMod val="110000"/>
                    </a:schemeClr>
                  </a:solidFill>
                  <a:prstDash val="solid"/>
                </a:ln>
                <a:solidFill>
                  <a:srgbClr val="FF0000"/>
                </a:solidFill>
                <a:latin typeface="Cambria" pitchFamily="18" charset="0"/>
              </a:rPr>
              <a:t>TRÊN</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TRÁI</a:t>
            </a:r>
            <a:r>
              <a:rPr lang="en-US" sz="4000" b="1" dirty="0">
                <a:ln w="10541" cmpd="sng">
                  <a:solidFill>
                    <a:schemeClr val="accent1">
                      <a:shade val="88000"/>
                      <a:satMod val="110000"/>
                    </a:schemeClr>
                  </a:solidFill>
                  <a:prstDash val="solid"/>
                </a:ln>
                <a:solidFill>
                  <a:srgbClr val="FF0000"/>
                </a:solidFill>
                <a:latin typeface="Cambria" pitchFamily="18" charset="0"/>
              </a:rPr>
              <a:t> </a:t>
            </a:r>
            <a:r>
              <a:rPr lang="en-US" sz="4000" b="1" dirty="0" err="1">
                <a:ln w="10541" cmpd="sng">
                  <a:solidFill>
                    <a:schemeClr val="accent1">
                      <a:shade val="88000"/>
                      <a:satMod val="110000"/>
                    </a:schemeClr>
                  </a:solidFill>
                  <a:prstDash val="solid"/>
                </a:ln>
                <a:solidFill>
                  <a:srgbClr val="FF0000"/>
                </a:solidFill>
                <a:latin typeface="Cambria" pitchFamily="18" charset="0"/>
              </a:rPr>
              <a:t>ĐẤT</a:t>
            </a:r>
            <a:endParaRPr lang="en-US" sz="4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6" name="Title 1">
            <a:extLst>
              <a:ext uri="{FF2B5EF4-FFF2-40B4-BE49-F238E27FC236}">
                <a16:creationId xmlns:a16="http://schemas.microsoft.com/office/drawing/2014/main" id="{1A341C17-08D0-4182-9F7E-5D553A698E4F}"/>
              </a:ext>
            </a:extLst>
          </p:cNvPr>
          <p:cNvSpPr txBox="1">
            <a:spLocks/>
          </p:cNvSpPr>
          <p:nvPr/>
        </p:nvSpPr>
        <p:spPr>
          <a:xfrm>
            <a:off x="2132013" y="76200"/>
            <a:ext cx="3963987" cy="1143000"/>
          </a:xfrm>
          <a:prstGeom prst="rect">
            <a:avLst/>
          </a:prstGeom>
        </p:spPr>
        <p:txBody>
          <a:bodyPr lIns="91461" tIns="45731" rIns="91461" bIns="45731"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001" b="1" dirty="0" err="1">
                <a:effectLst>
                  <a:outerShdw blurRad="38100" dist="38100" dir="2700000" algn="tl">
                    <a:srgbClr val="000000">
                      <a:alpha val="43137"/>
                    </a:srgbClr>
                  </a:outerShdw>
                </a:effectLst>
                <a:latin typeface="Cambria" pitchFamily="18" charset="0"/>
              </a:rPr>
              <a:t>Bài</a:t>
            </a:r>
            <a:r>
              <a:rPr lang="en-US" sz="3001" b="1" dirty="0">
                <a:effectLst>
                  <a:outerShdw blurRad="38100" dist="38100" dir="2700000" algn="tl">
                    <a:srgbClr val="000000">
                      <a:alpha val="43137"/>
                    </a:srgbClr>
                  </a:outerShdw>
                </a:effectLst>
                <a:latin typeface="Cambria" pitchFamily="18" charset="0"/>
              </a:rPr>
              <a:t> 13:</a:t>
            </a:r>
          </a:p>
        </p:txBody>
      </p:sp>
      <p:sp>
        <p:nvSpPr>
          <p:cNvPr id="7" name="Title 1">
            <a:extLst>
              <a:ext uri="{FF2B5EF4-FFF2-40B4-BE49-F238E27FC236}">
                <a16:creationId xmlns:a16="http://schemas.microsoft.com/office/drawing/2014/main" id="{AA46147F-CB88-4722-9D2C-CA76686EEEAE}"/>
              </a:ext>
            </a:extLst>
          </p:cNvPr>
          <p:cNvSpPr txBox="1">
            <a:spLocks/>
          </p:cNvSpPr>
          <p:nvPr/>
        </p:nvSpPr>
        <p:spPr>
          <a:xfrm>
            <a:off x="7973166" y="5930552"/>
            <a:ext cx="4039535" cy="850941"/>
          </a:xfrm>
          <a:prstGeom prst="rect">
            <a:avLst/>
          </a:prstGeom>
        </p:spPr>
        <p:txBody>
          <a:bodyPr lIns="91461" tIns="45731" rIns="91461" bIns="45731" anchor="ctr">
            <a:prstTxWarp prst="textPlain">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5001"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p>
        </p:txBody>
      </p:sp>
      <p:pic>
        <p:nvPicPr>
          <p:cNvPr id="39943" name="Picture 7" descr="http://www.perceptions.couk.com/imgs/Earth_Rotates_200_x_200.gif">
            <a:extLst>
              <a:ext uri="{FF2B5EF4-FFF2-40B4-BE49-F238E27FC236}">
                <a16:creationId xmlns:a16="http://schemas.microsoft.com/office/drawing/2014/main" id="{20B4AD2E-94D2-469B-8BBF-171825B9356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8175" y="714375"/>
            <a:ext cx="23495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898678"/>
      </p:ext>
    </p:extLst>
  </p:cSld>
  <p:clrMapOvr>
    <a:masterClrMapping/>
  </p:clrMapOvr>
  <p:transition spd="slow" advClick="0" advTm="1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8F7006-62DF-48BE-B733-CEC969BC0BD1}"/>
              </a:ext>
            </a:extLst>
          </p:cNvPr>
          <p:cNvSpPr txBox="1"/>
          <p:nvPr/>
        </p:nvSpPr>
        <p:spPr>
          <a:xfrm>
            <a:off x="2540000" y="6159377"/>
            <a:ext cx="9027886" cy="954107"/>
          </a:xfrm>
          <a:prstGeom prst="rect">
            <a:avLst/>
          </a:prstGeom>
          <a:noFill/>
        </p:spPr>
        <p:txBody>
          <a:bodyPr wrap="square">
            <a:spAutoFit/>
          </a:bodyPr>
          <a:lstStyle/>
          <a:p>
            <a:r>
              <a:rPr lang="en-MY" sz="2800" dirty="0">
                <a:latin typeface="Times New Roman" panose="02020603050405020304" pitchFamily="18" charset="0"/>
                <a:cs typeface="Times New Roman" panose="02020603050405020304" pitchFamily="18" charset="0"/>
                <a:hlinkClick r:id="rId4"/>
              </a:rPr>
              <a:t>https://</a:t>
            </a:r>
            <a:r>
              <a:rPr lang="en-MY" sz="2800" dirty="0" err="1">
                <a:latin typeface="Times New Roman" panose="02020603050405020304" pitchFamily="18" charset="0"/>
                <a:cs typeface="Times New Roman" panose="02020603050405020304" pitchFamily="18" charset="0"/>
                <a:hlinkClick r:id="rId4"/>
              </a:rPr>
              <a:t>www.youtube.com</a:t>
            </a:r>
            <a:r>
              <a:rPr lang="en-MY" sz="2800" dirty="0">
                <a:latin typeface="Times New Roman" panose="02020603050405020304" pitchFamily="18" charset="0"/>
                <a:cs typeface="Times New Roman" panose="02020603050405020304" pitchFamily="18" charset="0"/>
                <a:hlinkClick r:id="rId4"/>
              </a:rPr>
              <a:t>/</a:t>
            </a:r>
            <a:r>
              <a:rPr lang="en-MY" sz="2800" dirty="0" err="1">
                <a:latin typeface="Times New Roman" panose="02020603050405020304" pitchFamily="18" charset="0"/>
                <a:cs typeface="Times New Roman" panose="02020603050405020304" pitchFamily="18" charset="0"/>
                <a:hlinkClick r:id="rId4"/>
              </a:rPr>
              <a:t>watch?v</a:t>
            </a:r>
            <a:r>
              <a:rPr lang="en-MY" sz="2800" dirty="0">
                <a:latin typeface="Times New Roman" panose="02020603050405020304" pitchFamily="18" charset="0"/>
                <a:cs typeface="Times New Roman" panose="02020603050405020304" pitchFamily="18" charset="0"/>
                <a:hlinkClick r:id="rId4"/>
              </a:rPr>
              <a:t>=</a:t>
            </a:r>
            <a:r>
              <a:rPr lang="en-MY" sz="2800" dirty="0" err="1">
                <a:latin typeface="Times New Roman" panose="02020603050405020304" pitchFamily="18" charset="0"/>
                <a:cs typeface="Times New Roman" panose="02020603050405020304" pitchFamily="18" charset="0"/>
                <a:hlinkClick r:id="rId4"/>
              </a:rPr>
              <a:t>WydC8v2gn2w</a:t>
            </a:r>
            <a:endParaRPr lang="en-MY" sz="2800" dirty="0">
              <a:latin typeface="Times New Roman" panose="02020603050405020304" pitchFamily="18" charset="0"/>
              <a:cs typeface="Times New Roman" panose="02020603050405020304" pitchFamily="18" charset="0"/>
            </a:endParaRPr>
          </a:p>
          <a:p>
            <a:endParaRPr lang="en-MY" sz="2800" dirty="0">
              <a:latin typeface="Times New Roman" panose="02020603050405020304" pitchFamily="18" charset="0"/>
              <a:cs typeface="Times New Roman" panose="02020603050405020304" pitchFamily="18" charset="0"/>
            </a:endParaRPr>
          </a:p>
        </p:txBody>
      </p:sp>
      <p:pic>
        <p:nvPicPr>
          <p:cNvPr id="4" name="Climate Zones - Heat Zones - Social Studies For Kids - Grade 5 - Periwinkle">
            <a:hlinkClick r:id="" action="ppaction://media"/>
            <a:extLst>
              <a:ext uri="{FF2B5EF4-FFF2-40B4-BE49-F238E27FC236}">
                <a16:creationId xmlns:a16="http://schemas.microsoft.com/office/drawing/2014/main" id="{E46A631B-FB0F-43CC-870C-527B1A8191DF}"/>
              </a:ext>
            </a:extLst>
          </p:cNvPr>
          <p:cNvPicPr>
            <a:picLocks noChangeAspect="1"/>
          </p:cNvPicPr>
          <p:nvPr>
            <a:videoFile r:link="rId1"/>
            <p:extLst>
              <p:ext uri="{DAA4B4D4-6D71-4841-9C94-3DE7FCFB9230}">
                <p14:media xmlns:p14="http://schemas.microsoft.com/office/powerpoint/2010/main" r:embed="rId2">
                  <p14:trim st="5889" end="4116"/>
                </p14:media>
              </p:ext>
            </p:extLst>
          </p:nvPr>
        </p:nvPicPr>
        <p:blipFill>
          <a:blip r:embed="rId5"/>
          <a:stretch>
            <a:fillRect/>
          </a:stretch>
        </p:blipFill>
        <p:spPr>
          <a:xfrm>
            <a:off x="3135085" y="2530929"/>
            <a:ext cx="5921829" cy="333102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5" name="Rectangle 4">
            <a:extLst>
              <a:ext uri="{FF2B5EF4-FFF2-40B4-BE49-F238E27FC236}">
                <a16:creationId xmlns:a16="http://schemas.microsoft.com/office/drawing/2014/main" id="{42A3163A-8DAD-4B2B-A813-C08EB1591F16}"/>
              </a:ext>
            </a:extLst>
          </p:cNvPr>
          <p:cNvSpPr>
            <a:spLocks noChangeArrowheads="1"/>
          </p:cNvSpPr>
          <p:nvPr/>
        </p:nvSpPr>
        <p:spPr bwMode="auto">
          <a:xfrm>
            <a:off x="1" y="417628"/>
            <a:ext cx="1207588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XEM</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VIDEO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VÀ</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TRẢ</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LỜI</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CÁC</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CÂU</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HỎI</a:t>
            </a:r>
            <a:r>
              <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rPr>
              <a:t> SAU KHI </a:t>
            </a:r>
            <a:r>
              <a:rPr lang="en-MY" altLang="en-US" sz="2800" b="1" dirty="0" err="1">
                <a:solidFill>
                  <a:srgbClr val="7AC858"/>
                </a:solidFill>
                <a:latin typeface="Times New Roman" panose="02020603050405020304" pitchFamily="18" charset="0"/>
                <a:ea typeface="Cambria" panose="02040503050406030204" pitchFamily="18" charset="0"/>
                <a:cs typeface="Times New Roman" panose="02020603050405020304" pitchFamily="18" charset="0"/>
              </a:rPr>
              <a:t>XEM</a:t>
            </a:r>
            <a:endParaRPr lang="en-MY" altLang="en-US" sz="2800" b="1" dirty="0">
              <a:solidFill>
                <a:srgbClr val="7AC858"/>
              </a:solidFill>
              <a:latin typeface="Times New Roman" panose="02020603050405020304" pitchFamily="18" charset="0"/>
              <a:ea typeface="Cambria" panose="02040503050406030204" pitchFamily="18" charset="0"/>
              <a:cs typeface="Times New Roman" panose="02020603050405020304" pitchFamily="18" charset="0"/>
            </a:endParaRPr>
          </a:p>
          <a:p>
            <a:pPr lvl="0" algn="just"/>
            <a:r>
              <a:rPr lang="en-US" sz="2800" b="1" dirty="0">
                <a:latin typeface="Times New Roman" panose="02020603050405020304" pitchFamily="18" charset="0"/>
                <a:ea typeface="Cambria" panose="02040503050406030204" pitchFamily="18" charset="0"/>
                <a:cs typeface="Times New Roman" panose="02020603050405020304" pitchFamily="18" charset="0"/>
              </a:rPr>
              <a:t>1.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a:p>
            <a:pPr lvl="0" algn="just"/>
            <a:r>
              <a:rPr lang="en-US" sz="2800" b="1" dirty="0">
                <a:latin typeface="Times New Roman" panose="02020603050405020304" pitchFamily="18" charset="0"/>
                <a:ea typeface="Cambria" panose="02040503050406030204" pitchFamily="18" charset="0"/>
                <a:cs typeface="Times New Roman" panose="02020603050405020304" pitchFamily="18" charset="0"/>
              </a:rPr>
              <a:t>2.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Xác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giới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hạn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mỗi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a:p>
            <a:pPr lvl="0" algn="just"/>
            <a:r>
              <a:rPr lang="en-US" sz="2800" b="1" dirty="0">
                <a:latin typeface="Times New Roman" panose="02020603050405020304" pitchFamily="18" charset="0"/>
                <a:ea typeface="Cambria" panose="02040503050406030204" pitchFamily="18" charset="0"/>
                <a:cs typeface="Times New Roman" panose="02020603050405020304" pitchFamily="18" charset="0"/>
              </a:rPr>
              <a:t>3.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Giải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bề</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Trái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phân</a:t>
            </a:r>
            <a:r>
              <a:rPr lang="en-US" sz="2800" b="1" dirty="0">
                <a:latin typeface="Times New Roman" panose="02020603050405020304" pitchFamily="18" charset="0"/>
                <a:ea typeface="Cambria" panose="02040503050406030204" pitchFamily="18" charset="0"/>
                <a:cs typeface="Times New Roman" panose="02020603050405020304" pitchFamily="18" charset="0"/>
              </a:rPr>
              <a:t> chia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đới</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khí</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latin typeface="Times New Roman" panose="02020603050405020304" pitchFamily="18" charset="0"/>
                <a:ea typeface="Cambria" panose="02040503050406030204" pitchFamily="18" charset="0"/>
                <a:cs typeface="Times New Roman" panose="02020603050405020304" pitchFamily="18" charset="0"/>
              </a:rPr>
              <a:t>hậu</a:t>
            </a:r>
            <a:r>
              <a:rPr lang="en-US" sz="2800" b="1"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8762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60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51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AA59571-5F3A-49A8-B9A7-628DA1EC2173}"/>
              </a:ext>
            </a:extLst>
          </p:cNvPr>
          <p:cNvGraphicFramePr/>
          <p:nvPr>
            <p:extLst>
              <p:ext uri="{D42A27DB-BD31-4B8C-83A1-F6EECF244321}">
                <p14:modId xmlns:p14="http://schemas.microsoft.com/office/powerpoint/2010/main" val="1947960876"/>
              </p:ext>
            </p:extLst>
          </p:nvPr>
        </p:nvGraphicFramePr>
        <p:xfrm>
          <a:off x="740229" y="171336"/>
          <a:ext cx="11116356" cy="6516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84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graphicEl>
                                              <a:dgm id="{9C86516D-54CA-4E1C-9981-E0C3FEE1B095}"/>
                                            </p:graphicEl>
                                          </p:spTgt>
                                        </p:tgtEl>
                                        <p:attrNameLst>
                                          <p:attrName>style.visibility</p:attrName>
                                        </p:attrNameLst>
                                      </p:cBhvr>
                                      <p:to>
                                        <p:strVal val="visible"/>
                                      </p:to>
                                    </p:set>
                                    <p:anim calcmode="lin" valueType="num">
                                      <p:cBhvr additive="base">
                                        <p:cTn id="7" dur="500" fill="hold"/>
                                        <p:tgtEl>
                                          <p:spTgt spid="3">
                                            <p:graphicEl>
                                              <a:dgm id="{9C86516D-54CA-4E1C-9981-E0C3FEE1B095}"/>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9C86516D-54CA-4E1C-9981-E0C3FEE1B095}"/>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graphicEl>
                                              <a:dgm id="{02046AE4-F5CF-4C93-B4F1-82CF0E86A23B}"/>
                                            </p:graphicEl>
                                          </p:spTgt>
                                        </p:tgtEl>
                                        <p:attrNameLst>
                                          <p:attrName>style.visibility</p:attrName>
                                        </p:attrNameLst>
                                      </p:cBhvr>
                                      <p:to>
                                        <p:strVal val="visible"/>
                                      </p:to>
                                    </p:set>
                                    <p:anim calcmode="lin" valueType="num">
                                      <p:cBhvr additive="base">
                                        <p:cTn id="13" dur="500" fill="hold"/>
                                        <p:tgtEl>
                                          <p:spTgt spid="3">
                                            <p:graphicEl>
                                              <a:dgm id="{02046AE4-F5CF-4C93-B4F1-82CF0E86A23B}"/>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graphicEl>
                                              <a:dgm id="{02046AE4-F5CF-4C93-B4F1-82CF0E86A23B}"/>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graphicEl>
                                              <a:dgm id="{D5D08963-475A-40BE-A52F-40B23F4611C9}"/>
                                            </p:graphicEl>
                                          </p:spTgt>
                                        </p:tgtEl>
                                        <p:attrNameLst>
                                          <p:attrName>style.visibility</p:attrName>
                                        </p:attrNameLst>
                                      </p:cBhvr>
                                      <p:to>
                                        <p:strVal val="visible"/>
                                      </p:to>
                                    </p:set>
                                    <p:anim calcmode="lin" valueType="num">
                                      <p:cBhvr additive="base">
                                        <p:cTn id="17" dur="500" fill="hold"/>
                                        <p:tgtEl>
                                          <p:spTgt spid="3">
                                            <p:graphicEl>
                                              <a:dgm id="{D5D08963-475A-40BE-A52F-40B23F4611C9}"/>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graphicEl>
                                              <a:dgm id="{D5D08963-475A-40BE-A52F-40B23F4611C9}"/>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graphicEl>
                                              <a:dgm id="{87406294-4CCA-43E8-8E66-6D109F497EE7}"/>
                                            </p:graphicEl>
                                          </p:spTgt>
                                        </p:tgtEl>
                                        <p:attrNameLst>
                                          <p:attrName>style.visibility</p:attrName>
                                        </p:attrNameLst>
                                      </p:cBhvr>
                                      <p:to>
                                        <p:strVal val="visible"/>
                                      </p:to>
                                    </p:set>
                                    <p:anim calcmode="lin" valueType="num">
                                      <p:cBhvr additive="base">
                                        <p:cTn id="23" dur="500" fill="hold"/>
                                        <p:tgtEl>
                                          <p:spTgt spid="3">
                                            <p:graphicEl>
                                              <a:dgm id="{87406294-4CCA-43E8-8E66-6D109F497EE7}"/>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graphicEl>
                                              <a:dgm id="{87406294-4CCA-43E8-8E66-6D109F497EE7}"/>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graphicEl>
                                              <a:dgm id="{ADEA5697-F535-4D3C-8A36-DC776CBCAD59}"/>
                                            </p:graphicEl>
                                          </p:spTgt>
                                        </p:tgtEl>
                                        <p:attrNameLst>
                                          <p:attrName>style.visibility</p:attrName>
                                        </p:attrNameLst>
                                      </p:cBhvr>
                                      <p:to>
                                        <p:strVal val="visible"/>
                                      </p:to>
                                    </p:set>
                                    <p:anim calcmode="lin" valueType="num">
                                      <p:cBhvr additive="base">
                                        <p:cTn id="27" dur="500" fill="hold"/>
                                        <p:tgtEl>
                                          <p:spTgt spid="3">
                                            <p:graphicEl>
                                              <a:dgm id="{ADEA5697-F535-4D3C-8A36-DC776CBCAD59}"/>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graphicEl>
                                              <a:dgm id="{ADEA5697-F535-4D3C-8A36-DC776CBCAD59}"/>
                                            </p:graphic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graphicEl>
                                              <a:dgm id="{ABE56AE6-4BAE-4CC9-8760-C1A0BB055EEC}"/>
                                            </p:graphicEl>
                                          </p:spTgt>
                                        </p:tgtEl>
                                        <p:attrNameLst>
                                          <p:attrName>style.visibility</p:attrName>
                                        </p:attrNameLst>
                                      </p:cBhvr>
                                      <p:to>
                                        <p:strVal val="visible"/>
                                      </p:to>
                                    </p:set>
                                    <p:anim calcmode="lin" valueType="num">
                                      <p:cBhvr additive="base">
                                        <p:cTn id="33" dur="500" fill="hold"/>
                                        <p:tgtEl>
                                          <p:spTgt spid="3">
                                            <p:graphicEl>
                                              <a:dgm id="{ABE56AE6-4BAE-4CC9-8760-C1A0BB055EEC}"/>
                                            </p:graphic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graphicEl>
                                              <a:dgm id="{ABE56AE6-4BAE-4CC9-8760-C1A0BB055EEC}"/>
                                            </p:graphic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graphicEl>
                                              <a:dgm id="{280B5002-404F-4CCB-A247-D0FF133C8D07}"/>
                                            </p:graphicEl>
                                          </p:spTgt>
                                        </p:tgtEl>
                                        <p:attrNameLst>
                                          <p:attrName>style.visibility</p:attrName>
                                        </p:attrNameLst>
                                      </p:cBhvr>
                                      <p:to>
                                        <p:strVal val="visible"/>
                                      </p:to>
                                    </p:set>
                                    <p:anim calcmode="lin" valueType="num">
                                      <p:cBhvr additive="base">
                                        <p:cTn id="37" dur="500" fill="hold"/>
                                        <p:tgtEl>
                                          <p:spTgt spid="3">
                                            <p:graphicEl>
                                              <a:dgm id="{280B5002-404F-4CCB-A247-D0FF133C8D07}"/>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graphicEl>
                                              <a:dgm id="{280B5002-404F-4CCB-A247-D0FF133C8D0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EDECF6-E29D-426F-AA48-4D53F861F60A}"/>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30">
            <a:extLst>
              <a:ext uri="{FF2B5EF4-FFF2-40B4-BE49-F238E27FC236}">
                <a16:creationId xmlns:a16="http://schemas.microsoft.com/office/drawing/2014/main" id="{07496E62-1C6A-4BB9-8EB8-D78D10417FC3}"/>
              </a:ext>
            </a:extLst>
          </p:cNvPr>
          <p:cNvSpPr/>
          <p:nvPr/>
        </p:nvSpPr>
        <p:spPr>
          <a:xfrm>
            <a:off x="-1" y="1131888"/>
            <a:ext cx="16415658" cy="4422775"/>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12" name="TextBox 33">
            <a:extLst>
              <a:ext uri="{FF2B5EF4-FFF2-40B4-BE49-F238E27FC236}">
                <a16:creationId xmlns:a16="http://schemas.microsoft.com/office/drawing/2014/main" id="{202E029B-55C5-4102-BFF1-8EB71DA65D54}"/>
              </a:ext>
            </a:extLst>
          </p:cNvPr>
          <p:cNvSpPr txBox="1">
            <a:spLocks noChangeArrowheads="1"/>
          </p:cNvSpPr>
          <p:nvPr/>
        </p:nvSpPr>
        <p:spPr bwMode="auto">
          <a:xfrm>
            <a:off x="74613" y="1220788"/>
            <a:ext cx="88566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indent="0" eaLnBrk="1" hangingPunct="1"/>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V.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Thời</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tiết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hậu</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buFontTx/>
              <a:buAutoNum type="romanUcPeriod"/>
            </a:pPr>
            <a:endParaRPr lang="en-MY" altLang="en-US" sz="3200" dirty="0">
              <a:latin typeface="Times New Roman" panose="02020603050405020304" pitchFamily="18" charset="0"/>
              <a:cs typeface="Times New Roman" panose="02020603050405020304" pitchFamily="18" charset="0"/>
            </a:endParaRPr>
          </a:p>
        </p:txBody>
      </p:sp>
      <p:graphicFrame>
        <p:nvGraphicFramePr>
          <p:cNvPr id="13" name="Table 2">
            <a:extLst>
              <a:ext uri="{FF2B5EF4-FFF2-40B4-BE49-F238E27FC236}">
                <a16:creationId xmlns:a16="http://schemas.microsoft.com/office/drawing/2014/main" id="{22D3CF46-FADE-4B9F-8260-32D897316EA2}"/>
              </a:ext>
            </a:extLst>
          </p:cNvPr>
          <p:cNvGraphicFramePr>
            <a:graphicFrameLocks noGrp="1"/>
          </p:cNvGraphicFramePr>
          <p:nvPr>
            <p:extLst>
              <p:ext uri="{D42A27DB-BD31-4B8C-83A1-F6EECF244321}">
                <p14:modId xmlns:p14="http://schemas.microsoft.com/office/powerpoint/2010/main" val="1195531753"/>
              </p:ext>
            </p:extLst>
          </p:nvPr>
        </p:nvGraphicFramePr>
        <p:xfrm>
          <a:off x="202936" y="1985775"/>
          <a:ext cx="9274894" cy="3199477"/>
        </p:xfrm>
        <a:graphic>
          <a:graphicData uri="http://schemas.openxmlformats.org/drawingml/2006/table">
            <a:tbl>
              <a:tblPr firstRow="1" bandRow="1">
                <a:tableStyleId>{5C22544A-7EE6-4342-B048-85BDC9FD1C3A}</a:tableStyleId>
              </a:tblPr>
              <a:tblGrid>
                <a:gridCol w="4637447">
                  <a:extLst>
                    <a:ext uri="{9D8B030D-6E8A-4147-A177-3AD203B41FA5}">
                      <a16:colId xmlns:a16="http://schemas.microsoft.com/office/drawing/2014/main" val="2620937064"/>
                    </a:ext>
                  </a:extLst>
                </a:gridCol>
                <a:gridCol w="4637447">
                  <a:extLst>
                    <a:ext uri="{9D8B030D-6E8A-4147-A177-3AD203B41FA5}">
                      <a16:colId xmlns:a16="http://schemas.microsoft.com/office/drawing/2014/main" val="3758411642"/>
                    </a:ext>
                  </a:extLst>
                </a:gridCol>
              </a:tblGrid>
              <a:tr h="502897">
                <a:tc>
                  <a:txBody>
                    <a:bodyPr/>
                    <a:lstStyle/>
                    <a:p>
                      <a:pPr algn="ctr"/>
                      <a:r>
                        <a:rPr lang="en-MY" sz="3200" b="1" dirty="0" err="1">
                          <a:latin typeface="Times New Roman" panose="02020603050405020304" pitchFamily="18" charset="0"/>
                          <a:cs typeface="Times New Roman" panose="02020603050405020304" pitchFamily="18" charset="0"/>
                        </a:rPr>
                        <a:t>Thời</a:t>
                      </a:r>
                      <a:r>
                        <a:rPr lang="en-MY" sz="3200" b="1" dirty="0">
                          <a:latin typeface="Times New Roman" panose="02020603050405020304" pitchFamily="18" charset="0"/>
                          <a:cs typeface="Times New Roman" panose="02020603050405020304" pitchFamily="18" charset="0"/>
                        </a:rPr>
                        <a:t> </a:t>
                      </a:r>
                      <a:r>
                        <a:rPr lang="en-MY" sz="3200" b="1" dirty="0" err="1">
                          <a:latin typeface="Times New Roman" panose="02020603050405020304" pitchFamily="18" charset="0"/>
                          <a:cs typeface="Times New Roman" panose="02020603050405020304" pitchFamily="18" charset="0"/>
                        </a:rPr>
                        <a:t>tiết</a:t>
                      </a:r>
                      <a:r>
                        <a:rPr lang="en-MY" sz="3200" b="1" dirty="0">
                          <a:latin typeface="Times New Roman" panose="02020603050405020304" pitchFamily="18" charset="0"/>
                          <a:cs typeface="Times New Roman" panose="02020603050405020304" pitchFamily="18" charset="0"/>
                        </a:rPr>
                        <a:t> </a:t>
                      </a:r>
                    </a:p>
                  </a:txBody>
                  <a:tcPr/>
                </a:tc>
                <a:tc>
                  <a:txBody>
                    <a:bodyPr/>
                    <a:lstStyle/>
                    <a:p>
                      <a:pPr algn="ctr"/>
                      <a:r>
                        <a:rPr lang="en-MY" sz="3200" b="1" dirty="0" err="1">
                          <a:latin typeface="Times New Roman" panose="02020603050405020304" pitchFamily="18" charset="0"/>
                          <a:cs typeface="Times New Roman" panose="02020603050405020304" pitchFamily="18" charset="0"/>
                        </a:rPr>
                        <a:t>Khí</a:t>
                      </a:r>
                      <a:r>
                        <a:rPr lang="en-MY" sz="3200" b="1" dirty="0">
                          <a:latin typeface="Times New Roman" panose="02020603050405020304" pitchFamily="18" charset="0"/>
                          <a:cs typeface="Times New Roman" panose="02020603050405020304" pitchFamily="18" charset="0"/>
                        </a:rPr>
                        <a:t> </a:t>
                      </a:r>
                      <a:r>
                        <a:rPr lang="en-MY" sz="3200" b="1" dirty="0" err="1">
                          <a:latin typeface="Times New Roman" panose="02020603050405020304" pitchFamily="18" charset="0"/>
                          <a:cs typeface="Times New Roman" panose="02020603050405020304" pitchFamily="18" charset="0"/>
                        </a:rPr>
                        <a:t>hậu</a:t>
                      </a:r>
                      <a:endParaRPr lang="en-MY"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43013652"/>
                  </a:ext>
                </a:extLst>
              </a:tr>
              <a:tr h="262035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vi-VN" altLang="en-US" sz="3200" b="1" dirty="0">
                          <a:latin typeface="Times New Roman" panose="02020603050405020304" pitchFamily="18" charset="0"/>
                          <a:cs typeface="Times New Roman" panose="02020603050405020304" pitchFamily="18" charset="0"/>
                        </a:rPr>
                        <a:t>- Thời tiết là sự biểu hiện các hiện tượng khí tượng ở một địa phương trong một thời gian ngắn nhất định.</a:t>
                      </a:r>
                      <a:endParaRPr lang="en-MY" sz="3200" b="1" dirty="0">
                        <a:latin typeface="Times New Roman" panose="02020603050405020304" pitchFamily="18" charset="0"/>
                        <a:cs typeface="Times New Roman" panose="02020603050405020304" pitchFamily="18" charset="0"/>
                      </a:endParaRPr>
                    </a:p>
                  </a:txBody>
                  <a:tcPr/>
                </a:tc>
                <a:tc>
                  <a:txBody>
                    <a:bodyPr/>
                    <a:lstStyle/>
                    <a:p>
                      <a:r>
                        <a:rPr lang="vi-VN" altLang="en-US" sz="3200" b="1" dirty="0">
                          <a:latin typeface="Times New Roman" panose="02020603050405020304" pitchFamily="18" charset="0"/>
                          <a:cs typeface="Times New Roman" panose="02020603050405020304" pitchFamily="18" charset="0"/>
                        </a:rPr>
                        <a:t>- Khí hậu là sự lặp đi lặp lại của tình hình thời tiết ở một địa phương trong thời gian dài và trở thành quy luật.</a:t>
                      </a:r>
                      <a:endParaRPr lang="en-MY" sz="3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79034707"/>
                  </a:ext>
                </a:extLst>
              </a:tr>
            </a:tbl>
          </a:graphicData>
        </a:graphic>
      </p:graphicFrame>
    </p:spTree>
    <p:extLst>
      <p:ext uri="{BB962C8B-B14F-4D97-AF65-F5344CB8AC3E}">
        <p14:creationId xmlns:p14="http://schemas.microsoft.com/office/powerpoint/2010/main" val="580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13B7E43A-D08C-4FA4-A0EF-C8C4FF51C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394" y="-169687"/>
            <a:ext cx="8430105" cy="40007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A94F7BB9-5767-4B78-B68F-0DE05B2E6403}"/>
              </a:ext>
            </a:extLst>
          </p:cNvPr>
          <p:cNvGraphicFramePr/>
          <p:nvPr>
            <p:extLst>
              <p:ext uri="{D42A27DB-BD31-4B8C-83A1-F6EECF244321}">
                <p14:modId xmlns:p14="http://schemas.microsoft.com/office/powerpoint/2010/main" val="3164199388"/>
              </p:ext>
            </p:extLst>
          </p:nvPr>
        </p:nvGraphicFramePr>
        <p:xfrm>
          <a:off x="68323" y="1"/>
          <a:ext cx="9293391" cy="357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DCE57688-A7AF-43E2-BFD2-7567E5908F73}"/>
              </a:ext>
            </a:extLst>
          </p:cNvPr>
          <p:cNvSpPr>
            <a:spLocks noChangeArrowheads="1"/>
          </p:cNvSpPr>
          <p:nvPr/>
        </p:nvSpPr>
        <p:spPr bwMode="auto">
          <a:xfrm>
            <a:off x="68323" y="3272074"/>
            <a:ext cx="1212209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Cambria" panose="02040503050406030204" pitchFamily="18" charset="0"/>
              </a:rPr>
              <a:t>b</a:t>
            </a:r>
            <a:r>
              <a:rPr lang="vi-VN" altLang="en-US" sz="28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Ôn</a:t>
            </a:r>
            <a:r>
              <a:rPr lang="vi-VN" altLang="en-US" sz="2800" b="1" dirty="0">
                <a:solidFill>
                  <a:srgbClr val="FF0000"/>
                </a:solidFill>
                <a:latin typeface="Cambria" panose="02040503050406030204" pitchFamily="18" charset="0"/>
              </a:rPr>
              <a:t> đới</a:t>
            </a:r>
          </a:p>
          <a:p>
            <a:pPr algn="just" eaLnBrk="1" hangingPunct="1"/>
            <a:r>
              <a:rPr lang="vi-VN" altLang="en-US" sz="2800" dirty="0">
                <a:latin typeface="Cambria" panose="02040503050406030204" pitchFamily="18" charset="0"/>
              </a:rPr>
              <a:t>- Giới hạn: khoảng từ chí tuyến Bắc đến vòng cực Bắc và từ chí tuyến Nam đến vòng cực Nam.</a:t>
            </a:r>
          </a:p>
          <a:p>
            <a:pPr algn="just" eaLnBrk="1" hangingPunct="1"/>
            <a:r>
              <a:rPr lang="vi-VN" altLang="en-US" sz="2800" dirty="0">
                <a:latin typeface="Cambria" panose="02040503050406030204" pitchFamily="18" charset="0"/>
              </a:rPr>
              <a:t>- Đặc điểm:</a:t>
            </a:r>
          </a:p>
          <a:p>
            <a:pPr algn="just" eaLnBrk="1" hangingPunct="1"/>
            <a:r>
              <a:rPr lang="vi-VN" altLang="en-US" sz="2800" dirty="0">
                <a:latin typeface="Cambria" panose="02040503050406030204" pitchFamily="18" charset="0"/>
              </a:rPr>
              <a:t>+ Lượng nhiệt nhận được trung bình, bốn mùa thể hiện rất rõ trong năm. </a:t>
            </a:r>
          </a:p>
          <a:p>
            <a:pPr algn="just" eaLnBrk="1" hangingPunct="1"/>
            <a:r>
              <a:rPr lang="vi-VN" altLang="en-US" sz="2800" dirty="0">
                <a:latin typeface="Cambria" panose="02040503050406030204" pitchFamily="18" charset="0"/>
              </a:rPr>
              <a:t>+ Gió thường xuyên thổi là gió Tây ôn đới.</a:t>
            </a:r>
          </a:p>
          <a:p>
            <a:pPr algn="just" eaLnBrk="1" hangingPunct="1"/>
            <a:r>
              <a:rPr lang="vi-VN" altLang="en-US" sz="2800" dirty="0">
                <a:latin typeface="Cambria" panose="02040503050406030204" pitchFamily="18" charset="0"/>
              </a:rPr>
              <a:t>+ Lượng mưa trung bình năm từ  500 mm đến trên 1.500 mm. </a:t>
            </a:r>
          </a:p>
        </p:txBody>
      </p:sp>
    </p:spTree>
    <p:extLst>
      <p:ext uri="{BB962C8B-B14F-4D97-AF65-F5344CB8AC3E}">
        <p14:creationId xmlns:p14="http://schemas.microsoft.com/office/powerpoint/2010/main" val="10189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graphicEl>
                                              <a:dgm id="{1D10EBE5-7903-443D-8C23-F8422D235098}"/>
                                            </p:graphicEl>
                                          </p:spTgt>
                                        </p:tgtEl>
                                        <p:attrNameLst>
                                          <p:attrName>style.visibility</p:attrName>
                                        </p:attrNameLst>
                                      </p:cBhvr>
                                      <p:to>
                                        <p:strVal val="visible"/>
                                      </p:to>
                                    </p:set>
                                    <p:anim calcmode="lin" valueType="num">
                                      <p:cBhvr additive="base">
                                        <p:cTn id="7" dur="500" fill="hold"/>
                                        <p:tgtEl>
                                          <p:spTgt spid="2">
                                            <p:graphicEl>
                                              <a:dgm id="{1D10EBE5-7903-443D-8C23-F8422D23509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graphicEl>
                                              <a:dgm id="{1D10EBE5-7903-443D-8C23-F8422D235098}"/>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graphicEl>
                                              <a:dgm id="{0B24AE2B-CEB9-4E55-9ECC-A1727951EBB3}"/>
                                            </p:graphicEl>
                                          </p:spTgt>
                                        </p:tgtEl>
                                        <p:attrNameLst>
                                          <p:attrName>style.visibility</p:attrName>
                                        </p:attrNameLst>
                                      </p:cBhvr>
                                      <p:to>
                                        <p:strVal val="visible"/>
                                      </p:to>
                                    </p:set>
                                    <p:anim calcmode="lin" valueType="num">
                                      <p:cBhvr additive="base">
                                        <p:cTn id="13" dur="500" fill="hold"/>
                                        <p:tgtEl>
                                          <p:spTgt spid="2">
                                            <p:graphicEl>
                                              <a:dgm id="{0B24AE2B-CEB9-4E55-9ECC-A1727951EBB3}"/>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graphicEl>
                                              <a:dgm id="{0B24AE2B-CEB9-4E55-9ECC-A1727951EBB3}"/>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graphicEl>
                                              <a:dgm id="{28786EA9-179E-4B52-B4C1-DC6C45B66279}"/>
                                            </p:graphicEl>
                                          </p:spTgt>
                                        </p:tgtEl>
                                        <p:attrNameLst>
                                          <p:attrName>style.visibility</p:attrName>
                                        </p:attrNameLst>
                                      </p:cBhvr>
                                      <p:to>
                                        <p:strVal val="visible"/>
                                      </p:to>
                                    </p:set>
                                    <p:anim calcmode="lin" valueType="num">
                                      <p:cBhvr additive="base">
                                        <p:cTn id="19" dur="500" fill="hold"/>
                                        <p:tgtEl>
                                          <p:spTgt spid="2">
                                            <p:graphicEl>
                                              <a:dgm id="{28786EA9-179E-4B52-B4C1-DC6C45B66279}"/>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graphicEl>
                                              <a:dgm id="{28786EA9-179E-4B52-B4C1-DC6C45B66279}"/>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83A157CC-7BF2-4C27-BA33-6B15FC8ABA63}"/>
                                            </p:graphicEl>
                                          </p:spTgt>
                                        </p:tgtEl>
                                        <p:attrNameLst>
                                          <p:attrName>style.visibility</p:attrName>
                                        </p:attrNameLst>
                                      </p:cBhvr>
                                      <p:to>
                                        <p:strVal val="visible"/>
                                      </p:to>
                                    </p:set>
                                    <p:anim calcmode="lin" valueType="num">
                                      <p:cBhvr additive="base">
                                        <p:cTn id="25" dur="500" fill="hold"/>
                                        <p:tgtEl>
                                          <p:spTgt spid="2">
                                            <p:graphicEl>
                                              <a:dgm id="{83A157CC-7BF2-4C27-BA33-6B15FC8ABA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83A157CC-7BF2-4C27-BA33-6B15FC8ABA63}"/>
                                            </p:graphicEl>
                                          </p:spTgt>
                                        </p:tgtEl>
                                        <p:attrNameLst>
                                          <p:attrName>ppt_y</p:attrName>
                                        </p:attrNameLst>
                                      </p:cBhvr>
                                      <p:tavLst>
                                        <p:tav tm="0">
                                          <p:val>
                                            <p:strVal val="#ppt_y"/>
                                          </p:val>
                                        </p:tav>
                                        <p:tav tm="100000">
                                          <p:val>
                                            <p:strVal val="#ppt_y"/>
                                          </p:val>
                                        </p:tav>
                                      </p:tavLst>
                                    </p:anim>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4" dur="500"/>
                                        <p:tgtEl>
                                          <p:spTgt spid="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9" dur="500"/>
                                        <p:tgtEl>
                                          <p:spTgt spid="6">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randombar(horizontal)">
                                      <p:cBhvr>
                                        <p:cTn id="54" dur="500"/>
                                        <p:tgtEl>
                                          <p:spTgt spid="6">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Effect transition="in" filter="randombar(horizontal)">
                                      <p:cBhvr>
                                        <p:cTn id="5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D986A-E225-48C3-8325-B7C253F29D4E}"/>
              </a:ext>
            </a:extLst>
          </p:cNvPr>
          <p:cNvSpPr>
            <a:spLocks noGrp="1"/>
          </p:cNvSpPr>
          <p:nvPr>
            <p:ph type="sldNum" sz="quarter" idx="12"/>
          </p:nvPr>
        </p:nvSpPr>
        <p:spPr/>
        <p:txBody>
          <a:bodyPr/>
          <a:lstStyle/>
          <a:p>
            <a:pPr>
              <a:defRPr/>
            </a:pPr>
            <a:fld id="{C351A254-C62D-426E-B6BE-1CC2621B881F}" type="slidenum">
              <a:rPr lang="en-US" smtClean="0"/>
              <a:pPr>
                <a:defRPr/>
              </a:pPr>
              <a:t>14</a:t>
            </a:fld>
            <a:endParaRPr lang="en-US" dirty="0"/>
          </a:p>
        </p:txBody>
      </p:sp>
      <p:sp>
        <p:nvSpPr>
          <p:cNvPr id="7" name="Title 1">
            <a:extLst>
              <a:ext uri="{FF2B5EF4-FFF2-40B4-BE49-F238E27FC236}">
                <a16:creationId xmlns:a16="http://schemas.microsoft.com/office/drawing/2014/main" id="{C3417FA4-6688-4588-A3CE-76B4D0A4DC69}"/>
              </a:ext>
            </a:extLst>
          </p:cNvPr>
          <p:cNvSpPr txBox="1">
            <a:spLocks noChangeArrowheads="1"/>
          </p:cNvSpPr>
          <p:nvPr/>
        </p:nvSpPr>
        <p:spPr bwMode="auto">
          <a:xfrm>
            <a:off x="-1" y="0"/>
            <a:ext cx="12190413" cy="737620"/>
          </a:xfrm>
          <a:prstGeom prst="rect">
            <a:avLst/>
          </a:prstGeom>
          <a:solidFill>
            <a:srgbClr val="79C758"/>
          </a:solidFill>
          <a:ln>
            <a:noFill/>
          </a:ln>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3600" b="1" dirty="0" err="1">
                <a:solidFill>
                  <a:srgbClr val="002060"/>
                </a:solidFill>
                <a:latin typeface="Cambria" panose="02040503050406030204" pitchFamily="18" charset="0"/>
              </a:rPr>
              <a:t>CỦNG</a:t>
            </a:r>
            <a:r>
              <a:rPr lang="en-US" altLang="en-US" sz="3600" b="1" dirty="0">
                <a:solidFill>
                  <a:srgbClr val="002060"/>
                </a:solidFill>
                <a:latin typeface="Cambria" panose="02040503050406030204" pitchFamily="18" charset="0"/>
              </a:rPr>
              <a:t> </a:t>
            </a:r>
            <a:r>
              <a:rPr lang="en-US" altLang="en-US" sz="3600" b="1" dirty="0" err="1">
                <a:solidFill>
                  <a:srgbClr val="002060"/>
                </a:solidFill>
                <a:latin typeface="Cambria" panose="02040503050406030204" pitchFamily="18" charset="0"/>
              </a:rPr>
              <a:t>CỐ</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7134B11-5CE6-4AD0-9D54-79099C56D19A}"/>
              </a:ext>
            </a:extLst>
          </p:cNvPr>
          <p:cNvSpPr>
            <a:spLocks noChangeArrowheads="1"/>
          </p:cNvSpPr>
          <p:nvPr/>
        </p:nvSpPr>
        <p:spPr bwMode="auto">
          <a:xfrm>
            <a:off x="637836" y="2475793"/>
            <a:ext cx="46889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MY" altLang="en-US" sz="3200" b="1" dirty="0" err="1">
                <a:solidFill>
                  <a:srgbClr val="0D30DD"/>
                </a:solidFill>
                <a:latin typeface="Times New Roman" panose="02020603050405020304" pitchFamily="18" charset="0"/>
                <a:cs typeface="Times New Roman" panose="02020603050405020304" pitchFamily="18" charset="0"/>
              </a:rPr>
              <a:t>Trong</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hình</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sau</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bạn</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nào</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nói</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đúng</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Vì</a:t>
            </a:r>
            <a:r>
              <a:rPr lang="en-MY" altLang="en-US" sz="3200" b="1" dirty="0">
                <a:solidFill>
                  <a:srgbClr val="0D30DD"/>
                </a:solidFill>
                <a:latin typeface="Times New Roman" panose="02020603050405020304" pitchFamily="18" charset="0"/>
                <a:cs typeface="Times New Roman" panose="02020603050405020304" pitchFamily="18" charset="0"/>
              </a:rPr>
              <a:t> </a:t>
            </a:r>
            <a:r>
              <a:rPr lang="en-MY" altLang="en-US" sz="3200" b="1" dirty="0" err="1">
                <a:solidFill>
                  <a:srgbClr val="0D30DD"/>
                </a:solidFill>
                <a:latin typeface="Times New Roman" panose="02020603050405020304" pitchFamily="18" charset="0"/>
                <a:cs typeface="Times New Roman" panose="02020603050405020304" pitchFamily="18" charset="0"/>
              </a:rPr>
              <a:t>sao</a:t>
            </a:r>
            <a:r>
              <a:rPr lang="en-MY" altLang="en-US" sz="3200" b="1" dirty="0">
                <a:solidFill>
                  <a:srgbClr val="0D30DD"/>
                </a:solidFill>
                <a:latin typeface="Times New Roman" panose="02020603050405020304" pitchFamily="18" charset="0"/>
                <a:cs typeface="Times New Roman" panose="02020603050405020304" pitchFamily="18" charset="0"/>
              </a:rPr>
              <a:t>?</a:t>
            </a:r>
            <a:endParaRPr lang="vi-VN" altLang="en-US" sz="3200" b="1" dirty="0">
              <a:solidFill>
                <a:srgbClr val="0D30DD"/>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28F20F5-2DD1-4EDA-B25E-BEA93874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087" y="1822361"/>
            <a:ext cx="6245325" cy="3718104"/>
          </a:xfrm>
          <a:prstGeom prst="rect">
            <a:avLst/>
          </a:prstGeom>
        </p:spPr>
      </p:pic>
    </p:spTree>
    <p:extLst>
      <p:ext uri="{BB962C8B-B14F-4D97-AF65-F5344CB8AC3E}">
        <p14:creationId xmlns:p14="http://schemas.microsoft.com/office/powerpoint/2010/main" val="7946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D986A-E225-48C3-8325-B7C253F29D4E}"/>
              </a:ext>
            </a:extLst>
          </p:cNvPr>
          <p:cNvSpPr>
            <a:spLocks noGrp="1"/>
          </p:cNvSpPr>
          <p:nvPr>
            <p:ph type="sldNum" sz="quarter" idx="12"/>
          </p:nvPr>
        </p:nvSpPr>
        <p:spPr/>
        <p:txBody>
          <a:bodyPr/>
          <a:lstStyle/>
          <a:p>
            <a:pPr>
              <a:defRPr/>
            </a:pPr>
            <a:fld id="{C351A254-C62D-426E-B6BE-1CC2621B881F}" type="slidenum">
              <a:rPr lang="en-US" smtClean="0"/>
              <a:pPr>
                <a:defRPr/>
              </a:pPr>
              <a:t>15</a:t>
            </a:fld>
            <a:endParaRPr lang="en-US" dirty="0"/>
          </a:p>
        </p:txBody>
      </p:sp>
      <p:sp>
        <p:nvSpPr>
          <p:cNvPr id="7" name="Title 1">
            <a:extLst>
              <a:ext uri="{FF2B5EF4-FFF2-40B4-BE49-F238E27FC236}">
                <a16:creationId xmlns:a16="http://schemas.microsoft.com/office/drawing/2014/main" id="{C3417FA4-6688-4588-A3CE-76B4D0A4DC69}"/>
              </a:ext>
            </a:extLst>
          </p:cNvPr>
          <p:cNvSpPr txBox="1">
            <a:spLocks noChangeArrowheads="1"/>
          </p:cNvSpPr>
          <p:nvPr/>
        </p:nvSpPr>
        <p:spPr bwMode="auto">
          <a:xfrm>
            <a:off x="-1" y="0"/>
            <a:ext cx="12190413" cy="737620"/>
          </a:xfrm>
          <a:prstGeom prst="rect">
            <a:avLst/>
          </a:prstGeom>
          <a:solidFill>
            <a:srgbClr val="79C758"/>
          </a:solidFill>
          <a:ln>
            <a:noFill/>
          </a:ln>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3600" b="1" dirty="0" err="1">
                <a:solidFill>
                  <a:srgbClr val="002060"/>
                </a:solidFill>
                <a:latin typeface="Cambria" panose="02040503050406030204" pitchFamily="18" charset="0"/>
              </a:rPr>
              <a:t>DẶN</a:t>
            </a:r>
            <a:r>
              <a:rPr lang="en-US" altLang="en-US" sz="3600" b="1" dirty="0">
                <a:solidFill>
                  <a:srgbClr val="002060"/>
                </a:solidFill>
                <a:latin typeface="Cambria" panose="02040503050406030204" pitchFamily="18" charset="0"/>
              </a:rPr>
              <a:t> </a:t>
            </a:r>
            <a:r>
              <a:rPr lang="en-US" altLang="en-US" sz="3600" b="1" dirty="0" err="1">
                <a:solidFill>
                  <a:srgbClr val="002060"/>
                </a:solidFill>
                <a:latin typeface="Cambria" panose="02040503050406030204" pitchFamily="18" charset="0"/>
              </a:rPr>
              <a:t>DÒ</a:t>
            </a:r>
            <a:endParaRPr lang="en-US" altLang="en-US" sz="36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7134B11-5CE6-4AD0-9D54-79099C56D19A}"/>
              </a:ext>
            </a:extLst>
          </p:cNvPr>
          <p:cNvSpPr>
            <a:spLocks noChangeArrowheads="1"/>
          </p:cNvSpPr>
          <p:nvPr/>
        </p:nvSpPr>
        <p:spPr bwMode="auto">
          <a:xfrm>
            <a:off x="530168" y="1590421"/>
            <a:ext cx="111316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vi-VN" sz="3200" b="1" dirty="0">
                <a:latin typeface="+mj-lt"/>
              </a:rPr>
              <a:t>Em hãy chuẩn bị một số nội dung để tuyên truyền về biến đổi khí hậu và ứng phó với biến đổi khí hậu cho gia đình và những người xung quanh.</a:t>
            </a:r>
            <a:endParaRPr lang="vi-VN" altLang="en-US" sz="3200" b="1" dirty="0">
              <a:solidFill>
                <a:srgbClr val="0D30DD"/>
              </a:solidFill>
              <a:latin typeface="+mj-lt"/>
            </a:endParaRPr>
          </a:p>
        </p:txBody>
      </p:sp>
    </p:spTree>
    <p:extLst>
      <p:ext uri="{BB962C8B-B14F-4D97-AF65-F5344CB8AC3E}">
        <p14:creationId xmlns:p14="http://schemas.microsoft.com/office/powerpoint/2010/main" val="9034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EBD873-9FC0-4A01-9E03-E0D05106CE2F}"/>
              </a:ext>
            </a:extLst>
          </p:cNvPr>
          <p:cNvSpPr txBox="1">
            <a:spLocks noChangeArrowheads="1"/>
          </p:cNvSpPr>
          <p:nvPr/>
        </p:nvSpPr>
        <p:spPr bwMode="auto">
          <a:xfrm>
            <a:off x="457200" y="2120900"/>
            <a:ext cx="11312525"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US" altLang="en-US" sz="2800" b="1" dirty="0" err="1">
                <a:solidFill>
                  <a:srgbClr val="002060"/>
                </a:solidFill>
                <a:latin typeface="Times New Roman" panose="02020603050405020304" pitchFamily="18" charset="0"/>
                <a:cs typeface="Times New Roman" panose="02020603050405020304" pitchFamily="18" charset="0"/>
              </a:rPr>
              <a:t>Giả</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sử</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có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một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ngày</a:t>
            </a:r>
            <a:r>
              <a:rPr lang="en-US" altLang="en-US" sz="2800" b="1" dirty="0">
                <a:solidFill>
                  <a:srgbClr val="002060"/>
                </a:solidFill>
                <a:latin typeface="Times New Roman" panose="02020603050405020304" pitchFamily="18" charset="0"/>
                <a:cs typeface="Times New Roman" panose="02020603050405020304" pitchFamily="18" charset="0"/>
              </a:rPr>
              <a:t> ở </a:t>
            </a:r>
            <a:r>
              <a:rPr lang="en-US" altLang="en-US" sz="2800" b="1" dirty="0" err="1">
                <a:solidFill>
                  <a:srgbClr val="002060"/>
                </a:solidFill>
                <a:latin typeface="Times New Roman" panose="02020603050405020304" pitchFamily="18" charset="0"/>
                <a:cs typeface="Times New Roman" panose="02020603050405020304" pitchFamily="18" charset="0"/>
              </a:rPr>
              <a:t>Hà</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Nội</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người</a:t>
            </a:r>
            <a:r>
              <a:rPr lang="en-US" altLang="en-US" sz="2800" b="1" dirty="0">
                <a:solidFill>
                  <a:srgbClr val="002060"/>
                </a:solidFill>
                <a:latin typeface="Times New Roman" panose="02020603050405020304" pitchFamily="18" charset="0"/>
                <a:cs typeface="Times New Roman" panose="02020603050405020304" pitchFamily="18" charset="0"/>
              </a:rPr>
              <a:t> ta </a:t>
            </a:r>
            <a:r>
              <a:rPr lang="en-US" altLang="en-US" sz="2800" b="1" dirty="0" err="1">
                <a:solidFill>
                  <a:srgbClr val="002060"/>
                </a:solidFill>
                <a:latin typeface="Times New Roman" panose="02020603050405020304" pitchFamily="18" charset="0"/>
                <a:cs typeface="Times New Roman" panose="02020603050405020304" pitchFamily="18" charset="0"/>
              </a:rPr>
              <a:t>đo</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nhiệt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độ</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5h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20</a:t>
            </a:r>
            <a:r>
              <a:rPr lang="en-US" altLang="en-US" sz="2800" b="1" baseline="30000" dirty="0" err="1">
                <a:solidFill>
                  <a:srgbClr val="002060"/>
                </a:solidFill>
                <a:latin typeface="Times New Roman" panose="02020603050405020304" pitchFamily="18" charset="0"/>
                <a:cs typeface="Times New Roman" panose="02020603050405020304" pitchFamily="18" charset="0"/>
              </a:rPr>
              <a:t>0</a:t>
            </a:r>
            <a:r>
              <a:rPr lang="en-US" altLang="en-US" sz="2800" b="1" dirty="0" err="1">
                <a:solidFill>
                  <a:srgbClr val="002060"/>
                </a:solidFill>
                <a:latin typeface="Times New Roman" panose="02020603050405020304" pitchFamily="18" charset="0"/>
                <a:cs typeface="Times New Roman" panose="02020603050405020304" pitchFamily="18" charset="0"/>
              </a:rPr>
              <a:t>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13h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24</a:t>
            </a:r>
            <a:r>
              <a:rPr lang="en-US" altLang="en-US" sz="2800" b="1" baseline="30000" dirty="0" err="1">
                <a:solidFill>
                  <a:srgbClr val="002060"/>
                </a:solidFill>
                <a:latin typeface="Times New Roman" panose="02020603050405020304" pitchFamily="18" charset="0"/>
                <a:cs typeface="Times New Roman" panose="02020603050405020304" pitchFamily="18" charset="0"/>
              </a:rPr>
              <a:t>0</a:t>
            </a:r>
            <a:r>
              <a:rPr lang="en-US" altLang="en-US" sz="2800" b="1" dirty="0" err="1">
                <a:solidFill>
                  <a:srgbClr val="002060"/>
                </a:solidFill>
                <a:latin typeface="Times New Roman" panose="02020603050405020304" pitchFamily="18" charset="0"/>
                <a:cs typeface="Times New Roman" panose="02020603050405020304" pitchFamily="18" charset="0"/>
              </a:rPr>
              <a:t>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21h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22</a:t>
            </a:r>
            <a:r>
              <a:rPr lang="en-US" altLang="en-US" sz="2800" b="1" baseline="30000" dirty="0" err="1">
                <a:solidFill>
                  <a:srgbClr val="002060"/>
                </a:solidFill>
                <a:latin typeface="Times New Roman" panose="02020603050405020304" pitchFamily="18" charset="0"/>
                <a:cs typeface="Times New Roman" panose="02020603050405020304" pitchFamily="18" charset="0"/>
              </a:rPr>
              <a:t>0</a:t>
            </a:r>
            <a:r>
              <a:rPr lang="en-US" altLang="en-US" sz="2800" b="1" dirty="0" err="1">
                <a:solidFill>
                  <a:srgbClr val="002060"/>
                </a:solidFill>
                <a:latin typeface="Times New Roman" panose="02020603050405020304" pitchFamily="18" charset="0"/>
                <a:cs typeface="Times New Roman" panose="02020603050405020304" pitchFamily="18" charset="0"/>
              </a:rPr>
              <a:t>C</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Em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hãy</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tính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nhiệt</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độ</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trung</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bình</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ngày</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hôm</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đó</a:t>
            </a:r>
            <a:r>
              <a:rPr lang="en-US" altLang="en-US" sz="2800" b="1" dirty="0">
                <a:solidFill>
                  <a:srgbClr val="002060"/>
                </a:solidFill>
                <a:latin typeface="Times New Roman" panose="02020603050405020304" pitchFamily="18" charset="0"/>
                <a:cs typeface="Times New Roman" panose="02020603050405020304" pitchFamily="18" charset="0"/>
              </a:rPr>
              <a:t> </a:t>
            </a:r>
            <a:r>
              <a:rPr lang="en-US" altLang="en-US" sz="2800" b="1" dirty="0" err="1">
                <a:solidFill>
                  <a:srgbClr val="002060"/>
                </a:solidFill>
                <a:latin typeface="Times New Roman" panose="02020603050405020304" pitchFamily="18" charset="0"/>
                <a:cs typeface="Times New Roman" panose="02020603050405020304" pitchFamily="18" charset="0"/>
              </a:rPr>
              <a:t>là</a:t>
            </a:r>
            <a:r>
              <a:rPr lang="en-US" altLang="en-US" sz="2800" b="1" dirty="0">
                <a:solidFill>
                  <a:srgbClr val="002060"/>
                </a:solidFill>
                <a:latin typeface="Times New Roman" panose="02020603050405020304" pitchFamily="18" charset="0"/>
                <a:cs typeface="Times New Roman" panose="02020603050405020304" pitchFamily="18" charset="0"/>
              </a:rPr>
              <a:t> bao </a:t>
            </a:r>
            <a:r>
              <a:rPr lang="en-US" altLang="en-US" sz="2800" b="1" dirty="0" err="1">
                <a:solidFill>
                  <a:srgbClr val="002060"/>
                </a:solidFill>
                <a:latin typeface="Times New Roman" panose="02020603050405020304" pitchFamily="18" charset="0"/>
                <a:cs typeface="Times New Roman" panose="02020603050405020304" pitchFamily="18" charset="0"/>
              </a:rPr>
              <a:t>nhiêu</a:t>
            </a:r>
            <a:r>
              <a:rPr lang="en-US" altLang="en-US" sz="2800" b="1" dirty="0">
                <a:solidFill>
                  <a:srgbClr val="002060"/>
                </a:solidFill>
                <a:latin typeface="Times New Roman" panose="02020603050405020304" pitchFamily="18" charset="0"/>
                <a:cs typeface="Times New Roman" panose="02020603050405020304" pitchFamily="18" charset="0"/>
              </a:rPr>
              <a:t>?</a:t>
            </a:r>
            <a:endParaRPr lang="en-US" altLang="en-US" sz="2800" b="1" dirty="0">
              <a:solidFill>
                <a:srgbClr val="000066"/>
              </a:solidFill>
              <a:latin typeface="Times New Roman" panose="02020603050405020304" pitchFamily="18" charset="0"/>
              <a:cs typeface="Times New Roman" panose="02020603050405020304" pitchFamily="18" charset="0"/>
            </a:endParaRPr>
          </a:p>
        </p:txBody>
      </p:sp>
      <p:grpSp>
        <p:nvGrpSpPr>
          <p:cNvPr id="11" name="Group 22">
            <a:extLst>
              <a:ext uri="{FF2B5EF4-FFF2-40B4-BE49-F238E27FC236}">
                <a16:creationId xmlns:a16="http://schemas.microsoft.com/office/drawing/2014/main" id="{24A5A81F-26C7-49D4-98B8-44153900785D}"/>
              </a:ext>
            </a:extLst>
          </p:cNvPr>
          <p:cNvGrpSpPr>
            <a:grpSpLocks/>
          </p:cNvGrpSpPr>
          <p:nvPr/>
        </p:nvGrpSpPr>
        <p:grpSpPr bwMode="auto">
          <a:xfrm>
            <a:off x="1573213" y="485775"/>
            <a:ext cx="7427912" cy="1271588"/>
            <a:chOff x="343" y="3136"/>
            <a:chExt cx="4921" cy="649"/>
          </a:xfrm>
        </p:grpSpPr>
        <p:sp>
          <p:nvSpPr>
            <p:cNvPr id="49163" name="Rectangle 23">
              <a:extLst>
                <a:ext uri="{FF2B5EF4-FFF2-40B4-BE49-F238E27FC236}">
                  <a16:creationId xmlns:a16="http://schemas.microsoft.com/office/drawing/2014/main" id="{0ACE57D9-58EF-4F83-8510-60F44673CFDE}"/>
                </a:ext>
              </a:extLst>
            </p:cNvPr>
            <p:cNvSpPr>
              <a:spLocks noChangeArrowheads="1"/>
            </p:cNvSpPr>
            <p:nvPr/>
          </p:nvSpPr>
          <p:spPr bwMode="auto">
            <a:xfrm>
              <a:off x="343" y="3136"/>
              <a:ext cx="2641" cy="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2800" b="1" dirty="0" err="1">
                  <a:solidFill>
                    <a:srgbClr val="C00000"/>
                  </a:solidFill>
                  <a:latin typeface="Times New Roman" panose="02020603050405020304" pitchFamily="18" charset="0"/>
                  <a:cs typeface="Times New Roman" panose="02020603050405020304" pitchFamily="18" charset="0"/>
                </a:rPr>
                <a:t>Nhiệt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độ</a:t>
              </a:r>
              <a:r>
                <a:rPr lang="en-US" altLang="en-US" sz="2800" b="1" dirty="0">
                  <a:solidFill>
                    <a:srgbClr val="C00000"/>
                  </a:solidFill>
                  <a:latin typeface="Times New Roman" panose="02020603050405020304" pitchFamily="18" charset="0"/>
                  <a:cs typeface="Times New Roman" panose="02020603050405020304" pitchFamily="18" charset="0"/>
                </a:rPr>
                <a:t> </a:t>
              </a:r>
            </a:p>
            <a:p>
              <a:pPr algn="ctr" eaLnBrk="1" hangingPunct="1"/>
              <a:r>
                <a:rPr lang="en-US" altLang="en-US" sz="2800" b="1" dirty="0" err="1">
                  <a:solidFill>
                    <a:srgbClr val="C00000"/>
                  </a:solidFill>
                  <a:latin typeface="Times New Roman" panose="02020603050405020304" pitchFamily="18" charset="0"/>
                  <a:cs typeface="Times New Roman" panose="02020603050405020304" pitchFamily="18" charset="0"/>
                </a:rPr>
                <a:t>trung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bình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ngày</a:t>
              </a:r>
              <a:r>
                <a:rPr lang="en-US" altLang="en-US" sz="2800" b="1" dirty="0">
                  <a:solidFill>
                    <a:srgbClr val="C00000"/>
                  </a:solidFill>
                  <a:latin typeface="Times New Roman" panose="02020603050405020304" pitchFamily="18" charset="0"/>
                  <a:cs typeface="Times New Roman" panose="02020603050405020304" pitchFamily="18" charset="0"/>
                </a:rPr>
                <a:t> =</a:t>
              </a:r>
            </a:p>
          </p:txBody>
        </p:sp>
        <p:sp>
          <p:nvSpPr>
            <p:cNvPr id="49164" name="Text Box 24">
              <a:extLst>
                <a:ext uri="{FF2B5EF4-FFF2-40B4-BE49-F238E27FC236}">
                  <a16:creationId xmlns:a16="http://schemas.microsoft.com/office/drawing/2014/main" id="{848580D9-7786-4B42-9131-144C3A587DC5}"/>
                </a:ext>
              </a:extLst>
            </p:cNvPr>
            <p:cNvSpPr txBox="1">
              <a:spLocks noChangeArrowheads="1"/>
            </p:cNvSpPr>
            <p:nvPr/>
          </p:nvSpPr>
          <p:spPr bwMode="auto">
            <a:xfrm>
              <a:off x="2473" y="3163"/>
              <a:ext cx="2791"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en-US" altLang="en-US" sz="2800" b="1">
                  <a:solidFill>
                    <a:srgbClr val="C00000"/>
                  </a:solidFill>
                  <a:latin typeface="Times New Roman" panose="02020603050405020304" pitchFamily="18" charset="0"/>
                  <a:cs typeface="Times New Roman" panose="02020603050405020304" pitchFamily="18" charset="0"/>
                </a:rPr>
                <a:t>Tổng nhiệt các lần đo</a:t>
              </a:r>
            </a:p>
          </p:txBody>
        </p:sp>
        <p:sp>
          <p:nvSpPr>
            <p:cNvPr id="49165" name="Line 25">
              <a:extLst>
                <a:ext uri="{FF2B5EF4-FFF2-40B4-BE49-F238E27FC236}">
                  <a16:creationId xmlns:a16="http://schemas.microsoft.com/office/drawing/2014/main" id="{4D0C8D9D-5901-4D8C-8369-6E45F2E62BDB}"/>
                </a:ext>
              </a:extLst>
            </p:cNvPr>
            <p:cNvSpPr>
              <a:spLocks noChangeShapeType="1"/>
            </p:cNvSpPr>
            <p:nvPr/>
          </p:nvSpPr>
          <p:spPr bwMode="auto">
            <a:xfrm>
              <a:off x="2836" y="3490"/>
              <a:ext cx="206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MY"/>
            </a:p>
          </p:txBody>
        </p:sp>
        <p:sp>
          <p:nvSpPr>
            <p:cNvPr id="49166" name="Text Box 26">
              <a:extLst>
                <a:ext uri="{FF2B5EF4-FFF2-40B4-BE49-F238E27FC236}">
                  <a16:creationId xmlns:a16="http://schemas.microsoft.com/office/drawing/2014/main" id="{B7D3D6AB-5B90-4EC8-A283-AB246F2A76E5}"/>
                </a:ext>
              </a:extLst>
            </p:cNvPr>
            <p:cNvSpPr txBox="1">
              <a:spLocks noChangeArrowheads="1"/>
            </p:cNvSpPr>
            <p:nvPr/>
          </p:nvSpPr>
          <p:spPr bwMode="auto">
            <a:xfrm>
              <a:off x="2774" y="3518"/>
              <a:ext cx="1773"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spcBef>
                  <a:spcPct val="50000"/>
                </a:spcBef>
              </a:pPr>
              <a:r>
                <a:rPr lang="en-US" altLang="en-US" sz="2800" b="1">
                  <a:solidFill>
                    <a:srgbClr val="C00000"/>
                  </a:solidFill>
                  <a:latin typeface="Times New Roman" panose="02020603050405020304" pitchFamily="18" charset="0"/>
                  <a:cs typeface="Times New Roman" panose="02020603050405020304" pitchFamily="18" charset="0"/>
                </a:rPr>
                <a:t>Số lần đo</a:t>
              </a:r>
            </a:p>
          </p:txBody>
        </p:sp>
      </p:grpSp>
      <p:sp>
        <p:nvSpPr>
          <p:cNvPr id="17" name="Title 1">
            <a:extLst>
              <a:ext uri="{FF2B5EF4-FFF2-40B4-BE49-F238E27FC236}">
                <a16:creationId xmlns:a16="http://schemas.microsoft.com/office/drawing/2014/main" id="{C6F5DC4E-29DA-45F5-807C-720E945D73E5}"/>
              </a:ext>
            </a:extLst>
          </p:cNvPr>
          <p:cNvSpPr txBox="1">
            <a:spLocks noChangeArrowheads="1"/>
          </p:cNvSpPr>
          <p:nvPr/>
        </p:nvSpPr>
        <p:spPr bwMode="auto">
          <a:xfrm>
            <a:off x="2462213" y="4492625"/>
            <a:ext cx="5580062"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spcBef>
                <a:spcPct val="20000"/>
              </a:spcBef>
            </a:pPr>
            <a:endParaRPr lang="en-US" altLang="en-US" sz="2800">
              <a:solidFill>
                <a:srgbClr val="C00000"/>
              </a:solidFill>
              <a:latin typeface="Times New Roman" panose="02020603050405020304" pitchFamily="18" charset="0"/>
              <a:cs typeface="Times New Roman" panose="02020603050405020304" pitchFamily="18" charset="0"/>
            </a:endParaRPr>
          </a:p>
        </p:txBody>
      </p:sp>
      <p:sp>
        <p:nvSpPr>
          <p:cNvPr id="18" name="Text Box 29">
            <a:extLst>
              <a:ext uri="{FF2B5EF4-FFF2-40B4-BE49-F238E27FC236}">
                <a16:creationId xmlns:a16="http://schemas.microsoft.com/office/drawing/2014/main" id="{44CB666E-5FFD-4979-B19C-C4E05132D5AB}"/>
              </a:ext>
            </a:extLst>
          </p:cNvPr>
          <p:cNvSpPr txBox="1">
            <a:spLocks noChangeArrowheads="1"/>
          </p:cNvSpPr>
          <p:nvPr/>
        </p:nvSpPr>
        <p:spPr bwMode="auto">
          <a:xfrm>
            <a:off x="2700338" y="4635500"/>
            <a:ext cx="48450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en-US" sz="2800" b="1">
                <a:solidFill>
                  <a:srgbClr val="C00000"/>
                </a:solidFill>
                <a:latin typeface="Times New Roman" panose="02020603050405020304" pitchFamily="18" charset="0"/>
                <a:cs typeface="Times New Roman" panose="02020603050405020304" pitchFamily="18" charset="0"/>
              </a:rPr>
              <a:t>20</a:t>
            </a:r>
            <a:r>
              <a:rPr lang="en-US" altLang="en-US" sz="2800" b="1" baseline="30000">
                <a:solidFill>
                  <a:srgbClr val="C00000"/>
                </a:solidFill>
                <a:latin typeface="Times New Roman" panose="02020603050405020304" pitchFamily="18" charset="0"/>
                <a:cs typeface="Times New Roman" panose="02020603050405020304" pitchFamily="18" charset="0"/>
              </a:rPr>
              <a:t>0</a:t>
            </a:r>
            <a:r>
              <a:rPr lang="en-US" altLang="en-US" sz="2800" b="1">
                <a:solidFill>
                  <a:srgbClr val="C00000"/>
                </a:solidFill>
                <a:latin typeface="Times New Roman" panose="02020603050405020304" pitchFamily="18" charset="0"/>
                <a:cs typeface="Times New Roman" panose="02020603050405020304" pitchFamily="18" charset="0"/>
              </a:rPr>
              <a:t>C + 24</a:t>
            </a:r>
            <a:r>
              <a:rPr lang="en-US" altLang="en-US" sz="2800" b="1" baseline="30000">
                <a:solidFill>
                  <a:srgbClr val="C00000"/>
                </a:solidFill>
                <a:latin typeface="Times New Roman" panose="02020603050405020304" pitchFamily="18" charset="0"/>
                <a:cs typeface="Times New Roman" panose="02020603050405020304" pitchFamily="18" charset="0"/>
              </a:rPr>
              <a:t>0</a:t>
            </a:r>
            <a:r>
              <a:rPr lang="en-US" altLang="en-US" sz="2800" b="1">
                <a:solidFill>
                  <a:srgbClr val="C00000"/>
                </a:solidFill>
                <a:latin typeface="Times New Roman" panose="02020603050405020304" pitchFamily="18" charset="0"/>
                <a:cs typeface="Times New Roman" panose="02020603050405020304" pitchFamily="18" charset="0"/>
              </a:rPr>
              <a:t>C + 22</a:t>
            </a:r>
            <a:r>
              <a:rPr lang="en-US" altLang="en-US" sz="2800" b="1" baseline="30000">
                <a:solidFill>
                  <a:srgbClr val="C00000"/>
                </a:solidFill>
                <a:latin typeface="Times New Roman" panose="02020603050405020304" pitchFamily="18" charset="0"/>
                <a:cs typeface="Times New Roman" panose="02020603050405020304" pitchFamily="18" charset="0"/>
              </a:rPr>
              <a:t>0</a:t>
            </a:r>
            <a:r>
              <a:rPr lang="en-US" altLang="en-US" sz="2800" b="1">
                <a:solidFill>
                  <a:srgbClr val="C00000"/>
                </a:solidFill>
                <a:latin typeface="Times New Roman" panose="02020603050405020304" pitchFamily="18" charset="0"/>
                <a:cs typeface="Times New Roman" panose="02020603050405020304" pitchFamily="18" charset="0"/>
              </a:rPr>
              <a:t>C</a:t>
            </a:r>
          </a:p>
        </p:txBody>
      </p:sp>
      <p:sp>
        <p:nvSpPr>
          <p:cNvPr id="19" name="Text Box 30">
            <a:extLst>
              <a:ext uri="{FF2B5EF4-FFF2-40B4-BE49-F238E27FC236}">
                <a16:creationId xmlns:a16="http://schemas.microsoft.com/office/drawing/2014/main" id="{B6B4A644-5CE4-47A9-814C-822E6ED7BFC1}"/>
              </a:ext>
            </a:extLst>
          </p:cNvPr>
          <p:cNvSpPr txBox="1">
            <a:spLocks noChangeArrowheads="1"/>
          </p:cNvSpPr>
          <p:nvPr/>
        </p:nvSpPr>
        <p:spPr bwMode="auto">
          <a:xfrm>
            <a:off x="3868738" y="5165725"/>
            <a:ext cx="8556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en-US" sz="2800" b="1">
                <a:solidFill>
                  <a:srgbClr val="C00000"/>
                </a:solidFill>
                <a:latin typeface="Times New Roman" panose="02020603050405020304" pitchFamily="18" charset="0"/>
                <a:cs typeface="Times New Roman" panose="02020603050405020304" pitchFamily="18" charset="0"/>
              </a:rPr>
              <a:t>3</a:t>
            </a:r>
          </a:p>
        </p:txBody>
      </p:sp>
      <p:sp>
        <p:nvSpPr>
          <p:cNvPr id="20" name="Line 31">
            <a:extLst>
              <a:ext uri="{FF2B5EF4-FFF2-40B4-BE49-F238E27FC236}">
                <a16:creationId xmlns:a16="http://schemas.microsoft.com/office/drawing/2014/main" id="{19C4C7CF-5F55-4D5B-9A7D-1A232C612C3D}"/>
              </a:ext>
            </a:extLst>
          </p:cNvPr>
          <p:cNvSpPr>
            <a:spLocks noChangeShapeType="1"/>
          </p:cNvSpPr>
          <p:nvPr/>
        </p:nvSpPr>
        <p:spPr bwMode="auto">
          <a:xfrm>
            <a:off x="2700338" y="5165725"/>
            <a:ext cx="3057525" cy="79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MY"/>
          </a:p>
        </p:txBody>
      </p:sp>
      <p:sp>
        <p:nvSpPr>
          <p:cNvPr id="21" name="Text Box 32">
            <a:extLst>
              <a:ext uri="{FF2B5EF4-FFF2-40B4-BE49-F238E27FC236}">
                <a16:creationId xmlns:a16="http://schemas.microsoft.com/office/drawing/2014/main" id="{682547C1-74FC-4164-B2A6-0D56D8263012}"/>
              </a:ext>
            </a:extLst>
          </p:cNvPr>
          <p:cNvSpPr txBox="1">
            <a:spLocks noChangeArrowheads="1"/>
          </p:cNvSpPr>
          <p:nvPr/>
        </p:nvSpPr>
        <p:spPr bwMode="auto">
          <a:xfrm>
            <a:off x="5757863" y="4864100"/>
            <a:ext cx="2909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50000"/>
              </a:spcBef>
            </a:pPr>
            <a:r>
              <a:rPr lang="en-US" altLang="en-US" sz="2800" b="1">
                <a:solidFill>
                  <a:srgbClr val="C00000"/>
                </a:solidFill>
                <a:latin typeface="Times New Roman" panose="02020603050405020304" pitchFamily="18" charset="0"/>
                <a:cs typeface="Times New Roman" panose="02020603050405020304" pitchFamily="18" charset="0"/>
              </a:rPr>
              <a:t>= 22</a:t>
            </a:r>
            <a:r>
              <a:rPr lang="en-US" altLang="en-US" sz="2800" b="1" baseline="30000">
                <a:solidFill>
                  <a:srgbClr val="C00000"/>
                </a:solidFill>
                <a:latin typeface="Times New Roman" panose="02020603050405020304" pitchFamily="18" charset="0"/>
                <a:cs typeface="Times New Roman" panose="02020603050405020304" pitchFamily="18" charset="0"/>
              </a:rPr>
              <a:t>0</a:t>
            </a:r>
            <a:r>
              <a:rPr lang="en-US" altLang="en-US" sz="2800" b="1">
                <a:solidFill>
                  <a:srgbClr val="C00000"/>
                </a:solidFill>
                <a:latin typeface="Times New Roman" panose="02020603050405020304" pitchFamily="18" charset="0"/>
                <a:cs typeface="Times New Roman" panose="02020603050405020304" pitchFamily="18" charset="0"/>
              </a:rPr>
              <a:t>C</a:t>
            </a:r>
          </a:p>
        </p:txBody>
      </p:sp>
      <p:sp>
        <p:nvSpPr>
          <p:cNvPr id="22" name="Title 1">
            <a:extLst>
              <a:ext uri="{FF2B5EF4-FFF2-40B4-BE49-F238E27FC236}">
                <a16:creationId xmlns:a16="http://schemas.microsoft.com/office/drawing/2014/main" id="{1DE6BC0D-1CF2-4318-87A2-6A0A27D8F557}"/>
              </a:ext>
            </a:extLst>
          </p:cNvPr>
          <p:cNvSpPr txBox="1">
            <a:spLocks noChangeArrowheads="1"/>
          </p:cNvSpPr>
          <p:nvPr/>
        </p:nvSpPr>
        <p:spPr bwMode="auto">
          <a:xfrm>
            <a:off x="973138" y="3419475"/>
            <a:ext cx="968057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US" altLang="en-US" sz="2800" b="1">
                <a:solidFill>
                  <a:srgbClr val="C00000"/>
                </a:solidFill>
                <a:latin typeface="Times New Roman" panose="02020603050405020304" pitchFamily="18" charset="0"/>
                <a:cs typeface="Times New Roman" panose="02020603050405020304" pitchFamily="18" charset="0"/>
              </a:rPr>
              <a:t>Nhiệt độ trung bình Hà Nội:</a:t>
            </a:r>
          </a:p>
        </p:txBody>
      </p:sp>
      <p:sp>
        <p:nvSpPr>
          <p:cNvPr id="49162" name="TextBox 23">
            <a:extLst>
              <a:ext uri="{FF2B5EF4-FFF2-40B4-BE49-F238E27FC236}">
                <a16:creationId xmlns:a16="http://schemas.microsoft.com/office/drawing/2014/main" id="{059CFA70-5F7B-4755-BA8B-D80F47F4EFE0}"/>
              </a:ext>
            </a:extLst>
          </p:cNvPr>
          <p:cNvSpPr txBox="1">
            <a:spLocks noChangeArrowheads="1"/>
          </p:cNvSpPr>
          <p:nvPr/>
        </p:nvSpPr>
        <p:spPr bwMode="auto">
          <a:xfrm>
            <a:off x="457200" y="701675"/>
            <a:ext cx="2559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MY" altLang="en-US" sz="2800" b="1">
                <a:latin typeface="Times New Roman" panose="02020603050405020304" pitchFamily="18" charset="0"/>
                <a:cs typeface="Times New Roman" panose="02020603050405020304" pitchFamily="18" charset="0"/>
              </a:rPr>
              <a:t>BIẾT: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diamond(in)">
                                      <p:cBhvr>
                                        <p:cTn id="23" dur="500"/>
                                        <p:tgtEl>
                                          <p:spTgt spid="18"/>
                                        </p:tgtEl>
                                      </p:cBhvr>
                                    </p:animEffect>
                                  </p:childTnLst>
                                </p:cTn>
                              </p:par>
                              <p:par>
                                <p:cTn id="24" presetID="8"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amond(in)">
                                      <p:cBhvr>
                                        <p:cTn id="26" dur="500"/>
                                        <p:tgtEl>
                                          <p:spTgt spid="20"/>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amond(in)">
                                      <p:cBhvr>
                                        <p:cTn id="29" dur="500"/>
                                        <p:tgtEl>
                                          <p:spTgt spid="19"/>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amond(i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D986A-E225-48C3-8325-B7C253F29D4E}"/>
              </a:ext>
            </a:extLst>
          </p:cNvPr>
          <p:cNvSpPr>
            <a:spLocks noGrp="1"/>
          </p:cNvSpPr>
          <p:nvPr>
            <p:ph type="sldNum" sz="quarter" idx="12"/>
          </p:nvPr>
        </p:nvSpPr>
        <p:spPr/>
        <p:txBody>
          <a:bodyPr/>
          <a:lstStyle/>
          <a:p>
            <a:pPr>
              <a:defRPr/>
            </a:pPr>
            <a:fld id="{C351A254-C62D-426E-B6BE-1CC2621B881F}" type="slidenum">
              <a:rPr lang="en-US" smtClean="0"/>
              <a:pPr>
                <a:defRPr/>
              </a:pPr>
              <a:t>3</a:t>
            </a:fld>
            <a:endParaRPr lang="en-US" dirty="0"/>
          </a:p>
        </p:txBody>
      </p:sp>
      <p:sp>
        <p:nvSpPr>
          <p:cNvPr id="5" name="Rectangle 4">
            <a:extLst>
              <a:ext uri="{FF2B5EF4-FFF2-40B4-BE49-F238E27FC236}">
                <a16:creationId xmlns:a16="http://schemas.microsoft.com/office/drawing/2014/main" id="{EB8EB2F5-A06F-4BED-B9DE-D6E90B5F3B97}"/>
              </a:ext>
            </a:extLst>
          </p:cNvPr>
          <p:cNvSpPr>
            <a:spLocks noChangeArrowheads="1"/>
          </p:cNvSpPr>
          <p:nvPr/>
        </p:nvSpPr>
        <p:spPr bwMode="auto">
          <a:xfrm>
            <a:off x="1" y="738965"/>
            <a:ext cx="60959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3200" b="1" dirty="0" err="1">
                <a:latin typeface="Times New Roman" panose="02020603050405020304" pitchFamily="18" charset="0"/>
                <a:cs typeface="Times New Roman" panose="02020603050405020304" pitchFamily="18" charset="0"/>
              </a:rPr>
              <a:t>Hãy</a:t>
            </a:r>
            <a:r>
              <a:rPr lang="en-US" altLang="en-US" sz="3200" b="1" dirty="0">
                <a:latin typeface="Times New Roman" panose="02020603050405020304" pitchFamily="18" charset="0"/>
                <a:cs typeface="Times New Roman" panose="02020603050405020304" pitchFamily="18" charset="0"/>
              </a:rPr>
              <a:t> t</a:t>
            </a:r>
            <a:r>
              <a:rPr lang="vi-VN" altLang="en-US" sz="3200" b="1" dirty="0">
                <a:latin typeface="Times New Roman" panose="02020603050405020304" pitchFamily="18" charset="0"/>
                <a:cs typeface="Times New Roman" panose="02020603050405020304" pitchFamily="18" charset="0"/>
              </a:rPr>
              <a:t>ính nhiệt độ trung bình ngày trong tháng 11 ở Hà Nội. Nhiệt độ cao nhất, thấp nhất trong ngày là bao nhiêu? Chênh lệch bao nhiêu?</a:t>
            </a:r>
            <a:r>
              <a:rPr lang="en-US" altLang="en-US" sz="3200" b="1" dirty="0">
                <a:latin typeface="Times New Roman" panose="02020603050405020304" pitchFamily="18" charset="0"/>
                <a:cs typeface="Times New Roman" panose="02020603050405020304" pitchFamily="18" charset="0"/>
              </a:rPr>
              <a:t> </a:t>
            </a:r>
            <a:endParaRPr lang="vi-VN" altLang="en-US" sz="32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C83C66F-D8B2-4A01-B33F-D32CF3C76B94}"/>
              </a:ext>
            </a:extLst>
          </p:cNvPr>
          <p:cNvSpPr>
            <a:spLocks noChangeArrowheads="1"/>
          </p:cNvSpPr>
          <p:nvPr/>
        </p:nvSpPr>
        <p:spPr bwMode="auto">
          <a:xfrm>
            <a:off x="401638" y="4442594"/>
            <a:ext cx="1117917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15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ts val="6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Nhiệt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 (19+19+27+23) : 4 = </a:t>
            </a:r>
            <a:r>
              <a:rPr lang="en-US" altLang="en-US" sz="3200" b="1" dirty="0" err="1">
                <a:latin typeface="Times New Roman" panose="02020603050405020304" pitchFamily="18" charset="0"/>
                <a:cs typeface="Times New Roman" panose="02020603050405020304" pitchFamily="18" charset="0"/>
              </a:rPr>
              <a:t>22</a:t>
            </a:r>
            <a:r>
              <a:rPr lang="en-US" altLang="en-US" sz="3200" b="1" baseline="30000" dirty="0" err="1">
                <a:latin typeface="Times New Roman" panose="02020603050405020304" pitchFamily="18" charset="0"/>
                <a:cs typeface="Times New Roman" panose="02020603050405020304" pitchFamily="18" charset="0"/>
              </a:rPr>
              <a:t>0</a:t>
            </a:r>
            <a:r>
              <a:rPr lang="en-US" altLang="en-US" sz="3200" b="1" dirty="0" err="1">
                <a:latin typeface="Times New Roman" panose="02020603050405020304" pitchFamily="18" charset="0"/>
                <a:cs typeface="Times New Roman" panose="02020603050405020304" pitchFamily="18" charset="0"/>
              </a:rPr>
              <a:t>C</a:t>
            </a:r>
            <a:r>
              <a:rPr lang="en-US" altLang="en-US" sz="3200" b="1"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Nhiệt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27</a:t>
            </a:r>
            <a:r>
              <a:rPr lang="en-US" altLang="en-US" sz="3200" b="1" baseline="30000" dirty="0" err="1">
                <a:latin typeface="Times New Roman" panose="02020603050405020304" pitchFamily="18" charset="0"/>
                <a:cs typeface="Times New Roman" panose="02020603050405020304" pitchFamily="18" charset="0"/>
              </a:rPr>
              <a:t>0</a:t>
            </a:r>
            <a:r>
              <a:rPr lang="en-US" altLang="en-US" sz="3200" b="1" dirty="0" err="1">
                <a:latin typeface="Times New Roman" panose="02020603050405020304" pitchFamily="18" charset="0"/>
                <a:cs typeface="Times New Roman" panose="02020603050405020304" pitchFamily="18" charset="0"/>
              </a:rPr>
              <a:t>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thấp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19</a:t>
            </a:r>
            <a:r>
              <a:rPr lang="en-US" altLang="en-US" sz="3200" b="1" baseline="30000" dirty="0" err="1">
                <a:latin typeface="Times New Roman" panose="02020603050405020304" pitchFamily="18" charset="0"/>
                <a:cs typeface="Times New Roman" panose="02020603050405020304" pitchFamily="18" charset="0"/>
              </a:rPr>
              <a:t>0</a:t>
            </a:r>
            <a:r>
              <a:rPr lang="en-US" altLang="en-US" sz="3200" b="1" dirty="0" err="1">
                <a:latin typeface="Times New Roman" panose="02020603050405020304" pitchFamily="18" charset="0"/>
                <a:cs typeface="Times New Roman" panose="02020603050405020304" pitchFamily="18" charset="0"/>
              </a:rPr>
              <a:t>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chênh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lệch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8</a:t>
            </a:r>
            <a:r>
              <a:rPr lang="en-US" altLang="en-US" sz="3200" b="1" baseline="30000" dirty="0" err="1">
                <a:latin typeface="Times New Roman" panose="02020603050405020304" pitchFamily="18" charset="0"/>
                <a:cs typeface="Times New Roman" panose="02020603050405020304" pitchFamily="18" charset="0"/>
              </a:rPr>
              <a:t>0</a:t>
            </a:r>
            <a:r>
              <a:rPr lang="en-US" altLang="en-US" sz="3200" b="1" dirty="0" err="1">
                <a:latin typeface="Times New Roman" panose="02020603050405020304" pitchFamily="18" charset="0"/>
                <a:cs typeface="Times New Roman" panose="02020603050405020304" pitchFamily="18" charset="0"/>
              </a:rPr>
              <a:t>C</a:t>
            </a:r>
            <a:r>
              <a:rPr lang="en-US" altLang="en-US" sz="3200" b="1" dirty="0">
                <a:latin typeface="Times New Roman" panose="02020603050405020304" pitchFamily="18" charset="0"/>
                <a:cs typeface="Times New Roman" panose="02020603050405020304" pitchFamily="18" charset="0"/>
              </a:rPr>
              <a:t>.</a:t>
            </a:r>
          </a:p>
        </p:txBody>
      </p:sp>
      <p:sp>
        <p:nvSpPr>
          <p:cNvPr id="7" name="Title 1">
            <a:extLst>
              <a:ext uri="{FF2B5EF4-FFF2-40B4-BE49-F238E27FC236}">
                <a16:creationId xmlns:a16="http://schemas.microsoft.com/office/drawing/2014/main" id="{C3417FA4-6688-4588-A3CE-76B4D0A4DC69}"/>
              </a:ext>
            </a:extLst>
          </p:cNvPr>
          <p:cNvSpPr txBox="1">
            <a:spLocks noChangeArrowheads="1"/>
          </p:cNvSpPr>
          <p:nvPr/>
        </p:nvSpPr>
        <p:spPr bwMode="auto">
          <a:xfrm>
            <a:off x="-1" y="0"/>
            <a:ext cx="12190413" cy="737620"/>
          </a:xfrm>
          <a:prstGeom prst="rect">
            <a:avLst/>
          </a:prstGeom>
          <a:solidFill>
            <a:srgbClr val="79C758"/>
          </a:solidFill>
          <a:ln>
            <a:noFill/>
          </a:ln>
        </p:spPr>
        <p:txBody>
          <a:bodyPr lIns="91461" tIns="45731" rIns="91461" bIns="45731"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en-US" sz="3600" b="1" dirty="0" err="1">
                <a:solidFill>
                  <a:srgbClr val="0D30DD"/>
                </a:solidFill>
                <a:latin typeface="Times New Roman" panose="02020603050405020304" pitchFamily="18" charset="0"/>
                <a:cs typeface="Times New Roman" panose="02020603050405020304" pitchFamily="18" charset="0"/>
              </a:rPr>
              <a:t>Luyện</a:t>
            </a:r>
            <a:r>
              <a:rPr lang="en-US" altLang="en-US" sz="3600" b="1" dirty="0">
                <a:solidFill>
                  <a:srgbClr val="0D30DD"/>
                </a:solidFill>
                <a:latin typeface="Times New Roman" panose="02020603050405020304" pitchFamily="18" charset="0"/>
                <a:cs typeface="Times New Roman" panose="02020603050405020304" pitchFamily="18" charset="0"/>
              </a:rPr>
              <a:t> </a:t>
            </a:r>
            <a:r>
              <a:rPr lang="en-US" altLang="en-US" sz="3600" b="1" dirty="0" err="1">
                <a:solidFill>
                  <a:srgbClr val="0D30DD"/>
                </a:solidFill>
                <a:latin typeface="Times New Roman" panose="02020603050405020304" pitchFamily="18" charset="0"/>
                <a:cs typeface="Times New Roman" panose="02020603050405020304" pitchFamily="18" charset="0"/>
              </a:rPr>
              <a:t>tập</a:t>
            </a:r>
            <a:endParaRPr lang="en-US" altLang="en-US" sz="3600" b="1" dirty="0">
              <a:solidFill>
                <a:srgbClr val="0D30DD"/>
              </a:solidFill>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BAAAC9B4-5EFE-44AA-9F4A-5F7327280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184" y="737619"/>
            <a:ext cx="6072228" cy="294379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07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30AD0C1C-8F6A-478D-97DA-5BB0169CC3AF}"/>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14" name="Rectangle 30">
            <a:extLst>
              <a:ext uri="{FF2B5EF4-FFF2-40B4-BE49-F238E27FC236}">
                <a16:creationId xmlns:a16="http://schemas.microsoft.com/office/drawing/2014/main" id="{24290004-E409-4118-B67A-8AF5E2AADF97}"/>
              </a:ext>
            </a:extLst>
          </p:cNvPr>
          <p:cNvSpPr/>
          <p:nvPr/>
        </p:nvSpPr>
        <p:spPr>
          <a:xfrm>
            <a:off x="74613" y="1142935"/>
            <a:ext cx="16256886" cy="5382167"/>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E308CE56-B18B-42B0-ADC1-D9B15C0325D9}"/>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0181" name="TextBox 33">
            <a:extLst>
              <a:ext uri="{FF2B5EF4-FFF2-40B4-BE49-F238E27FC236}">
                <a16:creationId xmlns:a16="http://schemas.microsoft.com/office/drawing/2014/main" id="{D67E78B7-92AE-4555-9869-1B5D189F0479}"/>
              </a:ext>
            </a:extLst>
          </p:cNvPr>
          <p:cNvSpPr txBox="1">
            <a:spLocks noChangeArrowheads="1"/>
          </p:cNvSpPr>
          <p:nvPr/>
        </p:nvSpPr>
        <p:spPr bwMode="auto">
          <a:xfrm>
            <a:off x="74613" y="1220788"/>
            <a:ext cx="7081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I.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CA432928-85CE-4FAE-B976-1B9E0475BE66}"/>
              </a:ext>
            </a:extLst>
          </p:cNvPr>
          <p:cNvSpPr/>
          <p:nvPr/>
        </p:nvSpPr>
        <p:spPr>
          <a:xfrm>
            <a:off x="444500" y="1804988"/>
            <a:ext cx="9188598" cy="4031873"/>
          </a:xfrm>
          <a:prstGeom prst="rect">
            <a:avLst/>
          </a:prstGeom>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457200" indent="-457200" algn="just" eaLnBrk="1" hangingPunct="1">
              <a:buFontTx/>
              <a:buChar char="-"/>
            </a:pPr>
            <a:r>
              <a:rPr lang="vi-VN" altLang="en-US" sz="3200" b="1" dirty="0">
                <a:latin typeface="Times New Roman" panose="02020603050405020304" pitchFamily="18" charset="0"/>
              </a:rPr>
              <a:t>Khi ánh sáng mặt trời chiếu xuống Trái Đất, mặt đất hấp thụ rồi bức xạ vào không khí làm cho không khí nóng lên. </a:t>
            </a:r>
            <a:endParaRPr lang="en-MY" altLang="en-US" sz="3200" b="1" dirty="0">
              <a:latin typeface="Times New Roman" panose="02020603050405020304" pitchFamily="18" charset="0"/>
            </a:endParaRPr>
          </a:p>
          <a:p>
            <a:pPr marL="457200" indent="-457200" algn="just" eaLnBrk="1" hangingPunct="1">
              <a:buFontTx/>
              <a:buChar char="-"/>
            </a:pPr>
            <a:r>
              <a:rPr lang="en-MY" altLang="en-US" sz="3200" b="1" dirty="0">
                <a:latin typeface="Times New Roman" panose="02020603050405020304" pitchFamily="18" charset="0"/>
              </a:rPr>
              <a:t>N</a:t>
            </a:r>
            <a:r>
              <a:rPr lang="vi-VN" altLang="en-US" sz="3200" b="1" dirty="0">
                <a:latin typeface="Times New Roman" panose="02020603050405020304" pitchFamily="18" charset="0"/>
              </a:rPr>
              <a:t>hiệt độ không khí</a:t>
            </a:r>
            <a:r>
              <a:rPr lang="en-MY" altLang="en-US" sz="3200" b="1" dirty="0">
                <a:latin typeface="Times New Roman" panose="02020603050405020304" pitchFamily="18" charset="0"/>
              </a:rPr>
              <a:t> </a:t>
            </a:r>
            <a:r>
              <a:rPr lang="en-MY" altLang="en-US" sz="3200" b="1" dirty="0" err="1">
                <a:latin typeface="Times New Roman" panose="02020603050405020304" pitchFamily="18" charset="0"/>
              </a:rPr>
              <a:t>là</a:t>
            </a:r>
            <a:r>
              <a:rPr lang="en-MY" altLang="en-US" sz="3200" b="1" dirty="0">
                <a:latin typeface="Times New Roman" panose="02020603050405020304" pitchFamily="18" charset="0"/>
              </a:rPr>
              <a:t> đ</a:t>
            </a:r>
            <a:r>
              <a:rPr lang="vi-VN" altLang="en-US" sz="3200" b="1" dirty="0">
                <a:latin typeface="Times New Roman" panose="02020603050405020304" pitchFamily="18" charset="0"/>
              </a:rPr>
              <a:t>ộ nóng lạnh </a:t>
            </a:r>
            <a:r>
              <a:rPr lang="en-MY" altLang="en-US" sz="3200" b="1" dirty="0" err="1">
                <a:latin typeface="Times New Roman" panose="02020603050405020304" pitchFamily="18" charset="0"/>
              </a:rPr>
              <a:t>của</a:t>
            </a:r>
            <a:r>
              <a:rPr lang="en-MY" altLang="en-US" sz="3200" b="1" dirty="0">
                <a:latin typeface="Times New Roman" panose="02020603050405020304" pitchFamily="18" charset="0"/>
              </a:rPr>
              <a:t> </a:t>
            </a:r>
            <a:r>
              <a:rPr lang="en-MY" altLang="en-US" sz="3200" b="1" dirty="0" err="1">
                <a:latin typeface="Times New Roman" panose="02020603050405020304" pitchFamily="18" charset="0"/>
              </a:rPr>
              <a:t>không</a:t>
            </a:r>
            <a:r>
              <a:rPr lang="en-MY" altLang="en-US" sz="3200" b="1" dirty="0">
                <a:latin typeface="Times New Roman" panose="02020603050405020304" pitchFamily="18" charset="0"/>
              </a:rPr>
              <a:t> </a:t>
            </a:r>
            <a:r>
              <a:rPr lang="en-MY" altLang="en-US" sz="3200" b="1" dirty="0" err="1">
                <a:latin typeface="Times New Roman" panose="02020603050405020304" pitchFamily="18" charset="0"/>
              </a:rPr>
              <a:t>khí</a:t>
            </a:r>
            <a:r>
              <a:rPr lang="en-MY" altLang="en-US" sz="3200" b="1" dirty="0">
                <a:latin typeface="Times New Roman" panose="02020603050405020304" pitchFamily="18" charset="0"/>
              </a:rPr>
              <a:t>.</a:t>
            </a:r>
            <a:endParaRPr lang="vi-VN" altLang="en-US" sz="3200" b="1" dirty="0">
              <a:latin typeface="Times New Roman" panose="02020603050405020304" pitchFamily="18" charset="0"/>
            </a:endParaRPr>
          </a:p>
          <a:p>
            <a:pPr algn="just" eaLnBrk="1" hangingPunct="1"/>
            <a:r>
              <a:rPr lang="vi-VN" altLang="en-US" sz="3200" b="1" dirty="0">
                <a:latin typeface="Times New Roman" panose="02020603050405020304" pitchFamily="18" charset="0"/>
              </a:rPr>
              <a:t>- Dụng cụ đo: nhiệt kế</a:t>
            </a:r>
          </a:p>
          <a:p>
            <a:pPr algn="just" eaLnBrk="1" hangingPunct="1"/>
            <a:r>
              <a:rPr lang="vi-VN" altLang="en-US" sz="3200" b="1" dirty="0">
                <a:latin typeface="Times New Roman" panose="02020603050405020304" pitchFamily="18" charset="0"/>
              </a:rPr>
              <a:t>- Nhiệt độ không khí trung bình ngày được tính bằng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đo</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chia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lần</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latin typeface="Times New Roman" panose="02020603050405020304" pitchFamily="18" charset="0"/>
                <a:ea typeface="Cambria" panose="02040503050406030204" pitchFamily="18" charset="0"/>
                <a:cs typeface="Times New Roman" panose="02020603050405020304" pitchFamily="18" charset="0"/>
              </a:rPr>
              <a:t>đo</a:t>
            </a:r>
            <a:r>
              <a:rPr lang="en-US" alt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lang="vi-VN" alt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500"/>
                                        <p:tgtEl>
                                          <p:spTgt spid="501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1250"/>
                                  </p:stCondLst>
                                  <p:childTnLst>
                                    <p:set>
                                      <p:cBhvr>
                                        <p:cTn id="16"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7" dur="1250"/>
                                        <p:tgtEl>
                                          <p:spTgt spid="3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1750"/>
                                  </p:stCondLst>
                                  <p:childTnLst>
                                    <p:set>
                                      <p:cBhvr>
                                        <p:cTn id="21"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2" dur="1500"/>
                                        <p:tgtEl>
                                          <p:spTgt spid="35">
                                            <p:txEl>
                                              <p:pRg st="1" end="1"/>
                                            </p:txEl>
                                          </p:spTgt>
                                        </p:tgtEl>
                                      </p:cBhvr>
                                    </p:animEffect>
                                  </p:childTnLst>
                                </p:cTn>
                              </p:par>
                            </p:childTnLst>
                          </p:cTn>
                        </p:par>
                        <p:par>
                          <p:cTn id="23" fill="hold">
                            <p:stCondLst>
                              <p:cond delay="3250"/>
                            </p:stCondLst>
                            <p:childTnLst>
                              <p:par>
                                <p:cTn id="24" presetID="14" presetClass="entr" presetSubtype="10" fill="hold" nodeType="afterEffect">
                                  <p:stCondLst>
                                    <p:cond delay="500"/>
                                  </p:stCondLst>
                                  <p:childTnLst>
                                    <p:set>
                                      <p:cBhvr>
                                        <p:cTn id="25"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6" dur="1500"/>
                                        <p:tgtEl>
                                          <p:spTgt spid="35">
                                            <p:txEl>
                                              <p:pRg st="2" end="2"/>
                                            </p:txEl>
                                          </p:spTgt>
                                        </p:tgtEl>
                                      </p:cBhvr>
                                    </p:animEffect>
                                  </p:childTnLst>
                                </p:cTn>
                              </p:par>
                            </p:childTnLst>
                          </p:cTn>
                        </p:par>
                        <p:par>
                          <p:cTn id="27" fill="hold">
                            <p:stCondLst>
                              <p:cond delay="5250"/>
                            </p:stCondLst>
                            <p:childTnLst>
                              <p:par>
                                <p:cTn id="28" presetID="14" presetClass="entr" presetSubtype="10" fill="hold" nodeType="afterEffect">
                                  <p:stCondLst>
                                    <p:cond delay="50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125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6D6A8242-0C83-4507-A510-6722B2270475}"/>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14" name="Rectangle 30">
            <a:extLst>
              <a:ext uri="{FF2B5EF4-FFF2-40B4-BE49-F238E27FC236}">
                <a16:creationId xmlns:a16="http://schemas.microsoft.com/office/drawing/2014/main" id="{CB58A9E6-0615-4255-9783-15BC381DB8AD}"/>
              </a:ext>
            </a:extLst>
          </p:cNvPr>
          <p:cNvSpPr/>
          <p:nvPr/>
        </p:nvSpPr>
        <p:spPr>
          <a:xfrm>
            <a:off x="0" y="1131888"/>
            <a:ext cx="15151100" cy="442277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2CFB4DFA-56EC-43E3-8753-62248E7E0C3A}"/>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229" name="TextBox 33">
            <a:extLst>
              <a:ext uri="{FF2B5EF4-FFF2-40B4-BE49-F238E27FC236}">
                <a16:creationId xmlns:a16="http://schemas.microsoft.com/office/drawing/2014/main" id="{9DF55A20-4352-4F00-A0D0-EBF266FA1A6A}"/>
              </a:ext>
            </a:extLst>
          </p:cNvPr>
          <p:cNvSpPr txBox="1">
            <a:spLocks noChangeArrowheads="1"/>
          </p:cNvSpPr>
          <p:nvPr/>
        </p:nvSpPr>
        <p:spPr bwMode="auto">
          <a:xfrm>
            <a:off x="74613" y="1220788"/>
            <a:ext cx="88566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Tx/>
              <a:buAutoNum type="romanUcPeriod"/>
            </a:pP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buFontTx/>
              <a:buAutoNum type="romanUcPeriod"/>
            </a:pP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Sự</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thay</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đổi</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bề</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mặt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Trái</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Đất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theo</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vĩ</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endParaRPr lang="en-MY"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anim calcmode="lin" valueType="num">
                                      <p:cBhvr additive="base">
                                        <p:cTn id="7" dur="500" fill="hold"/>
                                        <p:tgtEl>
                                          <p:spTgt spid="522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2229">
                                            <p:txEl>
                                              <p:pRg st="1" end="1"/>
                                            </p:txEl>
                                          </p:spTgt>
                                        </p:tgtEl>
                                        <p:attrNameLst>
                                          <p:attrName>style.visibility</p:attrName>
                                        </p:attrNameLst>
                                      </p:cBhvr>
                                      <p:to>
                                        <p:strVal val="visible"/>
                                      </p:to>
                                    </p:set>
                                    <p:anim calcmode="lin" valueType="num">
                                      <p:cBhvr additive="base">
                                        <p:cTn id="13" dur="500" fill="hold"/>
                                        <p:tgtEl>
                                          <p:spTgt spid="522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6ACCFBD7-1762-461E-AA92-A1EF5A1C5687}"/>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14" name="Rectangle 30">
            <a:extLst>
              <a:ext uri="{FF2B5EF4-FFF2-40B4-BE49-F238E27FC236}">
                <a16:creationId xmlns:a16="http://schemas.microsoft.com/office/drawing/2014/main" id="{B193DEA5-15DF-4DB5-A826-6D04313AD329}"/>
              </a:ext>
            </a:extLst>
          </p:cNvPr>
          <p:cNvSpPr/>
          <p:nvPr/>
        </p:nvSpPr>
        <p:spPr>
          <a:xfrm>
            <a:off x="0" y="1131888"/>
            <a:ext cx="15151100" cy="442277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9EE635F9-362B-44E0-B872-AE2915EAB9EC}"/>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8373" name="TextBox 33">
            <a:extLst>
              <a:ext uri="{FF2B5EF4-FFF2-40B4-BE49-F238E27FC236}">
                <a16:creationId xmlns:a16="http://schemas.microsoft.com/office/drawing/2014/main" id="{5C47614D-A907-4092-8204-86AB57F695C7}"/>
              </a:ext>
            </a:extLst>
          </p:cNvPr>
          <p:cNvSpPr txBox="1">
            <a:spLocks noChangeArrowheads="1"/>
          </p:cNvSpPr>
          <p:nvPr/>
        </p:nvSpPr>
        <p:spPr bwMode="auto">
          <a:xfrm>
            <a:off x="74613" y="1220788"/>
            <a:ext cx="88566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Tx/>
              <a:buAutoNum type="romanUcPeriod"/>
            </a:pP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buFontTx/>
              <a:buAutoNum type="romanUcPeriod"/>
            </a:pP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Sự</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thay</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đổi</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trên</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bề</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mặt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Trái</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Đất</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theo</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vĩ</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buFontTx/>
              <a:buAutoNum type="romanUcPeriod"/>
            </a:pP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Độ</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ẩm</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không</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khí</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mây</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dirty="0" err="1">
                <a:solidFill>
                  <a:srgbClr val="0D30DD"/>
                </a:solidFill>
                <a:latin typeface="Times New Roman" panose="02020603050405020304" pitchFamily="18" charset="0"/>
                <a:ea typeface="Cambria" panose="02040503050406030204" pitchFamily="18" charset="0"/>
                <a:cs typeface="Times New Roman" panose="02020603050405020304" pitchFamily="18" charset="0"/>
              </a:rPr>
              <a:t>mưa</a:t>
            </a:r>
            <a:r>
              <a:rPr lang="en-US" altLang="en-US" sz="3200" b="1" dirty="0">
                <a:solidFill>
                  <a:srgbClr val="0D30DD"/>
                </a:solidFill>
                <a:latin typeface="Times New Roman" panose="02020603050405020304" pitchFamily="18" charset="0"/>
                <a:ea typeface="Cambria" panose="02040503050406030204" pitchFamily="18" charset="0"/>
                <a:cs typeface="Times New Roman" panose="02020603050405020304" pitchFamily="18" charset="0"/>
              </a:rPr>
              <a:t>.</a:t>
            </a:r>
          </a:p>
          <a:p>
            <a:pPr eaLnBrk="1" hangingPunct="1">
              <a:buFontTx/>
              <a:buAutoNum type="romanUcPeriod"/>
            </a:pPr>
            <a:endParaRPr lang="en-MY"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anim calcmode="lin" valueType="num">
                                      <p:cBhvr additive="base">
                                        <p:cTn id="7" dur="500" fill="hold"/>
                                        <p:tgtEl>
                                          <p:spTgt spid="583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8373">
                                            <p:txEl>
                                              <p:pRg st="1" end="1"/>
                                            </p:txEl>
                                          </p:spTgt>
                                        </p:tgtEl>
                                        <p:attrNameLst>
                                          <p:attrName>style.visibility</p:attrName>
                                        </p:attrNameLst>
                                      </p:cBhvr>
                                      <p:to>
                                        <p:strVal val="visible"/>
                                      </p:to>
                                    </p:set>
                                    <p:anim calcmode="lin" valueType="num">
                                      <p:cBhvr additive="base">
                                        <p:cTn id="13" dur="500" fill="hold"/>
                                        <p:tgtEl>
                                          <p:spTgt spid="5837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8373">
                                            <p:txEl>
                                              <p:pRg st="2" end="2"/>
                                            </p:txEl>
                                          </p:spTgt>
                                        </p:tgtEl>
                                        <p:attrNameLst>
                                          <p:attrName>style.visibility</p:attrName>
                                        </p:attrNameLst>
                                      </p:cBhvr>
                                      <p:to>
                                        <p:strVal val="visible"/>
                                      </p:to>
                                    </p:set>
                                    <p:anim calcmode="lin" valueType="num">
                                      <p:cBhvr additive="base">
                                        <p:cTn id="19" dur="500" fill="hold"/>
                                        <p:tgtEl>
                                          <p:spTgt spid="5837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116872EF-9522-44BF-80C6-3E37F57B0AC9}"/>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14" name="Rectangle 30">
            <a:extLst>
              <a:ext uri="{FF2B5EF4-FFF2-40B4-BE49-F238E27FC236}">
                <a16:creationId xmlns:a16="http://schemas.microsoft.com/office/drawing/2014/main" id="{BAB932F3-ED03-4A85-AF34-024E4AFCFBC6}"/>
              </a:ext>
            </a:extLst>
          </p:cNvPr>
          <p:cNvSpPr/>
          <p:nvPr/>
        </p:nvSpPr>
        <p:spPr>
          <a:xfrm>
            <a:off x="0" y="1131888"/>
            <a:ext cx="15151100" cy="442277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AF14BB10-E122-4044-A026-FBB07756E19B}"/>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4517" name="TextBox 33">
            <a:extLst>
              <a:ext uri="{FF2B5EF4-FFF2-40B4-BE49-F238E27FC236}">
                <a16:creationId xmlns:a16="http://schemas.microsoft.com/office/drawing/2014/main" id="{7CFBE7E2-0B57-4207-9651-43419E1C454C}"/>
              </a:ext>
            </a:extLst>
          </p:cNvPr>
          <p:cNvSpPr txBox="1">
            <a:spLocks noChangeArrowheads="1"/>
          </p:cNvSpPr>
          <p:nvPr/>
        </p:nvSpPr>
        <p:spPr bwMode="auto">
          <a:xfrm>
            <a:off x="74613" y="1220788"/>
            <a:ext cx="88566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 độ không khí.</a:t>
            </a:r>
          </a:p>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Sự thay đổi nhiệt độ không khí trên bề mặt Trái Đất theo vĩ độ.</a:t>
            </a:r>
          </a:p>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 Độ ẩm không khí, mây và mưa.</a:t>
            </a:r>
          </a:p>
        </p:txBody>
      </p:sp>
      <p:sp>
        <p:nvSpPr>
          <p:cNvPr id="6" name="Rectangle 5">
            <a:extLst>
              <a:ext uri="{FF2B5EF4-FFF2-40B4-BE49-F238E27FC236}">
                <a16:creationId xmlns:a16="http://schemas.microsoft.com/office/drawing/2014/main" id="{0542A80F-775C-4389-941F-E6937BEAD515}"/>
              </a:ext>
            </a:extLst>
          </p:cNvPr>
          <p:cNvSpPr>
            <a:spLocks noChangeArrowheads="1"/>
          </p:cNvSpPr>
          <p:nvPr/>
        </p:nvSpPr>
        <p:spPr bwMode="auto">
          <a:xfrm>
            <a:off x="487363" y="3327400"/>
            <a:ext cx="9510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Độ</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ẩm</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k</a:t>
            </a:r>
            <a:r>
              <a:rPr lang="vi-VN" altLang="en-US" sz="3200" b="1" dirty="0">
                <a:latin typeface="Times New Roman" panose="02020603050405020304" pitchFamily="18" charset="0"/>
                <a:ea typeface="Cambria" panose="02040503050406030204" pitchFamily="18" charset="0"/>
                <a:cs typeface="Times New Roman" panose="02020603050405020304" pitchFamily="18" charset="0"/>
              </a:rPr>
              <a:t>hông khí</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b="1" dirty="0">
                <a:latin typeface="Times New Roman" panose="02020603050405020304" pitchFamily="18" charset="0"/>
                <a:ea typeface="Cambria" panose="02040503050406030204" pitchFamily="18" charset="0"/>
                <a:cs typeface="Times New Roman" panose="02020603050405020304" pitchFamily="18" charset="0"/>
              </a:rPr>
              <a:t>lượng hơi nước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chứa</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b="1" dirty="0">
                <a:latin typeface="Times New Roman" panose="02020603050405020304" pitchFamily="18" charset="0"/>
                <a:ea typeface="Cambria" panose="02040503050406030204" pitchFamily="18" charset="0"/>
                <a:cs typeface="Times New Roman" panose="02020603050405020304" pitchFamily="18" charset="0"/>
              </a:rPr>
              <a:t>không khí</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a:t>
            </a:r>
            <a:endParaRPr lang="vi-VN" alt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4519" name="TextBox 7">
            <a:extLst>
              <a:ext uri="{FF2B5EF4-FFF2-40B4-BE49-F238E27FC236}">
                <a16:creationId xmlns:a16="http://schemas.microsoft.com/office/drawing/2014/main" id="{2579A90D-3EAF-40CB-BE61-D59FA044D2C7}"/>
              </a:ext>
            </a:extLst>
          </p:cNvPr>
          <p:cNvSpPr txBox="1">
            <a:spLocks noChangeArrowheads="1"/>
          </p:cNvSpPr>
          <p:nvPr/>
        </p:nvSpPr>
        <p:spPr bwMode="auto">
          <a:xfrm>
            <a:off x="561975" y="4405313"/>
            <a:ext cx="108886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K</a:t>
            </a:r>
            <a:r>
              <a:rPr lang="vi-VN" altLang="en-US" sz="3200" b="1" dirty="0">
                <a:latin typeface="Times New Roman" panose="02020603050405020304" pitchFamily="18" charset="0"/>
                <a:ea typeface="Cambria" panose="02040503050406030204" pitchFamily="18" charset="0"/>
                <a:cs typeface="Times New Roman" panose="02020603050405020304" pitchFamily="18" charset="0"/>
              </a:rPr>
              <a:t>hông khí bão hoà hơi nước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khi</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khí</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b="1" dirty="0">
                <a:latin typeface="Times New Roman" panose="02020603050405020304" pitchFamily="18" charset="0"/>
                <a:ea typeface="Cambria" panose="02040503050406030204" pitchFamily="18" charset="0"/>
                <a:cs typeface="Times New Roman" panose="02020603050405020304" pitchFamily="18" charset="0"/>
              </a:rPr>
              <a:t>đã chứa được lượng hơi nước tối đa</a:t>
            </a:r>
            <a:endParaRPr lang="en-MY" altLang="en-US" sz="3200" dirty="0">
              <a:latin typeface="Calibri" panose="020F0502020204030204" pitchFamily="34" charset="0"/>
            </a:endParaRPr>
          </a:p>
        </p:txBody>
      </p:sp>
    </p:spTree>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519"/>
                                        </p:tgtEl>
                                        <p:attrNameLst>
                                          <p:attrName>style.visibility</p:attrName>
                                        </p:attrNameLst>
                                      </p:cBhvr>
                                      <p:to>
                                        <p:strVal val="visible"/>
                                      </p:to>
                                    </p:set>
                                    <p:anim calcmode="lin" valueType="num">
                                      <p:cBhvr additive="base">
                                        <p:cTn id="12" dur="500" fill="hold"/>
                                        <p:tgtEl>
                                          <p:spTgt spid="64519"/>
                                        </p:tgtEl>
                                        <p:attrNameLst>
                                          <p:attrName>ppt_x</p:attrName>
                                        </p:attrNameLst>
                                      </p:cBhvr>
                                      <p:tavLst>
                                        <p:tav tm="0">
                                          <p:val>
                                            <p:strVal val="#ppt_x"/>
                                          </p:val>
                                        </p:tav>
                                        <p:tav tm="100000">
                                          <p:val>
                                            <p:strVal val="#ppt_x"/>
                                          </p:val>
                                        </p:tav>
                                      </p:tavLst>
                                    </p:anim>
                                    <p:anim calcmode="lin" valueType="num">
                                      <p:cBhvr additive="base">
                                        <p:cTn id="13" dur="500" fill="hold"/>
                                        <p:tgtEl>
                                          <p:spTgt spid="64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CDFBF00-2F2E-4B71-9685-0110D9A2CC2B}"/>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F3587C2B-1D3F-4517-9666-D562CA60857D}"/>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7588" name="TextBox 33">
            <a:extLst>
              <a:ext uri="{FF2B5EF4-FFF2-40B4-BE49-F238E27FC236}">
                <a16:creationId xmlns:a16="http://schemas.microsoft.com/office/drawing/2014/main" id="{7D6F04D1-01C6-4E79-9099-BFB8DF200B1E}"/>
              </a:ext>
            </a:extLst>
          </p:cNvPr>
          <p:cNvSpPr txBox="1">
            <a:spLocks noChangeArrowheads="1"/>
          </p:cNvSpPr>
          <p:nvPr/>
        </p:nvSpPr>
        <p:spPr bwMode="auto">
          <a:xfrm>
            <a:off x="74613" y="1220788"/>
            <a:ext cx="1211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III. Độ ẩm không khí, mây và mưa.</a:t>
            </a:r>
            <a:endParaRPr lang="en-MY" altLang="en-US" sz="320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7589" name="Picture 2" descr="Sinh hoạt chuyên môn: &amp;quot;Nước và vòng tuần hoàn của nước trong tự nhiên&amp;quot;">
            <a:extLst>
              <a:ext uri="{FF2B5EF4-FFF2-40B4-BE49-F238E27FC236}">
                <a16:creationId xmlns:a16="http://schemas.microsoft.com/office/drawing/2014/main" id="{6FE3DD06-1158-4F13-A84F-BA3E40D6F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1939925"/>
            <a:ext cx="64008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Box 7">
            <a:extLst>
              <a:ext uri="{FF2B5EF4-FFF2-40B4-BE49-F238E27FC236}">
                <a16:creationId xmlns:a16="http://schemas.microsoft.com/office/drawing/2014/main" id="{30D71B51-B399-412C-AFC2-0FC6BCCD0B4D}"/>
              </a:ext>
            </a:extLst>
          </p:cNvPr>
          <p:cNvSpPr txBox="1">
            <a:spLocks noChangeArrowheads="1"/>
          </p:cNvSpPr>
          <p:nvPr/>
        </p:nvSpPr>
        <p:spPr bwMode="auto">
          <a:xfrm>
            <a:off x="998538" y="3581400"/>
            <a:ext cx="31654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Vòng</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tuần</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hoàn</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 </a:t>
            </a:r>
            <a:r>
              <a:rPr lang="en-MY" altLang="en-US" sz="3200" b="1" dirty="0" err="1">
                <a:latin typeface="Times New Roman" panose="02020603050405020304" pitchFamily="18" charset="0"/>
                <a:ea typeface="Cambria" panose="02040503050406030204" pitchFamily="18" charset="0"/>
                <a:cs typeface="Times New Roman" panose="02020603050405020304" pitchFamily="18" charset="0"/>
              </a:rPr>
              <a:t>nước</a:t>
            </a:r>
            <a:r>
              <a:rPr lang="en-MY" altLang="en-US" sz="3200" b="1" dirty="0">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ransition spd="slow"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 calcmode="lin" valueType="num">
                                      <p:cBhvr additive="base">
                                        <p:cTn id="7" dur="500" fill="hold"/>
                                        <p:tgtEl>
                                          <p:spTgt spid="67590"/>
                                        </p:tgtEl>
                                        <p:attrNameLst>
                                          <p:attrName>ppt_x</p:attrName>
                                        </p:attrNameLst>
                                      </p:cBhvr>
                                      <p:tavLst>
                                        <p:tav tm="0">
                                          <p:val>
                                            <p:strVal val="#ppt_x"/>
                                          </p:val>
                                        </p:tav>
                                        <p:tav tm="100000">
                                          <p:val>
                                            <p:strVal val="#ppt_x"/>
                                          </p:val>
                                        </p:tav>
                                      </p:tavLst>
                                    </p:anim>
                                    <p:anim calcmode="lin" valueType="num">
                                      <p:cBhvr additive="base">
                                        <p:cTn id="8" dur="500" fill="hold"/>
                                        <p:tgtEl>
                                          <p:spTgt spid="675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animEffect transition="in" filter="fade">
                                      <p:cBhvr>
                                        <p:cTn id="13" dur="1000"/>
                                        <p:tgtEl>
                                          <p:spTgt spid="67589"/>
                                        </p:tgtEl>
                                      </p:cBhvr>
                                    </p:animEffect>
                                    <p:anim calcmode="lin" valueType="num">
                                      <p:cBhvr>
                                        <p:cTn id="14" dur="1000" fill="hold"/>
                                        <p:tgtEl>
                                          <p:spTgt spid="67589"/>
                                        </p:tgtEl>
                                        <p:attrNameLst>
                                          <p:attrName>ppt_x</p:attrName>
                                        </p:attrNameLst>
                                      </p:cBhvr>
                                      <p:tavLst>
                                        <p:tav tm="0">
                                          <p:val>
                                            <p:strVal val="#ppt_x"/>
                                          </p:val>
                                        </p:tav>
                                        <p:tav tm="100000">
                                          <p:val>
                                            <p:strVal val="#ppt_x"/>
                                          </p:val>
                                        </p:tav>
                                      </p:tavLst>
                                    </p:anim>
                                    <p:anim calcmode="lin" valueType="num">
                                      <p:cBhvr>
                                        <p:cTn id="15" dur="1000" fill="hold"/>
                                        <p:tgtEl>
                                          <p:spTgt spid="675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8133EFB-1E4D-4FEF-8FAC-7C6BF5A3E766}"/>
              </a:ext>
            </a:extLst>
          </p:cNvPr>
          <p:cNvSpPr/>
          <p:nvPr/>
        </p:nvSpPr>
        <p:spPr>
          <a:xfrm flipV="1">
            <a:off x="0" y="1041400"/>
            <a:ext cx="12190413" cy="4603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latin typeface=""/>
              <a:ea typeface="字魂35号-经典雅黑" panose="00000500000000000000" pitchFamily="2" charset="-122"/>
              <a:sym typeface=""/>
            </a:endParaRPr>
          </a:p>
        </p:txBody>
      </p:sp>
      <p:sp>
        <p:nvSpPr>
          <p:cNvPr id="14" name="Rectangle 30">
            <a:extLst>
              <a:ext uri="{FF2B5EF4-FFF2-40B4-BE49-F238E27FC236}">
                <a16:creationId xmlns:a16="http://schemas.microsoft.com/office/drawing/2014/main" id="{F7C351D9-41E1-4566-8B97-0302E7B2F82A}"/>
              </a:ext>
            </a:extLst>
          </p:cNvPr>
          <p:cNvSpPr/>
          <p:nvPr/>
        </p:nvSpPr>
        <p:spPr>
          <a:xfrm>
            <a:off x="0" y="1131888"/>
            <a:ext cx="15151100" cy="442277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556" dirty="0">
              <a:latin typeface=""/>
              <a:ea typeface="字魂35号-经典雅黑" panose="00000500000000000000" pitchFamily="2" charset="-122"/>
              <a:sym typeface=""/>
            </a:endParaRPr>
          </a:p>
        </p:txBody>
      </p:sp>
      <p:sp>
        <p:nvSpPr>
          <p:cNvPr id="33" name="Title 1">
            <a:extLst>
              <a:ext uri="{FF2B5EF4-FFF2-40B4-BE49-F238E27FC236}">
                <a16:creationId xmlns:a16="http://schemas.microsoft.com/office/drawing/2014/main" id="{AE0CFA79-72E5-460B-B2E6-E881FE1481DD}"/>
              </a:ext>
            </a:extLst>
          </p:cNvPr>
          <p:cNvSpPr txBox="1">
            <a:spLocks/>
          </p:cNvSpPr>
          <p:nvPr/>
        </p:nvSpPr>
        <p:spPr>
          <a:xfrm>
            <a:off x="0" y="0"/>
            <a:ext cx="12190413" cy="1054100"/>
          </a:xfrm>
          <a:prstGeom prst="rect">
            <a:avLst/>
          </a:prstGeom>
          <a:solidFill>
            <a:srgbClr val="75B248"/>
          </a:solidFill>
        </p:spPr>
        <p:txBody>
          <a:bodyPr lIns="91461" tIns="45731" rIns="91461" bIns="4573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13. THỜI TIẾT VÀ KHÍ HẬU.</a:t>
            </a:r>
          </a:p>
          <a:p>
            <a:pPr fontAlgn="auto">
              <a:spcAft>
                <a:spcPts val="0"/>
              </a:spcAft>
              <a:defRPr/>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ĐỚI KHÍ HẬU TRÊN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9637" name="TextBox 33">
            <a:extLst>
              <a:ext uri="{FF2B5EF4-FFF2-40B4-BE49-F238E27FC236}">
                <a16:creationId xmlns:a16="http://schemas.microsoft.com/office/drawing/2014/main" id="{4E0DB8B8-5B0B-4C37-A03D-9536DDCF7248}"/>
              </a:ext>
            </a:extLst>
          </p:cNvPr>
          <p:cNvSpPr txBox="1">
            <a:spLocks noChangeArrowheads="1"/>
          </p:cNvSpPr>
          <p:nvPr/>
        </p:nvSpPr>
        <p:spPr bwMode="auto">
          <a:xfrm>
            <a:off x="74613" y="1220788"/>
            <a:ext cx="885666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Nhiệt độ không khí.</a:t>
            </a:r>
          </a:p>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Sự thay đổi nhiệt độ không khí trên bề mặt Trái Đất theo vĩ độ.</a:t>
            </a:r>
          </a:p>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 Độ ẩm không khí, mây và mưa.</a:t>
            </a:r>
          </a:p>
          <a:p>
            <a:pPr eaLnBrk="1" hangingPunct="1">
              <a:buFontTx/>
              <a:buAutoNum type="romanUcPeriod"/>
            </a:pPr>
            <a:r>
              <a:rPr lang="en-US" altLang="en-US" sz="32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Thời tiết và khí hậu.</a:t>
            </a:r>
          </a:p>
          <a:p>
            <a:pPr eaLnBrk="1" hangingPunct="1">
              <a:buFontTx/>
              <a:buAutoNum type="romanUcPeriod"/>
            </a:pPr>
            <a:endParaRPr lang="en-MY" altLang="en-US" sz="3200">
              <a:latin typeface="Times New Roman" panose="02020603050405020304" pitchFamily="18" charset="0"/>
              <a:cs typeface="Times New Roman" panose="02020603050405020304" pitchFamily="18" charset="0"/>
            </a:endParaRPr>
          </a:p>
        </p:txBody>
      </p:sp>
    </p:spTree>
  </p:cSld>
  <p:clrMapOvr>
    <a:masterClrMapping/>
  </p:clrMapOvr>
  <p:transition spd="slow" advTm="100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5634</TotalTime>
  <Words>931</Words>
  <PresentationFormat>Custom</PresentationFormat>
  <Paragraphs>95</Paragraphs>
  <Slides>15</Slides>
  <Notes>7</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15</vt:i4>
      </vt:variant>
    </vt:vector>
  </HeadingPairs>
  <TitlesOfParts>
    <vt:vector size="39" baseType="lpstr">
      <vt:lpstr>宋体</vt:lpstr>
      <vt:lpstr>Arial</vt:lpstr>
      <vt:lpstr>Calibri</vt:lpstr>
      <vt:lpstr>Cambria</vt:lpstr>
      <vt:lpstr>等线</vt:lpstr>
      <vt:lpstr>等线 Light</vt:lpstr>
      <vt:lpstr>Impact</vt:lpstr>
      <vt:lpstr>ITC Avant Garde Std Bk</vt:lpstr>
      <vt:lpstr>LiHei Pro</vt:lpstr>
      <vt:lpstr>Open Sans Extrabold</vt:lpstr>
      <vt:lpstr>Signika</vt:lpstr>
      <vt:lpstr>Times New Roman</vt:lpstr>
      <vt:lpstr>字魂35号-经典雅黑</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2015-12-01T09:06:39Z</dcterms:created>
  <dcterms:modified xsi:type="dcterms:W3CDTF">2021-08-22T13:37:26Z</dcterms:modified>
</cp:coreProperties>
</file>