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24DB-E4DF-4E4F-B17C-6861BFB2BB4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07F1-3436-47D6-8F91-7A6BB1141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5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8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17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14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79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733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76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6137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769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30804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423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8038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056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32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2767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939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110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267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83185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7209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537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1523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27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0848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489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29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70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56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124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072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95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385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74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53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752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0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333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46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3000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53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76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348413075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636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42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4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89435" y="2774950"/>
            <a:ext cx="808495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heo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4994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711669" y="2774950"/>
            <a:ext cx="7793771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v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un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vút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844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10794124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7" y="2799715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Quê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hương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tươi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đẹp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9632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7332858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2021-01-19T08:56:11Z</dcterms:created>
  <dcterms:modified xsi:type="dcterms:W3CDTF">2021-01-19T08:56:32Z</dcterms:modified>
</cp:coreProperties>
</file>