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63" r:id="rId10"/>
    <p:sldId id="299" r:id="rId11"/>
    <p:sldId id="300" r:id="rId12"/>
    <p:sldId id="301" r:id="rId13"/>
    <p:sldId id="358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2" r:id="rId23"/>
    <p:sldId id="359" r:id="rId24"/>
    <p:sldId id="313" r:id="rId25"/>
    <p:sldId id="314" r:id="rId26"/>
    <p:sldId id="317" r:id="rId27"/>
    <p:sldId id="362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61" r:id="rId48"/>
    <p:sldId id="340" r:id="rId49"/>
    <p:sldId id="342" r:id="rId50"/>
    <p:sldId id="343" r:id="rId51"/>
    <p:sldId id="344" r:id="rId52"/>
    <p:sldId id="345" r:id="rId53"/>
    <p:sldId id="346" r:id="rId54"/>
    <p:sldId id="355" r:id="rId55"/>
    <p:sldId id="283" r:id="rId56"/>
    <p:sldId id="274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338" r:id="rId65"/>
    <p:sldId id="339" r:id="rId66"/>
    <p:sldId id="341" r:id="rId67"/>
    <p:sldId id="356" r:id="rId68"/>
    <p:sldId id="357" r:id="rId6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2" autoAdjust="0"/>
    <p:restoredTop sz="94660"/>
  </p:normalViewPr>
  <p:slideViewPr>
    <p:cSldViewPr>
      <p:cViewPr varScale="1">
        <p:scale>
          <a:sx n="65" d="100"/>
          <a:sy n="65" d="100"/>
        </p:scale>
        <p:origin x="834" y="66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2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3048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10" y="2420112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0859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7241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3192" y="3020251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8815" y="3009902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4" y="304802"/>
            <a:ext cx="1929897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070" y="1026373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47" y="2286000"/>
            <a:ext cx="1177440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10" y="142352"/>
            <a:ext cx="1177440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47" y="2438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89" y="640994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2523" y="1575653"/>
            <a:ext cx="11892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4413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47" y="1371600"/>
            <a:ext cx="1177440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13" y="6391656"/>
            <a:ext cx="1177440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7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09944"/>
            <a:ext cx="477395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47" y="128016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417"/>
            <a:ext cx="609441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021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47" y="158496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0"/>
            <a:ext cx="812588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47" y="152400"/>
            <a:ext cx="1177440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1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509865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47" y="152400"/>
            <a:ext cx="1177440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526" y="640498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778019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88825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89" y="6404984"/>
            <a:ext cx="405887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48"/>
            <a:ext cx="47739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743"/>
            <a:ext cx="1177440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75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11376237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1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microsoft.com/office/2007/relationships/hdphoto" Target="NUL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microsoft.com/office/2007/relationships/hdphoto" Target="../media/hdphoto2.wdp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slide" Target="slide56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6.png"/><Relationship Id="rId18" Type="http://schemas.openxmlformats.org/officeDocument/2006/relationships/slide" Target="slide59.xml"/><Relationship Id="rId26" Type="http://schemas.openxmlformats.org/officeDocument/2006/relationships/slide" Target="slide63.xml"/><Relationship Id="rId3" Type="http://schemas.microsoft.com/office/2007/relationships/hdphoto" Target="../media/hdphoto3.wdp"/><Relationship Id="rId21" Type="http://schemas.openxmlformats.org/officeDocument/2006/relationships/image" Target="../media/image90.png"/><Relationship Id="rId7" Type="http://schemas.openxmlformats.org/officeDocument/2006/relationships/image" Target="../media/image83.png"/><Relationship Id="rId12" Type="http://schemas.microsoft.com/office/2007/relationships/hdphoto" Target="../media/hdphoto7.wdp"/><Relationship Id="rId17" Type="http://schemas.openxmlformats.org/officeDocument/2006/relationships/image" Target="../media/image88.png"/><Relationship Id="rId25" Type="http://schemas.openxmlformats.org/officeDocument/2006/relationships/image" Target="../media/image92.png"/><Relationship Id="rId2" Type="http://schemas.openxmlformats.org/officeDocument/2006/relationships/image" Target="../media/image80.png"/><Relationship Id="rId16" Type="http://schemas.openxmlformats.org/officeDocument/2006/relationships/slide" Target="slide58.xml"/><Relationship Id="rId20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11" Type="http://schemas.openxmlformats.org/officeDocument/2006/relationships/image" Target="../media/image85.png"/><Relationship Id="rId24" Type="http://schemas.openxmlformats.org/officeDocument/2006/relationships/slide" Target="slide62.xml"/><Relationship Id="rId5" Type="http://schemas.microsoft.com/office/2007/relationships/hdphoto" Target="../media/hdphoto4.wdp"/><Relationship Id="rId15" Type="http://schemas.openxmlformats.org/officeDocument/2006/relationships/image" Target="../media/image87.png"/><Relationship Id="rId23" Type="http://schemas.openxmlformats.org/officeDocument/2006/relationships/image" Target="../media/image91.png"/><Relationship Id="rId10" Type="http://schemas.microsoft.com/office/2007/relationships/hdphoto" Target="../media/hdphoto6.wdp"/><Relationship Id="rId19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Relationship Id="rId14" Type="http://schemas.openxmlformats.org/officeDocument/2006/relationships/slide" Target="slide57.xml"/><Relationship Id="rId22" Type="http://schemas.openxmlformats.org/officeDocument/2006/relationships/slide" Target="slide61.xml"/><Relationship Id="rId27" Type="http://schemas.openxmlformats.org/officeDocument/2006/relationships/image" Target="../media/image93.jpe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4.jpeg"/><Relationship Id="rId7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95.jpeg"/><Relationship Id="rId4" Type="http://schemas.microsoft.com/office/2007/relationships/hdphoto" Target="../media/hdphoto8.wdp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4.jpeg"/><Relationship Id="rId7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95.jpeg"/><Relationship Id="rId4" Type="http://schemas.microsoft.com/office/2007/relationships/hdphoto" Target="../media/hdphoto8.wdp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4.jpeg"/><Relationship Id="rId7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95.jpe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4.jpeg"/><Relationship Id="rId7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95.jpeg"/><Relationship Id="rId4" Type="http://schemas.microsoft.com/office/2007/relationships/hdphoto" Target="../media/hdphoto8.wdp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4.jpeg"/><Relationship Id="rId7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95.jpeg"/><Relationship Id="rId4" Type="http://schemas.microsoft.com/office/2007/relationships/hdphoto" Target="../media/hdphoto8.wdp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4.jpeg"/><Relationship Id="rId7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95.jpeg"/><Relationship Id="rId4" Type="http://schemas.microsoft.com/office/2007/relationships/hdphoto" Target="../media/hdphoto8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14.xml"/><Relationship Id="rId7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pic>
        <p:nvPicPr>
          <p:cNvPr id="3" name="Picture 2" descr="Kết quả hình ảnh cho đố vui png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3022" y="1760563"/>
            <a:ext cx="3292265" cy="40249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966134">
            <a:off x="2142145" y="3316417"/>
            <a:ext cx="5471327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16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6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2364211" y="-1198179"/>
            <a:ext cx="14553037" cy="8056179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icture 58" descr="image002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3638" y="838203"/>
            <a:ext cx="622349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image003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2477" y="2706691"/>
            <a:ext cx="5334726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image004.pn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018" y="1426195"/>
            <a:ext cx="346619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image005.pn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5662" y="2057400"/>
            <a:ext cx="346619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image006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4728" y="2334904"/>
            <a:ext cx="385979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image007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826" y="2982913"/>
            <a:ext cx="6109226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image008.pn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6829" y="3352800"/>
            <a:ext cx="26218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image009.pn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39525" y="3665560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image010.png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5867" y="3124200"/>
            <a:ext cx="50024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image011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9833" y="4653888"/>
            <a:ext cx="4018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image012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7121" y="5278769"/>
            <a:ext cx="370531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image001.png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5970" y="2209800"/>
            <a:ext cx="38513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image009.pn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42056">
            <a:off x="7818999" y="3968082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961448" y="1245476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A_库_椭圆 7"/>
          <p:cNvSpPr/>
          <p:nvPr>
            <p:custDataLst>
              <p:tags r:id="rId1"/>
            </p:custDataLst>
          </p:nvPr>
        </p:nvSpPr>
        <p:spPr>
          <a:xfrm>
            <a:off x="8632051" y="2254471"/>
            <a:ext cx="2684650" cy="2436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4449" y="2109476"/>
            <a:ext cx="95631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1" y="1816702"/>
            <a:ext cx="3699922" cy="3700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818652" y="1102890"/>
            <a:ext cx="312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3" y="2895608"/>
            <a:ext cx="1891370" cy="236078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174756" y="2328050"/>
            <a:ext cx="748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/>
              <a:t>Câu hỏi: </a:t>
            </a:r>
            <a:r>
              <a:rPr lang="en-US" sz="3600" smtClean="0"/>
              <a:t>Trình bày </a:t>
            </a:r>
            <a:r>
              <a:rPr lang="en-US" sz="3600"/>
              <a:t>những nét chính về cuộc đời và sự nghiệp của tác </a:t>
            </a:r>
            <a:r>
              <a:rPr lang="en-US" sz="3600" smtClean="0"/>
              <a:t>giả? </a:t>
            </a:r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AD2926-63D5-4C4F-AA2D-5FEDD4B8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3CA782-C7B2-4101-A797-3CEEFA011D4C}"/>
              </a:ext>
            </a:extLst>
          </p:cNvPr>
          <p:cNvSpPr txBox="1"/>
          <p:nvPr/>
        </p:nvSpPr>
        <p:spPr>
          <a:xfrm>
            <a:off x="818652" y="614143"/>
            <a:ext cx="312452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7A5A38B-7038-48A7-BD1C-FB725A05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2164319"/>
            <a:ext cx="7175372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/>
              <a:t>- Hồ Chí Minh ( 1890 - 1969)</a:t>
            </a:r>
          </a:p>
          <a:p>
            <a:pPr algn="just"/>
            <a:r>
              <a:rPr lang="en-US" sz="2800"/>
              <a:t>- Quê ở Nam Đàn- Nghệ An</a:t>
            </a:r>
          </a:p>
          <a:p>
            <a:pPr algn="just"/>
            <a:r>
              <a:rPr lang="en-US" sz="2800"/>
              <a:t>- Là lãnh tụ vĩ đại của dân tộc và cách mạng Việt Nam.</a:t>
            </a:r>
          </a:p>
          <a:p>
            <a:pPr algn="just"/>
            <a:r>
              <a:rPr lang="en-US" sz="2800"/>
              <a:t>- Là một nhà văn, nhà thơ lớn, một danh nhân văn hóa thế giới</a:t>
            </a:r>
          </a:p>
          <a:p>
            <a:r>
              <a:rPr lang="vi-VN" sz="2800" b="1"/>
              <a:t> </a:t>
            </a:r>
            <a:endParaRPr lang="en-US" sz="2800"/>
          </a:p>
        </p:txBody>
      </p:sp>
      <p:pic>
        <p:nvPicPr>
          <p:cNvPr id="9" name="Picture 4" descr="C:\Documents and Settings\THANH TAI\My Documents\Downloads\images.jpg">
            <a:extLst>
              <a:ext uri="{FF2B5EF4-FFF2-40B4-BE49-F238E27FC236}">
                <a16:creationId xmlns:a16="http://schemas.microsoft.com/office/drawing/2014/main" id="{DB244AAA-CC30-4ACD-B5CD-53014644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309" r="4839"/>
          <a:stretch>
            <a:fillRect/>
          </a:stretch>
        </p:blipFill>
        <p:spPr bwMode="auto">
          <a:xfrm>
            <a:off x="7707184" y="1273737"/>
            <a:ext cx="3917682" cy="4226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2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54" y="358254"/>
            <a:ext cx="9272614" cy="614168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73916" y="777933"/>
            <a:ext cx="19647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43" y="430473"/>
            <a:ext cx="8808708" cy="60267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41960" y="1201019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Kết quả hình ảnh cho bác trong cuộc chiến tranh biên giớ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20" y="443528"/>
            <a:ext cx="9025936" cy="594362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78405" y="504973"/>
            <a:ext cx="196476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1950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475" y="-144463"/>
            <a:ext cx="30460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092" y="533403"/>
            <a:ext cx="9087369" cy="567868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92049" y="1228317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can0014"/>
          <p:cNvPicPr>
            <a:picLocks noChangeAspect="1" noChangeArrowheads="1"/>
          </p:cNvPicPr>
          <p:nvPr/>
        </p:nvPicPr>
        <p:blipFill>
          <a:blip r:embed="rId3">
            <a:lum bright="-24000" contrast="48000"/>
          </a:blip>
          <a:srcRect/>
          <a:stretch>
            <a:fillRect/>
          </a:stretch>
        </p:blipFill>
        <p:spPr bwMode="auto">
          <a:xfrm rot="838295">
            <a:off x="7008574" y="910984"/>
            <a:ext cx="4545416" cy="49926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39" name="Picture 3" descr="scan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6078">
            <a:off x="3478894" y="687147"/>
            <a:ext cx="4545416" cy="509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0" name="Picture 4" descr="scan0011"/>
          <p:cNvPicPr>
            <a:picLocks noChangeAspect="1" noChangeArrowheads="1"/>
          </p:cNvPicPr>
          <p:nvPr/>
        </p:nvPicPr>
        <p:blipFill>
          <a:blip r:embed="rId5">
            <a:lum bright="-18000" contrast="30000"/>
          </a:blip>
          <a:srcRect/>
          <a:stretch>
            <a:fillRect/>
          </a:stretch>
        </p:blipFill>
        <p:spPr bwMode="auto">
          <a:xfrm rot="-666386">
            <a:off x="368204" y="1285635"/>
            <a:ext cx="4545416" cy="5140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8652" y="614144"/>
            <a:ext cx="31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6863" y="1791640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900" y="1764345"/>
            <a:ext cx="668570" cy="668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763" y="1411770"/>
            <a:ext cx="747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II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Lao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Nam,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1951.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Tinh than yeu nuoc cua nhan dan ta H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769" y="3105807"/>
            <a:ext cx="4864100" cy="32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aihoidangpv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941" y="3177678"/>
            <a:ext cx="4570811" cy="317935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3165497" y="2279169"/>
            <a:ext cx="709498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muôn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khăn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rụng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hai bà trưng&quot;"/>
          <p:cNvPicPr>
            <a:picLocks noChangeAspect="1" noChangeArrowheads="1"/>
          </p:cNvPicPr>
          <p:nvPr/>
        </p:nvPicPr>
        <p:blipFill>
          <a:blip r:embed="rId5"/>
          <a:srcRect b="11692"/>
          <a:stretch>
            <a:fillRect/>
          </a:stretch>
        </p:blipFill>
        <p:spPr bwMode="auto">
          <a:xfrm>
            <a:off x="7074284" y="1879723"/>
            <a:ext cx="3586391" cy="4118468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512848" y="3375409"/>
            <a:ext cx="4063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Trưng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52" y="887101"/>
            <a:ext cx="668570" cy="66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715" y="943965"/>
            <a:ext cx="747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887" y="1737808"/>
            <a:ext cx="875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Vấn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11746" y="191058"/>
            <a:ext cx="301537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881" y="1735530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3977197" y="-406704"/>
            <a:ext cx="725604" cy="355886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16297" y="1724157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 rot="16200000" flipH="1">
            <a:off x="5764591" y="1364764"/>
            <a:ext cx="714231" cy="455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152420" y="1740079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7524692" y="-395338"/>
            <a:ext cx="730153" cy="35406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55152" y="3257266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sz="2400" dirty="0" err="1">
                <a:latin typeface="Times New Roman" pitchFamily="18" charset="0"/>
              </a:rPr>
              <a:t>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5304" y="3245893"/>
            <a:ext cx="3295080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CM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dirty="0" err="1">
                <a:latin typeface="Times New Roman" pitchFamily="18" charset="0"/>
              </a:rPr>
              <a:t>iải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54691" y="3261815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</a:rPr>
              <a:t> 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051" y="5804680"/>
            <a:ext cx="416376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rot="16200000" flipV="1">
            <a:off x="3850406" y="3548155"/>
            <a:ext cx="968958" cy="35440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5624723" y="5306560"/>
            <a:ext cx="980331" cy="1591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</p:cNvCxnSpPr>
          <p:nvPr/>
        </p:nvCxnSpPr>
        <p:spPr>
          <a:xfrm rot="5400000" flipH="1" flipV="1">
            <a:off x="7402451" y="3544755"/>
            <a:ext cx="964409" cy="355544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21" idx="0"/>
          </p:cNvCxnSpPr>
          <p:nvPr/>
        </p:nvCxnSpPr>
        <p:spPr>
          <a:xfrm rot="16200000" flipH="1">
            <a:off x="2309220" y="3003647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22" idx="0"/>
          </p:cNvCxnSpPr>
          <p:nvPr/>
        </p:nvCxnSpPr>
        <p:spPr>
          <a:xfrm rot="5400000">
            <a:off x="5870931" y="2992841"/>
            <a:ext cx="504967" cy="113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23" idx="0"/>
          </p:cNvCxnSpPr>
          <p:nvPr/>
        </p:nvCxnSpPr>
        <p:spPr>
          <a:xfrm rot="16200000" flipH="1">
            <a:off x="9408759" y="3008196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04999" y="1999117"/>
            <a:ext cx="839963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800" i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i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 và tìm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8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626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Nhan đề của văn bản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817" y="1752600"/>
            <a:ext cx="8552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“Tinh thần yêu nước của nhân dân ta”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-&gt; Nêu rõ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vấn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đề sẽ bàn luận trong văn bản.</a:t>
            </a:r>
          </a:p>
        </p:txBody>
      </p:sp>
    </p:spTree>
    <p:extLst>
      <p:ext uri="{BB962C8B-B14F-4D97-AF65-F5344CB8AC3E}">
        <p14:creationId xmlns:p14="http://schemas.microsoft.com/office/powerpoint/2010/main" val="1523918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03212" y="543976"/>
            <a:ext cx="937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2. Chứng minh vấn đề: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chung về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2012" y="2459182"/>
            <a:ext cx="80772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b="1" i="1" smtClean="0"/>
          </a:p>
          <a:p>
            <a:pPr algn="ctr"/>
            <a:r>
              <a:rPr lang="en-US" b="1" i="1" smtClean="0"/>
              <a:t>PHIẾU HỌC TẬP </a:t>
            </a:r>
          </a:p>
          <a:p>
            <a:r>
              <a:rPr lang="en-US" b="1" i="1" smtClean="0"/>
              <a:t>HS</a:t>
            </a:r>
            <a:r>
              <a:rPr lang="en-US" b="1" i="1"/>
              <a:t>:</a:t>
            </a:r>
            <a:r>
              <a:rPr lang="en-US" b="1"/>
              <a:t> </a:t>
            </a:r>
            <a:r>
              <a:rPr lang="en-US"/>
              <a:t>Làm việc nhóm đôi:</a:t>
            </a:r>
          </a:p>
          <a:p>
            <a:pPr lvl="0"/>
            <a:r>
              <a:rPr lang="en-US"/>
              <a:t>Đọc thầm văn bản </a:t>
            </a:r>
            <a:r>
              <a:rPr lang="en-US" smtClean="0"/>
              <a:t>đoạn văn “ Từ xưa đến này .... Lũ cướp nước”</a:t>
            </a:r>
            <a:endParaRPr lang="en-US"/>
          </a:p>
          <a:p>
            <a:r>
              <a:rPr lang="en-US"/>
              <a:t>? Câu nào là câu chủ đề của đoạn? </a:t>
            </a:r>
          </a:p>
          <a:p>
            <a:r>
              <a:rPr lang="en-US"/>
              <a:t>? Tác giả đã có nhận định, đánh giá như thế nào ở ngay phần đặt vấn đề?</a:t>
            </a:r>
          </a:p>
          <a:p>
            <a:r>
              <a:rPr lang="en-US"/>
              <a:t>? Ở đây, tác giả đã sử dụng nghệ thuật gì? Nêu tác dụng của nghệ thuật đó?</a:t>
            </a:r>
          </a:p>
          <a:p>
            <a:pPr lvl="0"/>
            <a:r>
              <a:rPr lang="en-US" smtClean="0"/>
              <a:t>Trình </a:t>
            </a:r>
            <a:r>
              <a:rPr lang="en-US"/>
              <a:t>bày trong 1 phút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-41563" y="-869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608012" y="228600"/>
            <a:ext cx="105087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</a:rPr>
              <a:t>chung về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8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991" y="977099"/>
            <a:ext cx="1048874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Câu chủ đề: “Dân ta có một lòng nồng nàn yêu nước</a:t>
            </a:r>
            <a:r>
              <a:rPr lang="en-US" sz="2800" smtClean="0"/>
              <a:t>”</a:t>
            </a:r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627991" y="1573650"/>
            <a:ext cx="1048874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Nghệ thuật:</a:t>
            </a:r>
          </a:p>
          <a:p>
            <a:r>
              <a:rPr lang="en-US" sz="2800"/>
              <a:t>+ So sánh: Tinh thần yêu nước - làn sóng vô cùng mạnh mẽ.</a:t>
            </a:r>
          </a:p>
          <a:p>
            <a:r>
              <a:rPr lang="en-US" sz="2800"/>
              <a:t>+ Liệt kê: mạnh mẽ, to lớn, nguy hiểm, khó khăn, bán nước, cướp nước.</a:t>
            </a:r>
          </a:p>
          <a:p>
            <a:r>
              <a:rPr lang="en-US" sz="2800"/>
              <a:t>+ Các động từ mạnh: Kết thành, lướt qua, nhấn chìm.</a:t>
            </a:r>
          </a:p>
          <a:p>
            <a:r>
              <a:rPr lang="en-US" sz="2800"/>
              <a:t>+ Các tính từ: Sôi nổi, mạnh mẽ, to lớn, nguy hiểm, khó khăn.</a:t>
            </a:r>
          </a:p>
          <a:p>
            <a:r>
              <a:rPr lang="en-US" sz="2800"/>
              <a:t>+ Điệp cấu trúc: “nó kết thành”, “nó lướt qua”, “nó nhấn chìm</a:t>
            </a:r>
            <a:r>
              <a:rPr lang="en-US" sz="2800" smtClean="0"/>
              <a:t>”</a:t>
            </a:r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577109" y="4953000"/>
            <a:ext cx="1048874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/>
              <a:t>- Tác </a:t>
            </a:r>
            <a:r>
              <a:rPr lang="en-US" sz="2800" b="1" smtClean="0"/>
              <a:t>dụng: Ngợi </a:t>
            </a:r>
            <a:r>
              <a:rPr lang="en-US" sz="2800" b="1"/>
              <a:t>ca và khẳng định sức mạnh vô cùng mạnh mẽ và quật khởi của nhân dân mỗi khi tổ quốc bị xâm lăng.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878305" y="897919"/>
            <a:ext cx="921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8815" y="2093783"/>
            <a:ext cx="739134" cy="764891"/>
            <a:chOff x="2161" y="1035"/>
            <a:chExt cx="1446" cy="1122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9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458776" y="1990513"/>
            <a:ext cx="863725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thầm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+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Tìm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dẫn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chứng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về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lòng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yêu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nước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của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nhân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dân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ta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: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Tổ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1, 2 -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2;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Tổ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3, 4 -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3</a:t>
            </a:r>
            <a:r>
              <a:rPr lang="zh-CN" altLang="en-US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</a:p>
        </p:txBody>
      </p:sp>
      <p:sp>
        <p:nvSpPr>
          <p:cNvPr id="93" name="businessman-in-apresentation-with-a-graphic-on-a-board_30732">
            <a:extLst>
              <a:ext uri="{FF2B5EF4-FFF2-40B4-BE49-F238E27FC236}">
                <a16:creationId xmlns:a16="http://schemas.microsoft.com/office/drawing/2014/main" id="{EB91C0BD-5735-478C-9E8A-46892A19261C}"/>
              </a:ext>
            </a:extLst>
          </p:cNvPr>
          <p:cNvSpPr>
            <a:spLocks noChangeAspect="1"/>
          </p:cNvSpPr>
          <p:nvPr/>
        </p:nvSpPr>
        <p:spPr bwMode="auto">
          <a:xfrm>
            <a:off x="1129096" y="5360274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94" name="KSO_Shape">
            <a:extLst>
              <a:ext uri="{FF2B5EF4-FFF2-40B4-BE49-F238E27FC236}">
                <a16:creationId xmlns:a16="http://schemas.microsoft.com/office/drawing/2014/main" id="{A71D5B46-FBFD-4E17-994A-9E52B832459A}"/>
              </a:ext>
            </a:extLst>
          </p:cNvPr>
          <p:cNvSpPr>
            <a:spLocks/>
          </p:cNvSpPr>
          <p:nvPr/>
        </p:nvSpPr>
        <p:spPr bwMode="auto">
          <a:xfrm>
            <a:off x="856781" y="3709259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9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467408" y="3598488"/>
            <a:ext cx="847548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bày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ra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giấy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A0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theo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kĩ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thuật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khăn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trải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3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phút</a:t>
            </a:r>
            <a:endParaRPr lang="zh-CN" altLang="en-US" sz="3200" b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9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583846" y="5479481"/>
            <a:ext cx="72512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Đại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diện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lên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trình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bày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2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phút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7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79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6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1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5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8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00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01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02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03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04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05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06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7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8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9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10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11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12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13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14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15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16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17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18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19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20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21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22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23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24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25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26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27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28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29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30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31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32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33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34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35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36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37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38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39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40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41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42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43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44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45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46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47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48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49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50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51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52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53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54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55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56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57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58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59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60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61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62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63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64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65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66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67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68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69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70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71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72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73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74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75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76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77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78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79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80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81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82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83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84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85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86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87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88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89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90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91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92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93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94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95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96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97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98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99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00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01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02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03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04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05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06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07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08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09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10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11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12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13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14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15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16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17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18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19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20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21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22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23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24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25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26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27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28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29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30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31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32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33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34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35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36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37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38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39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40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41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42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43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44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45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6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47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48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49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50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51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2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53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54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55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56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57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58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59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60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61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6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63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64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65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66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7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8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69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70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71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72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73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9" grpId="0"/>
      <p:bldP spid="92" grpId="0"/>
      <p:bldP spid="94" grpId="0" animBg="1"/>
      <p:bldP spid="96" grpId="0"/>
      <p:bldP spid="97" grpId="0"/>
      <p:bldP spid="75" grpId="0" animBg="1"/>
      <p:bldP spid="78" grpId="0" animBg="1"/>
      <p:bldP spid="79" grpId="0" animBg="1"/>
      <p:bldP spid="81" grpId="0" animBg="1"/>
      <p:bldP spid="86" grpId="0" animBg="1"/>
      <p:bldP spid="91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33" y="181324"/>
            <a:ext cx="11734800" cy="6217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Phiếu học tập số </a:t>
            </a:r>
            <a:r>
              <a:rPr lang="en-US" sz="2800" b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 giả đã triển khai vấn đề trong phần 2 theo trình tự nào?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Để làm sáng tỏ tinh thần yêu nước của nhân dân ta, trong phần 2 tác giả đã đưa ra những lí lẽ và bằng chứng nào? Hãy liệt kê lí lẽ và dẫn chứng theo bảng sau: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Các dẫn chứng tác giả đưa ra được sắp xếp theo trình tự nào?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Nhận xét gì về nghệ thuật lập luận của tác giả trong phần 2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Hãy nêu tác dụng của nghệ thuật lập luận đó.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             Đại </a:t>
            </a:r>
            <a:r>
              <a:rPr lang="en-US" altLang="zh-CN" sz="280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diện lên </a:t>
            </a:r>
            <a:r>
              <a:rPr lang="en-US" altLang="zh-CN" sz="2800" b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trình bày </a:t>
            </a:r>
            <a:r>
              <a:rPr lang="en-US" altLang="zh-CN" sz="280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 2 phút</a:t>
            </a:r>
            <a:endParaRPr lang="zh-CN" altLang="en-US" sz="280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usinessman-in-apresentation-with-a-graphic-on-a-board_30732">
            <a:extLst>
              <a:ext uri="{FF2B5EF4-FFF2-40B4-BE49-F238E27FC236}">
                <a16:creationId xmlns:a16="http://schemas.microsoft.com/office/drawing/2014/main" id="{EB91C0BD-5735-478C-9E8A-46892A19261C}"/>
              </a:ext>
            </a:extLst>
          </p:cNvPr>
          <p:cNvSpPr>
            <a:spLocks noChangeAspect="1"/>
          </p:cNvSpPr>
          <p:nvPr/>
        </p:nvSpPr>
        <p:spPr bwMode="auto">
          <a:xfrm>
            <a:off x="379412" y="5486400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6" name="KSO_Shape">
            <a:extLst>
              <a:ext uri="{FF2B5EF4-FFF2-40B4-BE49-F238E27FC236}">
                <a16:creationId xmlns:a16="http://schemas.microsoft.com/office/drawing/2014/main" id="{A71D5B46-FBFD-4E17-994A-9E52B832459A}"/>
              </a:ext>
            </a:extLst>
          </p:cNvPr>
          <p:cNvSpPr>
            <a:spLocks/>
          </p:cNvSpPr>
          <p:nvPr/>
        </p:nvSpPr>
        <p:spPr bwMode="auto">
          <a:xfrm>
            <a:off x="331620" y="181324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4" y="2834422"/>
            <a:ext cx="1654949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03501" y="1604713"/>
            <a:ext cx="381427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469212" y="1897101"/>
            <a:ext cx="1434289" cy="2016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19561" y="2639983"/>
            <a:ext cx="38139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78" idx="3"/>
            <a:endCxn id="64" idx="1"/>
          </p:cNvCxnSpPr>
          <p:nvPr/>
        </p:nvCxnSpPr>
        <p:spPr>
          <a:xfrm flipV="1">
            <a:off x="5469212" y="2932371"/>
            <a:ext cx="1450349" cy="981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30095" y="3627951"/>
            <a:ext cx="378766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Arrow Connector 66"/>
          <p:cNvCxnSpPr>
            <a:stCxn id="78" idx="3"/>
            <a:endCxn id="66" idx="1"/>
          </p:cNvCxnSpPr>
          <p:nvPr/>
        </p:nvCxnSpPr>
        <p:spPr>
          <a:xfrm>
            <a:off x="5469212" y="3913483"/>
            <a:ext cx="1460883" cy="6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940370" y="4621184"/>
            <a:ext cx="38089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78" idx="3"/>
            <a:endCxn id="68" idx="1"/>
          </p:cNvCxnSpPr>
          <p:nvPr/>
        </p:nvCxnSpPr>
        <p:spPr>
          <a:xfrm>
            <a:off x="5469212" y="3913483"/>
            <a:ext cx="1471158" cy="1000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651436" y="2482322"/>
            <a:ext cx="181777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592" y="5577625"/>
            <a:ext cx="38456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469212" y="3913483"/>
            <a:ext cx="1434380" cy="19565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61489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0" name="Picture 129" descr="Kết quả hình ảnh cho hai bà trưng&quot;"/>
          <p:cNvPicPr>
            <a:picLocks noChangeAspect="1" noChangeArrowheads="1"/>
          </p:cNvPicPr>
          <p:nvPr/>
        </p:nvPicPr>
        <p:blipFill>
          <a:blip r:embed="rId4"/>
          <a:srcRect b="11692"/>
          <a:stretch>
            <a:fillRect/>
          </a:stretch>
        </p:blipFill>
        <p:spPr bwMode="auto">
          <a:xfrm>
            <a:off x="1313853" y="1342764"/>
            <a:ext cx="4391788" cy="5043353"/>
          </a:xfrm>
          <a:prstGeom prst="rect">
            <a:avLst/>
          </a:prstGeom>
          <a:noFill/>
        </p:spPr>
      </p:pic>
      <p:pic>
        <p:nvPicPr>
          <p:cNvPr id="13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5"/>
          <a:srcRect r="19469"/>
          <a:stretch>
            <a:fillRect/>
          </a:stretch>
        </p:blipFill>
        <p:spPr bwMode="auto">
          <a:xfrm>
            <a:off x="6416317" y="1316441"/>
            <a:ext cx="4790059" cy="5057062"/>
          </a:xfrm>
          <a:prstGeom prst="rect">
            <a:avLst/>
          </a:prstGeom>
          <a:noFill/>
        </p:spPr>
      </p:pic>
      <p:pic>
        <p:nvPicPr>
          <p:cNvPr id="132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0994" y="1658701"/>
            <a:ext cx="7303139" cy="4601354"/>
          </a:xfrm>
          <a:prstGeom prst="rect">
            <a:avLst/>
          </a:prstGeom>
          <a:noFill/>
        </p:spPr>
      </p:pic>
      <p:pic>
        <p:nvPicPr>
          <p:cNvPr id="133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9057" y="1373771"/>
            <a:ext cx="4465382" cy="4959127"/>
          </a:xfrm>
          <a:prstGeom prst="rect">
            <a:avLst/>
          </a:prstGeom>
          <a:noFill/>
        </p:spPr>
      </p:pic>
      <p:pic>
        <p:nvPicPr>
          <p:cNvPr id="134" name="Picture 2" descr="C:\Documents and Settings\THANH TAI\My Documents\Downloads\tong-hop-artwork-ve-cac-anh-hung-dan-toc-viet-9def06.jpg"/>
          <p:cNvPicPr>
            <a:picLocks noChangeAspect="1" noChangeArrowheads="1"/>
          </p:cNvPicPr>
          <p:nvPr/>
        </p:nvPicPr>
        <p:blipFill>
          <a:blip r:embed="rId8"/>
          <a:srcRect l="4052" r="31356"/>
          <a:stretch>
            <a:fillRect/>
          </a:stretch>
        </p:blipFill>
        <p:spPr bwMode="auto">
          <a:xfrm>
            <a:off x="6225758" y="1308539"/>
            <a:ext cx="5012130" cy="50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" descr="C:\Documents and Settings\THANH TAI\My Documents\Downloads\nguoiduatin-anh2quangtru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48984" y="1538123"/>
            <a:ext cx="8621493" cy="48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78" grpId="0" animBg="1"/>
      <p:bldP spid="101" grpId="0" animBg="1"/>
      <p:bldP spid="1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3" y="2834422"/>
            <a:ext cx="151309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40452" y="1604713"/>
            <a:ext cx="441319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hùng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giàu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232792" y="2389543"/>
            <a:ext cx="1607660" cy="14924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88392" y="2450791"/>
            <a:ext cx="16444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72066" y="4868175"/>
            <a:ext cx="449191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Dẫn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chứng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tiêu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biểu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chọn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lọc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liệt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kê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trình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tự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thời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gian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232792" y="3881952"/>
            <a:ext cx="1639274" cy="17710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14203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Rectangle 144"/>
          <p:cNvSpPr/>
          <p:nvPr/>
        </p:nvSpPr>
        <p:spPr>
          <a:xfrm>
            <a:off x="6842264" y="3433520"/>
            <a:ext cx="439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nhớ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ơn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1" grpId="0" animBg="1"/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565100" y="2320092"/>
            <a:ext cx="907340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chẳng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đắng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bầy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2215" y="1777789"/>
            <a:ext cx="3787643" cy="4425119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3795353" y="3550666"/>
            <a:ext cx="2330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Lợi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77212" y="2156484"/>
            <a:ext cx="261639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1951)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211860" y="2687271"/>
            <a:ext cx="265308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4001250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Documents and Settings\THANH TAI\My Documents\Downloads\vonguyengiap-346b9-crop1380961048286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304803"/>
            <a:ext cx="12188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 Từ cụ già tóc bạc đến các cháu nhi đồng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6629" name="Picture 5" descr="Luom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5986" y="3733800"/>
            <a:ext cx="59928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THANH TAI\My Documents\Downloads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441" y="5029203"/>
            <a:ext cx="1117309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 kiều bào ở nước ngoài </a:t>
            </a:r>
          </a:p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đến đồng bào ở vùng bị tạm chiếm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THANH TAI\My Documents\Downloads\Story.ax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THANH TAI\My Documents\Downloads\Tac-pham-ve-dao-duc-cach-mang-quan-trong-nhat-cuoi-doi-cua-Bac-Ho-154960-12012-4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437765" y="304803"/>
            <a:ext cx="771958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nhân dân miền ngược đến nhân dân miền xuôi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Documents and Settings\THANH TAI\My Documents\Download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59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3147" y="228603"/>
            <a:ext cx="639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Từ chiến sĩ ngoài mặt trận  ... 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đến công chức ở hậu phương ... 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9700" name="Picture 5" descr="4a3c6743_33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Tiencongdanhchiemcaodi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6195986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THANH TAI\My Documents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THANH TAI\My Documents\Downloads\achiendi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39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07868" y="3"/>
            <a:ext cx="1076679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những phụ nữ  …  đến bà mẹ</a:t>
            </a:r>
            <a:r>
              <a:rPr lang="en-US" sz="4800" b="1">
                <a:solidFill>
                  <a:srgbClr val="FFFF00"/>
                </a:solidFill>
                <a:latin typeface="Times New Roman" pitchFamily="18" charset="0"/>
              </a:rPr>
              <a:t> ...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8882" y="6524628"/>
            <a:ext cx="10969943" cy="333375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pic>
        <p:nvPicPr>
          <p:cNvPr id="31747" name="Picture 3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6217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 descr="C:\Documents and Settings\THANH TAI\My Documents\Downloads\20130220_092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133045" y="381003"/>
            <a:ext cx="8329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Từ  nam nữ ... thi đua sản xuất  </a:t>
            </a:r>
          </a:p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đến đồng bào điền chủ quyên đất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83169" y="1187662"/>
            <a:ext cx="74236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/>
              <a:t> </a:t>
            </a:r>
            <a:r>
              <a:rPr lang="en-US" sz="3200" dirty="0">
                <a:latin typeface="Times New Roman" pitchFamily="18" charset="0"/>
              </a:rPr>
              <a:t>T</a:t>
            </a:r>
            <a:r>
              <a:rPr lang="en-GB" sz="3200" dirty="0">
                <a:latin typeface="Times New Roman" pitchFamily="18" charset="0"/>
              </a:rPr>
              <a:t>ừ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già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cháu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nhi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>
                <a:latin typeface="Times New Roman" pitchFamily="18" charset="0"/>
              </a:rPr>
              <a:t>Từ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kiều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>
                <a:latin typeface="Times New Roman" pitchFamily="18" charset="0"/>
              </a:rPr>
              <a:t>Từ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nhân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dân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ngược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xuôi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chiến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sỹ</a:t>
            </a:r>
            <a:r>
              <a:rPr lang="en-GB" sz="3200" i="1" dirty="0">
                <a:latin typeface="Times New Roman" pitchFamily="18" charset="0"/>
              </a:rPr>
              <a:t>        …      </a:t>
            </a:r>
            <a:r>
              <a:rPr lang="en-GB" sz="3200" i="1" u="sng" dirty="0" err="1">
                <a:latin typeface="Times New Roman" pitchFamily="18" charset="0"/>
              </a:rPr>
              <a:t>công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chức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phụ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   …     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mẹ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nam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… 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chủ</a:t>
            </a:r>
            <a:endParaRPr lang="en-GB" sz="3200" i="1" u="sng" dirty="0">
              <a:latin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>
            <a:off x="7982291" y="1098329"/>
            <a:ext cx="406294" cy="4466901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591877" y="5775432"/>
            <a:ext cx="6581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quát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42685" y="2229756"/>
            <a:ext cx="28895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3766989" y="118765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giặc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đặng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diệt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giặc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 flipH="1">
            <a:off x="3029714" y="1240219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600647" y="5538945"/>
            <a:ext cx="7250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góp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13119" y="1945963"/>
            <a:ext cx="1513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3793254" y="1765741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3788006" y="2312275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3798515" y="2874577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3824785" y="343687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3835293" y="4027098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3830039" y="4636693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ruộng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̉.</a:t>
            </a:r>
          </a:p>
        </p:txBody>
      </p:sp>
      <p:sp>
        <p:nvSpPr>
          <p:cNvPr id="81" name="Shape 10"/>
          <p:cNvSpPr/>
          <p:nvPr/>
        </p:nvSpPr>
        <p:spPr>
          <a:xfrm>
            <a:off x="1177058" y="4644321"/>
            <a:ext cx="439063" cy="2213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4" h="21600" extrusionOk="0">
                <a:moveTo>
                  <a:pt x="6235" y="14"/>
                </a:moveTo>
                <a:cubicBezTo>
                  <a:pt x="4443" y="4138"/>
                  <a:pt x="-619" y="16185"/>
                  <a:pt x="16264" y="21600"/>
                </a:cubicBezTo>
                <a:lnTo>
                  <a:pt x="5586" y="21600"/>
                </a:lnTo>
                <a:cubicBezTo>
                  <a:pt x="-5336" y="14637"/>
                  <a:pt x="2800" y="2284"/>
                  <a:pt x="4653" y="0"/>
                </a:cubicBezTo>
                <a:cubicBezTo>
                  <a:pt x="4653" y="0"/>
                  <a:pt x="6235" y="14"/>
                  <a:pt x="6235" y="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" name="Shape 12"/>
          <p:cNvSpPr/>
          <p:nvPr/>
        </p:nvSpPr>
        <p:spPr>
          <a:xfrm>
            <a:off x="383929" y="5537984"/>
            <a:ext cx="825956" cy="685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832" extrusionOk="0">
                <a:moveTo>
                  <a:pt x="0" y="2088"/>
                </a:moveTo>
                <a:cubicBezTo>
                  <a:pt x="8617" y="-2323"/>
                  <a:pt x="21594" y="-88"/>
                  <a:pt x="21600" y="12104"/>
                </a:cubicBezTo>
                <a:cubicBezTo>
                  <a:pt x="10780" y="19277"/>
                  <a:pt x="1158" y="11032"/>
                  <a:pt x="0" y="208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3" name="Shape 13"/>
          <p:cNvSpPr/>
          <p:nvPr/>
        </p:nvSpPr>
        <p:spPr>
          <a:xfrm>
            <a:off x="1353103" y="4776952"/>
            <a:ext cx="443698" cy="412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4" name="Shape 14"/>
          <p:cNvSpPr/>
          <p:nvPr/>
        </p:nvSpPr>
        <p:spPr>
          <a:xfrm>
            <a:off x="1008729" y="4650829"/>
            <a:ext cx="294011" cy="362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429" h="19901" extrusionOk="0">
                <a:moveTo>
                  <a:pt x="1160" y="2"/>
                </a:moveTo>
                <a:cubicBezTo>
                  <a:pt x="10136" y="-134"/>
                  <a:pt x="19427" y="8120"/>
                  <a:pt x="13628" y="19739"/>
                </a:cubicBezTo>
                <a:cubicBezTo>
                  <a:pt x="1579" y="21466"/>
                  <a:pt x="-2173" y="9070"/>
                  <a:pt x="1160" y="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5" name="Shape 15"/>
          <p:cNvSpPr/>
          <p:nvPr/>
        </p:nvSpPr>
        <p:spPr>
          <a:xfrm rot="417701">
            <a:off x="1253385" y="4315879"/>
            <a:ext cx="296035" cy="45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664" h="21600" extrusionOk="0">
                <a:moveTo>
                  <a:pt x="11559" y="0"/>
                </a:moveTo>
                <a:cubicBezTo>
                  <a:pt x="16908" y="7635"/>
                  <a:pt x="15994" y="20171"/>
                  <a:pt x="3675" y="21600"/>
                </a:cubicBezTo>
                <a:cubicBezTo>
                  <a:pt x="-4692" y="12203"/>
                  <a:pt x="2642" y="2140"/>
                  <a:pt x="115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" name="Shape 17"/>
          <p:cNvSpPr/>
          <p:nvPr/>
        </p:nvSpPr>
        <p:spPr>
          <a:xfrm>
            <a:off x="1335864" y="5553027"/>
            <a:ext cx="784102" cy="94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036" h="18464" extrusionOk="0">
                <a:moveTo>
                  <a:pt x="15314" y="77"/>
                </a:moveTo>
                <a:cubicBezTo>
                  <a:pt x="17973" y="9123"/>
                  <a:pt x="13271" y="20772"/>
                  <a:pt x="1313" y="18066"/>
                </a:cubicBezTo>
                <a:cubicBezTo>
                  <a:pt x="-3627" y="6344"/>
                  <a:pt x="6319" y="-828"/>
                  <a:pt x="15314" y="77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2000">
                <a:schemeClr val="accent5">
                  <a:lumMod val="7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" name="Shape 13"/>
          <p:cNvSpPr/>
          <p:nvPr/>
        </p:nvSpPr>
        <p:spPr>
          <a:xfrm rot="16200000">
            <a:off x="819797" y="5108468"/>
            <a:ext cx="463915" cy="38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" name="Oval 88"/>
          <p:cNvSpPr/>
          <p:nvPr/>
        </p:nvSpPr>
        <p:spPr>
          <a:xfrm>
            <a:off x="4013562" y="4545625"/>
            <a:ext cx="294681" cy="324493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36664" y="5666901"/>
            <a:ext cx="347512" cy="38267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573636" y="5844021"/>
            <a:ext cx="301901" cy="332444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11"/>
          <p:cNvSpPr/>
          <p:nvPr/>
        </p:nvSpPr>
        <p:spPr>
          <a:xfrm rot="1111362">
            <a:off x="1314862" y="5198210"/>
            <a:ext cx="500114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47" h="15415" extrusionOk="0">
                <a:moveTo>
                  <a:pt x="19946" y="1174"/>
                </a:moveTo>
                <a:cubicBezTo>
                  <a:pt x="20059" y="10149"/>
                  <a:pt x="11773" y="19422"/>
                  <a:pt x="157" y="13598"/>
                </a:cubicBezTo>
                <a:cubicBezTo>
                  <a:pt x="-1541" y="1547"/>
                  <a:pt x="10877" y="-2178"/>
                  <a:pt x="19946" y="117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  <p:bldP spid="61" grpId="0"/>
      <p:bldP spid="62" grpId="0"/>
      <p:bldP spid="63" grpId="0"/>
      <p:bldP spid="72" grpId="0"/>
      <p:bldP spid="74" grpId="0"/>
      <p:bldP spid="76" grpId="0"/>
      <p:bldP spid="8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7619" y="0"/>
            <a:ext cx="11789537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400" dirty="0">
                <a:solidFill>
                  <a:srgbClr val="990000"/>
                </a:solidFill>
              </a:rPr>
              <a:t>       </a:t>
            </a:r>
            <a:r>
              <a:rPr lang="en-US" sz="3400" dirty="0" err="1">
                <a:latin typeface="Times New Roman" pitchFamily="18" charset="0"/>
              </a:rPr>
              <a:t>Đồng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bào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ngày</a:t>
            </a:r>
            <a:r>
              <a:rPr lang="en-US" sz="3400" dirty="0">
                <a:latin typeface="Times New Roman" pitchFamily="18" charset="0"/>
              </a:rPr>
              <a:t> nay </a:t>
            </a:r>
            <a:r>
              <a:rPr lang="en-US" sz="3400" dirty="0" err="1">
                <a:latin typeface="Times New Roman" pitchFamily="18" charset="0"/>
              </a:rPr>
              <a:t>cũng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rất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với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tổ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tiên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ngày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trước</a:t>
            </a:r>
            <a:r>
              <a:rPr lang="en-US" sz="3400" dirty="0">
                <a:latin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cụ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già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tóc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cháu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thơ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kiều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vùng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tạm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bị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chiếm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ngược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xuôi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ai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cũng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lòng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nồng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nàn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yêu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nước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ghét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giặc</a:t>
            </a:r>
            <a:r>
              <a:rPr lang="en-US" sz="3400" dirty="0">
                <a:latin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mặt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trận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chịu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đói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mấy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ngày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bám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sát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lấy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đặng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tiêu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diệt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chức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hậu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phương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nhịn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ăn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ủng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hộ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đội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phụ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khuyên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chồng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đi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tòng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quân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mà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mình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thì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xung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phong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giúp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việc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vận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tải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bà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mẹ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săn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sóc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yêu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thương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chiến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sĩ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như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đẻ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mình</a:t>
            </a:r>
            <a:r>
              <a:rPr lang="en-US" sz="3400" dirty="0">
                <a:latin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nam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thi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đua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tăng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gia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sản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quản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khó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nhọc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để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giúp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phần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kháng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chiến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điền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quyên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đất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ruộng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cho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Chính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phủ</a:t>
            </a:r>
            <a:r>
              <a:rPr lang="en-US" sz="3400" dirty="0"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878924" y="2238210"/>
            <a:ext cx="85003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than?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5"/>
          <a:srcRect r="19469"/>
          <a:stretch>
            <a:fillRect/>
          </a:stretch>
        </p:blipFill>
        <p:spPr bwMode="auto">
          <a:xfrm>
            <a:off x="6845433" y="1774223"/>
            <a:ext cx="4356459" cy="4599293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2621959" y="3591629"/>
            <a:ext cx="37498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Triệu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7727" y="1825398"/>
            <a:ext cx="168647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1951)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35138" y="1977823"/>
            <a:ext cx="3535771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472346" y="3531477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9125853" y="1642239"/>
            <a:ext cx="2395735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25"/>
          <p:cNvSpPr>
            <a:spLocks/>
          </p:cNvSpPr>
          <p:nvPr/>
        </p:nvSpPr>
        <p:spPr bwMode="auto">
          <a:xfrm flipH="1">
            <a:off x="3439440" y="1728948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45647" y="3344159"/>
            <a:ext cx="3541026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liên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5" name="AutoShape 25"/>
          <p:cNvSpPr>
            <a:spLocks/>
          </p:cNvSpPr>
          <p:nvPr/>
        </p:nvSpPr>
        <p:spPr bwMode="auto">
          <a:xfrm>
            <a:off x="7596982" y="1676397"/>
            <a:ext cx="439535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8172722" y="346316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  <p:bldP spid="60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89692" y="1040514"/>
            <a:ext cx="6195986" cy="9191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40515"/>
            <a:ext cx="5484971" cy="89864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2816" y="49917"/>
            <a:ext cx="65725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087" y="977453"/>
            <a:ext cx="52870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57815" y="1040517"/>
            <a:ext cx="5815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1951)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640912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673" y="2391104"/>
            <a:ext cx="53833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9141619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843980" y="2314903"/>
            <a:ext cx="6297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tóc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5912" y="2425264"/>
            <a:ext cx="5180251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12455" y="2425264"/>
            <a:ext cx="615045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539339" y="39045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67767" y="4288223"/>
            <a:ext cx="50786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lao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hùng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tộc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8938472" y="41331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05631" y="4380193"/>
            <a:ext cx="64831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tuy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nhưng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giống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rot="5400000">
            <a:off x="4252190" y="-909427"/>
            <a:ext cx="404316" cy="3369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16200000" flipH="1">
            <a:off x="7268742" y="-556536"/>
            <a:ext cx="467380" cy="272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02236" y="5824310"/>
            <a:ext cx="896824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1" grpId="0" animBg="1"/>
      <p:bldP spid="22" grpId="0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8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3. Kết luận vấn đề: Nhiệm vụ của Đảng 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4" name="Text Box 3"/>
          <p:cNvSpPr txBox="1">
            <a:spLocks noChangeArrowheads="1"/>
          </p:cNvSpPr>
          <p:nvPr/>
        </p:nvSpPr>
        <p:spPr bwMode="auto">
          <a:xfrm>
            <a:off x="819593" y="1718439"/>
            <a:ext cx="105916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i="1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Tinh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thần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yêu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nước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cũng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như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thứ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quý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trưng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bày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tủ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kính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bình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pha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rõ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ràng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dễ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thấy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Nhưng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cũng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cất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giấu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kín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đáo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rương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hòm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Bổn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phận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chúng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làm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quý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kín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đáo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ấy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đều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ra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bày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Nghĩa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phải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tuyên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đều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6" name="Group 274"/>
          <p:cNvGrpSpPr/>
          <p:nvPr/>
        </p:nvGrpSpPr>
        <p:grpSpPr>
          <a:xfrm>
            <a:off x="10440251" y="5506873"/>
            <a:ext cx="1154254" cy="1345198"/>
            <a:chOff x="5651500" y="3263899"/>
            <a:chExt cx="3669850" cy="4504560"/>
          </a:xfrm>
        </p:grpSpPr>
        <p:sp>
          <p:nvSpPr>
            <p:cNvPr id="276" name="Shape 6"/>
            <p:cNvSpPr/>
            <p:nvPr/>
          </p:nvSpPr>
          <p:spPr>
            <a:xfrm>
              <a:off x="5651500" y="5715000"/>
              <a:ext cx="3669850" cy="20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7" name="Shape 7"/>
            <p:cNvSpPr/>
            <p:nvPr/>
          </p:nvSpPr>
          <p:spPr>
            <a:xfrm>
              <a:off x="7099300" y="4635500"/>
              <a:ext cx="787580" cy="145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8" name="Shape 8"/>
            <p:cNvSpPr/>
            <p:nvPr/>
          </p:nvSpPr>
          <p:spPr>
            <a:xfrm>
              <a:off x="7099300" y="5435600"/>
              <a:ext cx="787580" cy="27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9" name="Shape 9"/>
            <p:cNvSpPr/>
            <p:nvPr/>
          </p:nvSpPr>
          <p:spPr>
            <a:xfrm>
              <a:off x="6604000" y="3390900"/>
              <a:ext cx="1785001" cy="223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0" name="Shape 10"/>
            <p:cNvSpPr/>
            <p:nvPr/>
          </p:nvSpPr>
          <p:spPr>
            <a:xfrm>
              <a:off x="6349999" y="3263899"/>
              <a:ext cx="2010076" cy="156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19959" extrusionOk="0">
                  <a:moveTo>
                    <a:pt x="16090" y="2153"/>
                  </a:moveTo>
                  <a:cubicBezTo>
                    <a:pt x="12526" y="-1613"/>
                    <a:pt x="7190" y="123"/>
                    <a:pt x="4918" y="3074"/>
                  </a:cubicBezTo>
                  <a:cubicBezTo>
                    <a:pt x="2749" y="4019"/>
                    <a:pt x="1013" y="4228"/>
                    <a:pt x="496" y="3344"/>
                  </a:cubicBezTo>
                  <a:cubicBezTo>
                    <a:pt x="496" y="3344"/>
                    <a:pt x="-1362" y="8577"/>
                    <a:pt x="2114" y="11313"/>
                  </a:cubicBezTo>
                  <a:cubicBezTo>
                    <a:pt x="2358" y="11505"/>
                    <a:pt x="2603" y="11670"/>
                    <a:pt x="2850" y="11816"/>
                  </a:cubicBezTo>
                  <a:cubicBezTo>
                    <a:pt x="2857" y="14508"/>
                    <a:pt x="3176" y="17257"/>
                    <a:pt x="3437" y="19626"/>
                  </a:cubicBezTo>
                  <a:cubicBezTo>
                    <a:pt x="3436" y="19619"/>
                    <a:pt x="3436" y="19612"/>
                    <a:pt x="3436" y="19605"/>
                  </a:cubicBezTo>
                  <a:cubicBezTo>
                    <a:pt x="3442" y="19654"/>
                    <a:pt x="3450" y="19705"/>
                    <a:pt x="3460" y="19757"/>
                  </a:cubicBezTo>
                  <a:cubicBezTo>
                    <a:pt x="3467" y="19797"/>
                    <a:pt x="3532" y="19910"/>
                    <a:pt x="3545" y="19941"/>
                  </a:cubicBezTo>
                  <a:cubicBezTo>
                    <a:pt x="3564" y="19987"/>
                    <a:pt x="3705" y="19937"/>
                    <a:pt x="3752" y="19906"/>
                  </a:cubicBezTo>
                  <a:cubicBezTo>
                    <a:pt x="3769" y="19896"/>
                    <a:pt x="3776" y="19866"/>
                    <a:pt x="3777" y="19841"/>
                  </a:cubicBezTo>
                  <a:cubicBezTo>
                    <a:pt x="3799" y="19409"/>
                    <a:pt x="3779" y="18552"/>
                    <a:pt x="3779" y="18542"/>
                  </a:cubicBezTo>
                  <a:cubicBezTo>
                    <a:pt x="3736" y="17869"/>
                    <a:pt x="3627" y="17220"/>
                    <a:pt x="3553" y="16561"/>
                  </a:cubicBezTo>
                  <a:cubicBezTo>
                    <a:pt x="3768" y="14743"/>
                    <a:pt x="4231" y="13768"/>
                    <a:pt x="4690" y="12515"/>
                  </a:cubicBezTo>
                  <a:cubicBezTo>
                    <a:pt x="7349" y="13019"/>
                    <a:pt x="9823" y="11465"/>
                    <a:pt x="10685" y="10186"/>
                  </a:cubicBezTo>
                  <a:cubicBezTo>
                    <a:pt x="11091" y="9584"/>
                    <a:pt x="11588" y="8850"/>
                    <a:pt x="12106" y="8178"/>
                  </a:cubicBezTo>
                  <a:cubicBezTo>
                    <a:pt x="12395" y="8332"/>
                    <a:pt x="12681" y="8489"/>
                    <a:pt x="12964" y="8644"/>
                  </a:cubicBezTo>
                  <a:cubicBezTo>
                    <a:pt x="13720" y="9059"/>
                    <a:pt x="13832" y="7255"/>
                    <a:pt x="14666" y="7168"/>
                  </a:cubicBezTo>
                  <a:cubicBezTo>
                    <a:pt x="15022" y="7130"/>
                    <a:pt x="15759" y="8753"/>
                    <a:pt x="16059" y="8705"/>
                  </a:cubicBezTo>
                  <a:cubicBezTo>
                    <a:pt x="19029" y="8234"/>
                    <a:pt x="17786" y="14281"/>
                    <a:pt x="18247" y="17075"/>
                  </a:cubicBezTo>
                  <a:cubicBezTo>
                    <a:pt x="18184" y="17560"/>
                    <a:pt x="18116" y="18044"/>
                    <a:pt x="18084" y="18542"/>
                  </a:cubicBezTo>
                  <a:cubicBezTo>
                    <a:pt x="18083" y="18552"/>
                    <a:pt x="18064" y="19409"/>
                    <a:pt x="18086" y="19841"/>
                  </a:cubicBezTo>
                  <a:cubicBezTo>
                    <a:pt x="18087" y="19866"/>
                    <a:pt x="18094" y="19896"/>
                    <a:pt x="18111" y="19906"/>
                  </a:cubicBezTo>
                  <a:cubicBezTo>
                    <a:pt x="18158" y="19937"/>
                    <a:pt x="18299" y="19987"/>
                    <a:pt x="18318" y="19941"/>
                  </a:cubicBezTo>
                  <a:cubicBezTo>
                    <a:pt x="18331" y="19910"/>
                    <a:pt x="18395" y="19797"/>
                    <a:pt x="18403" y="19757"/>
                  </a:cubicBezTo>
                  <a:cubicBezTo>
                    <a:pt x="18439" y="19571"/>
                    <a:pt x="18446" y="19414"/>
                    <a:pt x="18453" y="19226"/>
                  </a:cubicBezTo>
                  <a:cubicBezTo>
                    <a:pt x="18477" y="18982"/>
                    <a:pt x="18509" y="18720"/>
                    <a:pt x="18533" y="18457"/>
                  </a:cubicBezTo>
                  <a:cubicBezTo>
                    <a:pt x="19134" y="15434"/>
                    <a:pt x="20238" y="3452"/>
                    <a:pt x="1609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" name="Group 280"/>
          <p:cNvGrpSpPr/>
          <p:nvPr/>
        </p:nvGrpSpPr>
        <p:grpSpPr>
          <a:xfrm>
            <a:off x="11027808" y="5693706"/>
            <a:ext cx="1161019" cy="1170495"/>
            <a:chOff x="9639300" y="3594099"/>
            <a:chExt cx="3480845" cy="3696020"/>
          </a:xfrm>
        </p:grpSpPr>
        <p:sp>
          <p:nvSpPr>
            <p:cNvPr id="282" name="Shape 11"/>
            <p:cNvSpPr/>
            <p:nvPr/>
          </p:nvSpPr>
          <p:spPr>
            <a:xfrm>
              <a:off x="10325099" y="3594099"/>
              <a:ext cx="2149564" cy="29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0521" extrusionOk="0">
                  <a:moveTo>
                    <a:pt x="18290" y="13645"/>
                  </a:moveTo>
                  <a:cubicBezTo>
                    <a:pt x="19277" y="13380"/>
                    <a:pt x="20614" y="10357"/>
                    <a:pt x="19194" y="9040"/>
                  </a:cubicBezTo>
                  <a:cubicBezTo>
                    <a:pt x="17775" y="7723"/>
                    <a:pt x="19071" y="6416"/>
                    <a:pt x="16497" y="2685"/>
                  </a:cubicBezTo>
                  <a:cubicBezTo>
                    <a:pt x="13924" y="-1047"/>
                    <a:pt x="7616" y="-121"/>
                    <a:pt x="6824" y="928"/>
                  </a:cubicBezTo>
                  <a:cubicBezTo>
                    <a:pt x="3523" y="927"/>
                    <a:pt x="2526" y="2753"/>
                    <a:pt x="1994" y="4709"/>
                  </a:cubicBezTo>
                  <a:cubicBezTo>
                    <a:pt x="1852" y="4955"/>
                    <a:pt x="1741" y="5193"/>
                    <a:pt x="1666" y="5418"/>
                  </a:cubicBezTo>
                  <a:cubicBezTo>
                    <a:pt x="1415" y="6175"/>
                    <a:pt x="1233" y="6927"/>
                    <a:pt x="1265" y="7683"/>
                  </a:cubicBezTo>
                  <a:cubicBezTo>
                    <a:pt x="1121" y="8102"/>
                    <a:pt x="944" y="8471"/>
                    <a:pt x="700" y="8757"/>
                  </a:cubicBezTo>
                  <a:cubicBezTo>
                    <a:pt x="-986" y="10733"/>
                    <a:pt x="803" y="13143"/>
                    <a:pt x="1579" y="13790"/>
                  </a:cubicBezTo>
                  <a:cubicBezTo>
                    <a:pt x="2355" y="14437"/>
                    <a:pt x="2081" y="15171"/>
                    <a:pt x="1372" y="15554"/>
                  </a:cubicBezTo>
                  <a:cubicBezTo>
                    <a:pt x="-800" y="16726"/>
                    <a:pt x="862" y="20484"/>
                    <a:pt x="9337" y="20520"/>
                  </a:cubicBezTo>
                  <a:cubicBezTo>
                    <a:pt x="17265" y="20553"/>
                    <a:pt x="20234" y="17321"/>
                    <a:pt x="18181" y="15404"/>
                  </a:cubicBezTo>
                  <a:cubicBezTo>
                    <a:pt x="17700" y="14955"/>
                    <a:pt x="17304" y="13910"/>
                    <a:pt x="18290" y="136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3" name="Shape 12"/>
            <p:cNvSpPr/>
            <p:nvPr/>
          </p:nvSpPr>
          <p:spPr>
            <a:xfrm>
              <a:off x="9639300" y="5905500"/>
              <a:ext cx="3480845" cy="13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1" y="0"/>
                  </a:moveTo>
                  <a:cubicBezTo>
                    <a:pt x="12799" y="166"/>
                    <a:pt x="8673" y="333"/>
                    <a:pt x="8627" y="498"/>
                  </a:cubicBezTo>
                  <a:cubicBezTo>
                    <a:pt x="7331" y="5175"/>
                    <a:pt x="4531" y="7224"/>
                    <a:pt x="2305" y="8484"/>
                  </a:cubicBezTo>
                  <a:cubicBezTo>
                    <a:pt x="89" y="9737"/>
                    <a:pt x="4" y="16858"/>
                    <a:pt x="0" y="21600"/>
                  </a:cubicBezTo>
                  <a:lnTo>
                    <a:pt x="21600" y="21600"/>
                  </a:lnTo>
                  <a:cubicBezTo>
                    <a:pt x="21597" y="16858"/>
                    <a:pt x="21555" y="9763"/>
                    <a:pt x="19295" y="8484"/>
                  </a:cubicBezTo>
                  <a:cubicBezTo>
                    <a:pt x="17034" y="7205"/>
                    <a:pt x="14070" y="4890"/>
                    <a:pt x="12841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4" name="Shape 13"/>
            <p:cNvSpPr/>
            <p:nvPr/>
          </p:nvSpPr>
          <p:spPr>
            <a:xfrm>
              <a:off x="11036300" y="5346700"/>
              <a:ext cx="697467" cy="104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0" y="5943"/>
                  </a:moveTo>
                  <a:lnTo>
                    <a:pt x="0" y="8470"/>
                  </a:lnTo>
                  <a:lnTo>
                    <a:pt x="0" y="13319"/>
                  </a:lnTo>
                  <a:cubicBezTo>
                    <a:pt x="5411" y="19460"/>
                    <a:pt x="15125" y="19619"/>
                    <a:pt x="21600" y="13319"/>
                  </a:cubicBezTo>
                  <a:lnTo>
                    <a:pt x="21600" y="8470"/>
                  </a:lnTo>
                  <a:lnTo>
                    <a:pt x="21600" y="5943"/>
                  </a:lnTo>
                  <a:cubicBezTo>
                    <a:pt x="21600" y="-1981"/>
                    <a:pt x="0" y="-1981"/>
                    <a:pt x="0" y="594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5" name="Shape 14"/>
            <p:cNvSpPr/>
            <p:nvPr/>
          </p:nvSpPr>
          <p:spPr>
            <a:xfrm>
              <a:off x="11036300" y="5702300"/>
              <a:ext cx="697467" cy="24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0"/>
                  </a:lnTo>
                  <a:cubicBezTo>
                    <a:pt x="0" y="2120"/>
                    <a:pt x="6777" y="21600"/>
                    <a:pt x="10699" y="21600"/>
                  </a:cubicBezTo>
                  <a:cubicBezTo>
                    <a:pt x="14621" y="21600"/>
                    <a:pt x="21600" y="1903"/>
                    <a:pt x="21600" y="1903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6" name="Shape 15"/>
            <p:cNvSpPr/>
            <p:nvPr/>
          </p:nvSpPr>
          <p:spPr>
            <a:xfrm>
              <a:off x="10401299" y="4064000"/>
              <a:ext cx="1966131" cy="180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15" extrusionOk="0">
                  <a:moveTo>
                    <a:pt x="20471" y="9382"/>
                  </a:moveTo>
                  <a:cubicBezTo>
                    <a:pt x="20343" y="9320"/>
                    <a:pt x="20206" y="9296"/>
                    <a:pt x="20063" y="9304"/>
                  </a:cubicBezTo>
                  <a:cubicBezTo>
                    <a:pt x="19784" y="10928"/>
                    <a:pt x="19284" y="12150"/>
                    <a:pt x="18819" y="12504"/>
                  </a:cubicBezTo>
                  <a:cubicBezTo>
                    <a:pt x="20196" y="4006"/>
                    <a:pt x="16824" y="5736"/>
                    <a:pt x="14497" y="1290"/>
                  </a:cubicBezTo>
                  <a:cubicBezTo>
                    <a:pt x="13732" y="-664"/>
                    <a:pt x="10814" y="-785"/>
                    <a:pt x="8836" y="3668"/>
                  </a:cubicBezTo>
                  <a:cubicBezTo>
                    <a:pt x="7016" y="7763"/>
                    <a:pt x="6277" y="8973"/>
                    <a:pt x="3857" y="7891"/>
                  </a:cubicBezTo>
                  <a:cubicBezTo>
                    <a:pt x="1438" y="6810"/>
                    <a:pt x="1897" y="9841"/>
                    <a:pt x="2337" y="12003"/>
                  </a:cubicBezTo>
                  <a:cubicBezTo>
                    <a:pt x="1670" y="11093"/>
                    <a:pt x="1235" y="10198"/>
                    <a:pt x="972" y="9311"/>
                  </a:cubicBezTo>
                  <a:cubicBezTo>
                    <a:pt x="873" y="9319"/>
                    <a:pt x="775" y="9338"/>
                    <a:pt x="683" y="9382"/>
                  </a:cubicBezTo>
                  <a:cubicBezTo>
                    <a:pt x="-66" y="9745"/>
                    <a:pt x="-223" y="11221"/>
                    <a:pt x="333" y="12680"/>
                  </a:cubicBezTo>
                  <a:cubicBezTo>
                    <a:pt x="890" y="14138"/>
                    <a:pt x="1949" y="15027"/>
                    <a:pt x="2699" y="14665"/>
                  </a:cubicBezTo>
                  <a:cubicBezTo>
                    <a:pt x="2883" y="14576"/>
                    <a:pt x="3031" y="14419"/>
                    <a:pt x="3142" y="14212"/>
                  </a:cubicBezTo>
                  <a:cubicBezTo>
                    <a:pt x="5262" y="18225"/>
                    <a:pt x="8735" y="20815"/>
                    <a:pt x="10581" y="20815"/>
                  </a:cubicBezTo>
                  <a:cubicBezTo>
                    <a:pt x="12426" y="20815"/>
                    <a:pt x="15896" y="18227"/>
                    <a:pt x="18016" y="14218"/>
                  </a:cubicBezTo>
                  <a:cubicBezTo>
                    <a:pt x="18126" y="14422"/>
                    <a:pt x="18273" y="14577"/>
                    <a:pt x="18455" y="14665"/>
                  </a:cubicBezTo>
                  <a:cubicBezTo>
                    <a:pt x="19205" y="15027"/>
                    <a:pt x="20264" y="14138"/>
                    <a:pt x="20821" y="12680"/>
                  </a:cubicBezTo>
                  <a:cubicBezTo>
                    <a:pt x="21377" y="11221"/>
                    <a:pt x="21221" y="9745"/>
                    <a:pt x="20471" y="93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7" name="Shape 16"/>
            <p:cNvSpPr/>
            <p:nvPr/>
          </p:nvSpPr>
          <p:spPr>
            <a:xfrm>
              <a:off x="10782300" y="5943600"/>
              <a:ext cx="1195281" cy="13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05"/>
                  </a:moveTo>
                  <a:lnTo>
                    <a:pt x="17102" y="0"/>
                  </a:lnTo>
                  <a:lnTo>
                    <a:pt x="10657" y="7400"/>
                  </a:lnTo>
                  <a:lnTo>
                    <a:pt x="10712" y="7445"/>
                  </a:lnTo>
                  <a:lnTo>
                    <a:pt x="10603" y="7445"/>
                  </a:lnTo>
                  <a:lnTo>
                    <a:pt x="10657" y="7400"/>
                  </a:lnTo>
                  <a:lnTo>
                    <a:pt x="4498" y="27"/>
                  </a:lnTo>
                  <a:lnTo>
                    <a:pt x="0" y="3677"/>
                  </a:lnTo>
                  <a:lnTo>
                    <a:pt x="5720" y="11557"/>
                  </a:lnTo>
                  <a:lnTo>
                    <a:pt x="9977" y="7973"/>
                  </a:lnTo>
                  <a:lnTo>
                    <a:pt x="9977" y="21600"/>
                  </a:lnTo>
                  <a:lnTo>
                    <a:pt x="11269" y="21600"/>
                  </a:lnTo>
                  <a:lnTo>
                    <a:pt x="11269" y="7915"/>
                  </a:lnTo>
                  <a:lnTo>
                    <a:pt x="15593" y="11557"/>
                  </a:lnTo>
                  <a:cubicBezTo>
                    <a:pt x="15593" y="11557"/>
                    <a:pt x="21600" y="3805"/>
                    <a:pt x="21600" y="3805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9425325" y="5407572"/>
            <a:ext cx="1467719" cy="1450428"/>
            <a:chOff x="5727700" y="7734299"/>
            <a:chExt cx="3529167" cy="3964783"/>
          </a:xfrm>
        </p:grpSpPr>
        <p:sp>
          <p:nvSpPr>
            <p:cNvPr id="289" name="Shape 28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0" name="Shape 29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1" name="Shape 30"/>
            <p:cNvSpPr/>
            <p:nvPr/>
          </p:nvSpPr>
          <p:spPr>
            <a:xfrm>
              <a:off x="7112000" y="9055100"/>
              <a:ext cx="757389" cy="140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2" name="Shape 31"/>
            <p:cNvSpPr/>
            <p:nvPr/>
          </p:nvSpPr>
          <p:spPr>
            <a:xfrm>
              <a:off x="6959600" y="10464800"/>
              <a:ext cx="1000853" cy="123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06" y="0"/>
                  </a:moveTo>
                  <a:cubicBezTo>
                    <a:pt x="11406" y="0"/>
                    <a:pt x="0" y="2214"/>
                    <a:pt x="0" y="2776"/>
                  </a:cubicBezTo>
                  <a:cubicBezTo>
                    <a:pt x="0" y="3337"/>
                    <a:pt x="4340" y="21600"/>
                    <a:pt x="4340" y="21600"/>
                  </a:cubicBezTo>
                  <a:lnTo>
                    <a:pt x="19825" y="21600"/>
                  </a:lnTo>
                  <a:lnTo>
                    <a:pt x="21600" y="2856"/>
                  </a:lnTo>
                  <a:cubicBezTo>
                    <a:pt x="21600" y="2856"/>
                    <a:pt x="11406" y="0"/>
                    <a:pt x="11406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3" name="Shape 32"/>
            <p:cNvSpPr/>
            <p:nvPr/>
          </p:nvSpPr>
          <p:spPr>
            <a:xfrm>
              <a:off x="6629400" y="10109200"/>
              <a:ext cx="1714104" cy="158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6" y="0"/>
                  </a:moveTo>
                  <a:cubicBezTo>
                    <a:pt x="6246" y="0"/>
                    <a:pt x="4206" y="987"/>
                    <a:pt x="4206" y="987"/>
                  </a:cubicBezTo>
                  <a:lnTo>
                    <a:pt x="0" y="8023"/>
                  </a:lnTo>
                  <a:lnTo>
                    <a:pt x="4576" y="10331"/>
                  </a:lnTo>
                  <a:lnTo>
                    <a:pt x="830" y="13021"/>
                  </a:lnTo>
                  <a:lnTo>
                    <a:pt x="4751" y="21600"/>
                  </a:lnTo>
                  <a:lnTo>
                    <a:pt x="8317" y="21600"/>
                  </a:lnTo>
                  <a:lnTo>
                    <a:pt x="6246" y="2329"/>
                  </a:lnTo>
                  <a:lnTo>
                    <a:pt x="6246" y="0"/>
                  </a:lnTo>
                  <a:close/>
                  <a:moveTo>
                    <a:pt x="15379" y="0"/>
                  </a:moveTo>
                  <a:lnTo>
                    <a:pt x="15379" y="2319"/>
                  </a:lnTo>
                  <a:lnTo>
                    <a:pt x="13283" y="21589"/>
                  </a:lnTo>
                  <a:lnTo>
                    <a:pt x="16849" y="21589"/>
                  </a:lnTo>
                  <a:lnTo>
                    <a:pt x="20770" y="13005"/>
                  </a:lnTo>
                  <a:lnTo>
                    <a:pt x="17024" y="10315"/>
                  </a:lnTo>
                  <a:lnTo>
                    <a:pt x="21600" y="8012"/>
                  </a:lnTo>
                  <a:lnTo>
                    <a:pt x="17864" y="1192"/>
                  </a:lnTo>
                  <a:cubicBezTo>
                    <a:pt x="17864" y="1192"/>
                    <a:pt x="15379" y="0"/>
                    <a:pt x="1537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4" name="Shape 33"/>
            <p:cNvSpPr/>
            <p:nvPr/>
          </p:nvSpPr>
          <p:spPr>
            <a:xfrm>
              <a:off x="7073900" y="9994900"/>
              <a:ext cx="821929" cy="80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6" y="0"/>
                  </a:moveTo>
                  <a:lnTo>
                    <a:pt x="0" y="3456"/>
                  </a:lnTo>
                  <a:lnTo>
                    <a:pt x="2430" y="21419"/>
                  </a:lnTo>
                  <a:lnTo>
                    <a:pt x="10878" y="12698"/>
                  </a:lnTo>
                  <a:cubicBezTo>
                    <a:pt x="10878" y="12698"/>
                    <a:pt x="866" y="0"/>
                    <a:pt x="866" y="0"/>
                  </a:cubicBezTo>
                  <a:close/>
                  <a:moveTo>
                    <a:pt x="20912" y="0"/>
                  </a:moveTo>
                  <a:cubicBezTo>
                    <a:pt x="20912" y="0"/>
                    <a:pt x="11014" y="12698"/>
                    <a:pt x="11014" y="12698"/>
                  </a:cubicBezTo>
                  <a:lnTo>
                    <a:pt x="19316" y="21600"/>
                  </a:lnTo>
                  <a:lnTo>
                    <a:pt x="21600" y="3393"/>
                  </a:lnTo>
                  <a:lnTo>
                    <a:pt x="20912" y="0"/>
                  </a:ln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5" name="Shape 34"/>
            <p:cNvSpPr/>
            <p:nvPr/>
          </p:nvSpPr>
          <p:spPr>
            <a:xfrm>
              <a:off x="7112000" y="9829800"/>
              <a:ext cx="757389" cy="26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6" name="Shape 35"/>
            <p:cNvSpPr/>
            <p:nvPr/>
          </p:nvSpPr>
          <p:spPr>
            <a:xfrm>
              <a:off x="6629399" y="7861300"/>
              <a:ext cx="1716572" cy="215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2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1" y="13846"/>
                    <a:pt x="20621" y="13307"/>
                    <a:pt x="20894" y="12630"/>
                  </a:cubicBezTo>
                  <a:cubicBezTo>
                    <a:pt x="21357" y="11483"/>
                    <a:pt x="21079" y="10377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7" name="Shape 36"/>
            <p:cNvSpPr/>
            <p:nvPr/>
          </p:nvSpPr>
          <p:spPr>
            <a:xfrm>
              <a:off x="6667499" y="7734299"/>
              <a:ext cx="1645301" cy="150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5" h="19642" extrusionOk="0">
                  <a:moveTo>
                    <a:pt x="15765" y="2119"/>
                  </a:moveTo>
                  <a:cubicBezTo>
                    <a:pt x="11129" y="-1931"/>
                    <a:pt x="3971" y="484"/>
                    <a:pt x="1809" y="3859"/>
                  </a:cubicBezTo>
                  <a:cubicBezTo>
                    <a:pt x="-896" y="8083"/>
                    <a:pt x="61" y="14496"/>
                    <a:pt x="701" y="19314"/>
                  </a:cubicBezTo>
                  <a:cubicBezTo>
                    <a:pt x="701" y="19307"/>
                    <a:pt x="701" y="19300"/>
                    <a:pt x="701" y="19293"/>
                  </a:cubicBezTo>
                  <a:cubicBezTo>
                    <a:pt x="708" y="19342"/>
                    <a:pt x="717" y="19391"/>
                    <a:pt x="729" y="19443"/>
                  </a:cubicBezTo>
                  <a:cubicBezTo>
                    <a:pt x="738" y="19482"/>
                    <a:pt x="815" y="19593"/>
                    <a:pt x="830" y="19624"/>
                  </a:cubicBezTo>
                  <a:cubicBezTo>
                    <a:pt x="853" y="19669"/>
                    <a:pt x="1021" y="19620"/>
                    <a:pt x="1077" y="19590"/>
                  </a:cubicBezTo>
                  <a:cubicBezTo>
                    <a:pt x="1097" y="19579"/>
                    <a:pt x="1106" y="19550"/>
                    <a:pt x="1107" y="19525"/>
                  </a:cubicBezTo>
                  <a:cubicBezTo>
                    <a:pt x="1133" y="19100"/>
                    <a:pt x="1109" y="18257"/>
                    <a:pt x="1109" y="18247"/>
                  </a:cubicBezTo>
                  <a:cubicBezTo>
                    <a:pt x="1058" y="17585"/>
                    <a:pt x="928" y="16946"/>
                    <a:pt x="840" y="16298"/>
                  </a:cubicBezTo>
                  <a:cubicBezTo>
                    <a:pt x="1274" y="13260"/>
                    <a:pt x="2559" y="12622"/>
                    <a:pt x="3232" y="8958"/>
                  </a:cubicBezTo>
                  <a:cubicBezTo>
                    <a:pt x="3374" y="8713"/>
                    <a:pt x="3526" y="8475"/>
                    <a:pt x="3686" y="8244"/>
                  </a:cubicBezTo>
                  <a:cubicBezTo>
                    <a:pt x="3870" y="7978"/>
                    <a:pt x="4060" y="7722"/>
                    <a:pt x="4283" y="7495"/>
                  </a:cubicBezTo>
                  <a:cubicBezTo>
                    <a:pt x="4399" y="7416"/>
                    <a:pt x="4512" y="7330"/>
                    <a:pt x="4621" y="7237"/>
                  </a:cubicBezTo>
                  <a:cubicBezTo>
                    <a:pt x="7116" y="6222"/>
                    <a:pt x="9688" y="7439"/>
                    <a:pt x="12043" y="8507"/>
                  </a:cubicBezTo>
                  <a:cubicBezTo>
                    <a:pt x="12944" y="8915"/>
                    <a:pt x="13954" y="9397"/>
                    <a:pt x="14947" y="9311"/>
                  </a:cubicBezTo>
                  <a:cubicBezTo>
                    <a:pt x="15372" y="9275"/>
                    <a:pt x="15697" y="8964"/>
                    <a:pt x="15729" y="8566"/>
                  </a:cubicBezTo>
                  <a:cubicBezTo>
                    <a:pt x="16856" y="12315"/>
                    <a:pt x="17785" y="14054"/>
                    <a:pt x="18333" y="16803"/>
                  </a:cubicBezTo>
                  <a:cubicBezTo>
                    <a:pt x="18258" y="17280"/>
                    <a:pt x="18177" y="17757"/>
                    <a:pt x="18140" y="18247"/>
                  </a:cubicBezTo>
                  <a:cubicBezTo>
                    <a:pt x="18139" y="18257"/>
                    <a:pt x="18116" y="19100"/>
                    <a:pt x="18141" y="19525"/>
                  </a:cubicBezTo>
                  <a:cubicBezTo>
                    <a:pt x="18143" y="19550"/>
                    <a:pt x="18152" y="19579"/>
                    <a:pt x="18172" y="19590"/>
                  </a:cubicBezTo>
                  <a:cubicBezTo>
                    <a:pt x="18228" y="19620"/>
                    <a:pt x="18396" y="19669"/>
                    <a:pt x="18418" y="19624"/>
                  </a:cubicBezTo>
                  <a:cubicBezTo>
                    <a:pt x="18433" y="19593"/>
                    <a:pt x="18510" y="19482"/>
                    <a:pt x="18520" y="19443"/>
                  </a:cubicBezTo>
                  <a:cubicBezTo>
                    <a:pt x="18562" y="19259"/>
                    <a:pt x="18570" y="19105"/>
                    <a:pt x="18579" y="18921"/>
                  </a:cubicBezTo>
                  <a:cubicBezTo>
                    <a:pt x="18607" y="18680"/>
                    <a:pt x="18645" y="18423"/>
                    <a:pt x="18674" y="18163"/>
                  </a:cubicBezTo>
                  <a:cubicBezTo>
                    <a:pt x="19389" y="15189"/>
                    <a:pt x="20704" y="3397"/>
                    <a:pt x="15765" y="2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8" name="Shape 37"/>
            <p:cNvSpPr/>
            <p:nvPr/>
          </p:nvSpPr>
          <p:spPr>
            <a:xfrm>
              <a:off x="7112000" y="9982200"/>
              <a:ext cx="757389" cy="48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7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7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9" name="Shape 38"/>
            <p:cNvSpPr/>
            <p:nvPr/>
          </p:nvSpPr>
          <p:spPr>
            <a:xfrm>
              <a:off x="7289800" y="10464800"/>
              <a:ext cx="403622" cy="12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3" y="0"/>
                  </a:moveTo>
                  <a:lnTo>
                    <a:pt x="2039" y="3091"/>
                  </a:lnTo>
                  <a:lnTo>
                    <a:pt x="6945" y="559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lnTo>
                    <a:pt x="14634" y="5594"/>
                  </a:lnTo>
                  <a:lnTo>
                    <a:pt x="14570" y="5594"/>
                  </a:lnTo>
                  <a:cubicBezTo>
                    <a:pt x="14570" y="5594"/>
                    <a:pt x="19476" y="3091"/>
                    <a:pt x="19476" y="3091"/>
                  </a:cubicBezTo>
                  <a:lnTo>
                    <a:pt x="1085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0" name="Shape 39"/>
            <p:cNvSpPr/>
            <p:nvPr/>
          </p:nvSpPr>
          <p:spPr>
            <a:xfrm>
              <a:off x="7556500" y="10782300"/>
              <a:ext cx="676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302" y="21600"/>
                  </a:lnTo>
                  <a:cubicBezTo>
                    <a:pt x="21302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1" name="Shape 40"/>
            <p:cNvSpPr/>
            <p:nvPr/>
          </p:nvSpPr>
          <p:spPr>
            <a:xfrm>
              <a:off x="7416800" y="10782300"/>
              <a:ext cx="674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49" y="21600"/>
                  </a:lnTo>
                  <a:lnTo>
                    <a:pt x="21600" y="0"/>
                  </a:lnTo>
                  <a:cubicBezTo>
                    <a:pt x="2160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8525820" y="5563944"/>
            <a:ext cx="1224060" cy="1294056"/>
            <a:chOff x="9702800" y="7924800"/>
            <a:chExt cx="3669850" cy="4086187"/>
          </a:xfrm>
        </p:grpSpPr>
        <p:sp>
          <p:nvSpPr>
            <p:cNvPr id="303" name="Shape 17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4" name="Shape 18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5" name="Shape 19"/>
            <p:cNvSpPr/>
            <p:nvPr/>
          </p:nvSpPr>
          <p:spPr>
            <a:xfrm>
              <a:off x="11137900" y="9626600"/>
              <a:ext cx="787582" cy="109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6" extrusionOk="0">
                  <a:moveTo>
                    <a:pt x="0" y="0"/>
                  </a:moveTo>
                  <a:lnTo>
                    <a:pt x="0" y="11166"/>
                  </a:lnTo>
                  <a:lnTo>
                    <a:pt x="0" y="16679"/>
                  </a:lnTo>
                  <a:cubicBezTo>
                    <a:pt x="5940" y="21429"/>
                    <a:pt x="15659" y="21600"/>
                    <a:pt x="21600" y="16679"/>
                  </a:cubicBezTo>
                  <a:lnTo>
                    <a:pt x="21600" y="11166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6" name="Shape 20"/>
            <p:cNvSpPr/>
            <p:nvPr/>
          </p:nvSpPr>
          <p:spPr>
            <a:xfrm>
              <a:off x="11328400" y="10731500"/>
              <a:ext cx="419527" cy="127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606" y="5574"/>
                  </a:lnTo>
                  <a:lnTo>
                    <a:pt x="19520" y="3079"/>
                  </a:lnTo>
                  <a:lnTo>
                    <a:pt x="10905" y="0"/>
                  </a:lnTo>
                  <a:lnTo>
                    <a:pt x="2080" y="3079"/>
                  </a:lnTo>
                  <a:lnTo>
                    <a:pt x="6992" y="557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7" name="Shape 21"/>
            <p:cNvSpPr/>
            <p:nvPr/>
          </p:nvSpPr>
          <p:spPr>
            <a:xfrm>
              <a:off x="11112500" y="10236200"/>
              <a:ext cx="850900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" y="0"/>
                  </a:moveTo>
                  <a:lnTo>
                    <a:pt x="0" y="3447"/>
                  </a:lnTo>
                  <a:lnTo>
                    <a:pt x="2448" y="21426"/>
                  </a:lnTo>
                  <a:lnTo>
                    <a:pt x="10921" y="12692"/>
                  </a:lnTo>
                  <a:cubicBezTo>
                    <a:pt x="10921" y="12692"/>
                    <a:pt x="876" y="0"/>
                    <a:pt x="876" y="0"/>
                  </a:cubicBezTo>
                  <a:close/>
                  <a:moveTo>
                    <a:pt x="20905" y="0"/>
                  </a:moveTo>
                  <a:cubicBezTo>
                    <a:pt x="20905" y="0"/>
                    <a:pt x="10961" y="12692"/>
                    <a:pt x="10961" y="12692"/>
                  </a:cubicBezTo>
                  <a:lnTo>
                    <a:pt x="19293" y="21600"/>
                  </a:lnTo>
                  <a:lnTo>
                    <a:pt x="21600" y="3395"/>
                  </a:lnTo>
                  <a:lnTo>
                    <a:pt x="209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8" name="Shape 22"/>
            <p:cNvSpPr/>
            <p:nvPr/>
          </p:nvSpPr>
          <p:spPr>
            <a:xfrm>
              <a:off x="11137900" y="10071100"/>
              <a:ext cx="787582" cy="27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9" name="Shape 23"/>
            <p:cNvSpPr/>
            <p:nvPr/>
          </p:nvSpPr>
          <p:spPr>
            <a:xfrm>
              <a:off x="10642599" y="8013700"/>
              <a:ext cx="1785002" cy="223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0" name="Shape 24"/>
            <p:cNvSpPr/>
            <p:nvPr/>
          </p:nvSpPr>
          <p:spPr>
            <a:xfrm>
              <a:off x="10668000" y="7924800"/>
              <a:ext cx="1745045" cy="152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18723" extrusionOk="0">
                  <a:moveTo>
                    <a:pt x="16542" y="1659"/>
                  </a:moveTo>
                  <a:cubicBezTo>
                    <a:pt x="11699" y="-2851"/>
                    <a:pt x="2214" y="2908"/>
                    <a:pt x="0" y="6195"/>
                  </a:cubicBezTo>
                  <a:cubicBezTo>
                    <a:pt x="893" y="9498"/>
                    <a:pt x="459" y="13711"/>
                    <a:pt x="1115" y="18403"/>
                  </a:cubicBezTo>
                  <a:cubicBezTo>
                    <a:pt x="1114" y="18396"/>
                    <a:pt x="1115" y="18390"/>
                    <a:pt x="1114" y="18383"/>
                  </a:cubicBezTo>
                  <a:cubicBezTo>
                    <a:pt x="1122" y="18430"/>
                    <a:pt x="1131" y="18478"/>
                    <a:pt x="1143" y="18529"/>
                  </a:cubicBezTo>
                  <a:cubicBezTo>
                    <a:pt x="1152" y="18567"/>
                    <a:pt x="1231" y="18675"/>
                    <a:pt x="1247" y="18705"/>
                  </a:cubicBezTo>
                  <a:cubicBezTo>
                    <a:pt x="1270" y="18749"/>
                    <a:pt x="1442" y="18701"/>
                    <a:pt x="1499" y="18672"/>
                  </a:cubicBezTo>
                  <a:cubicBezTo>
                    <a:pt x="1520" y="18662"/>
                    <a:pt x="1529" y="18633"/>
                    <a:pt x="1530" y="18609"/>
                  </a:cubicBezTo>
                  <a:cubicBezTo>
                    <a:pt x="1556" y="18195"/>
                    <a:pt x="1532" y="17374"/>
                    <a:pt x="1532" y="17365"/>
                  </a:cubicBezTo>
                  <a:cubicBezTo>
                    <a:pt x="1480" y="16719"/>
                    <a:pt x="1567" y="16063"/>
                    <a:pt x="1477" y="15432"/>
                  </a:cubicBezTo>
                  <a:cubicBezTo>
                    <a:pt x="1922" y="12474"/>
                    <a:pt x="1563" y="12350"/>
                    <a:pt x="3094" y="9396"/>
                  </a:cubicBezTo>
                  <a:cubicBezTo>
                    <a:pt x="3223" y="9147"/>
                    <a:pt x="4043" y="8137"/>
                    <a:pt x="4154" y="8046"/>
                  </a:cubicBezTo>
                  <a:cubicBezTo>
                    <a:pt x="6709" y="7057"/>
                    <a:pt x="7600" y="8704"/>
                    <a:pt x="10011" y="9743"/>
                  </a:cubicBezTo>
                  <a:cubicBezTo>
                    <a:pt x="10934" y="10140"/>
                    <a:pt x="12323" y="10167"/>
                    <a:pt x="13343" y="10167"/>
                  </a:cubicBezTo>
                  <a:cubicBezTo>
                    <a:pt x="14933" y="10167"/>
                    <a:pt x="16473" y="8325"/>
                    <a:pt x="16505" y="7937"/>
                  </a:cubicBezTo>
                  <a:cubicBezTo>
                    <a:pt x="18416" y="11054"/>
                    <a:pt x="18611" y="13281"/>
                    <a:pt x="19172" y="15958"/>
                  </a:cubicBezTo>
                  <a:cubicBezTo>
                    <a:pt x="19095" y="16423"/>
                    <a:pt x="19012" y="16887"/>
                    <a:pt x="18974" y="17365"/>
                  </a:cubicBezTo>
                  <a:cubicBezTo>
                    <a:pt x="18973" y="17374"/>
                    <a:pt x="18949" y="18195"/>
                    <a:pt x="18976" y="18609"/>
                  </a:cubicBezTo>
                  <a:cubicBezTo>
                    <a:pt x="18977" y="18633"/>
                    <a:pt x="18986" y="18662"/>
                    <a:pt x="19007" y="18672"/>
                  </a:cubicBezTo>
                  <a:cubicBezTo>
                    <a:pt x="19064" y="18701"/>
                    <a:pt x="19236" y="18749"/>
                    <a:pt x="19259" y="18705"/>
                  </a:cubicBezTo>
                  <a:cubicBezTo>
                    <a:pt x="19274" y="18675"/>
                    <a:pt x="19354" y="18567"/>
                    <a:pt x="19363" y="18529"/>
                  </a:cubicBezTo>
                  <a:cubicBezTo>
                    <a:pt x="19406" y="18350"/>
                    <a:pt x="19415" y="18199"/>
                    <a:pt x="19423" y="18020"/>
                  </a:cubicBezTo>
                  <a:cubicBezTo>
                    <a:pt x="19453" y="17786"/>
                    <a:pt x="19492" y="17535"/>
                    <a:pt x="19521" y="17283"/>
                  </a:cubicBezTo>
                  <a:cubicBezTo>
                    <a:pt x="20254" y="14386"/>
                    <a:pt x="21600" y="2903"/>
                    <a:pt x="16542" y="165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1" name="Shape 25"/>
            <p:cNvSpPr/>
            <p:nvPr/>
          </p:nvSpPr>
          <p:spPr>
            <a:xfrm>
              <a:off x="11137900" y="10223500"/>
              <a:ext cx="787582" cy="50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6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6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2" name="Shape 26"/>
            <p:cNvSpPr/>
            <p:nvPr/>
          </p:nvSpPr>
          <p:spPr>
            <a:xfrm>
              <a:off x="11455400" y="11061700"/>
              <a:ext cx="149302" cy="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" y="0"/>
                  </a:moveTo>
                  <a:lnTo>
                    <a:pt x="21499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3" name="Shape 27"/>
            <p:cNvSpPr/>
            <p:nvPr/>
          </p:nvSpPr>
          <p:spPr>
            <a:xfrm>
              <a:off x="10896599" y="9220200"/>
              <a:ext cx="1284794" cy="4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48" extrusionOk="0">
                  <a:moveTo>
                    <a:pt x="5305" y="144"/>
                  </a:moveTo>
                  <a:cubicBezTo>
                    <a:pt x="3489" y="-121"/>
                    <a:pt x="1083" y="507"/>
                    <a:pt x="639" y="924"/>
                  </a:cubicBezTo>
                  <a:cubicBezTo>
                    <a:pt x="68" y="1466"/>
                    <a:pt x="51" y="1605"/>
                    <a:pt x="10" y="2879"/>
                  </a:cubicBezTo>
                  <a:cubicBezTo>
                    <a:pt x="-29" y="4150"/>
                    <a:pt x="31" y="5247"/>
                    <a:pt x="359" y="5572"/>
                  </a:cubicBezTo>
                  <a:cubicBezTo>
                    <a:pt x="810" y="6016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2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6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1"/>
                    <a:pt x="5444" y="163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8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5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4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8"/>
                    <a:pt x="15921" y="156"/>
                  </a:cubicBezTo>
                  <a:cubicBezTo>
                    <a:pt x="14265" y="569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5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3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500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6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Kết luận vấn đề: Nhiệm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Đảng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14163" y="2960565"/>
            <a:ext cx="1922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tồn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ở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6" idx="1"/>
          </p:cNvCxnSpPr>
          <p:nvPr/>
        </p:nvCxnSpPr>
        <p:spPr>
          <a:xfrm flipV="1">
            <a:off x="2837067" y="3136557"/>
            <a:ext cx="1161858" cy="855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998925" y="2597948"/>
            <a:ext cx="1533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Bộc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lộ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rõ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ràng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974120" y="4426751"/>
            <a:ext cx="155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Tiềm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ẩn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kín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đáo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71" name="Straight Arrow Connector 70"/>
          <p:cNvCxnSpPr>
            <a:stCxn id="63" idx="3"/>
            <a:endCxn id="67" idx="1"/>
          </p:cNvCxnSpPr>
          <p:nvPr/>
        </p:nvCxnSpPr>
        <p:spPr>
          <a:xfrm>
            <a:off x="2837067" y="3991617"/>
            <a:ext cx="1137053" cy="9737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675815" y="2588963"/>
            <a:ext cx="34202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</a:rPr>
              <a:t>Bổn phận, nhiệm vụ: Động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dậy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tiềm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8" name="AutoShape 25"/>
          <p:cNvSpPr>
            <a:spLocks/>
          </p:cNvSpPr>
          <p:nvPr/>
        </p:nvSpPr>
        <p:spPr bwMode="auto">
          <a:xfrm>
            <a:off x="5847477" y="2317522"/>
            <a:ext cx="439535" cy="3431627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6675400" y="363658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2239" y="1671191"/>
            <a:ext cx="10794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rgbClr val="7030A0"/>
                </a:solidFill>
              </a:rPr>
              <a:t>- Nhận định: Tinh </a:t>
            </a:r>
            <a:r>
              <a:rPr lang="fr-FR" sz="3200">
                <a:solidFill>
                  <a:srgbClr val="7030A0"/>
                </a:solidFill>
              </a:rPr>
              <a:t>thần yêu nước giống như các thứ của quý.</a:t>
            </a:r>
            <a:endParaRPr lang="en-US" sz="32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6" grpId="0"/>
      <p:bldP spid="67" grpId="0"/>
      <p:bldP spid="77" grpId="0"/>
      <p:bldP spid="78" grpId="0" animBg="1"/>
      <p:bldP spid="79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4" name="Rectangle 83"/>
          <p:cNvSpPr/>
          <p:nvPr/>
        </p:nvSpPr>
        <p:spPr>
          <a:xfrm>
            <a:off x="2553102" y="1573169"/>
            <a:ext cx="7149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96850" y="2913254"/>
            <a:ext cx="2754985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98609" y="2913264"/>
            <a:ext cx="4949086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69501" y="4127209"/>
            <a:ext cx="4070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453262" y="401263"/>
            <a:ext cx="73385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>
            <a:stCxn id="89" idx="2"/>
            <a:endCxn id="84" idx="0"/>
          </p:cNvCxnSpPr>
          <p:nvPr/>
        </p:nvCxnSpPr>
        <p:spPr>
          <a:xfrm rot="16200000" flipH="1">
            <a:off x="5862460" y="1307669"/>
            <a:ext cx="525575" cy="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371230" y="5376088"/>
            <a:ext cx="94883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/>
              <a:t>Nhiệm vụ chung: Phát huy tinh thần yêu nước.</a:t>
            </a:r>
          </a:p>
        </p:txBody>
      </p:sp>
      <p:cxnSp>
        <p:nvCxnSpPr>
          <p:cNvPr id="94" name="Straight Arrow Connector 93"/>
          <p:cNvCxnSpPr>
            <a:stCxn id="84" idx="2"/>
            <a:endCxn id="86" idx="0"/>
          </p:cNvCxnSpPr>
          <p:nvPr/>
        </p:nvCxnSpPr>
        <p:spPr>
          <a:xfrm rot="5400000">
            <a:off x="4304274" y="1089569"/>
            <a:ext cx="693754" cy="29536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2"/>
            <a:endCxn id="87" idx="0"/>
          </p:cNvCxnSpPr>
          <p:nvPr/>
        </p:nvCxnSpPr>
        <p:spPr>
          <a:xfrm rot="16200000" flipH="1">
            <a:off x="7303673" y="1043785"/>
            <a:ext cx="693764" cy="3045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16200000" flipH="1">
            <a:off x="4340307" y="2362842"/>
            <a:ext cx="598402" cy="2930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2"/>
            <a:endCxn id="88" idx="0"/>
          </p:cNvCxnSpPr>
          <p:nvPr/>
        </p:nvCxnSpPr>
        <p:spPr>
          <a:xfrm rot="5400000">
            <a:off x="7339717" y="2293774"/>
            <a:ext cx="598392" cy="30684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8" idx="2"/>
            <a:endCxn id="92" idx="0"/>
          </p:cNvCxnSpPr>
          <p:nvPr/>
        </p:nvCxnSpPr>
        <p:spPr>
          <a:xfrm>
            <a:off x="6104674" y="4773540"/>
            <a:ext cx="10740" cy="6025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88" grpId="0" animBg="1"/>
      <p:bldP spid="89" grpId="0" animBg="1"/>
      <p:bldP spid="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0224" y="2834695"/>
            <a:ext cx="77073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A_库_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057400"/>
            <a:ext cx="4491049" cy="4492218"/>
          </a:xfrm>
          <a:prstGeom prst="rect">
            <a:avLst/>
          </a:prstGeom>
        </p:spPr>
      </p:pic>
      <p:sp>
        <p:nvSpPr>
          <p:cNvPr id="60" name="椭圆 31"/>
          <p:cNvSpPr/>
          <p:nvPr/>
        </p:nvSpPr>
        <p:spPr>
          <a:xfrm rot="16200000">
            <a:off x="740360" y="2458452"/>
            <a:ext cx="3771716" cy="373161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88667 w 660227"/>
              <a:gd name="connsiteY0" fmla="*/ 94944 h 649385"/>
              <a:gd name="connsiteX1" fmla="*/ 410712 w 660227"/>
              <a:gd name="connsiteY1" fmla="*/ 10584 h 649385"/>
              <a:gd name="connsiteX2" fmla="*/ 659670 w 660227"/>
              <a:gd name="connsiteY2" fmla="*/ 332862 h 649385"/>
              <a:gd name="connsiteX3" fmla="*/ 331423 w 660227"/>
              <a:gd name="connsiteY3" fmla="*/ 649385 h 649385"/>
              <a:gd name="connsiteX4" fmla="*/ 3176 w 660227"/>
              <a:gd name="connsiteY4" fmla="*/ 332862 h 649385"/>
              <a:gd name="connsiteX5" fmla="*/ 62645 w 660227"/>
              <a:gd name="connsiteY5" fmla="*/ 129946 h 649385"/>
              <a:gd name="connsiteX0" fmla="*/ 88667 w 660227"/>
              <a:gd name="connsiteY0" fmla="*/ 98736 h 653177"/>
              <a:gd name="connsiteX1" fmla="*/ 410712 w 660227"/>
              <a:gd name="connsiteY1" fmla="*/ 14376 h 653177"/>
              <a:gd name="connsiteX2" fmla="*/ 659670 w 660227"/>
              <a:gd name="connsiteY2" fmla="*/ 336654 h 653177"/>
              <a:gd name="connsiteX3" fmla="*/ 331423 w 660227"/>
              <a:gd name="connsiteY3" fmla="*/ 653177 h 653177"/>
              <a:gd name="connsiteX4" fmla="*/ 3176 w 660227"/>
              <a:gd name="connsiteY4" fmla="*/ 336654 h 653177"/>
              <a:gd name="connsiteX5" fmla="*/ 62645 w 660227"/>
              <a:gd name="connsiteY5" fmla="*/ 133738 h 653177"/>
              <a:gd name="connsiteX0" fmla="*/ 88667 w 660338"/>
              <a:gd name="connsiteY0" fmla="*/ 92619 h 647060"/>
              <a:gd name="connsiteX1" fmla="*/ 410712 w 660338"/>
              <a:gd name="connsiteY1" fmla="*/ 8259 h 647060"/>
              <a:gd name="connsiteX2" fmla="*/ 659670 w 660338"/>
              <a:gd name="connsiteY2" fmla="*/ 330537 h 647060"/>
              <a:gd name="connsiteX3" fmla="*/ 331423 w 660338"/>
              <a:gd name="connsiteY3" fmla="*/ 647060 h 647060"/>
              <a:gd name="connsiteX4" fmla="*/ 3176 w 660338"/>
              <a:gd name="connsiteY4" fmla="*/ 330537 h 647060"/>
              <a:gd name="connsiteX5" fmla="*/ 62645 w 660338"/>
              <a:gd name="connsiteY5" fmla="*/ 127621 h 647060"/>
              <a:gd name="connsiteX0" fmla="*/ 88667 w 660338"/>
              <a:gd name="connsiteY0" fmla="*/ 92619 h 647060"/>
              <a:gd name="connsiteX1" fmla="*/ 410712 w 660338"/>
              <a:gd name="connsiteY1" fmla="*/ 8259 h 647060"/>
              <a:gd name="connsiteX2" fmla="*/ 659670 w 660338"/>
              <a:gd name="connsiteY2" fmla="*/ 330537 h 647060"/>
              <a:gd name="connsiteX3" fmla="*/ 331423 w 660338"/>
              <a:gd name="connsiteY3" fmla="*/ 647060 h 647060"/>
              <a:gd name="connsiteX4" fmla="*/ 3176 w 660338"/>
              <a:gd name="connsiteY4" fmla="*/ 330537 h 647060"/>
              <a:gd name="connsiteX5" fmla="*/ 62645 w 660338"/>
              <a:gd name="connsiteY5" fmla="*/ 127621 h 647060"/>
              <a:gd name="connsiteX0" fmla="*/ 88667 w 660440"/>
              <a:gd name="connsiteY0" fmla="*/ 92619 h 647060"/>
              <a:gd name="connsiteX1" fmla="*/ 410712 w 660440"/>
              <a:gd name="connsiteY1" fmla="*/ 8259 h 647060"/>
              <a:gd name="connsiteX2" fmla="*/ 659670 w 660440"/>
              <a:gd name="connsiteY2" fmla="*/ 330537 h 647060"/>
              <a:gd name="connsiteX3" fmla="*/ 331423 w 660440"/>
              <a:gd name="connsiteY3" fmla="*/ 647060 h 647060"/>
              <a:gd name="connsiteX4" fmla="*/ 3176 w 660440"/>
              <a:gd name="connsiteY4" fmla="*/ 330537 h 647060"/>
              <a:gd name="connsiteX5" fmla="*/ 62645 w 660440"/>
              <a:gd name="connsiteY5" fmla="*/ 127621 h 647060"/>
              <a:gd name="connsiteX0" fmla="*/ 88667 w 660843"/>
              <a:gd name="connsiteY0" fmla="*/ 96957 h 651398"/>
              <a:gd name="connsiteX1" fmla="*/ 415638 w 660843"/>
              <a:gd name="connsiteY1" fmla="*/ 7670 h 651398"/>
              <a:gd name="connsiteX2" fmla="*/ 659670 w 660843"/>
              <a:gd name="connsiteY2" fmla="*/ 334875 h 651398"/>
              <a:gd name="connsiteX3" fmla="*/ 331423 w 660843"/>
              <a:gd name="connsiteY3" fmla="*/ 651398 h 651398"/>
              <a:gd name="connsiteX4" fmla="*/ 3176 w 660843"/>
              <a:gd name="connsiteY4" fmla="*/ 334875 h 651398"/>
              <a:gd name="connsiteX5" fmla="*/ 62645 w 660843"/>
              <a:gd name="connsiteY5" fmla="*/ 131959 h 651398"/>
              <a:gd name="connsiteX0" fmla="*/ 88667 w 660991"/>
              <a:gd name="connsiteY0" fmla="*/ 96957 h 651398"/>
              <a:gd name="connsiteX1" fmla="*/ 415638 w 660991"/>
              <a:gd name="connsiteY1" fmla="*/ 7670 h 651398"/>
              <a:gd name="connsiteX2" fmla="*/ 659670 w 660991"/>
              <a:gd name="connsiteY2" fmla="*/ 334875 h 651398"/>
              <a:gd name="connsiteX3" fmla="*/ 331423 w 660991"/>
              <a:gd name="connsiteY3" fmla="*/ 651398 h 651398"/>
              <a:gd name="connsiteX4" fmla="*/ 3176 w 660991"/>
              <a:gd name="connsiteY4" fmla="*/ 334875 h 651398"/>
              <a:gd name="connsiteX5" fmla="*/ 62645 w 660991"/>
              <a:gd name="connsiteY5" fmla="*/ 131959 h 651398"/>
              <a:gd name="connsiteX0" fmla="*/ 88667 w 659672"/>
              <a:gd name="connsiteY0" fmla="*/ 96957 h 651398"/>
              <a:gd name="connsiteX1" fmla="*/ 415638 w 659672"/>
              <a:gd name="connsiteY1" fmla="*/ 7670 h 651398"/>
              <a:gd name="connsiteX2" fmla="*/ 659670 w 659672"/>
              <a:gd name="connsiteY2" fmla="*/ 334875 h 651398"/>
              <a:gd name="connsiteX3" fmla="*/ 331423 w 659672"/>
              <a:gd name="connsiteY3" fmla="*/ 651398 h 651398"/>
              <a:gd name="connsiteX4" fmla="*/ 3176 w 659672"/>
              <a:gd name="connsiteY4" fmla="*/ 334875 h 651398"/>
              <a:gd name="connsiteX5" fmla="*/ 62645 w 659672"/>
              <a:gd name="connsiteY5" fmla="*/ 131959 h 651398"/>
              <a:gd name="connsiteX0" fmla="*/ 88667 w 660991"/>
              <a:gd name="connsiteY0" fmla="*/ 96957 h 651398"/>
              <a:gd name="connsiteX1" fmla="*/ 415638 w 660991"/>
              <a:gd name="connsiteY1" fmla="*/ 7670 h 651398"/>
              <a:gd name="connsiteX2" fmla="*/ 659670 w 660991"/>
              <a:gd name="connsiteY2" fmla="*/ 334875 h 651398"/>
              <a:gd name="connsiteX3" fmla="*/ 331423 w 660991"/>
              <a:gd name="connsiteY3" fmla="*/ 651398 h 651398"/>
              <a:gd name="connsiteX4" fmla="*/ 3176 w 660991"/>
              <a:gd name="connsiteY4" fmla="*/ 334875 h 651398"/>
              <a:gd name="connsiteX5" fmla="*/ 62645 w 660991"/>
              <a:gd name="connsiteY5" fmla="*/ 131959 h 651398"/>
              <a:gd name="connsiteX0" fmla="*/ 88667 w 660843"/>
              <a:gd name="connsiteY0" fmla="*/ 98912 h 653353"/>
              <a:gd name="connsiteX1" fmla="*/ 415638 w 660843"/>
              <a:gd name="connsiteY1" fmla="*/ 9625 h 653353"/>
              <a:gd name="connsiteX2" fmla="*/ 659670 w 660843"/>
              <a:gd name="connsiteY2" fmla="*/ 336830 h 653353"/>
              <a:gd name="connsiteX3" fmla="*/ 331423 w 660843"/>
              <a:gd name="connsiteY3" fmla="*/ 653353 h 653353"/>
              <a:gd name="connsiteX4" fmla="*/ 3176 w 660843"/>
              <a:gd name="connsiteY4" fmla="*/ 336830 h 653353"/>
              <a:gd name="connsiteX5" fmla="*/ 62645 w 660843"/>
              <a:gd name="connsiteY5" fmla="*/ 133914 h 653353"/>
              <a:gd name="connsiteX0" fmla="*/ 88667 w 660203"/>
              <a:gd name="connsiteY0" fmla="*/ 98912 h 653353"/>
              <a:gd name="connsiteX1" fmla="*/ 415638 w 660203"/>
              <a:gd name="connsiteY1" fmla="*/ 9625 h 653353"/>
              <a:gd name="connsiteX2" fmla="*/ 659670 w 660203"/>
              <a:gd name="connsiteY2" fmla="*/ 336830 h 653353"/>
              <a:gd name="connsiteX3" fmla="*/ 331423 w 660203"/>
              <a:gd name="connsiteY3" fmla="*/ 653353 h 653353"/>
              <a:gd name="connsiteX4" fmla="*/ 3176 w 660203"/>
              <a:gd name="connsiteY4" fmla="*/ 336830 h 653353"/>
              <a:gd name="connsiteX5" fmla="*/ 62645 w 660203"/>
              <a:gd name="connsiteY5" fmla="*/ 133914 h 65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697DA9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37692" y="1134409"/>
            <a:ext cx="859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hưởng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tuệ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32412" y="2286000"/>
            <a:ext cx="556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- 4 </a:t>
            </a:r>
            <a:r>
              <a:rPr lang="en-US" sz="3200" dirty="0" err="1">
                <a:latin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2 </a:t>
            </a:r>
            <a:r>
              <a:rPr lang="en-US" sz="3200" err="1">
                <a:latin typeface="Times New Roman" pitchFamily="18" charset="0"/>
              </a:rPr>
              <a:t>phút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</a:rPr>
              <a:t>về nghệ thuật; nội dung của văn bản và </a:t>
            </a:r>
            <a:r>
              <a:rPr lang="en-US" sz="3200" smtClean="0"/>
              <a:t>r</a:t>
            </a:r>
            <a:r>
              <a:rPr lang="vi-VN" sz="3200" smtClean="0"/>
              <a:t>út </a:t>
            </a:r>
            <a:r>
              <a:rPr lang="vi-VN" sz="3200"/>
              <a:t>ra </a:t>
            </a:r>
            <a:r>
              <a:rPr lang="en-US" sz="3200"/>
              <a:t>bài học</a:t>
            </a:r>
            <a:r>
              <a:rPr lang="vi-VN" sz="3200"/>
              <a:t> gì khi </a:t>
            </a:r>
            <a:r>
              <a:rPr lang="en-US" sz="3200"/>
              <a:t>khám phá một văn bản nghị luân</a:t>
            </a:r>
            <a:r>
              <a:rPr lang="vi-VN" sz="3200"/>
              <a:t>? </a:t>
            </a:r>
            <a:endParaRPr lang="en-US" sz="320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59926" y="272534"/>
            <a:ext cx="597352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b="1"/>
              <a:t>1. Nghệ thuật</a:t>
            </a:r>
            <a:endParaRPr lang="en-US" sz="3600"/>
          </a:p>
          <a:p>
            <a:r>
              <a:rPr lang="en-US" sz="3600"/>
              <a:t>Phương pháp lập luận chặt chẽ, thuyết phục</a:t>
            </a:r>
          </a:p>
          <a:p>
            <a:r>
              <a:rPr lang="en-US" sz="3600"/>
              <a:t>- Nêu dẫn chứng toàn diện</a:t>
            </a:r>
          </a:p>
          <a:p>
            <a:r>
              <a:rPr lang="en-US" sz="3600"/>
              <a:t>- Những câu văn giàu hình ảnh, biểu cảm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397624" y="272534"/>
            <a:ext cx="57912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chemeClr val="tx1"/>
                </a:solidFill>
                <a:latin typeface="Times New Roman" pitchFamily="18" charset="0"/>
              </a:rPr>
              <a:t>2. Nội dung</a:t>
            </a:r>
          </a:p>
          <a:p>
            <a:pPr algn="just"/>
            <a:r>
              <a:rPr lang="en-US" sz="3400" smtClean="0">
                <a:solidFill>
                  <a:schemeClr val="tx1"/>
                </a:solidFill>
                <a:latin typeface="Times New Roman" pitchFamily="18" charset="0"/>
              </a:rPr>
              <a:t>- Ca </a:t>
            </a:r>
            <a:r>
              <a:rPr lang="en-US" sz="3400">
                <a:solidFill>
                  <a:schemeClr val="tx1"/>
                </a:solidFill>
                <a:latin typeface="Times New Roman" pitchFamily="18" charset="0"/>
              </a:rPr>
              <a:t>ngợi và tự hào về tinh thần yêu </a:t>
            </a:r>
            <a:r>
              <a:rPr lang="en-US" sz="3400" smtClean="0">
                <a:solidFill>
                  <a:schemeClr val="tx1"/>
                </a:solidFill>
                <a:latin typeface="Times New Roman" pitchFamily="18" charset="0"/>
              </a:rPr>
              <a:t>nước.</a:t>
            </a:r>
          </a:p>
          <a:p>
            <a:pPr algn="just"/>
            <a:r>
              <a:rPr lang="en-US" sz="340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3400">
                <a:solidFill>
                  <a:schemeClr val="tx1"/>
                </a:solidFill>
                <a:latin typeface="Times New Roman" pitchFamily="18" charset="0"/>
              </a:rPr>
              <a:t>Kêu gọi mọi người phát huy truyền thống yêu nước</a:t>
            </a:r>
          </a:p>
          <a:p>
            <a:pPr algn="just"/>
            <a:endParaRPr lang="en-US" sz="3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5" y="3824867"/>
            <a:ext cx="12128899" cy="30469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Kinh nghiệm đọc hiểu hồi </a:t>
            </a:r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</a:p>
          <a:p>
            <a:r>
              <a:rPr lang="en-US" sz="3200">
                <a:solidFill>
                  <a:schemeClr val="tx1"/>
                </a:solidFill>
              </a:rPr>
              <a:t>- Cần xác lập hệ thống luận điểm luận cứ rõ ràng</a:t>
            </a:r>
          </a:p>
          <a:p>
            <a:r>
              <a:rPr lang="en-US" sz="3200">
                <a:solidFill>
                  <a:schemeClr val="tx1"/>
                </a:solidFill>
              </a:rPr>
              <a:t>- Trình bày luận điểm, luận cứ theo một trình tự mạc lạc, hợp lí để làm sáng tỏ vấn đề.</a:t>
            </a:r>
          </a:p>
          <a:p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3711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7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13059" y="3"/>
            <a:ext cx="12175767" cy="6857999"/>
          </a:xfrm>
          <a:prstGeom prst="rect">
            <a:avLst/>
          </a:prstGeom>
          <a:noFill/>
        </p:spPr>
      </p:pic>
      <p:pic>
        <p:nvPicPr>
          <p:cNvPr id="28" name="Picture 2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0165">
            <a:off x="479469" y="1086355"/>
            <a:ext cx="4269121" cy="34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image003"/>
          <p:cNvPicPr>
            <a:picLocks noChangeAspect="1" noChangeArrowheads="1"/>
          </p:cNvPicPr>
          <p:nvPr/>
        </p:nvPicPr>
        <p:blipFill>
          <a:blip r:embed="rId4"/>
          <a:srcRect b="17955"/>
          <a:stretch>
            <a:fillRect/>
          </a:stretch>
        </p:blipFill>
        <p:spPr bwMode="auto">
          <a:xfrm rot="4265379">
            <a:off x="6116540" y="-1733564"/>
            <a:ext cx="2883105" cy="65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4418" y="2483893"/>
            <a:ext cx="3477757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42975">
            <a:off x="4718326" y="1420947"/>
            <a:ext cx="5484971" cy="299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image007"/>
          <p:cNvPicPr>
            <a:picLocks noChangeAspect="1" noChangeArrowheads="1"/>
          </p:cNvPicPr>
          <p:nvPr/>
        </p:nvPicPr>
        <p:blipFill>
          <a:blip r:embed="rId7"/>
          <a:srcRect l="14179"/>
          <a:stretch>
            <a:fillRect/>
          </a:stretch>
        </p:blipFill>
        <p:spPr bwMode="auto">
          <a:xfrm>
            <a:off x="5075644" y="1813036"/>
            <a:ext cx="7496734" cy="26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68947">
            <a:off x="-30824" y="3470926"/>
            <a:ext cx="5133340" cy="29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 descr="image0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24035">
            <a:off x="3487992" y="4094330"/>
            <a:ext cx="7043823" cy="31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image011"/>
          <p:cNvPicPr>
            <a:picLocks noChangeAspect="1" noChangeArrowheads="1"/>
          </p:cNvPicPr>
          <p:nvPr/>
        </p:nvPicPr>
        <p:blipFill>
          <a:blip r:embed="rId10"/>
          <a:srcRect l="17205"/>
          <a:stretch>
            <a:fillRect/>
          </a:stretch>
        </p:blipFill>
        <p:spPr bwMode="auto">
          <a:xfrm rot="20801872">
            <a:off x="4175241" y="4084832"/>
            <a:ext cx="7486083" cy="31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imag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 flipH="1" flipV="1">
            <a:off x="21006" y="2667000"/>
            <a:ext cx="25393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en\Downloads\GAME PP\HA NOI\68756818_361791231408880_61922544359896514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882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163" y="776410"/>
            <a:ext cx="763542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 NỘI</a:t>
            </a:r>
          </a:p>
          <a:p>
            <a:pPr algn="ctr"/>
            <a:endParaRPr lang="en-US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ĐIỆN BIÊN PHỦ TRÊN KHÔNG</a:t>
            </a:r>
            <a:endParaRPr lang="en-US" sz="3600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495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674260" y="2088106"/>
            <a:ext cx="90188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Thăng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Nhị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vỡ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cường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tơi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bời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6" descr="Kết quả hình ảnh cho quang trung nguyễn huệ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5272" y="2107476"/>
            <a:ext cx="3869507" cy="3829051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908486" y="3689319"/>
            <a:ext cx="43775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Quang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6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636" flipH="1">
            <a:off x="-59980" y="4044829"/>
            <a:ext cx="3084338" cy="295210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1455292" y="1405225"/>
            <a:ext cx="9420073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Linebacker II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18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30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1972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Paris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		Nam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7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304" y="4033198"/>
            <a:ext cx="4236099" cy="2824802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534102" y="1042609"/>
            <a:ext cx="9420073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Ở Việt Nam sự kiện này thường được gọi là "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12 ngày đêm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" và báo chí, truyền thông hay dùng hình tượng "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Điện Biên Phủ trên không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" để nhấn mạnh ý nghĩa thắng lợi cuối cùng và to lớn của sự 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chiến thắng vang dội bắn rơi 81 máy bay các loại trong đó có 34 máy bay B52, đập tan âm mưu của đế quốc Mỹ đưa Hà Nội về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thời kỳ “đồ đá” đã viết nên bản tráng ca bất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tử gây chấn động thế giới.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2112037" y="1405216"/>
            <a:ext cx="822745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Chiến thắng Hà Nội-Điện Biên Phủ trên không đã buộc Mỹ phải xuống thang, ngồi vào bàn đàm phán để ký Hiệp định chấm dứt chiến tranh, lập lại hòa bình ở Việt Nam, đồng thời cũng tạo tiền đề cho cuộc tổng tiến công giải phóng hoàn toàn miền Nam năm 1975.</a:t>
            </a:r>
          </a:p>
        </p:txBody>
      </p:sp>
      <p:pic>
        <p:nvPicPr>
          <p:cNvPr id="6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020210"/>
            <a:ext cx="2947384" cy="294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672409" y="6056589"/>
            <a:ext cx="553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文本框 66"/>
          <p:cNvSpPr txBox="1"/>
          <p:nvPr/>
        </p:nvSpPr>
        <p:spPr>
          <a:xfrm>
            <a:off x="5075174" y="2192564"/>
            <a:ext cx="5815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782725" y="569419"/>
            <a:ext cx="444473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sp>
        <p:nvSpPr>
          <p:cNvPr id="66" name="任意多边形 87"/>
          <p:cNvSpPr/>
          <p:nvPr/>
        </p:nvSpPr>
        <p:spPr>
          <a:xfrm>
            <a:off x="3125104" y="5500309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任意多边形 88"/>
          <p:cNvSpPr/>
          <p:nvPr/>
        </p:nvSpPr>
        <p:spPr>
          <a:xfrm>
            <a:off x="3329851" y="4678021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任意多边形 89"/>
          <p:cNvSpPr/>
          <p:nvPr/>
        </p:nvSpPr>
        <p:spPr>
          <a:xfrm>
            <a:off x="3060457" y="3878535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任意多边形 90"/>
          <p:cNvSpPr/>
          <p:nvPr/>
        </p:nvSpPr>
        <p:spPr>
          <a:xfrm>
            <a:off x="2864069" y="3058084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109"/>
          <p:cNvGrpSpPr/>
          <p:nvPr/>
        </p:nvGrpSpPr>
        <p:grpSpPr>
          <a:xfrm>
            <a:off x="3232016" y="3230180"/>
            <a:ext cx="529901" cy="479782"/>
            <a:chOff x="5022041" y="2580739"/>
            <a:chExt cx="549363" cy="710185"/>
          </a:xfrm>
        </p:grpSpPr>
        <p:sp>
          <p:nvSpPr>
            <p:cNvPr id="71" name="任意多边形 110"/>
            <p:cNvSpPr/>
            <p:nvPr/>
          </p:nvSpPr>
          <p:spPr>
            <a:xfrm>
              <a:off x="5079052" y="2582210"/>
              <a:ext cx="492352" cy="637767"/>
            </a:xfrm>
            <a:custGeom>
              <a:avLst/>
              <a:gdLst>
                <a:gd name="connsiteX0" fmla="*/ 32289 w 519628"/>
                <a:gd name="connsiteY0" fmla="*/ 542167 h 542167"/>
                <a:gd name="connsiteX1" fmla="*/ 58047 w 519628"/>
                <a:gd name="connsiteY1" fmla="*/ 265271 h 542167"/>
                <a:gd name="connsiteX2" fmla="*/ 51607 w 519628"/>
                <a:gd name="connsiteY2" fmla="*/ 33451 h 542167"/>
                <a:gd name="connsiteX3" fmla="*/ 457292 w 519628"/>
                <a:gd name="connsiteY3" fmla="*/ 7693 h 542167"/>
                <a:gd name="connsiteX4" fmla="*/ 431534 w 519628"/>
                <a:gd name="connsiteY4" fmla="*/ 181558 h 542167"/>
                <a:gd name="connsiteX5" fmla="*/ 502368 w 519628"/>
                <a:gd name="connsiteY5" fmla="*/ 316786 h 542167"/>
                <a:gd name="connsiteX6" fmla="*/ 58047 w 519628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7114 h 547114"/>
                <a:gd name="connsiteX1" fmla="*/ 25758 w 487339"/>
                <a:gd name="connsiteY1" fmla="*/ 270218 h 547114"/>
                <a:gd name="connsiteX2" fmla="*/ 0 w 487339"/>
                <a:gd name="connsiteY2" fmla="*/ 19080 h 547114"/>
                <a:gd name="connsiteX3" fmla="*/ 425003 w 487339"/>
                <a:gd name="connsiteY3" fmla="*/ 12640 h 547114"/>
                <a:gd name="connsiteX4" fmla="*/ 399245 w 487339"/>
                <a:gd name="connsiteY4" fmla="*/ 186505 h 547114"/>
                <a:gd name="connsiteX5" fmla="*/ 470079 w 487339"/>
                <a:gd name="connsiteY5" fmla="*/ 321733 h 547114"/>
                <a:gd name="connsiteX6" fmla="*/ 25758 w 487339"/>
                <a:gd name="connsiteY6" fmla="*/ 360370 h 547114"/>
                <a:gd name="connsiteX0" fmla="*/ 31481 w 518820"/>
                <a:gd name="connsiteY0" fmla="*/ 576837 h 576837"/>
                <a:gd name="connsiteX1" fmla="*/ 31481 w 518820"/>
                <a:gd name="connsiteY1" fmla="*/ 48803 h 576837"/>
                <a:gd name="connsiteX2" fmla="*/ 456484 w 518820"/>
                <a:gd name="connsiteY2" fmla="*/ 42363 h 576837"/>
                <a:gd name="connsiteX3" fmla="*/ 430726 w 518820"/>
                <a:gd name="connsiteY3" fmla="*/ 216228 h 576837"/>
                <a:gd name="connsiteX4" fmla="*/ 501560 w 518820"/>
                <a:gd name="connsiteY4" fmla="*/ 351456 h 576837"/>
                <a:gd name="connsiteX5" fmla="*/ 57239 w 518820"/>
                <a:gd name="connsiteY5" fmla="*/ 390093 h 576837"/>
                <a:gd name="connsiteX0" fmla="*/ 46469 w 514490"/>
                <a:gd name="connsiteY0" fmla="*/ 654110 h 654110"/>
                <a:gd name="connsiteX1" fmla="*/ 27151 w 514490"/>
                <a:gd name="connsiteY1" fmla="*/ 48803 h 654110"/>
                <a:gd name="connsiteX2" fmla="*/ 452154 w 514490"/>
                <a:gd name="connsiteY2" fmla="*/ 42363 h 654110"/>
                <a:gd name="connsiteX3" fmla="*/ 426396 w 514490"/>
                <a:gd name="connsiteY3" fmla="*/ 216228 h 654110"/>
                <a:gd name="connsiteX4" fmla="*/ 497230 w 514490"/>
                <a:gd name="connsiteY4" fmla="*/ 351456 h 654110"/>
                <a:gd name="connsiteX5" fmla="*/ 52909 w 514490"/>
                <a:gd name="connsiteY5" fmla="*/ 390093 h 654110"/>
                <a:gd name="connsiteX0" fmla="*/ 57060 w 512202"/>
                <a:gd name="connsiteY0" fmla="*/ 673429 h 673429"/>
                <a:gd name="connsiteX1" fmla="*/ 24863 w 512202"/>
                <a:gd name="connsiteY1" fmla="*/ 48803 h 673429"/>
                <a:gd name="connsiteX2" fmla="*/ 449866 w 512202"/>
                <a:gd name="connsiteY2" fmla="*/ 42363 h 673429"/>
                <a:gd name="connsiteX3" fmla="*/ 424108 w 512202"/>
                <a:gd name="connsiteY3" fmla="*/ 216228 h 673429"/>
                <a:gd name="connsiteX4" fmla="*/ 494942 w 512202"/>
                <a:gd name="connsiteY4" fmla="*/ 351456 h 673429"/>
                <a:gd name="connsiteX5" fmla="*/ 50621 w 512202"/>
                <a:gd name="connsiteY5" fmla="*/ 390093 h 673429"/>
                <a:gd name="connsiteX0" fmla="*/ 68004 w 510267"/>
                <a:gd name="connsiteY0" fmla="*/ 660550 h 660550"/>
                <a:gd name="connsiteX1" fmla="*/ 22928 w 510267"/>
                <a:gd name="connsiteY1" fmla="*/ 48803 h 660550"/>
                <a:gd name="connsiteX2" fmla="*/ 447931 w 510267"/>
                <a:gd name="connsiteY2" fmla="*/ 42363 h 660550"/>
                <a:gd name="connsiteX3" fmla="*/ 422173 w 510267"/>
                <a:gd name="connsiteY3" fmla="*/ 216228 h 660550"/>
                <a:gd name="connsiteX4" fmla="*/ 493007 w 510267"/>
                <a:gd name="connsiteY4" fmla="*/ 351456 h 660550"/>
                <a:gd name="connsiteX5" fmla="*/ 48686 w 510267"/>
                <a:gd name="connsiteY5" fmla="*/ 390093 h 660550"/>
                <a:gd name="connsiteX0" fmla="*/ 68004 w 510267"/>
                <a:gd name="connsiteY0" fmla="*/ 641946 h 641946"/>
                <a:gd name="connsiteX1" fmla="*/ 22928 w 510267"/>
                <a:gd name="connsiteY1" fmla="*/ 30199 h 641946"/>
                <a:gd name="connsiteX2" fmla="*/ 447931 w 510267"/>
                <a:gd name="connsiteY2" fmla="*/ 23759 h 641946"/>
                <a:gd name="connsiteX3" fmla="*/ 422173 w 510267"/>
                <a:gd name="connsiteY3" fmla="*/ 197624 h 641946"/>
                <a:gd name="connsiteX4" fmla="*/ 493007 w 510267"/>
                <a:gd name="connsiteY4" fmla="*/ 332852 h 641946"/>
                <a:gd name="connsiteX5" fmla="*/ 48686 w 510267"/>
                <a:gd name="connsiteY5" fmla="*/ 371489 h 641946"/>
                <a:gd name="connsiteX0" fmla="*/ 50716 w 492979"/>
                <a:gd name="connsiteY0" fmla="*/ 641946 h 641946"/>
                <a:gd name="connsiteX1" fmla="*/ 5640 w 492979"/>
                <a:gd name="connsiteY1" fmla="*/ 30199 h 641946"/>
                <a:gd name="connsiteX2" fmla="*/ 430643 w 492979"/>
                <a:gd name="connsiteY2" fmla="*/ 23759 h 641946"/>
                <a:gd name="connsiteX3" fmla="*/ 404885 w 492979"/>
                <a:gd name="connsiteY3" fmla="*/ 197624 h 641946"/>
                <a:gd name="connsiteX4" fmla="*/ 475719 w 492979"/>
                <a:gd name="connsiteY4" fmla="*/ 332852 h 641946"/>
                <a:gd name="connsiteX5" fmla="*/ 31398 w 492979"/>
                <a:gd name="connsiteY5" fmla="*/ 371489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32852 h 641946"/>
                <a:gd name="connsiteX5" fmla="*/ 41271 w 492352"/>
                <a:gd name="connsiteY5" fmla="*/ 414063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75427 h 641946"/>
                <a:gd name="connsiteX5" fmla="*/ 41271 w 492352"/>
                <a:gd name="connsiteY5" fmla="*/ 414063 h 64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352" h="641946">
                  <a:moveTo>
                    <a:pt x="50716" y="641946"/>
                  </a:moveTo>
                  <a:cubicBezTo>
                    <a:pt x="50716" y="531939"/>
                    <a:pt x="-20118" y="80641"/>
                    <a:pt x="5640" y="30199"/>
                  </a:cubicBezTo>
                  <a:cubicBezTo>
                    <a:pt x="18519" y="-13804"/>
                    <a:pt x="364102" y="-4145"/>
                    <a:pt x="430643" y="23759"/>
                  </a:cubicBezTo>
                  <a:cubicBezTo>
                    <a:pt x="497184" y="51663"/>
                    <a:pt x="397372" y="139013"/>
                    <a:pt x="404885" y="197624"/>
                  </a:cubicBezTo>
                  <a:cubicBezTo>
                    <a:pt x="412398" y="256235"/>
                    <a:pt x="536321" y="339354"/>
                    <a:pt x="475719" y="375427"/>
                  </a:cubicBezTo>
                  <a:cubicBezTo>
                    <a:pt x="415117" y="411500"/>
                    <a:pt x="232307" y="409233"/>
                    <a:pt x="41271" y="41406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111"/>
            <p:cNvSpPr/>
            <p:nvPr/>
          </p:nvSpPr>
          <p:spPr>
            <a:xfrm>
              <a:off x="5022041" y="2580739"/>
              <a:ext cx="109554" cy="710185"/>
            </a:xfrm>
            <a:custGeom>
              <a:avLst/>
              <a:gdLst>
                <a:gd name="connsiteX0" fmla="*/ 112017 w 112017"/>
                <a:gd name="connsiteY0" fmla="*/ 696729 h 767654"/>
                <a:gd name="connsiteX1" fmla="*/ 45342 w 112017"/>
                <a:gd name="connsiteY1" fmla="*/ 708636 h 767654"/>
                <a:gd name="connsiteX2" fmla="*/ 98 w 112017"/>
                <a:gd name="connsiteY2" fmla="*/ 56173 h 767654"/>
                <a:gd name="connsiteX3" fmla="*/ 57248 w 112017"/>
                <a:gd name="connsiteY3" fmla="*/ 77604 h 767654"/>
                <a:gd name="connsiteX0" fmla="*/ 119143 w 119143"/>
                <a:gd name="connsiteY0" fmla="*/ 652894 h 717346"/>
                <a:gd name="connsiteX1" fmla="*/ 52468 w 119143"/>
                <a:gd name="connsiteY1" fmla="*/ 664801 h 717346"/>
                <a:gd name="connsiteX2" fmla="*/ 81 w 119143"/>
                <a:gd name="connsiteY2" fmla="*/ 102825 h 717346"/>
                <a:gd name="connsiteX3" fmla="*/ 64374 w 119143"/>
                <a:gd name="connsiteY3" fmla="*/ 33769 h 717346"/>
                <a:gd name="connsiteX0" fmla="*/ 109642 w 109642"/>
                <a:gd name="connsiteY0" fmla="*/ 650888 h 714832"/>
                <a:gd name="connsiteX1" fmla="*/ 42967 w 109642"/>
                <a:gd name="connsiteY1" fmla="*/ 662795 h 714832"/>
                <a:gd name="connsiteX2" fmla="*/ 105 w 109642"/>
                <a:gd name="connsiteY2" fmla="*/ 107963 h 714832"/>
                <a:gd name="connsiteX3" fmla="*/ 54873 w 109642"/>
                <a:gd name="connsiteY3" fmla="*/ 31763 h 714832"/>
                <a:gd name="connsiteX0" fmla="*/ 109554 w 109554"/>
                <a:gd name="connsiteY0" fmla="*/ 650616 h 710185"/>
                <a:gd name="connsiteX1" fmla="*/ 59548 w 109554"/>
                <a:gd name="connsiteY1" fmla="*/ 655379 h 710185"/>
                <a:gd name="connsiteX2" fmla="*/ 17 w 109554"/>
                <a:gd name="connsiteY2" fmla="*/ 107691 h 710185"/>
                <a:gd name="connsiteX3" fmla="*/ 54785 w 109554"/>
                <a:gd name="connsiteY3" fmla="*/ 31491 h 7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54" h="710185">
                  <a:moveTo>
                    <a:pt x="109554" y="650616"/>
                  </a:moveTo>
                  <a:cubicBezTo>
                    <a:pt x="85543" y="709949"/>
                    <a:pt x="77804" y="745866"/>
                    <a:pt x="59548" y="655379"/>
                  </a:cubicBezTo>
                  <a:cubicBezTo>
                    <a:pt x="41292" y="564892"/>
                    <a:pt x="811" y="211672"/>
                    <a:pt x="17" y="107691"/>
                  </a:cubicBezTo>
                  <a:cubicBezTo>
                    <a:pt x="-777" y="3710"/>
                    <a:pt x="27202" y="-31811"/>
                    <a:pt x="54785" y="31491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" name="组合 112"/>
          <p:cNvGrpSpPr/>
          <p:nvPr/>
        </p:nvGrpSpPr>
        <p:grpSpPr>
          <a:xfrm>
            <a:off x="3365540" y="4087022"/>
            <a:ext cx="514063" cy="445077"/>
            <a:chOff x="5690320" y="3267617"/>
            <a:chExt cx="794412" cy="687626"/>
          </a:xfrm>
        </p:grpSpPr>
        <p:sp>
          <p:nvSpPr>
            <p:cNvPr id="74" name="任意多边形 113"/>
            <p:cNvSpPr/>
            <p:nvPr/>
          </p:nvSpPr>
          <p:spPr>
            <a:xfrm>
              <a:off x="5690320" y="3267617"/>
              <a:ext cx="686763" cy="661661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763" h="661661">
                  <a:moveTo>
                    <a:pt x="563" y="416587"/>
                  </a:moveTo>
                  <a:cubicBezTo>
                    <a:pt x="-11518" y="364321"/>
                    <a:pt x="173527" y="136356"/>
                    <a:pt x="282112" y="65871"/>
                  </a:cubicBezTo>
                  <a:cubicBezTo>
                    <a:pt x="470707" y="6816"/>
                    <a:pt x="588704" y="-13911"/>
                    <a:pt x="640350" y="9307"/>
                  </a:cubicBezTo>
                  <a:cubicBezTo>
                    <a:pt x="691996" y="32525"/>
                    <a:pt x="687682" y="168106"/>
                    <a:pt x="685777" y="322411"/>
                  </a:cubicBezTo>
                  <a:cubicBezTo>
                    <a:pt x="638152" y="430996"/>
                    <a:pt x="468802" y="645121"/>
                    <a:pt x="354600" y="660817"/>
                  </a:cubicBezTo>
                  <a:cubicBezTo>
                    <a:pt x="240398" y="676513"/>
                    <a:pt x="12644" y="468853"/>
                    <a:pt x="563" y="416587"/>
                  </a:cubicBezTo>
                  <a:close/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114"/>
            <p:cNvSpPr/>
            <p:nvPr/>
          </p:nvSpPr>
          <p:spPr>
            <a:xfrm>
              <a:off x="5805065" y="3288003"/>
              <a:ext cx="679667" cy="667240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  <a:gd name="connsiteX0" fmla="*/ 757 w 637215"/>
                <a:gd name="connsiteY0" fmla="*/ 416587 h 661661"/>
                <a:gd name="connsiteX1" fmla="*/ 232564 w 637215"/>
                <a:gd name="connsiteY1" fmla="*/ 65871 h 661661"/>
                <a:gd name="connsiteX2" fmla="*/ 590802 w 637215"/>
                <a:gd name="connsiteY2" fmla="*/ 9307 h 661661"/>
                <a:gd name="connsiteX3" fmla="*/ 636229 w 637215"/>
                <a:gd name="connsiteY3" fmla="*/ 322411 h 661661"/>
                <a:gd name="connsiteX4" fmla="*/ 305052 w 637215"/>
                <a:gd name="connsiteY4" fmla="*/ 660817 h 661661"/>
                <a:gd name="connsiteX5" fmla="*/ 757 w 637215"/>
                <a:gd name="connsiteY5" fmla="*/ 416587 h 661661"/>
                <a:gd name="connsiteX0" fmla="*/ 363 w 639171"/>
                <a:gd name="connsiteY0" fmla="*/ 418480 h 663748"/>
                <a:gd name="connsiteX1" fmla="*/ 252068 w 639171"/>
                <a:gd name="connsiteY1" fmla="*/ 97609 h 663748"/>
                <a:gd name="connsiteX2" fmla="*/ 590408 w 639171"/>
                <a:gd name="connsiteY2" fmla="*/ 11200 h 663748"/>
                <a:gd name="connsiteX3" fmla="*/ 635835 w 639171"/>
                <a:gd name="connsiteY3" fmla="*/ 324304 h 663748"/>
                <a:gd name="connsiteX4" fmla="*/ 304658 w 639171"/>
                <a:gd name="connsiteY4" fmla="*/ 662710 h 663748"/>
                <a:gd name="connsiteX5" fmla="*/ 363 w 639171"/>
                <a:gd name="connsiteY5" fmla="*/ 418480 h 663748"/>
                <a:gd name="connsiteX0" fmla="*/ 363 w 639171"/>
                <a:gd name="connsiteY0" fmla="*/ 418480 h 663750"/>
                <a:gd name="connsiteX1" fmla="*/ 252068 w 639171"/>
                <a:gd name="connsiteY1" fmla="*/ 97609 h 663750"/>
                <a:gd name="connsiteX2" fmla="*/ 590408 w 639171"/>
                <a:gd name="connsiteY2" fmla="*/ 11200 h 663750"/>
                <a:gd name="connsiteX3" fmla="*/ 635835 w 639171"/>
                <a:gd name="connsiteY3" fmla="*/ 324304 h 663750"/>
                <a:gd name="connsiteX4" fmla="*/ 304658 w 639171"/>
                <a:gd name="connsiteY4" fmla="*/ 662710 h 663750"/>
                <a:gd name="connsiteX5" fmla="*/ 363 w 639171"/>
                <a:gd name="connsiteY5" fmla="*/ 418480 h 663750"/>
                <a:gd name="connsiteX0" fmla="*/ 755 w 640444"/>
                <a:gd name="connsiteY0" fmla="*/ 422546 h 667835"/>
                <a:gd name="connsiteX1" fmla="*/ 232562 w 640444"/>
                <a:gd name="connsiteY1" fmla="*/ 81777 h 667835"/>
                <a:gd name="connsiteX2" fmla="*/ 590800 w 640444"/>
                <a:gd name="connsiteY2" fmla="*/ 15266 h 667835"/>
                <a:gd name="connsiteX3" fmla="*/ 636227 w 640444"/>
                <a:gd name="connsiteY3" fmla="*/ 328370 h 667835"/>
                <a:gd name="connsiteX4" fmla="*/ 305050 w 640444"/>
                <a:gd name="connsiteY4" fmla="*/ 666776 h 667835"/>
                <a:gd name="connsiteX5" fmla="*/ 755 w 640444"/>
                <a:gd name="connsiteY5" fmla="*/ 422546 h 667835"/>
                <a:gd name="connsiteX0" fmla="*/ 217 w 639905"/>
                <a:gd name="connsiteY0" fmla="*/ 422546 h 667568"/>
                <a:gd name="connsiteX1" fmla="*/ 232024 w 639905"/>
                <a:gd name="connsiteY1" fmla="*/ 81777 h 667568"/>
                <a:gd name="connsiteX2" fmla="*/ 590262 w 639905"/>
                <a:gd name="connsiteY2" fmla="*/ 15266 h 667568"/>
                <a:gd name="connsiteX3" fmla="*/ 635689 w 639905"/>
                <a:gd name="connsiteY3" fmla="*/ 328370 h 667568"/>
                <a:gd name="connsiteX4" fmla="*/ 304512 w 639905"/>
                <a:gd name="connsiteY4" fmla="*/ 666776 h 667568"/>
                <a:gd name="connsiteX5" fmla="*/ 217 w 639905"/>
                <a:gd name="connsiteY5" fmla="*/ 422546 h 667568"/>
                <a:gd name="connsiteX0" fmla="*/ 185 w 679669"/>
                <a:gd name="connsiteY0" fmla="*/ 402649 h 667240"/>
                <a:gd name="connsiteX1" fmla="*/ 271788 w 679669"/>
                <a:gd name="connsiteY1" fmla="*/ 81777 h 667240"/>
                <a:gd name="connsiteX2" fmla="*/ 630026 w 679669"/>
                <a:gd name="connsiteY2" fmla="*/ 15266 h 667240"/>
                <a:gd name="connsiteX3" fmla="*/ 675453 w 679669"/>
                <a:gd name="connsiteY3" fmla="*/ 328370 h 667240"/>
                <a:gd name="connsiteX4" fmla="*/ 344276 w 679669"/>
                <a:gd name="connsiteY4" fmla="*/ 666776 h 667240"/>
                <a:gd name="connsiteX5" fmla="*/ 185 w 679669"/>
                <a:gd name="connsiteY5" fmla="*/ 402649 h 66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669" h="667240">
                  <a:moveTo>
                    <a:pt x="185" y="402649"/>
                  </a:moveTo>
                  <a:cubicBezTo>
                    <a:pt x="8002" y="364842"/>
                    <a:pt x="163203" y="152262"/>
                    <a:pt x="271788" y="81777"/>
                  </a:cubicBezTo>
                  <a:cubicBezTo>
                    <a:pt x="460383" y="22722"/>
                    <a:pt x="562749" y="-25833"/>
                    <a:pt x="630026" y="15266"/>
                  </a:cubicBezTo>
                  <a:cubicBezTo>
                    <a:pt x="697304" y="56365"/>
                    <a:pt x="677358" y="174065"/>
                    <a:pt x="675453" y="328370"/>
                  </a:cubicBezTo>
                  <a:cubicBezTo>
                    <a:pt x="627828" y="436955"/>
                    <a:pt x="456821" y="654396"/>
                    <a:pt x="344276" y="666776"/>
                  </a:cubicBezTo>
                  <a:cubicBezTo>
                    <a:pt x="231731" y="679156"/>
                    <a:pt x="-7632" y="440456"/>
                    <a:pt x="185" y="402649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椭圆 31"/>
            <p:cNvSpPr/>
            <p:nvPr/>
          </p:nvSpPr>
          <p:spPr>
            <a:xfrm>
              <a:off x="6249821" y="3447064"/>
              <a:ext cx="107962" cy="9838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" name="组合 116"/>
          <p:cNvGrpSpPr/>
          <p:nvPr/>
        </p:nvGrpSpPr>
        <p:grpSpPr>
          <a:xfrm>
            <a:off x="3640377" y="4881831"/>
            <a:ext cx="465253" cy="517530"/>
            <a:chOff x="5376001" y="4090869"/>
            <a:chExt cx="465375" cy="517530"/>
          </a:xfrm>
        </p:grpSpPr>
        <p:sp>
          <p:nvSpPr>
            <p:cNvPr id="80" name="任意多边形 117"/>
            <p:cNvSpPr/>
            <p:nvPr/>
          </p:nvSpPr>
          <p:spPr>
            <a:xfrm rot="20467880">
              <a:off x="5376001" y="4090869"/>
              <a:ext cx="465375" cy="517530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" fmla="*/ 1517526 w 1954966"/>
                <a:gd name="connsiteY0" fmla="*/ 523716 h 2116969"/>
                <a:gd name="connsiteX1" fmla="*/ 1837300 w 1954966"/>
                <a:gd name="connsiteY1" fmla="*/ 427342 h 2116969"/>
                <a:gd name="connsiteX2" fmla="*/ 1954966 w 1954966"/>
                <a:gd name="connsiteY2" fmla="*/ 631144 h 2116969"/>
                <a:gd name="connsiteX3" fmla="*/ 1711616 w 1954966"/>
                <a:gd name="connsiteY3" fmla="*/ 859890 h 2116969"/>
                <a:gd name="connsiteX4" fmla="*/ 1711616 w 1954966"/>
                <a:gd name="connsiteY4" fmla="*/ 1257080 h 2116969"/>
                <a:gd name="connsiteX5" fmla="*/ 1954966 w 1954966"/>
                <a:gd name="connsiteY5" fmla="*/ 1485826 h 2116969"/>
                <a:gd name="connsiteX6" fmla="*/ 1837300 w 1954966"/>
                <a:gd name="connsiteY6" fmla="*/ 1689628 h 2116969"/>
                <a:gd name="connsiteX7" fmla="*/ 1517526 w 1954966"/>
                <a:gd name="connsiteY7" fmla="*/ 1593254 h 2116969"/>
                <a:gd name="connsiteX8" fmla="*/ 1173549 w 1954966"/>
                <a:gd name="connsiteY8" fmla="*/ 1791849 h 2116969"/>
                <a:gd name="connsiteX9" fmla="*/ 1097124 w 1954966"/>
                <a:gd name="connsiteY9" fmla="*/ 2116969 h 2116969"/>
                <a:gd name="connsiteX10" fmla="*/ 861794 w 1954966"/>
                <a:gd name="connsiteY10" fmla="*/ 2116969 h 2116969"/>
                <a:gd name="connsiteX11" fmla="*/ 785369 w 1954966"/>
                <a:gd name="connsiteY11" fmla="*/ 1791849 h 2116969"/>
                <a:gd name="connsiteX12" fmla="*/ 441392 w 1954966"/>
                <a:gd name="connsiteY12" fmla="*/ 1593254 h 2116969"/>
                <a:gd name="connsiteX13" fmla="*/ 121618 w 1954966"/>
                <a:gd name="connsiteY13" fmla="*/ 1689628 h 2116969"/>
                <a:gd name="connsiteX14" fmla="*/ 3952 w 1954966"/>
                <a:gd name="connsiteY14" fmla="*/ 1485826 h 2116969"/>
                <a:gd name="connsiteX15" fmla="*/ 247302 w 1954966"/>
                <a:gd name="connsiteY15" fmla="*/ 1257080 h 2116969"/>
                <a:gd name="connsiteX16" fmla="*/ 247302 w 1954966"/>
                <a:gd name="connsiteY16" fmla="*/ 859890 h 2116969"/>
                <a:gd name="connsiteX17" fmla="*/ 3952 w 1954966"/>
                <a:gd name="connsiteY17" fmla="*/ 631144 h 2116969"/>
                <a:gd name="connsiteX18" fmla="*/ 121618 w 1954966"/>
                <a:gd name="connsiteY18" fmla="*/ 427342 h 2116969"/>
                <a:gd name="connsiteX19" fmla="*/ 441392 w 1954966"/>
                <a:gd name="connsiteY19" fmla="*/ 523716 h 2116969"/>
                <a:gd name="connsiteX20" fmla="*/ 785369 w 1954966"/>
                <a:gd name="connsiteY20" fmla="*/ 325121 h 2116969"/>
                <a:gd name="connsiteX21" fmla="*/ 861794 w 1954966"/>
                <a:gd name="connsiteY21" fmla="*/ 1 h 2116969"/>
                <a:gd name="connsiteX22" fmla="*/ 1097124 w 1954966"/>
                <a:gd name="connsiteY22" fmla="*/ 1 h 2116969"/>
                <a:gd name="connsiteX23" fmla="*/ 1173549 w 1954966"/>
                <a:gd name="connsiteY23" fmla="*/ 325121 h 2116969"/>
                <a:gd name="connsiteX24" fmla="*/ 1517526 w 1954966"/>
                <a:gd name="connsiteY24" fmla="*/ 523716 h 2116969"/>
                <a:gd name="connsiteX0" fmla="*/ 1539857 w 1977297"/>
                <a:gd name="connsiteY0" fmla="*/ 523714 h 2116967"/>
                <a:gd name="connsiteX1" fmla="*/ 1859631 w 1977297"/>
                <a:gd name="connsiteY1" fmla="*/ 427340 h 2116967"/>
                <a:gd name="connsiteX2" fmla="*/ 1977297 w 1977297"/>
                <a:gd name="connsiteY2" fmla="*/ 631142 h 2116967"/>
                <a:gd name="connsiteX3" fmla="*/ 1733947 w 1977297"/>
                <a:gd name="connsiteY3" fmla="*/ 859888 h 2116967"/>
                <a:gd name="connsiteX4" fmla="*/ 1733947 w 1977297"/>
                <a:gd name="connsiteY4" fmla="*/ 1257078 h 2116967"/>
                <a:gd name="connsiteX5" fmla="*/ 1977297 w 1977297"/>
                <a:gd name="connsiteY5" fmla="*/ 1485824 h 2116967"/>
                <a:gd name="connsiteX6" fmla="*/ 1859631 w 1977297"/>
                <a:gd name="connsiteY6" fmla="*/ 1689626 h 2116967"/>
                <a:gd name="connsiteX7" fmla="*/ 1539857 w 1977297"/>
                <a:gd name="connsiteY7" fmla="*/ 1593252 h 2116967"/>
                <a:gd name="connsiteX8" fmla="*/ 1195880 w 1977297"/>
                <a:gd name="connsiteY8" fmla="*/ 1791847 h 2116967"/>
                <a:gd name="connsiteX9" fmla="*/ 1119455 w 1977297"/>
                <a:gd name="connsiteY9" fmla="*/ 2116967 h 2116967"/>
                <a:gd name="connsiteX10" fmla="*/ 884125 w 1977297"/>
                <a:gd name="connsiteY10" fmla="*/ 2116967 h 2116967"/>
                <a:gd name="connsiteX11" fmla="*/ 807700 w 1977297"/>
                <a:gd name="connsiteY11" fmla="*/ 1791847 h 2116967"/>
                <a:gd name="connsiteX12" fmla="*/ 463723 w 1977297"/>
                <a:gd name="connsiteY12" fmla="*/ 1593252 h 2116967"/>
                <a:gd name="connsiteX13" fmla="*/ 143949 w 1977297"/>
                <a:gd name="connsiteY13" fmla="*/ 1689626 h 2116967"/>
                <a:gd name="connsiteX14" fmla="*/ 26283 w 1977297"/>
                <a:gd name="connsiteY14" fmla="*/ 1485824 h 2116967"/>
                <a:gd name="connsiteX15" fmla="*/ 269633 w 1977297"/>
                <a:gd name="connsiteY15" fmla="*/ 1257078 h 2116967"/>
                <a:gd name="connsiteX16" fmla="*/ 269633 w 1977297"/>
                <a:gd name="connsiteY16" fmla="*/ 859888 h 2116967"/>
                <a:gd name="connsiteX17" fmla="*/ 26283 w 1977297"/>
                <a:gd name="connsiteY17" fmla="*/ 631142 h 2116967"/>
                <a:gd name="connsiteX18" fmla="*/ 143949 w 1977297"/>
                <a:gd name="connsiteY18" fmla="*/ 427340 h 2116967"/>
                <a:gd name="connsiteX19" fmla="*/ 463723 w 1977297"/>
                <a:gd name="connsiteY19" fmla="*/ 523714 h 2116967"/>
                <a:gd name="connsiteX20" fmla="*/ 807700 w 1977297"/>
                <a:gd name="connsiteY20" fmla="*/ 325119 h 2116967"/>
                <a:gd name="connsiteX21" fmla="*/ 884125 w 1977297"/>
                <a:gd name="connsiteY21" fmla="*/ -1 h 2116967"/>
                <a:gd name="connsiteX22" fmla="*/ 1119455 w 1977297"/>
                <a:gd name="connsiteY22" fmla="*/ -1 h 2116967"/>
                <a:gd name="connsiteX23" fmla="*/ 1195880 w 1977297"/>
                <a:gd name="connsiteY23" fmla="*/ 325119 h 2116967"/>
                <a:gd name="connsiteX24" fmla="*/ 1539857 w 1977297"/>
                <a:gd name="connsiteY24" fmla="*/ 523714 h 2116967"/>
                <a:gd name="connsiteX0" fmla="*/ 1539859 w 1977299"/>
                <a:gd name="connsiteY0" fmla="*/ 523716 h 2116969"/>
                <a:gd name="connsiteX1" fmla="*/ 1859633 w 1977299"/>
                <a:gd name="connsiteY1" fmla="*/ 427342 h 2116969"/>
                <a:gd name="connsiteX2" fmla="*/ 1977299 w 1977299"/>
                <a:gd name="connsiteY2" fmla="*/ 631144 h 2116969"/>
                <a:gd name="connsiteX3" fmla="*/ 1733949 w 1977299"/>
                <a:gd name="connsiteY3" fmla="*/ 859890 h 2116969"/>
                <a:gd name="connsiteX4" fmla="*/ 1733949 w 1977299"/>
                <a:gd name="connsiteY4" fmla="*/ 1257080 h 2116969"/>
                <a:gd name="connsiteX5" fmla="*/ 1977299 w 1977299"/>
                <a:gd name="connsiteY5" fmla="*/ 1485826 h 2116969"/>
                <a:gd name="connsiteX6" fmla="*/ 1859633 w 1977299"/>
                <a:gd name="connsiteY6" fmla="*/ 1689628 h 2116969"/>
                <a:gd name="connsiteX7" fmla="*/ 1539859 w 1977299"/>
                <a:gd name="connsiteY7" fmla="*/ 1593254 h 2116969"/>
                <a:gd name="connsiteX8" fmla="*/ 1195882 w 1977299"/>
                <a:gd name="connsiteY8" fmla="*/ 1791849 h 2116969"/>
                <a:gd name="connsiteX9" fmla="*/ 1119457 w 1977299"/>
                <a:gd name="connsiteY9" fmla="*/ 2116969 h 2116969"/>
                <a:gd name="connsiteX10" fmla="*/ 884127 w 1977299"/>
                <a:gd name="connsiteY10" fmla="*/ 2116969 h 2116969"/>
                <a:gd name="connsiteX11" fmla="*/ 807702 w 1977299"/>
                <a:gd name="connsiteY11" fmla="*/ 1791849 h 2116969"/>
                <a:gd name="connsiteX12" fmla="*/ 463725 w 1977299"/>
                <a:gd name="connsiteY12" fmla="*/ 1593254 h 2116969"/>
                <a:gd name="connsiteX13" fmla="*/ 143951 w 1977299"/>
                <a:gd name="connsiteY13" fmla="*/ 1689628 h 2116969"/>
                <a:gd name="connsiteX14" fmla="*/ 26285 w 1977299"/>
                <a:gd name="connsiteY14" fmla="*/ 1485826 h 2116969"/>
                <a:gd name="connsiteX15" fmla="*/ 269635 w 1977299"/>
                <a:gd name="connsiteY15" fmla="*/ 1257080 h 2116969"/>
                <a:gd name="connsiteX16" fmla="*/ 269635 w 1977299"/>
                <a:gd name="connsiteY16" fmla="*/ 859890 h 2116969"/>
                <a:gd name="connsiteX17" fmla="*/ 26285 w 1977299"/>
                <a:gd name="connsiteY17" fmla="*/ 631144 h 2116969"/>
                <a:gd name="connsiteX18" fmla="*/ 143951 w 1977299"/>
                <a:gd name="connsiteY18" fmla="*/ 427342 h 2116969"/>
                <a:gd name="connsiteX19" fmla="*/ 463725 w 1977299"/>
                <a:gd name="connsiteY19" fmla="*/ 523716 h 2116969"/>
                <a:gd name="connsiteX20" fmla="*/ 807702 w 1977299"/>
                <a:gd name="connsiteY20" fmla="*/ 325121 h 2116969"/>
                <a:gd name="connsiteX21" fmla="*/ 884127 w 1977299"/>
                <a:gd name="connsiteY21" fmla="*/ 1 h 2116969"/>
                <a:gd name="connsiteX22" fmla="*/ 1119457 w 1977299"/>
                <a:gd name="connsiteY22" fmla="*/ 1 h 2116969"/>
                <a:gd name="connsiteX23" fmla="*/ 1195882 w 1977299"/>
                <a:gd name="connsiteY23" fmla="*/ 325121 h 2116969"/>
                <a:gd name="connsiteX24" fmla="*/ 1539859 w 1977299"/>
                <a:gd name="connsiteY24" fmla="*/ 523716 h 2116969"/>
                <a:gd name="connsiteX0" fmla="*/ 1539859 w 1977299"/>
                <a:gd name="connsiteY0" fmla="*/ 523714 h 2116967"/>
                <a:gd name="connsiteX1" fmla="*/ 1859633 w 1977299"/>
                <a:gd name="connsiteY1" fmla="*/ 427340 h 2116967"/>
                <a:gd name="connsiteX2" fmla="*/ 1977299 w 1977299"/>
                <a:gd name="connsiteY2" fmla="*/ 631142 h 2116967"/>
                <a:gd name="connsiteX3" fmla="*/ 1733949 w 1977299"/>
                <a:gd name="connsiteY3" fmla="*/ 859888 h 2116967"/>
                <a:gd name="connsiteX4" fmla="*/ 1733949 w 1977299"/>
                <a:gd name="connsiteY4" fmla="*/ 1257078 h 2116967"/>
                <a:gd name="connsiteX5" fmla="*/ 1977299 w 1977299"/>
                <a:gd name="connsiteY5" fmla="*/ 1485824 h 2116967"/>
                <a:gd name="connsiteX6" fmla="*/ 1859633 w 1977299"/>
                <a:gd name="connsiteY6" fmla="*/ 1689626 h 2116967"/>
                <a:gd name="connsiteX7" fmla="*/ 1539859 w 1977299"/>
                <a:gd name="connsiteY7" fmla="*/ 1593252 h 2116967"/>
                <a:gd name="connsiteX8" fmla="*/ 1195882 w 1977299"/>
                <a:gd name="connsiteY8" fmla="*/ 1791847 h 2116967"/>
                <a:gd name="connsiteX9" fmla="*/ 1119457 w 1977299"/>
                <a:gd name="connsiteY9" fmla="*/ 2116967 h 2116967"/>
                <a:gd name="connsiteX10" fmla="*/ 884127 w 1977299"/>
                <a:gd name="connsiteY10" fmla="*/ 2116967 h 2116967"/>
                <a:gd name="connsiteX11" fmla="*/ 807702 w 1977299"/>
                <a:gd name="connsiteY11" fmla="*/ 1791847 h 2116967"/>
                <a:gd name="connsiteX12" fmla="*/ 463725 w 1977299"/>
                <a:gd name="connsiteY12" fmla="*/ 1593252 h 2116967"/>
                <a:gd name="connsiteX13" fmla="*/ 143951 w 1977299"/>
                <a:gd name="connsiteY13" fmla="*/ 1689626 h 2116967"/>
                <a:gd name="connsiteX14" fmla="*/ 26285 w 1977299"/>
                <a:gd name="connsiteY14" fmla="*/ 1485824 h 2116967"/>
                <a:gd name="connsiteX15" fmla="*/ 269635 w 1977299"/>
                <a:gd name="connsiteY15" fmla="*/ 1257078 h 2116967"/>
                <a:gd name="connsiteX16" fmla="*/ 269635 w 1977299"/>
                <a:gd name="connsiteY16" fmla="*/ 859888 h 2116967"/>
                <a:gd name="connsiteX17" fmla="*/ 26285 w 1977299"/>
                <a:gd name="connsiteY17" fmla="*/ 631142 h 2116967"/>
                <a:gd name="connsiteX18" fmla="*/ 143951 w 1977299"/>
                <a:gd name="connsiteY18" fmla="*/ 427340 h 2116967"/>
                <a:gd name="connsiteX19" fmla="*/ 463725 w 1977299"/>
                <a:gd name="connsiteY19" fmla="*/ 523714 h 2116967"/>
                <a:gd name="connsiteX20" fmla="*/ 807702 w 1977299"/>
                <a:gd name="connsiteY20" fmla="*/ 325119 h 2116967"/>
                <a:gd name="connsiteX21" fmla="*/ 884127 w 1977299"/>
                <a:gd name="connsiteY21" fmla="*/ -1 h 2116967"/>
                <a:gd name="connsiteX22" fmla="*/ 1119457 w 1977299"/>
                <a:gd name="connsiteY22" fmla="*/ -1 h 2116967"/>
                <a:gd name="connsiteX23" fmla="*/ 1195882 w 1977299"/>
                <a:gd name="connsiteY23" fmla="*/ 325119 h 2116967"/>
                <a:gd name="connsiteX24" fmla="*/ 1539859 w 1977299"/>
                <a:gd name="connsiteY24" fmla="*/ 523714 h 2116967"/>
                <a:gd name="connsiteX0" fmla="*/ 1539859 w 1977299"/>
                <a:gd name="connsiteY0" fmla="*/ 523716 h 2157608"/>
                <a:gd name="connsiteX1" fmla="*/ 1859633 w 1977299"/>
                <a:gd name="connsiteY1" fmla="*/ 427342 h 2157608"/>
                <a:gd name="connsiteX2" fmla="*/ 1977299 w 1977299"/>
                <a:gd name="connsiteY2" fmla="*/ 631144 h 2157608"/>
                <a:gd name="connsiteX3" fmla="*/ 1733949 w 1977299"/>
                <a:gd name="connsiteY3" fmla="*/ 859890 h 2157608"/>
                <a:gd name="connsiteX4" fmla="*/ 1733949 w 1977299"/>
                <a:gd name="connsiteY4" fmla="*/ 1257080 h 2157608"/>
                <a:gd name="connsiteX5" fmla="*/ 1977299 w 1977299"/>
                <a:gd name="connsiteY5" fmla="*/ 1485826 h 2157608"/>
                <a:gd name="connsiteX6" fmla="*/ 1859633 w 1977299"/>
                <a:gd name="connsiteY6" fmla="*/ 1689628 h 2157608"/>
                <a:gd name="connsiteX7" fmla="*/ 1539859 w 1977299"/>
                <a:gd name="connsiteY7" fmla="*/ 1593254 h 2157608"/>
                <a:gd name="connsiteX8" fmla="*/ 1195882 w 1977299"/>
                <a:gd name="connsiteY8" fmla="*/ 1791849 h 2157608"/>
                <a:gd name="connsiteX9" fmla="*/ 1119457 w 1977299"/>
                <a:gd name="connsiteY9" fmla="*/ 2116969 h 2157608"/>
                <a:gd name="connsiteX10" fmla="*/ 884127 w 1977299"/>
                <a:gd name="connsiteY10" fmla="*/ 2116969 h 2157608"/>
                <a:gd name="connsiteX11" fmla="*/ 807702 w 1977299"/>
                <a:gd name="connsiteY11" fmla="*/ 1791849 h 2157608"/>
                <a:gd name="connsiteX12" fmla="*/ 463725 w 1977299"/>
                <a:gd name="connsiteY12" fmla="*/ 1593254 h 2157608"/>
                <a:gd name="connsiteX13" fmla="*/ 143951 w 1977299"/>
                <a:gd name="connsiteY13" fmla="*/ 1689628 h 2157608"/>
                <a:gd name="connsiteX14" fmla="*/ 26285 w 1977299"/>
                <a:gd name="connsiteY14" fmla="*/ 1485826 h 2157608"/>
                <a:gd name="connsiteX15" fmla="*/ 269635 w 1977299"/>
                <a:gd name="connsiteY15" fmla="*/ 1257080 h 2157608"/>
                <a:gd name="connsiteX16" fmla="*/ 269635 w 1977299"/>
                <a:gd name="connsiteY16" fmla="*/ 859890 h 2157608"/>
                <a:gd name="connsiteX17" fmla="*/ 26285 w 1977299"/>
                <a:gd name="connsiteY17" fmla="*/ 631144 h 2157608"/>
                <a:gd name="connsiteX18" fmla="*/ 143951 w 1977299"/>
                <a:gd name="connsiteY18" fmla="*/ 427342 h 2157608"/>
                <a:gd name="connsiteX19" fmla="*/ 463725 w 1977299"/>
                <a:gd name="connsiteY19" fmla="*/ 523716 h 2157608"/>
                <a:gd name="connsiteX20" fmla="*/ 807702 w 1977299"/>
                <a:gd name="connsiteY20" fmla="*/ 325121 h 2157608"/>
                <a:gd name="connsiteX21" fmla="*/ 884127 w 1977299"/>
                <a:gd name="connsiteY21" fmla="*/ 1 h 2157608"/>
                <a:gd name="connsiteX22" fmla="*/ 1119457 w 1977299"/>
                <a:gd name="connsiteY22" fmla="*/ 1 h 2157608"/>
                <a:gd name="connsiteX23" fmla="*/ 1195882 w 1977299"/>
                <a:gd name="connsiteY23" fmla="*/ 325121 h 2157608"/>
                <a:gd name="connsiteX24" fmla="*/ 1539859 w 1977299"/>
                <a:gd name="connsiteY24" fmla="*/ 523716 h 2157608"/>
                <a:gd name="connsiteX0" fmla="*/ 1539859 w 1977299"/>
                <a:gd name="connsiteY0" fmla="*/ 523714 h 2179536"/>
                <a:gd name="connsiteX1" fmla="*/ 1859633 w 1977299"/>
                <a:gd name="connsiteY1" fmla="*/ 427340 h 2179536"/>
                <a:gd name="connsiteX2" fmla="*/ 1977299 w 1977299"/>
                <a:gd name="connsiteY2" fmla="*/ 631142 h 2179536"/>
                <a:gd name="connsiteX3" fmla="*/ 1733949 w 1977299"/>
                <a:gd name="connsiteY3" fmla="*/ 859888 h 2179536"/>
                <a:gd name="connsiteX4" fmla="*/ 1733949 w 1977299"/>
                <a:gd name="connsiteY4" fmla="*/ 1257078 h 2179536"/>
                <a:gd name="connsiteX5" fmla="*/ 1977299 w 1977299"/>
                <a:gd name="connsiteY5" fmla="*/ 1485824 h 2179536"/>
                <a:gd name="connsiteX6" fmla="*/ 1859633 w 1977299"/>
                <a:gd name="connsiteY6" fmla="*/ 1689626 h 2179536"/>
                <a:gd name="connsiteX7" fmla="*/ 1539859 w 1977299"/>
                <a:gd name="connsiteY7" fmla="*/ 1593252 h 2179536"/>
                <a:gd name="connsiteX8" fmla="*/ 1195882 w 1977299"/>
                <a:gd name="connsiteY8" fmla="*/ 1791847 h 2179536"/>
                <a:gd name="connsiteX9" fmla="*/ 1119457 w 1977299"/>
                <a:gd name="connsiteY9" fmla="*/ 2116967 h 2179536"/>
                <a:gd name="connsiteX10" fmla="*/ 884127 w 1977299"/>
                <a:gd name="connsiteY10" fmla="*/ 2116967 h 2179536"/>
                <a:gd name="connsiteX11" fmla="*/ 807702 w 1977299"/>
                <a:gd name="connsiteY11" fmla="*/ 1791847 h 2179536"/>
                <a:gd name="connsiteX12" fmla="*/ 463725 w 1977299"/>
                <a:gd name="connsiteY12" fmla="*/ 1593252 h 2179536"/>
                <a:gd name="connsiteX13" fmla="*/ 143951 w 1977299"/>
                <a:gd name="connsiteY13" fmla="*/ 1689626 h 2179536"/>
                <a:gd name="connsiteX14" fmla="*/ 26285 w 1977299"/>
                <a:gd name="connsiteY14" fmla="*/ 1485824 h 2179536"/>
                <a:gd name="connsiteX15" fmla="*/ 269635 w 1977299"/>
                <a:gd name="connsiteY15" fmla="*/ 1257078 h 2179536"/>
                <a:gd name="connsiteX16" fmla="*/ 269635 w 1977299"/>
                <a:gd name="connsiteY16" fmla="*/ 859888 h 2179536"/>
                <a:gd name="connsiteX17" fmla="*/ 26285 w 1977299"/>
                <a:gd name="connsiteY17" fmla="*/ 631142 h 2179536"/>
                <a:gd name="connsiteX18" fmla="*/ 143951 w 1977299"/>
                <a:gd name="connsiteY18" fmla="*/ 427340 h 2179536"/>
                <a:gd name="connsiteX19" fmla="*/ 463725 w 1977299"/>
                <a:gd name="connsiteY19" fmla="*/ 523714 h 2179536"/>
                <a:gd name="connsiteX20" fmla="*/ 807702 w 1977299"/>
                <a:gd name="connsiteY20" fmla="*/ 325119 h 2179536"/>
                <a:gd name="connsiteX21" fmla="*/ 884127 w 1977299"/>
                <a:gd name="connsiteY21" fmla="*/ -1 h 2179536"/>
                <a:gd name="connsiteX22" fmla="*/ 1119457 w 1977299"/>
                <a:gd name="connsiteY22" fmla="*/ -1 h 2179536"/>
                <a:gd name="connsiteX23" fmla="*/ 1195882 w 1977299"/>
                <a:gd name="connsiteY23" fmla="*/ 325119 h 2179536"/>
                <a:gd name="connsiteX24" fmla="*/ 1539859 w 1977299"/>
                <a:gd name="connsiteY24" fmla="*/ 523714 h 2179536"/>
                <a:gd name="connsiteX0" fmla="*/ 1539859 w 1981249"/>
                <a:gd name="connsiteY0" fmla="*/ 523716 h 2179538"/>
                <a:gd name="connsiteX1" fmla="*/ 1859633 w 1981249"/>
                <a:gd name="connsiteY1" fmla="*/ 427342 h 2179538"/>
                <a:gd name="connsiteX2" fmla="*/ 1977299 w 1981249"/>
                <a:gd name="connsiteY2" fmla="*/ 631144 h 2179538"/>
                <a:gd name="connsiteX3" fmla="*/ 1733949 w 1981249"/>
                <a:gd name="connsiteY3" fmla="*/ 859890 h 2179538"/>
                <a:gd name="connsiteX4" fmla="*/ 1733949 w 1981249"/>
                <a:gd name="connsiteY4" fmla="*/ 1257080 h 2179538"/>
                <a:gd name="connsiteX5" fmla="*/ 1977299 w 1981249"/>
                <a:gd name="connsiteY5" fmla="*/ 1485826 h 2179538"/>
                <a:gd name="connsiteX6" fmla="*/ 1859633 w 1981249"/>
                <a:gd name="connsiteY6" fmla="*/ 1689628 h 2179538"/>
                <a:gd name="connsiteX7" fmla="*/ 1539859 w 1981249"/>
                <a:gd name="connsiteY7" fmla="*/ 1593254 h 2179538"/>
                <a:gd name="connsiteX8" fmla="*/ 1195882 w 1981249"/>
                <a:gd name="connsiteY8" fmla="*/ 1791849 h 2179538"/>
                <a:gd name="connsiteX9" fmla="*/ 1119457 w 1981249"/>
                <a:gd name="connsiteY9" fmla="*/ 2116969 h 2179538"/>
                <a:gd name="connsiteX10" fmla="*/ 884127 w 1981249"/>
                <a:gd name="connsiteY10" fmla="*/ 2116969 h 2179538"/>
                <a:gd name="connsiteX11" fmla="*/ 807702 w 1981249"/>
                <a:gd name="connsiteY11" fmla="*/ 1791849 h 2179538"/>
                <a:gd name="connsiteX12" fmla="*/ 463725 w 1981249"/>
                <a:gd name="connsiteY12" fmla="*/ 1593254 h 2179538"/>
                <a:gd name="connsiteX13" fmla="*/ 143951 w 1981249"/>
                <a:gd name="connsiteY13" fmla="*/ 1689628 h 2179538"/>
                <a:gd name="connsiteX14" fmla="*/ 26285 w 1981249"/>
                <a:gd name="connsiteY14" fmla="*/ 1485826 h 2179538"/>
                <a:gd name="connsiteX15" fmla="*/ 269635 w 1981249"/>
                <a:gd name="connsiteY15" fmla="*/ 1257080 h 2179538"/>
                <a:gd name="connsiteX16" fmla="*/ 269635 w 1981249"/>
                <a:gd name="connsiteY16" fmla="*/ 859890 h 2179538"/>
                <a:gd name="connsiteX17" fmla="*/ 26285 w 1981249"/>
                <a:gd name="connsiteY17" fmla="*/ 631144 h 2179538"/>
                <a:gd name="connsiteX18" fmla="*/ 143951 w 1981249"/>
                <a:gd name="connsiteY18" fmla="*/ 427342 h 2179538"/>
                <a:gd name="connsiteX19" fmla="*/ 463725 w 1981249"/>
                <a:gd name="connsiteY19" fmla="*/ 523716 h 2179538"/>
                <a:gd name="connsiteX20" fmla="*/ 807702 w 1981249"/>
                <a:gd name="connsiteY20" fmla="*/ 325121 h 2179538"/>
                <a:gd name="connsiteX21" fmla="*/ 884127 w 1981249"/>
                <a:gd name="connsiteY21" fmla="*/ 1 h 2179538"/>
                <a:gd name="connsiteX22" fmla="*/ 1119457 w 1981249"/>
                <a:gd name="connsiteY22" fmla="*/ 1 h 2179538"/>
                <a:gd name="connsiteX23" fmla="*/ 1195882 w 1981249"/>
                <a:gd name="connsiteY23" fmla="*/ 325121 h 2179538"/>
                <a:gd name="connsiteX24" fmla="*/ 1539859 w 1981249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23716 h 2179538"/>
                <a:gd name="connsiteX1" fmla="*/ 1859633 w 2003583"/>
                <a:gd name="connsiteY1" fmla="*/ 427342 h 2179538"/>
                <a:gd name="connsiteX2" fmla="*/ 1977299 w 2003583"/>
                <a:gd name="connsiteY2" fmla="*/ 631144 h 2179538"/>
                <a:gd name="connsiteX3" fmla="*/ 1733949 w 2003583"/>
                <a:gd name="connsiteY3" fmla="*/ 859890 h 2179538"/>
                <a:gd name="connsiteX4" fmla="*/ 1733949 w 2003583"/>
                <a:gd name="connsiteY4" fmla="*/ 1257080 h 2179538"/>
                <a:gd name="connsiteX5" fmla="*/ 1977299 w 2003583"/>
                <a:gd name="connsiteY5" fmla="*/ 1485826 h 2179538"/>
                <a:gd name="connsiteX6" fmla="*/ 1859633 w 2003583"/>
                <a:gd name="connsiteY6" fmla="*/ 1689628 h 2179538"/>
                <a:gd name="connsiteX7" fmla="*/ 1539859 w 2003583"/>
                <a:gd name="connsiteY7" fmla="*/ 1593254 h 2179538"/>
                <a:gd name="connsiteX8" fmla="*/ 1195882 w 2003583"/>
                <a:gd name="connsiteY8" fmla="*/ 1791849 h 2179538"/>
                <a:gd name="connsiteX9" fmla="*/ 1119457 w 2003583"/>
                <a:gd name="connsiteY9" fmla="*/ 2116969 h 2179538"/>
                <a:gd name="connsiteX10" fmla="*/ 884127 w 2003583"/>
                <a:gd name="connsiteY10" fmla="*/ 2116969 h 2179538"/>
                <a:gd name="connsiteX11" fmla="*/ 807702 w 2003583"/>
                <a:gd name="connsiteY11" fmla="*/ 1791849 h 2179538"/>
                <a:gd name="connsiteX12" fmla="*/ 463725 w 2003583"/>
                <a:gd name="connsiteY12" fmla="*/ 1593254 h 2179538"/>
                <a:gd name="connsiteX13" fmla="*/ 143951 w 2003583"/>
                <a:gd name="connsiteY13" fmla="*/ 1689628 h 2179538"/>
                <a:gd name="connsiteX14" fmla="*/ 26285 w 2003583"/>
                <a:gd name="connsiteY14" fmla="*/ 1485826 h 2179538"/>
                <a:gd name="connsiteX15" fmla="*/ 269635 w 2003583"/>
                <a:gd name="connsiteY15" fmla="*/ 1257080 h 2179538"/>
                <a:gd name="connsiteX16" fmla="*/ 269635 w 2003583"/>
                <a:gd name="connsiteY16" fmla="*/ 859890 h 2179538"/>
                <a:gd name="connsiteX17" fmla="*/ 26285 w 2003583"/>
                <a:gd name="connsiteY17" fmla="*/ 631144 h 2179538"/>
                <a:gd name="connsiteX18" fmla="*/ 143951 w 2003583"/>
                <a:gd name="connsiteY18" fmla="*/ 427342 h 2179538"/>
                <a:gd name="connsiteX19" fmla="*/ 463725 w 2003583"/>
                <a:gd name="connsiteY19" fmla="*/ 523716 h 2179538"/>
                <a:gd name="connsiteX20" fmla="*/ 807702 w 2003583"/>
                <a:gd name="connsiteY20" fmla="*/ 325121 h 2179538"/>
                <a:gd name="connsiteX21" fmla="*/ 884127 w 2003583"/>
                <a:gd name="connsiteY21" fmla="*/ 1 h 2179538"/>
                <a:gd name="connsiteX22" fmla="*/ 1119457 w 2003583"/>
                <a:gd name="connsiteY22" fmla="*/ 1 h 2179538"/>
                <a:gd name="connsiteX23" fmla="*/ 1195882 w 2003583"/>
                <a:gd name="connsiteY23" fmla="*/ 325121 h 2179538"/>
                <a:gd name="connsiteX24" fmla="*/ 1539859 w 2003583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64355 h 2220177"/>
                <a:gd name="connsiteX1" fmla="*/ 1859633 w 2003583"/>
                <a:gd name="connsiteY1" fmla="*/ 467981 h 2220177"/>
                <a:gd name="connsiteX2" fmla="*/ 1977299 w 2003583"/>
                <a:gd name="connsiteY2" fmla="*/ 671783 h 2220177"/>
                <a:gd name="connsiteX3" fmla="*/ 1733949 w 2003583"/>
                <a:gd name="connsiteY3" fmla="*/ 900529 h 2220177"/>
                <a:gd name="connsiteX4" fmla="*/ 1733949 w 2003583"/>
                <a:gd name="connsiteY4" fmla="*/ 1297719 h 2220177"/>
                <a:gd name="connsiteX5" fmla="*/ 1977299 w 2003583"/>
                <a:gd name="connsiteY5" fmla="*/ 1526465 h 2220177"/>
                <a:gd name="connsiteX6" fmla="*/ 1859633 w 2003583"/>
                <a:gd name="connsiteY6" fmla="*/ 1730267 h 2220177"/>
                <a:gd name="connsiteX7" fmla="*/ 1539859 w 2003583"/>
                <a:gd name="connsiteY7" fmla="*/ 1633893 h 2220177"/>
                <a:gd name="connsiteX8" fmla="*/ 1195882 w 2003583"/>
                <a:gd name="connsiteY8" fmla="*/ 1832488 h 2220177"/>
                <a:gd name="connsiteX9" fmla="*/ 1119457 w 2003583"/>
                <a:gd name="connsiteY9" fmla="*/ 2157608 h 2220177"/>
                <a:gd name="connsiteX10" fmla="*/ 884127 w 2003583"/>
                <a:gd name="connsiteY10" fmla="*/ 2157608 h 2220177"/>
                <a:gd name="connsiteX11" fmla="*/ 807702 w 2003583"/>
                <a:gd name="connsiteY11" fmla="*/ 1832488 h 2220177"/>
                <a:gd name="connsiteX12" fmla="*/ 463725 w 2003583"/>
                <a:gd name="connsiteY12" fmla="*/ 1633893 h 2220177"/>
                <a:gd name="connsiteX13" fmla="*/ 143951 w 2003583"/>
                <a:gd name="connsiteY13" fmla="*/ 1730267 h 2220177"/>
                <a:gd name="connsiteX14" fmla="*/ 26285 w 2003583"/>
                <a:gd name="connsiteY14" fmla="*/ 1526465 h 2220177"/>
                <a:gd name="connsiteX15" fmla="*/ 269635 w 2003583"/>
                <a:gd name="connsiteY15" fmla="*/ 1297719 h 2220177"/>
                <a:gd name="connsiteX16" fmla="*/ 269635 w 2003583"/>
                <a:gd name="connsiteY16" fmla="*/ 900529 h 2220177"/>
                <a:gd name="connsiteX17" fmla="*/ 26285 w 2003583"/>
                <a:gd name="connsiteY17" fmla="*/ 671783 h 2220177"/>
                <a:gd name="connsiteX18" fmla="*/ 143951 w 2003583"/>
                <a:gd name="connsiteY18" fmla="*/ 467981 h 2220177"/>
                <a:gd name="connsiteX19" fmla="*/ 463725 w 2003583"/>
                <a:gd name="connsiteY19" fmla="*/ 564355 h 2220177"/>
                <a:gd name="connsiteX20" fmla="*/ 807702 w 2003583"/>
                <a:gd name="connsiteY20" fmla="*/ 365760 h 2220177"/>
                <a:gd name="connsiteX21" fmla="*/ 884127 w 2003583"/>
                <a:gd name="connsiteY21" fmla="*/ 40640 h 2220177"/>
                <a:gd name="connsiteX22" fmla="*/ 1119457 w 2003583"/>
                <a:gd name="connsiteY22" fmla="*/ 40640 h 2220177"/>
                <a:gd name="connsiteX23" fmla="*/ 1195882 w 2003583"/>
                <a:gd name="connsiteY23" fmla="*/ 365760 h 2220177"/>
                <a:gd name="connsiteX24" fmla="*/ 1539859 w 2003583"/>
                <a:gd name="connsiteY24" fmla="*/ 564355 h 222017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15989 w 2003583"/>
                <a:gd name="connsiteY1" fmla="*/ 481182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25306"/>
                <a:gd name="connsiteX1" fmla="*/ 1815989 w 2003583"/>
                <a:gd name="connsiteY1" fmla="*/ 481182 h 2225306"/>
                <a:gd name="connsiteX2" fmla="*/ 1977299 w 2003583"/>
                <a:gd name="connsiteY2" fmla="*/ 693713 h 2225306"/>
                <a:gd name="connsiteX3" fmla="*/ 1733949 w 2003583"/>
                <a:gd name="connsiteY3" fmla="*/ 922459 h 2225306"/>
                <a:gd name="connsiteX4" fmla="*/ 1733949 w 2003583"/>
                <a:gd name="connsiteY4" fmla="*/ 1319649 h 2225306"/>
                <a:gd name="connsiteX5" fmla="*/ 1977299 w 2003583"/>
                <a:gd name="connsiteY5" fmla="*/ 1548395 h 2225306"/>
                <a:gd name="connsiteX6" fmla="*/ 1859633 w 2003583"/>
                <a:gd name="connsiteY6" fmla="*/ 1752197 h 2225306"/>
                <a:gd name="connsiteX7" fmla="*/ 1539859 w 2003583"/>
                <a:gd name="connsiteY7" fmla="*/ 1655823 h 2225306"/>
                <a:gd name="connsiteX8" fmla="*/ 1195882 w 2003583"/>
                <a:gd name="connsiteY8" fmla="*/ 1854418 h 2225306"/>
                <a:gd name="connsiteX9" fmla="*/ 1119457 w 2003583"/>
                <a:gd name="connsiteY9" fmla="*/ 2179538 h 2225306"/>
                <a:gd name="connsiteX10" fmla="*/ 849212 w 2003583"/>
                <a:gd name="connsiteY10" fmla="*/ 2188266 h 2225306"/>
                <a:gd name="connsiteX11" fmla="*/ 807702 w 2003583"/>
                <a:gd name="connsiteY11" fmla="*/ 1854418 h 2225306"/>
                <a:gd name="connsiteX12" fmla="*/ 463725 w 2003583"/>
                <a:gd name="connsiteY12" fmla="*/ 1655823 h 2225306"/>
                <a:gd name="connsiteX13" fmla="*/ 143951 w 2003583"/>
                <a:gd name="connsiteY13" fmla="*/ 1752197 h 2225306"/>
                <a:gd name="connsiteX14" fmla="*/ 26285 w 2003583"/>
                <a:gd name="connsiteY14" fmla="*/ 1548395 h 2225306"/>
                <a:gd name="connsiteX15" fmla="*/ 269635 w 2003583"/>
                <a:gd name="connsiteY15" fmla="*/ 1319649 h 2225306"/>
                <a:gd name="connsiteX16" fmla="*/ 269635 w 2003583"/>
                <a:gd name="connsiteY16" fmla="*/ 922459 h 2225306"/>
                <a:gd name="connsiteX17" fmla="*/ 26285 w 2003583"/>
                <a:gd name="connsiteY17" fmla="*/ 693713 h 2225306"/>
                <a:gd name="connsiteX18" fmla="*/ 143951 w 2003583"/>
                <a:gd name="connsiteY18" fmla="*/ 489911 h 2225306"/>
                <a:gd name="connsiteX19" fmla="*/ 463725 w 2003583"/>
                <a:gd name="connsiteY19" fmla="*/ 586285 h 2225306"/>
                <a:gd name="connsiteX20" fmla="*/ 807702 w 2003583"/>
                <a:gd name="connsiteY20" fmla="*/ 387690 h 2225306"/>
                <a:gd name="connsiteX21" fmla="*/ 884127 w 2003583"/>
                <a:gd name="connsiteY21" fmla="*/ 62570 h 2225306"/>
                <a:gd name="connsiteX22" fmla="*/ 1119457 w 2003583"/>
                <a:gd name="connsiteY22" fmla="*/ 62570 h 2225306"/>
                <a:gd name="connsiteX23" fmla="*/ 1195882 w 2003583"/>
                <a:gd name="connsiteY23" fmla="*/ 387690 h 2225306"/>
                <a:gd name="connsiteX24" fmla="*/ 1539859 w 2003583"/>
                <a:gd name="connsiteY24" fmla="*/ 586285 h 2225306"/>
                <a:gd name="connsiteX0" fmla="*/ 1551437 w 2015161"/>
                <a:gd name="connsiteY0" fmla="*/ 586285 h 2225304"/>
                <a:gd name="connsiteX1" fmla="*/ 1827567 w 2015161"/>
                <a:gd name="connsiteY1" fmla="*/ 481182 h 2225304"/>
                <a:gd name="connsiteX2" fmla="*/ 1988877 w 2015161"/>
                <a:gd name="connsiteY2" fmla="*/ 693713 h 2225304"/>
                <a:gd name="connsiteX3" fmla="*/ 1745527 w 2015161"/>
                <a:gd name="connsiteY3" fmla="*/ 922459 h 2225304"/>
                <a:gd name="connsiteX4" fmla="*/ 1745527 w 2015161"/>
                <a:gd name="connsiteY4" fmla="*/ 1319649 h 2225304"/>
                <a:gd name="connsiteX5" fmla="*/ 1988877 w 2015161"/>
                <a:gd name="connsiteY5" fmla="*/ 1548395 h 2225304"/>
                <a:gd name="connsiteX6" fmla="*/ 1871211 w 2015161"/>
                <a:gd name="connsiteY6" fmla="*/ 1752197 h 2225304"/>
                <a:gd name="connsiteX7" fmla="*/ 1551437 w 2015161"/>
                <a:gd name="connsiteY7" fmla="*/ 1655823 h 2225304"/>
                <a:gd name="connsiteX8" fmla="*/ 1207460 w 2015161"/>
                <a:gd name="connsiteY8" fmla="*/ 1854418 h 2225304"/>
                <a:gd name="connsiteX9" fmla="*/ 1131035 w 2015161"/>
                <a:gd name="connsiteY9" fmla="*/ 2179538 h 2225304"/>
                <a:gd name="connsiteX10" fmla="*/ 860790 w 2015161"/>
                <a:gd name="connsiteY10" fmla="*/ 2188266 h 2225304"/>
                <a:gd name="connsiteX11" fmla="*/ 819280 w 2015161"/>
                <a:gd name="connsiteY11" fmla="*/ 1854418 h 2225304"/>
                <a:gd name="connsiteX12" fmla="*/ 475303 w 2015161"/>
                <a:gd name="connsiteY12" fmla="*/ 1655823 h 2225304"/>
                <a:gd name="connsiteX13" fmla="*/ 155529 w 2015161"/>
                <a:gd name="connsiteY13" fmla="*/ 1752197 h 2225304"/>
                <a:gd name="connsiteX14" fmla="*/ 2948 w 2015161"/>
                <a:gd name="connsiteY14" fmla="*/ 1522210 h 2225304"/>
                <a:gd name="connsiteX15" fmla="*/ 281213 w 2015161"/>
                <a:gd name="connsiteY15" fmla="*/ 1319649 h 2225304"/>
                <a:gd name="connsiteX16" fmla="*/ 281213 w 2015161"/>
                <a:gd name="connsiteY16" fmla="*/ 922459 h 2225304"/>
                <a:gd name="connsiteX17" fmla="*/ 37863 w 2015161"/>
                <a:gd name="connsiteY17" fmla="*/ 693713 h 2225304"/>
                <a:gd name="connsiteX18" fmla="*/ 155529 w 2015161"/>
                <a:gd name="connsiteY18" fmla="*/ 489911 h 2225304"/>
                <a:gd name="connsiteX19" fmla="*/ 475303 w 2015161"/>
                <a:gd name="connsiteY19" fmla="*/ 586285 h 2225304"/>
                <a:gd name="connsiteX20" fmla="*/ 819280 w 2015161"/>
                <a:gd name="connsiteY20" fmla="*/ 387690 h 2225304"/>
                <a:gd name="connsiteX21" fmla="*/ 895705 w 2015161"/>
                <a:gd name="connsiteY21" fmla="*/ 62570 h 2225304"/>
                <a:gd name="connsiteX22" fmla="*/ 1131035 w 2015161"/>
                <a:gd name="connsiteY22" fmla="*/ 62570 h 2225304"/>
                <a:gd name="connsiteX23" fmla="*/ 1207460 w 2015161"/>
                <a:gd name="connsiteY23" fmla="*/ 387690 h 2225304"/>
                <a:gd name="connsiteX24" fmla="*/ 1551437 w 2015161"/>
                <a:gd name="connsiteY24" fmla="*/ 586285 h 2225304"/>
                <a:gd name="connsiteX0" fmla="*/ 1551439 w 2015163"/>
                <a:gd name="connsiteY0" fmla="*/ 586285 h 2225306"/>
                <a:gd name="connsiteX1" fmla="*/ 1827569 w 2015163"/>
                <a:gd name="connsiteY1" fmla="*/ 481182 h 2225306"/>
                <a:gd name="connsiteX2" fmla="*/ 1988879 w 2015163"/>
                <a:gd name="connsiteY2" fmla="*/ 693713 h 2225306"/>
                <a:gd name="connsiteX3" fmla="*/ 1745529 w 2015163"/>
                <a:gd name="connsiteY3" fmla="*/ 922459 h 2225306"/>
                <a:gd name="connsiteX4" fmla="*/ 1745529 w 2015163"/>
                <a:gd name="connsiteY4" fmla="*/ 1319649 h 2225306"/>
                <a:gd name="connsiteX5" fmla="*/ 1988879 w 2015163"/>
                <a:gd name="connsiteY5" fmla="*/ 1548395 h 2225306"/>
                <a:gd name="connsiteX6" fmla="*/ 1871213 w 2015163"/>
                <a:gd name="connsiteY6" fmla="*/ 1752197 h 2225306"/>
                <a:gd name="connsiteX7" fmla="*/ 1551439 w 2015163"/>
                <a:gd name="connsiteY7" fmla="*/ 1655823 h 2225306"/>
                <a:gd name="connsiteX8" fmla="*/ 1207462 w 2015163"/>
                <a:gd name="connsiteY8" fmla="*/ 1854418 h 2225306"/>
                <a:gd name="connsiteX9" fmla="*/ 1131037 w 2015163"/>
                <a:gd name="connsiteY9" fmla="*/ 2179538 h 2225306"/>
                <a:gd name="connsiteX10" fmla="*/ 860792 w 2015163"/>
                <a:gd name="connsiteY10" fmla="*/ 2188266 h 2225306"/>
                <a:gd name="connsiteX11" fmla="*/ 819282 w 2015163"/>
                <a:gd name="connsiteY11" fmla="*/ 1854418 h 2225306"/>
                <a:gd name="connsiteX12" fmla="*/ 475305 w 2015163"/>
                <a:gd name="connsiteY12" fmla="*/ 1655823 h 2225306"/>
                <a:gd name="connsiteX13" fmla="*/ 155531 w 2015163"/>
                <a:gd name="connsiteY13" fmla="*/ 1752197 h 2225306"/>
                <a:gd name="connsiteX14" fmla="*/ 2950 w 2015163"/>
                <a:gd name="connsiteY14" fmla="*/ 1522210 h 2225306"/>
                <a:gd name="connsiteX15" fmla="*/ 281215 w 2015163"/>
                <a:gd name="connsiteY15" fmla="*/ 1319649 h 2225306"/>
                <a:gd name="connsiteX16" fmla="*/ 281215 w 2015163"/>
                <a:gd name="connsiteY16" fmla="*/ 922459 h 2225306"/>
                <a:gd name="connsiteX17" fmla="*/ 37865 w 2015163"/>
                <a:gd name="connsiteY17" fmla="*/ 693713 h 2225306"/>
                <a:gd name="connsiteX18" fmla="*/ 155531 w 2015163"/>
                <a:gd name="connsiteY18" fmla="*/ 463725 h 2225306"/>
                <a:gd name="connsiteX19" fmla="*/ 475305 w 2015163"/>
                <a:gd name="connsiteY19" fmla="*/ 586285 h 2225306"/>
                <a:gd name="connsiteX20" fmla="*/ 819282 w 2015163"/>
                <a:gd name="connsiteY20" fmla="*/ 387690 h 2225306"/>
                <a:gd name="connsiteX21" fmla="*/ 895707 w 2015163"/>
                <a:gd name="connsiteY21" fmla="*/ 62570 h 2225306"/>
                <a:gd name="connsiteX22" fmla="*/ 1131037 w 2015163"/>
                <a:gd name="connsiteY22" fmla="*/ 62570 h 2225306"/>
                <a:gd name="connsiteX23" fmla="*/ 1207462 w 2015163"/>
                <a:gd name="connsiteY23" fmla="*/ 387690 h 2225306"/>
                <a:gd name="connsiteX24" fmla="*/ 1551439 w 2015163"/>
                <a:gd name="connsiteY24" fmla="*/ 586285 h 2225306"/>
                <a:gd name="connsiteX0" fmla="*/ 1551439 w 2015163"/>
                <a:gd name="connsiteY0" fmla="*/ 575030 h 2214049"/>
                <a:gd name="connsiteX1" fmla="*/ 1827569 w 2015163"/>
                <a:gd name="connsiteY1" fmla="*/ 469927 h 2214049"/>
                <a:gd name="connsiteX2" fmla="*/ 1988879 w 2015163"/>
                <a:gd name="connsiteY2" fmla="*/ 682458 h 2214049"/>
                <a:gd name="connsiteX3" fmla="*/ 1745529 w 2015163"/>
                <a:gd name="connsiteY3" fmla="*/ 911204 h 2214049"/>
                <a:gd name="connsiteX4" fmla="*/ 1745529 w 2015163"/>
                <a:gd name="connsiteY4" fmla="*/ 1308394 h 2214049"/>
                <a:gd name="connsiteX5" fmla="*/ 1988879 w 2015163"/>
                <a:gd name="connsiteY5" fmla="*/ 1537140 h 2214049"/>
                <a:gd name="connsiteX6" fmla="*/ 1871213 w 2015163"/>
                <a:gd name="connsiteY6" fmla="*/ 1740942 h 2214049"/>
                <a:gd name="connsiteX7" fmla="*/ 1551439 w 2015163"/>
                <a:gd name="connsiteY7" fmla="*/ 1644568 h 2214049"/>
                <a:gd name="connsiteX8" fmla="*/ 1207462 w 2015163"/>
                <a:gd name="connsiteY8" fmla="*/ 1843163 h 2214049"/>
                <a:gd name="connsiteX9" fmla="*/ 1131037 w 2015163"/>
                <a:gd name="connsiteY9" fmla="*/ 2168283 h 2214049"/>
                <a:gd name="connsiteX10" fmla="*/ 860792 w 2015163"/>
                <a:gd name="connsiteY10" fmla="*/ 2177011 h 2214049"/>
                <a:gd name="connsiteX11" fmla="*/ 819282 w 2015163"/>
                <a:gd name="connsiteY11" fmla="*/ 1843163 h 2214049"/>
                <a:gd name="connsiteX12" fmla="*/ 475305 w 2015163"/>
                <a:gd name="connsiteY12" fmla="*/ 1644568 h 2214049"/>
                <a:gd name="connsiteX13" fmla="*/ 155531 w 2015163"/>
                <a:gd name="connsiteY13" fmla="*/ 1740942 h 2214049"/>
                <a:gd name="connsiteX14" fmla="*/ 2950 w 2015163"/>
                <a:gd name="connsiteY14" fmla="*/ 1510955 h 2214049"/>
                <a:gd name="connsiteX15" fmla="*/ 281215 w 2015163"/>
                <a:gd name="connsiteY15" fmla="*/ 1308394 h 2214049"/>
                <a:gd name="connsiteX16" fmla="*/ 281215 w 2015163"/>
                <a:gd name="connsiteY16" fmla="*/ 911204 h 2214049"/>
                <a:gd name="connsiteX17" fmla="*/ 37865 w 2015163"/>
                <a:gd name="connsiteY17" fmla="*/ 682458 h 2214049"/>
                <a:gd name="connsiteX18" fmla="*/ 155531 w 2015163"/>
                <a:gd name="connsiteY18" fmla="*/ 452470 h 2214049"/>
                <a:gd name="connsiteX19" fmla="*/ 475305 w 2015163"/>
                <a:gd name="connsiteY19" fmla="*/ 575030 h 2214049"/>
                <a:gd name="connsiteX20" fmla="*/ 819282 w 2015163"/>
                <a:gd name="connsiteY20" fmla="*/ 376435 h 2214049"/>
                <a:gd name="connsiteX21" fmla="*/ 895707 w 2015163"/>
                <a:gd name="connsiteY21" fmla="*/ 51315 h 2214049"/>
                <a:gd name="connsiteX22" fmla="*/ 1165952 w 2015163"/>
                <a:gd name="connsiteY22" fmla="*/ 33857 h 2214049"/>
                <a:gd name="connsiteX23" fmla="*/ 1207462 w 2015163"/>
                <a:gd name="connsiteY23" fmla="*/ 376435 h 2214049"/>
                <a:gd name="connsiteX24" fmla="*/ 1551439 w 2015163"/>
                <a:gd name="connsiteY24" fmla="*/ 575030 h 2214049"/>
                <a:gd name="connsiteX0" fmla="*/ 1551439 w 2015163"/>
                <a:gd name="connsiteY0" fmla="*/ 575028 h 2214049"/>
                <a:gd name="connsiteX1" fmla="*/ 1810111 w 2015163"/>
                <a:gd name="connsiteY1" fmla="*/ 443740 h 2214049"/>
                <a:gd name="connsiteX2" fmla="*/ 1988879 w 2015163"/>
                <a:gd name="connsiteY2" fmla="*/ 682456 h 2214049"/>
                <a:gd name="connsiteX3" fmla="*/ 1745529 w 2015163"/>
                <a:gd name="connsiteY3" fmla="*/ 911202 h 2214049"/>
                <a:gd name="connsiteX4" fmla="*/ 1745529 w 2015163"/>
                <a:gd name="connsiteY4" fmla="*/ 1308392 h 2214049"/>
                <a:gd name="connsiteX5" fmla="*/ 1988879 w 2015163"/>
                <a:gd name="connsiteY5" fmla="*/ 1537138 h 2214049"/>
                <a:gd name="connsiteX6" fmla="*/ 1871213 w 2015163"/>
                <a:gd name="connsiteY6" fmla="*/ 1740940 h 2214049"/>
                <a:gd name="connsiteX7" fmla="*/ 1551439 w 2015163"/>
                <a:gd name="connsiteY7" fmla="*/ 1644566 h 2214049"/>
                <a:gd name="connsiteX8" fmla="*/ 1207462 w 2015163"/>
                <a:gd name="connsiteY8" fmla="*/ 1843161 h 2214049"/>
                <a:gd name="connsiteX9" fmla="*/ 1131037 w 2015163"/>
                <a:gd name="connsiteY9" fmla="*/ 2168281 h 2214049"/>
                <a:gd name="connsiteX10" fmla="*/ 860792 w 2015163"/>
                <a:gd name="connsiteY10" fmla="*/ 2177009 h 2214049"/>
                <a:gd name="connsiteX11" fmla="*/ 819282 w 2015163"/>
                <a:gd name="connsiteY11" fmla="*/ 1843161 h 2214049"/>
                <a:gd name="connsiteX12" fmla="*/ 475305 w 2015163"/>
                <a:gd name="connsiteY12" fmla="*/ 1644566 h 2214049"/>
                <a:gd name="connsiteX13" fmla="*/ 155531 w 2015163"/>
                <a:gd name="connsiteY13" fmla="*/ 1740940 h 2214049"/>
                <a:gd name="connsiteX14" fmla="*/ 2950 w 2015163"/>
                <a:gd name="connsiteY14" fmla="*/ 1510953 h 2214049"/>
                <a:gd name="connsiteX15" fmla="*/ 281215 w 2015163"/>
                <a:gd name="connsiteY15" fmla="*/ 1308392 h 2214049"/>
                <a:gd name="connsiteX16" fmla="*/ 281215 w 2015163"/>
                <a:gd name="connsiteY16" fmla="*/ 911202 h 2214049"/>
                <a:gd name="connsiteX17" fmla="*/ 37865 w 2015163"/>
                <a:gd name="connsiteY17" fmla="*/ 682456 h 2214049"/>
                <a:gd name="connsiteX18" fmla="*/ 155531 w 2015163"/>
                <a:gd name="connsiteY18" fmla="*/ 452468 h 2214049"/>
                <a:gd name="connsiteX19" fmla="*/ 475305 w 2015163"/>
                <a:gd name="connsiteY19" fmla="*/ 575028 h 2214049"/>
                <a:gd name="connsiteX20" fmla="*/ 819282 w 2015163"/>
                <a:gd name="connsiteY20" fmla="*/ 376433 h 2214049"/>
                <a:gd name="connsiteX21" fmla="*/ 895707 w 2015163"/>
                <a:gd name="connsiteY21" fmla="*/ 51313 h 2214049"/>
                <a:gd name="connsiteX22" fmla="*/ 1165952 w 2015163"/>
                <a:gd name="connsiteY22" fmla="*/ 33855 h 2214049"/>
                <a:gd name="connsiteX23" fmla="*/ 1207462 w 2015163"/>
                <a:gd name="connsiteY23" fmla="*/ 376433 h 2214049"/>
                <a:gd name="connsiteX24" fmla="*/ 1551439 w 2015163"/>
                <a:gd name="connsiteY24" fmla="*/ 575028 h 2214049"/>
                <a:gd name="connsiteX0" fmla="*/ 1551439 w 1990924"/>
                <a:gd name="connsiteY0" fmla="*/ 575028 h 2214047"/>
                <a:gd name="connsiteX1" fmla="*/ 1810111 w 1990924"/>
                <a:gd name="connsiteY1" fmla="*/ 443740 h 2214047"/>
                <a:gd name="connsiteX2" fmla="*/ 1988879 w 1990924"/>
                <a:gd name="connsiteY2" fmla="*/ 682456 h 2214047"/>
                <a:gd name="connsiteX3" fmla="*/ 1745529 w 1990924"/>
                <a:gd name="connsiteY3" fmla="*/ 911202 h 2214047"/>
                <a:gd name="connsiteX4" fmla="*/ 1745529 w 1990924"/>
                <a:gd name="connsiteY4" fmla="*/ 1308392 h 2214047"/>
                <a:gd name="connsiteX5" fmla="*/ 1988879 w 1990924"/>
                <a:gd name="connsiteY5" fmla="*/ 1537138 h 2214047"/>
                <a:gd name="connsiteX6" fmla="*/ 1845026 w 1990924"/>
                <a:gd name="connsiteY6" fmla="*/ 1775854 h 2214047"/>
                <a:gd name="connsiteX7" fmla="*/ 1551439 w 1990924"/>
                <a:gd name="connsiteY7" fmla="*/ 1644566 h 2214047"/>
                <a:gd name="connsiteX8" fmla="*/ 1207462 w 1990924"/>
                <a:gd name="connsiteY8" fmla="*/ 1843161 h 2214047"/>
                <a:gd name="connsiteX9" fmla="*/ 1131037 w 1990924"/>
                <a:gd name="connsiteY9" fmla="*/ 2168281 h 2214047"/>
                <a:gd name="connsiteX10" fmla="*/ 860792 w 1990924"/>
                <a:gd name="connsiteY10" fmla="*/ 2177009 h 2214047"/>
                <a:gd name="connsiteX11" fmla="*/ 819282 w 1990924"/>
                <a:gd name="connsiteY11" fmla="*/ 1843161 h 2214047"/>
                <a:gd name="connsiteX12" fmla="*/ 475305 w 1990924"/>
                <a:gd name="connsiteY12" fmla="*/ 1644566 h 2214047"/>
                <a:gd name="connsiteX13" fmla="*/ 155531 w 1990924"/>
                <a:gd name="connsiteY13" fmla="*/ 1740940 h 2214047"/>
                <a:gd name="connsiteX14" fmla="*/ 2950 w 1990924"/>
                <a:gd name="connsiteY14" fmla="*/ 1510953 h 2214047"/>
                <a:gd name="connsiteX15" fmla="*/ 281215 w 1990924"/>
                <a:gd name="connsiteY15" fmla="*/ 1308392 h 2214047"/>
                <a:gd name="connsiteX16" fmla="*/ 281215 w 1990924"/>
                <a:gd name="connsiteY16" fmla="*/ 911202 h 2214047"/>
                <a:gd name="connsiteX17" fmla="*/ 37865 w 1990924"/>
                <a:gd name="connsiteY17" fmla="*/ 682456 h 2214047"/>
                <a:gd name="connsiteX18" fmla="*/ 155531 w 1990924"/>
                <a:gd name="connsiteY18" fmla="*/ 452468 h 2214047"/>
                <a:gd name="connsiteX19" fmla="*/ 475305 w 1990924"/>
                <a:gd name="connsiteY19" fmla="*/ 575028 h 2214047"/>
                <a:gd name="connsiteX20" fmla="*/ 819282 w 1990924"/>
                <a:gd name="connsiteY20" fmla="*/ 376433 h 2214047"/>
                <a:gd name="connsiteX21" fmla="*/ 895707 w 1990924"/>
                <a:gd name="connsiteY21" fmla="*/ 51313 h 2214047"/>
                <a:gd name="connsiteX22" fmla="*/ 1165952 w 1990924"/>
                <a:gd name="connsiteY22" fmla="*/ 33855 h 2214047"/>
                <a:gd name="connsiteX23" fmla="*/ 1207462 w 1990924"/>
                <a:gd name="connsiteY23" fmla="*/ 376433 h 2214047"/>
                <a:gd name="connsiteX24" fmla="*/ 1551439 w 1990924"/>
                <a:gd name="connsiteY24" fmla="*/ 575028 h 22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25400">
              <a:solidFill>
                <a:srgbClr val="697DA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椭圆 31"/>
            <p:cNvSpPr/>
            <p:nvPr/>
          </p:nvSpPr>
          <p:spPr>
            <a:xfrm>
              <a:off x="5549224" y="4295444"/>
              <a:ext cx="118928" cy="1083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组合 119"/>
          <p:cNvGrpSpPr/>
          <p:nvPr/>
        </p:nvGrpSpPr>
        <p:grpSpPr>
          <a:xfrm rot="20595534" flipH="1">
            <a:off x="3531723" y="5693626"/>
            <a:ext cx="378773" cy="501909"/>
            <a:chOff x="6349289" y="689341"/>
            <a:chExt cx="240568" cy="318691"/>
          </a:xfrm>
        </p:grpSpPr>
        <p:grpSp>
          <p:nvGrpSpPr>
            <p:cNvPr id="10" name="组合 120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90" name="任意多边形 122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avLst/>
                <a:gdLst>
                  <a:gd name="connsiteX0" fmla="*/ 169694 w 579891"/>
                  <a:gd name="connsiteY0" fmla="*/ 674526 h 674526"/>
                  <a:gd name="connsiteX1" fmla="*/ 193757 w 579891"/>
                  <a:gd name="connsiteY1" fmla="*/ 421863 h 674526"/>
                  <a:gd name="connsiteX2" fmla="*/ 1252 w 579891"/>
                  <a:gd name="connsiteY2" fmla="*/ 241390 h 674526"/>
                  <a:gd name="connsiteX3" fmla="*/ 302041 w 579891"/>
                  <a:gd name="connsiteY3" fmla="*/ 758 h 674526"/>
                  <a:gd name="connsiteX4" fmla="*/ 578768 w 579891"/>
                  <a:gd name="connsiteY4" fmla="*/ 325611 h 674526"/>
                  <a:gd name="connsiteX5" fmla="*/ 398294 w 579891"/>
                  <a:gd name="connsiteY5" fmla="*/ 457958 h 674526"/>
                  <a:gd name="connsiteX6" fmla="*/ 362199 w 579891"/>
                  <a:gd name="connsiteY6" fmla="*/ 638432 h 674526"/>
                  <a:gd name="connsiteX7" fmla="*/ 193757 w 579891"/>
                  <a:gd name="connsiteY7" fmla="*/ 626400 h 674526"/>
                  <a:gd name="connsiteX0" fmla="*/ 168660 w 578857"/>
                  <a:gd name="connsiteY0" fmla="*/ 675267 h 675267"/>
                  <a:gd name="connsiteX1" fmla="*/ 192723 w 578857"/>
                  <a:gd name="connsiteY1" fmla="*/ 422604 h 675267"/>
                  <a:gd name="connsiteX2" fmla="*/ 218 w 578857"/>
                  <a:gd name="connsiteY2" fmla="*/ 242131 h 675267"/>
                  <a:gd name="connsiteX3" fmla="*/ 301007 w 578857"/>
                  <a:gd name="connsiteY3" fmla="*/ 1499 h 675267"/>
                  <a:gd name="connsiteX4" fmla="*/ 577734 w 578857"/>
                  <a:gd name="connsiteY4" fmla="*/ 326352 h 675267"/>
                  <a:gd name="connsiteX5" fmla="*/ 397260 w 578857"/>
                  <a:gd name="connsiteY5" fmla="*/ 458699 h 675267"/>
                  <a:gd name="connsiteX6" fmla="*/ 361165 w 578857"/>
                  <a:gd name="connsiteY6" fmla="*/ 639173 h 675267"/>
                  <a:gd name="connsiteX7" fmla="*/ 192723 w 578857"/>
                  <a:gd name="connsiteY7" fmla="*/ 627141 h 675267"/>
                  <a:gd name="connsiteX0" fmla="*/ 168660 w 580183"/>
                  <a:gd name="connsiteY0" fmla="*/ 675267 h 675267"/>
                  <a:gd name="connsiteX1" fmla="*/ 192723 w 580183"/>
                  <a:gd name="connsiteY1" fmla="*/ 422604 h 675267"/>
                  <a:gd name="connsiteX2" fmla="*/ 218 w 580183"/>
                  <a:gd name="connsiteY2" fmla="*/ 242131 h 675267"/>
                  <a:gd name="connsiteX3" fmla="*/ 301007 w 580183"/>
                  <a:gd name="connsiteY3" fmla="*/ 1499 h 675267"/>
                  <a:gd name="connsiteX4" fmla="*/ 577734 w 580183"/>
                  <a:gd name="connsiteY4" fmla="*/ 326352 h 675267"/>
                  <a:gd name="connsiteX5" fmla="*/ 397260 w 580183"/>
                  <a:gd name="connsiteY5" fmla="*/ 458699 h 675267"/>
                  <a:gd name="connsiteX6" fmla="*/ 361165 w 580183"/>
                  <a:gd name="connsiteY6" fmla="*/ 639173 h 675267"/>
                  <a:gd name="connsiteX7" fmla="*/ 192723 w 580183"/>
                  <a:gd name="connsiteY7" fmla="*/ 627141 h 675267"/>
                  <a:gd name="connsiteX0" fmla="*/ 168726 w 580936"/>
                  <a:gd name="connsiteY0" fmla="*/ 675267 h 675267"/>
                  <a:gd name="connsiteX1" fmla="*/ 192789 w 580936"/>
                  <a:gd name="connsiteY1" fmla="*/ 422604 h 675267"/>
                  <a:gd name="connsiteX2" fmla="*/ 284 w 580936"/>
                  <a:gd name="connsiteY2" fmla="*/ 242131 h 675267"/>
                  <a:gd name="connsiteX3" fmla="*/ 301073 w 580936"/>
                  <a:gd name="connsiteY3" fmla="*/ 1499 h 675267"/>
                  <a:gd name="connsiteX4" fmla="*/ 577800 w 580936"/>
                  <a:gd name="connsiteY4" fmla="*/ 326352 h 675267"/>
                  <a:gd name="connsiteX5" fmla="*/ 397326 w 580936"/>
                  <a:gd name="connsiteY5" fmla="*/ 458699 h 675267"/>
                  <a:gd name="connsiteX6" fmla="*/ 361231 w 580936"/>
                  <a:gd name="connsiteY6" fmla="*/ 639173 h 675267"/>
                  <a:gd name="connsiteX7" fmla="*/ 192789 w 580936"/>
                  <a:gd name="connsiteY7" fmla="*/ 627141 h 67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" name="任意多边形 123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avLst/>
                <a:gdLst>
                  <a:gd name="connsiteX0" fmla="*/ 0 w 173947"/>
                  <a:gd name="connsiteY0" fmla="*/ 2090 h 400785"/>
                  <a:gd name="connsiteX1" fmla="*/ 173346 w 173947"/>
                  <a:gd name="connsiteY1" fmla="*/ 23758 h 400785"/>
                  <a:gd name="connsiteX2" fmla="*/ 56337 w 173947"/>
                  <a:gd name="connsiteY2" fmla="*/ 28091 h 400785"/>
                  <a:gd name="connsiteX3" fmla="*/ 34669 w 173947"/>
                  <a:gd name="connsiteY3" fmla="*/ 400785 h 40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85" name="任意多边形 121"/>
            <p:cNvSpPr/>
            <p:nvPr/>
          </p:nvSpPr>
          <p:spPr>
            <a:xfrm>
              <a:off x="6385067" y="953531"/>
              <a:ext cx="82602" cy="54501"/>
            </a:xfrm>
            <a:custGeom>
              <a:avLst/>
              <a:gdLst>
                <a:gd name="connsiteX0" fmla="*/ 248 w 76868"/>
                <a:gd name="connsiteY0" fmla="*/ 393 h 59632"/>
                <a:gd name="connsiteX1" fmla="*/ 54325 w 76868"/>
                <a:gd name="connsiteY1" fmla="*/ 32348 h 59632"/>
                <a:gd name="connsiteX2" fmla="*/ 76448 w 76868"/>
                <a:gd name="connsiteY2" fmla="*/ 5309 h 59632"/>
                <a:gd name="connsiteX3" fmla="*/ 37119 w 76868"/>
                <a:gd name="connsiteY3" fmla="*/ 59387 h 59632"/>
                <a:gd name="connsiteX4" fmla="*/ 248 w 76868"/>
                <a:gd name="connsiteY4" fmla="*/ 393 h 59632"/>
                <a:gd name="connsiteX0" fmla="*/ 12434 w 89054"/>
                <a:gd name="connsiteY0" fmla="*/ 4 h 59773"/>
                <a:gd name="connsiteX1" fmla="*/ 66511 w 89054"/>
                <a:gd name="connsiteY1" fmla="*/ 31959 h 59773"/>
                <a:gd name="connsiteX2" fmla="*/ 88634 w 89054"/>
                <a:gd name="connsiteY2" fmla="*/ 4920 h 59773"/>
                <a:gd name="connsiteX3" fmla="*/ 49305 w 89054"/>
                <a:gd name="connsiteY3" fmla="*/ 58998 h 59773"/>
                <a:gd name="connsiteX4" fmla="*/ 2601 w 89054"/>
                <a:gd name="connsiteY4" fmla="*/ 34417 h 59773"/>
                <a:gd name="connsiteX5" fmla="*/ 12434 w 89054"/>
                <a:gd name="connsiteY5" fmla="*/ 4 h 59773"/>
                <a:gd name="connsiteX0" fmla="*/ 12434 w 89054"/>
                <a:gd name="connsiteY0" fmla="*/ 4 h 50472"/>
                <a:gd name="connsiteX1" fmla="*/ 66511 w 89054"/>
                <a:gd name="connsiteY1" fmla="*/ 31959 h 50472"/>
                <a:gd name="connsiteX2" fmla="*/ 88634 w 89054"/>
                <a:gd name="connsiteY2" fmla="*/ 4920 h 50472"/>
                <a:gd name="connsiteX3" fmla="*/ 56679 w 89054"/>
                <a:gd name="connsiteY3" fmla="*/ 49165 h 50472"/>
                <a:gd name="connsiteX4" fmla="*/ 2601 w 89054"/>
                <a:gd name="connsiteY4" fmla="*/ 34417 h 50472"/>
                <a:gd name="connsiteX5" fmla="*/ 12434 w 89054"/>
                <a:gd name="connsiteY5" fmla="*/ 4 h 50472"/>
                <a:gd name="connsiteX0" fmla="*/ 10471 w 87091"/>
                <a:gd name="connsiteY0" fmla="*/ 132 h 49570"/>
                <a:gd name="connsiteX1" fmla="*/ 64548 w 87091"/>
                <a:gd name="connsiteY1" fmla="*/ 32087 h 49570"/>
                <a:gd name="connsiteX2" fmla="*/ 86671 w 87091"/>
                <a:gd name="connsiteY2" fmla="*/ 5048 h 49570"/>
                <a:gd name="connsiteX3" fmla="*/ 54716 w 87091"/>
                <a:gd name="connsiteY3" fmla="*/ 49293 h 49570"/>
                <a:gd name="connsiteX4" fmla="*/ 3097 w 87091"/>
                <a:gd name="connsiteY4" fmla="*/ 22255 h 49570"/>
                <a:gd name="connsiteX5" fmla="*/ 10471 w 87091"/>
                <a:gd name="connsiteY5" fmla="*/ 132 h 49570"/>
                <a:gd name="connsiteX0" fmla="*/ 10471 w 87091"/>
                <a:gd name="connsiteY0" fmla="*/ 132 h 54436"/>
                <a:gd name="connsiteX1" fmla="*/ 64548 w 87091"/>
                <a:gd name="connsiteY1" fmla="*/ 32087 h 54436"/>
                <a:gd name="connsiteX2" fmla="*/ 86671 w 87091"/>
                <a:gd name="connsiteY2" fmla="*/ 5048 h 54436"/>
                <a:gd name="connsiteX3" fmla="*/ 59632 w 87091"/>
                <a:gd name="connsiteY3" fmla="*/ 54209 h 54436"/>
                <a:gd name="connsiteX4" fmla="*/ 3097 w 87091"/>
                <a:gd name="connsiteY4" fmla="*/ 22255 h 54436"/>
                <a:gd name="connsiteX5" fmla="*/ 10471 w 87091"/>
                <a:gd name="connsiteY5" fmla="*/ 132 h 54436"/>
                <a:gd name="connsiteX0" fmla="*/ 11326 w 92270"/>
                <a:gd name="connsiteY0" fmla="*/ 197 h 54501"/>
                <a:gd name="connsiteX1" fmla="*/ 85068 w 92270"/>
                <a:gd name="connsiteY1" fmla="*/ 34610 h 54501"/>
                <a:gd name="connsiteX2" fmla="*/ 87526 w 92270"/>
                <a:gd name="connsiteY2" fmla="*/ 5113 h 54501"/>
                <a:gd name="connsiteX3" fmla="*/ 60487 w 92270"/>
                <a:gd name="connsiteY3" fmla="*/ 54274 h 54501"/>
                <a:gd name="connsiteX4" fmla="*/ 3952 w 92270"/>
                <a:gd name="connsiteY4" fmla="*/ 22320 h 54501"/>
                <a:gd name="connsiteX5" fmla="*/ 11326 w 92270"/>
                <a:gd name="connsiteY5" fmla="*/ 197 h 54501"/>
                <a:gd name="connsiteX0" fmla="*/ 7096 w 88040"/>
                <a:gd name="connsiteY0" fmla="*/ 197 h 54501"/>
                <a:gd name="connsiteX1" fmla="*/ 80838 w 88040"/>
                <a:gd name="connsiteY1" fmla="*/ 34610 h 54501"/>
                <a:gd name="connsiteX2" fmla="*/ 83296 w 88040"/>
                <a:gd name="connsiteY2" fmla="*/ 5113 h 54501"/>
                <a:gd name="connsiteX3" fmla="*/ 56257 w 88040"/>
                <a:gd name="connsiteY3" fmla="*/ 54274 h 54501"/>
                <a:gd name="connsiteX4" fmla="*/ 7096 w 88040"/>
                <a:gd name="connsiteY4" fmla="*/ 22320 h 54501"/>
                <a:gd name="connsiteX5" fmla="*/ 7096 w 88040"/>
                <a:gd name="connsiteY5" fmla="*/ 197 h 54501"/>
                <a:gd name="connsiteX0" fmla="*/ 6579 w 84329"/>
                <a:gd name="connsiteY0" fmla="*/ 133 h 54437"/>
                <a:gd name="connsiteX1" fmla="*/ 72947 w 84329"/>
                <a:gd name="connsiteY1" fmla="*/ 32088 h 54437"/>
                <a:gd name="connsiteX2" fmla="*/ 82779 w 84329"/>
                <a:gd name="connsiteY2" fmla="*/ 5049 h 54437"/>
                <a:gd name="connsiteX3" fmla="*/ 55740 w 84329"/>
                <a:gd name="connsiteY3" fmla="*/ 54210 h 54437"/>
                <a:gd name="connsiteX4" fmla="*/ 6579 w 84329"/>
                <a:gd name="connsiteY4" fmla="*/ 22256 h 54437"/>
                <a:gd name="connsiteX5" fmla="*/ 6579 w 84329"/>
                <a:gd name="connsiteY5" fmla="*/ 133 h 54437"/>
                <a:gd name="connsiteX0" fmla="*/ 5902 w 82602"/>
                <a:gd name="connsiteY0" fmla="*/ 197 h 54501"/>
                <a:gd name="connsiteX1" fmla="*/ 62437 w 82602"/>
                <a:gd name="connsiteY1" fmla="*/ 34610 h 54501"/>
                <a:gd name="connsiteX2" fmla="*/ 82102 w 82602"/>
                <a:gd name="connsiteY2" fmla="*/ 5113 h 54501"/>
                <a:gd name="connsiteX3" fmla="*/ 55063 w 82602"/>
                <a:gd name="connsiteY3" fmla="*/ 54274 h 54501"/>
                <a:gd name="connsiteX4" fmla="*/ 5902 w 82602"/>
                <a:gd name="connsiteY4" fmla="*/ 22320 h 54501"/>
                <a:gd name="connsiteX5" fmla="*/ 5902 w 82602"/>
                <a:gd name="connsiteY5" fmla="*/ 197 h 5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02" h="54501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93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0785"/>
            <a:ext cx="3436400" cy="3437295"/>
          </a:xfrm>
          <a:prstGeom prst="rect">
            <a:avLst/>
          </a:prstGeom>
        </p:spPr>
      </p:pic>
      <p:grpSp>
        <p:nvGrpSpPr>
          <p:cNvPr id="11" name="组合 91"/>
          <p:cNvGrpSpPr/>
          <p:nvPr/>
        </p:nvGrpSpPr>
        <p:grpSpPr>
          <a:xfrm>
            <a:off x="518923" y="6366660"/>
            <a:ext cx="3424605" cy="117458"/>
            <a:chOff x="1717000" y="5597856"/>
            <a:chExt cx="4320000" cy="156725"/>
          </a:xfrm>
        </p:grpSpPr>
        <p:sp>
          <p:nvSpPr>
            <p:cNvPr id="99" name="任意多边形 92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0" name="任意多边形 93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" name="任意多边形 94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2" name="任意多边形 95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3" name="任意多边形 96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" name="组合 97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11" name="任意多边形 104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" name="任意多边形 105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" name="任意多边形 106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" name="任意多边形 107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" name="任意多边形 108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3" name="组合 98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6" name="任意多边形 99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" name="任意多边形 100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" name="任意多边形 101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" name="任意多边形 102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" name="任意多边形 103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3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END</a:t>
            </a: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en\Downloads\GAME PP\HA NOI\8_lt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" y="17762"/>
            <a:ext cx="11976444" cy="66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4" y="89238"/>
            <a:ext cx="11274663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6662" y="304800"/>
            <a:ext cx="65902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UVN Bach Tuyet Nang" pitchFamily="18" charset="0"/>
                <a:cs typeface="Arial" panose="020B0604020202020204" pitchFamily="34" charset="0"/>
              </a:rPr>
              <a:t>HÀ NỘI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UVN Bach Tuyet Nang" pitchFamily="18" charset="0"/>
                <a:cs typeface="Arial" panose="020B0604020202020204" pitchFamily="34" charset="0"/>
              </a:rPr>
              <a:t> ĐIỆN BIÊN PHỦ TRÊN KHÔNG</a:t>
            </a:r>
            <a:endParaRPr lang="en-US" sz="2800" b="1" dirty="0">
              <a:latin typeface="UVN Bach Tuyet Nang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5" y="2061029"/>
            <a:ext cx="2024802" cy="8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7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Tien\Downloads\GAME PP\HA NOI\875272-1557190293725600464577-crop-155719030285434871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6829" l="2576" r="95152">
                        <a14:foregroundMark x1="88485" y1="68293" x2="88030" y2="68293"/>
                        <a14:foregroundMark x1="88030" y1="65610" x2="88030" y2="65610"/>
                        <a14:foregroundMark x1="88030" y1="62195" x2="88030" y2="62195"/>
                        <a14:foregroundMark x1="88182" y1="61951" x2="88182" y2="61951"/>
                        <a14:foregroundMark x1="88182" y1="61951" x2="88182" y2="61951"/>
                        <a14:foregroundMark x1="90606" y1="53902" x2="90606" y2="53902"/>
                        <a14:foregroundMark x1="75303" y1="37805" x2="75303" y2="37805"/>
                        <a14:foregroundMark x1="74545" y1="32439" x2="74545" y2="32439"/>
                        <a14:foregroundMark x1="75909" y1="30732" x2="75909" y2="30732"/>
                        <a14:foregroundMark x1="78182" y1="30244" x2="78182" y2="30244"/>
                        <a14:foregroundMark x1="79394" y1="32683" x2="79394" y2="32683"/>
                        <a14:foregroundMark x1="78485" y1="33659" x2="78485" y2="33659"/>
                        <a14:foregroundMark x1="78485" y1="33659" x2="78485" y2="33659"/>
                        <a14:foregroundMark x1="78485" y1="33659" x2="78485" y2="33659"/>
                        <a14:foregroundMark x1="75909" y1="31220" x2="75909" y2="31220"/>
                        <a14:foregroundMark x1="73939" y1="30976" x2="73939" y2="30976"/>
                        <a14:foregroundMark x1="73030" y1="30976" x2="73030" y2="30976"/>
                        <a14:foregroundMark x1="40303" y1="20244" x2="40303" y2="20244"/>
                        <a14:foregroundMark x1="41515" y1="19268" x2="41515" y2="19268"/>
                        <a14:foregroundMark x1="43333" y1="18537" x2="43333" y2="18537"/>
                        <a14:foregroundMark x1="43788" y1="17561" x2="43788" y2="17561"/>
                        <a14:foregroundMark x1="45152" y1="19024" x2="45152" y2="19024"/>
                        <a14:foregroundMark x1="45152" y1="21463" x2="45152" y2="21463"/>
                        <a14:foregroundMark x1="41212" y1="16585" x2="41212" y2="16585"/>
                        <a14:foregroundMark x1="40455" y1="16829" x2="40455" y2="16829"/>
                        <a14:foregroundMark x1="41970" y1="16829" x2="41970" y2="16829"/>
                        <a14:foregroundMark x1="42727" y1="16585" x2="42727" y2="16585"/>
                        <a14:foregroundMark x1="34848" y1="7561" x2="34848" y2="7561"/>
                        <a14:foregroundMark x1="34848" y1="5854" x2="34848" y2="5854"/>
                        <a14:foregroundMark x1="34848" y1="4146" x2="34848" y2="4146"/>
                        <a14:foregroundMark x1="34848" y1="4146" x2="34848" y2="4146"/>
                        <a14:foregroundMark x1="34848" y1="3902" x2="34848" y2="3902"/>
                        <a14:foregroundMark x1="34848" y1="2439" x2="34848" y2="2439"/>
                        <a14:foregroundMark x1="34848" y1="2439" x2="34848" y2="2439"/>
                        <a14:foregroundMark x1="34848" y1="2195" x2="34848" y2="2195"/>
                        <a14:foregroundMark x1="84848" y1="92439" x2="84848" y2="92439"/>
                        <a14:foregroundMark x1="83182" y1="87317" x2="83182" y2="87317"/>
                        <a14:foregroundMark x1="81061" y1="39756" x2="81061" y2="39756"/>
                        <a14:foregroundMark x1="81970" y1="41707" x2="81970" y2="41707"/>
                        <a14:foregroundMark x1="35455" y1="2195" x2="35455" y2="2195"/>
                        <a14:foregroundMark x1="35455" y1="2195" x2="35455" y2="2195"/>
                        <a14:foregroundMark x1="28939" y1="62927" x2="28939" y2="62927"/>
                        <a14:foregroundMark x1="32273" y1="66585" x2="32273" y2="66585"/>
                        <a14:foregroundMark x1="34394" y1="68780" x2="34394" y2="68780"/>
                        <a14:foregroundMark x1="34091" y1="75610" x2="34091" y2="75610"/>
                        <a14:foregroundMark x1="27424" y1="81220" x2="27424" y2="81220"/>
                        <a14:foregroundMark x1="27121" y1="81707" x2="25606" y2="82439"/>
                        <a14:foregroundMark x1="23030" y1="83902" x2="23030" y2="83902"/>
                        <a14:foregroundMark x1="38485" y1="90244" x2="38485" y2="90244"/>
                        <a14:foregroundMark x1="40455" y1="85854" x2="40455" y2="85854"/>
                        <a14:foregroundMark x1="41818" y1="80000" x2="41818" y2="80000"/>
                        <a14:foregroundMark x1="41818" y1="80000" x2="41818" y2="80000"/>
                        <a14:foregroundMark x1="38485" y1="92195" x2="38182" y2="92927"/>
                        <a14:foregroundMark x1="38182" y1="92927" x2="38182" y2="92927"/>
                        <a14:foregroundMark x1="37121" y1="92927" x2="37121" y2="92927"/>
                        <a14:foregroundMark x1="60152" y1="68049" x2="60152" y2="68049"/>
                        <a14:foregroundMark x1="55152" y1="67073" x2="55152" y2="67073"/>
                        <a14:foregroundMark x1="42727" y1="27561" x2="42727" y2="27561"/>
                        <a14:foregroundMark x1="42879" y1="30000" x2="42879" y2="30000"/>
                        <a14:foregroundMark x1="35474" y1="17571" x2="35474" y2="17571"/>
                        <a14:foregroundMark x1="40449" y1="33850" x2="40449" y2="33850"/>
                        <a14:foregroundMark x1="45425" y1="39018" x2="45425" y2="39018"/>
                        <a14:foregroundMark x1="42697" y1="37468" x2="42697" y2="37468"/>
                        <a14:foregroundMark x1="43660" y1="45220" x2="43660" y2="45220"/>
                        <a14:foregroundMark x1="50562" y1="66408" x2="50562" y2="66408"/>
                        <a14:foregroundMark x1="48957" y1="64083" x2="48957" y2="64083"/>
                        <a14:backgroundMark x1="22424" y1="65610" x2="22424" y2="65610"/>
                        <a14:backgroundMark x1="14394" y1="71707" x2="14394" y2="71707"/>
                        <a14:backgroundMark x1="11364" y1="73902" x2="11364" y2="73902"/>
                        <a14:backgroundMark x1="25606" y1="55610" x2="25606" y2="55610"/>
                        <a14:backgroundMark x1="25303" y1="63171" x2="25303" y2="63171"/>
                        <a14:backgroundMark x1="29394" y1="59268" x2="29394" y2="59268"/>
                        <a14:backgroundMark x1="51043" y1="57623" x2="51043" y2="57623"/>
                        <a14:backgroundMark x1="49759" y1="53488" x2="49759" y2="53488"/>
                        <a14:backgroundMark x1="49759" y1="50646" x2="49759" y2="5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757" y="4876800"/>
            <a:ext cx="425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83930" y="271649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74" y="82215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546972" y="2264958"/>
            <a:ext cx="2688501" cy="12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5" y="181340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4486802" y="503114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47" y="313680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8252715" y="305718"/>
            <a:ext cx="2856684" cy="13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46" y="190834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3215253" y="2484258"/>
            <a:ext cx="2798527" cy="13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50" y="2202137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933026" y="1826463"/>
            <a:ext cx="3693143" cy="17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36" y="189492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2" y="4669878"/>
            <a:ext cx="1218883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1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7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83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39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95" y="4669880"/>
            <a:ext cx="1218883" cy="21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 descr="Káº¿t quáº£ hÃ¬nh áº£nh cho icon Äá»ng há»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780" y="17770"/>
            <a:ext cx="526104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5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văn tinh thần yêu nước của nhân dân ta được viết trong thời kỳ nào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Thời kỳ kháng chiến chống Mỹ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Thời kỳ kháng chiến chống Pháp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Thời kỳ đất nước ta xây dựng CNXH ở miền Bắc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Những năm đầu thế kỷ XX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3427412" y="4800600"/>
            <a:ext cx="5561409" cy="1828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1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9752488" cy="33528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1930 – 1945		</a:t>
            </a: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1946 – 1954		</a:t>
            </a: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 – 1975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3808412" y="4800600"/>
            <a:ext cx="5942251" cy="17526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533400"/>
            <a:ext cx="10258928" cy="3657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Tính "truyền thống" của lòng yêu nước được làm rõ trong văn bản bởi yếu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tố nào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vi-VN" sz="3600" dirty="0">
                <a:solidFill>
                  <a:srgbClr val="FF0000"/>
                </a:solidFill>
              </a:rPr>
              <a:t>- Chứng minh theo thời gian xưa - nay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dirty="0">
                <a:solidFill>
                  <a:srgbClr val="FF0000"/>
                </a:solidFill>
              </a:rPr>
              <a:t>B - Chứng minh bằng những biểu hiện cụ thể của lòng yêu nước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C - Giải thích bằng lí lẽ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1054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592389" y="2047177"/>
            <a:ext cx="895061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000" y="1890247"/>
            <a:ext cx="4551714" cy="3664400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953394" y="3305051"/>
            <a:ext cx="48141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381000"/>
            <a:ext cx="9752488" cy="3276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Đoạn văn từ </a:t>
            </a:r>
            <a:r>
              <a:rPr lang="vi-VN" sz="3600" i="1" dirty="0">
                <a:solidFill>
                  <a:srgbClr val="FF0000"/>
                </a:solidFill>
              </a:rPr>
              <a:t>Đồng bào ta ngày nay</a:t>
            </a:r>
            <a:r>
              <a:rPr lang="vi-VN" sz="3600" dirty="0">
                <a:solidFill>
                  <a:srgbClr val="FF0000"/>
                </a:solidFill>
              </a:rPr>
              <a:t> đến </a:t>
            </a:r>
            <a:r>
              <a:rPr lang="vi-VN" sz="3600" i="1" dirty="0">
                <a:solidFill>
                  <a:srgbClr val="FF0000"/>
                </a:solidFill>
              </a:rPr>
              <a:t>lòng nồng nàn yêu nước</a:t>
            </a:r>
            <a:r>
              <a:rPr lang="vi-VN" sz="3600" dirty="0">
                <a:solidFill>
                  <a:srgbClr val="FF0000"/>
                </a:solidFill>
              </a:rPr>
              <a:t> đã trình bày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dẫn chứng bằng biện pháp nghệ thuật nào l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600" dirty="0">
                <a:solidFill>
                  <a:srgbClr val="FF0000"/>
                </a:solidFill>
              </a:rPr>
              <a:t> chính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vi-VN" sz="3600" dirty="0">
                <a:solidFill>
                  <a:srgbClr val="FF0000"/>
                </a:solidFill>
              </a:rPr>
              <a:t>- Liệt kê	</a:t>
            </a: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>
                <a:solidFill>
                  <a:srgbClr val="FF0000"/>
                </a:solidFill>
              </a:rPr>
              <a:t> - Nhân hoá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dirty="0">
                <a:solidFill>
                  <a:srgbClr val="FF0000"/>
                </a:solidFill>
              </a:rPr>
              <a:t> - Điệp ngữ	</a:t>
            </a: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vi-VN" sz="3600" dirty="0">
                <a:solidFill>
                  <a:srgbClr val="FF0000"/>
                </a:solidFill>
              </a:rPr>
              <a:t>D - Hoán dụ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257800"/>
            <a:ext cx="3656251" cy="12954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4038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Dòng nào phản ánh đúng nhất về văn bản </a:t>
            </a:r>
            <a:r>
              <a:rPr lang="vi-VN" sz="3600" i="1" dirty="0">
                <a:solidFill>
                  <a:srgbClr val="FF0000"/>
                </a:solidFill>
              </a:rPr>
              <a:t>Tinh thần yêu nước của nhân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vi-VN" sz="3600" i="1" dirty="0">
                <a:solidFill>
                  <a:srgbClr val="FF0000"/>
                </a:solidFill>
              </a:rPr>
              <a:t>dân ta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A </a:t>
            </a:r>
            <a:r>
              <a:rPr lang="vi-VN" sz="3600" i="1" dirty="0">
                <a:solidFill>
                  <a:srgbClr val="FF0000"/>
                </a:solidFill>
              </a:rPr>
              <a:t>-</a:t>
            </a:r>
            <a:r>
              <a:rPr lang="vi-VN" sz="3600" dirty="0">
                <a:solidFill>
                  <a:srgbClr val="FF0000"/>
                </a:solidFill>
              </a:rPr>
              <a:t> Bố cục chặt chẽ, lập luận rành mạch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B - Dẫn chứng tiêu biểu, cụ thể, toàn diện,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c - Giọng văn giàu xức cảm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dirty="0">
                <a:solidFill>
                  <a:srgbClr val="FF0000"/>
                </a:solidFill>
              </a:rPr>
              <a:t>D - Văn bản nghị luận mẫu mực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4953000"/>
            <a:ext cx="3884851" cy="15240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dirty="0">
                <a:solidFill>
                  <a:srgbClr val="FF0000"/>
                </a:solidFill>
              </a:rPr>
              <a:t>Văn bản </a:t>
            </a:r>
            <a:r>
              <a:rPr lang="vi-VN" sz="3200" i="1" dirty="0">
                <a:solidFill>
                  <a:srgbClr val="FF0000"/>
                </a:solidFill>
              </a:rPr>
              <a:t>Tinh thần yêu nước của hhân dân ta</a:t>
            </a:r>
            <a:r>
              <a:rPr lang="vi-VN" sz="3200" dirty="0">
                <a:solidFill>
                  <a:srgbClr val="FF0000"/>
                </a:solidFill>
              </a:rPr>
              <a:t> có sức thuyết phục, làm 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đọc xúc động bởi vì sao ?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A </a:t>
            </a:r>
            <a:r>
              <a:rPr lang="vi-VN" sz="3200" dirty="0">
                <a:solidFill>
                  <a:srgbClr val="FF0000"/>
                </a:solidFill>
              </a:rPr>
              <a:t>- Thực tế lòng yêu nước nồng nàn của người Việt Nam được nói đến 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văn bản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B - Do cách trình bày của tác giả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</a:rPr>
              <a:t> - Bản thân Bác đã là tấm gương sáng của lòng yêu nước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D - cả ba ý trên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50292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1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END</a:t>
            </a: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4" y="3532665"/>
            <a:ext cx="4008653" cy="3325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1405406" y="1993951"/>
            <a:ext cx="95803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434286" y="3465255"/>
            <a:ext cx="62730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/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50070" y="606213"/>
            <a:ext cx="380585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7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7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7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3546332" y="2356571"/>
            <a:ext cx="5280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600" b="1" dirty="0" err="1">
                <a:latin typeface="Times New Roman" pitchFamily="18" charset="0"/>
              </a:rPr>
              <a:t>Bố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cục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mạch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lạc</a:t>
            </a:r>
            <a:r>
              <a:rPr lang="en-GB" sz="3600" b="1" dirty="0">
                <a:latin typeface="Times New Roman" pitchFamily="18" charset="0"/>
              </a:rPr>
              <a:t>, </a:t>
            </a:r>
            <a:r>
              <a:rPr lang="en-GB" sz="3600" b="1" dirty="0" err="1">
                <a:latin typeface="Times New Roman" pitchFamily="18" charset="0"/>
              </a:rPr>
              <a:t>sáng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sủa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99489" y="574682"/>
            <a:ext cx="643798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mực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4" name="PA_库_文本框 105"/>
          <p:cNvSpPr txBox="1"/>
          <p:nvPr>
            <p:custDataLst>
              <p:tags r:id="rId1"/>
            </p:custDataLst>
          </p:nvPr>
        </p:nvSpPr>
        <p:spPr>
          <a:xfrm>
            <a:off x="1954409" y="3363444"/>
            <a:ext cx="881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thống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phong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phú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diễn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đạt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dưới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dạng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so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sánh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động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dễ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hiểu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PA_库_文本框 106"/>
          <p:cNvSpPr txBox="1"/>
          <p:nvPr>
            <p:custDataLst>
              <p:tags r:id="rId2"/>
            </p:custDataLst>
          </p:nvPr>
        </p:nvSpPr>
        <p:spPr>
          <a:xfrm>
            <a:off x="1995643" y="5392196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Giọng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văn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tha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thiết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giàu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cảm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xúc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PA_库_椭圆 31"/>
          <p:cNvSpPr/>
          <p:nvPr>
            <p:custDataLst>
              <p:tags r:id="rId3"/>
            </p:custDataLst>
          </p:nvPr>
        </p:nvSpPr>
        <p:spPr>
          <a:xfrm>
            <a:off x="1028707" y="3888433"/>
            <a:ext cx="515911" cy="39980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PA_库_椭圆 31"/>
          <p:cNvSpPr/>
          <p:nvPr>
            <p:custDataLst>
              <p:tags r:id="rId4"/>
            </p:custDataLst>
          </p:nvPr>
        </p:nvSpPr>
        <p:spPr>
          <a:xfrm>
            <a:off x="1064247" y="5439984"/>
            <a:ext cx="559174" cy="42479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 rot="5231537">
            <a:off x="5765688" y="1607613"/>
            <a:ext cx="670837" cy="44029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4" grpId="0"/>
      <p:bldP spid="65" grpId="0"/>
      <p:bldP spid="67" grpId="0" animBg="1"/>
      <p:bldP spid="68" grpId="0" animBg="1"/>
      <p:bldP spid="6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2458822" y="1368216"/>
            <a:ext cx="260359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139921" y="1368226"/>
            <a:ext cx="475994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12272" y="2818658"/>
            <a:ext cx="1037198" cy="1791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395726" y="338199"/>
            <a:ext cx="9267710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600626" y="5407570"/>
            <a:ext cx="8999780" cy="1303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GB" sz="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GB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US" sz="1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94" name="Straight Arrow Connector 93"/>
          <p:cNvCxnSpPr>
            <a:stCxn id="89" idx="2"/>
            <a:endCxn id="86" idx="0"/>
          </p:cNvCxnSpPr>
          <p:nvPr/>
        </p:nvCxnSpPr>
        <p:spPr>
          <a:xfrm rot="5400000">
            <a:off x="5123236" y="-538129"/>
            <a:ext cx="543730" cy="32689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2"/>
            <a:endCxn id="87" idx="0"/>
          </p:cNvCxnSpPr>
          <p:nvPr/>
        </p:nvCxnSpPr>
        <p:spPr>
          <a:xfrm rot="16200000" flipH="1">
            <a:off x="8002868" y="-148801"/>
            <a:ext cx="543740" cy="2490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5400000">
            <a:off x="2062913" y="1120949"/>
            <a:ext cx="865667" cy="2529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7287" y="301409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269" y="1383972"/>
            <a:ext cx="1959668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804" y="5861394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57600" y="2844933"/>
            <a:ext cx="916359" cy="1726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Arrow Connector 84"/>
          <p:cNvCxnSpPr>
            <a:stCxn id="86" idx="2"/>
            <a:endCxn id="83" idx="0"/>
          </p:cNvCxnSpPr>
          <p:nvPr/>
        </p:nvCxnSpPr>
        <p:spPr>
          <a:xfrm rot="5400000">
            <a:off x="2592230" y="1676542"/>
            <a:ext cx="891942" cy="14448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876864" y="2839674"/>
            <a:ext cx="916359" cy="1745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Straight Arrow Connector 95"/>
          <p:cNvCxnSpPr>
            <a:stCxn id="86" idx="2"/>
            <a:endCxn id="95" idx="0"/>
          </p:cNvCxnSpPr>
          <p:nvPr/>
        </p:nvCxnSpPr>
        <p:spPr>
          <a:xfrm rot="5400000">
            <a:off x="3104492" y="2183544"/>
            <a:ext cx="886683" cy="4255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917085" y="2855444"/>
            <a:ext cx="1079242" cy="1708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>
            <a:stCxn id="86" idx="2"/>
            <a:endCxn id="99" idx="0"/>
          </p:cNvCxnSpPr>
          <p:nvPr/>
        </p:nvCxnSpPr>
        <p:spPr>
          <a:xfrm rot="16200000" flipH="1">
            <a:off x="3657437" y="2056174"/>
            <a:ext cx="902453" cy="6960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469209" y="2482316"/>
            <a:ext cx="1024496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Arrow Connector 109"/>
          <p:cNvCxnSpPr>
            <a:stCxn id="87" idx="2"/>
            <a:endCxn id="109" idx="0"/>
          </p:cNvCxnSpPr>
          <p:nvPr/>
        </p:nvCxnSpPr>
        <p:spPr>
          <a:xfrm rot="5400000">
            <a:off x="7486019" y="448439"/>
            <a:ext cx="529315" cy="3538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6634903" y="2508594"/>
            <a:ext cx="846464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3" name="Straight Arrow Connector 112"/>
          <p:cNvCxnSpPr>
            <a:stCxn id="87" idx="2"/>
            <a:endCxn id="111" idx="0"/>
          </p:cNvCxnSpPr>
          <p:nvPr/>
        </p:nvCxnSpPr>
        <p:spPr>
          <a:xfrm rot="5400000">
            <a:off x="8011219" y="999917"/>
            <a:ext cx="555593" cy="2461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566008" y="2503333"/>
            <a:ext cx="960910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Straight Arrow Connector 114"/>
          <p:cNvCxnSpPr>
            <a:stCxn id="87" idx="2"/>
            <a:endCxn id="114" idx="0"/>
          </p:cNvCxnSpPr>
          <p:nvPr/>
        </p:nvCxnSpPr>
        <p:spPr>
          <a:xfrm rot="5400000">
            <a:off x="8508013" y="1491451"/>
            <a:ext cx="550332" cy="14734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8608732" y="2519105"/>
            <a:ext cx="895400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Straight Arrow Connector 116"/>
          <p:cNvCxnSpPr>
            <a:stCxn id="87" idx="2"/>
            <a:endCxn id="116" idx="0"/>
          </p:cNvCxnSpPr>
          <p:nvPr/>
        </p:nvCxnSpPr>
        <p:spPr>
          <a:xfrm rot="5400000">
            <a:off x="9005112" y="2004322"/>
            <a:ext cx="566104" cy="463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9598701" y="2482310"/>
            <a:ext cx="1071783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Straight Arrow Connector 126"/>
          <p:cNvCxnSpPr>
            <a:stCxn id="87" idx="2"/>
            <a:endCxn id="126" idx="0"/>
          </p:cNvCxnSpPr>
          <p:nvPr/>
        </p:nvCxnSpPr>
        <p:spPr>
          <a:xfrm rot="16200000" flipH="1">
            <a:off x="9562590" y="1910306"/>
            <a:ext cx="529309" cy="6146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0749284" y="2498081"/>
            <a:ext cx="1408019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baseline="30000" dirty="0"/>
          </a:p>
        </p:txBody>
      </p:sp>
      <p:cxnSp>
        <p:nvCxnSpPr>
          <p:cNvPr id="129" name="Straight Arrow Connector 128"/>
          <p:cNvCxnSpPr>
            <a:stCxn id="87" idx="2"/>
            <a:endCxn id="128" idx="0"/>
          </p:cNvCxnSpPr>
          <p:nvPr/>
        </p:nvCxnSpPr>
        <p:spPr>
          <a:xfrm rot="16200000" flipH="1">
            <a:off x="10214054" y="1258841"/>
            <a:ext cx="545080" cy="1933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2" grpId="0" animBg="1"/>
      <p:bldP spid="60" grpId="0" animBg="1"/>
      <p:bldP spid="61" grpId="0" animBg="1"/>
      <p:bldP spid="62" grpId="0" animBg="1"/>
      <p:bldP spid="83" grpId="0" animBg="1"/>
      <p:bldP spid="95" grpId="0" animBg="1"/>
      <p:bldP spid="99" grpId="0" animBg="1"/>
      <p:bldP spid="109" grpId="0" animBg="1"/>
      <p:bldP spid="111" grpId="0" animBg="1"/>
      <p:bldP spid="114" grpId="0" animBg="1"/>
      <p:bldP spid="116" grpId="0" animBg="1"/>
      <p:bldP spid="126" grpId="0" animBg="1"/>
      <p:bldP spid="12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4" name="文本框 66"/>
          <p:cNvSpPr txBox="1"/>
          <p:nvPr/>
        </p:nvSpPr>
        <p:spPr>
          <a:xfrm>
            <a:off x="532529" y="1707477"/>
            <a:ext cx="4637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35440" y="254100"/>
            <a:ext cx="50436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5"/>
          <p:cNvGrpSpPr/>
          <p:nvPr/>
        </p:nvGrpSpPr>
        <p:grpSpPr>
          <a:xfrm>
            <a:off x="6258768" y="4281675"/>
            <a:ext cx="1203545" cy="1090311"/>
            <a:chOff x="5976606" y="4181806"/>
            <a:chExt cx="1721166" cy="1379340"/>
          </a:xfrm>
        </p:grpSpPr>
        <p:sp>
          <p:nvSpPr>
            <p:cNvPr id="87" name="Shape 10"/>
            <p:cNvSpPr/>
            <p:nvPr/>
          </p:nvSpPr>
          <p:spPr>
            <a:xfrm rot="1234963">
              <a:off x="5976606" y="4617020"/>
              <a:ext cx="333033" cy="94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06"/>
                  </a:moveTo>
                  <a:cubicBezTo>
                    <a:pt x="21600" y="2008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080"/>
                    <a:pt x="0" y="18206"/>
                  </a:cubicBezTo>
                  <a:lnTo>
                    <a:pt x="0" y="3394"/>
                  </a:lnTo>
                  <a:cubicBezTo>
                    <a:pt x="0" y="152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520"/>
                    <a:pt x="21600" y="3394"/>
                  </a:cubicBezTo>
                  <a:cubicBezTo>
                    <a:pt x="21600" y="3394"/>
                    <a:pt x="21600" y="18206"/>
                    <a:pt x="21600" y="1820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Shape 13"/>
            <p:cNvSpPr/>
            <p:nvPr/>
          </p:nvSpPr>
          <p:spPr>
            <a:xfrm rot="1234963">
              <a:off x="6158202" y="4181806"/>
              <a:ext cx="1539570" cy="106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39"/>
                    <a:pt x="0" y="7594"/>
                  </a:cubicBezTo>
                  <a:lnTo>
                    <a:pt x="0" y="21600"/>
                  </a:lnTo>
                  <a:cubicBezTo>
                    <a:pt x="377" y="19557"/>
                    <a:pt x="2547" y="15812"/>
                    <a:pt x="6321" y="15812"/>
                  </a:cubicBezTo>
                  <a:lnTo>
                    <a:pt x="20138" y="15812"/>
                  </a:lnTo>
                  <a:cubicBezTo>
                    <a:pt x="21081" y="15812"/>
                    <a:pt x="21600" y="15199"/>
                    <a:pt x="21600" y="13361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Shape 14"/>
            <p:cNvSpPr/>
            <p:nvPr/>
          </p:nvSpPr>
          <p:spPr>
            <a:xfrm rot="1234963">
              <a:off x="6019673" y="4740562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91"/>
          <p:cNvGrpSpPr/>
          <p:nvPr/>
        </p:nvGrpSpPr>
        <p:grpSpPr>
          <a:xfrm>
            <a:off x="6202652" y="3405380"/>
            <a:ext cx="1504691" cy="1934041"/>
            <a:chOff x="5873180" y="3034549"/>
            <a:chExt cx="2151829" cy="2446733"/>
          </a:xfrm>
        </p:grpSpPr>
        <p:sp>
          <p:nvSpPr>
            <p:cNvPr id="94" name="Shape 9"/>
            <p:cNvSpPr/>
            <p:nvPr/>
          </p:nvSpPr>
          <p:spPr>
            <a:xfrm rot="1234963">
              <a:off x="5873180" y="3370172"/>
              <a:ext cx="333034" cy="21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82"/>
                  </a:moveTo>
                  <a:cubicBezTo>
                    <a:pt x="21600" y="2092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20"/>
                    <a:pt x="0" y="20082"/>
                  </a:cubicBezTo>
                  <a:lnTo>
                    <a:pt x="0" y="1518"/>
                  </a:lnTo>
                  <a:cubicBezTo>
                    <a:pt x="0" y="68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80"/>
                    <a:pt x="21600" y="1518"/>
                  </a:cubicBezTo>
                  <a:cubicBezTo>
                    <a:pt x="21600" y="1518"/>
                    <a:pt x="21600" y="20082"/>
                    <a:pt x="21600" y="200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Shape 15"/>
            <p:cNvSpPr/>
            <p:nvPr/>
          </p:nvSpPr>
          <p:spPr>
            <a:xfrm rot="1234963">
              <a:off x="6207975" y="3034549"/>
              <a:ext cx="1817034" cy="126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13"/>
                    <a:pt x="0" y="7534"/>
                  </a:cubicBezTo>
                  <a:lnTo>
                    <a:pt x="0" y="21600"/>
                  </a:lnTo>
                  <a:cubicBezTo>
                    <a:pt x="377" y="19573"/>
                    <a:pt x="2547" y="15858"/>
                    <a:pt x="6321" y="15858"/>
                  </a:cubicBezTo>
                  <a:lnTo>
                    <a:pt x="20138" y="15858"/>
                  </a:lnTo>
                  <a:cubicBezTo>
                    <a:pt x="21081" y="15858"/>
                    <a:pt x="21600" y="15250"/>
                    <a:pt x="21600" y="13426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Shape 16"/>
            <p:cNvSpPr/>
            <p:nvPr/>
          </p:nvSpPr>
          <p:spPr>
            <a:xfrm rot="1234963">
              <a:off x="6043869" y="3700670"/>
              <a:ext cx="531701" cy="57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96"/>
          <p:cNvGrpSpPr/>
          <p:nvPr/>
        </p:nvGrpSpPr>
        <p:grpSpPr>
          <a:xfrm>
            <a:off x="5099377" y="3426053"/>
            <a:ext cx="1076562" cy="1701324"/>
            <a:chOff x="4217824" y="3069639"/>
            <a:chExt cx="1539570" cy="2152326"/>
          </a:xfrm>
        </p:grpSpPr>
        <p:sp>
          <p:nvSpPr>
            <p:cNvPr id="98" name="Shape 7"/>
            <p:cNvSpPr/>
            <p:nvPr/>
          </p:nvSpPr>
          <p:spPr>
            <a:xfrm rot="1234963">
              <a:off x="5100913" y="3937944"/>
              <a:ext cx="333033" cy="128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04"/>
                  </a:moveTo>
                  <a:cubicBezTo>
                    <a:pt x="21600" y="20483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483"/>
                    <a:pt x="0" y="19104"/>
                  </a:cubicBezTo>
                  <a:lnTo>
                    <a:pt x="0" y="2496"/>
                  </a:lnTo>
                  <a:cubicBezTo>
                    <a:pt x="0" y="1117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117"/>
                    <a:pt x="21600" y="2496"/>
                  </a:cubicBezTo>
                  <a:cubicBezTo>
                    <a:pt x="21600" y="2496"/>
                    <a:pt x="21600" y="19104"/>
                    <a:pt x="21600" y="1910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Shape 17"/>
            <p:cNvSpPr/>
            <p:nvPr/>
          </p:nvSpPr>
          <p:spPr>
            <a:xfrm rot="1234963">
              <a:off x="4217824" y="3069639"/>
              <a:ext cx="1539570" cy="107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Shape 18"/>
            <p:cNvSpPr/>
            <p:nvPr/>
          </p:nvSpPr>
          <p:spPr>
            <a:xfrm rot="1234963">
              <a:off x="5099667" y="4015925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11"/>
          <p:cNvGrpSpPr/>
          <p:nvPr/>
        </p:nvGrpSpPr>
        <p:grpSpPr>
          <a:xfrm>
            <a:off x="5440258" y="2676787"/>
            <a:ext cx="1177164" cy="2567626"/>
            <a:chOff x="4763746" y="2122235"/>
            <a:chExt cx="1683440" cy="3248274"/>
          </a:xfrm>
        </p:grpSpPr>
        <p:sp>
          <p:nvSpPr>
            <p:cNvPr id="117" name="Shape 8"/>
            <p:cNvSpPr/>
            <p:nvPr/>
          </p:nvSpPr>
          <p:spPr>
            <a:xfrm rot="1234963">
              <a:off x="5591247" y="3080222"/>
              <a:ext cx="333033" cy="229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01"/>
                  </a:moveTo>
                  <a:cubicBezTo>
                    <a:pt x="21600" y="20974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74"/>
                    <a:pt x="0" y="20201"/>
                  </a:cubicBezTo>
                  <a:lnTo>
                    <a:pt x="0" y="1399"/>
                  </a:lnTo>
                  <a:cubicBezTo>
                    <a:pt x="0" y="626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26"/>
                    <a:pt x="21600" y="1399"/>
                  </a:cubicBezTo>
                  <a:cubicBezTo>
                    <a:pt x="21600" y="1399"/>
                    <a:pt x="21600" y="20201"/>
                    <a:pt x="21600" y="202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Shape 19"/>
            <p:cNvSpPr/>
            <p:nvPr/>
          </p:nvSpPr>
          <p:spPr>
            <a:xfrm rot="1234963">
              <a:off x="4763746" y="2122235"/>
              <a:ext cx="1683440" cy="117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Shape 20"/>
            <p:cNvSpPr/>
            <p:nvPr/>
          </p:nvSpPr>
          <p:spPr>
            <a:xfrm rot="1234963">
              <a:off x="5726012" y="3156603"/>
              <a:ext cx="492607" cy="53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5474290" y="3386486"/>
            <a:ext cx="48782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899344" y="4231832"/>
            <a:ext cx="33425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798791" y="3422942"/>
            <a:ext cx="53938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765040" y="2609663"/>
            <a:ext cx="46204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10" name="Group 123"/>
          <p:cNvGrpSpPr/>
          <p:nvPr/>
        </p:nvGrpSpPr>
        <p:grpSpPr>
          <a:xfrm>
            <a:off x="5386577" y="4992955"/>
            <a:ext cx="915028" cy="987208"/>
            <a:chOff x="4710049" y="5109603"/>
            <a:chExt cx="1308564" cy="1248905"/>
          </a:xfrm>
        </p:grpSpPr>
        <p:sp>
          <p:nvSpPr>
            <p:cNvPr id="125" name="Shape 6"/>
            <p:cNvSpPr/>
            <p:nvPr/>
          </p:nvSpPr>
          <p:spPr>
            <a:xfrm rot="1234963">
              <a:off x="4710049" y="5109603"/>
              <a:ext cx="1308564" cy="12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16" extrusionOk="0">
                  <a:moveTo>
                    <a:pt x="21600" y="2031"/>
                  </a:moveTo>
                  <a:cubicBezTo>
                    <a:pt x="17935" y="8863"/>
                    <a:pt x="10856" y="19216"/>
                    <a:pt x="10856" y="19216"/>
                  </a:cubicBezTo>
                  <a:cubicBezTo>
                    <a:pt x="10856" y="19216"/>
                    <a:pt x="2875" y="8082"/>
                    <a:pt x="0" y="1776"/>
                  </a:cubicBezTo>
                  <a:cubicBezTo>
                    <a:pt x="0" y="1776"/>
                    <a:pt x="14327" y="-2384"/>
                    <a:pt x="21600" y="2031"/>
                  </a:cubicBezTo>
                  <a:close/>
                </a:path>
              </a:pathLst>
            </a:custGeom>
            <a:gradFill>
              <a:gsLst>
                <a:gs pos="88000">
                  <a:schemeClr val="bg2">
                    <a:lumMod val="20000"/>
                    <a:lumOff val="80000"/>
                  </a:schemeClr>
                </a:gs>
                <a:gs pos="26000">
                  <a:schemeClr val="bg2">
                    <a:lumMod val="20000"/>
                    <a:lumOff val="80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Shape 11"/>
            <p:cNvSpPr/>
            <p:nvPr/>
          </p:nvSpPr>
          <p:spPr>
            <a:xfrm rot="1234963">
              <a:off x="4971948" y="5865392"/>
              <a:ext cx="504693" cy="4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2" extrusionOk="0">
                  <a:moveTo>
                    <a:pt x="0" y="2915"/>
                  </a:moveTo>
                  <a:cubicBezTo>
                    <a:pt x="5979" y="12757"/>
                    <a:pt x="10990" y="20362"/>
                    <a:pt x="10990" y="20362"/>
                  </a:cubicBezTo>
                  <a:cubicBezTo>
                    <a:pt x="10990" y="20362"/>
                    <a:pt x="15709" y="12856"/>
                    <a:pt x="21600" y="2946"/>
                  </a:cubicBezTo>
                  <a:cubicBezTo>
                    <a:pt x="19755" y="-1238"/>
                    <a:pt x="578" y="-709"/>
                    <a:pt x="0" y="291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Shape 12"/>
            <p:cNvSpPr/>
            <p:nvPr/>
          </p:nvSpPr>
          <p:spPr>
            <a:xfrm rot="1234963">
              <a:off x="5057422" y="5864570"/>
              <a:ext cx="142991" cy="27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2416" y="14705"/>
                    <a:pt x="0" y="3184"/>
                  </a:cubicBezTo>
                  <a:cubicBezTo>
                    <a:pt x="600" y="1063"/>
                    <a:pt x="10857" y="73"/>
                    <a:pt x="21442" y="0"/>
                  </a:cubicBezTo>
                  <a:cubicBezTo>
                    <a:pt x="21442" y="0"/>
                    <a:pt x="21600" y="21600"/>
                    <a:pt x="21600" y="21600"/>
                  </a:cubicBezTo>
                  <a:close/>
                </a:path>
              </a:pathLst>
            </a:custGeom>
            <a:gradFill>
              <a:gsLst>
                <a:gs pos="22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alpha val="64000"/>
                  </a:schemeClr>
                </a:gs>
              </a:gsLst>
              <a:lin ang="14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9" name="文本框 66"/>
          <p:cNvSpPr txBox="1"/>
          <p:nvPr/>
        </p:nvSpPr>
        <p:spPr>
          <a:xfrm>
            <a:off x="7481422" y="1607628"/>
            <a:ext cx="4287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có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cấu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trúc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. . .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. .”</a:t>
            </a:r>
          </a:p>
        </p:txBody>
      </p:sp>
      <p:sp>
        <p:nvSpPr>
          <p:cNvPr id="130" name="文本框 66"/>
          <p:cNvSpPr txBox="1"/>
          <p:nvPr/>
        </p:nvSpPr>
        <p:spPr>
          <a:xfrm>
            <a:off x="488612" y="2947685"/>
            <a:ext cx="4754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HCM +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1" name="文本框 66"/>
          <p:cNvSpPr txBox="1"/>
          <p:nvPr/>
        </p:nvSpPr>
        <p:spPr>
          <a:xfrm>
            <a:off x="7618015" y="4408628"/>
            <a:ext cx="305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 học cuối cùng</a:t>
            </a:r>
            <a:endParaRPr lang="en-US" sz="28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120" grpId="0"/>
      <p:bldP spid="121" grpId="0"/>
      <p:bldP spid="122" grpId="0"/>
      <p:bldP spid="123" grpId="0"/>
      <p:bldP spid="129" grpId="0"/>
      <p:bldP spid="130" grpId="0"/>
      <p:bldP spid="1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1"/>
            </p:custDataLst>
          </p:nvPr>
        </p:nvSpPr>
        <p:spPr>
          <a:xfrm>
            <a:off x="6094414" y="1155034"/>
            <a:ext cx="46068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3" y="1281366"/>
            <a:ext cx="4480596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3"/>
            </p:custDataLst>
          </p:nvPr>
        </p:nvSpPr>
        <p:spPr>
          <a:xfrm>
            <a:off x="2308787" y="2742248"/>
            <a:ext cx="3525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</a:p>
        </p:txBody>
      </p:sp>
      <p:sp>
        <p:nvSpPr>
          <p:cNvPr id="11" name="PA_库_任意多边形 10"/>
          <p:cNvSpPr/>
          <p:nvPr>
            <p:custDataLst>
              <p:tags r:id="rId4"/>
            </p:custDataLst>
          </p:nvPr>
        </p:nvSpPr>
        <p:spPr>
          <a:xfrm>
            <a:off x="1962056" y="3560527"/>
            <a:ext cx="3885188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2256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832296" y="1236070"/>
            <a:ext cx="10574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23315" y="3774553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2549382" y="455475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208657" y="37768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4734728" y="4570680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07648" y="3765452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>
            <a:off x="6947361" y="4572955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633926" y="37677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9187285" y="453428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901139" y="3729059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011947" y="4158966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10938" y="4297722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09929" y="4067986"/>
            <a:ext cx="134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81808" y="4220387"/>
            <a:ext cx="959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17064" y="4209015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1379472" y="937863"/>
            <a:ext cx="9563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BÀI 8: NGHỊ LUẬN XÃ HỘI</a:t>
            </a:r>
            <a:endParaRPr lang="en-US" sz="3200"/>
          </a:p>
          <a:p>
            <a:pPr algn="ctr"/>
            <a:r>
              <a:rPr lang="en-US" sz="3200" b="1"/>
              <a:t>Đọc – hiểu v</a:t>
            </a:r>
            <a:r>
              <a:rPr lang="vi-VN" sz="3200" b="1"/>
              <a:t>ăn bản (1)</a:t>
            </a:r>
            <a:endParaRPr lang="en-US" sz="3200"/>
          </a:p>
          <a:p>
            <a:pPr algn="ctr"/>
            <a:r>
              <a:rPr lang="en-US" sz="3200" b="1"/>
              <a:t>TINH THẦN YÊU NƯỚC CỦA NHÂN DÂN TA</a:t>
            </a:r>
            <a:endParaRPr lang="en-US" sz="3200"/>
          </a:p>
          <a:p>
            <a:pPr algn="ctr"/>
            <a:r>
              <a:rPr lang="vi-VN" sz="3200" b="1"/>
              <a:t>                                                           </a:t>
            </a:r>
            <a:endParaRPr lang="en-US" sz="3200" b="1" smtClean="0"/>
          </a:p>
          <a:p>
            <a:pPr algn="ctr"/>
            <a:r>
              <a:rPr lang="en-US" sz="3200" b="1"/>
              <a:t> </a:t>
            </a:r>
            <a:r>
              <a:rPr lang="en-US" sz="3200" b="1" smtClean="0"/>
              <a:t>                                                          </a:t>
            </a:r>
            <a:r>
              <a:rPr lang="vi-VN" sz="3200" b="1" smtClean="0"/>
              <a:t>– </a:t>
            </a:r>
            <a:r>
              <a:rPr lang="en-US" sz="3200" b="1" i="1"/>
              <a:t>Hồ Chí Minh</a:t>
            </a:r>
            <a:r>
              <a:rPr lang="vi-VN" sz="3200" b="1"/>
              <a:t> – </a:t>
            </a:r>
            <a:endParaRPr lang="en-US" sz="3200"/>
          </a:p>
          <a:p>
            <a:pPr algn="ctr"/>
            <a:endParaRPr lang="en-US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图片 1">
            <a:extLst>
              <a:ext uri="{FF2B5EF4-FFF2-40B4-BE49-F238E27FC236}">
                <a16:creationId xmlns:a16="http://schemas.microsoft.com/office/drawing/2014/main" id="{E6F3F9A0-3248-425A-9D39-D654C473A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26" y="5412082"/>
            <a:ext cx="4229705" cy="89318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7959127" y="5600131"/>
            <a:ext cx="33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Lê Thị Mão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Picture 4" descr="Kết quả hình ảnh cho bác hồ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255" y="2577242"/>
            <a:ext cx="2709749" cy="368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3" y="228600"/>
            <a:ext cx="67056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1087</TotalTime>
  <Words>3574</Words>
  <Application>Microsoft Office PowerPoint</Application>
  <PresentationFormat>Custom</PresentationFormat>
  <Paragraphs>673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Microsoft YaHei UI</vt:lpstr>
      <vt:lpstr>宋体</vt:lpstr>
      <vt:lpstr>Arial</vt:lpstr>
      <vt:lpstr>Calibri</vt:lpstr>
      <vt:lpstr>方正舒体</vt:lpstr>
      <vt:lpstr>Georgia</vt:lpstr>
      <vt:lpstr>Helvetica</vt:lpstr>
      <vt:lpstr>Times New Roman</vt:lpstr>
      <vt:lpstr>UVN Bach Tuyet Nang</vt:lpstr>
      <vt:lpstr>Wingdings</vt:lpstr>
      <vt:lpstr>Wingdings 2</vt:lpstr>
      <vt:lpstr>造字工房悦黑演示版常规体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</cp:lastModifiedBy>
  <cp:revision>278</cp:revision>
  <dcterms:created xsi:type="dcterms:W3CDTF">2006-08-16T00:00:00Z</dcterms:created>
  <dcterms:modified xsi:type="dcterms:W3CDTF">2022-06-10T13:10:13Z</dcterms:modified>
</cp:coreProperties>
</file>