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93" r:id="rId4"/>
    <p:sldMasterId id="2147483727" r:id="rId5"/>
    <p:sldMasterId id="2147483741" r:id="rId6"/>
    <p:sldMasterId id="2147483762" r:id="rId7"/>
    <p:sldMasterId id="2147483784" r:id="rId8"/>
    <p:sldMasterId id="2147483802" r:id="rId9"/>
  </p:sldMasterIdLst>
  <p:notesMasterIdLst>
    <p:notesMasterId r:id="rId43"/>
  </p:notesMasterIdLst>
  <p:handoutMasterIdLst>
    <p:handoutMasterId r:id="rId44"/>
  </p:handoutMasterIdLst>
  <p:sldIdLst>
    <p:sldId id="410" r:id="rId10"/>
    <p:sldId id="303" r:id="rId11"/>
    <p:sldId id="462" r:id="rId12"/>
    <p:sldId id="505" r:id="rId13"/>
    <p:sldId id="464" r:id="rId14"/>
    <p:sldId id="485" r:id="rId15"/>
    <p:sldId id="486" r:id="rId16"/>
    <p:sldId id="487" r:id="rId17"/>
    <p:sldId id="488" r:id="rId18"/>
    <p:sldId id="489" r:id="rId19"/>
    <p:sldId id="493" r:id="rId20"/>
    <p:sldId id="498" r:id="rId21"/>
    <p:sldId id="490" r:id="rId22"/>
    <p:sldId id="474" r:id="rId23"/>
    <p:sldId id="313" r:id="rId24"/>
    <p:sldId id="499" r:id="rId25"/>
    <p:sldId id="530" r:id="rId26"/>
    <p:sldId id="531" r:id="rId27"/>
    <p:sldId id="478" r:id="rId28"/>
    <p:sldId id="532" r:id="rId29"/>
    <p:sldId id="481" r:id="rId30"/>
    <p:sldId id="538" r:id="rId31"/>
    <p:sldId id="482" r:id="rId32"/>
    <p:sldId id="533" r:id="rId33"/>
    <p:sldId id="534" r:id="rId34"/>
    <p:sldId id="535" r:id="rId35"/>
    <p:sldId id="536" r:id="rId36"/>
    <p:sldId id="537" r:id="rId37"/>
    <p:sldId id="501" r:id="rId38"/>
    <p:sldId id="449" r:id="rId39"/>
    <p:sldId id="454" r:id="rId40"/>
    <p:sldId id="314" r:id="rId41"/>
    <p:sldId id="45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8BBA"/>
    <a:srgbClr val="006666"/>
    <a:srgbClr val="FF9900"/>
    <a:srgbClr val="FF5050"/>
    <a:srgbClr val="A65879"/>
    <a:srgbClr val="FF6600"/>
    <a:srgbClr val="FF3300"/>
    <a:srgbClr val="009999"/>
    <a:srgbClr val="00CC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6625" autoAdjust="0"/>
  </p:normalViewPr>
  <p:slideViewPr>
    <p:cSldViewPr snapToGrid="0" showGuides="1">
      <p:cViewPr varScale="1">
        <p:scale>
          <a:sx n="58" d="100"/>
          <a:sy n="58" d="100"/>
        </p:scale>
        <p:origin x="928" y="44"/>
      </p:cViewPr>
      <p:guideLst>
        <p:guide orient="horz" pos="2376"/>
        <p:guide pos="3840"/>
      </p:guideLst>
    </p:cSldViewPr>
  </p:slideViewPr>
  <p:notesTextViewPr>
    <p:cViewPr>
      <p:scale>
        <a:sx n="3" d="2"/>
        <a:sy n="3" d="2"/>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E3048-52ED-42F6-BFDE-5A6942C50298}"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8E084A34-5C82-41A2-B9EF-173E6546B2D7}">
      <dgm:prSet phldrT="[Text]" custT="1"/>
      <dgm:spPr/>
      <dgm:t>
        <a:bodyPr/>
        <a:lstStyle/>
        <a:p>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1,2,3,4: PGDĐT TP </a:t>
          </a:r>
          <a:r>
            <a:rPr lang="en-US" sz="2400" dirty="0" err="1">
              <a:solidFill>
                <a:schemeClr val="tx1"/>
              </a:solidFill>
              <a:latin typeface="Times New Roman" panose="02020603050405020304" pitchFamily="18" charset="0"/>
              <a:cs typeface="Times New Roman" panose="02020603050405020304" pitchFamily="18" charset="0"/>
            </a:rPr>
            <a:t>Thái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a:t>
          </a:r>
        </a:p>
      </dgm:t>
    </dgm:pt>
    <dgm:pt modelId="{ED8C8FE0-E46E-43A1-907C-0BDB7EF23E1D}" type="parTrans" cxnId="{7F9E9922-24AF-451F-8E2A-5FE116D30348}">
      <dgm:prSet/>
      <dgm:spPr/>
      <dgm:t>
        <a:bodyPr/>
        <a:lstStyle/>
        <a:p>
          <a:endParaRPr lang="en-US" sz="2400">
            <a:latin typeface="Times New Roman" panose="02020603050405020304" pitchFamily="18" charset="0"/>
            <a:cs typeface="Times New Roman" panose="02020603050405020304" pitchFamily="18" charset="0"/>
          </a:endParaRPr>
        </a:p>
      </dgm:t>
    </dgm:pt>
    <dgm:pt modelId="{72D5DEC5-7A91-4F9A-8010-E2EECDAA5C65}" type="sibTrans" cxnId="{7F9E9922-24AF-451F-8E2A-5FE116D30348}">
      <dgm:prSet/>
      <dgm:spPr/>
      <dgm:t>
        <a:bodyPr/>
        <a:lstStyle/>
        <a:p>
          <a:endParaRPr lang="en-US" sz="2400">
            <a:latin typeface="Times New Roman" panose="02020603050405020304" pitchFamily="18" charset="0"/>
            <a:cs typeface="Times New Roman" panose="02020603050405020304" pitchFamily="18" charset="0"/>
          </a:endParaRPr>
        </a:p>
      </dgm:t>
    </dgm:pt>
    <dgm:pt modelId="{FFBB3C26-FE63-43E7-AC2F-9EAC2D8B0B9E}">
      <dgm:prSet phldrT="[Text]" custT="1"/>
      <dgm:spPr/>
      <dgm:t>
        <a:bodyPr/>
        <a:lstStyle/>
        <a:p>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5: PGDĐT TP </a:t>
          </a:r>
          <a:r>
            <a:rPr lang="en-US" sz="2400" dirty="0" err="1">
              <a:solidFill>
                <a:schemeClr val="tx1"/>
              </a:solidFill>
              <a:latin typeface="Times New Roman" panose="02020603050405020304" pitchFamily="18" charset="0"/>
              <a:cs typeface="Times New Roman" panose="02020603050405020304" pitchFamily="18" charset="0"/>
            </a:rPr>
            <a:t>Sông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a:t>
          </a:r>
        </a:p>
      </dgm:t>
    </dgm:pt>
    <dgm:pt modelId="{77B2A821-A1DB-499F-8B4F-4E6E09781C64}" type="parTrans" cxnId="{E426840C-E85C-4C63-A114-444627A6DEB6}">
      <dgm:prSet/>
      <dgm:spPr/>
      <dgm:t>
        <a:bodyPr/>
        <a:lstStyle/>
        <a:p>
          <a:endParaRPr lang="en-US" sz="2400">
            <a:latin typeface="Times New Roman" panose="02020603050405020304" pitchFamily="18" charset="0"/>
            <a:cs typeface="Times New Roman" panose="02020603050405020304" pitchFamily="18" charset="0"/>
          </a:endParaRPr>
        </a:p>
      </dgm:t>
    </dgm:pt>
    <dgm:pt modelId="{319DA600-4CC3-4A64-B907-6F58298D57AB}" type="sibTrans" cxnId="{E426840C-E85C-4C63-A114-444627A6DEB6}">
      <dgm:prSet/>
      <dgm:spPr/>
      <dgm:t>
        <a:bodyPr/>
        <a:lstStyle/>
        <a:p>
          <a:endParaRPr lang="en-US" sz="2400">
            <a:latin typeface="Times New Roman" panose="02020603050405020304" pitchFamily="18" charset="0"/>
            <a:cs typeface="Times New Roman" panose="02020603050405020304" pitchFamily="18" charset="0"/>
          </a:endParaRPr>
        </a:p>
      </dgm:t>
    </dgm:pt>
    <dgm:pt modelId="{6215498C-4FCE-4E93-8485-4A684DEDF8DB}">
      <dgm:prSet phldrT="[Text]" custT="1"/>
      <dgm:spPr/>
      <dgm:t>
        <a:bodyPr/>
        <a:lstStyle/>
        <a:p>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6,7: PGDĐT TP </a:t>
          </a:r>
          <a:r>
            <a:rPr lang="en-US" sz="2400" dirty="0" err="1">
              <a:solidFill>
                <a:schemeClr val="tx1"/>
              </a:solidFill>
              <a:latin typeface="Times New Roman" panose="02020603050405020304" pitchFamily="18" charset="0"/>
              <a:cs typeface="Times New Roman" panose="02020603050405020304" pitchFamily="18" charset="0"/>
            </a:rPr>
            <a:t>Phổ</a:t>
          </a:r>
          <a:r>
            <a:rPr lang="en-US" sz="2400" dirty="0">
              <a:solidFill>
                <a:schemeClr val="tx1"/>
              </a:solidFill>
              <a:latin typeface="Times New Roman" panose="02020603050405020304" pitchFamily="18" charset="0"/>
              <a:cs typeface="Times New Roman" panose="02020603050405020304" pitchFamily="18" charset="0"/>
            </a:rPr>
            <a:t> Yên</a:t>
          </a: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a:t>
          </a:r>
        </a:p>
      </dgm:t>
    </dgm:pt>
    <dgm:pt modelId="{BAA8B7B1-FC11-454B-8E35-D85D226DE7F4}" type="parTrans" cxnId="{11D09766-58FD-4A73-80D8-1252B8513F97}">
      <dgm:prSet/>
      <dgm:spPr/>
      <dgm:t>
        <a:bodyPr/>
        <a:lstStyle/>
        <a:p>
          <a:endParaRPr lang="en-US" sz="2400">
            <a:latin typeface="Times New Roman" panose="02020603050405020304" pitchFamily="18" charset="0"/>
            <a:cs typeface="Times New Roman" panose="02020603050405020304" pitchFamily="18" charset="0"/>
          </a:endParaRPr>
        </a:p>
      </dgm:t>
    </dgm:pt>
    <dgm:pt modelId="{BC435904-5547-4486-B87E-A5D2E7D4A688}" type="sibTrans" cxnId="{11D09766-58FD-4A73-80D8-1252B8513F97}">
      <dgm:prSet/>
      <dgm:spPr/>
      <dgm:t>
        <a:bodyPr/>
        <a:lstStyle/>
        <a:p>
          <a:endParaRPr lang="en-US" sz="2400">
            <a:latin typeface="Times New Roman" panose="02020603050405020304" pitchFamily="18" charset="0"/>
            <a:cs typeface="Times New Roman" panose="02020603050405020304" pitchFamily="18" charset="0"/>
          </a:endParaRPr>
        </a:p>
      </dgm:t>
    </dgm:pt>
    <dgm:pt modelId="{7523FD2E-DA2A-41EF-9937-79799FF204BA}">
      <dgm:prSet custT="1"/>
      <dgm:spPr/>
      <dgm:t>
        <a:bodyPr/>
        <a:lstStyle/>
        <a:p>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8,9: PGDĐT </a:t>
          </a:r>
          <a:r>
            <a:rPr lang="en-US" sz="2400" dirty="0" err="1">
              <a:solidFill>
                <a:schemeClr val="tx1"/>
              </a:solidFill>
              <a:latin typeface="Times New Roman" panose="02020603050405020304" pitchFamily="18" charset="0"/>
              <a:cs typeface="Times New Roman" panose="02020603050405020304" pitchFamily="18" charset="0"/>
            </a:rPr>
            <a:t>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Phú</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a:t>
          </a:r>
        </a:p>
      </dgm:t>
    </dgm:pt>
    <dgm:pt modelId="{CB13874F-7448-4072-A343-731B07DA0F02}" type="parTrans" cxnId="{CDE1C832-5C39-4637-963D-5D827EABDC68}">
      <dgm:prSet/>
      <dgm:spPr/>
      <dgm:t>
        <a:bodyPr/>
        <a:lstStyle/>
        <a:p>
          <a:endParaRPr lang="en-US" sz="2400">
            <a:latin typeface="Times New Roman" panose="02020603050405020304" pitchFamily="18" charset="0"/>
            <a:cs typeface="Times New Roman" panose="02020603050405020304" pitchFamily="18" charset="0"/>
          </a:endParaRPr>
        </a:p>
      </dgm:t>
    </dgm:pt>
    <dgm:pt modelId="{D43BD7DC-B631-485E-BDD5-5EFC25AC2B7E}" type="sibTrans" cxnId="{CDE1C832-5C39-4637-963D-5D827EABDC68}">
      <dgm:prSet/>
      <dgm:spPr/>
      <dgm:t>
        <a:bodyPr/>
        <a:lstStyle/>
        <a:p>
          <a:endParaRPr lang="en-US" sz="2400">
            <a:latin typeface="Times New Roman" panose="02020603050405020304" pitchFamily="18" charset="0"/>
            <a:cs typeface="Times New Roman" panose="02020603050405020304" pitchFamily="18" charset="0"/>
          </a:endParaRPr>
        </a:p>
      </dgm:t>
    </dgm:pt>
    <dgm:pt modelId="{2531855B-49E0-4618-A553-0109B41771E4}">
      <dgm:prSet custT="1"/>
      <dgm:spPr/>
      <dgm:t>
        <a:bodyPr/>
        <a:lstStyle/>
        <a:p>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10,11: PGDĐT </a:t>
          </a:r>
          <a:r>
            <a:rPr lang="en-US" sz="2400" dirty="0" err="1">
              <a:solidFill>
                <a:schemeClr val="tx1"/>
              </a:solidFill>
              <a:latin typeface="Times New Roman" panose="02020603050405020304" pitchFamily="18" charset="0"/>
              <a:cs typeface="Times New Roman" panose="02020603050405020304" pitchFamily="18" charset="0"/>
            </a:rPr>
            <a:t>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a:t>
          </a:r>
        </a:p>
      </dgm:t>
    </dgm:pt>
    <dgm:pt modelId="{B105E0E0-4C9C-4C91-9EA6-0582136F1FA4}" type="parTrans" cxnId="{C37C0E38-E1E1-41CD-9278-2995DE9416D8}">
      <dgm:prSet/>
      <dgm:spPr/>
      <dgm:t>
        <a:bodyPr/>
        <a:lstStyle/>
        <a:p>
          <a:endParaRPr lang="en-US" sz="2400">
            <a:latin typeface="Times New Roman" panose="02020603050405020304" pitchFamily="18" charset="0"/>
            <a:cs typeface="Times New Roman" panose="02020603050405020304" pitchFamily="18" charset="0"/>
          </a:endParaRPr>
        </a:p>
      </dgm:t>
    </dgm:pt>
    <dgm:pt modelId="{4C4E3F95-BF84-4F90-A6FC-2859DBD1FA9A}" type="sibTrans" cxnId="{C37C0E38-E1E1-41CD-9278-2995DE9416D8}">
      <dgm:prSet/>
      <dgm:spPr/>
      <dgm:t>
        <a:bodyPr/>
        <a:lstStyle/>
        <a:p>
          <a:endParaRPr lang="en-US" sz="2400">
            <a:latin typeface="Times New Roman" panose="02020603050405020304" pitchFamily="18" charset="0"/>
            <a:cs typeface="Times New Roman" panose="02020603050405020304" pitchFamily="18" charset="0"/>
          </a:endParaRPr>
        </a:p>
      </dgm:t>
    </dgm:pt>
    <dgm:pt modelId="{CF4B5A00-EA22-4028-8EC1-6D78DF675E40}" type="pres">
      <dgm:prSet presAssocID="{A85E3048-52ED-42F6-BFDE-5A6942C50298}" presName="linear" presStyleCnt="0">
        <dgm:presLayoutVars>
          <dgm:dir/>
          <dgm:resizeHandles val="exact"/>
        </dgm:presLayoutVars>
      </dgm:prSet>
      <dgm:spPr/>
    </dgm:pt>
    <dgm:pt modelId="{584AB749-94BC-4BC0-B933-118138AC9390}" type="pres">
      <dgm:prSet presAssocID="{8E084A34-5C82-41A2-B9EF-173E6546B2D7}" presName="comp" presStyleCnt="0"/>
      <dgm:spPr/>
    </dgm:pt>
    <dgm:pt modelId="{DDE9BB6D-00B1-4505-A841-98D961A27F28}" type="pres">
      <dgm:prSet presAssocID="{8E084A34-5C82-41A2-B9EF-173E6546B2D7}" presName="box" presStyleLbl="node1" presStyleIdx="0" presStyleCnt="5" custScaleY="102373" custLinFactNeighborX="-758" custLinFactNeighborY="8241"/>
      <dgm:spPr/>
    </dgm:pt>
    <dgm:pt modelId="{9CE60FB2-4068-4CBA-BAFA-D186E3BE2CE7}" type="pres">
      <dgm:prSet presAssocID="{8E084A34-5C82-41A2-B9EF-173E6546B2D7}" presName="img" presStyleLbl="fgImgPlace1" presStyleIdx="0" presStyleCnt="5" custLinFactNeighborX="-947" custLinFactNeighborY="10961"/>
      <dgm:spPr/>
    </dgm:pt>
    <dgm:pt modelId="{8B170496-A449-47AD-A04A-11AAC87C0D40}" type="pres">
      <dgm:prSet presAssocID="{8E084A34-5C82-41A2-B9EF-173E6546B2D7}" presName="text" presStyleLbl="node1" presStyleIdx="0" presStyleCnt="5">
        <dgm:presLayoutVars>
          <dgm:bulletEnabled val="1"/>
        </dgm:presLayoutVars>
      </dgm:prSet>
      <dgm:spPr/>
    </dgm:pt>
    <dgm:pt modelId="{56CBBFE4-5641-4FB1-8495-0DD1CAC46CB2}" type="pres">
      <dgm:prSet presAssocID="{72D5DEC5-7A91-4F9A-8010-E2EECDAA5C65}" presName="spacer" presStyleCnt="0"/>
      <dgm:spPr/>
    </dgm:pt>
    <dgm:pt modelId="{6597C042-0733-48EC-A8C9-FB53F1807F16}" type="pres">
      <dgm:prSet presAssocID="{FFBB3C26-FE63-43E7-AC2F-9EAC2D8B0B9E}" presName="comp" presStyleCnt="0"/>
      <dgm:spPr/>
    </dgm:pt>
    <dgm:pt modelId="{3313E7CD-B29B-4456-9A3B-5E4270609559}" type="pres">
      <dgm:prSet presAssocID="{FFBB3C26-FE63-43E7-AC2F-9EAC2D8B0B9E}" presName="box" presStyleLbl="node1" presStyleIdx="1" presStyleCnt="5" custScaleY="115668"/>
      <dgm:spPr/>
    </dgm:pt>
    <dgm:pt modelId="{2C1C3EB5-A1D0-4719-A40D-59AE272FC42E}" type="pres">
      <dgm:prSet presAssocID="{FFBB3C26-FE63-43E7-AC2F-9EAC2D8B0B9E}" presName="img" presStyleLbl="fgImgPlace1" presStyleIdx="1" presStyleCnt="5"/>
      <dgm:spPr/>
    </dgm:pt>
    <dgm:pt modelId="{FB7C6A3E-D9EA-4418-97F4-7FB374EECDCB}" type="pres">
      <dgm:prSet presAssocID="{FFBB3C26-FE63-43E7-AC2F-9EAC2D8B0B9E}" presName="text" presStyleLbl="node1" presStyleIdx="1" presStyleCnt="5">
        <dgm:presLayoutVars>
          <dgm:bulletEnabled val="1"/>
        </dgm:presLayoutVars>
      </dgm:prSet>
      <dgm:spPr/>
    </dgm:pt>
    <dgm:pt modelId="{CA08D055-CDF5-4F3D-9C85-9BE5D254920A}" type="pres">
      <dgm:prSet presAssocID="{319DA600-4CC3-4A64-B907-6F58298D57AB}" presName="spacer" presStyleCnt="0"/>
      <dgm:spPr/>
    </dgm:pt>
    <dgm:pt modelId="{C6582C92-479E-44FF-808D-DD38E4B59A1D}" type="pres">
      <dgm:prSet presAssocID="{6215498C-4FCE-4E93-8485-4A684DEDF8DB}" presName="comp" presStyleCnt="0"/>
      <dgm:spPr/>
    </dgm:pt>
    <dgm:pt modelId="{17DFFE30-F0C3-4AFA-A788-798DE006A783}" type="pres">
      <dgm:prSet presAssocID="{6215498C-4FCE-4E93-8485-4A684DEDF8DB}" presName="box" presStyleLbl="node1" presStyleIdx="2" presStyleCnt="5" custScaleY="116898"/>
      <dgm:spPr/>
    </dgm:pt>
    <dgm:pt modelId="{A75547B3-8160-4336-AFC0-DD28AF3E5E98}" type="pres">
      <dgm:prSet presAssocID="{6215498C-4FCE-4E93-8485-4A684DEDF8DB}" presName="img" presStyleLbl="fgImgPlace1" presStyleIdx="2" presStyleCnt="5"/>
      <dgm:spPr/>
    </dgm:pt>
    <dgm:pt modelId="{A2749C42-9162-4CE8-B7C2-EC7AC06C52C9}" type="pres">
      <dgm:prSet presAssocID="{6215498C-4FCE-4E93-8485-4A684DEDF8DB}" presName="text" presStyleLbl="node1" presStyleIdx="2" presStyleCnt="5">
        <dgm:presLayoutVars>
          <dgm:bulletEnabled val="1"/>
        </dgm:presLayoutVars>
      </dgm:prSet>
      <dgm:spPr/>
    </dgm:pt>
    <dgm:pt modelId="{73A47DCE-9921-4FF0-A4D3-04A4F44EA351}" type="pres">
      <dgm:prSet presAssocID="{BC435904-5547-4486-B87E-A5D2E7D4A688}" presName="spacer" presStyleCnt="0"/>
      <dgm:spPr/>
    </dgm:pt>
    <dgm:pt modelId="{7B60A2E3-DFD4-413B-B11E-C1E32BE4E01A}" type="pres">
      <dgm:prSet presAssocID="{7523FD2E-DA2A-41EF-9937-79799FF204BA}" presName="comp" presStyleCnt="0"/>
      <dgm:spPr/>
    </dgm:pt>
    <dgm:pt modelId="{51764D7A-E4C7-414B-AB06-E62C9E0AD97E}" type="pres">
      <dgm:prSet presAssocID="{7523FD2E-DA2A-41EF-9937-79799FF204BA}" presName="box" presStyleLbl="node1" presStyleIdx="3" presStyleCnt="5" custScaleY="105483"/>
      <dgm:spPr/>
    </dgm:pt>
    <dgm:pt modelId="{433E5967-2E93-49A7-B268-42849EC3F77D}" type="pres">
      <dgm:prSet presAssocID="{7523FD2E-DA2A-41EF-9937-79799FF204BA}" presName="img" presStyleLbl="fgImgPlace1" presStyleIdx="3" presStyleCnt="5"/>
      <dgm:spPr/>
    </dgm:pt>
    <dgm:pt modelId="{B7C62EA6-E177-4E05-938C-E331D777F10D}" type="pres">
      <dgm:prSet presAssocID="{7523FD2E-DA2A-41EF-9937-79799FF204BA}" presName="text" presStyleLbl="node1" presStyleIdx="3" presStyleCnt="5">
        <dgm:presLayoutVars>
          <dgm:bulletEnabled val="1"/>
        </dgm:presLayoutVars>
      </dgm:prSet>
      <dgm:spPr/>
    </dgm:pt>
    <dgm:pt modelId="{3F3B7A7B-B066-4EB4-841C-7FD9D84D07C5}" type="pres">
      <dgm:prSet presAssocID="{D43BD7DC-B631-485E-BDD5-5EFC25AC2B7E}" presName="spacer" presStyleCnt="0"/>
      <dgm:spPr/>
    </dgm:pt>
    <dgm:pt modelId="{973174CB-70D4-4375-B49D-088D3A6628D2}" type="pres">
      <dgm:prSet presAssocID="{2531855B-49E0-4618-A553-0109B41771E4}" presName="comp" presStyleCnt="0"/>
      <dgm:spPr/>
    </dgm:pt>
    <dgm:pt modelId="{228E4927-C985-4920-8342-CD423DBF92A0}" type="pres">
      <dgm:prSet presAssocID="{2531855B-49E0-4618-A553-0109B41771E4}" presName="box" presStyleLbl="node1" presStyleIdx="4" presStyleCnt="5"/>
      <dgm:spPr/>
    </dgm:pt>
    <dgm:pt modelId="{8771D5A5-C781-440E-92A2-0EFF52F003AA}" type="pres">
      <dgm:prSet presAssocID="{2531855B-49E0-4618-A553-0109B41771E4}" presName="img" presStyleLbl="fgImgPlace1" presStyleIdx="4" presStyleCnt="5"/>
      <dgm:spPr/>
    </dgm:pt>
    <dgm:pt modelId="{C68698A6-3DBE-493F-AFEC-9D61C256C256}" type="pres">
      <dgm:prSet presAssocID="{2531855B-49E0-4618-A553-0109B41771E4}" presName="text" presStyleLbl="node1" presStyleIdx="4" presStyleCnt="5">
        <dgm:presLayoutVars>
          <dgm:bulletEnabled val="1"/>
        </dgm:presLayoutVars>
      </dgm:prSet>
      <dgm:spPr/>
    </dgm:pt>
  </dgm:ptLst>
  <dgm:cxnLst>
    <dgm:cxn modelId="{E426840C-E85C-4C63-A114-444627A6DEB6}" srcId="{A85E3048-52ED-42F6-BFDE-5A6942C50298}" destId="{FFBB3C26-FE63-43E7-AC2F-9EAC2D8B0B9E}" srcOrd="1" destOrd="0" parTransId="{77B2A821-A1DB-499F-8B4F-4E6E09781C64}" sibTransId="{319DA600-4CC3-4A64-B907-6F58298D57AB}"/>
    <dgm:cxn modelId="{C983E518-8B05-4B9D-9052-7D7F9F759B85}" type="presOf" srcId="{7523FD2E-DA2A-41EF-9937-79799FF204BA}" destId="{B7C62EA6-E177-4E05-938C-E331D777F10D}" srcOrd="1" destOrd="0" presId="urn:microsoft.com/office/officeart/2005/8/layout/vList4"/>
    <dgm:cxn modelId="{7F9E9922-24AF-451F-8E2A-5FE116D30348}" srcId="{A85E3048-52ED-42F6-BFDE-5A6942C50298}" destId="{8E084A34-5C82-41A2-B9EF-173E6546B2D7}" srcOrd="0" destOrd="0" parTransId="{ED8C8FE0-E46E-43A1-907C-0BDB7EF23E1D}" sibTransId="{72D5DEC5-7A91-4F9A-8010-E2EECDAA5C65}"/>
    <dgm:cxn modelId="{CDE1C832-5C39-4637-963D-5D827EABDC68}" srcId="{A85E3048-52ED-42F6-BFDE-5A6942C50298}" destId="{7523FD2E-DA2A-41EF-9937-79799FF204BA}" srcOrd="3" destOrd="0" parTransId="{CB13874F-7448-4072-A343-731B07DA0F02}" sibTransId="{D43BD7DC-B631-485E-BDD5-5EFC25AC2B7E}"/>
    <dgm:cxn modelId="{B4620438-389A-463E-BA9C-236A05C37889}" type="presOf" srcId="{6215498C-4FCE-4E93-8485-4A684DEDF8DB}" destId="{A2749C42-9162-4CE8-B7C2-EC7AC06C52C9}" srcOrd="1" destOrd="0" presId="urn:microsoft.com/office/officeart/2005/8/layout/vList4"/>
    <dgm:cxn modelId="{C37C0E38-E1E1-41CD-9278-2995DE9416D8}" srcId="{A85E3048-52ED-42F6-BFDE-5A6942C50298}" destId="{2531855B-49E0-4618-A553-0109B41771E4}" srcOrd="4" destOrd="0" parTransId="{B105E0E0-4C9C-4C91-9EA6-0582136F1FA4}" sibTransId="{4C4E3F95-BF84-4F90-A6FC-2859DBD1FA9A}"/>
    <dgm:cxn modelId="{31EBEC60-4EEF-4F3C-9210-2E797A2119CE}" type="presOf" srcId="{7523FD2E-DA2A-41EF-9937-79799FF204BA}" destId="{51764D7A-E4C7-414B-AB06-E62C9E0AD97E}" srcOrd="0" destOrd="0" presId="urn:microsoft.com/office/officeart/2005/8/layout/vList4"/>
    <dgm:cxn modelId="{11D09766-58FD-4A73-80D8-1252B8513F97}" srcId="{A85E3048-52ED-42F6-BFDE-5A6942C50298}" destId="{6215498C-4FCE-4E93-8485-4A684DEDF8DB}" srcOrd="2" destOrd="0" parTransId="{BAA8B7B1-FC11-454B-8E35-D85D226DE7F4}" sibTransId="{BC435904-5547-4486-B87E-A5D2E7D4A688}"/>
    <dgm:cxn modelId="{A09C5C69-6392-45C0-8BE8-CFA29165A059}" type="presOf" srcId="{6215498C-4FCE-4E93-8485-4A684DEDF8DB}" destId="{17DFFE30-F0C3-4AFA-A788-798DE006A783}" srcOrd="0" destOrd="0" presId="urn:microsoft.com/office/officeart/2005/8/layout/vList4"/>
    <dgm:cxn modelId="{D736AF83-9A86-4D4B-84F7-9210108B7B9F}" type="presOf" srcId="{A85E3048-52ED-42F6-BFDE-5A6942C50298}" destId="{CF4B5A00-EA22-4028-8EC1-6D78DF675E40}" srcOrd="0" destOrd="0" presId="urn:microsoft.com/office/officeart/2005/8/layout/vList4"/>
    <dgm:cxn modelId="{E15837A4-E659-4963-8E95-A3F7BD890790}" type="presOf" srcId="{FFBB3C26-FE63-43E7-AC2F-9EAC2D8B0B9E}" destId="{3313E7CD-B29B-4456-9A3B-5E4270609559}" srcOrd="0" destOrd="0" presId="urn:microsoft.com/office/officeart/2005/8/layout/vList4"/>
    <dgm:cxn modelId="{E5D515B3-019D-49EA-8B97-A474887F4CE3}" type="presOf" srcId="{2531855B-49E0-4618-A553-0109B41771E4}" destId="{C68698A6-3DBE-493F-AFEC-9D61C256C256}" srcOrd="1" destOrd="0" presId="urn:microsoft.com/office/officeart/2005/8/layout/vList4"/>
    <dgm:cxn modelId="{340B28C9-FB2C-4601-BFAF-1957D1A67BFD}" type="presOf" srcId="{2531855B-49E0-4618-A553-0109B41771E4}" destId="{228E4927-C985-4920-8342-CD423DBF92A0}" srcOrd="0" destOrd="0" presId="urn:microsoft.com/office/officeart/2005/8/layout/vList4"/>
    <dgm:cxn modelId="{510282E3-34B5-406B-919E-88F28C3EC790}" type="presOf" srcId="{8E084A34-5C82-41A2-B9EF-173E6546B2D7}" destId="{8B170496-A449-47AD-A04A-11AAC87C0D40}" srcOrd="1" destOrd="0" presId="urn:microsoft.com/office/officeart/2005/8/layout/vList4"/>
    <dgm:cxn modelId="{4A5E60EC-E964-495A-917E-1E4A5317CD1D}" type="presOf" srcId="{FFBB3C26-FE63-43E7-AC2F-9EAC2D8B0B9E}" destId="{FB7C6A3E-D9EA-4418-97F4-7FB374EECDCB}" srcOrd="1" destOrd="0" presId="urn:microsoft.com/office/officeart/2005/8/layout/vList4"/>
    <dgm:cxn modelId="{F33184F8-F402-445A-94EA-81D16CE9A926}" type="presOf" srcId="{8E084A34-5C82-41A2-B9EF-173E6546B2D7}" destId="{DDE9BB6D-00B1-4505-A841-98D961A27F28}" srcOrd="0" destOrd="0" presId="urn:microsoft.com/office/officeart/2005/8/layout/vList4"/>
    <dgm:cxn modelId="{6EBEECFE-77B4-4B18-BC32-65A881A5CF80}" type="presParOf" srcId="{CF4B5A00-EA22-4028-8EC1-6D78DF675E40}" destId="{584AB749-94BC-4BC0-B933-118138AC9390}" srcOrd="0" destOrd="0" presId="urn:microsoft.com/office/officeart/2005/8/layout/vList4"/>
    <dgm:cxn modelId="{ACE279A3-CCFB-4B20-B347-FB4F09A968AA}" type="presParOf" srcId="{584AB749-94BC-4BC0-B933-118138AC9390}" destId="{DDE9BB6D-00B1-4505-A841-98D961A27F28}" srcOrd="0" destOrd="0" presId="urn:microsoft.com/office/officeart/2005/8/layout/vList4"/>
    <dgm:cxn modelId="{FB3881B2-C259-4BCD-A134-7A0E5DAFC006}" type="presParOf" srcId="{584AB749-94BC-4BC0-B933-118138AC9390}" destId="{9CE60FB2-4068-4CBA-BAFA-D186E3BE2CE7}" srcOrd="1" destOrd="0" presId="urn:microsoft.com/office/officeart/2005/8/layout/vList4"/>
    <dgm:cxn modelId="{10CE4BB1-7E04-4380-81AF-23CA261997AD}" type="presParOf" srcId="{584AB749-94BC-4BC0-B933-118138AC9390}" destId="{8B170496-A449-47AD-A04A-11AAC87C0D40}" srcOrd="2" destOrd="0" presId="urn:microsoft.com/office/officeart/2005/8/layout/vList4"/>
    <dgm:cxn modelId="{80BEF50F-4990-445E-838B-9C3DB75F703D}" type="presParOf" srcId="{CF4B5A00-EA22-4028-8EC1-6D78DF675E40}" destId="{56CBBFE4-5641-4FB1-8495-0DD1CAC46CB2}" srcOrd="1" destOrd="0" presId="urn:microsoft.com/office/officeart/2005/8/layout/vList4"/>
    <dgm:cxn modelId="{49BBA874-6C09-408E-B1B0-58C95569495A}" type="presParOf" srcId="{CF4B5A00-EA22-4028-8EC1-6D78DF675E40}" destId="{6597C042-0733-48EC-A8C9-FB53F1807F16}" srcOrd="2" destOrd="0" presId="urn:microsoft.com/office/officeart/2005/8/layout/vList4"/>
    <dgm:cxn modelId="{5F2EAA1B-4E08-47E7-9B31-3D07F40B4CD8}" type="presParOf" srcId="{6597C042-0733-48EC-A8C9-FB53F1807F16}" destId="{3313E7CD-B29B-4456-9A3B-5E4270609559}" srcOrd="0" destOrd="0" presId="urn:microsoft.com/office/officeart/2005/8/layout/vList4"/>
    <dgm:cxn modelId="{24B42D44-F08B-480B-8779-447286E7FBFD}" type="presParOf" srcId="{6597C042-0733-48EC-A8C9-FB53F1807F16}" destId="{2C1C3EB5-A1D0-4719-A40D-59AE272FC42E}" srcOrd="1" destOrd="0" presId="urn:microsoft.com/office/officeart/2005/8/layout/vList4"/>
    <dgm:cxn modelId="{D15D340D-BFE6-4053-85C6-A4A50864B877}" type="presParOf" srcId="{6597C042-0733-48EC-A8C9-FB53F1807F16}" destId="{FB7C6A3E-D9EA-4418-97F4-7FB374EECDCB}" srcOrd="2" destOrd="0" presId="urn:microsoft.com/office/officeart/2005/8/layout/vList4"/>
    <dgm:cxn modelId="{640C8357-D30C-439E-B71B-97864ECE04C3}" type="presParOf" srcId="{CF4B5A00-EA22-4028-8EC1-6D78DF675E40}" destId="{CA08D055-CDF5-4F3D-9C85-9BE5D254920A}" srcOrd="3" destOrd="0" presId="urn:microsoft.com/office/officeart/2005/8/layout/vList4"/>
    <dgm:cxn modelId="{A28DCAA0-65BB-4FDF-916E-8F11FD738B5F}" type="presParOf" srcId="{CF4B5A00-EA22-4028-8EC1-6D78DF675E40}" destId="{C6582C92-479E-44FF-808D-DD38E4B59A1D}" srcOrd="4" destOrd="0" presId="urn:microsoft.com/office/officeart/2005/8/layout/vList4"/>
    <dgm:cxn modelId="{8C039F90-D552-4BDC-94FD-66600B3B9636}" type="presParOf" srcId="{C6582C92-479E-44FF-808D-DD38E4B59A1D}" destId="{17DFFE30-F0C3-4AFA-A788-798DE006A783}" srcOrd="0" destOrd="0" presId="urn:microsoft.com/office/officeart/2005/8/layout/vList4"/>
    <dgm:cxn modelId="{D49E4566-C2DF-4AEB-A70F-C5EC748C6C9C}" type="presParOf" srcId="{C6582C92-479E-44FF-808D-DD38E4B59A1D}" destId="{A75547B3-8160-4336-AFC0-DD28AF3E5E98}" srcOrd="1" destOrd="0" presId="urn:microsoft.com/office/officeart/2005/8/layout/vList4"/>
    <dgm:cxn modelId="{9B469C8F-F07A-47C6-B536-FB1C130FBE57}" type="presParOf" srcId="{C6582C92-479E-44FF-808D-DD38E4B59A1D}" destId="{A2749C42-9162-4CE8-B7C2-EC7AC06C52C9}" srcOrd="2" destOrd="0" presId="urn:microsoft.com/office/officeart/2005/8/layout/vList4"/>
    <dgm:cxn modelId="{A58CF480-DC1E-4844-9324-B25D95B80A2F}" type="presParOf" srcId="{CF4B5A00-EA22-4028-8EC1-6D78DF675E40}" destId="{73A47DCE-9921-4FF0-A4D3-04A4F44EA351}" srcOrd="5" destOrd="0" presId="urn:microsoft.com/office/officeart/2005/8/layout/vList4"/>
    <dgm:cxn modelId="{1AA25F1B-9386-4303-920B-861D94A7B814}" type="presParOf" srcId="{CF4B5A00-EA22-4028-8EC1-6D78DF675E40}" destId="{7B60A2E3-DFD4-413B-B11E-C1E32BE4E01A}" srcOrd="6" destOrd="0" presId="urn:microsoft.com/office/officeart/2005/8/layout/vList4"/>
    <dgm:cxn modelId="{42C5BBF0-2E7F-4CED-9524-0271F742C9C9}" type="presParOf" srcId="{7B60A2E3-DFD4-413B-B11E-C1E32BE4E01A}" destId="{51764D7A-E4C7-414B-AB06-E62C9E0AD97E}" srcOrd="0" destOrd="0" presId="urn:microsoft.com/office/officeart/2005/8/layout/vList4"/>
    <dgm:cxn modelId="{F0AB1220-728F-4BDF-8A65-694F8AC381B0}" type="presParOf" srcId="{7B60A2E3-DFD4-413B-B11E-C1E32BE4E01A}" destId="{433E5967-2E93-49A7-B268-42849EC3F77D}" srcOrd="1" destOrd="0" presId="urn:microsoft.com/office/officeart/2005/8/layout/vList4"/>
    <dgm:cxn modelId="{67F1227D-7BA6-4463-ACB6-8BBE2C40E555}" type="presParOf" srcId="{7B60A2E3-DFD4-413B-B11E-C1E32BE4E01A}" destId="{B7C62EA6-E177-4E05-938C-E331D777F10D}" srcOrd="2" destOrd="0" presId="urn:microsoft.com/office/officeart/2005/8/layout/vList4"/>
    <dgm:cxn modelId="{54DCEC2E-7D6B-4968-AE6F-932C8DE49D13}" type="presParOf" srcId="{CF4B5A00-EA22-4028-8EC1-6D78DF675E40}" destId="{3F3B7A7B-B066-4EB4-841C-7FD9D84D07C5}" srcOrd="7" destOrd="0" presId="urn:microsoft.com/office/officeart/2005/8/layout/vList4"/>
    <dgm:cxn modelId="{938E39D3-95C3-4347-8481-383E14805FDE}" type="presParOf" srcId="{CF4B5A00-EA22-4028-8EC1-6D78DF675E40}" destId="{973174CB-70D4-4375-B49D-088D3A6628D2}" srcOrd="8" destOrd="0" presId="urn:microsoft.com/office/officeart/2005/8/layout/vList4"/>
    <dgm:cxn modelId="{4540929E-5C09-4A4D-9A8E-E8787E21A5A9}" type="presParOf" srcId="{973174CB-70D4-4375-B49D-088D3A6628D2}" destId="{228E4927-C985-4920-8342-CD423DBF92A0}" srcOrd="0" destOrd="0" presId="urn:microsoft.com/office/officeart/2005/8/layout/vList4"/>
    <dgm:cxn modelId="{2F9459E6-5A83-4EC5-8155-B1A6E56E5538}" type="presParOf" srcId="{973174CB-70D4-4375-B49D-088D3A6628D2}" destId="{8771D5A5-C781-440E-92A2-0EFF52F003AA}" srcOrd="1" destOrd="0" presId="urn:microsoft.com/office/officeart/2005/8/layout/vList4"/>
    <dgm:cxn modelId="{D0153837-ACCA-4657-A294-F2B4FF826B8F}" type="presParOf" srcId="{973174CB-70D4-4375-B49D-088D3A6628D2}" destId="{C68698A6-3DBE-493F-AFEC-9D61C256C25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E3048-52ED-42F6-BFDE-5A6942C50298}"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8E084A34-5C82-41A2-B9EF-173E6546B2D7}">
      <dgm:prSet phldrT="[Text]" custT="1"/>
      <dgm:spPr/>
      <dgm:t>
        <a:bodyPr/>
        <a:lstStyle/>
        <a:p>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12,13 : PGDĐT </a:t>
          </a:r>
          <a:r>
            <a:rPr lang="en-US" sz="2400" dirty="0" err="1">
              <a:solidFill>
                <a:schemeClr val="tx1"/>
              </a:solidFill>
              <a:latin typeface="Times New Roman" panose="02020603050405020304" pitchFamily="18" charset="0"/>
              <a:cs typeface="Times New Roman" panose="02020603050405020304" pitchFamily="18" charset="0"/>
            </a:rPr>
            <a:t>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Hoá</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a:t>
          </a:r>
        </a:p>
      </dgm:t>
    </dgm:pt>
    <dgm:pt modelId="{ED8C8FE0-E46E-43A1-907C-0BDB7EF23E1D}" type="parTrans" cxnId="{7F9E9922-24AF-451F-8E2A-5FE116D30348}">
      <dgm:prSet/>
      <dgm:spPr/>
      <dgm:t>
        <a:bodyPr/>
        <a:lstStyle/>
        <a:p>
          <a:endParaRPr lang="en-US" sz="2400">
            <a:latin typeface="Times New Roman" panose="02020603050405020304" pitchFamily="18" charset="0"/>
            <a:cs typeface="Times New Roman" panose="02020603050405020304" pitchFamily="18" charset="0"/>
          </a:endParaRPr>
        </a:p>
      </dgm:t>
    </dgm:pt>
    <dgm:pt modelId="{72D5DEC5-7A91-4F9A-8010-E2EECDAA5C65}" type="sibTrans" cxnId="{7F9E9922-24AF-451F-8E2A-5FE116D30348}">
      <dgm:prSet/>
      <dgm:spPr/>
      <dgm:t>
        <a:bodyPr/>
        <a:lstStyle/>
        <a:p>
          <a:endParaRPr lang="en-US" sz="2400">
            <a:latin typeface="Times New Roman" panose="02020603050405020304" pitchFamily="18" charset="0"/>
            <a:cs typeface="Times New Roman" panose="02020603050405020304" pitchFamily="18" charset="0"/>
          </a:endParaRPr>
        </a:p>
      </dgm:t>
    </dgm:pt>
    <dgm:pt modelId="{FFBB3C26-FE63-43E7-AC2F-9EAC2D8B0B9E}">
      <dgm:prSet phldrT="[Text]" custT="1"/>
      <dgm:spPr/>
      <dgm:t>
        <a:bodyPr/>
        <a:lstStyle/>
        <a:p>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14,15: PGDĐT </a:t>
          </a:r>
          <a:r>
            <a:rPr lang="en-US" sz="2400" dirty="0" err="1">
              <a:solidFill>
                <a:schemeClr val="tx1"/>
              </a:solidFill>
              <a:latin typeface="Times New Roman" panose="02020603050405020304" pitchFamily="18" charset="0"/>
              <a:cs typeface="Times New Roman" panose="02020603050405020304" pitchFamily="18" charset="0"/>
            </a:rPr>
            <a:t>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Phú</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Lương</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a:t>
          </a:r>
        </a:p>
      </dgm:t>
    </dgm:pt>
    <dgm:pt modelId="{77B2A821-A1DB-499F-8B4F-4E6E09781C64}" type="parTrans" cxnId="{E426840C-E85C-4C63-A114-444627A6DEB6}">
      <dgm:prSet/>
      <dgm:spPr/>
      <dgm:t>
        <a:bodyPr/>
        <a:lstStyle/>
        <a:p>
          <a:endParaRPr lang="en-US" sz="2400">
            <a:latin typeface="Times New Roman" panose="02020603050405020304" pitchFamily="18" charset="0"/>
            <a:cs typeface="Times New Roman" panose="02020603050405020304" pitchFamily="18" charset="0"/>
          </a:endParaRPr>
        </a:p>
      </dgm:t>
    </dgm:pt>
    <dgm:pt modelId="{319DA600-4CC3-4A64-B907-6F58298D57AB}" type="sibTrans" cxnId="{E426840C-E85C-4C63-A114-444627A6DEB6}">
      <dgm:prSet/>
      <dgm:spPr/>
      <dgm:t>
        <a:bodyPr/>
        <a:lstStyle/>
        <a:p>
          <a:endParaRPr lang="en-US" sz="2400">
            <a:latin typeface="Times New Roman" panose="02020603050405020304" pitchFamily="18" charset="0"/>
            <a:cs typeface="Times New Roman" panose="02020603050405020304" pitchFamily="18" charset="0"/>
          </a:endParaRPr>
        </a:p>
      </dgm:t>
    </dgm:pt>
    <dgm:pt modelId="{6215498C-4FCE-4E93-8485-4A684DEDF8DB}">
      <dgm:prSet phldrT="[Text]" custT="1"/>
      <dgm:spPr/>
      <dgm:t>
        <a:bodyPr/>
        <a:lstStyle/>
        <a:p>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16: PGDĐT </a:t>
          </a:r>
          <a:r>
            <a:rPr lang="en-US" sz="2400" dirty="0" err="1">
              <a:solidFill>
                <a:schemeClr val="tx1"/>
              </a:solidFill>
              <a:latin typeface="Times New Roman" panose="02020603050405020304" pitchFamily="18" charset="0"/>
              <a:cs typeface="Times New Roman" panose="02020603050405020304" pitchFamily="18" charset="0"/>
            </a:rPr>
            <a:t>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Võ</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Nhai</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a:t>
          </a:r>
        </a:p>
      </dgm:t>
    </dgm:pt>
    <dgm:pt modelId="{BAA8B7B1-FC11-454B-8E35-D85D226DE7F4}" type="parTrans" cxnId="{11D09766-58FD-4A73-80D8-1252B8513F97}">
      <dgm:prSet/>
      <dgm:spPr/>
      <dgm:t>
        <a:bodyPr/>
        <a:lstStyle/>
        <a:p>
          <a:endParaRPr lang="en-US" sz="2400">
            <a:latin typeface="Times New Roman" panose="02020603050405020304" pitchFamily="18" charset="0"/>
            <a:cs typeface="Times New Roman" panose="02020603050405020304" pitchFamily="18" charset="0"/>
          </a:endParaRPr>
        </a:p>
      </dgm:t>
    </dgm:pt>
    <dgm:pt modelId="{BC435904-5547-4486-B87E-A5D2E7D4A688}" type="sibTrans" cxnId="{11D09766-58FD-4A73-80D8-1252B8513F97}">
      <dgm:prSet/>
      <dgm:spPr/>
      <dgm:t>
        <a:bodyPr/>
        <a:lstStyle/>
        <a:p>
          <a:endParaRPr lang="en-US" sz="2400">
            <a:latin typeface="Times New Roman" panose="02020603050405020304" pitchFamily="18" charset="0"/>
            <a:cs typeface="Times New Roman" panose="02020603050405020304" pitchFamily="18" charset="0"/>
          </a:endParaRPr>
        </a:p>
      </dgm:t>
    </dgm:pt>
    <dgm:pt modelId="{7523FD2E-DA2A-41EF-9937-79799FF204BA}">
      <dgm:prSet custT="1"/>
      <dgm:spPr/>
      <dgm:t>
        <a:bodyPr/>
        <a:lstStyle/>
        <a:p>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 17,18: PGDĐT </a:t>
          </a:r>
          <a:r>
            <a:rPr lang="en-US" sz="2400" dirty="0" err="1">
              <a:solidFill>
                <a:schemeClr val="tx1"/>
              </a:solidFill>
              <a:latin typeface="Times New Roman" panose="02020603050405020304" pitchFamily="18" charset="0"/>
              <a:cs typeface="Times New Roman" panose="02020603050405020304" pitchFamily="18" charset="0"/>
            </a:rPr>
            <a:t>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Hỷ</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r>
            <a:rPr lang="en-US" sz="2400" dirty="0">
              <a:solidFill>
                <a:schemeClr val="tx1"/>
              </a:solidFill>
              <a:latin typeface="Times New Roman" panose="02020603050405020304" pitchFamily="18" charset="0"/>
              <a:cs typeface="Times New Roman" panose="02020603050405020304" pitchFamily="18" charset="0"/>
            </a:rPr>
            <a:t>:</a:t>
          </a:r>
        </a:p>
      </dgm:t>
    </dgm:pt>
    <dgm:pt modelId="{CB13874F-7448-4072-A343-731B07DA0F02}" type="parTrans" cxnId="{CDE1C832-5C39-4637-963D-5D827EABDC68}">
      <dgm:prSet/>
      <dgm:spPr/>
      <dgm:t>
        <a:bodyPr/>
        <a:lstStyle/>
        <a:p>
          <a:endParaRPr lang="en-US" sz="2400">
            <a:latin typeface="Times New Roman" panose="02020603050405020304" pitchFamily="18" charset="0"/>
            <a:cs typeface="Times New Roman" panose="02020603050405020304" pitchFamily="18" charset="0"/>
          </a:endParaRPr>
        </a:p>
      </dgm:t>
    </dgm:pt>
    <dgm:pt modelId="{D43BD7DC-B631-485E-BDD5-5EFC25AC2B7E}" type="sibTrans" cxnId="{CDE1C832-5C39-4637-963D-5D827EABDC68}">
      <dgm:prSet/>
      <dgm:spPr/>
      <dgm:t>
        <a:bodyPr/>
        <a:lstStyle/>
        <a:p>
          <a:endParaRPr lang="en-US" sz="2400">
            <a:latin typeface="Times New Roman" panose="02020603050405020304" pitchFamily="18" charset="0"/>
            <a:cs typeface="Times New Roman" panose="02020603050405020304" pitchFamily="18" charset="0"/>
          </a:endParaRPr>
        </a:p>
      </dgm:t>
    </dgm:pt>
    <dgm:pt modelId="{CF4B5A00-EA22-4028-8EC1-6D78DF675E40}" type="pres">
      <dgm:prSet presAssocID="{A85E3048-52ED-42F6-BFDE-5A6942C50298}" presName="linear" presStyleCnt="0">
        <dgm:presLayoutVars>
          <dgm:dir/>
          <dgm:resizeHandles val="exact"/>
        </dgm:presLayoutVars>
      </dgm:prSet>
      <dgm:spPr/>
    </dgm:pt>
    <dgm:pt modelId="{584AB749-94BC-4BC0-B933-118138AC9390}" type="pres">
      <dgm:prSet presAssocID="{8E084A34-5C82-41A2-B9EF-173E6546B2D7}" presName="comp" presStyleCnt="0"/>
      <dgm:spPr/>
    </dgm:pt>
    <dgm:pt modelId="{DDE9BB6D-00B1-4505-A841-98D961A27F28}" type="pres">
      <dgm:prSet presAssocID="{8E084A34-5C82-41A2-B9EF-173E6546B2D7}" presName="box" presStyleLbl="node1" presStyleIdx="0" presStyleCnt="4" custScaleY="102373" custLinFactNeighborX="-758" custLinFactNeighborY="8241"/>
      <dgm:spPr/>
    </dgm:pt>
    <dgm:pt modelId="{9CE60FB2-4068-4CBA-BAFA-D186E3BE2CE7}" type="pres">
      <dgm:prSet presAssocID="{8E084A34-5C82-41A2-B9EF-173E6546B2D7}" presName="img" presStyleLbl="fgImgPlace1" presStyleIdx="0" presStyleCnt="4" custLinFactNeighborX="-947" custLinFactNeighborY="10961"/>
      <dgm:spPr/>
    </dgm:pt>
    <dgm:pt modelId="{8B170496-A449-47AD-A04A-11AAC87C0D40}" type="pres">
      <dgm:prSet presAssocID="{8E084A34-5C82-41A2-B9EF-173E6546B2D7}" presName="text" presStyleLbl="node1" presStyleIdx="0" presStyleCnt="4">
        <dgm:presLayoutVars>
          <dgm:bulletEnabled val="1"/>
        </dgm:presLayoutVars>
      </dgm:prSet>
      <dgm:spPr/>
    </dgm:pt>
    <dgm:pt modelId="{56CBBFE4-5641-4FB1-8495-0DD1CAC46CB2}" type="pres">
      <dgm:prSet presAssocID="{72D5DEC5-7A91-4F9A-8010-E2EECDAA5C65}" presName="spacer" presStyleCnt="0"/>
      <dgm:spPr/>
    </dgm:pt>
    <dgm:pt modelId="{6597C042-0733-48EC-A8C9-FB53F1807F16}" type="pres">
      <dgm:prSet presAssocID="{FFBB3C26-FE63-43E7-AC2F-9EAC2D8B0B9E}" presName="comp" presStyleCnt="0"/>
      <dgm:spPr/>
    </dgm:pt>
    <dgm:pt modelId="{3313E7CD-B29B-4456-9A3B-5E4270609559}" type="pres">
      <dgm:prSet presAssocID="{FFBB3C26-FE63-43E7-AC2F-9EAC2D8B0B9E}" presName="box" presStyleLbl="node1" presStyleIdx="1" presStyleCnt="4" custScaleY="115668"/>
      <dgm:spPr/>
    </dgm:pt>
    <dgm:pt modelId="{2C1C3EB5-A1D0-4719-A40D-59AE272FC42E}" type="pres">
      <dgm:prSet presAssocID="{FFBB3C26-FE63-43E7-AC2F-9EAC2D8B0B9E}" presName="img" presStyleLbl="fgImgPlace1" presStyleIdx="1" presStyleCnt="4"/>
      <dgm:spPr/>
    </dgm:pt>
    <dgm:pt modelId="{FB7C6A3E-D9EA-4418-97F4-7FB374EECDCB}" type="pres">
      <dgm:prSet presAssocID="{FFBB3C26-FE63-43E7-AC2F-9EAC2D8B0B9E}" presName="text" presStyleLbl="node1" presStyleIdx="1" presStyleCnt="4">
        <dgm:presLayoutVars>
          <dgm:bulletEnabled val="1"/>
        </dgm:presLayoutVars>
      </dgm:prSet>
      <dgm:spPr/>
    </dgm:pt>
    <dgm:pt modelId="{CA08D055-CDF5-4F3D-9C85-9BE5D254920A}" type="pres">
      <dgm:prSet presAssocID="{319DA600-4CC3-4A64-B907-6F58298D57AB}" presName="spacer" presStyleCnt="0"/>
      <dgm:spPr/>
    </dgm:pt>
    <dgm:pt modelId="{C6582C92-479E-44FF-808D-DD38E4B59A1D}" type="pres">
      <dgm:prSet presAssocID="{6215498C-4FCE-4E93-8485-4A684DEDF8DB}" presName="comp" presStyleCnt="0"/>
      <dgm:spPr/>
    </dgm:pt>
    <dgm:pt modelId="{17DFFE30-F0C3-4AFA-A788-798DE006A783}" type="pres">
      <dgm:prSet presAssocID="{6215498C-4FCE-4E93-8485-4A684DEDF8DB}" presName="box" presStyleLbl="node1" presStyleIdx="2" presStyleCnt="4" custScaleY="116898"/>
      <dgm:spPr/>
    </dgm:pt>
    <dgm:pt modelId="{A75547B3-8160-4336-AFC0-DD28AF3E5E98}" type="pres">
      <dgm:prSet presAssocID="{6215498C-4FCE-4E93-8485-4A684DEDF8DB}" presName="img" presStyleLbl="fgImgPlace1" presStyleIdx="2" presStyleCnt="4"/>
      <dgm:spPr/>
    </dgm:pt>
    <dgm:pt modelId="{A2749C42-9162-4CE8-B7C2-EC7AC06C52C9}" type="pres">
      <dgm:prSet presAssocID="{6215498C-4FCE-4E93-8485-4A684DEDF8DB}" presName="text" presStyleLbl="node1" presStyleIdx="2" presStyleCnt="4">
        <dgm:presLayoutVars>
          <dgm:bulletEnabled val="1"/>
        </dgm:presLayoutVars>
      </dgm:prSet>
      <dgm:spPr/>
    </dgm:pt>
    <dgm:pt modelId="{73A47DCE-9921-4FF0-A4D3-04A4F44EA351}" type="pres">
      <dgm:prSet presAssocID="{BC435904-5547-4486-B87E-A5D2E7D4A688}" presName="spacer" presStyleCnt="0"/>
      <dgm:spPr/>
    </dgm:pt>
    <dgm:pt modelId="{7B60A2E3-DFD4-413B-B11E-C1E32BE4E01A}" type="pres">
      <dgm:prSet presAssocID="{7523FD2E-DA2A-41EF-9937-79799FF204BA}" presName="comp" presStyleCnt="0"/>
      <dgm:spPr/>
    </dgm:pt>
    <dgm:pt modelId="{51764D7A-E4C7-414B-AB06-E62C9E0AD97E}" type="pres">
      <dgm:prSet presAssocID="{7523FD2E-DA2A-41EF-9937-79799FF204BA}" presName="box" presStyleLbl="node1" presStyleIdx="3" presStyleCnt="4" custScaleY="105483"/>
      <dgm:spPr/>
    </dgm:pt>
    <dgm:pt modelId="{433E5967-2E93-49A7-B268-42849EC3F77D}" type="pres">
      <dgm:prSet presAssocID="{7523FD2E-DA2A-41EF-9937-79799FF204BA}" presName="img" presStyleLbl="fgImgPlace1" presStyleIdx="3" presStyleCnt="4"/>
      <dgm:spPr/>
    </dgm:pt>
    <dgm:pt modelId="{B7C62EA6-E177-4E05-938C-E331D777F10D}" type="pres">
      <dgm:prSet presAssocID="{7523FD2E-DA2A-41EF-9937-79799FF204BA}" presName="text" presStyleLbl="node1" presStyleIdx="3" presStyleCnt="4">
        <dgm:presLayoutVars>
          <dgm:bulletEnabled val="1"/>
        </dgm:presLayoutVars>
      </dgm:prSet>
      <dgm:spPr/>
    </dgm:pt>
  </dgm:ptLst>
  <dgm:cxnLst>
    <dgm:cxn modelId="{E426840C-E85C-4C63-A114-444627A6DEB6}" srcId="{A85E3048-52ED-42F6-BFDE-5A6942C50298}" destId="{FFBB3C26-FE63-43E7-AC2F-9EAC2D8B0B9E}" srcOrd="1" destOrd="0" parTransId="{77B2A821-A1DB-499F-8B4F-4E6E09781C64}" sibTransId="{319DA600-4CC3-4A64-B907-6F58298D57AB}"/>
    <dgm:cxn modelId="{9DFB010F-5DB3-40DB-AB39-34990E0D3CC6}" type="presOf" srcId="{6215498C-4FCE-4E93-8485-4A684DEDF8DB}" destId="{17DFFE30-F0C3-4AFA-A788-798DE006A783}" srcOrd="0" destOrd="0" presId="urn:microsoft.com/office/officeart/2005/8/layout/vList4"/>
    <dgm:cxn modelId="{7F9E9922-24AF-451F-8E2A-5FE116D30348}" srcId="{A85E3048-52ED-42F6-BFDE-5A6942C50298}" destId="{8E084A34-5C82-41A2-B9EF-173E6546B2D7}" srcOrd="0" destOrd="0" parTransId="{ED8C8FE0-E46E-43A1-907C-0BDB7EF23E1D}" sibTransId="{72D5DEC5-7A91-4F9A-8010-E2EECDAA5C65}"/>
    <dgm:cxn modelId="{CDE1C832-5C39-4637-963D-5D827EABDC68}" srcId="{A85E3048-52ED-42F6-BFDE-5A6942C50298}" destId="{7523FD2E-DA2A-41EF-9937-79799FF204BA}" srcOrd="3" destOrd="0" parTransId="{CB13874F-7448-4072-A343-731B07DA0F02}" sibTransId="{D43BD7DC-B631-485E-BDD5-5EFC25AC2B7E}"/>
    <dgm:cxn modelId="{170FEB5D-08EF-4D2B-B47A-8D7E2E5EE740}" type="presOf" srcId="{7523FD2E-DA2A-41EF-9937-79799FF204BA}" destId="{B7C62EA6-E177-4E05-938C-E331D777F10D}" srcOrd="1" destOrd="0" presId="urn:microsoft.com/office/officeart/2005/8/layout/vList4"/>
    <dgm:cxn modelId="{11D09766-58FD-4A73-80D8-1252B8513F97}" srcId="{A85E3048-52ED-42F6-BFDE-5A6942C50298}" destId="{6215498C-4FCE-4E93-8485-4A684DEDF8DB}" srcOrd="2" destOrd="0" parTransId="{BAA8B7B1-FC11-454B-8E35-D85D226DE7F4}" sibTransId="{BC435904-5547-4486-B87E-A5D2E7D4A688}"/>
    <dgm:cxn modelId="{AB576867-602D-4E6D-9432-59231271B1AD}" type="presOf" srcId="{8E084A34-5C82-41A2-B9EF-173E6546B2D7}" destId="{DDE9BB6D-00B1-4505-A841-98D961A27F28}" srcOrd="0" destOrd="0" presId="urn:microsoft.com/office/officeart/2005/8/layout/vList4"/>
    <dgm:cxn modelId="{86815770-5D23-43A0-8BA4-32480696088D}" type="presOf" srcId="{6215498C-4FCE-4E93-8485-4A684DEDF8DB}" destId="{A2749C42-9162-4CE8-B7C2-EC7AC06C52C9}" srcOrd="1" destOrd="0" presId="urn:microsoft.com/office/officeart/2005/8/layout/vList4"/>
    <dgm:cxn modelId="{C4DBCD57-97EA-4F35-B16B-79E2D8105956}" type="presOf" srcId="{FFBB3C26-FE63-43E7-AC2F-9EAC2D8B0B9E}" destId="{3313E7CD-B29B-4456-9A3B-5E4270609559}" srcOrd="0" destOrd="0" presId="urn:microsoft.com/office/officeart/2005/8/layout/vList4"/>
    <dgm:cxn modelId="{989E498A-EC25-4E48-8B5D-E543CC070083}" type="presOf" srcId="{7523FD2E-DA2A-41EF-9937-79799FF204BA}" destId="{51764D7A-E4C7-414B-AB06-E62C9E0AD97E}" srcOrd="0" destOrd="0" presId="urn:microsoft.com/office/officeart/2005/8/layout/vList4"/>
    <dgm:cxn modelId="{7BAECA97-E9C3-472A-B434-D1A55935003D}" type="presOf" srcId="{8E084A34-5C82-41A2-B9EF-173E6546B2D7}" destId="{8B170496-A449-47AD-A04A-11AAC87C0D40}" srcOrd="1" destOrd="0" presId="urn:microsoft.com/office/officeart/2005/8/layout/vList4"/>
    <dgm:cxn modelId="{3728E1CC-3874-498C-B4F4-ED48720976B5}" type="presOf" srcId="{FFBB3C26-FE63-43E7-AC2F-9EAC2D8B0B9E}" destId="{FB7C6A3E-D9EA-4418-97F4-7FB374EECDCB}" srcOrd="1" destOrd="0" presId="urn:microsoft.com/office/officeart/2005/8/layout/vList4"/>
    <dgm:cxn modelId="{B52E0CEE-BFF2-4F9B-A63F-C9D34A8F6E1C}" type="presOf" srcId="{A85E3048-52ED-42F6-BFDE-5A6942C50298}" destId="{CF4B5A00-EA22-4028-8EC1-6D78DF675E40}" srcOrd="0" destOrd="0" presId="urn:microsoft.com/office/officeart/2005/8/layout/vList4"/>
    <dgm:cxn modelId="{7424F72C-FBDF-41FB-9649-47E6AE9AD6A2}" type="presParOf" srcId="{CF4B5A00-EA22-4028-8EC1-6D78DF675E40}" destId="{584AB749-94BC-4BC0-B933-118138AC9390}" srcOrd="0" destOrd="0" presId="urn:microsoft.com/office/officeart/2005/8/layout/vList4"/>
    <dgm:cxn modelId="{BBAC4018-B04B-43F5-8E11-57A23B259A5C}" type="presParOf" srcId="{584AB749-94BC-4BC0-B933-118138AC9390}" destId="{DDE9BB6D-00B1-4505-A841-98D961A27F28}" srcOrd="0" destOrd="0" presId="urn:microsoft.com/office/officeart/2005/8/layout/vList4"/>
    <dgm:cxn modelId="{3E0DD1AA-A86C-46E6-8AA8-7B192473F766}" type="presParOf" srcId="{584AB749-94BC-4BC0-B933-118138AC9390}" destId="{9CE60FB2-4068-4CBA-BAFA-D186E3BE2CE7}" srcOrd="1" destOrd="0" presId="urn:microsoft.com/office/officeart/2005/8/layout/vList4"/>
    <dgm:cxn modelId="{162FA78B-7672-4E3A-93CA-9C23B6C155D2}" type="presParOf" srcId="{584AB749-94BC-4BC0-B933-118138AC9390}" destId="{8B170496-A449-47AD-A04A-11AAC87C0D40}" srcOrd="2" destOrd="0" presId="urn:microsoft.com/office/officeart/2005/8/layout/vList4"/>
    <dgm:cxn modelId="{C012C949-D9BE-4565-BA3B-816A7961E79F}" type="presParOf" srcId="{CF4B5A00-EA22-4028-8EC1-6D78DF675E40}" destId="{56CBBFE4-5641-4FB1-8495-0DD1CAC46CB2}" srcOrd="1" destOrd="0" presId="urn:microsoft.com/office/officeart/2005/8/layout/vList4"/>
    <dgm:cxn modelId="{FED46A3B-DFF3-4D54-B9B8-609128F6C3B0}" type="presParOf" srcId="{CF4B5A00-EA22-4028-8EC1-6D78DF675E40}" destId="{6597C042-0733-48EC-A8C9-FB53F1807F16}" srcOrd="2" destOrd="0" presId="urn:microsoft.com/office/officeart/2005/8/layout/vList4"/>
    <dgm:cxn modelId="{7AF11ECF-08F9-49E3-AA99-05D7D8295178}" type="presParOf" srcId="{6597C042-0733-48EC-A8C9-FB53F1807F16}" destId="{3313E7CD-B29B-4456-9A3B-5E4270609559}" srcOrd="0" destOrd="0" presId="urn:microsoft.com/office/officeart/2005/8/layout/vList4"/>
    <dgm:cxn modelId="{0EBE647C-1BA3-4F1A-AD28-541E64F38B9A}" type="presParOf" srcId="{6597C042-0733-48EC-A8C9-FB53F1807F16}" destId="{2C1C3EB5-A1D0-4719-A40D-59AE272FC42E}" srcOrd="1" destOrd="0" presId="urn:microsoft.com/office/officeart/2005/8/layout/vList4"/>
    <dgm:cxn modelId="{73444EF6-B487-49B9-844F-517D6813288A}" type="presParOf" srcId="{6597C042-0733-48EC-A8C9-FB53F1807F16}" destId="{FB7C6A3E-D9EA-4418-97F4-7FB374EECDCB}" srcOrd="2" destOrd="0" presId="urn:microsoft.com/office/officeart/2005/8/layout/vList4"/>
    <dgm:cxn modelId="{D9FC30F5-3375-4FC5-9762-1707BF89D878}" type="presParOf" srcId="{CF4B5A00-EA22-4028-8EC1-6D78DF675E40}" destId="{CA08D055-CDF5-4F3D-9C85-9BE5D254920A}" srcOrd="3" destOrd="0" presId="urn:microsoft.com/office/officeart/2005/8/layout/vList4"/>
    <dgm:cxn modelId="{396B73F7-ACF5-49CE-A854-3451FD922BB5}" type="presParOf" srcId="{CF4B5A00-EA22-4028-8EC1-6D78DF675E40}" destId="{C6582C92-479E-44FF-808D-DD38E4B59A1D}" srcOrd="4" destOrd="0" presId="urn:microsoft.com/office/officeart/2005/8/layout/vList4"/>
    <dgm:cxn modelId="{7984F590-7352-4C90-892F-AD7C5AFE0ED6}" type="presParOf" srcId="{C6582C92-479E-44FF-808D-DD38E4B59A1D}" destId="{17DFFE30-F0C3-4AFA-A788-798DE006A783}" srcOrd="0" destOrd="0" presId="urn:microsoft.com/office/officeart/2005/8/layout/vList4"/>
    <dgm:cxn modelId="{3FD0694F-B7A5-4F4A-B781-B18127E3AB72}" type="presParOf" srcId="{C6582C92-479E-44FF-808D-DD38E4B59A1D}" destId="{A75547B3-8160-4336-AFC0-DD28AF3E5E98}" srcOrd="1" destOrd="0" presId="urn:microsoft.com/office/officeart/2005/8/layout/vList4"/>
    <dgm:cxn modelId="{77B1052A-F1D3-476E-B1E1-A5FF3915D88F}" type="presParOf" srcId="{C6582C92-479E-44FF-808D-DD38E4B59A1D}" destId="{A2749C42-9162-4CE8-B7C2-EC7AC06C52C9}" srcOrd="2" destOrd="0" presId="urn:microsoft.com/office/officeart/2005/8/layout/vList4"/>
    <dgm:cxn modelId="{F66C5B80-565C-447A-9676-1299462F2EB1}" type="presParOf" srcId="{CF4B5A00-EA22-4028-8EC1-6D78DF675E40}" destId="{73A47DCE-9921-4FF0-A4D3-04A4F44EA351}" srcOrd="5" destOrd="0" presId="urn:microsoft.com/office/officeart/2005/8/layout/vList4"/>
    <dgm:cxn modelId="{4C965AA1-9402-4DDF-89CC-EC3DBAF80E4F}" type="presParOf" srcId="{CF4B5A00-EA22-4028-8EC1-6D78DF675E40}" destId="{7B60A2E3-DFD4-413B-B11E-C1E32BE4E01A}" srcOrd="6" destOrd="0" presId="urn:microsoft.com/office/officeart/2005/8/layout/vList4"/>
    <dgm:cxn modelId="{B0E5FF7A-C4EC-4CB6-AFBE-390AA5CD3743}" type="presParOf" srcId="{7B60A2E3-DFD4-413B-B11E-C1E32BE4E01A}" destId="{51764D7A-E4C7-414B-AB06-E62C9E0AD97E}" srcOrd="0" destOrd="0" presId="urn:microsoft.com/office/officeart/2005/8/layout/vList4"/>
    <dgm:cxn modelId="{6DB5414C-2538-4BAC-AC68-4F89F4C8426A}" type="presParOf" srcId="{7B60A2E3-DFD4-413B-B11E-C1E32BE4E01A}" destId="{433E5967-2E93-49A7-B268-42849EC3F77D}" srcOrd="1" destOrd="0" presId="urn:microsoft.com/office/officeart/2005/8/layout/vList4"/>
    <dgm:cxn modelId="{D7342E6C-4F35-4C4B-82F7-9219B808DFF9}" type="presParOf" srcId="{7B60A2E3-DFD4-413B-B11E-C1E32BE4E01A}" destId="{B7C62EA6-E177-4E05-938C-E331D777F10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9BB6D-00B1-4505-A841-98D961A27F28}">
      <dsp:nvSpPr>
        <dsp:cNvPr id="0" name=""/>
        <dsp:cNvSpPr/>
      </dsp:nvSpPr>
      <dsp:spPr>
        <a:xfrm>
          <a:off x="0" y="92754"/>
          <a:ext cx="6986530" cy="115223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 1,2,3,4: PGDĐT TP </a:t>
          </a:r>
          <a:r>
            <a:rPr lang="en-US" sz="2400" kern="1200" dirty="0" err="1">
              <a:solidFill>
                <a:schemeClr val="tx1"/>
              </a:solidFill>
              <a:latin typeface="Times New Roman" panose="02020603050405020304" pitchFamily="18" charset="0"/>
              <a:cs typeface="Times New Roman" panose="02020603050405020304" pitchFamily="18" charset="0"/>
            </a:rPr>
            <a:t>Thái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Nguyên</a:t>
          </a:r>
          <a:r>
            <a:rPr lang="en-US" sz="2400" kern="1200" dirty="0">
              <a:solidFill>
                <a:schemeClr val="tx1"/>
              </a:solidFill>
              <a:latin typeface="Times New Roman" panose="02020603050405020304" pitchFamily="18" charset="0"/>
              <a:cs typeface="Times New Roman" panose="02020603050405020304" pitchFamily="18" charset="0"/>
            </a:rPr>
            <a:t> </a:t>
          </a: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1509858" y="92754"/>
        <a:ext cx="5476671" cy="1152230"/>
      </dsp:txXfrm>
    </dsp:sp>
    <dsp:sp modelId="{9CE60FB2-4068-4CBA-BAFA-D186E3BE2CE7}">
      <dsp:nvSpPr>
        <dsp:cNvPr id="0" name=""/>
        <dsp:cNvSpPr/>
      </dsp:nvSpPr>
      <dsp:spPr>
        <a:xfrm>
          <a:off x="99319" y="224601"/>
          <a:ext cx="1397306" cy="900417"/>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13E7CD-B29B-4456-9A3B-5E4270609559}">
      <dsp:nvSpPr>
        <dsp:cNvPr id="0" name=""/>
        <dsp:cNvSpPr/>
      </dsp:nvSpPr>
      <dsp:spPr>
        <a:xfrm>
          <a:off x="0" y="1264782"/>
          <a:ext cx="6986530" cy="1301868"/>
        </a:xfrm>
        <a:prstGeom prst="roundRect">
          <a:avLst>
            <a:gd name="adj" fmla="val 10000"/>
          </a:avLst>
        </a:prstGeom>
        <a:solidFill>
          <a:schemeClr val="accent4">
            <a:hueOff val="2108909"/>
            <a:satOff val="-21188"/>
            <a:lumOff val="-32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 5: PGDĐT TP </a:t>
          </a:r>
          <a:r>
            <a:rPr lang="en-US" sz="2400" kern="1200" dirty="0" err="1">
              <a:solidFill>
                <a:schemeClr val="tx1"/>
              </a:solidFill>
              <a:latin typeface="Times New Roman" panose="02020603050405020304" pitchFamily="18" charset="0"/>
              <a:cs typeface="Times New Roman" panose="02020603050405020304" pitchFamily="18" charset="0"/>
            </a:rPr>
            <a:t>Sông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Công</a:t>
          </a:r>
          <a:endParaRPr lang="en-US" sz="2400" kern="1200" dirty="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1509858" y="1264782"/>
        <a:ext cx="5476671" cy="1301868"/>
      </dsp:txXfrm>
    </dsp:sp>
    <dsp:sp modelId="{2C1C3EB5-A1D0-4719-A40D-59AE272FC42E}">
      <dsp:nvSpPr>
        <dsp:cNvPr id="0" name=""/>
        <dsp:cNvSpPr/>
      </dsp:nvSpPr>
      <dsp:spPr>
        <a:xfrm>
          <a:off x="112552" y="1465508"/>
          <a:ext cx="1397306" cy="900417"/>
        </a:xfrm>
        <a:prstGeom prst="roundRect">
          <a:avLst>
            <a:gd name="adj" fmla="val 10000"/>
          </a:avLst>
        </a:prstGeom>
        <a:solidFill>
          <a:schemeClr val="accent4">
            <a:tint val="50000"/>
            <a:hueOff val="2290764"/>
            <a:satOff val="-21487"/>
            <a:lumOff val="-2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FFE30-F0C3-4AFA-A788-798DE006A783}">
      <dsp:nvSpPr>
        <dsp:cNvPr id="0" name=""/>
        <dsp:cNvSpPr/>
      </dsp:nvSpPr>
      <dsp:spPr>
        <a:xfrm>
          <a:off x="0" y="2679203"/>
          <a:ext cx="6986530" cy="1315712"/>
        </a:xfrm>
        <a:prstGeom prst="roundRect">
          <a:avLst>
            <a:gd name="adj" fmla="val 10000"/>
          </a:avLst>
        </a:prstGeom>
        <a:solidFill>
          <a:schemeClr val="accent4">
            <a:hueOff val="4217818"/>
            <a:satOff val="-42375"/>
            <a:lumOff val="-65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 6,7: PGDĐT TP </a:t>
          </a:r>
          <a:r>
            <a:rPr lang="en-US" sz="2400" kern="1200" dirty="0" err="1">
              <a:solidFill>
                <a:schemeClr val="tx1"/>
              </a:solidFill>
              <a:latin typeface="Times New Roman" panose="02020603050405020304" pitchFamily="18" charset="0"/>
              <a:cs typeface="Times New Roman" panose="02020603050405020304" pitchFamily="18" charset="0"/>
            </a:rPr>
            <a:t>Phổ</a:t>
          </a:r>
          <a:r>
            <a:rPr lang="en-US" sz="2400" kern="1200" dirty="0">
              <a:solidFill>
                <a:schemeClr val="tx1"/>
              </a:solidFill>
              <a:latin typeface="Times New Roman" panose="02020603050405020304" pitchFamily="18" charset="0"/>
              <a:cs typeface="Times New Roman" panose="02020603050405020304" pitchFamily="18" charset="0"/>
            </a:rPr>
            <a:t> Yên</a:t>
          </a: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1509858" y="2679203"/>
        <a:ext cx="5476671" cy="1315712"/>
      </dsp:txXfrm>
    </dsp:sp>
    <dsp:sp modelId="{A75547B3-8160-4336-AFC0-DD28AF3E5E98}">
      <dsp:nvSpPr>
        <dsp:cNvPr id="0" name=""/>
        <dsp:cNvSpPr/>
      </dsp:nvSpPr>
      <dsp:spPr>
        <a:xfrm>
          <a:off x="112552" y="2886850"/>
          <a:ext cx="1397306" cy="900417"/>
        </a:xfrm>
        <a:prstGeom prst="roundRect">
          <a:avLst>
            <a:gd name="adj" fmla="val 10000"/>
          </a:avLst>
        </a:prstGeom>
        <a:solidFill>
          <a:schemeClr val="accent4">
            <a:tint val="50000"/>
            <a:hueOff val="4581529"/>
            <a:satOff val="-42974"/>
            <a:lumOff val="-4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64D7A-E4C7-414B-AB06-E62C9E0AD97E}">
      <dsp:nvSpPr>
        <dsp:cNvPr id="0" name=""/>
        <dsp:cNvSpPr/>
      </dsp:nvSpPr>
      <dsp:spPr>
        <a:xfrm>
          <a:off x="0" y="4107468"/>
          <a:ext cx="6986530" cy="1187234"/>
        </a:xfrm>
        <a:prstGeom prst="roundRect">
          <a:avLst>
            <a:gd name="adj" fmla="val 10000"/>
          </a:avLst>
        </a:prstGeom>
        <a:solidFill>
          <a:schemeClr val="accent4">
            <a:hueOff val="6326727"/>
            <a:satOff val="-63563"/>
            <a:lumOff val="-98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 8,9: PGDĐT </a:t>
          </a:r>
          <a:r>
            <a:rPr lang="en-US" sz="2400" kern="1200" dirty="0" err="1">
              <a:solidFill>
                <a:schemeClr val="tx1"/>
              </a:solidFill>
              <a:latin typeface="Times New Roman" panose="02020603050405020304" pitchFamily="18" charset="0"/>
              <a:cs typeface="Times New Roman" panose="02020603050405020304" pitchFamily="18" charset="0"/>
            </a:rPr>
            <a:t>huyện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Phú</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Bình</a:t>
          </a:r>
          <a:endParaRPr lang="en-US" sz="2400" kern="1200" dirty="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1509858" y="4107468"/>
        <a:ext cx="5476671" cy="1187234"/>
      </dsp:txXfrm>
    </dsp:sp>
    <dsp:sp modelId="{433E5967-2E93-49A7-B268-42849EC3F77D}">
      <dsp:nvSpPr>
        <dsp:cNvPr id="0" name=""/>
        <dsp:cNvSpPr/>
      </dsp:nvSpPr>
      <dsp:spPr>
        <a:xfrm>
          <a:off x="112552" y="4250876"/>
          <a:ext cx="1397306" cy="900417"/>
        </a:xfrm>
        <a:prstGeom prst="roundRect">
          <a:avLst>
            <a:gd name="adj" fmla="val 10000"/>
          </a:avLst>
        </a:prstGeom>
        <a:solidFill>
          <a:schemeClr val="accent4">
            <a:tint val="50000"/>
            <a:hueOff val="6872293"/>
            <a:satOff val="-64461"/>
            <a:lumOff val="-65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E4927-C985-4920-8342-CD423DBF92A0}">
      <dsp:nvSpPr>
        <dsp:cNvPr id="0" name=""/>
        <dsp:cNvSpPr/>
      </dsp:nvSpPr>
      <dsp:spPr>
        <a:xfrm>
          <a:off x="0" y="5407254"/>
          <a:ext cx="6986530" cy="1125521"/>
        </a:xfrm>
        <a:prstGeom prst="roundRect">
          <a:avLst>
            <a:gd name="adj" fmla="val 10000"/>
          </a:avLst>
        </a:prstGeom>
        <a:solidFill>
          <a:schemeClr val="accent4">
            <a:hueOff val="8435636"/>
            <a:satOff val="-84750"/>
            <a:lumOff val="-13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 10,11: PGDĐT </a:t>
          </a:r>
          <a:r>
            <a:rPr lang="en-US" sz="2400" kern="1200" dirty="0" err="1">
              <a:solidFill>
                <a:schemeClr val="tx1"/>
              </a:solidFill>
              <a:latin typeface="Times New Roman" panose="02020603050405020304" pitchFamily="18" charset="0"/>
              <a:cs typeface="Times New Roman" panose="02020603050405020304" pitchFamily="18" charset="0"/>
            </a:rPr>
            <a:t>huyện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Đại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Từ</a:t>
          </a:r>
          <a:endParaRPr lang="en-US" sz="2400" kern="1200" dirty="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1509858" y="5407254"/>
        <a:ext cx="5476671" cy="1125521"/>
      </dsp:txXfrm>
    </dsp:sp>
    <dsp:sp modelId="{8771D5A5-C781-440E-92A2-0EFF52F003AA}">
      <dsp:nvSpPr>
        <dsp:cNvPr id="0" name=""/>
        <dsp:cNvSpPr/>
      </dsp:nvSpPr>
      <dsp:spPr>
        <a:xfrm>
          <a:off x="112552" y="5519806"/>
          <a:ext cx="1397306" cy="900417"/>
        </a:xfrm>
        <a:prstGeom prst="roundRect">
          <a:avLst>
            <a:gd name="adj" fmla="val 10000"/>
          </a:avLst>
        </a:prstGeom>
        <a:solidFill>
          <a:schemeClr val="accent4">
            <a:tint val="50000"/>
            <a:hueOff val="9163057"/>
            <a:satOff val="-85948"/>
            <a:lumOff val="-87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9BB6D-00B1-4505-A841-98D961A27F28}">
      <dsp:nvSpPr>
        <dsp:cNvPr id="0" name=""/>
        <dsp:cNvSpPr/>
      </dsp:nvSpPr>
      <dsp:spPr>
        <a:xfrm>
          <a:off x="0" y="116378"/>
          <a:ext cx="6912865" cy="14457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 12,13 : PGDĐT </a:t>
          </a:r>
          <a:r>
            <a:rPr lang="en-US" sz="2400" kern="1200" dirty="0" err="1">
              <a:solidFill>
                <a:schemeClr val="tx1"/>
              </a:solidFill>
              <a:latin typeface="Times New Roman" panose="02020603050405020304" pitchFamily="18" charset="0"/>
              <a:cs typeface="Times New Roman" panose="02020603050405020304" pitchFamily="18" charset="0"/>
            </a:rPr>
            <a:t>huyện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Định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Hoá</a:t>
          </a:r>
          <a:endParaRPr lang="en-US" sz="2400" kern="1200" dirty="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1523792" y="116378"/>
        <a:ext cx="5389072" cy="1445704"/>
      </dsp:txXfrm>
    </dsp:sp>
    <dsp:sp modelId="{9CE60FB2-4068-4CBA-BAFA-D186E3BE2CE7}">
      <dsp:nvSpPr>
        <dsp:cNvPr id="0" name=""/>
        <dsp:cNvSpPr/>
      </dsp:nvSpPr>
      <dsp:spPr>
        <a:xfrm>
          <a:off x="128126" y="281807"/>
          <a:ext cx="1382573" cy="1129754"/>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13E7CD-B29B-4456-9A3B-5E4270609559}">
      <dsp:nvSpPr>
        <dsp:cNvPr id="0" name=""/>
        <dsp:cNvSpPr/>
      </dsp:nvSpPr>
      <dsp:spPr>
        <a:xfrm>
          <a:off x="0" y="1586924"/>
          <a:ext cx="6912865" cy="1633455"/>
        </a:xfrm>
        <a:prstGeom prst="roundRect">
          <a:avLst>
            <a:gd name="adj" fmla="val 10000"/>
          </a:avLst>
        </a:prstGeom>
        <a:solidFill>
          <a:schemeClr val="accent4">
            <a:hueOff val="2811879"/>
            <a:satOff val="-28250"/>
            <a:lumOff val="-43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 14,15: PGDĐT </a:t>
          </a:r>
          <a:r>
            <a:rPr lang="en-US" sz="2400" kern="1200" dirty="0" err="1">
              <a:solidFill>
                <a:schemeClr val="tx1"/>
              </a:solidFill>
              <a:latin typeface="Times New Roman" panose="02020603050405020304" pitchFamily="18" charset="0"/>
              <a:cs typeface="Times New Roman" panose="02020603050405020304" pitchFamily="18" charset="0"/>
            </a:rPr>
            <a:t>huyện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Phú</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Lương</a:t>
          </a:r>
          <a:endParaRPr lang="en-US" sz="2400" kern="1200" dirty="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1523792" y="1586924"/>
        <a:ext cx="5389072" cy="1633455"/>
      </dsp:txXfrm>
    </dsp:sp>
    <dsp:sp modelId="{2C1C3EB5-A1D0-4719-A40D-59AE272FC42E}">
      <dsp:nvSpPr>
        <dsp:cNvPr id="0" name=""/>
        <dsp:cNvSpPr/>
      </dsp:nvSpPr>
      <dsp:spPr>
        <a:xfrm>
          <a:off x="141219" y="1838774"/>
          <a:ext cx="1382573" cy="1129754"/>
        </a:xfrm>
        <a:prstGeom prst="roundRect">
          <a:avLst>
            <a:gd name="adj" fmla="val 10000"/>
          </a:avLst>
        </a:prstGeom>
        <a:solidFill>
          <a:schemeClr val="accent4">
            <a:tint val="50000"/>
            <a:hueOff val="3054353"/>
            <a:satOff val="-28649"/>
            <a:lumOff val="-2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DFFE30-F0C3-4AFA-A788-798DE006A783}">
      <dsp:nvSpPr>
        <dsp:cNvPr id="0" name=""/>
        <dsp:cNvSpPr/>
      </dsp:nvSpPr>
      <dsp:spPr>
        <a:xfrm>
          <a:off x="0" y="3361599"/>
          <a:ext cx="6912865" cy="1650825"/>
        </a:xfrm>
        <a:prstGeom prst="roundRect">
          <a:avLst>
            <a:gd name="adj" fmla="val 10000"/>
          </a:avLst>
        </a:prstGeom>
        <a:solidFill>
          <a:schemeClr val="accent4">
            <a:hueOff val="5623758"/>
            <a:satOff val="-56500"/>
            <a:lumOff val="-87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 16: PGDĐT </a:t>
          </a:r>
          <a:r>
            <a:rPr lang="en-US" sz="2400" kern="1200" dirty="0" err="1">
              <a:solidFill>
                <a:schemeClr val="tx1"/>
              </a:solidFill>
              <a:latin typeface="Times New Roman" panose="02020603050405020304" pitchFamily="18" charset="0"/>
              <a:cs typeface="Times New Roman" panose="02020603050405020304" pitchFamily="18" charset="0"/>
            </a:rPr>
            <a:t>huyện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Võ</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Nhai</a:t>
          </a:r>
          <a:endParaRPr lang="en-US" sz="2400" kern="1200" dirty="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1523792" y="3361599"/>
        <a:ext cx="5389072" cy="1650825"/>
      </dsp:txXfrm>
    </dsp:sp>
    <dsp:sp modelId="{A75547B3-8160-4336-AFC0-DD28AF3E5E98}">
      <dsp:nvSpPr>
        <dsp:cNvPr id="0" name=""/>
        <dsp:cNvSpPr/>
      </dsp:nvSpPr>
      <dsp:spPr>
        <a:xfrm>
          <a:off x="141219" y="3622135"/>
          <a:ext cx="1382573" cy="1129754"/>
        </a:xfrm>
        <a:prstGeom prst="roundRect">
          <a:avLst>
            <a:gd name="adj" fmla="val 10000"/>
          </a:avLst>
        </a:prstGeom>
        <a:solidFill>
          <a:schemeClr val="accent4">
            <a:tint val="50000"/>
            <a:hueOff val="6108705"/>
            <a:satOff val="-57299"/>
            <a:lumOff val="-58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64D7A-E4C7-414B-AB06-E62C9E0AD97E}">
      <dsp:nvSpPr>
        <dsp:cNvPr id="0" name=""/>
        <dsp:cNvSpPr/>
      </dsp:nvSpPr>
      <dsp:spPr>
        <a:xfrm>
          <a:off x="0" y="5153644"/>
          <a:ext cx="6912865" cy="1489624"/>
        </a:xfrm>
        <a:prstGeom prst="roundRect">
          <a:avLst>
            <a:gd name="adj" fmla="val 10000"/>
          </a:avLst>
        </a:prstGeom>
        <a:solidFill>
          <a:schemeClr val="accent4">
            <a:hueOff val="8435636"/>
            <a:satOff val="-84750"/>
            <a:lumOff val="-13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 17,18: PGDĐT </a:t>
          </a:r>
          <a:r>
            <a:rPr lang="en-US" sz="2400" kern="1200" dirty="0" err="1">
              <a:solidFill>
                <a:schemeClr val="tx1"/>
              </a:solidFill>
              <a:latin typeface="Times New Roman" panose="02020603050405020304" pitchFamily="18" charset="0"/>
              <a:cs typeface="Times New Roman" panose="02020603050405020304" pitchFamily="18" charset="0"/>
            </a:rPr>
            <a:t>huyện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Đồng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Hỷ</a:t>
          </a:r>
          <a:endParaRPr lang="en-US" sz="2400" kern="1200" dirty="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nhóm</a:t>
          </a:r>
          <a:r>
            <a:rPr lang="en-US" sz="2400" kern="1200" dirty="0">
              <a:solidFill>
                <a:schemeClr val="tx1"/>
              </a:solidFill>
              <a:latin typeface="Times New Roman" panose="02020603050405020304" pitchFamily="18" charset="0"/>
              <a:cs typeface="Times New Roman" panose="02020603050405020304" pitchFamily="18" charset="0"/>
            </a:rPr>
            <a:t>:</a:t>
          </a:r>
        </a:p>
      </dsp:txBody>
      <dsp:txXfrm>
        <a:off x="1523792" y="5153644"/>
        <a:ext cx="5389072" cy="1489624"/>
      </dsp:txXfrm>
    </dsp:sp>
    <dsp:sp modelId="{433E5967-2E93-49A7-B268-42849EC3F77D}">
      <dsp:nvSpPr>
        <dsp:cNvPr id="0" name=""/>
        <dsp:cNvSpPr/>
      </dsp:nvSpPr>
      <dsp:spPr>
        <a:xfrm>
          <a:off x="141219" y="5333579"/>
          <a:ext cx="1382573" cy="1129754"/>
        </a:xfrm>
        <a:prstGeom prst="roundRect">
          <a:avLst>
            <a:gd name="adj" fmla="val 10000"/>
          </a:avLst>
        </a:prstGeom>
        <a:solidFill>
          <a:schemeClr val="accent4">
            <a:tint val="50000"/>
            <a:hueOff val="9163057"/>
            <a:satOff val="-85948"/>
            <a:lumOff val="-87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B1A679-998D-4AF7-81DA-37EFC1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181D35-00E6-4336-9842-DCA58DEBF9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FCC57-32F4-4C75-82C6-C4434E09ABED}" type="datetimeFigureOut">
              <a:rPr lang="en-US" smtClean="0"/>
              <a:t>12/19/2022</a:t>
            </a:fld>
            <a:endParaRPr lang="en-US"/>
          </a:p>
        </p:txBody>
      </p:sp>
      <p:sp>
        <p:nvSpPr>
          <p:cNvPr id="4" name="Footer Placeholder 3">
            <a:extLst>
              <a:ext uri="{FF2B5EF4-FFF2-40B4-BE49-F238E27FC236}">
                <a16:creationId xmlns:a16="http://schemas.microsoft.com/office/drawing/2014/main" id="{9549A602-A569-4F70-B61A-37B22BDB66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154D00-0949-4BF8-89D6-64723B6898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333877-85D4-4704-8FE8-88CBC7A2CAA1}" type="slidenum">
              <a:rPr lang="en-US" smtClean="0"/>
              <a:t>‹#›</a:t>
            </a:fld>
            <a:endParaRPr lang="en-US"/>
          </a:p>
        </p:txBody>
      </p:sp>
    </p:spTree>
    <p:extLst>
      <p:ext uri="{BB962C8B-B14F-4D97-AF65-F5344CB8AC3E}">
        <p14:creationId xmlns:p14="http://schemas.microsoft.com/office/powerpoint/2010/main" val="105592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0D6E7-B569-4C85-92F0-D9173FFB3CB0}"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0E036-2AD3-40EE-8A71-C2A4E931E2BE}" type="slidenum">
              <a:rPr lang="en-US" smtClean="0"/>
              <a:t>‹#›</a:t>
            </a:fld>
            <a:endParaRPr lang="en-US"/>
          </a:p>
        </p:txBody>
      </p:sp>
    </p:spTree>
    <p:extLst>
      <p:ext uri="{BB962C8B-B14F-4D97-AF65-F5344CB8AC3E}">
        <p14:creationId xmlns:p14="http://schemas.microsoft.com/office/powerpoint/2010/main" val="872573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dirty="0">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7996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2CB22A-A875-2747-AD9B-D2CB67E60F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12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6971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77833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80E036-2AD3-40EE-8A71-C2A4E931E2BE}" type="slidenum">
              <a:rPr lang="en-US" smtClean="0"/>
              <a:t>22</a:t>
            </a:fld>
            <a:endParaRPr lang="en-US"/>
          </a:p>
        </p:txBody>
      </p:sp>
    </p:spTree>
    <p:extLst>
      <p:ext uri="{BB962C8B-B14F-4D97-AF65-F5344CB8AC3E}">
        <p14:creationId xmlns:p14="http://schemas.microsoft.com/office/powerpoint/2010/main" val="254346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10101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93277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3600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1901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54514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5989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dirty="0">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7996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160474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510765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934347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30000"/>
              </a:lnSpc>
            </a:pPr>
            <a:endParaRPr lang="en-US"/>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8168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4418F0-D550-4D08-BEAB-015F40036820}" type="slidenum">
              <a:rPr lang="en-US" smtClean="0"/>
              <a:pPr/>
              <a:t>8</a:t>
            </a:fld>
            <a:endParaRPr lang="en-US"/>
          </a:p>
        </p:txBody>
      </p:sp>
    </p:spTree>
    <p:extLst>
      <p:ext uri="{BB962C8B-B14F-4D97-AF65-F5344CB8AC3E}">
        <p14:creationId xmlns:p14="http://schemas.microsoft.com/office/powerpoint/2010/main" val="241153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Kiểm</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tra</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đánh</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giá</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thường</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xuyên</a:t>
            </a:r>
            <a:endParaRPr kumimoji="0" lang="en-US" sz="12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nhiều</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hình</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Miệng</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lên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bảng</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1200" b="0" i="0" u="none" strike="noStrike" kern="1200" cap="none" spc="0" normalizeH="0" baseline="0" noProof="0" dirty="0">
                <a:ln>
                  <a:noFill/>
                </a:ln>
                <a:solidFill>
                  <a:prstClr val="black"/>
                </a:solidFill>
                <a:effectLst/>
                <a:uLnTx/>
                <a:uFillTx/>
                <a:latin typeface="Calibri"/>
                <a:ea typeface="+mn-ea"/>
                <a:cs typeface="+mn-cs"/>
              </a:rPr>
              <a:t>, 15’, 20’, 30’, 45’,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hành</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thí</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nghiệm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sản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phẩm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tập</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đánh</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giá</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thường</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xuyên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không</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giới</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hạn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bởi</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điểm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thường</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xuyên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Kiểm</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tra</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đánh</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giá</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định</a:t>
            </a:r>
            <a:r>
              <a:rPr kumimoji="0" lang="en-US" sz="1200" b="1" i="1" u="none" strike="noStrike" kern="1200" cap="none" spc="0" normalizeH="0" baseline="0" noProof="0" dirty="0">
                <a:ln>
                  <a:noFill/>
                </a:ln>
                <a:solidFill>
                  <a:prstClr val="black"/>
                </a:solidFill>
                <a:effectLst/>
                <a:uLnTx/>
                <a:uFillTx/>
                <a:latin typeface="Calibri"/>
                <a:ea typeface="+mn-ea"/>
                <a:cs typeface="+mn-cs"/>
              </a:rPr>
              <a:t> </a:t>
            </a:r>
            <a:r>
              <a:rPr kumimoji="0" lang="en-US" sz="1200" b="1" i="1" u="none" strike="noStrike" kern="1200" cap="none" spc="0" normalizeH="0" baseline="0" noProof="0" dirty="0" err="1">
                <a:ln>
                  <a:noFill/>
                </a:ln>
                <a:solidFill>
                  <a:prstClr val="black"/>
                </a:solidFill>
                <a:effectLst/>
                <a:uLnTx/>
                <a:uFillTx/>
                <a:latin typeface="Calibri"/>
                <a:ea typeface="+mn-ea"/>
                <a:cs typeface="+mn-cs"/>
              </a:rPr>
              <a:t>kì</a:t>
            </a:r>
            <a:endParaRPr kumimoji="0" lang="en-US" sz="12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hình</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trên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giấy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hoặc</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trên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máy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tính</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thời</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gian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từ</a:t>
            </a:r>
            <a:r>
              <a:rPr kumimoji="0" lang="en-US" sz="1200" b="0" i="0" u="none" strike="noStrike" kern="1200" cap="none" spc="0" normalizeH="0" baseline="0" noProof="0" dirty="0">
                <a:ln>
                  <a:noFill/>
                </a:ln>
                <a:solidFill>
                  <a:prstClr val="black"/>
                </a:solidFill>
                <a:effectLst/>
                <a:uLnTx/>
                <a:uFillTx/>
                <a:latin typeface="Calibri"/>
                <a:ea typeface="+mn-ea"/>
                <a:cs typeface="+mn-cs"/>
              </a:rPr>
              <a:t> 45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đến</a:t>
            </a:r>
            <a:r>
              <a:rPr kumimoji="0" lang="en-US" sz="1200" b="0" i="0" u="none" strike="noStrike" kern="1200" cap="none" spc="0" normalizeH="0" baseline="0" noProof="0" dirty="0">
                <a:ln>
                  <a:noFill/>
                </a:ln>
                <a:solidFill>
                  <a:prstClr val="black"/>
                </a:solidFill>
                <a:effectLst/>
                <a:uLnTx/>
                <a:uFillTx/>
                <a:latin typeface="Calibri"/>
                <a:ea typeface="+mn-ea"/>
                <a:cs typeface="+mn-cs"/>
              </a:rPr>
              <a:t> 90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phút</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0" u="none" strike="noStrike" kern="1200" cap="none" spc="-30" normalizeH="0" baseline="0" noProof="0" dirty="0">
                <a:ln>
                  <a:noFill/>
                </a:ln>
                <a:solidFill>
                  <a:prstClr val="black"/>
                </a:solidFill>
                <a:effectLst/>
                <a:uLnTx/>
                <a:uFillTx/>
                <a:latin typeface="Times New Roman"/>
                <a:ea typeface="Times New Roman"/>
                <a:cs typeface="Times New Roman"/>
              </a:rPr>
              <a:t> </a:t>
            </a:r>
            <a:r>
              <a:rPr kumimoji="0" lang="en-US" sz="1200" b="0" i="0" u="none" strike="noStrike" kern="1200" cap="none" spc="-30" normalizeH="0" baseline="0" noProof="0" dirty="0" err="1">
                <a:ln>
                  <a:noFill/>
                </a:ln>
                <a:solidFill>
                  <a:prstClr val="black"/>
                </a:solidFill>
                <a:effectLst/>
                <a:uLnTx/>
                <a:uFillTx/>
                <a:latin typeface="Times New Roman"/>
                <a:ea typeface="Times New Roman"/>
                <a:cs typeface="Times New Roman"/>
              </a:rPr>
              <a:t>bài</a:t>
            </a:r>
            <a:r>
              <a:rPr kumimoji="0" lang="en-US" sz="1200" b="0" i="0" u="none" strike="noStrike" kern="1200" cap="none" spc="-30" normalizeH="0" baseline="0" noProof="0" dirty="0">
                <a:ln>
                  <a:noFill/>
                </a:ln>
                <a:solidFill>
                  <a:prstClr val="black"/>
                </a:solidFill>
                <a:effectLst/>
                <a:uLnTx/>
                <a:uFillTx/>
                <a:latin typeface="Times New Roman"/>
                <a:ea typeface="Times New Roman"/>
                <a:cs typeface="Times New Roman"/>
              </a:rPr>
              <a:t> </a:t>
            </a:r>
            <a:r>
              <a:rPr kumimoji="0" lang="en-US" sz="1200" b="0" i="0" u="none" strike="noStrike" kern="1200" cap="none" spc="-30" normalizeH="0" baseline="0" noProof="0" dirty="0" err="1">
                <a:ln>
                  <a:noFill/>
                </a:ln>
                <a:solidFill>
                  <a:prstClr val="black"/>
                </a:solidFill>
                <a:effectLst/>
                <a:uLnTx/>
                <a:uFillTx/>
                <a:latin typeface="Times New Roman"/>
                <a:ea typeface="Times New Roman"/>
                <a:cs typeface="Times New Roman"/>
              </a:rPr>
              <a:t>thực</a:t>
            </a:r>
            <a:r>
              <a:rPr kumimoji="0" lang="en-US" sz="1200" b="0" i="0" u="none" strike="noStrike" kern="1200" cap="none" spc="-30" normalizeH="0" baseline="0" noProof="0" dirty="0">
                <a:ln>
                  <a:noFill/>
                </a:ln>
                <a:solidFill>
                  <a:prstClr val="black"/>
                </a:solidFill>
                <a:effectLst/>
                <a:uLnTx/>
                <a:uFillTx/>
                <a:latin typeface="Times New Roman"/>
                <a:ea typeface="Times New Roman"/>
                <a:cs typeface="Times New Roman"/>
              </a:rPr>
              <a:t> </a:t>
            </a:r>
            <a:r>
              <a:rPr kumimoji="0" lang="en-US" sz="1200" b="0" i="0" u="none" strike="noStrike" kern="1200" cap="none" spc="-30" normalizeH="0" baseline="0" noProof="0" dirty="0" err="1">
                <a:ln>
                  <a:noFill/>
                </a:ln>
                <a:solidFill>
                  <a:prstClr val="black"/>
                </a:solidFill>
                <a:effectLst/>
                <a:uLnTx/>
                <a:uFillTx/>
                <a:latin typeface="Times New Roman"/>
                <a:ea typeface="Times New Roman"/>
                <a:cs typeface="Times New Roman"/>
              </a:rPr>
              <a:t>hành</a:t>
            </a:r>
            <a:r>
              <a:rPr kumimoji="0" lang="en-US" sz="1200" b="0" i="0" u="none" strike="noStrike" kern="1200" cap="none" spc="-30" normalizeH="0" baseline="0" noProof="0" dirty="0">
                <a:ln>
                  <a:noFill/>
                </a:ln>
                <a:solidFill>
                  <a:prstClr val="black"/>
                </a:solidFill>
                <a:effectLst/>
                <a:uLnTx/>
                <a:uFillTx/>
                <a:latin typeface="Times New Roman"/>
                <a:ea typeface="Times New Roman"/>
                <a:cs typeface="Times New Roman"/>
              </a:rPr>
              <a:t>, </a:t>
            </a:r>
            <a:r>
              <a:rPr kumimoji="0" lang="en-US" sz="1200" b="0" i="0" u="none" strike="noStrike" kern="1200" cap="none" spc="-30" normalizeH="0" baseline="0" noProof="0" dirty="0" err="1">
                <a:ln>
                  <a:noFill/>
                </a:ln>
                <a:solidFill>
                  <a:prstClr val="black"/>
                </a:solidFill>
                <a:effectLst/>
                <a:uLnTx/>
                <a:uFillTx/>
                <a:latin typeface="Times New Roman"/>
                <a:ea typeface="Times New Roman"/>
                <a:cs typeface="Times New Roman"/>
              </a:rPr>
              <a:t>dự</a:t>
            </a:r>
            <a:r>
              <a:rPr kumimoji="0" lang="en-US" sz="1200" b="0" i="0" u="none" strike="noStrike" kern="1200" cap="none" spc="-30" normalizeH="0" baseline="0" noProof="0" dirty="0">
                <a:ln>
                  <a:noFill/>
                </a:ln>
                <a:solidFill>
                  <a:prstClr val="black"/>
                </a:solidFill>
                <a:effectLst/>
                <a:uLnTx/>
                <a:uFillTx/>
                <a:latin typeface="Times New Roman"/>
                <a:ea typeface="Times New Roman"/>
                <a:cs typeface="Times New Roman"/>
              </a:rPr>
              <a:t> </a:t>
            </a:r>
            <a:r>
              <a:rPr kumimoji="0" lang="en-US" sz="1200" b="0" i="0" u="none" strike="noStrike" kern="1200" cap="none" spc="-30" normalizeH="0" baseline="0" noProof="0" dirty="0" err="1">
                <a:ln>
                  <a:noFill/>
                </a:ln>
                <a:solidFill>
                  <a:prstClr val="black"/>
                </a:solidFill>
                <a:effectLst/>
                <a:uLnTx/>
                <a:uFillTx/>
                <a:latin typeface="Times New Roman"/>
                <a:ea typeface="Times New Roman"/>
                <a:cs typeface="Times New Roman"/>
              </a:rPr>
              <a:t>án</a:t>
            </a:r>
            <a:r>
              <a:rPr kumimoji="0" lang="en-US" sz="1200" b="0" i="0" u="none" strike="noStrike" kern="1200" cap="none" spc="-30" normalizeH="0" baseline="0" noProof="0" dirty="0">
                <a:ln>
                  <a:noFill/>
                </a:ln>
                <a:solidFill>
                  <a:prstClr val="black"/>
                </a:solidFill>
                <a:effectLst/>
                <a:uLnTx/>
                <a:uFillTx/>
                <a:latin typeface="Times New Roman"/>
                <a:ea typeface="Times New Roman"/>
                <a:cs typeface="Times New Roman"/>
              </a:rPr>
              <a:t> </a:t>
            </a:r>
            <a:r>
              <a:rPr kumimoji="0" lang="en-US" sz="1200" b="0" i="0" u="none" strike="noStrike" kern="1200" cap="none" spc="-30" normalizeH="0" baseline="0" noProof="0" dirty="0" err="1">
                <a:ln>
                  <a:noFill/>
                </a:ln>
                <a:solidFill>
                  <a:prstClr val="black"/>
                </a:solidFill>
                <a:effectLst/>
                <a:uLnTx/>
                <a:uFillTx/>
                <a:latin typeface="Times New Roman"/>
                <a:ea typeface="Times New Roman"/>
                <a:cs typeface="Times New Roman"/>
              </a:rPr>
              <a:t>học</a:t>
            </a:r>
            <a:r>
              <a:rPr kumimoji="0" lang="en-US" sz="1200" b="0" i="0" u="none" strike="noStrike" kern="1200" cap="none" spc="-30" normalizeH="0" baseline="0" noProof="0" dirty="0">
                <a:ln>
                  <a:noFill/>
                </a:ln>
                <a:solidFill>
                  <a:prstClr val="black"/>
                </a:solidFill>
                <a:effectLst/>
                <a:uLnTx/>
                <a:uFillTx/>
                <a:latin typeface="Times New Roman"/>
                <a:ea typeface="Times New Roman"/>
                <a:cs typeface="Times New Roman"/>
              </a:rPr>
              <a:t> </a:t>
            </a:r>
            <a:r>
              <a:rPr kumimoji="0" lang="en-US" sz="1200" b="0" i="0" u="none" strike="noStrike" kern="1200" cap="none" spc="-30" normalizeH="0" baseline="0" noProof="0" dirty="0" err="1">
                <a:ln>
                  <a:noFill/>
                </a:ln>
                <a:solidFill>
                  <a:prstClr val="black"/>
                </a:solidFill>
                <a:effectLst/>
                <a:uLnTx/>
                <a:uFillTx/>
                <a:latin typeface="Times New Roman"/>
                <a:ea typeface="Times New Roman"/>
                <a:cs typeface="Times New Roman"/>
              </a:rPr>
              <a:t>tập</a:t>
            </a:r>
            <a:r>
              <a:rPr kumimoji="0" lang="en-US" sz="1200" b="0" i="0" u="none" strike="noStrike" kern="1200" cap="none" spc="-30" normalizeH="0" baseline="0" noProof="0" dirty="0">
                <a:ln>
                  <a:noFill/>
                </a:ln>
                <a:solidFill>
                  <a:prstClr val="black"/>
                </a:solidFill>
                <a:effectLst/>
                <a:uLnTx/>
                <a:uFillTx/>
                <a:latin typeface="Times New Roman"/>
                <a:ea typeface="Times New Roman"/>
                <a:cs typeface="Times New Roman"/>
              </a:rPr>
              <a:t>.</a:t>
            </a:r>
            <a:endParaRPr kumimoji="0" lang="vi-VN" sz="1200" b="0" i="0" u="none" strike="noStrike" kern="1200" cap="none" spc="-30" normalizeH="0" baseline="0" noProof="0" dirty="0">
              <a:ln>
                <a:noFill/>
              </a:ln>
              <a:solidFill>
                <a:prstClr val="black"/>
              </a:solidFill>
              <a:effectLst/>
              <a:uLnTx/>
              <a:uFillTx/>
              <a:latin typeface="Times New Roman"/>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latin typeface="+mn-lt"/>
                <a:ea typeface="+mn-ea"/>
                <a:cs typeface="+mn-cs"/>
              </a:rPr>
              <a:t>(Đối với bài thực hành, dự án học tập phải có hướng dẫn và tiêu chí đánhgiá trước khi thực hiện</a:t>
            </a:r>
            <a:r>
              <a:rPr lang="vi-VN" dirty="0"/>
              <a:t>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đánh</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giá</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định</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kì</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đánh</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giá</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giữa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kì</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và</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cuối</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kì</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418F0-D550-4D08-BEAB-015F400368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59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Môn</a:t>
            </a:r>
            <a:r>
              <a:rPr lang="en-US" dirty="0"/>
              <a:t> </a:t>
            </a:r>
            <a:r>
              <a:rPr lang="en-US" dirty="0" err="1"/>
              <a:t>học</a:t>
            </a:r>
            <a:r>
              <a:rPr lang="en-US" dirty="0"/>
              <a:t> </a:t>
            </a:r>
            <a:r>
              <a:rPr lang="en-US" dirty="0" err="1"/>
              <a:t>có</a:t>
            </a:r>
            <a:r>
              <a:rPr lang="en-US" dirty="0"/>
              <a:t> </a:t>
            </a:r>
            <a:r>
              <a:rPr lang="en-US" dirty="0" err="1"/>
              <a:t>từ</a:t>
            </a:r>
            <a:r>
              <a:rPr lang="en-US" dirty="0"/>
              <a:t> </a:t>
            </a:r>
            <a:r>
              <a:rPr lang="en-US" dirty="0" err="1"/>
              <a:t>trên</a:t>
            </a:r>
            <a:r>
              <a:rPr lang="en-US" dirty="0"/>
              <a:t> 35 </a:t>
            </a:r>
            <a:r>
              <a:rPr lang="en-US" dirty="0" err="1"/>
              <a:t>tiết</a:t>
            </a:r>
            <a:r>
              <a:rPr lang="en-US" dirty="0"/>
              <a:t>/ </a:t>
            </a:r>
            <a:r>
              <a:rPr lang="en-US" dirty="0" err="1"/>
              <a:t>năm</a:t>
            </a:r>
            <a:r>
              <a:rPr lang="en-US" dirty="0"/>
              <a:t> </a:t>
            </a:r>
            <a:r>
              <a:rPr lang="en-US" dirty="0" err="1"/>
              <a:t>học</a:t>
            </a:r>
            <a:r>
              <a:rPr lang="en-US" dirty="0"/>
              <a:t>: 3 </a:t>
            </a:r>
            <a:r>
              <a:rPr lang="en-US" dirty="0" err="1"/>
              <a:t>điểm</a:t>
            </a:r>
            <a:r>
              <a:rPr lang="en-US" dirty="0"/>
              <a:t> KTĐG </a:t>
            </a:r>
            <a:r>
              <a:rPr lang="en-US" dirty="0" err="1"/>
              <a:t>thường</a:t>
            </a:r>
            <a:r>
              <a:rPr lang="en-US" dirty="0"/>
              <a:t> </a:t>
            </a:r>
            <a:r>
              <a:rPr lang="en-US" dirty="0" err="1"/>
              <a:t>xuyên</a:t>
            </a:r>
            <a:r>
              <a:rPr lang="en-US" dirty="0"/>
              <a:t>.</a:t>
            </a:r>
          </a:p>
          <a:p>
            <a:r>
              <a:rPr lang="en-US" dirty="0"/>
              <a:t>- </a:t>
            </a:r>
            <a:r>
              <a:rPr lang="en-US" dirty="0" err="1"/>
              <a:t>Điểm</a:t>
            </a:r>
            <a:r>
              <a:rPr lang="en-US" dirty="0"/>
              <a:t> </a:t>
            </a:r>
            <a:r>
              <a:rPr lang="en-US" dirty="0" err="1"/>
              <a:t>các</a:t>
            </a:r>
            <a:r>
              <a:rPr lang="en-US" dirty="0"/>
              <a:t> </a:t>
            </a:r>
            <a:r>
              <a:rPr lang="en-US" dirty="0" err="1"/>
              <a:t>bài</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r>
              <a:rPr lang="en-US" dirty="0" err="1"/>
              <a:t>là</a:t>
            </a:r>
            <a:r>
              <a:rPr lang="en-US" dirty="0"/>
              <a:t> </a:t>
            </a:r>
            <a:r>
              <a:rPr lang="en-US" dirty="0" err="1"/>
              <a:t>số</a:t>
            </a:r>
            <a:r>
              <a:rPr lang="en-US" dirty="0"/>
              <a:t> </a:t>
            </a:r>
            <a:r>
              <a:rPr lang="en-US" dirty="0" err="1"/>
              <a:t>nguyên</a:t>
            </a:r>
            <a:r>
              <a:rPr lang="en-US" dirty="0"/>
              <a:t> </a:t>
            </a:r>
            <a:r>
              <a:rPr lang="en-US" dirty="0" err="1"/>
              <a:t>hoặc</a:t>
            </a:r>
            <a:r>
              <a:rPr lang="en-US" dirty="0"/>
              <a:t> </a:t>
            </a:r>
            <a:r>
              <a:rPr lang="en-US" dirty="0" err="1"/>
              <a:t>số</a:t>
            </a:r>
            <a:r>
              <a:rPr lang="en-US" dirty="0"/>
              <a:t> </a:t>
            </a:r>
            <a:r>
              <a:rPr lang="en-US" dirty="0" err="1"/>
              <a:t>thập</a:t>
            </a:r>
            <a:r>
              <a:rPr lang="en-US" dirty="0"/>
              <a:t> </a:t>
            </a:r>
            <a:r>
              <a:rPr lang="en-US" dirty="0" err="1"/>
              <a:t>phân</a:t>
            </a:r>
            <a:r>
              <a:rPr lang="en-US" dirty="0"/>
              <a:t> </a:t>
            </a:r>
            <a:r>
              <a:rPr lang="en-US" dirty="0" err="1"/>
              <a:t>được</a:t>
            </a:r>
            <a:r>
              <a:rPr lang="en-US" dirty="0"/>
              <a:t> </a:t>
            </a:r>
            <a:r>
              <a:rPr lang="en-US" dirty="0" err="1"/>
              <a:t>lấy</a:t>
            </a:r>
            <a:r>
              <a:rPr lang="en-US" dirty="0"/>
              <a:t> </a:t>
            </a:r>
            <a:r>
              <a:rPr lang="en-US" dirty="0" err="1"/>
              <a:t>đến</a:t>
            </a:r>
            <a:r>
              <a:rPr lang="en-US" dirty="0"/>
              <a:t> </a:t>
            </a:r>
            <a:r>
              <a:rPr lang="en-US" dirty="0" err="1"/>
              <a:t>chữ</a:t>
            </a:r>
            <a:r>
              <a:rPr lang="en-US" dirty="0"/>
              <a:t> </a:t>
            </a:r>
            <a:r>
              <a:rPr lang="en-US" dirty="0" err="1"/>
              <a:t>số</a:t>
            </a:r>
            <a:r>
              <a:rPr lang="en-US" dirty="0"/>
              <a:t> </a:t>
            </a:r>
            <a:r>
              <a:rPr lang="en-US" dirty="0" err="1"/>
              <a:t>thập</a:t>
            </a:r>
            <a:r>
              <a:rPr lang="en-US" dirty="0"/>
              <a:t> </a:t>
            </a:r>
            <a:r>
              <a:rPr lang="en-US" dirty="0" err="1"/>
              <a:t>phân</a:t>
            </a:r>
            <a:r>
              <a:rPr lang="en-US" dirty="0"/>
              <a:t> </a:t>
            </a:r>
            <a:r>
              <a:rPr lang="en-US" dirty="0" err="1"/>
              <a:t>thứ</a:t>
            </a:r>
            <a:r>
              <a:rPr lang="en-US" dirty="0"/>
              <a:t> </a:t>
            </a:r>
            <a:r>
              <a:rPr lang="en-US" dirty="0" err="1"/>
              <a:t>nhất</a:t>
            </a:r>
            <a:r>
              <a:rPr lang="en-US" dirty="0"/>
              <a:t> </a:t>
            </a:r>
            <a:r>
              <a:rPr lang="en-US" dirty="0" err="1"/>
              <a:t>sau</a:t>
            </a:r>
            <a:r>
              <a:rPr lang="en-US" dirty="0"/>
              <a:t> </a:t>
            </a:r>
            <a:r>
              <a:rPr lang="en-US" dirty="0" err="1"/>
              <a:t>dấu</a:t>
            </a:r>
            <a:r>
              <a:rPr lang="en-US" dirty="0"/>
              <a:t> </a:t>
            </a:r>
            <a:r>
              <a:rPr lang="en-US" dirty="0" err="1"/>
              <a:t>phẩy</a:t>
            </a:r>
            <a:r>
              <a:rPr lang="en-US" dirty="0"/>
              <a:t> (</a:t>
            </a:r>
            <a:r>
              <a:rPr lang="en-US" dirty="0" err="1"/>
              <a:t>sau</a:t>
            </a:r>
            <a:r>
              <a:rPr lang="en-US" dirty="0"/>
              <a:t> </a:t>
            </a:r>
            <a:r>
              <a:rPr lang="en-US" dirty="0" err="1"/>
              <a:t>khi</a:t>
            </a:r>
            <a:r>
              <a:rPr lang="en-US" dirty="0"/>
              <a:t> </a:t>
            </a:r>
            <a:r>
              <a:rPr lang="en-US" dirty="0" err="1"/>
              <a:t>làm</a:t>
            </a:r>
            <a:r>
              <a:rPr lang="en-US" dirty="0"/>
              <a:t> </a:t>
            </a:r>
            <a:r>
              <a:rPr lang="en-US" dirty="0" err="1"/>
              <a:t>tròn</a:t>
            </a:r>
            <a:r>
              <a:rPr lang="en-US" dirty="0"/>
              <a:t> </a:t>
            </a:r>
            <a:r>
              <a:rPr lang="en-US" dirty="0" err="1"/>
              <a:t>số</a:t>
            </a:r>
            <a:r>
              <a:rPr lang="en-US" dirty="0"/>
              <a:t>).</a:t>
            </a:r>
          </a:p>
          <a:p>
            <a:r>
              <a:rPr lang="en-US" dirty="0"/>
              <a:t>- </a:t>
            </a:r>
            <a:r>
              <a:rPr lang="en-US" dirty="0" err="1"/>
              <a:t>Đánh</a:t>
            </a:r>
            <a:r>
              <a:rPr lang="en-US" dirty="0"/>
              <a:t> </a:t>
            </a:r>
            <a:r>
              <a:rPr lang="en-US" dirty="0" err="1"/>
              <a:t>giá</a:t>
            </a:r>
            <a:r>
              <a:rPr lang="en-US" dirty="0"/>
              <a:t> </a:t>
            </a:r>
            <a:r>
              <a:rPr lang="en-US" dirty="0" err="1"/>
              <a:t>học</a:t>
            </a:r>
            <a:r>
              <a:rPr lang="en-US" dirty="0"/>
              <a:t> </a:t>
            </a:r>
            <a:r>
              <a:rPr lang="en-US" dirty="0" err="1"/>
              <a:t>sinh</a:t>
            </a:r>
            <a:r>
              <a:rPr lang="en-US" dirty="0"/>
              <a:t> </a:t>
            </a:r>
            <a:r>
              <a:rPr lang="en-US" dirty="0" err="1"/>
              <a:t>khuyết</a:t>
            </a:r>
            <a:r>
              <a:rPr lang="en-US" dirty="0"/>
              <a:t> </a:t>
            </a:r>
            <a:r>
              <a:rPr lang="en-US" dirty="0" err="1"/>
              <a:t>tật</a:t>
            </a:r>
            <a:r>
              <a:rPr lang="en-US" dirty="0"/>
              <a:t> </a:t>
            </a:r>
            <a:r>
              <a:rPr lang="en-US" dirty="0" err="1"/>
              <a:t>theo</a:t>
            </a:r>
            <a:r>
              <a:rPr lang="en-US" dirty="0"/>
              <a:t> </a:t>
            </a:r>
            <a:r>
              <a:rPr lang="en-US" dirty="0" err="1"/>
              <a:t>nguyên</a:t>
            </a:r>
            <a:r>
              <a:rPr lang="en-US" dirty="0"/>
              <a:t> </a:t>
            </a:r>
            <a:r>
              <a:rPr lang="en-US" dirty="0" err="1"/>
              <a:t>tắc</a:t>
            </a:r>
            <a:r>
              <a:rPr lang="en-US" dirty="0"/>
              <a:t> </a:t>
            </a:r>
            <a:r>
              <a:rPr lang="en-US" dirty="0" err="1"/>
              <a:t>động</a:t>
            </a:r>
            <a:r>
              <a:rPr lang="en-US" dirty="0"/>
              <a:t> </a:t>
            </a:r>
            <a:r>
              <a:rPr lang="en-US" dirty="0" err="1"/>
              <a:t>viên</a:t>
            </a:r>
            <a:r>
              <a:rPr lang="en-US" dirty="0"/>
              <a:t>, </a:t>
            </a:r>
            <a:r>
              <a:rPr lang="en-US" dirty="0" err="1"/>
              <a:t>khuyến</a:t>
            </a:r>
            <a:r>
              <a:rPr lang="en-US" dirty="0"/>
              <a:t> </a:t>
            </a:r>
            <a:r>
              <a:rPr lang="en-US" dirty="0" err="1"/>
              <a:t>khích</a:t>
            </a:r>
            <a:r>
              <a:rPr lang="en-US" dirty="0"/>
              <a:t> </a:t>
            </a:r>
            <a:r>
              <a:rPr lang="en-US" dirty="0" err="1"/>
              <a:t>sự</a:t>
            </a:r>
            <a:r>
              <a:rPr lang="en-US" dirty="0"/>
              <a:t> </a:t>
            </a:r>
            <a:r>
              <a:rPr lang="en-US" dirty="0" err="1"/>
              <a:t>nỗ</a:t>
            </a:r>
            <a:r>
              <a:rPr lang="en-US" dirty="0"/>
              <a:t> </a:t>
            </a:r>
            <a:r>
              <a:rPr lang="en-US" dirty="0" err="1"/>
              <a:t>lực</a:t>
            </a:r>
            <a:r>
              <a:rPr lang="en-US" dirty="0"/>
              <a:t> </a:t>
            </a:r>
            <a:r>
              <a:rPr lang="en-US" dirty="0" err="1"/>
              <a:t>và</a:t>
            </a:r>
            <a:r>
              <a:rPr lang="en-US" dirty="0"/>
              <a:t> </a:t>
            </a:r>
            <a:r>
              <a:rPr lang="en-US" dirty="0" err="1"/>
              <a:t>tiến</a:t>
            </a:r>
            <a:r>
              <a:rPr lang="en-US" dirty="0"/>
              <a:t> </a:t>
            </a:r>
            <a:r>
              <a:rPr lang="en-US" dirty="0" err="1"/>
              <a:t>bộ</a:t>
            </a:r>
            <a:r>
              <a:rPr lang="en-US" dirty="0"/>
              <a:t> </a:t>
            </a:r>
            <a:r>
              <a:rPr lang="en-US" dirty="0" err="1"/>
              <a:t>của</a:t>
            </a:r>
            <a:r>
              <a:rPr lang="en-US" dirty="0"/>
              <a:t> </a:t>
            </a:r>
            <a:r>
              <a:rPr lang="en-US" dirty="0" err="1"/>
              <a:t>người</a:t>
            </a:r>
            <a:r>
              <a:rPr lang="en-US" dirty="0"/>
              <a:t> </a:t>
            </a:r>
            <a:r>
              <a:rPr lang="en-US" dirty="0" err="1"/>
              <a:t>học</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hoà</a:t>
            </a:r>
            <a:r>
              <a:rPr lang="en-US" dirty="0"/>
              <a:t> </a:t>
            </a:r>
            <a:r>
              <a:rPr lang="en-US" dirty="0" err="1"/>
              <a:t>nhập</a:t>
            </a:r>
            <a:r>
              <a:rPr lang="en-US" dirty="0"/>
              <a:t> </a:t>
            </a:r>
            <a:r>
              <a:rPr lang="en-US" dirty="0" err="1"/>
              <a:t>với</a:t>
            </a:r>
            <a:r>
              <a:rPr lang="en-US" dirty="0"/>
              <a:t> </a:t>
            </a:r>
            <a:r>
              <a:rPr lang="en-US" dirty="0" err="1"/>
              <a:t>cộng</a:t>
            </a:r>
            <a:r>
              <a:rPr lang="en-US" dirty="0"/>
              <a:t> </a:t>
            </a:r>
            <a:r>
              <a:rPr lang="en-US" dirty="0" err="1"/>
              <a:t>đồng</a:t>
            </a:r>
            <a:r>
              <a:rPr lang="en-US" dirty="0"/>
              <a:t>. </a:t>
            </a:r>
          </a:p>
        </p:txBody>
      </p:sp>
      <p:sp>
        <p:nvSpPr>
          <p:cNvPr id="4" name="Slide Number Placeholder 3"/>
          <p:cNvSpPr>
            <a:spLocks noGrp="1"/>
          </p:cNvSpPr>
          <p:nvPr>
            <p:ph type="sldNum" sz="quarter" idx="5"/>
          </p:nvPr>
        </p:nvSpPr>
        <p:spPr/>
        <p:txBody>
          <a:bodyPr/>
          <a:lstStyle/>
          <a:p>
            <a:fld id="{5D4418F0-D550-4D08-BEAB-015F40036820}" type="slidenum">
              <a:rPr lang="en-US" smtClean="0"/>
              <a:pPr/>
              <a:t>10</a:t>
            </a:fld>
            <a:endParaRPr lang="en-US"/>
          </a:p>
        </p:txBody>
      </p:sp>
    </p:spTree>
    <p:extLst>
      <p:ext uri="{BB962C8B-B14F-4D97-AF65-F5344CB8AC3E}">
        <p14:creationId xmlns:p14="http://schemas.microsoft.com/office/powerpoint/2010/main" val="361380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418F0-D550-4D08-BEAB-015F400368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69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418F0-D550-4D08-BEAB-015F400368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29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6556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Tx/>
              <a:buChar char="-"/>
              <a:defRPr/>
            </a:pPr>
            <a:endParaRPr lang="en-US" alt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80E036-2AD3-40EE-8A71-C2A4E931E2B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64438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3402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34203665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19295891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10831654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17566103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18684706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876F99-9E2A-9F48-9052-DD1FBA0F23D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65482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28189462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876F99-9E2A-9F48-9052-DD1FBA0F23D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60853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3846514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170633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7_Basic Layout">
    <p:spTree>
      <p:nvGrpSpPr>
        <p:cNvPr id="1" name=""/>
        <p:cNvGrpSpPr/>
        <p:nvPr/>
      </p:nvGrpSpPr>
      <p:grpSpPr>
        <a:xfrm>
          <a:off x="0" y="0"/>
          <a:ext cx="0" cy="0"/>
          <a:chOff x="0" y="0"/>
          <a:chExt cx="0" cy="0"/>
        </a:xfrm>
      </p:grpSpPr>
      <p:sp>
        <p:nvSpPr>
          <p:cNvPr id="5" name="Rectangle 4"/>
          <p:cNvSpPr/>
          <p:nvPr userDrawn="1"/>
        </p:nvSpPr>
        <p:spPr>
          <a:xfrm>
            <a:off x="0" y="-3600"/>
            <a:ext cx="12192000" cy="6861600"/>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24" name="Trapezoid 123"/>
          <p:cNvSpPr/>
          <p:nvPr userDrawn="1"/>
        </p:nvSpPr>
        <p:spPr>
          <a:xfrm>
            <a:off x="536352" y="-3600"/>
            <a:ext cx="5181901" cy="68580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0" name="Round Same Side Corner Rectangle 6">
            <a:extLst>
              <a:ext uri="{FF2B5EF4-FFF2-40B4-BE49-F238E27FC236}">
                <a16:creationId xmlns:a16="http://schemas.microsoft.com/office/drawing/2014/main" id="{A63F1A39-2E59-4862-90F3-AD41D3829929}"/>
              </a:ext>
            </a:extLst>
          </p:cNvPr>
          <p:cNvSpPr/>
          <p:nvPr userDrawn="1"/>
        </p:nvSpPr>
        <p:spPr>
          <a:xfrm rot="10800000">
            <a:off x="233009"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1" name="Round Same Side Corner Rectangle 6">
            <a:extLst>
              <a:ext uri="{FF2B5EF4-FFF2-40B4-BE49-F238E27FC236}">
                <a16:creationId xmlns:a16="http://schemas.microsoft.com/office/drawing/2014/main" id="{75506DCC-9AFB-4D1E-8C6B-B75031C23490}"/>
              </a:ext>
            </a:extLst>
          </p:cNvPr>
          <p:cNvSpPr/>
          <p:nvPr userDrawn="1"/>
        </p:nvSpPr>
        <p:spPr>
          <a:xfrm rot="10800000">
            <a:off x="1819905"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2" name="Round Same Side Corner Rectangle 6">
            <a:extLst>
              <a:ext uri="{FF2B5EF4-FFF2-40B4-BE49-F238E27FC236}">
                <a16:creationId xmlns:a16="http://schemas.microsoft.com/office/drawing/2014/main" id="{7E1186C2-4163-41C3-BA40-FC3F7F78F74E}"/>
              </a:ext>
            </a:extLst>
          </p:cNvPr>
          <p:cNvSpPr/>
          <p:nvPr userDrawn="1"/>
        </p:nvSpPr>
        <p:spPr>
          <a:xfrm rot="10800000">
            <a:off x="4993701" y="4547669"/>
            <a:ext cx="998463"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3" name="Round Same Side Corner Rectangle 6">
            <a:extLst>
              <a:ext uri="{FF2B5EF4-FFF2-40B4-BE49-F238E27FC236}">
                <a16:creationId xmlns:a16="http://schemas.microsoft.com/office/drawing/2014/main" id="{FFD8C746-2191-41DA-975C-4CDE68F32824}"/>
              </a:ext>
            </a:extLst>
          </p:cNvPr>
          <p:cNvSpPr/>
          <p:nvPr userDrawn="1"/>
        </p:nvSpPr>
        <p:spPr>
          <a:xfrm rot="10800000">
            <a:off x="3406801"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 name="Oval 2">
            <a:extLst>
              <a:ext uri="{FF2B5EF4-FFF2-40B4-BE49-F238E27FC236}">
                <a16:creationId xmlns:a16="http://schemas.microsoft.com/office/drawing/2014/main" id="{DEB821F8-4756-419A-A003-BF59C6854386}"/>
              </a:ext>
            </a:extLst>
          </p:cNvPr>
          <p:cNvSpPr/>
          <p:nvPr userDrawn="1"/>
        </p:nvSpPr>
        <p:spPr>
          <a:xfrm rot="3709911">
            <a:off x="2541786" y="21450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prstClr val="white"/>
              </a:solidFill>
            </a:endParaRPr>
          </a:p>
        </p:txBody>
      </p:sp>
      <p:sp>
        <p:nvSpPr>
          <p:cNvPr id="35" name="Oval 2">
            <a:extLst>
              <a:ext uri="{FF2B5EF4-FFF2-40B4-BE49-F238E27FC236}">
                <a16:creationId xmlns:a16="http://schemas.microsoft.com/office/drawing/2014/main" id="{28E19587-63C1-4D35-B862-D1E4D947E769}"/>
              </a:ext>
            </a:extLst>
          </p:cNvPr>
          <p:cNvSpPr/>
          <p:nvPr userDrawn="1"/>
        </p:nvSpPr>
        <p:spPr>
          <a:xfrm rot="19437896">
            <a:off x="1667701" y="2395655"/>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6" name="Oval 2">
            <a:extLst>
              <a:ext uri="{FF2B5EF4-FFF2-40B4-BE49-F238E27FC236}">
                <a16:creationId xmlns:a16="http://schemas.microsoft.com/office/drawing/2014/main" id="{D01EAC9B-77E3-4F2A-B1A7-DA8703EA503E}"/>
              </a:ext>
            </a:extLst>
          </p:cNvPr>
          <p:cNvSpPr/>
          <p:nvPr userDrawn="1"/>
        </p:nvSpPr>
        <p:spPr>
          <a:xfrm rot="3709911">
            <a:off x="2771394" y="188844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7" name="Oval 2">
            <a:extLst>
              <a:ext uri="{FF2B5EF4-FFF2-40B4-BE49-F238E27FC236}">
                <a16:creationId xmlns:a16="http://schemas.microsoft.com/office/drawing/2014/main" id="{6E6B823F-9505-482A-B8B1-DF126CEEDF7D}"/>
              </a:ext>
            </a:extLst>
          </p:cNvPr>
          <p:cNvSpPr/>
          <p:nvPr userDrawn="1"/>
        </p:nvSpPr>
        <p:spPr>
          <a:xfrm>
            <a:off x="1531849" y="771595"/>
            <a:ext cx="1103690"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8" name="Oval 2">
            <a:extLst>
              <a:ext uri="{FF2B5EF4-FFF2-40B4-BE49-F238E27FC236}">
                <a16:creationId xmlns:a16="http://schemas.microsoft.com/office/drawing/2014/main" id="{2D8F8763-74DE-48D8-82F2-4DED48BDB492}"/>
              </a:ext>
            </a:extLst>
          </p:cNvPr>
          <p:cNvSpPr/>
          <p:nvPr userDrawn="1"/>
        </p:nvSpPr>
        <p:spPr>
          <a:xfrm rot="19437896">
            <a:off x="-106613" y="294760"/>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9" name="Oval 2">
            <a:extLst>
              <a:ext uri="{FF2B5EF4-FFF2-40B4-BE49-F238E27FC236}">
                <a16:creationId xmlns:a16="http://schemas.microsoft.com/office/drawing/2014/main" id="{2335DB93-B002-455A-922C-59CDE2F7860E}"/>
              </a:ext>
            </a:extLst>
          </p:cNvPr>
          <p:cNvSpPr/>
          <p:nvPr userDrawn="1"/>
        </p:nvSpPr>
        <p:spPr>
          <a:xfrm rot="19437896">
            <a:off x="3099160" y="566763"/>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0" name="Oval 2">
            <a:extLst>
              <a:ext uri="{FF2B5EF4-FFF2-40B4-BE49-F238E27FC236}">
                <a16:creationId xmlns:a16="http://schemas.microsoft.com/office/drawing/2014/main" id="{7EDB26AF-D59B-4DAC-BFAB-D4CAACD5D1D3}"/>
              </a:ext>
            </a:extLst>
          </p:cNvPr>
          <p:cNvSpPr/>
          <p:nvPr userDrawn="1"/>
        </p:nvSpPr>
        <p:spPr>
          <a:xfrm rot="3709911">
            <a:off x="153430" y="1568340"/>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1" name="Oval 2">
            <a:extLst>
              <a:ext uri="{FF2B5EF4-FFF2-40B4-BE49-F238E27FC236}">
                <a16:creationId xmlns:a16="http://schemas.microsoft.com/office/drawing/2014/main" id="{212DFC34-D15A-4488-BFA7-A702AFE4C877}"/>
              </a:ext>
            </a:extLst>
          </p:cNvPr>
          <p:cNvSpPr/>
          <p:nvPr userDrawn="1"/>
        </p:nvSpPr>
        <p:spPr>
          <a:xfrm rot="8100000">
            <a:off x="1367948" y="62020"/>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2" name="Oval 2">
            <a:extLst>
              <a:ext uri="{FF2B5EF4-FFF2-40B4-BE49-F238E27FC236}">
                <a16:creationId xmlns:a16="http://schemas.microsoft.com/office/drawing/2014/main" id="{CF93B13D-A20E-4CD7-9A16-10EA50F4A5F5}"/>
              </a:ext>
            </a:extLst>
          </p:cNvPr>
          <p:cNvSpPr/>
          <p:nvPr userDrawn="1"/>
        </p:nvSpPr>
        <p:spPr>
          <a:xfrm rot="8100000">
            <a:off x="879296" y="1266839"/>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3" name="Oval 2">
            <a:extLst>
              <a:ext uri="{FF2B5EF4-FFF2-40B4-BE49-F238E27FC236}">
                <a16:creationId xmlns:a16="http://schemas.microsoft.com/office/drawing/2014/main" id="{6AA68F63-074F-4CD0-B095-61269FC12F01}"/>
              </a:ext>
            </a:extLst>
          </p:cNvPr>
          <p:cNvSpPr/>
          <p:nvPr userDrawn="1"/>
        </p:nvSpPr>
        <p:spPr>
          <a:xfrm rot="5157174">
            <a:off x="3375634" y="1764038"/>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4" name="Oval 2">
            <a:extLst>
              <a:ext uri="{FF2B5EF4-FFF2-40B4-BE49-F238E27FC236}">
                <a16:creationId xmlns:a16="http://schemas.microsoft.com/office/drawing/2014/main" id="{443ADD24-71DF-40D3-95BC-47201FAB2C7D}"/>
              </a:ext>
            </a:extLst>
          </p:cNvPr>
          <p:cNvSpPr/>
          <p:nvPr userDrawn="1"/>
        </p:nvSpPr>
        <p:spPr>
          <a:xfrm rot="900000">
            <a:off x="3221006" y="280860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5" name="Oval 2">
            <a:extLst>
              <a:ext uri="{FF2B5EF4-FFF2-40B4-BE49-F238E27FC236}">
                <a16:creationId xmlns:a16="http://schemas.microsoft.com/office/drawing/2014/main" id="{6588E49C-5C36-4A73-AD43-6AE2961B8DDE}"/>
              </a:ext>
            </a:extLst>
          </p:cNvPr>
          <p:cNvSpPr/>
          <p:nvPr userDrawn="1"/>
        </p:nvSpPr>
        <p:spPr>
          <a:xfrm rot="900000">
            <a:off x="1247188" y="339092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6" name="Oval 2">
            <a:extLst>
              <a:ext uri="{FF2B5EF4-FFF2-40B4-BE49-F238E27FC236}">
                <a16:creationId xmlns:a16="http://schemas.microsoft.com/office/drawing/2014/main" id="{C3F71828-438F-43CD-AC64-74D2828A0E90}"/>
              </a:ext>
            </a:extLst>
          </p:cNvPr>
          <p:cNvSpPr/>
          <p:nvPr userDrawn="1"/>
        </p:nvSpPr>
        <p:spPr>
          <a:xfrm rot="3709911">
            <a:off x="130473" y="353823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7" name="Oval 2">
            <a:extLst>
              <a:ext uri="{FF2B5EF4-FFF2-40B4-BE49-F238E27FC236}">
                <a16:creationId xmlns:a16="http://schemas.microsoft.com/office/drawing/2014/main" id="{80C82425-1CFE-461A-B474-2D06AF206930}"/>
              </a:ext>
            </a:extLst>
          </p:cNvPr>
          <p:cNvSpPr/>
          <p:nvPr userDrawn="1"/>
        </p:nvSpPr>
        <p:spPr>
          <a:xfrm rot="19437896">
            <a:off x="41486" y="2323530"/>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2" name="Oval 2">
            <a:extLst>
              <a:ext uri="{FF2B5EF4-FFF2-40B4-BE49-F238E27FC236}">
                <a16:creationId xmlns:a16="http://schemas.microsoft.com/office/drawing/2014/main" id="{6BD50034-4A1E-4917-A1D6-4075DB469CB3}"/>
              </a:ext>
            </a:extLst>
          </p:cNvPr>
          <p:cNvSpPr/>
          <p:nvPr userDrawn="1"/>
        </p:nvSpPr>
        <p:spPr>
          <a:xfrm rot="3709911">
            <a:off x="3868988" y="336482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prstClr val="white"/>
              </a:solidFill>
            </a:endParaRPr>
          </a:p>
        </p:txBody>
      </p:sp>
      <p:sp>
        <p:nvSpPr>
          <p:cNvPr id="53" name="Oval 2">
            <a:extLst>
              <a:ext uri="{FF2B5EF4-FFF2-40B4-BE49-F238E27FC236}">
                <a16:creationId xmlns:a16="http://schemas.microsoft.com/office/drawing/2014/main" id="{845997A6-F744-4590-8B08-A41D124DE9EF}"/>
              </a:ext>
            </a:extLst>
          </p:cNvPr>
          <p:cNvSpPr/>
          <p:nvPr userDrawn="1"/>
        </p:nvSpPr>
        <p:spPr>
          <a:xfrm rot="8100000">
            <a:off x="4751684" y="691456"/>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4" name="Oval 2">
            <a:extLst>
              <a:ext uri="{FF2B5EF4-FFF2-40B4-BE49-F238E27FC236}">
                <a16:creationId xmlns:a16="http://schemas.microsoft.com/office/drawing/2014/main" id="{4CF0B8C1-B839-4BC7-8419-AE9A8FD050E8}"/>
              </a:ext>
            </a:extLst>
          </p:cNvPr>
          <p:cNvSpPr/>
          <p:nvPr userDrawn="1"/>
        </p:nvSpPr>
        <p:spPr>
          <a:xfrm rot="8100000">
            <a:off x="4263032" y="1896275"/>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5" name="Oval 2">
            <a:extLst>
              <a:ext uri="{FF2B5EF4-FFF2-40B4-BE49-F238E27FC236}">
                <a16:creationId xmlns:a16="http://schemas.microsoft.com/office/drawing/2014/main" id="{3B35F268-30FF-4DB5-8968-9AC0F8A3334B}"/>
              </a:ext>
            </a:extLst>
          </p:cNvPr>
          <p:cNvSpPr/>
          <p:nvPr userDrawn="1"/>
        </p:nvSpPr>
        <p:spPr>
          <a:xfrm rot="19437896">
            <a:off x="4744330" y="1861939"/>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6" name="Oval 2">
            <a:extLst>
              <a:ext uri="{FF2B5EF4-FFF2-40B4-BE49-F238E27FC236}">
                <a16:creationId xmlns:a16="http://schemas.microsoft.com/office/drawing/2014/main" id="{182AE9B8-EA51-485B-A12B-D4038C532683}"/>
              </a:ext>
            </a:extLst>
          </p:cNvPr>
          <p:cNvSpPr/>
          <p:nvPr userDrawn="1"/>
        </p:nvSpPr>
        <p:spPr>
          <a:xfrm rot="900000">
            <a:off x="1987004" y="2561653"/>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7" name="Oval 2">
            <a:extLst>
              <a:ext uri="{FF2B5EF4-FFF2-40B4-BE49-F238E27FC236}">
                <a16:creationId xmlns:a16="http://schemas.microsoft.com/office/drawing/2014/main" id="{F414A7D9-B1E2-4BFC-95B2-9F786767E9F2}"/>
              </a:ext>
            </a:extLst>
          </p:cNvPr>
          <p:cNvSpPr/>
          <p:nvPr userDrawn="1"/>
        </p:nvSpPr>
        <p:spPr>
          <a:xfrm rot="3709911">
            <a:off x="2519904" y="3533964"/>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8" name="Oval 2">
            <a:extLst>
              <a:ext uri="{FF2B5EF4-FFF2-40B4-BE49-F238E27FC236}">
                <a16:creationId xmlns:a16="http://schemas.microsoft.com/office/drawing/2014/main" id="{4EB703FD-2B5F-4AED-B451-A30CADDE2F31}"/>
              </a:ext>
            </a:extLst>
          </p:cNvPr>
          <p:cNvSpPr/>
          <p:nvPr userDrawn="1"/>
        </p:nvSpPr>
        <p:spPr>
          <a:xfrm rot="3709911">
            <a:off x="3392173" y="302893"/>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61" name="Oval 2">
            <a:extLst>
              <a:ext uri="{FF2B5EF4-FFF2-40B4-BE49-F238E27FC236}">
                <a16:creationId xmlns:a16="http://schemas.microsoft.com/office/drawing/2014/main" id="{50BD6020-C4FF-4760-A425-86AA968DED12}"/>
              </a:ext>
            </a:extLst>
          </p:cNvPr>
          <p:cNvSpPr/>
          <p:nvPr userDrawn="1"/>
        </p:nvSpPr>
        <p:spPr>
          <a:xfrm rot="8100000">
            <a:off x="5019356" y="-26786"/>
            <a:ext cx="1310082"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63" name="Oval 2">
            <a:extLst>
              <a:ext uri="{FF2B5EF4-FFF2-40B4-BE49-F238E27FC236}">
                <a16:creationId xmlns:a16="http://schemas.microsoft.com/office/drawing/2014/main" id="{3EE70CB4-2D96-46EB-8977-1B1B79804844}"/>
              </a:ext>
            </a:extLst>
          </p:cNvPr>
          <p:cNvSpPr/>
          <p:nvPr userDrawn="1"/>
        </p:nvSpPr>
        <p:spPr>
          <a:xfrm rot="8100000">
            <a:off x="1937060" y="-77635"/>
            <a:ext cx="1310082"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72" name="Oval 2">
            <a:extLst>
              <a:ext uri="{FF2B5EF4-FFF2-40B4-BE49-F238E27FC236}">
                <a16:creationId xmlns:a16="http://schemas.microsoft.com/office/drawing/2014/main" id="{86DA3905-5344-46C3-A880-8671CA140E70}"/>
              </a:ext>
            </a:extLst>
          </p:cNvPr>
          <p:cNvSpPr/>
          <p:nvPr userDrawn="1"/>
        </p:nvSpPr>
        <p:spPr>
          <a:xfrm rot="900000">
            <a:off x="5090179" y="3170913"/>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75" name="Oval 2">
            <a:extLst>
              <a:ext uri="{FF2B5EF4-FFF2-40B4-BE49-F238E27FC236}">
                <a16:creationId xmlns:a16="http://schemas.microsoft.com/office/drawing/2014/main" id="{E5357039-4981-49B5-A9BC-C8EE3D049AAF}"/>
              </a:ext>
            </a:extLst>
          </p:cNvPr>
          <p:cNvSpPr/>
          <p:nvPr userDrawn="1"/>
        </p:nvSpPr>
        <p:spPr>
          <a:xfrm rot="900000">
            <a:off x="5407036" y="1110970"/>
            <a:ext cx="100268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0" name="Oval 2">
            <a:extLst>
              <a:ext uri="{FF2B5EF4-FFF2-40B4-BE49-F238E27FC236}">
                <a16:creationId xmlns:a16="http://schemas.microsoft.com/office/drawing/2014/main" id="{11DA530B-C00F-4683-BEC9-A839D71312FA}"/>
              </a:ext>
            </a:extLst>
          </p:cNvPr>
          <p:cNvSpPr/>
          <p:nvPr userDrawn="1"/>
        </p:nvSpPr>
        <p:spPr>
          <a:xfrm rot="3709911">
            <a:off x="8142766" y="708962"/>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prstClr val="white"/>
              </a:solidFill>
            </a:endParaRPr>
          </a:p>
        </p:txBody>
      </p:sp>
      <p:sp>
        <p:nvSpPr>
          <p:cNvPr id="81" name="Oval 2">
            <a:extLst>
              <a:ext uri="{FF2B5EF4-FFF2-40B4-BE49-F238E27FC236}">
                <a16:creationId xmlns:a16="http://schemas.microsoft.com/office/drawing/2014/main" id="{1A082356-B1F6-4535-B5E4-18E1F0D65B29}"/>
              </a:ext>
            </a:extLst>
          </p:cNvPr>
          <p:cNvSpPr/>
          <p:nvPr userDrawn="1"/>
        </p:nvSpPr>
        <p:spPr>
          <a:xfrm rot="19437896">
            <a:off x="7268681" y="2890109"/>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2" name="Oval 2">
            <a:extLst>
              <a:ext uri="{FF2B5EF4-FFF2-40B4-BE49-F238E27FC236}">
                <a16:creationId xmlns:a16="http://schemas.microsoft.com/office/drawing/2014/main" id="{DC785FC9-409C-46D7-9E50-8B54D1F5C686}"/>
              </a:ext>
            </a:extLst>
          </p:cNvPr>
          <p:cNvSpPr/>
          <p:nvPr userDrawn="1"/>
        </p:nvSpPr>
        <p:spPr>
          <a:xfrm rot="3709911">
            <a:off x="8372374" y="2382899"/>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3" name="Oval 2">
            <a:extLst>
              <a:ext uri="{FF2B5EF4-FFF2-40B4-BE49-F238E27FC236}">
                <a16:creationId xmlns:a16="http://schemas.microsoft.com/office/drawing/2014/main" id="{9E28926F-5E44-49C1-B6BE-0E896F422420}"/>
              </a:ext>
            </a:extLst>
          </p:cNvPr>
          <p:cNvSpPr/>
          <p:nvPr userDrawn="1"/>
        </p:nvSpPr>
        <p:spPr>
          <a:xfrm>
            <a:off x="7132829" y="1266049"/>
            <a:ext cx="1103690"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4" name="Oval 2">
            <a:extLst>
              <a:ext uri="{FF2B5EF4-FFF2-40B4-BE49-F238E27FC236}">
                <a16:creationId xmlns:a16="http://schemas.microsoft.com/office/drawing/2014/main" id="{4781A321-140D-4659-BF8B-C8F0459A607D}"/>
              </a:ext>
            </a:extLst>
          </p:cNvPr>
          <p:cNvSpPr/>
          <p:nvPr userDrawn="1"/>
        </p:nvSpPr>
        <p:spPr>
          <a:xfrm rot="19437896">
            <a:off x="8700140" y="1061217"/>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5" name="Oval 2">
            <a:extLst>
              <a:ext uri="{FF2B5EF4-FFF2-40B4-BE49-F238E27FC236}">
                <a16:creationId xmlns:a16="http://schemas.microsoft.com/office/drawing/2014/main" id="{9A0D302C-CB24-4586-ABBD-B34C82AC03CE}"/>
              </a:ext>
            </a:extLst>
          </p:cNvPr>
          <p:cNvSpPr/>
          <p:nvPr userDrawn="1"/>
        </p:nvSpPr>
        <p:spPr>
          <a:xfrm rot="3709911">
            <a:off x="5754410" y="2062794"/>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6" name="Oval 2">
            <a:extLst>
              <a:ext uri="{FF2B5EF4-FFF2-40B4-BE49-F238E27FC236}">
                <a16:creationId xmlns:a16="http://schemas.microsoft.com/office/drawing/2014/main" id="{9581F6BD-EC04-4182-A089-8F5E688FE5A0}"/>
              </a:ext>
            </a:extLst>
          </p:cNvPr>
          <p:cNvSpPr/>
          <p:nvPr userDrawn="1"/>
        </p:nvSpPr>
        <p:spPr>
          <a:xfrm rot="8100000">
            <a:off x="6968928" y="556474"/>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7" name="Oval 2">
            <a:extLst>
              <a:ext uri="{FF2B5EF4-FFF2-40B4-BE49-F238E27FC236}">
                <a16:creationId xmlns:a16="http://schemas.microsoft.com/office/drawing/2014/main" id="{66979805-A54A-49AC-8EF2-284A82BF61BB}"/>
              </a:ext>
            </a:extLst>
          </p:cNvPr>
          <p:cNvSpPr/>
          <p:nvPr userDrawn="1"/>
        </p:nvSpPr>
        <p:spPr>
          <a:xfrm rot="8100000">
            <a:off x="6480276" y="1761293"/>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8" name="Oval 2">
            <a:extLst>
              <a:ext uri="{FF2B5EF4-FFF2-40B4-BE49-F238E27FC236}">
                <a16:creationId xmlns:a16="http://schemas.microsoft.com/office/drawing/2014/main" id="{3DC90682-259B-4FF5-A432-AEFA8C7231E8}"/>
              </a:ext>
            </a:extLst>
          </p:cNvPr>
          <p:cNvSpPr/>
          <p:nvPr userDrawn="1"/>
        </p:nvSpPr>
        <p:spPr>
          <a:xfrm rot="5157174">
            <a:off x="8976614" y="2258492"/>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9" name="Oval 2">
            <a:extLst>
              <a:ext uri="{FF2B5EF4-FFF2-40B4-BE49-F238E27FC236}">
                <a16:creationId xmlns:a16="http://schemas.microsoft.com/office/drawing/2014/main" id="{C4C59401-DA11-4364-8292-66738EC61A54}"/>
              </a:ext>
            </a:extLst>
          </p:cNvPr>
          <p:cNvSpPr/>
          <p:nvPr userDrawn="1"/>
        </p:nvSpPr>
        <p:spPr>
          <a:xfrm rot="900000">
            <a:off x="8821986" y="3303060"/>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0" name="Oval 2">
            <a:extLst>
              <a:ext uri="{FF2B5EF4-FFF2-40B4-BE49-F238E27FC236}">
                <a16:creationId xmlns:a16="http://schemas.microsoft.com/office/drawing/2014/main" id="{A6776DA6-ADAF-4122-827B-86FE09B753EC}"/>
              </a:ext>
            </a:extLst>
          </p:cNvPr>
          <p:cNvSpPr/>
          <p:nvPr userDrawn="1"/>
        </p:nvSpPr>
        <p:spPr>
          <a:xfrm rot="900000">
            <a:off x="9049262" y="65851"/>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1" name="Oval 2">
            <a:extLst>
              <a:ext uri="{FF2B5EF4-FFF2-40B4-BE49-F238E27FC236}">
                <a16:creationId xmlns:a16="http://schemas.microsoft.com/office/drawing/2014/main" id="{AE2E80A3-9393-4530-9F6B-61B1B4C85604}"/>
              </a:ext>
            </a:extLst>
          </p:cNvPr>
          <p:cNvSpPr/>
          <p:nvPr userDrawn="1"/>
        </p:nvSpPr>
        <p:spPr>
          <a:xfrm rot="3709911">
            <a:off x="5940659" y="3816669"/>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2" name="Oval 2">
            <a:extLst>
              <a:ext uri="{FF2B5EF4-FFF2-40B4-BE49-F238E27FC236}">
                <a16:creationId xmlns:a16="http://schemas.microsoft.com/office/drawing/2014/main" id="{0AE7D6AC-D567-4A7D-BB82-7F020E5E71D1}"/>
              </a:ext>
            </a:extLst>
          </p:cNvPr>
          <p:cNvSpPr/>
          <p:nvPr userDrawn="1"/>
        </p:nvSpPr>
        <p:spPr>
          <a:xfrm rot="19437896">
            <a:off x="5642466" y="2817984"/>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3" name="Oval 2">
            <a:extLst>
              <a:ext uri="{FF2B5EF4-FFF2-40B4-BE49-F238E27FC236}">
                <a16:creationId xmlns:a16="http://schemas.microsoft.com/office/drawing/2014/main" id="{B56681DA-9D88-4B22-B921-81303E32A8ED}"/>
              </a:ext>
            </a:extLst>
          </p:cNvPr>
          <p:cNvSpPr/>
          <p:nvPr userDrawn="1"/>
        </p:nvSpPr>
        <p:spPr>
          <a:xfrm rot="8100000">
            <a:off x="10352664" y="1185910"/>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4" name="Oval 2">
            <a:extLst>
              <a:ext uri="{FF2B5EF4-FFF2-40B4-BE49-F238E27FC236}">
                <a16:creationId xmlns:a16="http://schemas.microsoft.com/office/drawing/2014/main" id="{74FD78FD-473B-4B30-9754-1918941DA669}"/>
              </a:ext>
            </a:extLst>
          </p:cNvPr>
          <p:cNvSpPr/>
          <p:nvPr userDrawn="1"/>
        </p:nvSpPr>
        <p:spPr>
          <a:xfrm rot="8100000">
            <a:off x="9864012" y="2390729"/>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5" name="Oval 2">
            <a:extLst>
              <a:ext uri="{FF2B5EF4-FFF2-40B4-BE49-F238E27FC236}">
                <a16:creationId xmlns:a16="http://schemas.microsoft.com/office/drawing/2014/main" id="{AAC9B54D-9216-4D7E-94C6-7CEEEAA05305}"/>
              </a:ext>
            </a:extLst>
          </p:cNvPr>
          <p:cNvSpPr/>
          <p:nvPr userDrawn="1"/>
        </p:nvSpPr>
        <p:spPr>
          <a:xfrm rot="19437896">
            <a:off x="10345310" y="2356393"/>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6" name="Oval 2">
            <a:extLst>
              <a:ext uri="{FF2B5EF4-FFF2-40B4-BE49-F238E27FC236}">
                <a16:creationId xmlns:a16="http://schemas.microsoft.com/office/drawing/2014/main" id="{C01AA50C-FF44-47BA-84D1-A3345F8B6FD2}"/>
              </a:ext>
            </a:extLst>
          </p:cNvPr>
          <p:cNvSpPr/>
          <p:nvPr userDrawn="1"/>
        </p:nvSpPr>
        <p:spPr>
          <a:xfrm rot="900000">
            <a:off x="7587984" y="3056107"/>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7" name="Oval 2">
            <a:extLst>
              <a:ext uri="{FF2B5EF4-FFF2-40B4-BE49-F238E27FC236}">
                <a16:creationId xmlns:a16="http://schemas.microsoft.com/office/drawing/2014/main" id="{128CB1AF-92AE-49BF-94D8-75DE08510796}"/>
              </a:ext>
            </a:extLst>
          </p:cNvPr>
          <p:cNvSpPr/>
          <p:nvPr userDrawn="1"/>
        </p:nvSpPr>
        <p:spPr>
          <a:xfrm rot="3709911">
            <a:off x="10321978" y="208889"/>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8" name="Oval 2">
            <a:extLst>
              <a:ext uri="{FF2B5EF4-FFF2-40B4-BE49-F238E27FC236}">
                <a16:creationId xmlns:a16="http://schemas.microsoft.com/office/drawing/2014/main" id="{80958B31-EE7F-4458-8D19-C793103117BA}"/>
              </a:ext>
            </a:extLst>
          </p:cNvPr>
          <p:cNvSpPr/>
          <p:nvPr userDrawn="1"/>
        </p:nvSpPr>
        <p:spPr>
          <a:xfrm rot="3709911">
            <a:off x="8993153" y="797347"/>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9" name="Oval 2">
            <a:extLst>
              <a:ext uri="{FF2B5EF4-FFF2-40B4-BE49-F238E27FC236}">
                <a16:creationId xmlns:a16="http://schemas.microsoft.com/office/drawing/2014/main" id="{A241C97F-5AE0-4C3E-9EC9-60FD191185C6}"/>
              </a:ext>
            </a:extLst>
          </p:cNvPr>
          <p:cNvSpPr/>
          <p:nvPr userDrawn="1"/>
        </p:nvSpPr>
        <p:spPr>
          <a:xfrm rot="900000">
            <a:off x="10958142" y="358742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0" name="Oval 2">
            <a:extLst>
              <a:ext uri="{FF2B5EF4-FFF2-40B4-BE49-F238E27FC236}">
                <a16:creationId xmlns:a16="http://schemas.microsoft.com/office/drawing/2014/main" id="{5A020C5F-B87D-40B9-B406-A080D65C5BF1}"/>
              </a:ext>
            </a:extLst>
          </p:cNvPr>
          <p:cNvSpPr/>
          <p:nvPr userDrawn="1"/>
        </p:nvSpPr>
        <p:spPr>
          <a:xfrm rot="900000">
            <a:off x="11008016" y="1605424"/>
            <a:ext cx="100268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1" name="Oval 2">
            <a:extLst>
              <a:ext uri="{FF2B5EF4-FFF2-40B4-BE49-F238E27FC236}">
                <a16:creationId xmlns:a16="http://schemas.microsoft.com/office/drawing/2014/main" id="{F1B50547-68CF-4D1D-AA64-6E0D7A6D7299}"/>
              </a:ext>
            </a:extLst>
          </p:cNvPr>
          <p:cNvSpPr/>
          <p:nvPr userDrawn="1"/>
        </p:nvSpPr>
        <p:spPr>
          <a:xfrm rot="19437896">
            <a:off x="6564173" y="801515"/>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2" name="Oval 2">
            <a:extLst>
              <a:ext uri="{FF2B5EF4-FFF2-40B4-BE49-F238E27FC236}">
                <a16:creationId xmlns:a16="http://schemas.microsoft.com/office/drawing/2014/main" id="{4E89952A-824E-4B4C-963E-C52E790B7C08}"/>
              </a:ext>
            </a:extLst>
          </p:cNvPr>
          <p:cNvSpPr/>
          <p:nvPr userDrawn="1"/>
        </p:nvSpPr>
        <p:spPr>
          <a:xfrm rot="900000">
            <a:off x="5939664" y="52344"/>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3" name="Oval 2">
            <a:extLst>
              <a:ext uri="{FF2B5EF4-FFF2-40B4-BE49-F238E27FC236}">
                <a16:creationId xmlns:a16="http://schemas.microsoft.com/office/drawing/2014/main" id="{35A6149A-9121-4093-BB29-6274808CCFFE}"/>
              </a:ext>
            </a:extLst>
          </p:cNvPr>
          <p:cNvSpPr/>
          <p:nvPr userDrawn="1"/>
        </p:nvSpPr>
        <p:spPr>
          <a:xfrm rot="5157174">
            <a:off x="6223726" y="287726"/>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4" name="Oval 2">
            <a:extLst>
              <a:ext uri="{FF2B5EF4-FFF2-40B4-BE49-F238E27FC236}">
                <a16:creationId xmlns:a16="http://schemas.microsoft.com/office/drawing/2014/main" id="{B8086D41-5E5D-4335-986C-A50CDC5DA2D6}"/>
              </a:ext>
            </a:extLst>
          </p:cNvPr>
          <p:cNvSpPr/>
          <p:nvPr userDrawn="1"/>
        </p:nvSpPr>
        <p:spPr>
          <a:xfrm rot="8100000">
            <a:off x="7463069" y="-218473"/>
            <a:ext cx="1617557" cy="148182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5" name="Oval 2">
            <a:extLst>
              <a:ext uri="{FF2B5EF4-FFF2-40B4-BE49-F238E27FC236}">
                <a16:creationId xmlns:a16="http://schemas.microsoft.com/office/drawing/2014/main" id="{96E9F1D1-F86B-4A0A-9649-F4401DDECF4A}"/>
              </a:ext>
            </a:extLst>
          </p:cNvPr>
          <p:cNvSpPr/>
          <p:nvPr userDrawn="1"/>
        </p:nvSpPr>
        <p:spPr>
          <a:xfrm rot="8100000">
            <a:off x="11309268" y="475590"/>
            <a:ext cx="1068239" cy="97859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6" name="Round Same Side Corner Rectangle 6">
            <a:extLst>
              <a:ext uri="{FF2B5EF4-FFF2-40B4-BE49-F238E27FC236}">
                <a16:creationId xmlns:a16="http://schemas.microsoft.com/office/drawing/2014/main" id="{A3375275-560B-442E-B781-DE31B3913F4C}"/>
              </a:ext>
            </a:extLst>
          </p:cNvPr>
          <p:cNvSpPr/>
          <p:nvPr userDrawn="1"/>
        </p:nvSpPr>
        <p:spPr>
          <a:xfrm rot="10800000">
            <a:off x="6059945"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7" name="Round Same Side Corner Rectangle 6">
            <a:extLst>
              <a:ext uri="{FF2B5EF4-FFF2-40B4-BE49-F238E27FC236}">
                <a16:creationId xmlns:a16="http://schemas.microsoft.com/office/drawing/2014/main" id="{30BE70AC-15A6-4011-BF38-1EFE55CB0F01}"/>
              </a:ext>
            </a:extLst>
          </p:cNvPr>
          <p:cNvSpPr/>
          <p:nvPr userDrawn="1"/>
        </p:nvSpPr>
        <p:spPr>
          <a:xfrm rot="10800000">
            <a:off x="7646841"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8" name="Round Same Side Corner Rectangle 6">
            <a:extLst>
              <a:ext uri="{FF2B5EF4-FFF2-40B4-BE49-F238E27FC236}">
                <a16:creationId xmlns:a16="http://schemas.microsoft.com/office/drawing/2014/main" id="{E7139256-4FFF-47FB-85F9-EDE7EA43DB44}"/>
              </a:ext>
            </a:extLst>
          </p:cNvPr>
          <p:cNvSpPr/>
          <p:nvPr userDrawn="1"/>
        </p:nvSpPr>
        <p:spPr>
          <a:xfrm rot="10800000">
            <a:off x="9233737"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9" name="Round Same Side Corner Rectangle 6">
            <a:extLst>
              <a:ext uri="{FF2B5EF4-FFF2-40B4-BE49-F238E27FC236}">
                <a16:creationId xmlns:a16="http://schemas.microsoft.com/office/drawing/2014/main" id="{83B66B17-5B31-42F4-B9C7-2F4B6601413E}"/>
              </a:ext>
            </a:extLst>
          </p:cNvPr>
          <p:cNvSpPr/>
          <p:nvPr userDrawn="1"/>
        </p:nvSpPr>
        <p:spPr>
          <a:xfrm rot="10800000">
            <a:off x="10856086" y="4557438"/>
            <a:ext cx="998463"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11" name="Rectangle 110">
            <a:extLst>
              <a:ext uri="{FF2B5EF4-FFF2-40B4-BE49-F238E27FC236}">
                <a16:creationId xmlns:a16="http://schemas.microsoft.com/office/drawing/2014/main" id="{C34150EA-9630-48C8-89B6-28D1B3BCA21C}"/>
              </a:ext>
            </a:extLst>
          </p:cNvPr>
          <p:cNvSpPr/>
          <p:nvPr userDrawn="1"/>
        </p:nvSpPr>
        <p:spPr>
          <a:xfrm>
            <a:off x="4834532" y="0"/>
            <a:ext cx="7357467" cy="6858000"/>
          </a:xfrm>
          <a:prstGeom prst="rect">
            <a:avLst/>
          </a:prstGeom>
          <a:gradFill flip="none" rotWithShape="1">
            <a:gsLst>
              <a:gs pos="53000">
                <a:srgbClr val="F3F3F3">
                  <a:alpha val="50000"/>
                </a:srgbClr>
              </a:gs>
              <a:gs pos="0">
                <a:schemeClr val="bg1">
                  <a:lumMod val="85000"/>
                </a:schemeClr>
              </a:gs>
              <a:gs pos="100000">
                <a:schemeClr val="bg1">
                  <a:lumMod val="9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67933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3051784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sp>
        <p:nvSpPr>
          <p:cNvPr id="19" name="Rectangle 18"/>
          <p:cNvSpPr/>
          <p:nvPr userDrawn="1"/>
        </p:nvSpPr>
        <p:spPr>
          <a:xfrm>
            <a:off x="9807276" y="0"/>
            <a:ext cx="23847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 name="Freeform: Shape 45">
            <a:extLst>
              <a:ext uri="{FF2B5EF4-FFF2-40B4-BE49-F238E27FC236}">
                <a16:creationId xmlns:a16="http://schemas.microsoft.com/office/drawing/2014/main" id="{A9BB1F4B-B25A-4413-A9F8-698D3557FB80}"/>
              </a:ext>
            </a:extLst>
          </p:cNvPr>
          <p:cNvSpPr/>
          <p:nvPr/>
        </p:nvSpPr>
        <p:spPr>
          <a:xfrm>
            <a:off x="7953731" y="1576695"/>
            <a:ext cx="3686283" cy="4466486"/>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rtlCol="0" anchor="ctr"/>
          <a:lstStyle/>
          <a:p>
            <a:endParaRPr lang="en-US">
              <a:solidFill>
                <a:prstClr val="black"/>
              </a:solidFill>
            </a:endParaRPr>
          </a:p>
        </p:txBody>
      </p:sp>
      <p:grpSp>
        <p:nvGrpSpPr>
          <p:cNvPr id="25" name="Group 3">
            <a:extLst>
              <a:ext uri="{FF2B5EF4-FFF2-40B4-BE49-F238E27FC236}">
                <a16:creationId xmlns:a16="http://schemas.microsoft.com/office/drawing/2014/main" id="{B879DBAE-11A7-4ACF-A087-F2FF2D75E9FC}"/>
              </a:ext>
            </a:extLst>
          </p:cNvPr>
          <p:cNvGrpSpPr/>
          <p:nvPr userDrawn="1"/>
        </p:nvGrpSpPr>
        <p:grpSpPr>
          <a:xfrm flipH="1">
            <a:off x="7552919" y="1082951"/>
            <a:ext cx="1359101" cy="1355808"/>
            <a:chOff x="2659596" y="1543234"/>
            <a:chExt cx="1135890" cy="1133138"/>
          </a:xfrm>
          <a:solidFill>
            <a:schemeClr val="accent2">
              <a:alpha val="40000"/>
            </a:schemeClr>
          </a:solidFill>
        </p:grpSpPr>
        <p:sp>
          <p:nvSpPr>
            <p:cNvPr id="31" name="Oval 6">
              <a:extLst>
                <a:ext uri="{FF2B5EF4-FFF2-40B4-BE49-F238E27FC236}">
                  <a16:creationId xmlns:a16="http://schemas.microsoft.com/office/drawing/2014/main"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2" name="Oval 7">
              <a:extLst>
                <a:ext uri="{FF2B5EF4-FFF2-40B4-BE49-F238E27FC236}">
                  <a16:creationId xmlns:a16="http://schemas.microsoft.com/office/drawing/2014/main"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3" name="Oval 8">
              <a:extLst>
                <a:ext uri="{FF2B5EF4-FFF2-40B4-BE49-F238E27FC236}">
                  <a16:creationId xmlns:a16="http://schemas.microsoft.com/office/drawing/2014/main"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4" name="Oval 10">
              <a:extLst>
                <a:ext uri="{FF2B5EF4-FFF2-40B4-BE49-F238E27FC236}">
                  <a16:creationId xmlns:a16="http://schemas.microsoft.com/office/drawing/2014/main"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5" name="Oval 11">
              <a:extLst>
                <a:ext uri="{FF2B5EF4-FFF2-40B4-BE49-F238E27FC236}">
                  <a16:creationId xmlns:a16="http://schemas.microsoft.com/office/drawing/2014/main"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6" name="Oval 12">
              <a:extLst>
                <a:ext uri="{FF2B5EF4-FFF2-40B4-BE49-F238E27FC236}">
                  <a16:creationId xmlns:a16="http://schemas.microsoft.com/office/drawing/2014/main"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7" name="Oval 13">
              <a:extLst>
                <a:ext uri="{FF2B5EF4-FFF2-40B4-BE49-F238E27FC236}">
                  <a16:creationId xmlns:a16="http://schemas.microsoft.com/office/drawing/2014/main"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8" name="Oval 14">
              <a:extLst>
                <a:ext uri="{FF2B5EF4-FFF2-40B4-BE49-F238E27FC236}">
                  <a16:creationId xmlns:a16="http://schemas.microsoft.com/office/drawing/2014/main"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9" name="Oval 15">
              <a:extLst>
                <a:ext uri="{FF2B5EF4-FFF2-40B4-BE49-F238E27FC236}">
                  <a16:creationId xmlns:a16="http://schemas.microsoft.com/office/drawing/2014/main"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40" name="Oval 16">
              <a:extLst>
                <a:ext uri="{FF2B5EF4-FFF2-40B4-BE49-F238E27FC236}">
                  <a16:creationId xmlns:a16="http://schemas.microsoft.com/office/drawing/2014/main"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sp>
        <p:nvSpPr>
          <p:cNvPr id="43" name="Rectangle 42"/>
          <p:cNvSpPr/>
          <p:nvPr userDrawn="1"/>
        </p:nvSpPr>
        <p:spPr>
          <a:xfrm>
            <a:off x="1" y="0"/>
            <a:ext cx="124234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28" name="Straight Connector 27"/>
          <p:cNvCxnSpPr/>
          <p:nvPr userDrawn="1"/>
        </p:nvCxnSpPr>
        <p:spPr>
          <a:xfrm>
            <a:off x="1308208"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a16="http://schemas.microsoft.com/office/drawing/2014/main" id="{E360EA22-67A8-42B7-B644-8A449E16C0A6}"/>
              </a:ext>
            </a:extLst>
          </p:cNvPr>
          <p:cNvSpPr>
            <a:spLocks noGrp="1"/>
          </p:cNvSpPr>
          <p:nvPr>
            <p:ph type="body" sz="quarter" idx="15" hasCustomPrompt="1"/>
          </p:nvPr>
        </p:nvSpPr>
        <p:spPr>
          <a:xfrm>
            <a:off x="2005084" y="339509"/>
            <a:ext cx="688145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7" name="Trapezoid 24">
            <a:extLst>
              <a:ext uri="{FF2B5EF4-FFF2-40B4-BE49-F238E27FC236}">
                <a16:creationId xmlns:a16="http://schemas.microsoft.com/office/drawing/2014/main" id="{E339873D-CAAF-4E94-956E-BB6F5DFD9105}"/>
              </a:ext>
            </a:extLst>
          </p:cNvPr>
          <p:cNvSpPr>
            <a:spLocks noChangeAspect="1"/>
          </p:cNvSpPr>
          <p:nvPr userDrawn="1"/>
        </p:nvSpPr>
        <p:spPr>
          <a:xfrm rot="8369018">
            <a:off x="8701080" y="2510678"/>
            <a:ext cx="651757" cy="65796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 name="Oval 21">
            <a:extLst>
              <a:ext uri="{FF2B5EF4-FFF2-40B4-BE49-F238E27FC236}">
                <a16:creationId xmlns:a16="http://schemas.microsoft.com/office/drawing/2014/main" id="{C87F3836-E21F-44AB-83F0-999DA3F367E3}"/>
              </a:ext>
            </a:extLst>
          </p:cNvPr>
          <p:cNvSpPr>
            <a:spLocks noChangeAspect="1"/>
          </p:cNvSpPr>
          <p:nvPr userDrawn="1"/>
        </p:nvSpPr>
        <p:spPr>
          <a:xfrm>
            <a:off x="9708408" y="2901039"/>
            <a:ext cx="675275" cy="59183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9" name="Rectangle 5">
            <a:extLst>
              <a:ext uri="{FF2B5EF4-FFF2-40B4-BE49-F238E27FC236}">
                <a16:creationId xmlns:a16="http://schemas.microsoft.com/office/drawing/2014/main" id="{4B555ABA-AEB4-4F13-AAC1-EE4F76B7089E}"/>
              </a:ext>
            </a:extLst>
          </p:cNvPr>
          <p:cNvSpPr>
            <a:spLocks noChangeAspect="1"/>
          </p:cNvSpPr>
          <p:nvPr userDrawn="1"/>
        </p:nvSpPr>
        <p:spPr>
          <a:xfrm>
            <a:off x="10351614" y="2300788"/>
            <a:ext cx="489440" cy="48907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black"/>
              </a:solidFill>
            </a:endParaRPr>
          </a:p>
        </p:txBody>
      </p:sp>
      <p:sp>
        <p:nvSpPr>
          <p:cNvPr id="50" name="Freeform: Shape 49">
            <a:extLst>
              <a:ext uri="{FF2B5EF4-FFF2-40B4-BE49-F238E27FC236}">
                <a16:creationId xmlns:a16="http://schemas.microsoft.com/office/drawing/2014/main" id="{A9F6F473-5CB6-426B-B9DE-611B4B6EE1DB}"/>
              </a:ext>
            </a:extLst>
          </p:cNvPr>
          <p:cNvSpPr/>
          <p:nvPr userDrawn="1"/>
        </p:nvSpPr>
        <p:spPr>
          <a:xfrm rot="5400000">
            <a:off x="10385291" y="3603707"/>
            <a:ext cx="455427" cy="456099"/>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1" name="Frame 1">
            <a:extLst>
              <a:ext uri="{FF2B5EF4-FFF2-40B4-BE49-F238E27FC236}">
                <a16:creationId xmlns:a16="http://schemas.microsoft.com/office/drawing/2014/main" id="{1EA4BFBA-7B1D-4020-A243-8505AEA8FCD8}"/>
              </a:ext>
            </a:extLst>
          </p:cNvPr>
          <p:cNvSpPr/>
          <p:nvPr userDrawn="1"/>
        </p:nvSpPr>
        <p:spPr>
          <a:xfrm>
            <a:off x="9493570" y="1878930"/>
            <a:ext cx="474352" cy="640910"/>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black"/>
              </a:solidFill>
            </a:endParaRPr>
          </a:p>
        </p:txBody>
      </p:sp>
    </p:spTree>
    <p:extLst>
      <p:ext uri="{BB962C8B-B14F-4D97-AF65-F5344CB8AC3E}">
        <p14:creationId xmlns:p14="http://schemas.microsoft.com/office/powerpoint/2010/main" val="211025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592779" y="1333500"/>
            <a:ext cx="4034462"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859407" y="1640713"/>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5427361" y="1143268"/>
            <a:ext cx="1337278"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46970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408350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Images &amp; Contents Layout">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70699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2"/>
          <p:cNvSpPr/>
          <p:nvPr userDrawn="1"/>
        </p:nvSpPr>
        <p:spPr>
          <a:xfrm>
            <a:off x="701132" y="1634002"/>
            <a:ext cx="2160000" cy="1750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34" name="그림 개체 틀 2"/>
          <p:cNvSpPr>
            <a:spLocks noGrp="1"/>
          </p:cNvSpPr>
          <p:nvPr>
            <p:ph type="pic" sz="quarter" idx="11" hasCustomPrompt="1"/>
          </p:nvPr>
        </p:nvSpPr>
        <p:spPr>
          <a:xfrm>
            <a:off x="2865184"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5" name="Rectangle 34"/>
          <p:cNvSpPr/>
          <p:nvPr userDrawn="1"/>
        </p:nvSpPr>
        <p:spPr>
          <a:xfrm>
            <a:off x="2861277" y="1634002"/>
            <a:ext cx="2160000" cy="175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38" name="그림 개체 틀 2"/>
          <p:cNvSpPr>
            <a:spLocks noGrp="1"/>
          </p:cNvSpPr>
          <p:nvPr>
            <p:ph type="pic" sz="quarter" idx="12" hasCustomPrompt="1"/>
          </p:nvPr>
        </p:nvSpPr>
        <p:spPr>
          <a:xfrm>
            <a:off x="5023375"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9" name="Rectangle 38"/>
          <p:cNvSpPr/>
          <p:nvPr userDrawn="1"/>
        </p:nvSpPr>
        <p:spPr>
          <a:xfrm>
            <a:off x="5021422" y="1634002"/>
            <a:ext cx="2160000" cy="175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40" name="그림 개체 틀 2"/>
          <p:cNvSpPr>
            <a:spLocks noGrp="1"/>
          </p:cNvSpPr>
          <p:nvPr>
            <p:ph type="pic" sz="quarter" idx="13" hasCustomPrompt="1"/>
          </p:nvPr>
        </p:nvSpPr>
        <p:spPr>
          <a:xfrm>
            <a:off x="7181566"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1" name="Rectangle 40"/>
          <p:cNvSpPr/>
          <p:nvPr userDrawn="1"/>
        </p:nvSpPr>
        <p:spPr>
          <a:xfrm>
            <a:off x="7181567" y="1634002"/>
            <a:ext cx="2160000" cy="1750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42" name="그림 개체 틀 2"/>
          <p:cNvSpPr>
            <a:spLocks noGrp="1"/>
          </p:cNvSpPr>
          <p:nvPr>
            <p:ph type="pic" sz="quarter" idx="14" hasCustomPrompt="1"/>
          </p:nvPr>
        </p:nvSpPr>
        <p:spPr>
          <a:xfrm>
            <a:off x="934171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3" name="Rectangle 42"/>
          <p:cNvSpPr/>
          <p:nvPr userDrawn="1"/>
        </p:nvSpPr>
        <p:spPr>
          <a:xfrm>
            <a:off x="9341713" y="1634002"/>
            <a:ext cx="2160000" cy="1750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19" name="Text Placeholder 9">
            <a:extLst>
              <a:ext uri="{FF2B5EF4-FFF2-40B4-BE49-F238E27FC236}">
                <a16:creationId xmlns:a16="http://schemas.microsoft.com/office/drawing/2014/main" id="{F3637103-C571-4997-9073-EED1C52AF12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9">
            <a:extLst>
              <a:ext uri="{FF2B5EF4-FFF2-40B4-BE49-F238E27FC236}">
                <a16:creationId xmlns:a16="http://schemas.microsoft.com/office/drawing/2014/main" id="{5D0CF3EC-9183-4593-91A7-436AF26971E9}"/>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a:extLst>
              <a:ext uri="{FF2B5EF4-FFF2-40B4-BE49-F238E27FC236}">
                <a16:creationId xmlns:a16="http://schemas.microsoft.com/office/drawing/2014/main" id="{D7B3E274-014A-4DAB-A5AD-7CA4903EAC71}"/>
              </a:ext>
            </a:extLst>
          </p:cNvPr>
          <p:cNvGrpSpPr/>
          <p:nvPr userDrawn="1"/>
        </p:nvGrpSpPr>
        <p:grpSpPr>
          <a:xfrm>
            <a:off x="9917984" y="6249017"/>
            <a:ext cx="2134868" cy="538948"/>
            <a:chOff x="3459679" y="2564932"/>
            <a:chExt cx="5250757" cy="1325555"/>
          </a:xfrm>
        </p:grpSpPr>
        <p:grpSp>
          <p:nvGrpSpPr>
            <p:cNvPr id="22" name="Group 21">
              <a:extLst>
                <a:ext uri="{FF2B5EF4-FFF2-40B4-BE49-F238E27FC236}">
                  <a16:creationId xmlns:a16="http://schemas.microsoft.com/office/drawing/2014/main" id="{3DF8521B-6D15-44AF-8E10-A5BE79C6547D}"/>
                </a:ext>
              </a:extLst>
            </p:cNvPr>
            <p:cNvGrpSpPr/>
            <p:nvPr/>
          </p:nvGrpSpPr>
          <p:grpSpPr>
            <a:xfrm>
              <a:off x="3467491" y="2775272"/>
              <a:ext cx="5242945" cy="981076"/>
              <a:chOff x="609600" y="2828925"/>
              <a:chExt cx="4733925" cy="885825"/>
            </a:xfrm>
          </p:grpSpPr>
          <p:sp>
            <p:nvSpPr>
              <p:cNvPr id="31" name="Rectangle 30">
                <a:extLst>
                  <a:ext uri="{FF2B5EF4-FFF2-40B4-BE49-F238E27FC236}">
                    <a16:creationId xmlns:a16="http://schemas.microsoft.com/office/drawing/2014/main" id="{122CE710-EF63-4402-A53B-1071D361AD73}"/>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a:extLst>
                  <a:ext uri="{FF2B5EF4-FFF2-40B4-BE49-F238E27FC236}">
                    <a16:creationId xmlns:a16="http://schemas.microsoft.com/office/drawing/2014/main" id="{080690A3-E029-4399-AEEC-CD07066E2FCB}"/>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a16="http://schemas.microsoft.com/office/drawing/2014/main" id="{B3158958-F7A4-42B4-8267-1E4963DC090A}"/>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a:extLst>
                  <a:ext uri="{FF2B5EF4-FFF2-40B4-BE49-F238E27FC236}">
                    <a16:creationId xmlns:a16="http://schemas.microsoft.com/office/drawing/2014/main" id="{1D9D1580-F870-438F-876B-6DE136D93DA8}"/>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a:extLst>
                  <a:ext uri="{FF2B5EF4-FFF2-40B4-BE49-F238E27FC236}">
                    <a16:creationId xmlns:a16="http://schemas.microsoft.com/office/drawing/2014/main" id="{7E2B788E-C456-4F55-ACC3-96B5B71C6E7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Freeform: Shape 22">
              <a:extLst>
                <a:ext uri="{FF2B5EF4-FFF2-40B4-BE49-F238E27FC236}">
                  <a16:creationId xmlns:a16="http://schemas.microsoft.com/office/drawing/2014/main" id="{2B08C0A6-AB4E-49FA-9C4A-FF43FD9D5739}"/>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rapezoid 24">
              <a:extLst>
                <a:ext uri="{FF2B5EF4-FFF2-40B4-BE49-F238E27FC236}">
                  <a16:creationId xmlns:a16="http://schemas.microsoft.com/office/drawing/2014/main" id="{7A63E329-2343-47D6-B3FC-403923034956}"/>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nvGrpSpPr>
            <p:cNvPr id="25" name="Group 24">
              <a:extLst>
                <a:ext uri="{FF2B5EF4-FFF2-40B4-BE49-F238E27FC236}">
                  <a16:creationId xmlns:a16="http://schemas.microsoft.com/office/drawing/2014/main" id="{640BD4CA-F4DE-42CB-8FC8-9FB49B73494F}"/>
                </a:ext>
              </a:extLst>
            </p:cNvPr>
            <p:cNvGrpSpPr/>
            <p:nvPr/>
          </p:nvGrpSpPr>
          <p:grpSpPr>
            <a:xfrm>
              <a:off x="7721588" y="2772298"/>
              <a:ext cx="988480" cy="987025"/>
              <a:chOff x="2611714" y="1452659"/>
              <a:chExt cx="3963104" cy="3957283"/>
            </a:xfrm>
            <a:solidFill>
              <a:schemeClr val="bg1"/>
            </a:solidFill>
          </p:grpSpPr>
          <p:sp>
            <p:nvSpPr>
              <p:cNvPr id="28" name="Round Same Side Corner Rectangle 4">
                <a:extLst>
                  <a:ext uri="{FF2B5EF4-FFF2-40B4-BE49-F238E27FC236}">
                    <a16:creationId xmlns:a16="http://schemas.microsoft.com/office/drawing/2014/main" id="{A669B15A-7FB5-4AE3-B506-9569DFB0BFE2}"/>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29" name="Round Same Side Corner Rectangle 6">
                <a:extLst>
                  <a:ext uri="{FF2B5EF4-FFF2-40B4-BE49-F238E27FC236}">
                    <a16:creationId xmlns:a16="http://schemas.microsoft.com/office/drawing/2014/main" id="{4CD8C06F-17B9-43F6-9D09-970B18BF3F3D}"/>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0" name="Round Same Side Corner Rectangle 8">
                <a:extLst>
                  <a:ext uri="{FF2B5EF4-FFF2-40B4-BE49-F238E27FC236}">
                    <a16:creationId xmlns:a16="http://schemas.microsoft.com/office/drawing/2014/main" id="{DA261A70-8B76-4F9B-9C5A-1452303E7F93}"/>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grpSp>
        <p:sp>
          <p:nvSpPr>
            <p:cNvPr id="26" name="Frame 1">
              <a:extLst>
                <a:ext uri="{FF2B5EF4-FFF2-40B4-BE49-F238E27FC236}">
                  <a16:creationId xmlns:a16="http://schemas.microsoft.com/office/drawing/2014/main" id="{D8344AF5-328B-411C-8A7C-0E4168725886}"/>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black"/>
                </a:solidFill>
              </a:endParaRPr>
            </a:p>
          </p:txBody>
        </p:sp>
        <p:sp>
          <p:nvSpPr>
            <p:cNvPr id="27" name="Oval 21">
              <a:extLst>
                <a:ext uri="{FF2B5EF4-FFF2-40B4-BE49-F238E27FC236}">
                  <a16:creationId xmlns:a16="http://schemas.microsoft.com/office/drawing/2014/main" id="{EA5D6195-2D8E-4779-BF55-A17BF95A467B}"/>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grpSp>
    </p:spTree>
    <p:extLst>
      <p:ext uri="{BB962C8B-B14F-4D97-AF65-F5344CB8AC3E}">
        <p14:creationId xmlns:p14="http://schemas.microsoft.com/office/powerpoint/2010/main" val="69163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0_Images &amp; Contents">
    <p:spTree>
      <p:nvGrpSpPr>
        <p:cNvPr id="1" name=""/>
        <p:cNvGrpSpPr/>
        <p:nvPr/>
      </p:nvGrpSpPr>
      <p:grpSpPr>
        <a:xfrm>
          <a:off x="0" y="0"/>
          <a:ext cx="0" cy="0"/>
          <a:chOff x="0" y="0"/>
          <a:chExt cx="0" cy="0"/>
        </a:xfrm>
      </p:grpSpPr>
      <p:sp>
        <p:nvSpPr>
          <p:cNvPr id="15" name="그림 개체 틀 14">
            <a:extLst>
              <a:ext uri="{FF2B5EF4-FFF2-40B4-BE49-F238E27FC236}">
                <a16:creationId xmlns:a16="http://schemas.microsoft.com/office/drawing/2014/main" id="{596DD6E9-C48A-4A8F-A096-9DF42F2783C5}"/>
              </a:ext>
            </a:extLst>
          </p:cNvPr>
          <p:cNvSpPr>
            <a:spLocks noGrp="1"/>
          </p:cNvSpPr>
          <p:nvPr>
            <p:ph type="pic" sz="quarter" idx="10" hasCustomPrompt="1"/>
          </p:nvPr>
        </p:nvSpPr>
        <p:spPr>
          <a:xfrm>
            <a:off x="3990974" y="0"/>
            <a:ext cx="8201026" cy="6858000"/>
          </a:xfrm>
          <a:custGeom>
            <a:avLst/>
            <a:gdLst>
              <a:gd name="connsiteX0" fmla="*/ 2105026 w 8201026"/>
              <a:gd name="connsiteY0" fmla="*/ 2757816 h 6858000"/>
              <a:gd name="connsiteX1" fmla="*/ 2105026 w 8201026"/>
              <a:gd name="connsiteY1" fmla="*/ 3629717 h 6858000"/>
              <a:gd name="connsiteX2" fmla="*/ 2074981 w 8201026"/>
              <a:gd name="connsiteY2" fmla="*/ 3636539 h 6858000"/>
              <a:gd name="connsiteX3" fmla="*/ 1618634 w 8201026"/>
              <a:gd name="connsiteY3" fmla="*/ 3827962 h 6858000"/>
              <a:gd name="connsiteX4" fmla="*/ 1100088 w 8201026"/>
              <a:gd name="connsiteY4" fmla="*/ 4341661 h 6858000"/>
              <a:gd name="connsiteX5" fmla="*/ 907856 w 8201026"/>
              <a:gd name="connsiteY5" fmla="*/ 5003974 h 6858000"/>
              <a:gd name="connsiteX6" fmla="*/ 1095241 w 8201026"/>
              <a:gd name="connsiteY6" fmla="*/ 5583899 h 6858000"/>
              <a:gd name="connsiteX7" fmla="*/ 1608940 w 8201026"/>
              <a:gd name="connsiteY7" fmla="*/ 5795517 h 6858000"/>
              <a:gd name="connsiteX8" fmla="*/ 2057844 w 8201026"/>
              <a:gd name="connsiteY8" fmla="*/ 5664898 h 6858000"/>
              <a:gd name="connsiteX9" fmla="*/ 2105026 w 8201026"/>
              <a:gd name="connsiteY9" fmla="*/ 5631104 h 6858000"/>
              <a:gd name="connsiteX10" fmla="*/ 2105026 w 8201026"/>
              <a:gd name="connsiteY10" fmla="*/ 6558974 h 6858000"/>
              <a:gd name="connsiteX11" fmla="*/ 1981844 w 8201026"/>
              <a:gd name="connsiteY11" fmla="*/ 6594839 h 6858000"/>
              <a:gd name="connsiteX12" fmla="*/ 1524940 w 8201026"/>
              <a:gd name="connsiteY12" fmla="*/ 6648450 h 6858000"/>
              <a:gd name="connsiteX13" fmla="*/ 423235 w 8201026"/>
              <a:gd name="connsiteY13" fmla="*/ 6220369 h 6858000"/>
              <a:gd name="connsiteX14" fmla="*/ 0 w 8201026"/>
              <a:gd name="connsiteY14" fmla="*/ 5104131 h 6858000"/>
              <a:gd name="connsiteX15" fmla="*/ 665548 w 8201026"/>
              <a:gd name="connsiteY15" fmla="*/ 3517805 h 6858000"/>
              <a:gd name="connsiteX16" fmla="*/ 1560476 w 8201026"/>
              <a:gd name="connsiteY16" fmla="*/ 2928188 h 6858000"/>
              <a:gd name="connsiteX17" fmla="*/ 2092751 w 8201026"/>
              <a:gd name="connsiteY17" fmla="*/ 2759780 h 6858000"/>
              <a:gd name="connsiteX18" fmla="*/ 2105026 w 8201026"/>
              <a:gd name="connsiteY18" fmla="*/ 0 h 6858000"/>
              <a:gd name="connsiteX19" fmla="*/ 8201026 w 8201026"/>
              <a:gd name="connsiteY19" fmla="*/ 0 h 6858000"/>
              <a:gd name="connsiteX20" fmla="*/ 8201026 w 8201026"/>
              <a:gd name="connsiteY20" fmla="*/ 6858000 h 6858000"/>
              <a:gd name="connsiteX21" fmla="*/ 2105026 w 8201026"/>
              <a:gd name="connsiteY21" fmla="*/ 6858000 h 6858000"/>
              <a:gd name="connsiteX22" fmla="*/ 2105026 w 8201026"/>
              <a:gd name="connsiteY22" fmla="*/ 6558974 h 6858000"/>
              <a:gd name="connsiteX23" fmla="*/ 2125060 w 8201026"/>
              <a:gd name="connsiteY23" fmla="*/ 6553141 h 6858000"/>
              <a:gd name="connsiteX24" fmla="*/ 2652488 w 8201026"/>
              <a:gd name="connsiteY24" fmla="*/ 6267215 h 6858000"/>
              <a:gd name="connsiteX25" fmla="*/ 3204952 w 8201026"/>
              <a:gd name="connsiteY25" fmla="*/ 5642056 h 6858000"/>
              <a:gd name="connsiteX26" fmla="*/ 3825265 w 8201026"/>
              <a:gd name="connsiteY26" fmla="*/ 4280275 h 6858000"/>
              <a:gd name="connsiteX27" fmla="*/ 4613578 w 8201026"/>
              <a:gd name="connsiteY27" fmla="*/ 2335335 h 6858000"/>
              <a:gd name="connsiteX28" fmla="*/ 4704042 w 8201026"/>
              <a:gd name="connsiteY28" fmla="*/ 2735956 h 6858000"/>
              <a:gd name="connsiteX29" fmla="*/ 5043277 w 8201026"/>
              <a:gd name="connsiteY29" fmla="*/ 3094571 h 6858000"/>
              <a:gd name="connsiteX30" fmla="*/ 5466512 w 8201026"/>
              <a:gd name="connsiteY30" fmla="*/ 2852263 h 6858000"/>
              <a:gd name="connsiteX31" fmla="*/ 6090054 w 8201026"/>
              <a:gd name="connsiteY31" fmla="*/ 2183486 h 6858000"/>
              <a:gd name="connsiteX32" fmla="*/ 5259741 w 8201026"/>
              <a:gd name="connsiteY32" fmla="*/ 4128426 h 6858000"/>
              <a:gd name="connsiteX33" fmla="*/ 5124048 w 8201026"/>
              <a:gd name="connsiteY33" fmla="*/ 4619510 h 6858000"/>
              <a:gd name="connsiteX34" fmla="*/ 5306588 w 8201026"/>
              <a:gd name="connsiteY34" fmla="*/ 5021742 h 6858000"/>
              <a:gd name="connsiteX35" fmla="*/ 5825132 w 8201026"/>
              <a:gd name="connsiteY35" fmla="*/ 5162282 h 6858000"/>
              <a:gd name="connsiteX36" fmla="*/ 6438982 w 8201026"/>
              <a:gd name="connsiteY36" fmla="*/ 5162282 h 6858000"/>
              <a:gd name="connsiteX37" fmla="*/ 6879985 w 8201026"/>
              <a:gd name="connsiteY37" fmla="*/ 5039511 h 6858000"/>
              <a:gd name="connsiteX38" fmla="*/ 7036680 w 8201026"/>
              <a:gd name="connsiteY38" fmla="*/ 4697047 h 6858000"/>
              <a:gd name="connsiteX39" fmla="*/ 6587602 w 8201026"/>
              <a:gd name="connsiteY39" fmla="*/ 4390124 h 6858000"/>
              <a:gd name="connsiteX40" fmla="*/ 6064211 w 8201026"/>
              <a:gd name="connsiteY40" fmla="*/ 4390124 h 6858000"/>
              <a:gd name="connsiteX41" fmla="*/ 7227296 w 8201026"/>
              <a:gd name="connsiteY41" fmla="*/ 1524402 h 6858000"/>
              <a:gd name="connsiteX42" fmla="*/ 7301608 w 8201026"/>
              <a:gd name="connsiteY42" fmla="*/ 1343480 h 6858000"/>
              <a:gd name="connsiteX43" fmla="*/ 7353301 w 8201026"/>
              <a:gd name="connsiteY43" fmla="*/ 1110860 h 6858000"/>
              <a:gd name="connsiteX44" fmla="*/ 7219220 w 8201026"/>
              <a:gd name="connsiteY44" fmla="*/ 824935 h 6858000"/>
              <a:gd name="connsiteX45" fmla="*/ 6891295 w 8201026"/>
              <a:gd name="connsiteY45" fmla="*/ 707010 h 6858000"/>
              <a:gd name="connsiteX46" fmla="*/ 6293596 w 8201026"/>
              <a:gd name="connsiteY46" fmla="*/ 1020401 h 6858000"/>
              <a:gd name="connsiteX47" fmla="*/ 5324356 w 8201026"/>
              <a:gd name="connsiteY47" fmla="*/ 1973486 h 6858000"/>
              <a:gd name="connsiteX48" fmla="*/ 5127277 w 8201026"/>
              <a:gd name="connsiteY48" fmla="*/ 1230402 h 6858000"/>
              <a:gd name="connsiteX49" fmla="*/ 4944738 w 8201026"/>
              <a:gd name="connsiteY49" fmla="*/ 823323 h 6858000"/>
              <a:gd name="connsiteX50" fmla="*/ 4658813 w 8201026"/>
              <a:gd name="connsiteY50" fmla="*/ 707010 h 6858000"/>
              <a:gd name="connsiteX51" fmla="*/ 4206500 w 8201026"/>
              <a:gd name="connsiteY51" fmla="*/ 1123787 h 6858000"/>
              <a:gd name="connsiteX52" fmla="*/ 2923874 w 8201026"/>
              <a:gd name="connsiteY52" fmla="*/ 4280275 h 6858000"/>
              <a:gd name="connsiteX53" fmla="*/ 2289021 w 8201026"/>
              <a:gd name="connsiteY53" fmla="*/ 5461134 h 6858000"/>
              <a:gd name="connsiteX54" fmla="*/ 2138084 w 8201026"/>
              <a:gd name="connsiteY54" fmla="*/ 5607426 h 6858000"/>
              <a:gd name="connsiteX55" fmla="*/ 2105026 w 8201026"/>
              <a:gd name="connsiteY55" fmla="*/ 5631104 h 6858000"/>
              <a:gd name="connsiteX56" fmla="*/ 2105026 w 8201026"/>
              <a:gd name="connsiteY56" fmla="*/ 3629717 h 6858000"/>
              <a:gd name="connsiteX57" fmla="*/ 2349801 w 8201026"/>
              <a:gd name="connsiteY57" fmla="*/ 3574145 h 6858000"/>
              <a:gd name="connsiteX58" fmla="*/ 2655717 w 8201026"/>
              <a:gd name="connsiteY58" fmla="*/ 3533962 h 6858000"/>
              <a:gd name="connsiteX59" fmla="*/ 3030488 w 8201026"/>
              <a:gd name="connsiteY59" fmla="*/ 3437034 h 6858000"/>
              <a:gd name="connsiteX60" fmla="*/ 3198494 w 8201026"/>
              <a:gd name="connsiteY60" fmla="*/ 3117185 h 6858000"/>
              <a:gd name="connsiteX61" fmla="*/ 3040181 w 8201026"/>
              <a:gd name="connsiteY61" fmla="*/ 2816721 h 6858000"/>
              <a:gd name="connsiteX62" fmla="*/ 2616946 w 8201026"/>
              <a:gd name="connsiteY62" fmla="*/ 2703643 h 6858000"/>
              <a:gd name="connsiteX63" fmla="*/ 2355859 w 8201026"/>
              <a:gd name="connsiteY63" fmla="*/ 2717677 h 6858000"/>
              <a:gd name="connsiteX64" fmla="*/ 2105026 w 8201026"/>
              <a:gd name="connsiteY64" fmla="*/ 2757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01026" h="6858000">
                <a:moveTo>
                  <a:pt x="2105026" y="2757816"/>
                </a:moveTo>
                <a:lnTo>
                  <a:pt x="2105026" y="3629717"/>
                </a:lnTo>
                <a:lnTo>
                  <a:pt x="2074981" y="3636539"/>
                </a:lnTo>
                <a:cubicBezTo>
                  <a:pt x="1902133" y="3685538"/>
                  <a:pt x="1750017" y="3749346"/>
                  <a:pt x="1618634" y="3827962"/>
                </a:cubicBezTo>
                <a:cubicBezTo>
                  <a:pt x="1401089" y="3959351"/>
                  <a:pt x="1228242" y="4130581"/>
                  <a:pt x="1100088" y="4341661"/>
                </a:cubicBezTo>
                <a:cubicBezTo>
                  <a:pt x="971933" y="4552741"/>
                  <a:pt x="907856" y="4773508"/>
                  <a:pt x="907856" y="5003974"/>
                </a:cubicBezTo>
                <a:cubicBezTo>
                  <a:pt x="907856" y="5249516"/>
                  <a:pt x="970316" y="5442823"/>
                  <a:pt x="1095241" y="5583899"/>
                </a:cubicBezTo>
                <a:cubicBezTo>
                  <a:pt x="1220167" y="5724981"/>
                  <a:pt x="1391396" y="5795517"/>
                  <a:pt x="1608940" y="5795517"/>
                </a:cubicBezTo>
                <a:cubicBezTo>
                  <a:pt x="1771826" y="5795517"/>
                  <a:pt x="1921462" y="5751977"/>
                  <a:pt x="2057844" y="5664898"/>
                </a:cubicBezTo>
                <a:lnTo>
                  <a:pt x="2105026" y="5631104"/>
                </a:lnTo>
                <a:lnTo>
                  <a:pt x="2105026" y="6558974"/>
                </a:lnTo>
                <a:lnTo>
                  <a:pt x="1981844" y="6594839"/>
                </a:lnTo>
                <a:cubicBezTo>
                  <a:pt x="1836358" y="6630580"/>
                  <a:pt x="1684056" y="6648450"/>
                  <a:pt x="1524940" y="6648450"/>
                </a:cubicBezTo>
                <a:cubicBezTo>
                  <a:pt x="1072627" y="6648450"/>
                  <a:pt x="705394" y="6505756"/>
                  <a:pt x="423235" y="6220369"/>
                </a:cubicBezTo>
                <a:cubicBezTo>
                  <a:pt x="141082" y="5934981"/>
                  <a:pt x="0" y="5562902"/>
                  <a:pt x="0" y="5104131"/>
                </a:cubicBezTo>
                <a:cubicBezTo>
                  <a:pt x="0" y="4503197"/>
                  <a:pt x="221849" y="3974428"/>
                  <a:pt x="665548" y="3517805"/>
                </a:cubicBezTo>
                <a:cubicBezTo>
                  <a:pt x="904626" y="3274418"/>
                  <a:pt x="1202937" y="3077877"/>
                  <a:pt x="1560476" y="2928188"/>
                </a:cubicBezTo>
                <a:cubicBezTo>
                  <a:pt x="1739246" y="2853340"/>
                  <a:pt x="1916672" y="2797204"/>
                  <a:pt x="2092751" y="2759780"/>
                </a:cubicBezTo>
                <a:close/>
                <a:moveTo>
                  <a:pt x="2105026" y="0"/>
                </a:moveTo>
                <a:lnTo>
                  <a:pt x="8201026" y="0"/>
                </a:lnTo>
                <a:lnTo>
                  <a:pt x="8201026" y="6858000"/>
                </a:lnTo>
                <a:lnTo>
                  <a:pt x="2105026" y="6858000"/>
                </a:lnTo>
                <a:lnTo>
                  <a:pt x="2105026" y="6558974"/>
                </a:lnTo>
                <a:lnTo>
                  <a:pt x="2125060" y="6553141"/>
                </a:lnTo>
                <a:cubicBezTo>
                  <a:pt x="2312985" y="6489602"/>
                  <a:pt x="2488794" y="6394293"/>
                  <a:pt x="2652488" y="6267215"/>
                </a:cubicBezTo>
                <a:cubicBezTo>
                  <a:pt x="2878644" y="6090597"/>
                  <a:pt x="3062801" y="5882214"/>
                  <a:pt x="3204952" y="5642056"/>
                </a:cubicBezTo>
                <a:cubicBezTo>
                  <a:pt x="3347109" y="5401903"/>
                  <a:pt x="3553880" y="4947972"/>
                  <a:pt x="3825265" y="4280275"/>
                </a:cubicBezTo>
                <a:lnTo>
                  <a:pt x="4613578" y="2335335"/>
                </a:lnTo>
                <a:lnTo>
                  <a:pt x="4704042" y="2735956"/>
                </a:lnTo>
                <a:cubicBezTo>
                  <a:pt x="4755735" y="2975034"/>
                  <a:pt x="4868814" y="3094571"/>
                  <a:pt x="5043277" y="3094571"/>
                </a:cubicBezTo>
                <a:cubicBezTo>
                  <a:pt x="5176816" y="3094571"/>
                  <a:pt x="5317898" y="3013800"/>
                  <a:pt x="5466512" y="2852263"/>
                </a:cubicBezTo>
                <a:lnTo>
                  <a:pt x="6090054" y="2183486"/>
                </a:lnTo>
                <a:lnTo>
                  <a:pt x="5259741" y="4128426"/>
                </a:lnTo>
                <a:cubicBezTo>
                  <a:pt x="5169278" y="4343815"/>
                  <a:pt x="5124048" y="4507506"/>
                  <a:pt x="5124048" y="4619510"/>
                </a:cubicBezTo>
                <a:cubicBezTo>
                  <a:pt x="5124048" y="4793974"/>
                  <a:pt x="5184896" y="4928050"/>
                  <a:pt x="5306588" y="5021742"/>
                </a:cubicBezTo>
                <a:cubicBezTo>
                  <a:pt x="5428278" y="5115435"/>
                  <a:pt x="5601130" y="5162282"/>
                  <a:pt x="5825132" y="5162282"/>
                </a:cubicBezTo>
                <a:lnTo>
                  <a:pt x="6438982" y="5162282"/>
                </a:lnTo>
                <a:cubicBezTo>
                  <a:pt x="6628522" y="5162282"/>
                  <a:pt x="6775525" y="5121362"/>
                  <a:pt x="6879985" y="5039511"/>
                </a:cubicBezTo>
                <a:cubicBezTo>
                  <a:pt x="6984450" y="4957665"/>
                  <a:pt x="7036680" y="4843512"/>
                  <a:pt x="7036680" y="4697047"/>
                </a:cubicBezTo>
                <a:cubicBezTo>
                  <a:pt x="7036680" y="4492430"/>
                  <a:pt x="6886986" y="4390124"/>
                  <a:pt x="6587602" y="4390124"/>
                </a:cubicBezTo>
                <a:lnTo>
                  <a:pt x="6064211" y="4390124"/>
                </a:lnTo>
                <a:lnTo>
                  <a:pt x="7227296" y="1524402"/>
                </a:lnTo>
                <a:lnTo>
                  <a:pt x="7301608" y="1343480"/>
                </a:lnTo>
                <a:cubicBezTo>
                  <a:pt x="7336070" y="1259480"/>
                  <a:pt x="7353301" y="1181938"/>
                  <a:pt x="7353301" y="1110860"/>
                </a:cubicBezTo>
                <a:cubicBezTo>
                  <a:pt x="7353301" y="998861"/>
                  <a:pt x="7308604" y="903551"/>
                  <a:pt x="7219220" y="824935"/>
                </a:cubicBezTo>
                <a:cubicBezTo>
                  <a:pt x="7129836" y="746318"/>
                  <a:pt x="7020524" y="707010"/>
                  <a:pt x="6891295" y="707010"/>
                </a:cubicBezTo>
                <a:cubicBezTo>
                  <a:pt x="6706064" y="707010"/>
                  <a:pt x="6506831" y="811476"/>
                  <a:pt x="6293596" y="1020401"/>
                </a:cubicBezTo>
                <a:lnTo>
                  <a:pt x="5324356" y="1973486"/>
                </a:lnTo>
                <a:lnTo>
                  <a:pt x="5127277" y="1230402"/>
                </a:lnTo>
                <a:cubicBezTo>
                  <a:pt x="5075584" y="1036552"/>
                  <a:pt x="5014736" y="900859"/>
                  <a:pt x="4944738" y="823323"/>
                </a:cubicBezTo>
                <a:cubicBezTo>
                  <a:pt x="4874740" y="745781"/>
                  <a:pt x="4779430" y="707010"/>
                  <a:pt x="4658813" y="707010"/>
                </a:cubicBezTo>
                <a:cubicBezTo>
                  <a:pt x="4469273" y="707010"/>
                  <a:pt x="4318504" y="845937"/>
                  <a:pt x="4206500" y="1123787"/>
                </a:cubicBezTo>
                <a:lnTo>
                  <a:pt x="2923874" y="4280275"/>
                </a:lnTo>
                <a:cubicBezTo>
                  <a:pt x="2693408" y="4844587"/>
                  <a:pt x="2481790" y="5238206"/>
                  <a:pt x="2289021" y="5461134"/>
                </a:cubicBezTo>
                <a:cubicBezTo>
                  <a:pt x="2240829" y="5516864"/>
                  <a:pt x="2190517" y="5565628"/>
                  <a:pt x="2138084" y="5607426"/>
                </a:cubicBezTo>
                <a:lnTo>
                  <a:pt x="2105026" y="5631104"/>
                </a:lnTo>
                <a:lnTo>
                  <a:pt x="2105026" y="3629717"/>
                </a:lnTo>
                <a:lnTo>
                  <a:pt x="2349801" y="3574145"/>
                </a:lnTo>
                <a:cubicBezTo>
                  <a:pt x="2446590" y="3557049"/>
                  <a:pt x="2548563" y="3543655"/>
                  <a:pt x="2655717" y="3533962"/>
                </a:cubicBezTo>
                <a:cubicBezTo>
                  <a:pt x="2840948" y="3516731"/>
                  <a:pt x="2965874" y="3484424"/>
                  <a:pt x="3030488" y="3437034"/>
                </a:cubicBezTo>
                <a:cubicBezTo>
                  <a:pt x="3142492" y="3355189"/>
                  <a:pt x="3198494" y="3248574"/>
                  <a:pt x="3198494" y="3117185"/>
                </a:cubicBezTo>
                <a:cubicBezTo>
                  <a:pt x="3198494" y="2992265"/>
                  <a:pt x="3145721" y="2892108"/>
                  <a:pt x="3040181" y="2816721"/>
                </a:cubicBezTo>
                <a:cubicBezTo>
                  <a:pt x="2934641" y="2741339"/>
                  <a:pt x="2793564" y="2703643"/>
                  <a:pt x="2616946" y="2703643"/>
                </a:cubicBezTo>
                <a:cubicBezTo>
                  <a:pt x="2530254" y="2703643"/>
                  <a:pt x="2443225" y="2708321"/>
                  <a:pt x="2355859" y="2717677"/>
                </a:cubicBezTo>
                <a:lnTo>
                  <a:pt x="2105026" y="275781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493645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0" y="0"/>
            <a:ext cx="7227683"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460868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s &amp; Contents">
    <p:spTree>
      <p:nvGrpSpPr>
        <p:cNvPr id="1" name=""/>
        <p:cNvGrpSpPr/>
        <p:nvPr/>
      </p:nvGrpSpPr>
      <p:grpSpPr>
        <a:xfrm>
          <a:off x="0" y="0"/>
          <a:ext cx="0" cy="0"/>
          <a:chOff x="0" y="0"/>
          <a:chExt cx="0" cy="0"/>
        </a:xfrm>
      </p:grpSpPr>
      <p:sp>
        <p:nvSpPr>
          <p:cNvPr id="19" name="그림 개체 틀 8">
            <a:extLst>
              <a:ext uri="{FF2B5EF4-FFF2-40B4-BE49-F238E27FC236}">
                <a16:creationId xmlns:a16="http://schemas.microsoft.com/office/drawing/2014/main" id="{3D1F6864-EF5F-47BF-BCDC-319394E2C987}"/>
              </a:ext>
            </a:extLst>
          </p:cNvPr>
          <p:cNvSpPr>
            <a:spLocks noGrp="1"/>
          </p:cNvSpPr>
          <p:nvPr>
            <p:ph type="pic" sz="quarter" idx="10" hasCustomPrompt="1"/>
          </p:nvPr>
        </p:nvSpPr>
        <p:spPr>
          <a:xfrm>
            <a:off x="1" y="0"/>
            <a:ext cx="12192000" cy="6858000"/>
          </a:xfrm>
          <a:prstGeom prst="rect">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30918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BC1A878D-07A3-41D4-969A-CEC7DA643945}"/>
              </a:ext>
            </a:extLst>
          </p:cNvPr>
          <p:cNvSpPr>
            <a:spLocks noGrp="1"/>
          </p:cNvSpPr>
          <p:nvPr>
            <p:ph type="pic" sz="quarter" idx="14" hasCustomPrompt="1"/>
          </p:nvPr>
        </p:nvSpPr>
        <p:spPr>
          <a:xfrm>
            <a:off x="0" y="0"/>
            <a:ext cx="12192000" cy="6857999"/>
          </a:xfrm>
          <a:prstGeom prst="parallelogram">
            <a:avLst>
              <a:gd name="adj" fmla="val 90695"/>
            </a:avLst>
          </a:pr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59141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5321175" y="1"/>
            <a:ext cx="6784903"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324317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02545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30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167AEC-D80E-479F-BAB8-E43C94C8FD84}" type="datetime1">
              <a:rPr lang="en-US" smtClean="0"/>
              <a:t>12/19/2022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B842DC-1D38-45D8-8862-EB189CD3EA8C}" type="slidenum">
              <a:rPr lang="en-US" smtClean="0"/>
              <a:t>‹#›</a:t>
            </a:fld>
            <a:endParaRPr lang="en-US"/>
          </a:p>
        </p:txBody>
      </p:sp>
    </p:spTree>
    <p:extLst>
      <p:ext uri="{BB962C8B-B14F-4D97-AF65-F5344CB8AC3E}">
        <p14:creationId xmlns:p14="http://schemas.microsoft.com/office/powerpoint/2010/main" val="4149177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782736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3207372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3474817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6C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BE8A0-C9AE-436E-A9AA-BCAFB9F84C0C}"/>
              </a:ext>
            </a:extLst>
          </p:cNvPr>
          <p:cNvSpPr/>
          <p:nvPr/>
        </p:nvSpPr>
        <p:spPr bwMode="white">
          <a:xfrm>
            <a:off x="1"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a:extLst>
              <a:ext uri="{FF2B5EF4-FFF2-40B4-BE49-F238E27FC236}">
                <a16:creationId xmlns:a16="http://schemas.microsoft.com/office/drawing/2014/main" id="{FC658DB0-A47A-484D-8954-8439EF9FC438}"/>
              </a:ext>
            </a:extLst>
          </p:cNvPr>
          <p:cNvSpPr/>
          <p:nvPr/>
        </p:nvSpPr>
        <p:spPr>
          <a:xfrm>
            <a:off x="-12700" y="6053142"/>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a:extLst>
              <a:ext uri="{FF2B5EF4-FFF2-40B4-BE49-F238E27FC236}">
                <a16:creationId xmlns:a16="http://schemas.microsoft.com/office/drawing/2014/main" id="{C35E58C5-C99F-4AFB-9A94-05ACB4DF6FDD}"/>
              </a:ext>
            </a:extLst>
          </p:cNvPr>
          <p:cNvSpPr/>
          <p:nvPr/>
        </p:nvSpPr>
        <p:spPr>
          <a:xfrm>
            <a:off x="3145370" y="6043617"/>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3149601" y="4038600"/>
            <a:ext cx="8636000" cy="1828800"/>
          </a:xfrm>
        </p:spPr>
        <p:txBody>
          <a:bodyPr anchor="b"/>
          <a:lstStyle>
            <a:lvl1pPr>
              <a:defRPr cap="all" baseline="0">
                <a:latin typeface="Arial" pitchFamily="34" charset="0"/>
                <a:ea typeface="AR Maokai Heavy Big5" pitchFamily="49" charset="-120"/>
                <a:cs typeface="Arial" pitchFamily="34" charset="0"/>
              </a:defRPr>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a:extLst>
              <a:ext uri="{FF2B5EF4-FFF2-40B4-BE49-F238E27FC236}">
                <a16:creationId xmlns:a16="http://schemas.microsoft.com/office/drawing/2014/main" id="{B4ED9E86-0FEA-4B24-9F8D-BFBD869EECF7}"/>
              </a:ext>
            </a:extLst>
          </p:cNvPr>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fld id="{8183BE54-BFB1-459F-86CD-79F3ECFC1CBB}" type="datetimeFigureOut">
              <a:rPr lang="en-US" smtClean="0"/>
              <a:pPr/>
              <a:t>12/19/2022</a:t>
            </a:fld>
            <a:endParaRPr lang="en-US"/>
          </a:p>
        </p:txBody>
      </p:sp>
      <p:sp>
        <p:nvSpPr>
          <p:cNvPr id="11" name="Footer Placeholder 16">
            <a:extLst>
              <a:ext uri="{FF2B5EF4-FFF2-40B4-BE49-F238E27FC236}">
                <a16:creationId xmlns:a16="http://schemas.microsoft.com/office/drawing/2014/main" id="{64A233DC-5E18-4930-B58D-9CF0E80E83DB}"/>
              </a:ext>
            </a:extLst>
          </p:cNvPr>
          <p:cNvSpPr>
            <a:spLocks noGrp="1"/>
          </p:cNvSpPr>
          <p:nvPr>
            <p:ph type="ftr" sz="quarter" idx="11"/>
          </p:nvPr>
        </p:nvSpPr>
        <p:spPr>
          <a:xfrm>
            <a:off x="2781301" y="236542"/>
            <a:ext cx="7823200" cy="365125"/>
          </a:xfrm>
        </p:spPr>
        <p:txBody>
          <a:bodyPr/>
          <a:lstStyle>
            <a:lvl1pPr algn="r">
              <a:defRPr>
                <a:solidFill>
                  <a:schemeClr val="tx2"/>
                </a:solidFill>
              </a:defRPr>
            </a:lvl1pPr>
          </a:lstStyle>
          <a:p>
            <a:endParaRPr lang="en-US">
              <a:solidFill>
                <a:srgbClr val="EBDDC3"/>
              </a:solidFill>
            </a:endParaRPr>
          </a:p>
        </p:txBody>
      </p:sp>
      <p:sp>
        <p:nvSpPr>
          <p:cNvPr id="12" name="Slide Number Placeholder 28">
            <a:extLst>
              <a:ext uri="{FF2B5EF4-FFF2-40B4-BE49-F238E27FC236}">
                <a16:creationId xmlns:a16="http://schemas.microsoft.com/office/drawing/2014/main" id="{CC219CC7-6729-43C5-81D0-A38A078EAA8A}"/>
              </a:ext>
            </a:extLst>
          </p:cNvPr>
          <p:cNvSpPr>
            <a:spLocks noGrp="1"/>
          </p:cNvSpPr>
          <p:nvPr>
            <p:ph type="sldNum" sz="quarter" idx="12"/>
          </p:nvPr>
        </p:nvSpPr>
        <p:spPr>
          <a:xfrm>
            <a:off x="10668001" y="228600"/>
            <a:ext cx="1117600" cy="381000"/>
          </a:xfrm>
        </p:spPr>
        <p:txBody>
          <a:bodyPr/>
          <a:lstStyle>
            <a:lvl1pPr>
              <a:defRPr>
                <a:solidFill>
                  <a:schemeClr val="tx2"/>
                </a:solidFill>
              </a:defRPr>
            </a:lvl1pPr>
          </a:lstStyle>
          <a:p>
            <a:fld id="{D9F27DA4-4F36-4E2B-A723-5CA32AE13BA1}" type="slidenum">
              <a:rPr lang="en-US" smtClean="0">
                <a:solidFill>
                  <a:srgbClr val="EBDDC3"/>
                </a:solidFill>
              </a:rPr>
              <a:pPr/>
              <a:t>‹#›</a:t>
            </a:fld>
            <a:endParaRPr lang="en-US">
              <a:solidFill>
                <a:srgbClr val="EBDDC3"/>
              </a:solidFill>
            </a:endParaRPr>
          </a:p>
        </p:txBody>
      </p:sp>
    </p:spTree>
    <p:extLst>
      <p:ext uri="{BB962C8B-B14F-4D97-AF65-F5344CB8AC3E}">
        <p14:creationId xmlns:p14="http://schemas.microsoft.com/office/powerpoint/2010/main" val="3896946898"/>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608" y="749300"/>
            <a:ext cx="9235676" cy="6858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CD1D82A-2675-4C3E-BD12-E9A0CF3EC545}"/>
              </a:ext>
            </a:extLst>
          </p:cNvPr>
          <p:cNvSpPr>
            <a:spLocks noGrp="1"/>
          </p:cNvSpPr>
          <p:nvPr>
            <p:ph type="dt" sz="half" idx="10"/>
          </p:nvPr>
        </p:nvSpPr>
        <p:spPr/>
        <p:txBody>
          <a:bodyPr/>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5" name="Footer Placeholder 2">
            <a:extLst>
              <a:ext uri="{FF2B5EF4-FFF2-40B4-BE49-F238E27FC236}">
                <a16:creationId xmlns:a16="http://schemas.microsoft.com/office/drawing/2014/main" id="{A6FF1729-76F0-42DF-937C-81659BA2E237}"/>
              </a:ext>
            </a:extLst>
          </p:cNvPr>
          <p:cNvSpPr>
            <a:spLocks noGrp="1"/>
          </p:cNvSpPr>
          <p:nvPr>
            <p:ph type="ftr" sz="quarter" idx="11"/>
          </p:nvPr>
        </p:nvSpPr>
        <p:spPr/>
        <p:txBody>
          <a:bodyPr/>
          <a:lstStyle>
            <a:lvl1pPr>
              <a:defRPr/>
            </a:lvl1pPr>
          </a:lstStyle>
          <a:p>
            <a:endParaRPr lang="en-US">
              <a:solidFill>
                <a:srgbClr val="775F55"/>
              </a:solidFill>
            </a:endParaRPr>
          </a:p>
        </p:txBody>
      </p:sp>
      <p:sp>
        <p:nvSpPr>
          <p:cNvPr id="6" name="Slide Number Placeholder 22">
            <a:extLst>
              <a:ext uri="{FF2B5EF4-FFF2-40B4-BE49-F238E27FC236}">
                <a16:creationId xmlns:a16="http://schemas.microsoft.com/office/drawing/2014/main" id="{EC0DA54A-4C5E-4F99-9616-D730EA7C6257}"/>
              </a:ext>
            </a:extLst>
          </p:cNvPr>
          <p:cNvSpPr>
            <a:spLocks noGrp="1"/>
          </p:cNvSpPr>
          <p:nvPr>
            <p:ph type="sldNum" sz="quarter" idx="12"/>
          </p:nvPr>
        </p:nvSpPr>
        <p:spPr/>
        <p:txBody>
          <a:bodyPr/>
          <a:lstStyle>
            <a:lvl1pPr>
              <a:defRPr/>
            </a:lvl1pPr>
          </a:lstStyle>
          <a:p>
            <a:fld id="{D9F27DA4-4F36-4E2B-A723-5CA32AE13BA1}" type="slidenum">
              <a:rPr lang="en-US" smtClean="0"/>
              <a:pPr/>
              <a:t>‹#›</a:t>
            </a:fld>
            <a:endParaRPr lang="en-US"/>
          </a:p>
        </p:txBody>
      </p:sp>
    </p:spTree>
    <p:extLst>
      <p:ext uri="{BB962C8B-B14F-4D97-AF65-F5344CB8AC3E}">
        <p14:creationId xmlns:p14="http://schemas.microsoft.com/office/powerpoint/2010/main" val="3777051649"/>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A291D2-FD25-4DFF-A29D-A4C0D22BEF5B}"/>
              </a:ext>
            </a:extLst>
          </p:cNvPr>
          <p:cNvSpPr/>
          <p:nvPr/>
        </p:nvSpPr>
        <p:spPr bwMode="white">
          <a:xfrm>
            <a:off x="1"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a:extLst>
              <a:ext uri="{FF2B5EF4-FFF2-40B4-BE49-F238E27FC236}">
                <a16:creationId xmlns:a16="http://schemas.microsoft.com/office/drawing/2014/main" id="{6AAA9DAC-46A9-4E0E-AAC9-E30EE7998489}"/>
              </a:ext>
            </a:extLst>
          </p:cNvPr>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a:extLst>
              <a:ext uri="{FF2B5EF4-FFF2-40B4-BE49-F238E27FC236}">
                <a16:creationId xmlns:a16="http://schemas.microsoft.com/office/drawing/2014/main" id="{97EEC2AE-7D04-4A7C-8294-45F5A11332B3}"/>
              </a:ext>
            </a:extLst>
          </p:cNvPr>
          <p:cNvSpPr/>
          <p:nvPr/>
        </p:nvSpPr>
        <p:spPr>
          <a:xfrm>
            <a:off x="1828801" y="1600200"/>
            <a:ext cx="10363200" cy="990600"/>
          </a:xfrm>
          <a:prstGeom prst="rect">
            <a:avLst/>
          </a:prstGeom>
          <a:solidFill>
            <a:srgbClr val="0066C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1828803"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0782B1E9-BF40-4C77-9AF9-463E8D689B58}"/>
              </a:ext>
            </a:extLst>
          </p:cNvPr>
          <p:cNvSpPr>
            <a:spLocks noGrp="1"/>
          </p:cNvSpPr>
          <p:nvPr>
            <p:ph type="dt" sz="half" idx="10"/>
          </p:nvPr>
        </p:nvSpPr>
        <p:spPr/>
        <p:txBody>
          <a:bodyPr/>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8" name="Slide Number Placeholder 12">
            <a:extLst>
              <a:ext uri="{FF2B5EF4-FFF2-40B4-BE49-F238E27FC236}">
                <a16:creationId xmlns:a16="http://schemas.microsoft.com/office/drawing/2014/main" id="{6C3DEB13-EF79-4C13-9CA2-578B1447F844}"/>
              </a:ext>
            </a:extLst>
          </p:cNvPr>
          <p:cNvSpPr>
            <a:spLocks noGrp="1"/>
          </p:cNvSpPr>
          <p:nvPr>
            <p:ph type="sldNum" sz="quarter" idx="11"/>
          </p:nvPr>
        </p:nvSpPr>
        <p:spPr>
          <a:xfrm>
            <a:off x="0" y="1752604"/>
            <a:ext cx="1727200" cy="701675"/>
          </a:xfrm>
        </p:spPr>
        <p:txBody>
          <a:bodyPr>
            <a:noAutofit/>
          </a:bodyPr>
          <a:lstStyle>
            <a:lvl1pPr>
              <a:defRPr sz="2400"/>
            </a:lvl1pPr>
          </a:lstStyle>
          <a:p>
            <a:fld id="{D9F27DA4-4F36-4E2B-A723-5CA32AE13BA1}" type="slidenum">
              <a:rPr lang="en-US" smtClean="0"/>
              <a:pPr/>
              <a:t>‹#›</a:t>
            </a:fld>
            <a:endParaRPr lang="en-US"/>
          </a:p>
        </p:txBody>
      </p:sp>
      <p:sp>
        <p:nvSpPr>
          <p:cNvPr id="9" name="Footer Placeholder 13">
            <a:extLst>
              <a:ext uri="{FF2B5EF4-FFF2-40B4-BE49-F238E27FC236}">
                <a16:creationId xmlns:a16="http://schemas.microsoft.com/office/drawing/2014/main" id="{A26702CF-81BD-462F-A014-9B87873AF5CA}"/>
              </a:ext>
            </a:extLst>
          </p:cNvPr>
          <p:cNvSpPr>
            <a:spLocks noGrp="1"/>
          </p:cNvSpPr>
          <p:nvPr>
            <p:ph type="ftr" sz="quarter" idx="12"/>
          </p:nvPr>
        </p:nvSpPr>
        <p:spPr/>
        <p:txBody>
          <a:bodyPr/>
          <a:lstStyle>
            <a:lvl1pPr>
              <a:defRPr/>
            </a:lvl1pPr>
          </a:lstStyle>
          <a:p>
            <a:endParaRPr lang="en-US">
              <a:solidFill>
                <a:srgbClr val="775F55"/>
              </a:solidFill>
            </a:endParaRPr>
          </a:p>
        </p:txBody>
      </p:sp>
    </p:spTree>
    <p:extLst>
      <p:ext uri="{BB962C8B-B14F-4D97-AF65-F5344CB8AC3E}">
        <p14:creationId xmlns:p14="http://schemas.microsoft.com/office/powerpoint/2010/main" val="825982161"/>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40640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9" y="1589567"/>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D608ECCD-69B4-44ED-A9D9-ABA50E1F1797}"/>
              </a:ext>
            </a:extLst>
          </p:cNvPr>
          <p:cNvSpPr>
            <a:spLocks noGrp="1"/>
          </p:cNvSpPr>
          <p:nvPr>
            <p:ph type="dt" sz="half" idx="10"/>
          </p:nvPr>
        </p:nvSpPr>
        <p:spPr/>
        <p:txBody>
          <a:bodyPr rtlCol="0"/>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6" name="Slide Number Placeholder 9">
            <a:extLst>
              <a:ext uri="{FF2B5EF4-FFF2-40B4-BE49-F238E27FC236}">
                <a16:creationId xmlns:a16="http://schemas.microsoft.com/office/drawing/2014/main" id="{EDA9E503-7AC2-4D7E-A1AA-8BD2B0FD3784}"/>
              </a:ext>
            </a:extLst>
          </p:cNvPr>
          <p:cNvSpPr>
            <a:spLocks noGrp="1"/>
          </p:cNvSpPr>
          <p:nvPr>
            <p:ph type="sldNum" sz="quarter" idx="11"/>
          </p:nvPr>
        </p:nvSpPr>
        <p:spPr/>
        <p:txBody>
          <a:bodyPr/>
          <a:lstStyle>
            <a:lvl1pPr>
              <a:defRPr/>
            </a:lvl1pPr>
          </a:lstStyle>
          <a:p>
            <a:fld id="{D9F27DA4-4F36-4E2B-A723-5CA32AE13BA1}" type="slidenum">
              <a:rPr lang="en-US" smtClean="0"/>
              <a:pPr/>
              <a:t>‹#›</a:t>
            </a:fld>
            <a:endParaRPr lang="en-US"/>
          </a:p>
        </p:txBody>
      </p:sp>
      <p:sp>
        <p:nvSpPr>
          <p:cNvPr id="7" name="Footer Placeholder 11">
            <a:extLst>
              <a:ext uri="{FF2B5EF4-FFF2-40B4-BE49-F238E27FC236}">
                <a16:creationId xmlns:a16="http://schemas.microsoft.com/office/drawing/2014/main" id="{2DE1CFBE-8D6F-430A-87C3-AE6E9F049240}"/>
              </a:ext>
            </a:extLst>
          </p:cNvPr>
          <p:cNvSpPr>
            <a:spLocks noGrp="1"/>
          </p:cNvSpPr>
          <p:nvPr>
            <p:ph type="ftr" sz="quarter" idx="12"/>
          </p:nvPr>
        </p:nvSpPr>
        <p:spPr/>
        <p:txBody>
          <a:bodyPr rtlCol="0"/>
          <a:lstStyle>
            <a:lvl1pPr>
              <a:defRPr/>
            </a:lvl1pPr>
          </a:lstStyle>
          <a:p>
            <a:endParaRPr lang="en-US">
              <a:solidFill>
                <a:srgbClr val="775F55"/>
              </a:solidFill>
            </a:endParaRPr>
          </a:p>
        </p:txBody>
      </p:sp>
    </p:spTree>
    <p:extLst>
      <p:ext uri="{BB962C8B-B14F-4D97-AF65-F5344CB8AC3E}">
        <p14:creationId xmlns:p14="http://schemas.microsoft.com/office/powerpoint/2010/main" val="3928682812"/>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1" y="2438400"/>
            <a:ext cx="5181600" cy="3581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Edit Master text styles</a:t>
            </a:r>
          </a:p>
        </p:txBody>
      </p:sp>
      <p:sp>
        <p:nvSpPr>
          <p:cNvPr id="15" name="Text Placeholder 14"/>
          <p:cNvSpPr>
            <a:spLocks noGrp="1"/>
          </p:cNvSpPr>
          <p:nvPr>
            <p:ph type="body" sz="quarter" idx="3"/>
          </p:nvPr>
        </p:nvSpPr>
        <p:spPr>
          <a:xfrm>
            <a:off x="6400801"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Edit Master text styles</a:t>
            </a:r>
          </a:p>
        </p:txBody>
      </p:sp>
      <p:sp>
        <p:nvSpPr>
          <p:cNvPr id="7" name="Date Placeholder 9">
            <a:extLst>
              <a:ext uri="{FF2B5EF4-FFF2-40B4-BE49-F238E27FC236}">
                <a16:creationId xmlns:a16="http://schemas.microsoft.com/office/drawing/2014/main" id="{00A7F362-A42A-460F-A5F4-C1A018E59675}"/>
              </a:ext>
            </a:extLst>
          </p:cNvPr>
          <p:cNvSpPr>
            <a:spLocks noGrp="1"/>
          </p:cNvSpPr>
          <p:nvPr>
            <p:ph type="dt" sz="half" idx="10"/>
          </p:nvPr>
        </p:nvSpPr>
        <p:spPr/>
        <p:txBody>
          <a:bodyPr rtlCol="0"/>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8" name="Slide Number Placeholder 11">
            <a:extLst>
              <a:ext uri="{FF2B5EF4-FFF2-40B4-BE49-F238E27FC236}">
                <a16:creationId xmlns:a16="http://schemas.microsoft.com/office/drawing/2014/main" id="{FFC06CFC-4E84-4B2B-BE30-39116E4D1862}"/>
              </a:ext>
            </a:extLst>
          </p:cNvPr>
          <p:cNvSpPr>
            <a:spLocks noGrp="1"/>
          </p:cNvSpPr>
          <p:nvPr>
            <p:ph type="sldNum" sz="quarter" idx="11"/>
          </p:nvPr>
        </p:nvSpPr>
        <p:spPr/>
        <p:txBody>
          <a:bodyPr/>
          <a:lstStyle>
            <a:lvl1pPr>
              <a:defRPr/>
            </a:lvl1pPr>
          </a:lstStyle>
          <a:p>
            <a:fld id="{D9F27DA4-4F36-4E2B-A723-5CA32AE13BA1}" type="slidenum">
              <a:rPr lang="en-US" smtClean="0"/>
              <a:pPr/>
              <a:t>‹#›</a:t>
            </a:fld>
            <a:endParaRPr lang="en-US"/>
          </a:p>
        </p:txBody>
      </p:sp>
      <p:sp>
        <p:nvSpPr>
          <p:cNvPr id="9" name="Footer Placeholder 13">
            <a:extLst>
              <a:ext uri="{FF2B5EF4-FFF2-40B4-BE49-F238E27FC236}">
                <a16:creationId xmlns:a16="http://schemas.microsoft.com/office/drawing/2014/main" id="{BD0E05AE-E1A6-4DAE-8423-55C37165EC5D}"/>
              </a:ext>
            </a:extLst>
          </p:cNvPr>
          <p:cNvSpPr>
            <a:spLocks noGrp="1"/>
          </p:cNvSpPr>
          <p:nvPr>
            <p:ph type="ftr" sz="quarter" idx="12"/>
          </p:nvPr>
        </p:nvSpPr>
        <p:spPr/>
        <p:txBody>
          <a:bodyPr rtlCol="0"/>
          <a:lstStyle>
            <a:lvl1pPr>
              <a:defRPr/>
            </a:lvl1pPr>
          </a:lstStyle>
          <a:p>
            <a:endParaRPr lang="en-US">
              <a:solidFill>
                <a:srgbClr val="775F55"/>
              </a:solidFill>
            </a:endParaRPr>
          </a:p>
        </p:txBody>
      </p:sp>
    </p:spTree>
    <p:extLst>
      <p:ext uri="{BB962C8B-B14F-4D97-AF65-F5344CB8AC3E}">
        <p14:creationId xmlns:p14="http://schemas.microsoft.com/office/powerpoint/2010/main" val="61189661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3D197748-FF23-4D0B-8F57-DC250235C139}"/>
              </a:ext>
            </a:extLst>
          </p:cNvPr>
          <p:cNvSpPr>
            <a:spLocks noGrp="1"/>
          </p:cNvSpPr>
          <p:nvPr>
            <p:ph type="dt" sz="half" idx="10"/>
          </p:nvPr>
        </p:nvSpPr>
        <p:spPr/>
        <p:txBody>
          <a:bodyPr/>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4" name="Footer Placeholder 2">
            <a:extLst>
              <a:ext uri="{FF2B5EF4-FFF2-40B4-BE49-F238E27FC236}">
                <a16:creationId xmlns:a16="http://schemas.microsoft.com/office/drawing/2014/main" id="{F74E6B8E-574A-497E-9484-D57B46BCEF09}"/>
              </a:ext>
            </a:extLst>
          </p:cNvPr>
          <p:cNvSpPr>
            <a:spLocks noGrp="1"/>
          </p:cNvSpPr>
          <p:nvPr>
            <p:ph type="ftr" sz="quarter" idx="11"/>
          </p:nvPr>
        </p:nvSpPr>
        <p:spPr/>
        <p:txBody>
          <a:bodyPr/>
          <a:lstStyle>
            <a:lvl1pPr>
              <a:defRPr/>
            </a:lvl1pPr>
          </a:lstStyle>
          <a:p>
            <a:endParaRPr lang="en-US">
              <a:solidFill>
                <a:srgbClr val="775F55"/>
              </a:solidFill>
            </a:endParaRPr>
          </a:p>
        </p:txBody>
      </p:sp>
      <p:sp>
        <p:nvSpPr>
          <p:cNvPr id="5" name="Slide Number Placeholder 22">
            <a:extLst>
              <a:ext uri="{FF2B5EF4-FFF2-40B4-BE49-F238E27FC236}">
                <a16:creationId xmlns:a16="http://schemas.microsoft.com/office/drawing/2014/main" id="{AC42C684-ABF0-445D-8BF3-651A9A1AED23}"/>
              </a:ext>
            </a:extLst>
          </p:cNvPr>
          <p:cNvSpPr>
            <a:spLocks noGrp="1"/>
          </p:cNvSpPr>
          <p:nvPr>
            <p:ph type="sldNum" sz="quarter" idx="12"/>
          </p:nvPr>
        </p:nvSpPr>
        <p:spPr/>
        <p:txBody>
          <a:bodyPr/>
          <a:lstStyle>
            <a:lvl1pPr>
              <a:defRPr/>
            </a:lvl1pPr>
          </a:lstStyle>
          <a:p>
            <a:fld id="{D9F27DA4-4F36-4E2B-A723-5CA32AE13BA1}" type="slidenum">
              <a:rPr lang="en-US" smtClean="0"/>
              <a:pPr/>
              <a:t>‹#›</a:t>
            </a:fld>
            <a:endParaRPr lang="en-US"/>
          </a:p>
        </p:txBody>
      </p:sp>
    </p:spTree>
    <p:extLst>
      <p:ext uri="{BB962C8B-B14F-4D97-AF65-F5344CB8AC3E}">
        <p14:creationId xmlns:p14="http://schemas.microsoft.com/office/powerpoint/2010/main" val="1167372682"/>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ED13D-3294-4BCD-A4A2-DE8A4FC239DE}"/>
              </a:ext>
            </a:extLst>
          </p:cNvPr>
          <p:cNvSpPr>
            <a:spLocks noGrp="1"/>
          </p:cNvSpPr>
          <p:nvPr>
            <p:ph type="dt" sz="half" idx="10"/>
          </p:nvPr>
        </p:nvSpPr>
        <p:spPr/>
        <p:txBody>
          <a:bodyPr/>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3" name="Footer Placeholder 2">
            <a:extLst>
              <a:ext uri="{FF2B5EF4-FFF2-40B4-BE49-F238E27FC236}">
                <a16:creationId xmlns:a16="http://schemas.microsoft.com/office/drawing/2014/main" id="{40062569-5CAE-4C6F-A6B1-CD9D3FFCF423}"/>
              </a:ext>
            </a:extLst>
          </p:cNvPr>
          <p:cNvSpPr>
            <a:spLocks noGrp="1"/>
          </p:cNvSpPr>
          <p:nvPr>
            <p:ph type="ftr" sz="quarter" idx="11"/>
          </p:nvPr>
        </p:nvSpPr>
        <p:spPr/>
        <p:txBody>
          <a:bodyPr/>
          <a:lstStyle>
            <a:lvl1pPr>
              <a:defRPr/>
            </a:lvl1pPr>
          </a:lstStyle>
          <a:p>
            <a:endParaRPr lang="en-US">
              <a:solidFill>
                <a:srgbClr val="775F55"/>
              </a:solidFill>
            </a:endParaRPr>
          </a:p>
        </p:txBody>
      </p:sp>
      <p:sp>
        <p:nvSpPr>
          <p:cNvPr id="4" name="Slide Number Placeholder 3">
            <a:extLst>
              <a:ext uri="{FF2B5EF4-FFF2-40B4-BE49-F238E27FC236}">
                <a16:creationId xmlns:a16="http://schemas.microsoft.com/office/drawing/2014/main" id="{16DB4A5F-4BB2-4575-B4D7-52777677F7D4}"/>
              </a:ext>
            </a:extLst>
          </p:cNvPr>
          <p:cNvSpPr>
            <a:spLocks noGrp="1"/>
          </p:cNvSpPr>
          <p:nvPr>
            <p:ph type="sldNum" sz="quarter" idx="12"/>
          </p:nvPr>
        </p:nvSpPr>
        <p:spPr>
          <a:xfrm>
            <a:off x="1" y="6248400"/>
            <a:ext cx="711200" cy="381000"/>
          </a:xfrm>
        </p:spPr>
        <p:txBody>
          <a:bodyPr/>
          <a:lstStyle>
            <a:lvl1pPr>
              <a:defRPr>
                <a:solidFill>
                  <a:schemeClr val="tx2"/>
                </a:solidFill>
              </a:defRPr>
            </a:lvl1pPr>
          </a:lstStyle>
          <a:p>
            <a:fld id="{D9F27DA4-4F36-4E2B-A723-5CA32AE13BA1}"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103229536"/>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752600"/>
            <a:ext cx="8534401"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D5F2FAA-F727-4475-8341-732D482EA751}"/>
              </a:ext>
            </a:extLst>
          </p:cNvPr>
          <p:cNvSpPr>
            <a:spLocks noGrp="1"/>
          </p:cNvSpPr>
          <p:nvPr>
            <p:ph type="dt" sz="half" idx="10"/>
          </p:nvPr>
        </p:nvSpPr>
        <p:spPr/>
        <p:txBody>
          <a:bodyPr/>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6" name="Footer Placeholder 2">
            <a:extLst>
              <a:ext uri="{FF2B5EF4-FFF2-40B4-BE49-F238E27FC236}">
                <a16:creationId xmlns:a16="http://schemas.microsoft.com/office/drawing/2014/main" id="{AC67D54D-25F7-48A3-BF7A-B9C8A45924FA}"/>
              </a:ext>
            </a:extLst>
          </p:cNvPr>
          <p:cNvSpPr>
            <a:spLocks noGrp="1"/>
          </p:cNvSpPr>
          <p:nvPr>
            <p:ph type="ftr" sz="quarter" idx="11"/>
          </p:nvPr>
        </p:nvSpPr>
        <p:spPr/>
        <p:txBody>
          <a:bodyPr/>
          <a:lstStyle>
            <a:lvl1pPr>
              <a:defRPr/>
            </a:lvl1pPr>
          </a:lstStyle>
          <a:p>
            <a:endParaRPr lang="en-US">
              <a:solidFill>
                <a:srgbClr val="775F55"/>
              </a:solidFill>
            </a:endParaRPr>
          </a:p>
        </p:txBody>
      </p:sp>
      <p:sp>
        <p:nvSpPr>
          <p:cNvPr id="7" name="Slide Number Placeholder 22">
            <a:extLst>
              <a:ext uri="{FF2B5EF4-FFF2-40B4-BE49-F238E27FC236}">
                <a16:creationId xmlns:a16="http://schemas.microsoft.com/office/drawing/2014/main" id="{B330F794-8CAD-434D-9343-610870B011CA}"/>
              </a:ext>
            </a:extLst>
          </p:cNvPr>
          <p:cNvSpPr>
            <a:spLocks noGrp="1"/>
          </p:cNvSpPr>
          <p:nvPr>
            <p:ph type="sldNum" sz="quarter" idx="12"/>
          </p:nvPr>
        </p:nvSpPr>
        <p:spPr/>
        <p:txBody>
          <a:bodyPr/>
          <a:lstStyle>
            <a:lvl1pPr>
              <a:defRPr/>
            </a:lvl1pPr>
          </a:lstStyle>
          <a:p>
            <a:fld id="{D9F27DA4-4F36-4E2B-A723-5CA32AE13BA1}" type="slidenum">
              <a:rPr lang="en-US" smtClean="0"/>
              <a:pPr/>
              <a:t>‹#›</a:t>
            </a:fld>
            <a:endParaRPr lang="en-US"/>
          </a:p>
        </p:txBody>
      </p:sp>
    </p:spTree>
    <p:extLst>
      <p:ext uri="{BB962C8B-B14F-4D97-AF65-F5344CB8AC3E}">
        <p14:creationId xmlns:p14="http://schemas.microsoft.com/office/powerpoint/2010/main" val="1285484730"/>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ECF529-0524-4A8E-8ED1-BB8AD869E3E5}"/>
              </a:ext>
            </a:extLst>
          </p:cNvPr>
          <p:cNvSpPr/>
          <p:nvPr/>
        </p:nvSpPr>
        <p:spPr bwMode="white">
          <a:xfrm>
            <a:off x="-12700" y="4572004"/>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a:extLst>
              <a:ext uri="{FF2B5EF4-FFF2-40B4-BE49-F238E27FC236}">
                <a16:creationId xmlns:a16="http://schemas.microsoft.com/office/drawing/2014/main" id="{BAA48702-E39A-46C2-ADA8-5D1A6EAC36C1}"/>
              </a:ext>
            </a:extLst>
          </p:cNvPr>
          <p:cNvSpPr/>
          <p:nvPr/>
        </p:nvSpPr>
        <p:spPr>
          <a:xfrm>
            <a:off x="-12697" y="4664075"/>
            <a:ext cx="1951566"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a:extLst>
              <a:ext uri="{FF2B5EF4-FFF2-40B4-BE49-F238E27FC236}">
                <a16:creationId xmlns:a16="http://schemas.microsoft.com/office/drawing/2014/main" id="{C53CC16B-FAEC-43D6-80A7-2FC0D9C52FB3}"/>
              </a:ext>
            </a:extLst>
          </p:cNvPr>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a:extLst>
              <a:ext uri="{FF2B5EF4-FFF2-40B4-BE49-F238E27FC236}">
                <a16:creationId xmlns:a16="http://schemas.microsoft.com/office/drawing/2014/main" id="{D18C6AAA-854F-4AD0-9771-56023A6B7A04}"/>
              </a:ext>
            </a:extLst>
          </p:cNvPr>
          <p:cNvSpPr/>
          <p:nvPr/>
        </p:nvSpPr>
        <p:spPr bwMode="white">
          <a:xfrm>
            <a:off x="1930402" y="3"/>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67F9195E-DC8E-48C3-8894-18F604A343AF}"/>
              </a:ext>
            </a:extLst>
          </p:cNvPr>
          <p:cNvSpPr>
            <a:spLocks noGrp="1"/>
          </p:cNvSpPr>
          <p:nvPr>
            <p:ph type="dt" sz="half" idx="10"/>
          </p:nvPr>
        </p:nvSpPr>
        <p:spPr>
          <a:xfrm>
            <a:off x="8331200" y="6248404"/>
            <a:ext cx="3556000" cy="365125"/>
          </a:xfrm>
        </p:spPr>
        <p:txBody>
          <a:bodyPr rtlCol="0"/>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10" name="Slide Number Placeholder 12">
            <a:extLst>
              <a:ext uri="{FF2B5EF4-FFF2-40B4-BE49-F238E27FC236}">
                <a16:creationId xmlns:a16="http://schemas.microsoft.com/office/drawing/2014/main" id="{734B8148-2CF9-4135-B5CA-3930281D3E99}"/>
              </a:ext>
            </a:extLst>
          </p:cNvPr>
          <p:cNvSpPr>
            <a:spLocks noGrp="1"/>
          </p:cNvSpPr>
          <p:nvPr>
            <p:ph type="sldNum" sz="quarter" idx="11"/>
          </p:nvPr>
        </p:nvSpPr>
        <p:spPr>
          <a:xfrm>
            <a:off x="0" y="4667254"/>
            <a:ext cx="1930400" cy="663575"/>
          </a:xfrm>
        </p:spPr>
        <p:txBody>
          <a:bodyPr/>
          <a:lstStyle>
            <a:lvl1pPr>
              <a:defRPr sz="2800"/>
            </a:lvl1pPr>
          </a:lstStyle>
          <a:p>
            <a:fld id="{D9F27DA4-4F36-4E2B-A723-5CA32AE13BA1}" type="slidenum">
              <a:rPr lang="en-US" smtClean="0"/>
              <a:pPr/>
              <a:t>‹#›</a:t>
            </a:fld>
            <a:endParaRPr lang="en-US"/>
          </a:p>
        </p:txBody>
      </p:sp>
      <p:sp>
        <p:nvSpPr>
          <p:cNvPr id="11" name="Footer Placeholder 13">
            <a:extLst>
              <a:ext uri="{FF2B5EF4-FFF2-40B4-BE49-F238E27FC236}">
                <a16:creationId xmlns:a16="http://schemas.microsoft.com/office/drawing/2014/main" id="{2C035631-1FBE-4C02-B339-7076FC51DC6B}"/>
              </a:ext>
            </a:extLst>
          </p:cNvPr>
          <p:cNvSpPr>
            <a:spLocks noGrp="1"/>
          </p:cNvSpPr>
          <p:nvPr>
            <p:ph type="ftr" sz="quarter" idx="12"/>
          </p:nvPr>
        </p:nvSpPr>
        <p:spPr>
          <a:xfrm>
            <a:off x="2133600" y="6248404"/>
            <a:ext cx="6096001" cy="365125"/>
          </a:xfrm>
        </p:spPr>
        <p:txBody>
          <a:bodyPr rtlCol="0"/>
          <a:lstStyle>
            <a:lvl1pPr>
              <a:defRPr/>
            </a:lvl1pPr>
          </a:lstStyle>
          <a:p>
            <a:endParaRPr lang="en-US">
              <a:solidFill>
                <a:srgbClr val="775F55"/>
              </a:solidFill>
            </a:endParaRPr>
          </a:p>
        </p:txBody>
      </p:sp>
    </p:spTree>
    <p:extLst>
      <p:ext uri="{BB962C8B-B14F-4D97-AF65-F5344CB8AC3E}">
        <p14:creationId xmlns:p14="http://schemas.microsoft.com/office/powerpoint/2010/main" val="63912932"/>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5CA051B-3332-444A-9FF4-61AEF99E9956}"/>
              </a:ext>
            </a:extLst>
          </p:cNvPr>
          <p:cNvSpPr>
            <a:spLocks noGrp="1"/>
          </p:cNvSpPr>
          <p:nvPr>
            <p:ph type="dt" sz="half" idx="10"/>
          </p:nvPr>
        </p:nvSpPr>
        <p:spPr/>
        <p:txBody>
          <a:bodyPr/>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5" name="Footer Placeholder 2">
            <a:extLst>
              <a:ext uri="{FF2B5EF4-FFF2-40B4-BE49-F238E27FC236}">
                <a16:creationId xmlns:a16="http://schemas.microsoft.com/office/drawing/2014/main" id="{2963B038-B31B-4817-AA52-5AF5E0B20B91}"/>
              </a:ext>
            </a:extLst>
          </p:cNvPr>
          <p:cNvSpPr>
            <a:spLocks noGrp="1"/>
          </p:cNvSpPr>
          <p:nvPr>
            <p:ph type="ftr" sz="quarter" idx="11"/>
          </p:nvPr>
        </p:nvSpPr>
        <p:spPr/>
        <p:txBody>
          <a:bodyPr/>
          <a:lstStyle>
            <a:lvl1pPr>
              <a:defRPr/>
            </a:lvl1pPr>
          </a:lstStyle>
          <a:p>
            <a:endParaRPr lang="en-US">
              <a:solidFill>
                <a:srgbClr val="775F55"/>
              </a:solidFill>
            </a:endParaRPr>
          </a:p>
        </p:txBody>
      </p:sp>
      <p:sp>
        <p:nvSpPr>
          <p:cNvPr id="6" name="Slide Number Placeholder 22">
            <a:extLst>
              <a:ext uri="{FF2B5EF4-FFF2-40B4-BE49-F238E27FC236}">
                <a16:creationId xmlns:a16="http://schemas.microsoft.com/office/drawing/2014/main" id="{B5BAC7C5-734A-4E21-8DFB-E7E36EB69605}"/>
              </a:ext>
            </a:extLst>
          </p:cNvPr>
          <p:cNvSpPr>
            <a:spLocks noGrp="1"/>
          </p:cNvSpPr>
          <p:nvPr>
            <p:ph type="sldNum" sz="quarter" idx="12"/>
          </p:nvPr>
        </p:nvSpPr>
        <p:spPr/>
        <p:txBody>
          <a:bodyPr/>
          <a:lstStyle>
            <a:lvl1pPr>
              <a:defRPr/>
            </a:lvl1pPr>
          </a:lstStyle>
          <a:p>
            <a:fld id="{D9F27DA4-4F36-4E2B-A723-5CA32AE13BA1}" type="slidenum">
              <a:rPr lang="en-US" smtClean="0"/>
              <a:pPr/>
              <a:t>‹#›</a:t>
            </a:fld>
            <a:endParaRPr lang="en-US"/>
          </a:p>
        </p:txBody>
      </p:sp>
    </p:spTree>
    <p:extLst>
      <p:ext uri="{BB962C8B-B14F-4D97-AF65-F5344CB8AC3E}">
        <p14:creationId xmlns:p14="http://schemas.microsoft.com/office/powerpoint/2010/main" val="2546701354"/>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52F46-8A3E-45F7-976C-DF5C46B234F3}"/>
              </a:ext>
            </a:extLst>
          </p:cNvPr>
          <p:cNvSpPr/>
          <p:nvPr/>
        </p:nvSpPr>
        <p:spPr bwMode="white">
          <a:xfrm>
            <a:off x="8128002" y="0"/>
            <a:ext cx="427566"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a:extLst>
              <a:ext uri="{FF2B5EF4-FFF2-40B4-BE49-F238E27FC236}">
                <a16:creationId xmlns:a16="http://schemas.microsoft.com/office/drawing/2014/main" id="{B158EEC6-4623-4593-B0B2-DD02A5AA2CCE}"/>
              </a:ext>
            </a:extLst>
          </p:cNvPr>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a:extLst>
              <a:ext uri="{FF2B5EF4-FFF2-40B4-BE49-F238E27FC236}">
                <a16:creationId xmlns:a16="http://schemas.microsoft.com/office/drawing/2014/main" id="{D636780D-E6C5-4CD1-A193-C5C5F376FFED}"/>
              </a:ext>
            </a:extLst>
          </p:cNvPr>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Vertical Title 1"/>
          <p:cNvSpPr>
            <a:spLocks noGrp="1"/>
          </p:cNvSpPr>
          <p:nvPr>
            <p:ph type="title" orient="vert"/>
          </p:nvPr>
        </p:nvSpPr>
        <p:spPr>
          <a:xfrm>
            <a:off x="8737600" y="609604"/>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174211-2C7C-4710-8D37-523CF080864A}"/>
              </a:ext>
            </a:extLst>
          </p:cNvPr>
          <p:cNvSpPr>
            <a:spLocks noGrp="1"/>
          </p:cNvSpPr>
          <p:nvPr>
            <p:ph type="dt" sz="half" idx="10"/>
          </p:nvPr>
        </p:nvSpPr>
        <p:spPr>
          <a:xfrm>
            <a:off x="8737600" y="6248404"/>
            <a:ext cx="2946400" cy="365125"/>
          </a:xfrm>
        </p:spPr>
        <p:txBody>
          <a:bodyPr/>
          <a:lstStyle>
            <a:lvl1pPr>
              <a:defRPr/>
            </a:lvl1pPr>
          </a:lstStyle>
          <a:p>
            <a:fld id="{8183BE54-BFB1-459F-86CD-79F3ECFC1CBB}" type="datetimeFigureOut">
              <a:rPr lang="en-US" smtClean="0">
                <a:solidFill>
                  <a:srgbClr val="775F55"/>
                </a:solidFill>
              </a:rPr>
              <a:pPr/>
              <a:t>12/19/2022</a:t>
            </a:fld>
            <a:endParaRPr lang="en-US">
              <a:solidFill>
                <a:srgbClr val="775F55"/>
              </a:solidFill>
            </a:endParaRPr>
          </a:p>
        </p:txBody>
      </p:sp>
      <p:sp>
        <p:nvSpPr>
          <p:cNvPr id="8" name="Footer Placeholder 4">
            <a:extLst>
              <a:ext uri="{FF2B5EF4-FFF2-40B4-BE49-F238E27FC236}">
                <a16:creationId xmlns:a16="http://schemas.microsoft.com/office/drawing/2014/main" id="{F98CFAA1-5915-4B3A-A399-5A87F257BB8A}"/>
              </a:ext>
            </a:extLst>
          </p:cNvPr>
          <p:cNvSpPr>
            <a:spLocks noGrp="1"/>
          </p:cNvSpPr>
          <p:nvPr>
            <p:ph type="ftr" sz="quarter" idx="11"/>
          </p:nvPr>
        </p:nvSpPr>
        <p:spPr>
          <a:xfrm>
            <a:off x="609602" y="6248404"/>
            <a:ext cx="7431617" cy="365125"/>
          </a:xfrm>
        </p:spPr>
        <p:txBody>
          <a:bodyPr/>
          <a:lstStyle>
            <a:lvl1pPr>
              <a:defRPr/>
            </a:lvl1pPr>
          </a:lstStyle>
          <a:p>
            <a:endParaRPr lang="en-US">
              <a:solidFill>
                <a:srgbClr val="775F55"/>
              </a:solidFill>
            </a:endParaRPr>
          </a:p>
        </p:txBody>
      </p:sp>
      <p:sp>
        <p:nvSpPr>
          <p:cNvPr id="9" name="Slide Number Placeholder 5">
            <a:extLst>
              <a:ext uri="{FF2B5EF4-FFF2-40B4-BE49-F238E27FC236}">
                <a16:creationId xmlns:a16="http://schemas.microsoft.com/office/drawing/2014/main" id="{B5FB8226-1D16-4AD1-B834-81C0D00ED022}"/>
              </a:ext>
            </a:extLst>
          </p:cNvPr>
          <p:cNvSpPr>
            <a:spLocks noGrp="1"/>
          </p:cNvSpPr>
          <p:nvPr>
            <p:ph type="sldNum" sz="quarter" idx="12"/>
          </p:nvPr>
        </p:nvSpPr>
        <p:spPr>
          <a:xfrm rot="5400000">
            <a:off x="8075084" y="103719"/>
            <a:ext cx="533400" cy="325967"/>
          </a:xfrm>
        </p:spPr>
        <p:txBody>
          <a:bodyPr/>
          <a:lstStyle>
            <a:lvl1pPr>
              <a:defRPr/>
            </a:lvl1pPr>
          </a:lstStyle>
          <a:p>
            <a:fld id="{D9F27DA4-4F36-4E2B-A723-5CA32AE13BA1}" type="slidenum">
              <a:rPr lang="en-US" smtClean="0"/>
              <a:pPr/>
              <a:t>‹#›</a:t>
            </a:fld>
            <a:endParaRPr lang="en-US"/>
          </a:p>
        </p:txBody>
      </p:sp>
    </p:spTree>
    <p:extLst>
      <p:ext uri="{BB962C8B-B14F-4D97-AF65-F5344CB8AC3E}">
        <p14:creationId xmlns:p14="http://schemas.microsoft.com/office/powerpoint/2010/main" val="211104978"/>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black"/>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grpSp>
    </p:spTree>
    <p:extLst>
      <p:ext uri="{BB962C8B-B14F-4D97-AF65-F5344CB8AC3E}">
        <p14:creationId xmlns:p14="http://schemas.microsoft.com/office/powerpoint/2010/main" val="749428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5427361" y="1143268"/>
            <a:ext cx="1337278"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5594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5427361" y="1143268"/>
            <a:ext cx="1337278"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3856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951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7_Basic Layout">
    <p:spTree>
      <p:nvGrpSpPr>
        <p:cNvPr id="1" name=""/>
        <p:cNvGrpSpPr/>
        <p:nvPr/>
      </p:nvGrpSpPr>
      <p:grpSpPr>
        <a:xfrm>
          <a:off x="0" y="0"/>
          <a:ext cx="0" cy="0"/>
          <a:chOff x="0" y="0"/>
          <a:chExt cx="0" cy="0"/>
        </a:xfrm>
      </p:grpSpPr>
      <p:sp>
        <p:nvSpPr>
          <p:cNvPr id="5" name="Rectangle 4"/>
          <p:cNvSpPr/>
          <p:nvPr userDrawn="1"/>
        </p:nvSpPr>
        <p:spPr>
          <a:xfrm>
            <a:off x="0" y="-3600"/>
            <a:ext cx="12192000" cy="6861600"/>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24" name="Trapezoid 123"/>
          <p:cNvSpPr/>
          <p:nvPr userDrawn="1"/>
        </p:nvSpPr>
        <p:spPr>
          <a:xfrm>
            <a:off x="536352" y="-3600"/>
            <a:ext cx="5181901" cy="68580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0" name="Round Same Side Corner Rectangle 6">
            <a:extLst>
              <a:ext uri="{FF2B5EF4-FFF2-40B4-BE49-F238E27FC236}">
                <a16:creationId xmlns:a16="http://schemas.microsoft.com/office/drawing/2014/main" id="{A63F1A39-2E59-4862-90F3-AD41D3829929}"/>
              </a:ext>
            </a:extLst>
          </p:cNvPr>
          <p:cNvSpPr/>
          <p:nvPr userDrawn="1"/>
        </p:nvSpPr>
        <p:spPr>
          <a:xfrm rot="10800000">
            <a:off x="233009"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1" name="Round Same Side Corner Rectangle 6">
            <a:extLst>
              <a:ext uri="{FF2B5EF4-FFF2-40B4-BE49-F238E27FC236}">
                <a16:creationId xmlns:a16="http://schemas.microsoft.com/office/drawing/2014/main" id="{75506DCC-9AFB-4D1E-8C6B-B75031C23490}"/>
              </a:ext>
            </a:extLst>
          </p:cNvPr>
          <p:cNvSpPr/>
          <p:nvPr userDrawn="1"/>
        </p:nvSpPr>
        <p:spPr>
          <a:xfrm rot="10800000">
            <a:off x="1819905"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2" name="Round Same Side Corner Rectangle 6">
            <a:extLst>
              <a:ext uri="{FF2B5EF4-FFF2-40B4-BE49-F238E27FC236}">
                <a16:creationId xmlns:a16="http://schemas.microsoft.com/office/drawing/2014/main" id="{7E1186C2-4163-41C3-BA40-FC3F7F78F74E}"/>
              </a:ext>
            </a:extLst>
          </p:cNvPr>
          <p:cNvSpPr/>
          <p:nvPr userDrawn="1"/>
        </p:nvSpPr>
        <p:spPr>
          <a:xfrm rot="10800000">
            <a:off x="4993701" y="4547669"/>
            <a:ext cx="998463"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3" name="Round Same Side Corner Rectangle 6">
            <a:extLst>
              <a:ext uri="{FF2B5EF4-FFF2-40B4-BE49-F238E27FC236}">
                <a16:creationId xmlns:a16="http://schemas.microsoft.com/office/drawing/2014/main" id="{FFD8C746-2191-41DA-975C-4CDE68F32824}"/>
              </a:ext>
            </a:extLst>
          </p:cNvPr>
          <p:cNvSpPr/>
          <p:nvPr userDrawn="1"/>
        </p:nvSpPr>
        <p:spPr>
          <a:xfrm rot="10800000">
            <a:off x="3406801"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4" name="Oval 2">
            <a:extLst>
              <a:ext uri="{FF2B5EF4-FFF2-40B4-BE49-F238E27FC236}">
                <a16:creationId xmlns:a16="http://schemas.microsoft.com/office/drawing/2014/main" id="{DEB821F8-4756-419A-A003-BF59C6854386}"/>
              </a:ext>
            </a:extLst>
          </p:cNvPr>
          <p:cNvSpPr/>
          <p:nvPr userDrawn="1"/>
        </p:nvSpPr>
        <p:spPr>
          <a:xfrm rot="3709911">
            <a:off x="2541786" y="21450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prstClr val="white"/>
              </a:solidFill>
            </a:endParaRPr>
          </a:p>
        </p:txBody>
      </p:sp>
      <p:sp>
        <p:nvSpPr>
          <p:cNvPr id="35" name="Oval 2">
            <a:extLst>
              <a:ext uri="{FF2B5EF4-FFF2-40B4-BE49-F238E27FC236}">
                <a16:creationId xmlns:a16="http://schemas.microsoft.com/office/drawing/2014/main" id="{28E19587-63C1-4D35-B862-D1E4D947E769}"/>
              </a:ext>
            </a:extLst>
          </p:cNvPr>
          <p:cNvSpPr/>
          <p:nvPr userDrawn="1"/>
        </p:nvSpPr>
        <p:spPr>
          <a:xfrm rot="19437896">
            <a:off x="1667701" y="2395655"/>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6" name="Oval 2">
            <a:extLst>
              <a:ext uri="{FF2B5EF4-FFF2-40B4-BE49-F238E27FC236}">
                <a16:creationId xmlns:a16="http://schemas.microsoft.com/office/drawing/2014/main" id="{D01EAC9B-77E3-4F2A-B1A7-DA8703EA503E}"/>
              </a:ext>
            </a:extLst>
          </p:cNvPr>
          <p:cNvSpPr/>
          <p:nvPr userDrawn="1"/>
        </p:nvSpPr>
        <p:spPr>
          <a:xfrm rot="3709911">
            <a:off x="2771394" y="188844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7" name="Oval 2">
            <a:extLst>
              <a:ext uri="{FF2B5EF4-FFF2-40B4-BE49-F238E27FC236}">
                <a16:creationId xmlns:a16="http://schemas.microsoft.com/office/drawing/2014/main" id="{6E6B823F-9505-482A-B8B1-DF126CEEDF7D}"/>
              </a:ext>
            </a:extLst>
          </p:cNvPr>
          <p:cNvSpPr/>
          <p:nvPr userDrawn="1"/>
        </p:nvSpPr>
        <p:spPr>
          <a:xfrm>
            <a:off x="1531849" y="771595"/>
            <a:ext cx="1103690"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8" name="Oval 2">
            <a:extLst>
              <a:ext uri="{FF2B5EF4-FFF2-40B4-BE49-F238E27FC236}">
                <a16:creationId xmlns:a16="http://schemas.microsoft.com/office/drawing/2014/main" id="{2D8F8763-74DE-48D8-82F2-4DED48BDB492}"/>
              </a:ext>
            </a:extLst>
          </p:cNvPr>
          <p:cNvSpPr/>
          <p:nvPr userDrawn="1"/>
        </p:nvSpPr>
        <p:spPr>
          <a:xfrm rot="19437896">
            <a:off x="-106613" y="294760"/>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9" name="Oval 2">
            <a:extLst>
              <a:ext uri="{FF2B5EF4-FFF2-40B4-BE49-F238E27FC236}">
                <a16:creationId xmlns:a16="http://schemas.microsoft.com/office/drawing/2014/main" id="{2335DB93-B002-455A-922C-59CDE2F7860E}"/>
              </a:ext>
            </a:extLst>
          </p:cNvPr>
          <p:cNvSpPr/>
          <p:nvPr userDrawn="1"/>
        </p:nvSpPr>
        <p:spPr>
          <a:xfrm rot="19437896">
            <a:off x="3099160" y="566763"/>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0" name="Oval 2">
            <a:extLst>
              <a:ext uri="{FF2B5EF4-FFF2-40B4-BE49-F238E27FC236}">
                <a16:creationId xmlns:a16="http://schemas.microsoft.com/office/drawing/2014/main" id="{7EDB26AF-D59B-4DAC-BFAB-D4CAACD5D1D3}"/>
              </a:ext>
            </a:extLst>
          </p:cNvPr>
          <p:cNvSpPr/>
          <p:nvPr userDrawn="1"/>
        </p:nvSpPr>
        <p:spPr>
          <a:xfrm rot="3709911">
            <a:off x="153430" y="1568340"/>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1" name="Oval 2">
            <a:extLst>
              <a:ext uri="{FF2B5EF4-FFF2-40B4-BE49-F238E27FC236}">
                <a16:creationId xmlns:a16="http://schemas.microsoft.com/office/drawing/2014/main" id="{212DFC34-D15A-4488-BFA7-A702AFE4C877}"/>
              </a:ext>
            </a:extLst>
          </p:cNvPr>
          <p:cNvSpPr/>
          <p:nvPr userDrawn="1"/>
        </p:nvSpPr>
        <p:spPr>
          <a:xfrm rot="8100000">
            <a:off x="1367948" y="62020"/>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2" name="Oval 2">
            <a:extLst>
              <a:ext uri="{FF2B5EF4-FFF2-40B4-BE49-F238E27FC236}">
                <a16:creationId xmlns:a16="http://schemas.microsoft.com/office/drawing/2014/main" id="{CF93B13D-A20E-4CD7-9A16-10EA50F4A5F5}"/>
              </a:ext>
            </a:extLst>
          </p:cNvPr>
          <p:cNvSpPr/>
          <p:nvPr userDrawn="1"/>
        </p:nvSpPr>
        <p:spPr>
          <a:xfrm rot="8100000">
            <a:off x="879296" y="1266839"/>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3" name="Oval 2">
            <a:extLst>
              <a:ext uri="{FF2B5EF4-FFF2-40B4-BE49-F238E27FC236}">
                <a16:creationId xmlns:a16="http://schemas.microsoft.com/office/drawing/2014/main" id="{6AA68F63-074F-4CD0-B095-61269FC12F01}"/>
              </a:ext>
            </a:extLst>
          </p:cNvPr>
          <p:cNvSpPr/>
          <p:nvPr userDrawn="1"/>
        </p:nvSpPr>
        <p:spPr>
          <a:xfrm rot="5157174">
            <a:off x="3375634" y="1764038"/>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4" name="Oval 2">
            <a:extLst>
              <a:ext uri="{FF2B5EF4-FFF2-40B4-BE49-F238E27FC236}">
                <a16:creationId xmlns:a16="http://schemas.microsoft.com/office/drawing/2014/main" id="{443ADD24-71DF-40D3-95BC-47201FAB2C7D}"/>
              </a:ext>
            </a:extLst>
          </p:cNvPr>
          <p:cNvSpPr/>
          <p:nvPr userDrawn="1"/>
        </p:nvSpPr>
        <p:spPr>
          <a:xfrm rot="900000">
            <a:off x="3221006" y="280860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5" name="Oval 2">
            <a:extLst>
              <a:ext uri="{FF2B5EF4-FFF2-40B4-BE49-F238E27FC236}">
                <a16:creationId xmlns:a16="http://schemas.microsoft.com/office/drawing/2014/main" id="{6588E49C-5C36-4A73-AD43-6AE2961B8DDE}"/>
              </a:ext>
            </a:extLst>
          </p:cNvPr>
          <p:cNvSpPr/>
          <p:nvPr userDrawn="1"/>
        </p:nvSpPr>
        <p:spPr>
          <a:xfrm rot="900000">
            <a:off x="1247188" y="339092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6" name="Oval 2">
            <a:extLst>
              <a:ext uri="{FF2B5EF4-FFF2-40B4-BE49-F238E27FC236}">
                <a16:creationId xmlns:a16="http://schemas.microsoft.com/office/drawing/2014/main" id="{C3F71828-438F-43CD-AC64-74D2828A0E90}"/>
              </a:ext>
            </a:extLst>
          </p:cNvPr>
          <p:cNvSpPr/>
          <p:nvPr userDrawn="1"/>
        </p:nvSpPr>
        <p:spPr>
          <a:xfrm rot="3709911">
            <a:off x="130473" y="353823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7" name="Oval 2">
            <a:extLst>
              <a:ext uri="{FF2B5EF4-FFF2-40B4-BE49-F238E27FC236}">
                <a16:creationId xmlns:a16="http://schemas.microsoft.com/office/drawing/2014/main" id="{80C82425-1CFE-461A-B474-2D06AF206930}"/>
              </a:ext>
            </a:extLst>
          </p:cNvPr>
          <p:cNvSpPr/>
          <p:nvPr userDrawn="1"/>
        </p:nvSpPr>
        <p:spPr>
          <a:xfrm rot="19437896">
            <a:off x="41486" y="2323530"/>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2" name="Oval 2">
            <a:extLst>
              <a:ext uri="{FF2B5EF4-FFF2-40B4-BE49-F238E27FC236}">
                <a16:creationId xmlns:a16="http://schemas.microsoft.com/office/drawing/2014/main" id="{6BD50034-4A1E-4917-A1D6-4075DB469CB3}"/>
              </a:ext>
            </a:extLst>
          </p:cNvPr>
          <p:cNvSpPr/>
          <p:nvPr userDrawn="1"/>
        </p:nvSpPr>
        <p:spPr>
          <a:xfrm rot="3709911">
            <a:off x="3868988" y="336482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prstClr val="white"/>
              </a:solidFill>
            </a:endParaRPr>
          </a:p>
        </p:txBody>
      </p:sp>
      <p:sp>
        <p:nvSpPr>
          <p:cNvPr id="53" name="Oval 2">
            <a:extLst>
              <a:ext uri="{FF2B5EF4-FFF2-40B4-BE49-F238E27FC236}">
                <a16:creationId xmlns:a16="http://schemas.microsoft.com/office/drawing/2014/main" id="{845997A6-F744-4590-8B08-A41D124DE9EF}"/>
              </a:ext>
            </a:extLst>
          </p:cNvPr>
          <p:cNvSpPr/>
          <p:nvPr userDrawn="1"/>
        </p:nvSpPr>
        <p:spPr>
          <a:xfrm rot="8100000">
            <a:off x="4751684" y="691456"/>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4" name="Oval 2">
            <a:extLst>
              <a:ext uri="{FF2B5EF4-FFF2-40B4-BE49-F238E27FC236}">
                <a16:creationId xmlns:a16="http://schemas.microsoft.com/office/drawing/2014/main" id="{4CF0B8C1-B839-4BC7-8419-AE9A8FD050E8}"/>
              </a:ext>
            </a:extLst>
          </p:cNvPr>
          <p:cNvSpPr/>
          <p:nvPr userDrawn="1"/>
        </p:nvSpPr>
        <p:spPr>
          <a:xfrm rot="8100000">
            <a:off x="4263032" y="1896275"/>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5" name="Oval 2">
            <a:extLst>
              <a:ext uri="{FF2B5EF4-FFF2-40B4-BE49-F238E27FC236}">
                <a16:creationId xmlns:a16="http://schemas.microsoft.com/office/drawing/2014/main" id="{3B35F268-30FF-4DB5-8968-9AC0F8A3334B}"/>
              </a:ext>
            </a:extLst>
          </p:cNvPr>
          <p:cNvSpPr/>
          <p:nvPr userDrawn="1"/>
        </p:nvSpPr>
        <p:spPr>
          <a:xfrm rot="19437896">
            <a:off x="4744330" y="1861939"/>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6" name="Oval 2">
            <a:extLst>
              <a:ext uri="{FF2B5EF4-FFF2-40B4-BE49-F238E27FC236}">
                <a16:creationId xmlns:a16="http://schemas.microsoft.com/office/drawing/2014/main" id="{182AE9B8-EA51-485B-A12B-D4038C532683}"/>
              </a:ext>
            </a:extLst>
          </p:cNvPr>
          <p:cNvSpPr/>
          <p:nvPr userDrawn="1"/>
        </p:nvSpPr>
        <p:spPr>
          <a:xfrm rot="900000">
            <a:off x="1987004" y="2561653"/>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7" name="Oval 2">
            <a:extLst>
              <a:ext uri="{FF2B5EF4-FFF2-40B4-BE49-F238E27FC236}">
                <a16:creationId xmlns:a16="http://schemas.microsoft.com/office/drawing/2014/main" id="{F414A7D9-B1E2-4BFC-95B2-9F786767E9F2}"/>
              </a:ext>
            </a:extLst>
          </p:cNvPr>
          <p:cNvSpPr/>
          <p:nvPr userDrawn="1"/>
        </p:nvSpPr>
        <p:spPr>
          <a:xfrm rot="3709911">
            <a:off x="2519904" y="3533964"/>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8" name="Oval 2">
            <a:extLst>
              <a:ext uri="{FF2B5EF4-FFF2-40B4-BE49-F238E27FC236}">
                <a16:creationId xmlns:a16="http://schemas.microsoft.com/office/drawing/2014/main" id="{4EB703FD-2B5F-4AED-B451-A30CADDE2F31}"/>
              </a:ext>
            </a:extLst>
          </p:cNvPr>
          <p:cNvSpPr/>
          <p:nvPr userDrawn="1"/>
        </p:nvSpPr>
        <p:spPr>
          <a:xfrm rot="3709911">
            <a:off x="3392173" y="302893"/>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61" name="Oval 2">
            <a:extLst>
              <a:ext uri="{FF2B5EF4-FFF2-40B4-BE49-F238E27FC236}">
                <a16:creationId xmlns:a16="http://schemas.microsoft.com/office/drawing/2014/main" id="{50BD6020-C4FF-4760-A425-86AA968DED12}"/>
              </a:ext>
            </a:extLst>
          </p:cNvPr>
          <p:cNvSpPr/>
          <p:nvPr userDrawn="1"/>
        </p:nvSpPr>
        <p:spPr>
          <a:xfrm rot="8100000">
            <a:off x="5019356" y="-26786"/>
            <a:ext cx="1310082"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63" name="Oval 2">
            <a:extLst>
              <a:ext uri="{FF2B5EF4-FFF2-40B4-BE49-F238E27FC236}">
                <a16:creationId xmlns:a16="http://schemas.microsoft.com/office/drawing/2014/main" id="{3EE70CB4-2D96-46EB-8977-1B1B79804844}"/>
              </a:ext>
            </a:extLst>
          </p:cNvPr>
          <p:cNvSpPr/>
          <p:nvPr userDrawn="1"/>
        </p:nvSpPr>
        <p:spPr>
          <a:xfrm rot="8100000">
            <a:off x="1937060" y="-77635"/>
            <a:ext cx="1310082" cy="12001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72" name="Oval 2">
            <a:extLst>
              <a:ext uri="{FF2B5EF4-FFF2-40B4-BE49-F238E27FC236}">
                <a16:creationId xmlns:a16="http://schemas.microsoft.com/office/drawing/2014/main" id="{86DA3905-5344-46C3-A880-8671CA140E70}"/>
              </a:ext>
            </a:extLst>
          </p:cNvPr>
          <p:cNvSpPr/>
          <p:nvPr userDrawn="1"/>
        </p:nvSpPr>
        <p:spPr>
          <a:xfrm rot="900000">
            <a:off x="5090179" y="3170913"/>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75" name="Oval 2">
            <a:extLst>
              <a:ext uri="{FF2B5EF4-FFF2-40B4-BE49-F238E27FC236}">
                <a16:creationId xmlns:a16="http://schemas.microsoft.com/office/drawing/2014/main" id="{E5357039-4981-49B5-A9BC-C8EE3D049AAF}"/>
              </a:ext>
            </a:extLst>
          </p:cNvPr>
          <p:cNvSpPr/>
          <p:nvPr userDrawn="1"/>
        </p:nvSpPr>
        <p:spPr>
          <a:xfrm rot="900000">
            <a:off x="5407036" y="1110970"/>
            <a:ext cx="100268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0" name="Oval 2">
            <a:extLst>
              <a:ext uri="{FF2B5EF4-FFF2-40B4-BE49-F238E27FC236}">
                <a16:creationId xmlns:a16="http://schemas.microsoft.com/office/drawing/2014/main" id="{11DA530B-C00F-4683-BEC9-A839D71312FA}"/>
              </a:ext>
            </a:extLst>
          </p:cNvPr>
          <p:cNvSpPr/>
          <p:nvPr userDrawn="1"/>
        </p:nvSpPr>
        <p:spPr>
          <a:xfrm rot="3709911">
            <a:off x="8142766" y="708962"/>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prstClr val="white"/>
              </a:solidFill>
            </a:endParaRPr>
          </a:p>
        </p:txBody>
      </p:sp>
      <p:sp>
        <p:nvSpPr>
          <p:cNvPr id="81" name="Oval 2">
            <a:extLst>
              <a:ext uri="{FF2B5EF4-FFF2-40B4-BE49-F238E27FC236}">
                <a16:creationId xmlns:a16="http://schemas.microsoft.com/office/drawing/2014/main" id="{1A082356-B1F6-4535-B5E4-18E1F0D65B29}"/>
              </a:ext>
            </a:extLst>
          </p:cNvPr>
          <p:cNvSpPr/>
          <p:nvPr userDrawn="1"/>
        </p:nvSpPr>
        <p:spPr>
          <a:xfrm rot="19437896">
            <a:off x="7268681" y="2890109"/>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2" name="Oval 2">
            <a:extLst>
              <a:ext uri="{FF2B5EF4-FFF2-40B4-BE49-F238E27FC236}">
                <a16:creationId xmlns:a16="http://schemas.microsoft.com/office/drawing/2014/main" id="{DC785FC9-409C-46D7-9E50-8B54D1F5C686}"/>
              </a:ext>
            </a:extLst>
          </p:cNvPr>
          <p:cNvSpPr/>
          <p:nvPr userDrawn="1"/>
        </p:nvSpPr>
        <p:spPr>
          <a:xfrm rot="3709911">
            <a:off x="8372374" y="2382899"/>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3" name="Oval 2">
            <a:extLst>
              <a:ext uri="{FF2B5EF4-FFF2-40B4-BE49-F238E27FC236}">
                <a16:creationId xmlns:a16="http://schemas.microsoft.com/office/drawing/2014/main" id="{9E28926F-5E44-49C1-B6BE-0E896F422420}"/>
              </a:ext>
            </a:extLst>
          </p:cNvPr>
          <p:cNvSpPr/>
          <p:nvPr userDrawn="1"/>
        </p:nvSpPr>
        <p:spPr>
          <a:xfrm>
            <a:off x="7132829" y="1266049"/>
            <a:ext cx="1103690"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4" name="Oval 2">
            <a:extLst>
              <a:ext uri="{FF2B5EF4-FFF2-40B4-BE49-F238E27FC236}">
                <a16:creationId xmlns:a16="http://schemas.microsoft.com/office/drawing/2014/main" id="{4781A321-140D-4659-BF8B-C8F0459A607D}"/>
              </a:ext>
            </a:extLst>
          </p:cNvPr>
          <p:cNvSpPr/>
          <p:nvPr userDrawn="1"/>
        </p:nvSpPr>
        <p:spPr>
          <a:xfrm rot="19437896">
            <a:off x="8700140" y="1061217"/>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5" name="Oval 2">
            <a:extLst>
              <a:ext uri="{FF2B5EF4-FFF2-40B4-BE49-F238E27FC236}">
                <a16:creationId xmlns:a16="http://schemas.microsoft.com/office/drawing/2014/main" id="{9A0D302C-CB24-4586-ABBD-B34C82AC03CE}"/>
              </a:ext>
            </a:extLst>
          </p:cNvPr>
          <p:cNvSpPr/>
          <p:nvPr userDrawn="1"/>
        </p:nvSpPr>
        <p:spPr>
          <a:xfrm rot="3709911">
            <a:off x="5754410" y="2062794"/>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6" name="Oval 2">
            <a:extLst>
              <a:ext uri="{FF2B5EF4-FFF2-40B4-BE49-F238E27FC236}">
                <a16:creationId xmlns:a16="http://schemas.microsoft.com/office/drawing/2014/main" id="{9581F6BD-EC04-4182-A089-8F5E688FE5A0}"/>
              </a:ext>
            </a:extLst>
          </p:cNvPr>
          <p:cNvSpPr/>
          <p:nvPr userDrawn="1"/>
        </p:nvSpPr>
        <p:spPr>
          <a:xfrm rot="8100000">
            <a:off x="6968928" y="556474"/>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7" name="Oval 2">
            <a:extLst>
              <a:ext uri="{FF2B5EF4-FFF2-40B4-BE49-F238E27FC236}">
                <a16:creationId xmlns:a16="http://schemas.microsoft.com/office/drawing/2014/main" id="{66979805-A54A-49AC-8EF2-284A82BF61BB}"/>
              </a:ext>
            </a:extLst>
          </p:cNvPr>
          <p:cNvSpPr/>
          <p:nvPr userDrawn="1"/>
        </p:nvSpPr>
        <p:spPr>
          <a:xfrm rot="8100000">
            <a:off x="6480276" y="1761293"/>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8" name="Oval 2">
            <a:extLst>
              <a:ext uri="{FF2B5EF4-FFF2-40B4-BE49-F238E27FC236}">
                <a16:creationId xmlns:a16="http://schemas.microsoft.com/office/drawing/2014/main" id="{3DC90682-259B-4FF5-A432-AEFA8C7231E8}"/>
              </a:ext>
            </a:extLst>
          </p:cNvPr>
          <p:cNvSpPr/>
          <p:nvPr userDrawn="1"/>
        </p:nvSpPr>
        <p:spPr>
          <a:xfrm rot="5157174">
            <a:off x="8976614" y="2258492"/>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89" name="Oval 2">
            <a:extLst>
              <a:ext uri="{FF2B5EF4-FFF2-40B4-BE49-F238E27FC236}">
                <a16:creationId xmlns:a16="http://schemas.microsoft.com/office/drawing/2014/main" id="{C4C59401-DA11-4364-8292-66738EC61A54}"/>
              </a:ext>
            </a:extLst>
          </p:cNvPr>
          <p:cNvSpPr/>
          <p:nvPr userDrawn="1"/>
        </p:nvSpPr>
        <p:spPr>
          <a:xfrm rot="900000">
            <a:off x="8821986" y="3303060"/>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0" name="Oval 2">
            <a:extLst>
              <a:ext uri="{FF2B5EF4-FFF2-40B4-BE49-F238E27FC236}">
                <a16:creationId xmlns:a16="http://schemas.microsoft.com/office/drawing/2014/main" id="{A6776DA6-ADAF-4122-827B-86FE09B753EC}"/>
              </a:ext>
            </a:extLst>
          </p:cNvPr>
          <p:cNvSpPr/>
          <p:nvPr userDrawn="1"/>
        </p:nvSpPr>
        <p:spPr>
          <a:xfrm rot="900000">
            <a:off x="9049262" y="65851"/>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1" name="Oval 2">
            <a:extLst>
              <a:ext uri="{FF2B5EF4-FFF2-40B4-BE49-F238E27FC236}">
                <a16:creationId xmlns:a16="http://schemas.microsoft.com/office/drawing/2014/main" id="{AE2E80A3-9393-4530-9F6B-61B1B4C85604}"/>
              </a:ext>
            </a:extLst>
          </p:cNvPr>
          <p:cNvSpPr/>
          <p:nvPr userDrawn="1"/>
        </p:nvSpPr>
        <p:spPr>
          <a:xfrm rot="3709911">
            <a:off x="5940659" y="3816669"/>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2" name="Oval 2">
            <a:extLst>
              <a:ext uri="{FF2B5EF4-FFF2-40B4-BE49-F238E27FC236}">
                <a16:creationId xmlns:a16="http://schemas.microsoft.com/office/drawing/2014/main" id="{0AE7D6AC-D567-4A7D-BB82-7F020E5E71D1}"/>
              </a:ext>
            </a:extLst>
          </p:cNvPr>
          <p:cNvSpPr/>
          <p:nvPr userDrawn="1"/>
        </p:nvSpPr>
        <p:spPr>
          <a:xfrm rot="19437896">
            <a:off x="5642466" y="2817984"/>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3" name="Oval 2">
            <a:extLst>
              <a:ext uri="{FF2B5EF4-FFF2-40B4-BE49-F238E27FC236}">
                <a16:creationId xmlns:a16="http://schemas.microsoft.com/office/drawing/2014/main" id="{B56681DA-9D88-4B22-B921-81303E32A8ED}"/>
              </a:ext>
            </a:extLst>
          </p:cNvPr>
          <p:cNvSpPr/>
          <p:nvPr userDrawn="1"/>
        </p:nvSpPr>
        <p:spPr>
          <a:xfrm rot="8100000">
            <a:off x="10352664" y="1185910"/>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4" name="Oval 2">
            <a:extLst>
              <a:ext uri="{FF2B5EF4-FFF2-40B4-BE49-F238E27FC236}">
                <a16:creationId xmlns:a16="http://schemas.microsoft.com/office/drawing/2014/main" id="{74FD78FD-473B-4B30-9754-1918941DA669}"/>
              </a:ext>
            </a:extLst>
          </p:cNvPr>
          <p:cNvSpPr/>
          <p:nvPr userDrawn="1"/>
        </p:nvSpPr>
        <p:spPr>
          <a:xfrm rot="8100000">
            <a:off x="9864012" y="2390729"/>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5" name="Oval 2">
            <a:extLst>
              <a:ext uri="{FF2B5EF4-FFF2-40B4-BE49-F238E27FC236}">
                <a16:creationId xmlns:a16="http://schemas.microsoft.com/office/drawing/2014/main" id="{AAC9B54D-9216-4D7E-94C6-7CEEEAA05305}"/>
              </a:ext>
            </a:extLst>
          </p:cNvPr>
          <p:cNvSpPr/>
          <p:nvPr userDrawn="1"/>
        </p:nvSpPr>
        <p:spPr>
          <a:xfrm rot="19437896">
            <a:off x="10345310" y="2356393"/>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6" name="Oval 2">
            <a:extLst>
              <a:ext uri="{FF2B5EF4-FFF2-40B4-BE49-F238E27FC236}">
                <a16:creationId xmlns:a16="http://schemas.microsoft.com/office/drawing/2014/main" id="{C01AA50C-FF44-47BA-84D1-A3345F8B6FD2}"/>
              </a:ext>
            </a:extLst>
          </p:cNvPr>
          <p:cNvSpPr/>
          <p:nvPr userDrawn="1"/>
        </p:nvSpPr>
        <p:spPr>
          <a:xfrm rot="900000">
            <a:off x="7587984" y="3056107"/>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7" name="Oval 2">
            <a:extLst>
              <a:ext uri="{FF2B5EF4-FFF2-40B4-BE49-F238E27FC236}">
                <a16:creationId xmlns:a16="http://schemas.microsoft.com/office/drawing/2014/main" id="{128CB1AF-92AE-49BF-94D8-75DE08510796}"/>
              </a:ext>
            </a:extLst>
          </p:cNvPr>
          <p:cNvSpPr/>
          <p:nvPr userDrawn="1"/>
        </p:nvSpPr>
        <p:spPr>
          <a:xfrm rot="3709911">
            <a:off x="10321978" y="208889"/>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8" name="Oval 2">
            <a:extLst>
              <a:ext uri="{FF2B5EF4-FFF2-40B4-BE49-F238E27FC236}">
                <a16:creationId xmlns:a16="http://schemas.microsoft.com/office/drawing/2014/main" id="{80958B31-EE7F-4458-8D19-C793103117BA}"/>
              </a:ext>
            </a:extLst>
          </p:cNvPr>
          <p:cNvSpPr/>
          <p:nvPr userDrawn="1"/>
        </p:nvSpPr>
        <p:spPr>
          <a:xfrm rot="3709911">
            <a:off x="8993153" y="797347"/>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99" name="Oval 2">
            <a:extLst>
              <a:ext uri="{FF2B5EF4-FFF2-40B4-BE49-F238E27FC236}">
                <a16:creationId xmlns:a16="http://schemas.microsoft.com/office/drawing/2014/main" id="{A241C97F-5AE0-4C3E-9EC9-60FD191185C6}"/>
              </a:ext>
            </a:extLst>
          </p:cNvPr>
          <p:cNvSpPr/>
          <p:nvPr userDrawn="1"/>
        </p:nvSpPr>
        <p:spPr>
          <a:xfrm rot="900000">
            <a:off x="10958142" y="358742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0" name="Oval 2">
            <a:extLst>
              <a:ext uri="{FF2B5EF4-FFF2-40B4-BE49-F238E27FC236}">
                <a16:creationId xmlns:a16="http://schemas.microsoft.com/office/drawing/2014/main" id="{5A020C5F-B87D-40B9-B406-A080D65C5BF1}"/>
              </a:ext>
            </a:extLst>
          </p:cNvPr>
          <p:cNvSpPr/>
          <p:nvPr userDrawn="1"/>
        </p:nvSpPr>
        <p:spPr>
          <a:xfrm rot="900000">
            <a:off x="11008016" y="1605424"/>
            <a:ext cx="100268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1" name="Oval 2">
            <a:extLst>
              <a:ext uri="{FF2B5EF4-FFF2-40B4-BE49-F238E27FC236}">
                <a16:creationId xmlns:a16="http://schemas.microsoft.com/office/drawing/2014/main" id="{F1B50547-68CF-4D1D-AA64-6E0D7A6D7299}"/>
              </a:ext>
            </a:extLst>
          </p:cNvPr>
          <p:cNvSpPr/>
          <p:nvPr userDrawn="1"/>
        </p:nvSpPr>
        <p:spPr>
          <a:xfrm rot="19437896">
            <a:off x="6564173" y="801515"/>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2" name="Oval 2">
            <a:extLst>
              <a:ext uri="{FF2B5EF4-FFF2-40B4-BE49-F238E27FC236}">
                <a16:creationId xmlns:a16="http://schemas.microsoft.com/office/drawing/2014/main" id="{4E89952A-824E-4B4C-963E-C52E790B7C08}"/>
              </a:ext>
            </a:extLst>
          </p:cNvPr>
          <p:cNvSpPr/>
          <p:nvPr userDrawn="1"/>
        </p:nvSpPr>
        <p:spPr>
          <a:xfrm rot="900000">
            <a:off x="5939664" y="52344"/>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3" name="Oval 2">
            <a:extLst>
              <a:ext uri="{FF2B5EF4-FFF2-40B4-BE49-F238E27FC236}">
                <a16:creationId xmlns:a16="http://schemas.microsoft.com/office/drawing/2014/main" id="{35A6149A-9121-4093-BB29-6274808CCFFE}"/>
              </a:ext>
            </a:extLst>
          </p:cNvPr>
          <p:cNvSpPr/>
          <p:nvPr userDrawn="1"/>
        </p:nvSpPr>
        <p:spPr>
          <a:xfrm rot="5157174">
            <a:off x="6223726" y="287726"/>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4" name="Oval 2">
            <a:extLst>
              <a:ext uri="{FF2B5EF4-FFF2-40B4-BE49-F238E27FC236}">
                <a16:creationId xmlns:a16="http://schemas.microsoft.com/office/drawing/2014/main" id="{B8086D41-5E5D-4335-986C-A50CDC5DA2D6}"/>
              </a:ext>
            </a:extLst>
          </p:cNvPr>
          <p:cNvSpPr/>
          <p:nvPr userDrawn="1"/>
        </p:nvSpPr>
        <p:spPr>
          <a:xfrm rot="8100000">
            <a:off x="7463069" y="-218473"/>
            <a:ext cx="1617557" cy="148182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5" name="Oval 2">
            <a:extLst>
              <a:ext uri="{FF2B5EF4-FFF2-40B4-BE49-F238E27FC236}">
                <a16:creationId xmlns:a16="http://schemas.microsoft.com/office/drawing/2014/main" id="{96E9F1D1-F86B-4A0A-9649-F4401DDECF4A}"/>
              </a:ext>
            </a:extLst>
          </p:cNvPr>
          <p:cNvSpPr/>
          <p:nvPr userDrawn="1"/>
        </p:nvSpPr>
        <p:spPr>
          <a:xfrm rot="8100000">
            <a:off x="11309268" y="475590"/>
            <a:ext cx="1068239" cy="97859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06" name="Round Same Side Corner Rectangle 6">
            <a:extLst>
              <a:ext uri="{FF2B5EF4-FFF2-40B4-BE49-F238E27FC236}">
                <a16:creationId xmlns:a16="http://schemas.microsoft.com/office/drawing/2014/main" id="{A3375275-560B-442E-B781-DE31B3913F4C}"/>
              </a:ext>
            </a:extLst>
          </p:cNvPr>
          <p:cNvSpPr/>
          <p:nvPr userDrawn="1"/>
        </p:nvSpPr>
        <p:spPr>
          <a:xfrm rot="10800000">
            <a:off x="6059945"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7" name="Round Same Side Corner Rectangle 6">
            <a:extLst>
              <a:ext uri="{FF2B5EF4-FFF2-40B4-BE49-F238E27FC236}">
                <a16:creationId xmlns:a16="http://schemas.microsoft.com/office/drawing/2014/main" id="{30BE70AC-15A6-4011-BF38-1EFE55CB0F01}"/>
              </a:ext>
            </a:extLst>
          </p:cNvPr>
          <p:cNvSpPr/>
          <p:nvPr userDrawn="1"/>
        </p:nvSpPr>
        <p:spPr>
          <a:xfrm rot="10800000">
            <a:off x="7646841"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8" name="Round Same Side Corner Rectangle 6">
            <a:extLst>
              <a:ext uri="{FF2B5EF4-FFF2-40B4-BE49-F238E27FC236}">
                <a16:creationId xmlns:a16="http://schemas.microsoft.com/office/drawing/2014/main" id="{E7139256-4FFF-47FB-85F9-EDE7EA43DB44}"/>
              </a:ext>
            </a:extLst>
          </p:cNvPr>
          <p:cNvSpPr/>
          <p:nvPr userDrawn="1"/>
        </p:nvSpPr>
        <p:spPr>
          <a:xfrm rot="10800000">
            <a:off x="9233737"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9" name="Round Same Side Corner Rectangle 6">
            <a:extLst>
              <a:ext uri="{FF2B5EF4-FFF2-40B4-BE49-F238E27FC236}">
                <a16:creationId xmlns:a16="http://schemas.microsoft.com/office/drawing/2014/main" id="{83B66B17-5B31-42F4-B9C7-2F4B6601413E}"/>
              </a:ext>
            </a:extLst>
          </p:cNvPr>
          <p:cNvSpPr/>
          <p:nvPr userDrawn="1"/>
        </p:nvSpPr>
        <p:spPr>
          <a:xfrm rot="10800000">
            <a:off x="10856086" y="4557438"/>
            <a:ext cx="998463"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11" name="Rectangle 110">
            <a:extLst>
              <a:ext uri="{FF2B5EF4-FFF2-40B4-BE49-F238E27FC236}">
                <a16:creationId xmlns:a16="http://schemas.microsoft.com/office/drawing/2014/main" id="{C34150EA-9630-48C8-89B6-28D1B3BCA21C}"/>
              </a:ext>
            </a:extLst>
          </p:cNvPr>
          <p:cNvSpPr/>
          <p:nvPr userDrawn="1"/>
        </p:nvSpPr>
        <p:spPr>
          <a:xfrm>
            <a:off x="4834532" y="0"/>
            <a:ext cx="7357467" cy="6858000"/>
          </a:xfrm>
          <a:prstGeom prst="rect">
            <a:avLst/>
          </a:prstGeom>
          <a:gradFill flip="none" rotWithShape="1">
            <a:gsLst>
              <a:gs pos="53000">
                <a:srgbClr val="F3F3F3">
                  <a:alpha val="50000"/>
                </a:srgbClr>
              </a:gs>
              <a:gs pos="0">
                <a:schemeClr val="bg1">
                  <a:lumMod val="85000"/>
                </a:schemeClr>
              </a:gs>
              <a:gs pos="100000">
                <a:schemeClr val="bg1">
                  <a:lumMod val="9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86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sp>
        <p:nvSpPr>
          <p:cNvPr id="19" name="Rectangle 18"/>
          <p:cNvSpPr/>
          <p:nvPr userDrawn="1"/>
        </p:nvSpPr>
        <p:spPr>
          <a:xfrm>
            <a:off x="9807276" y="0"/>
            <a:ext cx="23847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 name="Freeform: Shape 45">
            <a:extLst>
              <a:ext uri="{FF2B5EF4-FFF2-40B4-BE49-F238E27FC236}">
                <a16:creationId xmlns:a16="http://schemas.microsoft.com/office/drawing/2014/main" id="{A9BB1F4B-B25A-4413-A9F8-698D3557FB80}"/>
              </a:ext>
            </a:extLst>
          </p:cNvPr>
          <p:cNvSpPr/>
          <p:nvPr/>
        </p:nvSpPr>
        <p:spPr>
          <a:xfrm>
            <a:off x="7953731" y="1576695"/>
            <a:ext cx="3686283" cy="4466486"/>
          </a:xfrm>
          <a:custGeom>
            <a:avLst/>
            <a:gdLst>
              <a:gd name="connsiteX0" fmla="*/ 2600325 w 3686283"/>
              <a:gd name="connsiteY0" fmla="*/ 147528 h 4466486"/>
              <a:gd name="connsiteX1" fmla="*/ 2730818 w 3686283"/>
              <a:gd name="connsiteY1" fmla="*/ 275163 h 4466486"/>
              <a:gd name="connsiteX2" fmla="*/ 2600325 w 3686283"/>
              <a:gd name="connsiteY2" fmla="*/ 147528 h 4466486"/>
              <a:gd name="connsiteX3" fmla="*/ 1847850 w 3686283"/>
              <a:gd name="connsiteY3" fmla="*/ 10 h 4466486"/>
              <a:gd name="connsiteX4" fmla="*/ 2013585 w 3686283"/>
              <a:gd name="connsiteY4" fmla="*/ 28466 h 4466486"/>
              <a:gd name="connsiteX5" fmla="*/ 2286000 w 3686283"/>
              <a:gd name="connsiteY5" fmla="*/ 58946 h 4466486"/>
              <a:gd name="connsiteX6" fmla="*/ 2541270 w 3686283"/>
              <a:gd name="connsiteY6" fmla="*/ 109428 h 4466486"/>
              <a:gd name="connsiteX7" fmla="*/ 2574608 w 3686283"/>
              <a:gd name="connsiteY7" fmla="*/ 121811 h 4466486"/>
              <a:gd name="connsiteX8" fmla="*/ 2751773 w 3686283"/>
              <a:gd name="connsiteY8" fmla="*/ 214203 h 4466486"/>
              <a:gd name="connsiteX9" fmla="*/ 2498408 w 3686283"/>
              <a:gd name="connsiteY9" fmla="*/ 34181 h 4466486"/>
              <a:gd name="connsiteX10" fmla="*/ 2518410 w 3686283"/>
              <a:gd name="connsiteY10" fmla="*/ 32276 h 4466486"/>
              <a:gd name="connsiteX11" fmla="*/ 2828925 w 3686283"/>
              <a:gd name="connsiteY11" fmla="*/ 302786 h 4466486"/>
              <a:gd name="connsiteX12" fmla="*/ 2837498 w 3686283"/>
              <a:gd name="connsiteY12" fmla="*/ 374223 h 4466486"/>
              <a:gd name="connsiteX13" fmla="*/ 3133725 w 3686283"/>
              <a:gd name="connsiteY13" fmla="*/ 293261 h 4466486"/>
              <a:gd name="connsiteX14" fmla="*/ 3069908 w 3686283"/>
              <a:gd name="connsiteY14" fmla="*/ 293261 h 4466486"/>
              <a:gd name="connsiteX15" fmla="*/ 2973705 w 3686283"/>
              <a:gd name="connsiteY15" fmla="*/ 308501 h 4466486"/>
              <a:gd name="connsiteX16" fmla="*/ 2908935 w 3686283"/>
              <a:gd name="connsiteY16" fmla="*/ 366603 h 4466486"/>
              <a:gd name="connsiteX17" fmla="*/ 2924175 w 3686283"/>
              <a:gd name="connsiteY17" fmla="*/ 396131 h 4466486"/>
              <a:gd name="connsiteX18" fmla="*/ 2972753 w 3686283"/>
              <a:gd name="connsiteY18" fmla="*/ 388511 h 4466486"/>
              <a:gd name="connsiteX19" fmla="*/ 3132773 w 3686283"/>
              <a:gd name="connsiteY19" fmla="*/ 368508 h 4466486"/>
              <a:gd name="connsiteX20" fmla="*/ 2998470 w 3686283"/>
              <a:gd name="connsiteY20" fmla="*/ 405656 h 4466486"/>
              <a:gd name="connsiteX21" fmla="*/ 3079433 w 3686283"/>
              <a:gd name="connsiteY21" fmla="*/ 414228 h 4466486"/>
              <a:gd name="connsiteX22" fmla="*/ 3160395 w 3686283"/>
              <a:gd name="connsiteY22" fmla="*/ 445661 h 4466486"/>
              <a:gd name="connsiteX23" fmla="*/ 3083243 w 3686283"/>
              <a:gd name="connsiteY23" fmla="*/ 435183 h 4466486"/>
              <a:gd name="connsiteX24" fmla="*/ 3215640 w 3686283"/>
              <a:gd name="connsiteY24" fmla="*/ 491381 h 4466486"/>
              <a:gd name="connsiteX25" fmla="*/ 3157538 w 3686283"/>
              <a:gd name="connsiteY25" fmla="*/ 476141 h 4466486"/>
              <a:gd name="connsiteX26" fmla="*/ 3173730 w 3686283"/>
              <a:gd name="connsiteY26" fmla="*/ 494238 h 4466486"/>
              <a:gd name="connsiteX27" fmla="*/ 3308033 w 3686283"/>
              <a:gd name="connsiteY27" fmla="*/ 689501 h 4466486"/>
              <a:gd name="connsiteX28" fmla="*/ 3393758 w 3686283"/>
              <a:gd name="connsiteY28" fmla="*/ 842853 h 4466486"/>
              <a:gd name="connsiteX29" fmla="*/ 3467100 w 3686283"/>
              <a:gd name="connsiteY29" fmla="*/ 1227663 h 4466486"/>
              <a:gd name="connsiteX30" fmla="*/ 3483293 w 3686283"/>
              <a:gd name="connsiteY30" fmla="*/ 1302911 h 4466486"/>
              <a:gd name="connsiteX31" fmla="*/ 3605213 w 3686283"/>
              <a:gd name="connsiteY31" fmla="*/ 1573421 h 4466486"/>
              <a:gd name="connsiteX32" fmla="*/ 3558540 w 3686283"/>
              <a:gd name="connsiteY32" fmla="*/ 1822976 h 4466486"/>
              <a:gd name="connsiteX33" fmla="*/ 3527108 w 3686283"/>
              <a:gd name="connsiteY33" fmla="*/ 1921083 h 4466486"/>
              <a:gd name="connsiteX34" fmla="*/ 3553778 w 3686283"/>
              <a:gd name="connsiteY34" fmla="*/ 2005856 h 4466486"/>
              <a:gd name="connsiteX35" fmla="*/ 3622358 w 3686283"/>
              <a:gd name="connsiteY35" fmla="*/ 2024906 h 4466486"/>
              <a:gd name="connsiteX36" fmla="*/ 3668078 w 3686283"/>
              <a:gd name="connsiteY36" fmla="*/ 1975376 h 4466486"/>
              <a:gd name="connsiteX37" fmla="*/ 3673793 w 3686283"/>
              <a:gd name="connsiteY37" fmla="*/ 1944896 h 4466486"/>
              <a:gd name="connsiteX38" fmla="*/ 3639503 w 3686283"/>
              <a:gd name="connsiteY38" fmla="*/ 2080151 h 4466486"/>
              <a:gd name="connsiteX39" fmla="*/ 3585210 w 3686283"/>
              <a:gd name="connsiteY39" fmla="*/ 2164923 h 4466486"/>
              <a:gd name="connsiteX40" fmla="*/ 3498533 w 3686283"/>
              <a:gd name="connsiteY40" fmla="*/ 2310656 h 4466486"/>
              <a:gd name="connsiteX41" fmla="*/ 3452813 w 3686283"/>
              <a:gd name="connsiteY41" fmla="*/ 2408764 h 4466486"/>
              <a:gd name="connsiteX42" fmla="*/ 3448050 w 3686283"/>
              <a:gd name="connsiteY42" fmla="*/ 2458293 h 4466486"/>
              <a:gd name="connsiteX43" fmla="*/ 3183255 w 3686283"/>
              <a:gd name="connsiteY43" fmla="*/ 2671654 h 4466486"/>
              <a:gd name="connsiteX44" fmla="*/ 3066098 w 3686283"/>
              <a:gd name="connsiteY44" fmla="*/ 2803098 h 4466486"/>
              <a:gd name="connsiteX45" fmla="*/ 3066098 w 3686283"/>
              <a:gd name="connsiteY45" fmla="*/ 2880251 h 4466486"/>
              <a:gd name="connsiteX46" fmla="*/ 3031808 w 3686283"/>
              <a:gd name="connsiteY46" fmla="*/ 3010743 h 4466486"/>
              <a:gd name="connsiteX47" fmla="*/ 2946083 w 3686283"/>
              <a:gd name="connsiteY47" fmla="*/ 3070751 h 4466486"/>
              <a:gd name="connsiteX48" fmla="*/ 2998470 w 3686283"/>
              <a:gd name="connsiteY48" fmla="*/ 2908826 h 4466486"/>
              <a:gd name="connsiteX49" fmla="*/ 2875598 w 3686283"/>
              <a:gd name="connsiteY49" fmla="*/ 3078371 h 4466486"/>
              <a:gd name="connsiteX50" fmla="*/ 2957513 w 3686283"/>
              <a:gd name="connsiteY50" fmla="*/ 2907873 h 4466486"/>
              <a:gd name="connsiteX51" fmla="*/ 2829878 w 3686283"/>
              <a:gd name="connsiteY51" fmla="*/ 3063131 h 4466486"/>
              <a:gd name="connsiteX52" fmla="*/ 2926080 w 3686283"/>
              <a:gd name="connsiteY52" fmla="*/ 2949783 h 4466486"/>
              <a:gd name="connsiteX53" fmla="*/ 2812733 w 3686283"/>
              <a:gd name="connsiteY53" fmla="*/ 3049796 h 4466486"/>
              <a:gd name="connsiteX54" fmla="*/ 2533650 w 3686283"/>
              <a:gd name="connsiteY54" fmla="*/ 3226008 h 4466486"/>
              <a:gd name="connsiteX55" fmla="*/ 2338388 w 3686283"/>
              <a:gd name="connsiteY55" fmla="*/ 3264108 h 4466486"/>
              <a:gd name="connsiteX56" fmla="*/ 2214563 w 3686283"/>
              <a:gd name="connsiteY56" fmla="*/ 3397458 h 4466486"/>
              <a:gd name="connsiteX57" fmla="*/ 2216468 w 3686283"/>
              <a:gd name="connsiteY57" fmla="*/ 3450798 h 4466486"/>
              <a:gd name="connsiteX58" fmla="*/ 2396490 w 3686283"/>
              <a:gd name="connsiteY58" fmla="*/ 3977531 h 4466486"/>
              <a:gd name="connsiteX59" fmla="*/ 2577465 w 3686283"/>
              <a:gd name="connsiteY59" fmla="*/ 4291856 h 4466486"/>
              <a:gd name="connsiteX60" fmla="*/ 2556510 w 3686283"/>
              <a:gd name="connsiteY60" fmla="*/ 4342339 h 4466486"/>
              <a:gd name="connsiteX61" fmla="*/ 1666875 w 3686283"/>
              <a:gd name="connsiteY61" fmla="*/ 4464259 h 4466486"/>
              <a:gd name="connsiteX62" fmla="*/ 1286828 w 3686283"/>
              <a:gd name="connsiteY62" fmla="*/ 4460449 h 4466486"/>
              <a:gd name="connsiteX63" fmla="*/ 743903 w 3686283"/>
              <a:gd name="connsiteY63" fmla="*/ 4396631 h 4466486"/>
              <a:gd name="connsiteX64" fmla="*/ 716280 w 3686283"/>
              <a:gd name="connsiteY64" fmla="*/ 4354721 h 4466486"/>
              <a:gd name="connsiteX65" fmla="*/ 808673 w 3686283"/>
              <a:gd name="connsiteY65" fmla="*/ 3804176 h 4466486"/>
              <a:gd name="connsiteX66" fmla="*/ 759143 w 3686283"/>
              <a:gd name="connsiteY66" fmla="*/ 3469848 h 4466486"/>
              <a:gd name="connsiteX67" fmla="*/ 602933 w 3686283"/>
              <a:gd name="connsiteY67" fmla="*/ 3306018 h 4466486"/>
              <a:gd name="connsiteX68" fmla="*/ 296228 w 3686283"/>
              <a:gd name="connsiteY68" fmla="*/ 3193623 h 4466486"/>
              <a:gd name="connsiteX69" fmla="*/ 180023 w 3686283"/>
              <a:gd name="connsiteY69" fmla="*/ 3141236 h 4466486"/>
              <a:gd name="connsiteX70" fmla="*/ 73343 w 3686283"/>
              <a:gd name="connsiteY70" fmla="*/ 2839293 h 4466486"/>
              <a:gd name="connsiteX71" fmla="*/ 70485 w 3686283"/>
              <a:gd name="connsiteY71" fmla="*/ 2664033 h 4466486"/>
              <a:gd name="connsiteX72" fmla="*/ 89535 w 3686283"/>
              <a:gd name="connsiteY72" fmla="*/ 2507823 h 4466486"/>
              <a:gd name="connsiteX73" fmla="*/ 87630 w 3686283"/>
              <a:gd name="connsiteY73" fmla="*/ 2477343 h 4466486"/>
              <a:gd name="connsiteX74" fmla="*/ 65723 w 3686283"/>
              <a:gd name="connsiteY74" fmla="*/ 2304941 h 4466486"/>
              <a:gd name="connsiteX75" fmla="*/ 82868 w 3686283"/>
              <a:gd name="connsiteY75" fmla="*/ 2251601 h 4466486"/>
              <a:gd name="connsiteX76" fmla="*/ 42863 w 3686283"/>
              <a:gd name="connsiteY76" fmla="*/ 2117298 h 4466486"/>
              <a:gd name="connsiteX77" fmla="*/ 0 w 3686283"/>
              <a:gd name="connsiteY77" fmla="*/ 2055386 h 4466486"/>
              <a:gd name="connsiteX78" fmla="*/ 0 w 3686283"/>
              <a:gd name="connsiteY78" fmla="*/ 1996331 h 4466486"/>
              <a:gd name="connsiteX79" fmla="*/ 120968 w 3686283"/>
              <a:gd name="connsiteY79" fmla="*/ 1869648 h 4466486"/>
              <a:gd name="connsiteX80" fmla="*/ 242888 w 3686283"/>
              <a:gd name="connsiteY80" fmla="*/ 1732488 h 4466486"/>
              <a:gd name="connsiteX81" fmla="*/ 277178 w 3686283"/>
              <a:gd name="connsiteY81" fmla="*/ 1493411 h 4466486"/>
              <a:gd name="connsiteX82" fmla="*/ 278130 w 3686283"/>
              <a:gd name="connsiteY82" fmla="*/ 1294338 h 4466486"/>
              <a:gd name="connsiteX83" fmla="*/ 330756 w 3686283"/>
              <a:gd name="connsiteY83" fmla="*/ 1017756 h 4466486"/>
              <a:gd name="connsiteX84" fmla="*/ 345094 w 3686283"/>
              <a:gd name="connsiteY84" fmla="*/ 980044 h 4466486"/>
              <a:gd name="connsiteX85" fmla="*/ 355181 w 3686283"/>
              <a:gd name="connsiteY85" fmla="*/ 982080 h 4466486"/>
              <a:gd name="connsiteX86" fmla="*/ 565561 w 3686283"/>
              <a:gd name="connsiteY86" fmla="*/ 771700 h 4466486"/>
              <a:gd name="connsiteX87" fmla="*/ 549028 w 3686283"/>
              <a:gd name="connsiteY87" fmla="*/ 689811 h 4466486"/>
              <a:gd name="connsiteX88" fmla="*/ 505749 w 3686283"/>
              <a:gd name="connsiteY88" fmla="*/ 625619 h 4466486"/>
              <a:gd name="connsiteX89" fmla="*/ 523161 w 3686283"/>
              <a:gd name="connsiteY89" fmla="*/ 631024 h 4466486"/>
              <a:gd name="connsiteX90" fmla="*/ 565560 w 3686283"/>
              <a:gd name="connsiteY90" fmla="*/ 635298 h 4466486"/>
              <a:gd name="connsiteX91" fmla="*/ 759407 w 3686283"/>
              <a:gd name="connsiteY91" fmla="*/ 506808 h 4466486"/>
              <a:gd name="connsiteX92" fmla="*/ 766522 w 3686283"/>
              <a:gd name="connsiteY92" fmla="*/ 483889 h 4466486"/>
              <a:gd name="connsiteX93" fmla="*/ 806340 w 3686283"/>
              <a:gd name="connsiteY93" fmla="*/ 496250 h 4466486"/>
              <a:gd name="connsiteX94" fmla="*/ 867114 w 3686283"/>
              <a:gd name="connsiteY94" fmla="*/ 502376 h 4466486"/>
              <a:gd name="connsiteX95" fmla="*/ 1168668 w 3686283"/>
              <a:gd name="connsiteY95" fmla="*/ 200822 h 4466486"/>
              <a:gd name="connsiteX96" fmla="*/ 1144970 w 3686283"/>
              <a:gd name="connsiteY96" fmla="*/ 83444 h 4466486"/>
              <a:gd name="connsiteX97" fmla="*/ 1123627 w 3686283"/>
              <a:gd name="connsiteY97" fmla="*/ 44121 h 4466486"/>
              <a:gd name="connsiteX98" fmla="*/ 1144905 w 3686283"/>
              <a:gd name="connsiteY98" fmla="*/ 31323 h 4466486"/>
              <a:gd name="connsiteX99" fmla="*/ 1165860 w 3686283"/>
              <a:gd name="connsiteY99" fmla="*/ 26561 h 4466486"/>
              <a:gd name="connsiteX100" fmla="*/ 1196340 w 3686283"/>
              <a:gd name="connsiteY100" fmla="*/ 32276 h 4466486"/>
              <a:gd name="connsiteX101" fmla="*/ 1301115 w 3686283"/>
              <a:gd name="connsiteY101" fmla="*/ 5606 h 4466486"/>
              <a:gd name="connsiteX102" fmla="*/ 1280160 w 3686283"/>
              <a:gd name="connsiteY102" fmla="*/ 28466 h 4466486"/>
              <a:gd name="connsiteX103" fmla="*/ 1403033 w 3686283"/>
              <a:gd name="connsiteY103" fmla="*/ 17036 h 4466486"/>
              <a:gd name="connsiteX104" fmla="*/ 1370648 w 3686283"/>
              <a:gd name="connsiteY104" fmla="*/ 37991 h 4466486"/>
              <a:gd name="connsiteX105" fmla="*/ 1378268 w 3686283"/>
              <a:gd name="connsiteY105" fmla="*/ 42753 h 4466486"/>
              <a:gd name="connsiteX106" fmla="*/ 1401128 w 3686283"/>
              <a:gd name="connsiteY106" fmla="*/ 48468 h 4466486"/>
              <a:gd name="connsiteX107" fmla="*/ 1682115 w 3686283"/>
              <a:gd name="connsiteY107" fmla="*/ 29418 h 4466486"/>
              <a:gd name="connsiteX108" fmla="*/ 1847850 w 3686283"/>
              <a:gd name="connsiteY108" fmla="*/ 10 h 446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686283" h="4466486">
                <a:moveTo>
                  <a:pt x="2600325" y="147528"/>
                </a:moveTo>
                <a:cubicBezTo>
                  <a:pt x="2647950" y="184676"/>
                  <a:pt x="2687955" y="226586"/>
                  <a:pt x="2730818" y="275163"/>
                </a:cubicBezTo>
                <a:cubicBezTo>
                  <a:pt x="2725103" y="205631"/>
                  <a:pt x="2662238" y="146576"/>
                  <a:pt x="2600325" y="147528"/>
                </a:cubicBezTo>
                <a:close/>
                <a:moveTo>
                  <a:pt x="1847850" y="10"/>
                </a:moveTo>
                <a:cubicBezTo>
                  <a:pt x="1903095" y="-347"/>
                  <a:pt x="1958340" y="8940"/>
                  <a:pt x="2013585" y="28466"/>
                </a:cubicBezTo>
                <a:cubicBezTo>
                  <a:pt x="2102168" y="59898"/>
                  <a:pt x="2193608" y="69423"/>
                  <a:pt x="2286000" y="58946"/>
                </a:cubicBezTo>
                <a:cubicBezTo>
                  <a:pt x="2377440" y="48468"/>
                  <a:pt x="2461260" y="67518"/>
                  <a:pt x="2541270" y="109428"/>
                </a:cubicBezTo>
                <a:cubicBezTo>
                  <a:pt x="2551748" y="115143"/>
                  <a:pt x="2562225" y="119906"/>
                  <a:pt x="2574608" y="121811"/>
                </a:cubicBezTo>
                <a:cubicBezTo>
                  <a:pt x="2644140" y="127526"/>
                  <a:pt x="2706053" y="147528"/>
                  <a:pt x="2751773" y="214203"/>
                </a:cubicBezTo>
                <a:cubicBezTo>
                  <a:pt x="2732723" y="109428"/>
                  <a:pt x="2665095" y="61803"/>
                  <a:pt x="2498408" y="34181"/>
                </a:cubicBezTo>
                <a:cubicBezTo>
                  <a:pt x="2509838" y="33228"/>
                  <a:pt x="2514600" y="32276"/>
                  <a:pt x="2518410" y="32276"/>
                </a:cubicBezTo>
                <a:cubicBezTo>
                  <a:pt x="2686050" y="23703"/>
                  <a:pt x="2806065" y="129431"/>
                  <a:pt x="2828925" y="302786"/>
                </a:cubicBezTo>
                <a:cubicBezTo>
                  <a:pt x="2831783" y="325646"/>
                  <a:pt x="2834640" y="348506"/>
                  <a:pt x="2837498" y="374223"/>
                </a:cubicBezTo>
                <a:cubicBezTo>
                  <a:pt x="2922270" y="277068"/>
                  <a:pt x="3033713" y="245636"/>
                  <a:pt x="3133725" y="293261"/>
                </a:cubicBezTo>
                <a:cubicBezTo>
                  <a:pt x="3108008" y="293261"/>
                  <a:pt x="3088958" y="293261"/>
                  <a:pt x="3069908" y="293261"/>
                </a:cubicBezTo>
                <a:cubicBezTo>
                  <a:pt x="3036570" y="293261"/>
                  <a:pt x="3004185" y="297071"/>
                  <a:pt x="2973705" y="308501"/>
                </a:cubicBezTo>
                <a:cubicBezTo>
                  <a:pt x="2945130" y="319931"/>
                  <a:pt x="2922270" y="338028"/>
                  <a:pt x="2908935" y="366603"/>
                </a:cubicBezTo>
                <a:cubicBezTo>
                  <a:pt x="2901315" y="382796"/>
                  <a:pt x="2905125" y="392321"/>
                  <a:pt x="2924175" y="396131"/>
                </a:cubicBezTo>
                <a:cubicBezTo>
                  <a:pt x="2941320" y="398988"/>
                  <a:pt x="2956560" y="397083"/>
                  <a:pt x="2972753" y="388511"/>
                </a:cubicBezTo>
                <a:cubicBezTo>
                  <a:pt x="3023235" y="360888"/>
                  <a:pt x="3077528" y="357078"/>
                  <a:pt x="3132773" y="368508"/>
                </a:cubicBezTo>
                <a:cubicBezTo>
                  <a:pt x="3086100" y="373271"/>
                  <a:pt x="3039428" y="375176"/>
                  <a:pt x="2998470" y="405656"/>
                </a:cubicBezTo>
                <a:cubicBezTo>
                  <a:pt x="3026093" y="408513"/>
                  <a:pt x="3052763" y="407561"/>
                  <a:pt x="3079433" y="414228"/>
                </a:cubicBezTo>
                <a:cubicBezTo>
                  <a:pt x="3105150" y="419943"/>
                  <a:pt x="3131820" y="426611"/>
                  <a:pt x="3160395" y="445661"/>
                </a:cubicBezTo>
                <a:cubicBezTo>
                  <a:pt x="3129915" y="441851"/>
                  <a:pt x="3108008" y="428516"/>
                  <a:pt x="3083243" y="435183"/>
                </a:cubicBezTo>
                <a:cubicBezTo>
                  <a:pt x="3128010" y="446613"/>
                  <a:pt x="3171825" y="458996"/>
                  <a:pt x="3215640" y="491381"/>
                </a:cubicBezTo>
                <a:cubicBezTo>
                  <a:pt x="3190875" y="488523"/>
                  <a:pt x="3176588" y="474236"/>
                  <a:pt x="3157538" y="476141"/>
                </a:cubicBezTo>
                <a:cubicBezTo>
                  <a:pt x="3159443" y="486618"/>
                  <a:pt x="3168015" y="489476"/>
                  <a:pt x="3173730" y="494238"/>
                </a:cubicBezTo>
                <a:cubicBezTo>
                  <a:pt x="3238500" y="545673"/>
                  <a:pt x="3286125" y="610443"/>
                  <a:pt x="3308033" y="689501"/>
                </a:cubicBezTo>
                <a:cubicBezTo>
                  <a:pt x="3324225" y="748556"/>
                  <a:pt x="3350895" y="796181"/>
                  <a:pt x="3393758" y="842853"/>
                </a:cubicBezTo>
                <a:cubicBezTo>
                  <a:pt x="3493770" y="953343"/>
                  <a:pt x="3506153" y="1087646"/>
                  <a:pt x="3467100" y="1227663"/>
                </a:cubicBezTo>
                <a:cubicBezTo>
                  <a:pt x="3458528" y="1258143"/>
                  <a:pt x="3463290" y="1279098"/>
                  <a:pt x="3483293" y="1302911"/>
                </a:cubicBezTo>
                <a:cubicBezTo>
                  <a:pt x="3549015" y="1381968"/>
                  <a:pt x="3601403" y="1465788"/>
                  <a:pt x="3605213" y="1573421"/>
                </a:cubicBezTo>
                <a:cubicBezTo>
                  <a:pt x="3608070" y="1660098"/>
                  <a:pt x="3608070" y="1745823"/>
                  <a:pt x="3558540" y="1822976"/>
                </a:cubicBezTo>
                <a:cubicBezTo>
                  <a:pt x="3539490" y="1852503"/>
                  <a:pt x="3529965" y="1885841"/>
                  <a:pt x="3527108" y="1921083"/>
                </a:cubicBezTo>
                <a:cubicBezTo>
                  <a:pt x="3524250" y="1953468"/>
                  <a:pt x="3530918" y="1982043"/>
                  <a:pt x="3553778" y="2005856"/>
                </a:cubicBezTo>
                <a:cubicBezTo>
                  <a:pt x="3572828" y="2024906"/>
                  <a:pt x="3595688" y="2030621"/>
                  <a:pt x="3622358" y="2024906"/>
                </a:cubicBezTo>
                <a:cubicBezTo>
                  <a:pt x="3649028" y="2019191"/>
                  <a:pt x="3662363" y="2001093"/>
                  <a:pt x="3668078" y="1975376"/>
                </a:cubicBezTo>
                <a:cubicBezTo>
                  <a:pt x="3669983" y="1965851"/>
                  <a:pt x="3671888" y="1956326"/>
                  <a:pt x="3673793" y="1944896"/>
                </a:cubicBezTo>
                <a:cubicBezTo>
                  <a:pt x="3698558" y="1998236"/>
                  <a:pt x="3686175" y="2063958"/>
                  <a:pt x="3639503" y="2080151"/>
                </a:cubicBezTo>
                <a:cubicBezTo>
                  <a:pt x="3592830" y="2096343"/>
                  <a:pt x="3582353" y="2117298"/>
                  <a:pt x="3585210" y="2164923"/>
                </a:cubicBezTo>
                <a:cubicBezTo>
                  <a:pt x="3588068" y="2226836"/>
                  <a:pt x="3544253" y="2273508"/>
                  <a:pt x="3498533" y="2310656"/>
                </a:cubicBezTo>
                <a:cubicBezTo>
                  <a:pt x="3466148" y="2337326"/>
                  <a:pt x="3451860" y="2368758"/>
                  <a:pt x="3452813" y="2408764"/>
                </a:cubicBezTo>
                <a:cubicBezTo>
                  <a:pt x="3452813" y="2425908"/>
                  <a:pt x="3455670" y="2442101"/>
                  <a:pt x="3448050" y="2458293"/>
                </a:cubicBezTo>
                <a:cubicBezTo>
                  <a:pt x="3397568" y="2577356"/>
                  <a:pt x="3317558" y="2657366"/>
                  <a:pt x="3183255" y="2671654"/>
                </a:cubicBezTo>
                <a:cubicBezTo>
                  <a:pt x="3115628" y="2678321"/>
                  <a:pt x="3066098" y="2735471"/>
                  <a:pt x="3066098" y="2803098"/>
                </a:cubicBezTo>
                <a:cubicBezTo>
                  <a:pt x="3066098" y="2828816"/>
                  <a:pt x="3067050" y="2854533"/>
                  <a:pt x="3066098" y="2880251"/>
                </a:cubicBezTo>
                <a:cubicBezTo>
                  <a:pt x="3064193" y="2925971"/>
                  <a:pt x="3056573" y="2970739"/>
                  <a:pt x="3031808" y="3010743"/>
                </a:cubicBezTo>
                <a:cubicBezTo>
                  <a:pt x="3012758" y="3042176"/>
                  <a:pt x="2987993" y="3064083"/>
                  <a:pt x="2946083" y="3070751"/>
                </a:cubicBezTo>
                <a:cubicBezTo>
                  <a:pt x="3017520" y="2962166"/>
                  <a:pt x="3022283" y="2946926"/>
                  <a:pt x="2998470" y="2908826"/>
                </a:cubicBezTo>
                <a:cubicBezTo>
                  <a:pt x="3002280" y="3000266"/>
                  <a:pt x="2945130" y="3079323"/>
                  <a:pt x="2875598" y="3078371"/>
                </a:cubicBezTo>
                <a:cubicBezTo>
                  <a:pt x="2962275" y="3022173"/>
                  <a:pt x="2990850" y="2963118"/>
                  <a:pt x="2957513" y="2907873"/>
                </a:cubicBezTo>
                <a:cubicBezTo>
                  <a:pt x="2949893" y="2994551"/>
                  <a:pt x="2906078" y="3051701"/>
                  <a:pt x="2829878" y="3063131"/>
                </a:cubicBezTo>
                <a:cubicBezTo>
                  <a:pt x="2885123" y="3033604"/>
                  <a:pt x="2924175" y="3001218"/>
                  <a:pt x="2926080" y="2949783"/>
                </a:cubicBezTo>
                <a:cubicBezTo>
                  <a:pt x="2889885" y="2981216"/>
                  <a:pt x="2850833" y="3014554"/>
                  <a:pt x="2812733" y="3049796"/>
                </a:cubicBezTo>
                <a:cubicBezTo>
                  <a:pt x="2730818" y="3125996"/>
                  <a:pt x="2642235" y="3190766"/>
                  <a:pt x="2533650" y="3226008"/>
                </a:cubicBezTo>
                <a:cubicBezTo>
                  <a:pt x="2469833" y="3246011"/>
                  <a:pt x="2405063" y="3258393"/>
                  <a:pt x="2338388" y="3264108"/>
                </a:cubicBezTo>
                <a:cubicBezTo>
                  <a:pt x="2262188" y="3270776"/>
                  <a:pt x="2216468" y="3321258"/>
                  <a:pt x="2214563" y="3397458"/>
                </a:cubicBezTo>
                <a:cubicBezTo>
                  <a:pt x="2214563" y="3415556"/>
                  <a:pt x="2213610" y="3433654"/>
                  <a:pt x="2216468" y="3450798"/>
                </a:cubicBezTo>
                <a:cubicBezTo>
                  <a:pt x="2251710" y="3634631"/>
                  <a:pt x="2308860" y="3811796"/>
                  <a:pt x="2396490" y="3977531"/>
                </a:cubicBezTo>
                <a:cubicBezTo>
                  <a:pt x="2452688" y="4084211"/>
                  <a:pt x="2516505" y="4187081"/>
                  <a:pt x="2577465" y="4291856"/>
                </a:cubicBezTo>
                <a:cubicBezTo>
                  <a:pt x="2599373" y="4329956"/>
                  <a:pt x="2598420" y="4330909"/>
                  <a:pt x="2556510" y="4342339"/>
                </a:cubicBezTo>
                <a:cubicBezTo>
                  <a:pt x="2265045" y="4418539"/>
                  <a:pt x="1966913" y="4454734"/>
                  <a:pt x="1666875" y="4464259"/>
                </a:cubicBezTo>
                <a:cubicBezTo>
                  <a:pt x="1540193" y="4468068"/>
                  <a:pt x="1413510" y="4467116"/>
                  <a:pt x="1286828" y="4460449"/>
                </a:cubicBezTo>
                <a:cubicBezTo>
                  <a:pt x="1104900" y="4449971"/>
                  <a:pt x="923925" y="4429016"/>
                  <a:pt x="743903" y="4396631"/>
                </a:cubicBezTo>
                <a:cubicBezTo>
                  <a:pt x="717233" y="4391868"/>
                  <a:pt x="709613" y="4382343"/>
                  <a:pt x="716280" y="4354721"/>
                </a:cubicBezTo>
                <a:cubicBezTo>
                  <a:pt x="762000" y="4173746"/>
                  <a:pt x="795338" y="3990866"/>
                  <a:pt x="808673" y="3804176"/>
                </a:cubicBezTo>
                <a:cubicBezTo>
                  <a:pt x="816293" y="3688923"/>
                  <a:pt x="805815" y="3576529"/>
                  <a:pt x="759143" y="3469848"/>
                </a:cubicBezTo>
                <a:cubicBezTo>
                  <a:pt x="726758" y="3397458"/>
                  <a:pt x="679133" y="3335546"/>
                  <a:pt x="602933" y="3306018"/>
                </a:cubicBezTo>
                <a:cubicBezTo>
                  <a:pt x="501968" y="3266014"/>
                  <a:pt x="401003" y="3225056"/>
                  <a:pt x="296228" y="3193623"/>
                </a:cubicBezTo>
                <a:cubicBezTo>
                  <a:pt x="255270" y="3181241"/>
                  <a:pt x="216218" y="3164096"/>
                  <a:pt x="180023" y="3141236"/>
                </a:cubicBezTo>
                <a:cubicBezTo>
                  <a:pt x="65723" y="3068846"/>
                  <a:pt x="29528" y="2966929"/>
                  <a:pt x="73343" y="2839293"/>
                </a:cubicBezTo>
                <a:cubicBezTo>
                  <a:pt x="93345" y="2780239"/>
                  <a:pt x="99060" y="2724041"/>
                  <a:pt x="70485" y="2664033"/>
                </a:cubicBezTo>
                <a:cubicBezTo>
                  <a:pt x="44768" y="2610693"/>
                  <a:pt x="49530" y="2555448"/>
                  <a:pt x="89535" y="2507823"/>
                </a:cubicBezTo>
                <a:cubicBezTo>
                  <a:pt x="100013" y="2495441"/>
                  <a:pt x="96203" y="2487821"/>
                  <a:pt x="87630" y="2477343"/>
                </a:cubicBezTo>
                <a:cubicBezTo>
                  <a:pt x="44768" y="2424956"/>
                  <a:pt x="39053" y="2366853"/>
                  <a:pt x="65723" y="2304941"/>
                </a:cubicBezTo>
                <a:cubicBezTo>
                  <a:pt x="73343" y="2287796"/>
                  <a:pt x="79058" y="2269698"/>
                  <a:pt x="82868" y="2251601"/>
                </a:cubicBezTo>
                <a:cubicBezTo>
                  <a:pt x="93345" y="2200166"/>
                  <a:pt x="89535" y="2153494"/>
                  <a:pt x="42863" y="2117298"/>
                </a:cubicBezTo>
                <a:cubicBezTo>
                  <a:pt x="22860" y="2104916"/>
                  <a:pt x="11430" y="2080151"/>
                  <a:pt x="0" y="2055386"/>
                </a:cubicBezTo>
                <a:cubicBezTo>
                  <a:pt x="0" y="2035383"/>
                  <a:pt x="0" y="2015381"/>
                  <a:pt x="0" y="1996331"/>
                </a:cubicBezTo>
                <a:cubicBezTo>
                  <a:pt x="26670" y="1941086"/>
                  <a:pt x="67628" y="1899176"/>
                  <a:pt x="120968" y="1869648"/>
                </a:cubicBezTo>
                <a:cubicBezTo>
                  <a:pt x="178118" y="1838216"/>
                  <a:pt x="217170" y="1791543"/>
                  <a:pt x="242888" y="1732488"/>
                </a:cubicBezTo>
                <a:cubicBezTo>
                  <a:pt x="276225" y="1656288"/>
                  <a:pt x="282893" y="1575326"/>
                  <a:pt x="277178" y="1493411"/>
                </a:cubicBezTo>
                <a:cubicBezTo>
                  <a:pt x="272415" y="1426736"/>
                  <a:pt x="272415" y="1361013"/>
                  <a:pt x="278130" y="1294338"/>
                </a:cubicBezTo>
                <a:cubicBezTo>
                  <a:pt x="286227" y="1199088"/>
                  <a:pt x="303134" y="1106696"/>
                  <a:pt x="330756" y="1017756"/>
                </a:cubicBezTo>
                <a:lnTo>
                  <a:pt x="345094" y="980044"/>
                </a:lnTo>
                <a:lnTo>
                  <a:pt x="355181" y="982080"/>
                </a:lnTo>
                <a:cubicBezTo>
                  <a:pt x="471371" y="982080"/>
                  <a:pt x="565561" y="887890"/>
                  <a:pt x="565561" y="771700"/>
                </a:cubicBezTo>
                <a:cubicBezTo>
                  <a:pt x="565561" y="742653"/>
                  <a:pt x="559674" y="714980"/>
                  <a:pt x="549028" y="689811"/>
                </a:cubicBezTo>
                <a:lnTo>
                  <a:pt x="505749" y="625619"/>
                </a:lnTo>
                <a:lnTo>
                  <a:pt x="523161" y="631024"/>
                </a:lnTo>
                <a:cubicBezTo>
                  <a:pt x="536856" y="633826"/>
                  <a:pt x="551036" y="635298"/>
                  <a:pt x="565560" y="635298"/>
                </a:cubicBezTo>
                <a:cubicBezTo>
                  <a:pt x="652703" y="635298"/>
                  <a:pt x="727470" y="582316"/>
                  <a:pt x="759407" y="506808"/>
                </a:cubicBezTo>
                <a:lnTo>
                  <a:pt x="766522" y="483889"/>
                </a:lnTo>
                <a:lnTo>
                  <a:pt x="806340" y="496250"/>
                </a:lnTo>
                <a:cubicBezTo>
                  <a:pt x="825971" y="500267"/>
                  <a:pt x="846296" y="502376"/>
                  <a:pt x="867114" y="502376"/>
                </a:cubicBezTo>
                <a:cubicBezTo>
                  <a:pt x="1033658" y="502376"/>
                  <a:pt x="1168668" y="367366"/>
                  <a:pt x="1168668" y="200822"/>
                </a:cubicBezTo>
                <a:cubicBezTo>
                  <a:pt x="1168668" y="159186"/>
                  <a:pt x="1160230" y="119521"/>
                  <a:pt x="1144970" y="83444"/>
                </a:cubicBezTo>
                <a:lnTo>
                  <a:pt x="1123627" y="44121"/>
                </a:lnTo>
                <a:lnTo>
                  <a:pt x="1144905" y="31323"/>
                </a:lnTo>
                <a:cubicBezTo>
                  <a:pt x="1151573" y="28466"/>
                  <a:pt x="1163955" y="20846"/>
                  <a:pt x="1165860" y="26561"/>
                </a:cubicBezTo>
                <a:cubicBezTo>
                  <a:pt x="1173480" y="47516"/>
                  <a:pt x="1186815" y="34181"/>
                  <a:pt x="1196340" y="32276"/>
                </a:cubicBezTo>
                <a:cubicBezTo>
                  <a:pt x="1230630" y="25608"/>
                  <a:pt x="1263015" y="7511"/>
                  <a:pt x="1301115" y="5606"/>
                </a:cubicBezTo>
                <a:cubicBezTo>
                  <a:pt x="1297305" y="17036"/>
                  <a:pt x="1281113" y="14178"/>
                  <a:pt x="1280160" y="28466"/>
                </a:cubicBezTo>
                <a:cubicBezTo>
                  <a:pt x="1322070" y="37038"/>
                  <a:pt x="1360170" y="13226"/>
                  <a:pt x="1403033" y="17036"/>
                </a:cubicBezTo>
                <a:cubicBezTo>
                  <a:pt x="1394460" y="30371"/>
                  <a:pt x="1376363" y="24656"/>
                  <a:pt x="1370648" y="37991"/>
                </a:cubicBezTo>
                <a:cubicBezTo>
                  <a:pt x="1373505" y="39896"/>
                  <a:pt x="1375410" y="41801"/>
                  <a:pt x="1378268" y="42753"/>
                </a:cubicBezTo>
                <a:cubicBezTo>
                  <a:pt x="1385888" y="44658"/>
                  <a:pt x="1393508" y="46563"/>
                  <a:pt x="1401128" y="48468"/>
                </a:cubicBezTo>
                <a:cubicBezTo>
                  <a:pt x="1496378" y="69423"/>
                  <a:pt x="1589723" y="61803"/>
                  <a:pt x="1682115" y="29418"/>
                </a:cubicBezTo>
                <a:cubicBezTo>
                  <a:pt x="1737360" y="10368"/>
                  <a:pt x="1792605" y="367"/>
                  <a:pt x="1847850" y="10"/>
                </a:cubicBezTo>
                <a:close/>
              </a:path>
            </a:pathLst>
          </a:custGeom>
          <a:solidFill>
            <a:schemeClr val="accent2"/>
          </a:solidFill>
          <a:ln w="9525" cap="flat">
            <a:noFill/>
            <a:prstDash val="solid"/>
            <a:miter/>
          </a:ln>
        </p:spPr>
        <p:txBody>
          <a:bodyPr rtlCol="0" anchor="ctr"/>
          <a:lstStyle/>
          <a:p>
            <a:endParaRPr lang="en-US">
              <a:solidFill>
                <a:prstClr val="black"/>
              </a:solidFill>
            </a:endParaRPr>
          </a:p>
        </p:txBody>
      </p:sp>
      <p:grpSp>
        <p:nvGrpSpPr>
          <p:cNvPr id="25" name="Group 3">
            <a:extLst>
              <a:ext uri="{FF2B5EF4-FFF2-40B4-BE49-F238E27FC236}">
                <a16:creationId xmlns:a16="http://schemas.microsoft.com/office/drawing/2014/main" id="{B879DBAE-11A7-4ACF-A087-F2FF2D75E9FC}"/>
              </a:ext>
            </a:extLst>
          </p:cNvPr>
          <p:cNvGrpSpPr/>
          <p:nvPr userDrawn="1"/>
        </p:nvGrpSpPr>
        <p:grpSpPr>
          <a:xfrm flipH="1">
            <a:off x="7552919" y="1082951"/>
            <a:ext cx="1359101" cy="1355808"/>
            <a:chOff x="2659596" y="1543234"/>
            <a:chExt cx="1135890" cy="1133138"/>
          </a:xfrm>
          <a:solidFill>
            <a:schemeClr val="accent2">
              <a:alpha val="40000"/>
            </a:schemeClr>
          </a:solidFill>
        </p:grpSpPr>
        <p:sp>
          <p:nvSpPr>
            <p:cNvPr id="31" name="Oval 6">
              <a:extLst>
                <a:ext uri="{FF2B5EF4-FFF2-40B4-BE49-F238E27FC236}">
                  <a16:creationId xmlns:a16="http://schemas.microsoft.com/office/drawing/2014/main" id="{08F34E14-41EE-4570-9003-E4CDAAE3E84E}"/>
                </a:ext>
              </a:extLst>
            </p:cNvPr>
            <p:cNvSpPr/>
            <p:nvPr userDrawn="1"/>
          </p:nvSpPr>
          <p:spPr>
            <a:xfrm>
              <a:off x="2659596" y="1806964"/>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2" name="Oval 7">
              <a:extLst>
                <a:ext uri="{FF2B5EF4-FFF2-40B4-BE49-F238E27FC236}">
                  <a16:creationId xmlns:a16="http://schemas.microsoft.com/office/drawing/2014/main" id="{5D5066E1-C612-4E74-81DB-D558B0BFCAF1}"/>
                </a:ext>
              </a:extLst>
            </p:cNvPr>
            <p:cNvSpPr/>
            <p:nvPr userDrawn="1"/>
          </p:nvSpPr>
          <p:spPr>
            <a:xfrm>
              <a:off x="3115668" y="2324716"/>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3" name="Oval 8">
              <a:extLst>
                <a:ext uri="{FF2B5EF4-FFF2-40B4-BE49-F238E27FC236}">
                  <a16:creationId xmlns:a16="http://schemas.microsoft.com/office/drawing/2014/main" id="{3A9D439C-5778-4B53-B216-277C15AC7EBC}"/>
                </a:ext>
              </a:extLst>
            </p:cNvPr>
            <p:cNvSpPr/>
            <p:nvPr userDrawn="1"/>
          </p:nvSpPr>
          <p:spPr>
            <a:xfrm>
              <a:off x="2911624" y="2049884"/>
              <a:ext cx="351656" cy="351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4" name="Oval 10">
              <a:extLst>
                <a:ext uri="{FF2B5EF4-FFF2-40B4-BE49-F238E27FC236}">
                  <a16:creationId xmlns:a16="http://schemas.microsoft.com/office/drawing/2014/main" id="{6AA97C1C-AAFE-425B-A3F2-D437C55366FE}"/>
                </a:ext>
              </a:extLst>
            </p:cNvPr>
            <p:cNvSpPr/>
            <p:nvPr userDrawn="1"/>
          </p:nvSpPr>
          <p:spPr>
            <a:xfrm>
              <a:off x="3319116" y="2042298"/>
              <a:ext cx="296416" cy="2964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5" name="Oval 11">
              <a:extLst>
                <a:ext uri="{FF2B5EF4-FFF2-40B4-BE49-F238E27FC236}">
                  <a16:creationId xmlns:a16="http://schemas.microsoft.com/office/drawing/2014/main" id="{DF9C29D3-0AAE-47C3-BF2F-995D60A22769}"/>
                </a:ext>
              </a:extLst>
            </p:cNvPr>
            <p:cNvSpPr/>
            <p:nvPr userDrawn="1"/>
          </p:nvSpPr>
          <p:spPr>
            <a:xfrm>
              <a:off x="3195562" y="1851902"/>
              <a:ext cx="204044" cy="204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6" name="Oval 12">
              <a:extLst>
                <a:ext uri="{FF2B5EF4-FFF2-40B4-BE49-F238E27FC236}">
                  <a16:creationId xmlns:a16="http://schemas.microsoft.com/office/drawing/2014/main" id="{5B3F67AE-299B-4078-896E-F7C4912FDF77}"/>
                </a:ext>
              </a:extLst>
            </p:cNvPr>
            <p:cNvSpPr/>
            <p:nvPr userDrawn="1"/>
          </p:nvSpPr>
          <p:spPr>
            <a:xfrm>
              <a:off x="3507798" y="1889875"/>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7" name="Oval 13">
              <a:extLst>
                <a:ext uri="{FF2B5EF4-FFF2-40B4-BE49-F238E27FC236}">
                  <a16:creationId xmlns:a16="http://schemas.microsoft.com/office/drawing/2014/main" id="{CC6A2D6A-AA30-48D4-B438-3CD2E1C62D10}"/>
                </a:ext>
              </a:extLst>
            </p:cNvPr>
            <p:cNvSpPr/>
            <p:nvPr userDrawn="1"/>
          </p:nvSpPr>
          <p:spPr>
            <a:xfrm>
              <a:off x="3330270" y="1543234"/>
              <a:ext cx="263730" cy="2637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8" name="Oval 14">
              <a:extLst>
                <a:ext uri="{FF2B5EF4-FFF2-40B4-BE49-F238E27FC236}">
                  <a16:creationId xmlns:a16="http://schemas.microsoft.com/office/drawing/2014/main" id="{3FEFFB24-6C78-41E8-8E91-571FB4C879EE}"/>
                </a:ext>
              </a:extLst>
            </p:cNvPr>
            <p:cNvSpPr/>
            <p:nvPr userDrawn="1"/>
          </p:nvSpPr>
          <p:spPr>
            <a:xfrm>
              <a:off x="3517387" y="1545450"/>
              <a:ext cx="153226" cy="1532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39" name="Oval 15">
              <a:extLst>
                <a:ext uri="{FF2B5EF4-FFF2-40B4-BE49-F238E27FC236}">
                  <a16:creationId xmlns:a16="http://schemas.microsoft.com/office/drawing/2014/main" id="{3FE70E65-3D74-4DE9-9926-27BA2FE61E45}"/>
                </a:ext>
              </a:extLst>
            </p:cNvPr>
            <p:cNvSpPr/>
            <p:nvPr userDrawn="1"/>
          </p:nvSpPr>
          <p:spPr>
            <a:xfrm>
              <a:off x="3731437" y="1843075"/>
              <a:ext cx="64049" cy="640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40" name="Oval 16">
              <a:extLst>
                <a:ext uri="{FF2B5EF4-FFF2-40B4-BE49-F238E27FC236}">
                  <a16:creationId xmlns:a16="http://schemas.microsoft.com/office/drawing/2014/main" id="{D23BAE25-C589-4F0F-A671-6324036647AB}"/>
                </a:ext>
              </a:extLst>
            </p:cNvPr>
            <p:cNvSpPr/>
            <p:nvPr userDrawn="1"/>
          </p:nvSpPr>
          <p:spPr>
            <a:xfrm>
              <a:off x="2680891" y="1816108"/>
              <a:ext cx="128098" cy="128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sp>
        <p:nvSpPr>
          <p:cNvPr id="43" name="Rectangle 42"/>
          <p:cNvSpPr/>
          <p:nvPr userDrawn="1"/>
        </p:nvSpPr>
        <p:spPr>
          <a:xfrm>
            <a:off x="1" y="0"/>
            <a:ext cx="124234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28" name="Straight Connector 27"/>
          <p:cNvCxnSpPr/>
          <p:nvPr userDrawn="1"/>
        </p:nvCxnSpPr>
        <p:spPr>
          <a:xfrm>
            <a:off x="1308208" y="0"/>
            <a:ext cx="0" cy="6858000"/>
          </a:xfrm>
          <a:prstGeom prst="line">
            <a:avLst/>
          </a:prstGeom>
          <a:ln w="63500">
            <a:solidFill>
              <a:srgbClr val="57687C"/>
            </a:solidFill>
          </a:ln>
        </p:spPr>
        <p:style>
          <a:lnRef idx="1">
            <a:schemeClr val="accent1"/>
          </a:lnRef>
          <a:fillRef idx="0">
            <a:schemeClr val="accent1"/>
          </a:fillRef>
          <a:effectRef idx="0">
            <a:schemeClr val="accent1"/>
          </a:effectRef>
          <a:fontRef idx="minor">
            <a:schemeClr val="tx1"/>
          </a:fontRef>
        </p:style>
      </p:cxnSp>
      <p:sp>
        <p:nvSpPr>
          <p:cNvPr id="22" name="Text Placeholder 9">
            <a:extLst>
              <a:ext uri="{FF2B5EF4-FFF2-40B4-BE49-F238E27FC236}">
                <a16:creationId xmlns:a16="http://schemas.microsoft.com/office/drawing/2014/main" id="{E360EA22-67A8-42B7-B644-8A449E16C0A6}"/>
              </a:ext>
            </a:extLst>
          </p:cNvPr>
          <p:cNvSpPr>
            <a:spLocks noGrp="1"/>
          </p:cNvSpPr>
          <p:nvPr>
            <p:ph type="body" sz="quarter" idx="15" hasCustomPrompt="1"/>
          </p:nvPr>
        </p:nvSpPr>
        <p:spPr>
          <a:xfrm>
            <a:off x="2005084" y="339509"/>
            <a:ext cx="688145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7" name="Trapezoid 24">
            <a:extLst>
              <a:ext uri="{FF2B5EF4-FFF2-40B4-BE49-F238E27FC236}">
                <a16:creationId xmlns:a16="http://schemas.microsoft.com/office/drawing/2014/main" id="{E339873D-CAAF-4E94-956E-BB6F5DFD9105}"/>
              </a:ext>
            </a:extLst>
          </p:cNvPr>
          <p:cNvSpPr>
            <a:spLocks noChangeAspect="1"/>
          </p:cNvSpPr>
          <p:nvPr userDrawn="1"/>
        </p:nvSpPr>
        <p:spPr>
          <a:xfrm rot="8369018">
            <a:off x="8701080" y="2510678"/>
            <a:ext cx="651757" cy="657965"/>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48" name="Oval 21">
            <a:extLst>
              <a:ext uri="{FF2B5EF4-FFF2-40B4-BE49-F238E27FC236}">
                <a16:creationId xmlns:a16="http://schemas.microsoft.com/office/drawing/2014/main" id="{C87F3836-E21F-44AB-83F0-999DA3F367E3}"/>
              </a:ext>
            </a:extLst>
          </p:cNvPr>
          <p:cNvSpPr>
            <a:spLocks noChangeAspect="1"/>
          </p:cNvSpPr>
          <p:nvPr userDrawn="1"/>
        </p:nvSpPr>
        <p:spPr>
          <a:xfrm>
            <a:off x="9708408" y="2901039"/>
            <a:ext cx="675275" cy="59183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49" name="Rectangle 5">
            <a:extLst>
              <a:ext uri="{FF2B5EF4-FFF2-40B4-BE49-F238E27FC236}">
                <a16:creationId xmlns:a16="http://schemas.microsoft.com/office/drawing/2014/main" id="{4B555ABA-AEB4-4F13-AAC1-EE4F76B7089E}"/>
              </a:ext>
            </a:extLst>
          </p:cNvPr>
          <p:cNvSpPr>
            <a:spLocks noChangeAspect="1"/>
          </p:cNvSpPr>
          <p:nvPr userDrawn="1"/>
        </p:nvSpPr>
        <p:spPr>
          <a:xfrm>
            <a:off x="10351614" y="2300788"/>
            <a:ext cx="489440" cy="48907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black"/>
              </a:solidFill>
            </a:endParaRPr>
          </a:p>
        </p:txBody>
      </p:sp>
      <p:sp>
        <p:nvSpPr>
          <p:cNvPr id="50" name="Freeform: Shape 49">
            <a:extLst>
              <a:ext uri="{FF2B5EF4-FFF2-40B4-BE49-F238E27FC236}">
                <a16:creationId xmlns:a16="http://schemas.microsoft.com/office/drawing/2014/main" id="{A9F6F473-5CB6-426B-B9DE-611B4B6EE1DB}"/>
              </a:ext>
            </a:extLst>
          </p:cNvPr>
          <p:cNvSpPr/>
          <p:nvPr userDrawn="1"/>
        </p:nvSpPr>
        <p:spPr>
          <a:xfrm rot="5400000">
            <a:off x="10385291" y="3603707"/>
            <a:ext cx="455427" cy="456099"/>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51" name="Frame 1">
            <a:extLst>
              <a:ext uri="{FF2B5EF4-FFF2-40B4-BE49-F238E27FC236}">
                <a16:creationId xmlns:a16="http://schemas.microsoft.com/office/drawing/2014/main" id="{1EA4BFBA-7B1D-4020-A243-8505AEA8FCD8}"/>
              </a:ext>
            </a:extLst>
          </p:cNvPr>
          <p:cNvSpPr/>
          <p:nvPr userDrawn="1"/>
        </p:nvSpPr>
        <p:spPr>
          <a:xfrm>
            <a:off x="9493570" y="1878930"/>
            <a:ext cx="474352" cy="640910"/>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black"/>
              </a:solidFill>
            </a:endParaRPr>
          </a:p>
        </p:txBody>
      </p:sp>
    </p:spTree>
    <p:extLst>
      <p:ext uri="{BB962C8B-B14F-4D97-AF65-F5344CB8AC3E}">
        <p14:creationId xmlns:p14="http://schemas.microsoft.com/office/powerpoint/2010/main" val="2938846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IMAGE AND CONTENTS LAYOUT_02">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2A63685B-5063-4C41-9D58-B233215F828A}"/>
              </a:ext>
            </a:extLst>
          </p:cNvPr>
          <p:cNvGrpSpPr/>
          <p:nvPr userDrawn="1"/>
        </p:nvGrpSpPr>
        <p:grpSpPr>
          <a:xfrm>
            <a:off x="8914194" y="1702663"/>
            <a:ext cx="2307768" cy="2309828"/>
            <a:chOff x="8582298" y="2310847"/>
            <a:chExt cx="2026966" cy="2028775"/>
          </a:xfrm>
        </p:grpSpPr>
        <p:sp>
          <p:nvSpPr>
            <p:cNvPr id="10" name="Oval 9"/>
            <p:cNvSpPr/>
            <p:nvPr/>
          </p:nvSpPr>
          <p:spPr>
            <a:xfrm>
              <a:off x="8582298" y="2310847"/>
              <a:ext cx="2026966" cy="202877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p:cNvSpPr/>
            <p:nvPr/>
          </p:nvSpPr>
          <p:spPr>
            <a:xfrm>
              <a:off x="10287809" y="2607228"/>
              <a:ext cx="205017" cy="20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 name="그룹 4">
            <a:extLst>
              <a:ext uri="{FF2B5EF4-FFF2-40B4-BE49-F238E27FC236}">
                <a16:creationId xmlns:a16="http://schemas.microsoft.com/office/drawing/2014/main" id="{C14116F5-393E-4744-A622-A82EEA785FE3}"/>
              </a:ext>
            </a:extLst>
          </p:cNvPr>
          <p:cNvGrpSpPr/>
          <p:nvPr userDrawn="1"/>
        </p:nvGrpSpPr>
        <p:grpSpPr>
          <a:xfrm>
            <a:off x="925989" y="1702663"/>
            <a:ext cx="2307768" cy="2309828"/>
            <a:chOff x="853440" y="2310847"/>
            <a:chExt cx="2026966" cy="2028775"/>
          </a:xfrm>
        </p:grpSpPr>
        <p:sp>
          <p:nvSpPr>
            <p:cNvPr id="14" name="Oval 13"/>
            <p:cNvSpPr/>
            <p:nvPr/>
          </p:nvSpPr>
          <p:spPr>
            <a:xfrm>
              <a:off x="853440" y="2310847"/>
              <a:ext cx="2026966" cy="2028775"/>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p:cNvSpPr/>
            <p:nvPr/>
          </p:nvSpPr>
          <p:spPr>
            <a:xfrm>
              <a:off x="2558951" y="2607228"/>
              <a:ext cx="205017" cy="205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그룹 3">
            <a:extLst>
              <a:ext uri="{FF2B5EF4-FFF2-40B4-BE49-F238E27FC236}">
                <a16:creationId xmlns:a16="http://schemas.microsoft.com/office/drawing/2014/main" id="{06FEAAE9-970B-4450-A325-434A1A5C7E5D}"/>
              </a:ext>
            </a:extLst>
          </p:cNvPr>
          <p:cNvGrpSpPr/>
          <p:nvPr userDrawn="1"/>
        </p:nvGrpSpPr>
        <p:grpSpPr>
          <a:xfrm>
            <a:off x="4920091" y="1702663"/>
            <a:ext cx="2307768" cy="2309828"/>
            <a:chOff x="4717869" y="2310847"/>
            <a:chExt cx="2026966" cy="2028775"/>
          </a:xfrm>
        </p:grpSpPr>
        <p:sp>
          <p:nvSpPr>
            <p:cNvPr id="17" name="Oval 16"/>
            <p:cNvSpPr/>
            <p:nvPr/>
          </p:nvSpPr>
          <p:spPr>
            <a:xfrm>
              <a:off x="4717869" y="2310847"/>
              <a:ext cx="2026966" cy="2028775"/>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p:cNvSpPr/>
            <p:nvPr/>
          </p:nvSpPr>
          <p:spPr>
            <a:xfrm>
              <a:off x="6423380" y="2607228"/>
              <a:ext cx="205017" cy="20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Picture Placeholder 2"/>
          <p:cNvSpPr>
            <a:spLocks noGrp="1"/>
          </p:cNvSpPr>
          <p:nvPr userDrawn="1">
            <p:ph type="pic" sz="quarter" idx="42" hasCustomPrompt="1"/>
          </p:nvPr>
        </p:nvSpPr>
        <p:spPr>
          <a:xfrm>
            <a:off x="1096182"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Picture Placeholder 2"/>
          <p:cNvSpPr>
            <a:spLocks noGrp="1"/>
          </p:cNvSpPr>
          <p:nvPr userDrawn="1">
            <p:ph type="pic" sz="quarter" idx="43" hasCustomPrompt="1"/>
          </p:nvPr>
        </p:nvSpPr>
        <p:spPr>
          <a:xfrm>
            <a:off x="5090284"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1" name="Picture Placeholder 2"/>
          <p:cNvSpPr>
            <a:spLocks noGrp="1"/>
          </p:cNvSpPr>
          <p:nvPr userDrawn="1">
            <p:ph type="pic" sz="quarter" idx="44" hasCustomPrompt="1"/>
          </p:nvPr>
        </p:nvSpPr>
        <p:spPr>
          <a:xfrm>
            <a:off x="9084387" y="1873775"/>
            <a:ext cx="1967385"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cxnSp>
        <p:nvCxnSpPr>
          <p:cNvPr id="3" name="Straight Connector 2"/>
          <p:cNvCxnSpPr/>
          <p:nvPr userDrawn="1"/>
        </p:nvCxnSpPr>
        <p:spPr>
          <a:xfrm>
            <a:off x="848279" y="4911997"/>
            <a:ext cx="24631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842381" y="4911997"/>
            <a:ext cx="24631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8836484" y="4911997"/>
            <a:ext cx="246319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id="{73A474CB-69FD-4CBB-8A8B-BBEC652767E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2" name="TextBox 21">
            <a:extLst>
              <a:ext uri="{FF2B5EF4-FFF2-40B4-BE49-F238E27FC236}">
                <a16:creationId xmlns:a16="http://schemas.microsoft.com/office/drawing/2014/main" id="{AD58C2A5-98FC-4D03-AF58-B0CF7460B76D}"/>
              </a:ext>
            </a:extLst>
          </p:cNvPr>
          <p:cNvSpPr txBox="1"/>
          <p:nvPr userDrawn="1"/>
        </p:nvSpPr>
        <p:spPr>
          <a:xfrm>
            <a:off x="0" y="6519446"/>
            <a:ext cx="12192000" cy="338554"/>
          </a:xfrm>
          <a:prstGeom prst="rect">
            <a:avLst/>
          </a:prstGeom>
          <a:gradFill flip="none" rotWithShape="1">
            <a:gsLst>
              <a:gs pos="77000">
                <a:schemeClr val="accent5"/>
              </a:gs>
              <a:gs pos="72000">
                <a:schemeClr val="accent4"/>
              </a:gs>
              <a:gs pos="62000">
                <a:schemeClr val="accent3"/>
              </a:gs>
              <a:gs pos="0">
                <a:schemeClr val="accent1"/>
              </a:gs>
              <a:gs pos="13000">
                <a:schemeClr val="accent1"/>
              </a:gs>
              <a:gs pos="18000">
                <a:schemeClr val="accent2"/>
              </a:gs>
              <a:gs pos="37000">
                <a:schemeClr val="accent2"/>
              </a:gs>
              <a:gs pos="42000">
                <a:schemeClr val="accent3"/>
              </a:gs>
              <a:gs pos="98980">
                <a:schemeClr val="accent5"/>
              </a:gs>
              <a:gs pos="67000">
                <a:schemeClr val="accent4"/>
              </a:gs>
            </a:gsLst>
            <a:lin ang="0" scaled="1"/>
            <a:tileRect/>
          </a:gradFill>
        </p:spPr>
        <p:txBody>
          <a:bodyPr wrap="square" rtlCol="0" anchor="ctr">
            <a:spAutoFit/>
          </a:bodyPr>
          <a:lstStyle/>
          <a:p>
            <a:pPr algn="dist"/>
            <a:r>
              <a:rPr lang="en-US" sz="1600" spc="300" dirty="0">
                <a:solidFill>
                  <a:prstClr val="white"/>
                </a:solidFill>
              </a:rPr>
              <a:t>Science Technology Engineering Arts Mathematics</a:t>
            </a:r>
          </a:p>
        </p:txBody>
      </p:sp>
    </p:spTree>
    <p:extLst>
      <p:ext uri="{BB962C8B-B14F-4D97-AF65-F5344CB8AC3E}">
        <p14:creationId xmlns:p14="http://schemas.microsoft.com/office/powerpoint/2010/main" val="1352766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592779" y="1333500"/>
            <a:ext cx="4034462"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859407" y="1640713"/>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5427361" y="1143268"/>
            <a:ext cx="1337278"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360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prstClr val="white"/>
                  </a:solidFill>
                </a:endParaRPr>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07475BB2-3025-4D53-A046-5CBF3CD6D867}"/>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9" name="Group 28">
            <a:extLst>
              <a:ext uri="{FF2B5EF4-FFF2-40B4-BE49-F238E27FC236}">
                <a16:creationId xmlns:a16="http://schemas.microsoft.com/office/drawing/2014/main" id="{91C276BA-915D-4DD4-82F3-1E6EE0C578E1}"/>
              </a:ext>
            </a:extLst>
          </p:cNvPr>
          <p:cNvGrpSpPr/>
          <p:nvPr userDrawn="1"/>
        </p:nvGrpSpPr>
        <p:grpSpPr>
          <a:xfrm flipV="1">
            <a:off x="5427361" y="1143268"/>
            <a:ext cx="1337278" cy="220479"/>
            <a:chOff x="5809673" y="3008118"/>
            <a:chExt cx="2419398" cy="398889"/>
          </a:xfrm>
        </p:grpSpPr>
        <p:sp>
          <p:nvSpPr>
            <p:cNvPr id="30" name="Rectangle 29">
              <a:extLst>
                <a:ext uri="{FF2B5EF4-FFF2-40B4-BE49-F238E27FC236}">
                  <a16:creationId xmlns:a16="http://schemas.microsoft.com/office/drawing/2014/main" id="{52CC7F17-87A5-40BD-985E-E79BFBFD4F9D}"/>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a:extLst>
                <a:ext uri="{FF2B5EF4-FFF2-40B4-BE49-F238E27FC236}">
                  <a16:creationId xmlns:a16="http://schemas.microsoft.com/office/drawing/2014/main" id="{16B54549-6829-4ACF-858E-445718F0D635}"/>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a:extLst>
                <a:ext uri="{FF2B5EF4-FFF2-40B4-BE49-F238E27FC236}">
                  <a16:creationId xmlns:a16="http://schemas.microsoft.com/office/drawing/2014/main" id="{CB0A30D3-E2AC-4099-B1AF-BE6E1CBB4E5B}"/>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a:extLst>
                <a:ext uri="{FF2B5EF4-FFF2-40B4-BE49-F238E27FC236}">
                  <a16:creationId xmlns:a16="http://schemas.microsoft.com/office/drawing/2014/main" id="{EEF4A7E2-8C60-4C9B-8086-070DF60B571B}"/>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a:extLst>
                <a:ext uri="{FF2B5EF4-FFF2-40B4-BE49-F238E27FC236}">
                  <a16:creationId xmlns:a16="http://schemas.microsoft.com/office/drawing/2014/main" id="{216A6BFD-3A79-4EB5-93EA-8D286D1749D7}"/>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27985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673240" y="1141827"/>
            <a:ext cx="10862268" cy="5054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229977" y="653142"/>
            <a:ext cx="4824557" cy="505432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600"/>
            </a:lvl1pPr>
          </a:lstStyle>
          <a:p>
            <a:r>
              <a:rPr lang="en-US" altLang="ko-KR" dirty="0"/>
              <a:t>Your Picture Here</a:t>
            </a:r>
            <a:endParaRPr lang="ko-KR" altLang="en-US" dirty="0"/>
          </a:p>
        </p:txBody>
      </p:sp>
    </p:spTree>
    <p:extLst>
      <p:ext uri="{BB962C8B-B14F-4D97-AF65-F5344CB8AC3E}">
        <p14:creationId xmlns:p14="http://schemas.microsoft.com/office/powerpoint/2010/main" val="3564105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1_Images &amp; Contents Layout">
    <p:spTree>
      <p:nvGrpSpPr>
        <p:cNvPr id="1" name=""/>
        <p:cNvGrpSpPr/>
        <p:nvPr/>
      </p:nvGrpSpPr>
      <p:grpSpPr>
        <a:xfrm>
          <a:off x="0" y="0"/>
          <a:ext cx="0" cy="0"/>
          <a:chOff x="0" y="0"/>
          <a:chExt cx="0" cy="0"/>
        </a:xfrm>
      </p:grpSpPr>
      <p:sp>
        <p:nvSpPr>
          <p:cNvPr id="22" name="직사각형 21">
            <a:extLst>
              <a:ext uri="{FF2B5EF4-FFF2-40B4-BE49-F238E27FC236}">
                <a16:creationId xmlns:a16="http://schemas.microsoft.com/office/drawing/2014/main" id="{C0AD03F6-15F2-4D54-8634-F2FD4B876D5D}"/>
              </a:ext>
            </a:extLst>
          </p:cNvPr>
          <p:cNvSpPr/>
          <p:nvPr userDrawn="1"/>
        </p:nvSpPr>
        <p:spPr>
          <a:xfrm>
            <a:off x="0" y="1894646"/>
            <a:ext cx="12191999" cy="3068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6" name="그림 개체 틀 25">
            <a:extLst>
              <a:ext uri="{FF2B5EF4-FFF2-40B4-BE49-F238E27FC236}">
                <a16:creationId xmlns:a16="http://schemas.microsoft.com/office/drawing/2014/main" id="{FD1AC33C-0748-4865-932F-6D8BA4643ACA}"/>
              </a:ext>
            </a:extLst>
          </p:cNvPr>
          <p:cNvSpPr>
            <a:spLocks noGrp="1"/>
          </p:cNvSpPr>
          <p:nvPr>
            <p:ph type="pic" sz="quarter" idx="11" hasCustomPrompt="1"/>
          </p:nvPr>
        </p:nvSpPr>
        <p:spPr>
          <a:xfrm>
            <a:off x="4697013" y="52057"/>
            <a:ext cx="6847888" cy="6753884"/>
          </a:xfrm>
          <a:custGeom>
            <a:avLst/>
            <a:gdLst>
              <a:gd name="connsiteX0" fmla="*/ 3704348 w 6847888"/>
              <a:gd name="connsiteY0" fmla="*/ 5 h 6753884"/>
              <a:gd name="connsiteX1" fmla="*/ 4005720 w 6847888"/>
              <a:gd name="connsiteY1" fmla="*/ 361947 h 6753884"/>
              <a:gd name="connsiteX2" fmla="*/ 3756101 w 6847888"/>
              <a:gd name="connsiteY2" fmla="*/ 1075954 h 6753884"/>
              <a:gd name="connsiteX3" fmla="*/ 3808606 w 6847888"/>
              <a:gd name="connsiteY3" fmla="*/ 1408969 h 6753884"/>
              <a:gd name="connsiteX4" fmla="*/ 4102330 w 6847888"/>
              <a:gd name="connsiteY4" fmla="*/ 1405443 h 6753884"/>
              <a:gd name="connsiteX5" fmla="*/ 4189935 w 6847888"/>
              <a:gd name="connsiteY5" fmla="*/ 955591 h 6753884"/>
              <a:gd name="connsiteX6" fmla="*/ 4386903 w 6847888"/>
              <a:gd name="connsiteY6" fmla="*/ 729816 h 6753884"/>
              <a:gd name="connsiteX7" fmla="*/ 4462508 w 6847888"/>
              <a:gd name="connsiteY7" fmla="*/ 1003700 h 6753884"/>
              <a:gd name="connsiteX8" fmla="*/ 4290141 w 6847888"/>
              <a:gd name="connsiteY8" fmla="*/ 1451300 h 6753884"/>
              <a:gd name="connsiteX9" fmla="*/ 4479906 w 6847888"/>
              <a:gd name="connsiteY9" fmla="*/ 1558119 h 6753884"/>
              <a:gd name="connsiteX10" fmla="*/ 4652418 w 6847888"/>
              <a:gd name="connsiteY10" fmla="*/ 1291849 h 6753884"/>
              <a:gd name="connsiteX11" fmla="*/ 4765676 w 6847888"/>
              <a:gd name="connsiteY11" fmla="*/ 714012 h 6753884"/>
              <a:gd name="connsiteX12" fmla="*/ 4799428 w 6847888"/>
              <a:gd name="connsiteY12" fmla="*/ 394967 h 6753884"/>
              <a:gd name="connsiteX13" fmla="*/ 5004194 w 6847888"/>
              <a:gd name="connsiteY13" fmla="*/ 127002 h 6753884"/>
              <a:gd name="connsiteX14" fmla="*/ 5239118 w 6847888"/>
              <a:gd name="connsiteY14" fmla="*/ 192050 h 6753884"/>
              <a:gd name="connsiteX15" fmla="*/ 5208812 w 6847888"/>
              <a:gd name="connsiteY15" fmla="*/ 577136 h 6753884"/>
              <a:gd name="connsiteX16" fmla="*/ 4785928 w 6847888"/>
              <a:gd name="connsiteY16" fmla="*/ 1648852 h 6753884"/>
              <a:gd name="connsiteX17" fmla="*/ 5084152 w 6847888"/>
              <a:gd name="connsiteY17" fmla="*/ 1573924 h 6753884"/>
              <a:gd name="connsiteX18" fmla="*/ 5454388 w 6847888"/>
              <a:gd name="connsiteY18" fmla="*/ 1220876 h 6753884"/>
              <a:gd name="connsiteX19" fmla="*/ 5820412 w 6847888"/>
              <a:gd name="connsiteY19" fmla="*/ 791621 h 6753884"/>
              <a:gd name="connsiteX20" fmla="*/ 6488554 w 6847888"/>
              <a:gd name="connsiteY20" fmla="*/ 699901 h 6753884"/>
              <a:gd name="connsiteX21" fmla="*/ 6192287 w 6847888"/>
              <a:gd name="connsiteY21" fmla="*/ 1353942 h 6753884"/>
              <a:gd name="connsiteX22" fmla="*/ 5480803 w 6847888"/>
              <a:gd name="connsiteY22" fmla="*/ 1591998 h 6753884"/>
              <a:gd name="connsiteX23" fmla="*/ 4996546 w 6847888"/>
              <a:gd name="connsiteY23" fmla="*/ 2136796 h 6753884"/>
              <a:gd name="connsiteX24" fmla="*/ 5316970 w 6847888"/>
              <a:gd name="connsiteY24" fmla="*/ 2261685 h 6753884"/>
              <a:gd name="connsiteX25" fmla="*/ 5832552 w 6847888"/>
              <a:gd name="connsiteY25" fmla="*/ 2059893 h 6753884"/>
              <a:gd name="connsiteX26" fmla="*/ 6198284 w 6847888"/>
              <a:gd name="connsiteY26" fmla="*/ 1721240 h 6753884"/>
              <a:gd name="connsiteX27" fmla="*/ 6511057 w 6847888"/>
              <a:gd name="connsiteY27" fmla="*/ 1787139 h 6753884"/>
              <a:gd name="connsiteX28" fmla="*/ 6338392 w 6847888"/>
              <a:gd name="connsiteY28" fmla="*/ 2109428 h 6753884"/>
              <a:gd name="connsiteX29" fmla="*/ 5894660 w 6847888"/>
              <a:gd name="connsiteY29" fmla="*/ 2187178 h 6753884"/>
              <a:gd name="connsiteX30" fmla="*/ 5350720 w 6847888"/>
              <a:gd name="connsiteY30" fmla="*/ 2509611 h 6753884"/>
              <a:gd name="connsiteX31" fmla="*/ 5337966 w 6847888"/>
              <a:gd name="connsiteY31" fmla="*/ 2841924 h 6753884"/>
              <a:gd name="connsiteX32" fmla="*/ 5722747 w 6847888"/>
              <a:gd name="connsiteY32" fmla="*/ 2939991 h 6753884"/>
              <a:gd name="connsiteX33" fmla="*/ 6365545 w 6847888"/>
              <a:gd name="connsiteY33" fmla="*/ 2659891 h 6753884"/>
              <a:gd name="connsiteX34" fmla="*/ 6772825 w 6847888"/>
              <a:gd name="connsiteY34" fmla="*/ 2757962 h 6753884"/>
              <a:gd name="connsiteX35" fmla="*/ 6450302 w 6847888"/>
              <a:gd name="connsiteY35" fmla="*/ 3041588 h 6753884"/>
              <a:gd name="connsiteX36" fmla="*/ 5794002 w 6847888"/>
              <a:gd name="connsiteY36" fmla="*/ 3061344 h 6753884"/>
              <a:gd name="connsiteX37" fmla="*/ 5566884 w 6847888"/>
              <a:gd name="connsiteY37" fmla="*/ 3295578 h 6753884"/>
              <a:gd name="connsiteX38" fmla="*/ 5924786 w 6847888"/>
              <a:gd name="connsiteY38" fmla="*/ 3470206 h 6753884"/>
              <a:gd name="connsiteX39" fmla="*/ 6646448 w 6847888"/>
              <a:gd name="connsiteY39" fmla="*/ 3568310 h 6753884"/>
              <a:gd name="connsiteX40" fmla="*/ 5957990 w 6847888"/>
              <a:gd name="connsiteY40" fmla="*/ 3543273 h 6753884"/>
              <a:gd name="connsiteX41" fmla="*/ 5679994 w 6847888"/>
              <a:gd name="connsiteY41" fmla="*/ 3559455 h 6753884"/>
              <a:gd name="connsiteX42" fmla="*/ 5639035 w 6847888"/>
              <a:gd name="connsiteY42" fmla="*/ 4035837 h 6753884"/>
              <a:gd name="connsiteX43" fmla="*/ 6838762 w 6847888"/>
              <a:gd name="connsiteY43" fmla="*/ 4397663 h 6753884"/>
              <a:gd name="connsiteX44" fmla="*/ 5833001 w 6847888"/>
              <a:gd name="connsiteY44" fmla="*/ 4238897 h 6753884"/>
              <a:gd name="connsiteX45" fmla="*/ 5215709 w 6847888"/>
              <a:gd name="connsiteY45" fmla="*/ 4274451 h 6753884"/>
              <a:gd name="connsiteX46" fmla="*/ 5136502 w 6847888"/>
              <a:gd name="connsiteY46" fmla="*/ 4515036 h 6753884"/>
              <a:gd name="connsiteX47" fmla="*/ 5480660 w 6847888"/>
              <a:gd name="connsiteY47" fmla="*/ 4848320 h 6753884"/>
              <a:gd name="connsiteX48" fmla="*/ 6101276 w 6847888"/>
              <a:gd name="connsiteY48" fmla="*/ 5412584 h 6753884"/>
              <a:gd name="connsiteX49" fmla="*/ 5335310 w 6847888"/>
              <a:gd name="connsiteY49" fmla="*/ 4941769 h 6753884"/>
              <a:gd name="connsiteX50" fmla="*/ 4887530 w 6847888"/>
              <a:gd name="connsiteY50" fmla="*/ 4918188 h 6753884"/>
              <a:gd name="connsiteX51" fmla="*/ 4721424 w 6847888"/>
              <a:gd name="connsiteY51" fmla="*/ 5309901 h 6753884"/>
              <a:gd name="connsiteX52" fmla="*/ 4794693 w 6847888"/>
              <a:gd name="connsiteY52" fmla="*/ 5776368 h 6753884"/>
              <a:gd name="connsiteX53" fmla="*/ 4843214 w 6847888"/>
              <a:gd name="connsiteY53" fmla="*/ 6753302 h 6753884"/>
              <a:gd name="connsiteX54" fmla="*/ 4621620 w 6847888"/>
              <a:gd name="connsiteY54" fmla="*/ 6003373 h 6753884"/>
              <a:gd name="connsiteX55" fmla="*/ 4542910 w 6847888"/>
              <a:gd name="connsiteY55" fmla="*/ 5278318 h 6753884"/>
              <a:gd name="connsiteX56" fmla="*/ 4284891 w 6847888"/>
              <a:gd name="connsiteY56" fmla="*/ 4931956 h 6753884"/>
              <a:gd name="connsiteX57" fmla="*/ 3901613 w 6847888"/>
              <a:gd name="connsiteY57" fmla="*/ 4940185 h 6753884"/>
              <a:gd name="connsiteX58" fmla="*/ 3718599 w 6847888"/>
              <a:gd name="connsiteY58" fmla="*/ 5262629 h 6753884"/>
              <a:gd name="connsiteX59" fmla="*/ 3768102 w 6847888"/>
              <a:gd name="connsiteY59" fmla="*/ 5681014 h 6753884"/>
              <a:gd name="connsiteX60" fmla="*/ 3541585 w 6847888"/>
              <a:gd name="connsiteY60" fmla="*/ 6112805 h 6753884"/>
              <a:gd name="connsiteX61" fmla="*/ 3390074 w 6847888"/>
              <a:gd name="connsiteY61" fmla="*/ 5647148 h 6753884"/>
              <a:gd name="connsiteX62" fmla="*/ 3530334 w 6847888"/>
              <a:gd name="connsiteY62" fmla="*/ 5252751 h 6753884"/>
              <a:gd name="connsiteX63" fmla="*/ 3438078 w 6847888"/>
              <a:gd name="connsiteY63" fmla="*/ 4904921 h 6753884"/>
              <a:gd name="connsiteX64" fmla="*/ 3123805 w 6847888"/>
              <a:gd name="connsiteY64" fmla="*/ 4837894 h 6753884"/>
              <a:gd name="connsiteX65" fmla="*/ 2747277 w 6847888"/>
              <a:gd name="connsiteY65" fmla="*/ 5184314 h 6753884"/>
              <a:gd name="connsiteX66" fmla="*/ 2508759 w 6847888"/>
              <a:gd name="connsiteY66" fmla="*/ 5867983 h 6753884"/>
              <a:gd name="connsiteX67" fmla="*/ 1877212 w 6847888"/>
              <a:gd name="connsiteY67" fmla="*/ 6254619 h 6753884"/>
              <a:gd name="connsiteX68" fmla="*/ 1793956 w 6847888"/>
              <a:gd name="connsiteY68" fmla="*/ 5594938 h 6753884"/>
              <a:gd name="connsiteX69" fmla="*/ 2825282 w 6847888"/>
              <a:gd name="connsiteY69" fmla="*/ 4769457 h 6753884"/>
              <a:gd name="connsiteX70" fmla="*/ 2843283 w 6847888"/>
              <a:gd name="connsiteY70" fmla="*/ 4338371 h 6753884"/>
              <a:gd name="connsiteX71" fmla="*/ 2509509 w 6847888"/>
              <a:gd name="connsiteY71" fmla="*/ 4184563 h 6753884"/>
              <a:gd name="connsiteX72" fmla="*/ 2145732 w 6847888"/>
              <a:gd name="connsiteY72" fmla="*/ 4312267 h 6753884"/>
              <a:gd name="connsiteX73" fmla="*/ 1745953 w 6847888"/>
              <a:gd name="connsiteY73" fmla="*/ 4757462 h 6753884"/>
              <a:gd name="connsiteX74" fmla="*/ 1410678 w 6847888"/>
              <a:gd name="connsiteY74" fmla="*/ 4810378 h 6753884"/>
              <a:gd name="connsiteX75" fmla="*/ 1519436 w 6847888"/>
              <a:gd name="connsiteY75" fmla="*/ 4450552 h 6753884"/>
              <a:gd name="connsiteX76" fmla="*/ 2177235 w 6847888"/>
              <a:gd name="connsiteY76" fmla="*/ 4061094 h 6753884"/>
              <a:gd name="connsiteX77" fmla="*/ 2236489 w 6847888"/>
              <a:gd name="connsiteY77" fmla="*/ 3792989 h 6753884"/>
              <a:gd name="connsiteX78" fmla="*/ 1943218 w 6847888"/>
              <a:gd name="connsiteY78" fmla="*/ 3725256 h 6753884"/>
              <a:gd name="connsiteX79" fmla="*/ 1646195 w 6847888"/>
              <a:gd name="connsiteY79" fmla="*/ 3769000 h 6753884"/>
              <a:gd name="connsiteX80" fmla="*/ 1475933 w 6847888"/>
              <a:gd name="connsiteY80" fmla="*/ 3821210 h 6753884"/>
              <a:gd name="connsiteX81" fmla="*/ 773301 w 6847888"/>
              <a:gd name="connsiteY81" fmla="*/ 4138496 h 6753884"/>
              <a:gd name="connsiteX82" fmla="*/ 10449 w 6847888"/>
              <a:gd name="connsiteY82" fmla="*/ 4282644 h 6753884"/>
              <a:gd name="connsiteX83" fmla="*/ 698113 w 6847888"/>
              <a:gd name="connsiteY83" fmla="*/ 3885768 h 6753884"/>
              <a:gd name="connsiteX84" fmla="*/ 1569689 w 6847888"/>
              <a:gd name="connsiteY84" fmla="*/ 3693508 h 6753884"/>
              <a:gd name="connsiteX85" fmla="*/ 1871212 w 6847888"/>
              <a:gd name="connsiteY85" fmla="*/ 3598260 h 6753884"/>
              <a:gd name="connsiteX86" fmla="*/ 2129231 w 6847888"/>
              <a:gd name="connsiteY86" fmla="*/ 3361198 h 6753884"/>
              <a:gd name="connsiteX87" fmla="*/ 1946218 w 6847888"/>
              <a:gd name="connsiteY87" fmla="*/ 3168586 h 6753884"/>
              <a:gd name="connsiteX88" fmla="*/ 1078525 w 6847888"/>
              <a:gd name="connsiteY88" fmla="*/ 3261717 h 6753884"/>
              <a:gd name="connsiteX89" fmla="*/ 355264 w 6847888"/>
              <a:gd name="connsiteY89" fmla="*/ 3077920 h 6753884"/>
              <a:gd name="connsiteX90" fmla="*/ 1270418 w 6847888"/>
              <a:gd name="connsiteY90" fmla="*/ 3019717 h 6753884"/>
              <a:gd name="connsiteX91" fmla="*/ 1876462 w 6847888"/>
              <a:gd name="connsiteY91" fmla="*/ 2963274 h 6753884"/>
              <a:gd name="connsiteX92" fmla="*/ 2046289 w 6847888"/>
              <a:gd name="connsiteY92" fmla="*/ 2552361 h 6753884"/>
              <a:gd name="connsiteX93" fmla="*/ 1608020 w 6847888"/>
              <a:gd name="connsiteY93" fmla="*/ 2243943 h 6753884"/>
              <a:gd name="connsiteX94" fmla="*/ 884360 w 6847888"/>
              <a:gd name="connsiteY94" fmla="*/ 1671796 h 6753884"/>
              <a:gd name="connsiteX95" fmla="*/ 1677807 w 6847888"/>
              <a:gd name="connsiteY95" fmla="*/ 2125859 h 6753884"/>
              <a:gd name="connsiteX96" fmla="*/ 2480999 w 6847888"/>
              <a:gd name="connsiteY96" fmla="*/ 2291025 h 6753884"/>
              <a:gd name="connsiteX97" fmla="*/ 2789337 w 6847888"/>
              <a:gd name="connsiteY97" fmla="*/ 1973660 h 6753884"/>
              <a:gd name="connsiteX98" fmla="*/ 2605228 w 6847888"/>
              <a:gd name="connsiteY98" fmla="*/ 1554212 h 6753884"/>
              <a:gd name="connsiteX99" fmla="*/ 1886011 w 6847888"/>
              <a:gd name="connsiteY99" fmla="*/ 841920 h 6753884"/>
              <a:gd name="connsiteX100" fmla="*/ 2701797 w 6847888"/>
              <a:gd name="connsiteY100" fmla="*/ 1488981 h 6753884"/>
              <a:gd name="connsiteX101" fmla="*/ 3003046 w 6847888"/>
              <a:gd name="connsiteY101" fmla="*/ 1694006 h 6753884"/>
              <a:gd name="connsiteX102" fmla="*/ 3172858 w 6847888"/>
              <a:gd name="connsiteY102" fmla="*/ 1616116 h 6753884"/>
              <a:gd name="connsiteX103" fmla="*/ 3170310 w 6847888"/>
              <a:gd name="connsiteY103" fmla="*/ 1323597 h 6753884"/>
              <a:gd name="connsiteX104" fmla="*/ 2928026 w 6847888"/>
              <a:gd name="connsiteY104" fmla="*/ 677624 h 6753884"/>
              <a:gd name="connsiteX105" fmla="*/ 3225507 w 6847888"/>
              <a:gd name="connsiteY105" fmla="*/ 1291714 h 6753884"/>
              <a:gd name="connsiteX106" fmla="*/ 3426679 w 6847888"/>
              <a:gd name="connsiteY106" fmla="*/ 1486720 h 6753884"/>
              <a:gd name="connsiteX107" fmla="*/ 3527334 w 6847888"/>
              <a:gd name="connsiteY107" fmla="*/ 1399091 h 6753884"/>
              <a:gd name="connsiteX108" fmla="*/ 3537085 w 6847888"/>
              <a:gd name="connsiteY108" fmla="*/ 1104881 h 6753884"/>
              <a:gd name="connsiteX109" fmla="*/ 3372073 w 6847888"/>
              <a:gd name="connsiteY109" fmla="*/ 293510 h 6753884"/>
              <a:gd name="connsiteX110" fmla="*/ 3704348 w 6847888"/>
              <a:gd name="connsiteY110" fmla="*/ 5 h 675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847888" h="6753884">
                <a:moveTo>
                  <a:pt x="3704348" y="5"/>
                </a:moveTo>
                <a:cubicBezTo>
                  <a:pt x="3810646" y="-809"/>
                  <a:pt x="4026723" y="117124"/>
                  <a:pt x="4005720" y="361947"/>
                </a:cubicBezTo>
                <a:cubicBezTo>
                  <a:pt x="3986743" y="580216"/>
                  <a:pt x="3787229" y="901450"/>
                  <a:pt x="3756101" y="1075954"/>
                </a:cubicBezTo>
                <a:cubicBezTo>
                  <a:pt x="3742751" y="1176844"/>
                  <a:pt x="3745600" y="1330654"/>
                  <a:pt x="3808606" y="1408969"/>
                </a:cubicBezTo>
                <a:cubicBezTo>
                  <a:pt x="3880610" y="1486578"/>
                  <a:pt x="4030324" y="1512685"/>
                  <a:pt x="4102330" y="1405443"/>
                </a:cubicBezTo>
                <a:cubicBezTo>
                  <a:pt x="4185586" y="1287617"/>
                  <a:pt x="4206888" y="1092324"/>
                  <a:pt x="4189935" y="955591"/>
                </a:cubicBezTo>
                <a:cubicBezTo>
                  <a:pt x="4179856" y="789440"/>
                  <a:pt x="4293168" y="715308"/>
                  <a:pt x="4386903" y="729816"/>
                </a:cubicBezTo>
                <a:cubicBezTo>
                  <a:pt x="4480638" y="744325"/>
                  <a:pt x="4529242" y="877503"/>
                  <a:pt x="4462508" y="1003700"/>
                </a:cubicBezTo>
                <a:cubicBezTo>
                  <a:pt x="4392324" y="1120160"/>
                  <a:pt x="4279766" y="1338885"/>
                  <a:pt x="4290141" y="1451300"/>
                </a:cubicBezTo>
                <a:cubicBezTo>
                  <a:pt x="4288366" y="1524678"/>
                  <a:pt x="4391924" y="1561977"/>
                  <a:pt x="4479906" y="1558119"/>
                </a:cubicBezTo>
                <a:cubicBezTo>
                  <a:pt x="4599916" y="1551769"/>
                  <a:pt x="4630666" y="1394858"/>
                  <a:pt x="4652418" y="1291849"/>
                </a:cubicBezTo>
                <a:cubicBezTo>
                  <a:pt x="4692172" y="1095709"/>
                  <a:pt x="4755176" y="909446"/>
                  <a:pt x="4765676" y="714012"/>
                </a:cubicBezTo>
                <a:cubicBezTo>
                  <a:pt x="4790178" y="564532"/>
                  <a:pt x="4759676" y="492802"/>
                  <a:pt x="4799428" y="394967"/>
                </a:cubicBezTo>
                <a:cubicBezTo>
                  <a:pt x="4841432" y="238337"/>
                  <a:pt x="4931439" y="146757"/>
                  <a:pt x="5004194" y="127002"/>
                </a:cubicBezTo>
                <a:cubicBezTo>
                  <a:pt x="5150010" y="75499"/>
                  <a:pt x="5211817" y="169191"/>
                  <a:pt x="5239118" y="192050"/>
                </a:cubicBezTo>
                <a:cubicBezTo>
                  <a:pt x="5299674" y="250846"/>
                  <a:pt x="5296994" y="393292"/>
                  <a:pt x="5208812" y="577136"/>
                </a:cubicBezTo>
                <a:cubicBezTo>
                  <a:pt x="5067800" y="821536"/>
                  <a:pt x="4525658" y="1443540"/>
                  <a:pt x="4785928" y="1648852"/>
                </a:cubicBezTo>
                <a:cubicBezTo>
                  <a:pt x="4920938" y="1725051"/>
                  <a:pt x="5009743" y="1637420"/>
                  <a:pt x="5084152" y="1573924"/>
                </a:cubicBezTo>
                <a:cubicBezTo>
                  <a:pt x="5127654" y="1540058"/>
                  <a:pt x="5352230" y="1344488"/>
                  <a:pt x="5454388" y="1220876"/>
                </a:cubicBezTo>
                <a:cubicBezTo>
                  <a:pt x="5595400" y="1069185"/>
                  <a:pt x="5664252" y="970828"/>
                  <a:pt x="5820412" y="791621"/>
                </a:cubicBezTo>
                <a:cubicBezTo>
                  <a:pt x="5968922" y="636402"/>
                  <a:pt x="6229786" y="490356"/>
                  <a:pt x="6488554" y="699901"/>
                </a:cubicBezTo>
                <a:cubicBezTo>
                  <a:pt x="6742073" y="1018099"/>
                  <a:pt x="6400803" y="1304555"/>
                  <a:pt x="6192287" y="1353942"/>
                </a:cubicBezTo>
                <a:cubicBezTo>
                  <a:pt x="5889261" y="1436635"/>
                  <a:pt x="5698873" y="1491549"/>
                  <a:pt x="5480803" y="1591998"/>
                </a:cubicBezTo>
                <a:cubicBezTo>
                  <a:pt x="5253910" y="1696510"/>
                  <a:pt x="4931590" y="1809017"/>
                  <a:pt x="4996546" y="2136796"/>
                </a:cubicBezTo>
                <a:cubicBezTo>
                  <a:pt x="5046203" y="2240795"/>
                  <a:pt x="5220216" y="2280734"/>
                  <a:pt x="5316970" y="2261685"/>
                </a:cubicBezTo>
                <a:cubicBezTo>
                  <a:pt x="5465506" y="2226691"/>
                  <a:pt x="5685666" y="2149966"/>
                  <a:pt x="5832552" y="2059893"/>
                </a:cubicBezTo>
                <a:cubicBezTo>
                  <a:pt x="5944310" y="1983412"/>
                  <a:pt x="6085200" y="1766699"/>
                  <a:pt x="6198284" y="1721240"/>
                </a:cubicBezTo>
                <a:cubicBezTo>
                  <a:pt x="6311367" y="1675781"/>
                  <a:pt x="6409799" y="1653087"/>
                  <a:pt x="6511057" y="1787139"/>
                </a:cubicBezTo>
                <a:cubicBezTo>
                  <a:pt x="6586814" y="1937277"/>
                  <a:pt x="6450153" y="2050727"/>
                  <a:pt x="6338392" y="2109428"/>
                </a:cubicBezTo>
                <a:cubicBezTo>
                  <a:pt x="6216682" y="2164201"/>
                  <a:pt x="6007516" y="2152934"/>
                  <a:pt x="5894660" y="2187178"/>
                </a:cubicBezTo>
                <a:cubicBezTo>
                  <a:pt x="5781804" y="2221422"/>
                  <a:pt x="5522488" y="2346487"/>
                  <a:pt x="5350720" y="2509611"/>
                </a:cubicBezTo>
                <a:cubicBezTo>
                  <a:pt x="5241060" y="2619816"/>
                  <a:pt x="5275712" y="2737504"/>
                  <a:pt x="5337966" y="2841924"/>
                </a:cubicBezTo>
                <a:cubicBezTo>
                  <a:pt x="5400220" y="2946343"/>
                  <a:pt x="5592838" y="2982464"/>
                  <a:pt x="5722747" y="2939991"/>
                </a:cubicBezTo>
                <a:cubicBezTo>
                  <a:pt x="5947168" y="2871978"/>
                  <a:pt x="6241035" y="2686984"/>
                  <a:pt x="6365545" y="2659891"/>
                </a:cubicBezTo>
                <a:cubicBezTo>
                  <a:pt x="6512556" y="2630965"/>
                  <a:pt x="6751074" y="2582282"/>
                  <a:pt x="6772825" y="2757962"/>
                </a:cubicBezTo>
                <a:cubicBezTo>
                  <a:pt x="6792326" y="2934346"/>
                  <a:pt x="6647566" y="3011956"/>
                  <a:pt x="6450302" y="3041588"/>
                </a:cubicBezTo>
                <a:cubicBezTo>
                  <a:pt x="6314542" y="3061344"/>
                  <a:pt x="6067777" y="3008996"/>
                  <a:pt x="5794002" y="3061344"/>
                </a:cubicBezTo>
                <a:cubicBezTo>
                  <a:pt x="5694092" y="3093797"/>
                  <a:pt x="5565984" y="3135708"/>
                  <a:pt x="5566884" y="3295578"/>
                </a:cubicBezTo>
                <a:cubicBezTo>
                  <a:pt x="5584136" y="3394602"/>
                  <a:pt x="5764046" y="3461148"/>
                  <a:pt x="5924786" y="3470206"/>
                </a:cubicBezTo>
                <a:cubicBezTo>
                  <a:pt x="6241250" y="3470455"/>
                  <a:pt x="6675030" y="3353870"/>
                  <a:pt x="6646448" y="3568310"/>
                </a:cubicBezTo>
                <a:cubicBezTo>
                  <a:pt x="6606736" y="3806610"/>
                  <a:pt x="6208178" y="3558109"/>
                  <a:pt x="5957990" y="3543273"/>
                </a:cubicBezTo>
                <a:cubicBezTo>
                  <a:pt x="5890802" y="3537398"/>
                  <a:pt x="5745062" y="3544992"/>
                  <a:pt x="5679994" y="3559455"/>
                </a:cubicBezTo>
                <a:cubicBezTo>
                  <a:pt x="5453044" y="3598970"/>
                  <a:pt x="5291757" y="3892894"/>
                  <a:pt x="5639035" y="4035837"/>
                </a:cubicBezTo>
                <a:cubicBezTo>
                  <a:pt x="5961740" y="4167682"/>
                  <a:pt x="6953080" y="3913801"/>
                  <a:pt x="6838762" y="4397663"/>
                </a:cubicBezTo>
                <a:cubicBezTo>
                  <a:pt x="6705978" y="4839592"/>
                  <a:pt x="6223310" y="4344608"/>
                  <a:pt x="5833001" y="4238897"/>
                </a:cubicBezTo>
                <a:cubicBezTo>
                  <a:pt x="5646234" y="4186402"/>
                  <a:pt x="5306312" y="4159727"/>
                  <a:pt x="5215709" y="4274451"/>
                </a:cubicBezTo>
                <a:cubicBezTo>
                  <a:pt x="5163956" y="4333010"/>
                  <a:pt x="5115501" y="4416966"/>
                  <a:pt x="5136502" y="4515036"/>
                </a:cubicBezTo>
                <a:cubicBezTo>
                  <a:pt x="5159005" y="4603405"/>
                  <a:pt x="5300256" y="4745093"/>
                  <a:pt x="5480660" y="4848320"/>
                </a:cubicBezTo>
                <a:cubicBezTo>
                  <a:pt x="5689832" y="4949866"/>
                  <a:pt x="6354463" y="5164998"/>
                  <a:pt x="6101276" y="5412584"/>
                </a:cubicBezTo>
                <a:cubicBezTo>
                  <a:pt x="5865496" y="5624531"/>
                  <a:pt x="5484828" y="5051110"/>
                  <a:pt x="5335310" y="4941769"/>
                </a:cubicBezTo>
                <a:cubicBezTo>
                  <a:pt x="5119438" y="4860879"/>
                  <a:pt x="4989844" y="4856833"/>
                  <a:pt x="4887530" y="4918188"/>
                </a:cubicBezTo>
                <a:cubicBezTo>
                  <a:pt x="4794522" y="5004970"/>
                  <a:pt x="4697526" y="5071784"/>
                  <a:pt x="4721424" y="5309901"/>
                </a:cubicBezTo>
                <a:cubicBezTo>
                  <a:pt x="4755926" y="5583650"/>
                  <a:pt x="4727188" y="5504030"/>
                  <a:pt x="4794693" y="5776368"/>
                </a:cubicBezTo>
                <a:cubicBezTo>
                  <a:pt x="4904951" y="6155243"/>
                  <a:pt x="5127484" y="6709559"/>
                  <a:pt x="4843214" y="6753302"/>
                </a:cubicBezTo>
                <a:cubicBezTo>
                  <a:pt x="4588196" y="6769530"/>
                  <a:pt x="4579617" y="6445041"/>
                  <a:pt x="4621620" y="6003373"/>
                </a:cubicBezTo>
                <a:cubicBezTo>
                  <a:pt x="4647170" y="5698890"/>
                  <a:pt x="4617916" y="5550657"/>
                  <a:pt x="4542910" y="5278318"/>
                </a:cubicBezTo>
                <a:cubicBezTo>
                  <a:pt x="4468702" y="5079954"/>
                  <a:pt x="4391774" y="4988312"/>
                  <a:pt x="4284891" y="4931956"/>
                </a:cubicBezTo>
                <a:cubicBezTo>
                  <a:pt x="4178008" y="4875601"/>
                  <a:pt x="4014121" y="4892209"/>
                  <a:pt x="3901613" y="4940185"/>
                </a:cubicBezTo>
                <a:cubicBezTo>
                  <a:pt x="3743350" y="5001568"/>
                  <a:pt x="3741100" y="5120815"/>
                  <a:pt x="3718599" y="5262629"/>
                </a:cubicBezTo>
                <a:cubicBezTo>
                  <a:pt x="3709598" y="5410793"/>
                  <a:pt x="3737350" y="5450302"/>
                  <a:pt x="3768102" y="5681014"/>
                </a:cubicBezTo>
                <a:cubicBezTo>
                  <a:pt x="3780853" y="5856693"/>
                  <a:pt x="3746350" y="6098694"/>
                  <a:pt x="3541585" y="6112805"/>
                </a:cubicBezTo>
                <a:cubicBezTo>
                  <a:pt x="3324820" y="6102222"/>
                  <a:pt x="3348072" y="5776967"/>
                  <a:pt x="3390074" y="5647148"/>
                </a:cubicBezTo>
                <a:cubicBezTo>
                  <a:pt x="3432077" y="5517329"/>
                  <a:pt x="3522084" y="5376221"/>
                  <a:pt x="3530334" y="5252751"/>
                </a:cubicBezTo>
                <a:cubicBezTo>
                  <a:pt x="3538585" y="5129281"/>
                  <a:pt x="3505583" y="4974063"/>
                  <a:pt x="3438078" y="4904921"/>
                </a:cubicBezTo>
                <a:cubicBezTo>
                  <a:pt x="3370573" y="4835777"/>
                  <a:pt x="3245314" y="4820961"/>
                  <a:pt x="3123805" y="4837894"/>
                </a:cubicBezTo>
                <a:cubicBezTo>
                  <a:pt x="2952042" y="4883754"/>
                  <a:pt x="2850034" y="5012867"/>
                  <a:pt x="2747277" y="5184314"/>
                </a:cubicBezTo>
                <a:cubicBezTo>
                  <a:pt x="2644519" y="5355760"/>
                  <a:pt x="2559763" y="5625982"/>
                  <a:pt x="2508759" y="5867983"/>
                </a:cubicBezTo>
                <a:cubicBezTo>
                  <a:pt x="2460755" y="6006268"/>
                  <a:pt x="2223738" y="6403487"/>
                  <a:pt x="1877212" y="6254619"/>
                </a:cubicBezTo>
                <a:cubicBezTo>
                  <a:pt x="1636444" y="6171364"/>
                  <a:pt x="1607193" y="5793900"/>
                  <a:pt x="1793956" y="5594938"/>
                </a:cubicBezTo>
                <a:cubicBezTo>
                  <a:pt x="2088728" y="5283090"/>
                  <a:pt x="2592015" y="5170203"/>
                  <a:pt x="2825282" y="4769457"/>
                </a:cubicBezTo>
                <a:cubicBezTo>
                  <a:pt x="2918289" y="4595893"/>
                  <a:pt x="2895788" y="4435736"/>
                  <a:pt x="2843283" y="4338371"/>
                </a:cubicBezTo>
                <a:cubicBezTo>
                  <a:pt x="2790780" y="4241007"/>
                  <a:pt x="2641519" y="4190208"/>
                  <a:pt x="2509509" y="4184563"/>
                </a:cubicBezTo>
                <a:cubicBezTo>
                  <a:pt x="2358748" y="4181741"/>
                  <a:pt x="2273241" y="4217018"/>
                  <a:pt x="2145732" y="4312267"/>
                </a:cubicBezTo>
                <a:cubicBezTo>
                  <a:pt x="2018222" y="4407514"/>
                  <a:pt x="1852461" y="4674914"/>
                  <a:pt x="1745953" y="4757462"/>
                </a:cubicBezTo>
                <a:cubicBezTo>
                  <a:pt x="1658196" y="4843537"/>
                  <a:pt x="1498434" y="4878110"/>
                  <a:pt x="1410678" y="4810378"/>
                </a:cubicBezTo>
                <a:cubicBezTo>
                  <a:pt x="1280168" y="4721480"/>
                  <a:pt x="1403177" y="4498529"/>
                  <a:pt x="1519436" y="4450552"/>
                </a:cubicBezTo>
                <a:cubicBezTo>
                  <a:pt x="1787955" y="4347544"/>
                  <a:pt x="2057226" y="4170453"/>
                  <a:pt x="2177235" y="4061094"/>
                </a:cubicBezTo>
                <a:cubicBezTo>
                  <a:pt x="2297244" y="3951736"/>
                  <a:pt x="2282993" y="3869892"/>
                  <a:pt x="2236489" y="3792989"/>
                </a:cubicBezTo>
                <a:cubicBezTo>
                  <a:pt x="2154732" y="3718907"/>
                  <a:pt x="2105229" y="3718202"/>
                  <a:pt x="1943218" y="3725256"/>
                </a:cubicBezTo>
                <a:cubicBezTo>
                  <a:pt x="1769954" y="3730901"/>
                  <a:pt x="1718201" y="3759123"/>
                  <a:pt x="1646195" y="3769000"/>
                </a:cubicBezTo>
                <a:cubicBezTo>
                  <a:pt x="1589191" y="3786639"/>
                  <a:pt x="1621415" y="3759627"/>
                  <a:pt x="1475933" y="3821210"/>
                </a:cubicBezTo>
                <a:cubicBezTo>
                  <a:pt x="1330451" y="3882794"/>
                  <a:pt x="996953" y="4018334"/>
                  <a:pt x="773301" y="4138496"/>
                </a:cubicBezTo>
                <a:cubicBezTo>
                  <a:pt x="529052" y="4269722"/>
                  <a:pt x="137210" y="4545329"/>
                  <a:pt x="10449" y="4282644"/>
                </a:cubicBezTo>
                <a:cubicBezTo>
                  <a:pt x="-71518" y="4012081"/>
                  <a:pt x="344836" y="3944329"/>
                  <a:pt x="698113" y="3885768"/>
                </a:cubicBezTo>
                <a:cubicBezTo>
                  <a:pt x="971883" y="3849080"/>
                  <a:pt x="1374172" y="3741426"/>
                  <a:pt x="1569689" y="3693508"/>
                </a:cubicBezTo>
                <a:cubicBezTo>
                  <a:pt x="1765206" y="3645589"/>
                  <a:pt x="1770704" y="3640592"/>
                  <a:pt x="1871212" y="3598260"/>
                </a:cubicBezTo>
                <a:cubicBezTo>
                  <a:pt x="1961969" y="3542522"/>
                  <a:pt x="2122480" y="3500189"/>
                  <a:pt x="2129231" y="3361198"/>
                </a:cubicBezTo>
                <a:cubicBezTo>
                  <a:pt x="2131481" y="3239845"/>
                  <a:pt x="2060976" y="3207391"/>
                  <a:pt x="1946218" y="3168586"/>
                </a:cubicBezTo>
                <a:cubicBezTo>
                  <a:pt x="1771100" y="3152007"/>
                  <a:pt x="1388950" y="3204399"/>
                  <a:pt x="1078525" y="3261717"/>
                </a:cubicBezTo>
                <a:cubicBezTo>
                  <a:pt x="768100" y="3319035"/>
                  <a:pt x="334262" y="3420107"/>
                  <a:pt x="355264" y="3077920"/>
                </a:cubicBezTo>
                <a:cubicBezTo>
                  <a:pt x="419768" y="2677879"/>
                  <a:pt x="878138" y="2975268"/>
                  <a:pt x="1270418" y="3019717"/>
                </a:cubicBezTo>
                <a:cubicBezTo>
                  <a:pt x="1492434" y="3054994"/>
                  <a:pt x="1726451" y="3053583"/>
                  <a:pt x="1876462" y="2963274"/>
                </a:cubicBezTo>
                <a:cubicBezTo>
                  <a:pt x="1971719" y="2866615"/>
                  <a:pt x="2091030" y="2672250"/>
                  <a:pt x="2046289" y="2552361"/>
                </a:cubicBezTo>
                <a:cubicBezTo>
                  <a:pt x="2001549" y="2432472"/>
                  <a:pt x="1608041" y="2243980"/>
                  <a:pt x="1608020" y="2243943"/>
                </a:cubicBezTo>
                <a:cubicBezTo>
                  <a:pt x="1296260" y="2073846"/>
                  <a:pt x="701803" y="1907011"/>
                  <a:pt x="884360" y="1671796"/>
                </a:cubicBezTo>
                <a:cubicBezTo>
                  <a:pt x="1089824" y="1412656"/>
                  <a:pt x="1481682" y="1994995"/>
                  <a:pt x="1677807" y="2125859"/>
                </a:cubicBezTo>
                <a:cubicBezTo>
                  <a:pt x="2056079" y="2339783"/>
                  <a:pt x="2295745" y="2316391"/>
                  <a:pt x="2480999" y="2291025"/>
                </a:cubicBezTo>
                <a:cubicBezTo>
                  <a:pt x="2666255" y="2265659"/>
                  <a:pt x="2767530" y="2105153"/>
                  <a:pt x="2789337" y="1973660"/>
                </a:cubicBezTo>
                <a:cubicBezTo>
                  <a:pt x="2809717" y="1860696"/>
                  <a:pt x="2713780" y="1633569"/>
                  <a:pt x="2605228" y="1554212"/>
                </a:cubicBezTo>
                <a:cubicBezTo>
                  <a:pt x="2304269" y="1292718"/>
                  <a:pt x="1625026" y="1082788"/>
                  <a:pt x="1886011" y="841920"/>
                </a:cubicBezTo>
                <a:cubicBezTo>
                  <a:pt x="2137837" y="626183"/>
                  <a:pt x="2414335" y="1222589"/>
                  <a:pt x="2701797" y="1488981"/>
                </a:cubicBezTo>
                <a:cubicBezTo>
                  <a:pt x="2883834" y="1636745"/>
                  <a:pt x="2924536" y="1672817"/>
                  <a:pt x="3003046" y="1694006"/>
                </a:cubicBezTo>
                <a:cubicBezTo>
                  <a:pt x="3081556" y="1715196"/>
                  <a:pt x="3144981" y="1677851"/>
                  <a:pt x="3172858" y="1616116"/>
                </a:cubicBezTo>
                <a:cubicBezTo>
                  <a:pt x="3200735" y="1554382"/>
                  <a:pt x="3211115" y="1480012"/>
                  <a:pt x="3170310" y="1323597"/>
                </a:cubicBezTo>
                <a:cubicBezTo>
                  <a:pt x="3129505" y="1167182"/>
                  <a:pt x="2599438" y="804735"/>
                  <a:pt x="2928026" y="677624"/>
                </a:cubicBezTo>
                <a:cubicBezTo>
                  <a:pt x="3190782" y="552811"/>
                  <a:pt x="3103292" y="1038951"/>
                  <a:pt x="3225507" y="1291714"/>
                </a:cubicBezTo>
                <a:cubicBezTo>
                  <a:pt x="3297966" y="1401632"/>
                  <a:pt x="3343420" y="1480087"/>
                  <a:pt x="3426679" y="1486720"/>
                </a:cubicBezTo>
                <a:cubicBezTo>
                  <a:pt x="3501136" y="1491635"/>
                  <a:pt x="3501457" y="1464354"/>
                  <a:pt x="3527334" y="1399091"/>
                </a:cubicBezTo>
                <a:cubicBezTo>
                  <a:pt x="3548336" y="1340531"/>
                  <a:pt x="3548336" y="1183196"/>
                  <a:pt x="3537085" y="1104881"/>
                </a:cubicBezTo>
                <a:cubicBezTo>
                  <a:pt x="3511208" y="920618"/>
                  <a:pt x="3344196" y="477655"/>
                  <a:pt x="3372073" y="293510"/>
                </a:cubicBezTo>
                <a:cubicBezTo>
                  <a:pt x="3412576" y="117124"/>
                  <a:pt x="3498677" y="1580"/>
                  <a:pt x="3704348" y="5"/>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64973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6_Images &amp; Contents Layout">
    <p:spTree>
      <p:nvGrpSpPr>
        <p:cNvPr id="1" name=""/>
        <p:cNvGrpSpPr/>
        <p:nvPr/>
      </p:nvGrpSpPr>
      <p:grpSpPr>
        <a:xfrm>
          <a:off x="0" y="0"/>
          <a:ext cx="0" cy="0"/>
          <a:chOff x="0" y="0"/>
          <a:chExt cx="0" cy="0"/>
        </a:xfrm>
      </p:grpSpPr>
      <p:sp>
        <p:nvSpPr>
          <p:cNvPr id="34" name="그림 개체 틀 33">
            <a:extLst>
              <a:ext uri="{FF2B5EF4-FFF2-40B4-BE49-F238E27FC236}">
                <a16:creationId xmlns:a16="http://schemas.microsoft.com/office/drawing/2014/main" id="{C41BDB0D-2403-4A28-BBE5-5F3BAE5BF666}"/>
              </a:ext>
            </a:extLst>
          </p:cNvPr>
          <p:cNvSpPr>
            <a:spLocks noGrp="1"/>
          </p:cNvSpPr>
          <p:nvPr>
            <p:ph type="pic" sz="quarter" idx="12" hasCustomPrompt="1"/>
          </p:nvPr>
        </p:nvSpPr>
        <p:spPr>
          <a:xfrm>
            <a:off x="4940090" y="0"/>
            <a:ext cx="7251911" cy="6858000"/>
          </a:xfrm>
          <a:custGeom>
            <a:avLst/>
            <a:gdLst>
              <a:gd name="connsiteX0" fmla="*/ 1482284 w 7251911"/>
              <a:gd name="connsiteY0" fmla="*/ 6561382 h 6858000"/>
              <a:gd name="connsiteX1" fmla="*/ 1480161 w 7251911"/>
              <a:gd name="connsiteY1" fmla="*/ 6561566 h 6858000"/>
              <a:gd name="connsiteX2" fmla="*/ 1481119 w 7251911"/>
              <a:gd name="connsiteY2" fmla="*/ 6561697 h 6858000"/>
              <a:gd name="connsiteX3" fmla="*/ 1483349 w 7251911"/>
              <a:gd name="connsiteY3" fmla="*/ 6562029 h 6858000"/>
              <a:gd name="connsiteX4" fmla="*/ 1001679 w 7251911"/>
              <a:gd name="connsiteY4" fmla="*/ 6534807 h 6858000"/>
              <a:gd name="connsiteX5" fmla="*/ 997924 w 7251911"/>
              <a:gd name="connsiteY5" fmla="*/ 6538603 h 6858000"/>
              <a:gd name="connsiteX6" fmla="*/ 1012943 w 7251911"/>
              <a:gd name="connsiteY6" fmla="*/ 6542400 h 6858000"/>
              <a:gd name="connsiteX7" fmla="*/ 1016698 w 7251911"/>
              <a:gd name="connsiteY7" fmla="*/ 6546196 h 6858000"/>
              <a:gd name="connsiteX8" fmla="*/ 1012943 w 7251911"/>
              <a:gd name="connsiteY8" fmla="*/ 6553789 h 6858000"/>
              <a:gd name="connsiteX9" fmla="*/ 1001679 w 7251911"/>
              <a:gd name="connsiteY9" fmla="*/ 6561382 h 6858000"/>
              <a:gd name="connsiteX10" fmla="*/ 937849 w 7251911"/>
              <a:gd name="connsiteY10" fmla="*/ 6568975 h 6858000"/>
              <a:gd name="connsiteX11" fmla="*/ 731339 w 7251911"/>
              <a:gd name="connsiteY11" fmla="*/ 6568975 h 6858000"/>
              <a:gd name="connsiteX12" fmla="*/ 700832 w 7251911"/>
              <a:gd name="connsiteY12" fmla="*/ 6573246 h 6858000"/>
              <a:gd name="connsiteX13" fmla="*/ 681585 w 7251911"/>
              <a:gd name="connsiteY13" fmla="*/ 6589394 h 6858000"/>
              <a:gd name="connsiteX14" fmla="*/ 688160 w 7251911"/>
              <a:gd name="connsiteY14" fmla="*/ 6588503 h 6858000"/>
              <a:gd name="connsiteX15" fmla="*/ 720075 w 7251911"/>
              <a:gd name="connsiteY15" fmla="*/ 6585014 h 6858000"/>
              <a:gd name="connsiteX16" fmla="*/ 732219 w 7251911"/>
              <a:gd name="connsiteY16" fmla="*/ 6585433 h 6858000"/>
              <a:gd name="connsiteX17" fmla="*/ 733535 w 7251911"/>
              <a:gd name="connsiteY17" fmla="*/ 6585553 h 6858000"/>
              <a:gd name="connsiteX18" fmla="*/ 736971 w 7251911"/>
              <a:gd name="connsiteY18" fmla="*/ 6581788 h 6858000"/>
              <a:gd name="connsiteX19" fmla="*/ 742603 w 7251911"/>
              <a:gd name="connsiteY19" fmla="*/ 6584161 h 6858000"/>
              <a:gd name="connsiteX20" fmla="*/ 756429 w 7251911"/>
              <a:gd name="connsiteY20" fmla="*/ 6587656 h 6858000"/>
              <a:gd name="connsiteX21" fmla="*/ 765640 w 7251911"/>
              <a:gd name="connsiteY21" fmla="*/ 6588691 h 6858000"/>
              <a:gd name="connsiteX22" fmla="*/ 780150 w 7251911"/>
              <a:gd name="connsiteY22" fmla="*/ 6587957 h 6858000"/>
              <a:gd name="connsiteX23" fmla="*/ 812066 w 7251911"/>
              <a:gd name="connsiteY23" fmla="*/ 6589381 h 6858000"/>
              <a:gd name="connsiteX24" fmla="*/ 832664 w 7251911"/>
              <a:gd name="connsiteY24" fmla="*/ 6595813 h 6858000"/>
              <a:gd name="connsiteX25" fmla="*/ 855245 w 7251911"/>
              <a:gd name="connsiteY25" fmla="*/ 6592829 h 6858000"/>
              <a:gd name="connsiteX26" fmla="*/ 859000 w 7251911"/>
              <a:gd name="connsiteY26" fmla="*/ 6590596 h 6858000"/>
              <a:gd name="connsiteX27" fmla="*/ 915320 w 7251911"/>
              <a:gd name="connsiteY27" fmla="*/ 6585014 h 6858000"/>
              <a:gd name="connsiteX28" fmla="*/ 941603 w 7251911"/>
              <a:gd name="connsiteY28" fmla="*/ 6586131 h 6858000"/>
              <a:gd name="connsiteX29" fmla="*/ 960377 w 7251911"/>
              <a:gd name="connsiteY29" fmla="*/ 6589201 h 6858000"/>
              <a:gd name="connsiteX30" fmla="*/ 975004 w 7251911"/>
              <a:gd name="connsiteY30" fmla="*/ 6592897 h 6858000"/>
              <a:gd name="connsiteX31" fmla="*/ 979151 w 7251911"/>
              <a:gd name="connsiteY31" fmla="*/ 6591754 h 6858000"/>
              <a:gd name="connsiteX32" fmla="*/ 1009189 w 7251911"/>
              <a:gd name="connsiteY32" fmla="*/ 6595550 h 6858000"/>
              <a:gd name="connsiteX33" fmla="*/ 1011488 w 7251911"/>
              <a:gd name="connsiteY33" fmla="*/ 6596812 h 6858000"/>
              <a:gd name="connsiteX34" fmla="*/ 1039226 w 7251911"/>
              <a:gd name="connsiteY34" fmla="*/ 6596177 h 6858000"/>
              <a:gd name="connsiteX35" fmla="*/ 1054245 w 7251911"/>
              <a:gd name="connsiteY35" fmla="*/ 6592829 h 6858000"/>
              <a:gd name="connsiteX36" fmla="*/ 1058000 w 7251911"/>
              <a:gd name="connsiteY36" fmla="*/ 6590596 h 6858000"/>
              <a:gd name="connsiteX37" fmla="*/ 1106812 w 7251911"/>
              <a:gd name="connsiteY37" fmla="*/ 6588363 h 6858000"/>
              <a:gd name="connsiteX38" fmla="*/ 1132227 w 7251911"/>
              <a:gd name="connsiteY38" fmla="*/ 6591111 h 6858000"/>
              <a:gd name="connsiteX39" fmla="*/ 1155623 w 7251911"/>
              <a:gd name="connsiteY39" fmla="*/ 6587957 h 6858000"/>
              <a:gd name="connsiteX40" fmla="*/ 1215698 w 7251911"/>
              <a:gd name="connsiteY40" fmla="*/ 6587957 h 6858000"/>
              <a:gd name="connsiteX41" fmla="*/ 1240997 w 7251911"/>
              <a:gd name="connsiteY41" fmla="*/ 6590313 h 6858000"/>
              <a:gd name="connsiteX42" fmla="*/ 1244572 w 7251911"/>
              <a:gd name="connsiteY42" fmla="*/ 6589604 h 6858000"/>
              <a:gd name="connsiteX43" fmla="*/ 1248326 w 7251911"/>
              <a:gd name="connsiteY43" fmla="*/ 6584023 h 6858000"/>
              <a:gd name="connsiteX44" fmla="*/ 1240817 w 7251911"/>
              <a:gd name="connsiteY44" fmla="*/ 6580674 h 6858000"/>
              <a:gd name="connsiteX45" fmla="*/ 1222044 w 7251911"/>
              <a:gd name="connsiteY45" fmla="*/ 6580674 h 6858000"/>
              <a:gd name="connsiteX46" fmla="*/ 1176987 w 7251911"/>
              <a:gd name="connsiteY46" fmla="*/ 6585139 h 6858000"/>
              <a:gd name="connsiteX47" fmla="*/ 1158213 w 7251911"/>
              <a:gd name="connsiteY47" fmla="*/ 6582907 h 6858000"/>
              <a:gd name="connsiteX48" fmla="*/ 1146949 w 7251911"/>
              <a:gd name="connsiteY48" fmla="*/ 6576209 h 6858000"/>
              <a:gd name="connsiteX49" fmla="*/ 1113156 w 7251911"/>
              <a:gd name="connsiteY49" fmla="*/ 6573976 h 6858000"/>
              <a:gd name="connsiteX50" fmla="*/ 1083119 w 7251911"/>
              <a:gd name="connsiteY50" fmla="*/ 6575092 h 6858000"/>
              <a:gd name="connsiteX51" fmla="*/ 1075609 w 7251911"/>
              <a:gd name="connsiteY51" fmla="*/ 6571744 h 6858000"/>
              <a:gd name="connsiteX52" fmla="*/ 1083119 w 7251911"/>
              <a:gd name="connsiteY52" fmla="*/ 6568395 h 6858000"/>
              <a:gd name="connsiteX53" fmla="*/ 1094383 w 7251911"/>
              <a:gd name="connsiteY53" fmla="*/ 6569511 h 6858000"/>
              <a:gd name="connsiteX54" fmla="*/ 1139439 w 7251911"/>
              <a:gd name="connsiteY54" fmla="*/ 6566162 h 6858000"/>
              <a:gd name="connsiteX55" fmla="*/ 1143194 w 7251911"/>
              <a:gd name="connsiteY55" fmla="*/ 6559464 h 6858000"/>
              <a:gd name="connsiteX56" fmla="*/ 1176987 w 7251911"/>
              <a:gd name="connsiteY56" fmla="*/ 6559464 h 6858000"/>
              <a:gd name="connsiteX57" fmla="*/ 1207024 w 7251911"/>
              <a:gd name="connsiteY57" fmla="*/ 6558348 h 6858000"/>
              <a:gd name="connsiteX58" fmla="*/ 1233308 w 7251911"/>
              <a:gd name="connsiteY58" fmla="*/ 6559464 h 6858000"/>
              <a:gd name="connsiteX59" fmla="*/ 1327176 w 7251911"/>
              <a:gd name="connsiteY59" fmla="*/ 6560581 h 6858000"/>
              <a:gd name="connsiteX60" fmla="*/ 1368478 w 7251911"/>
              <a:gd name="connsiteY60" fmla="*/ 6560581 h 6858000"/>
              <a:gd name="connsiteX61" fmla="*/ 1400393 w 7251911"/>
              <a:gd name="connsiteY61" fmla="*/ 6561279 h 6858000"/>
              <a:gd name="connsiteX62" fmla="*/ 1411334 w 7251911"/>
              <a:gd name="connsiteY62" fmla="*/ 6562953 h 6858000"/>
              <a:gd name="connsiteX63" fmla="*/ 1422208 w 7251911"/>
              <a:gd name="connsiteY63" fmla="*/ 6561382 h 6858000"/>
              <a:gd name="connsiteX64" fmla="*/ 1427047 w 7251911"/>
              <a:gd name="connsiteY64" fmla="*/ 6565357 h 6858000"/>
              <a:gd name="connsiteX65" fmla="*/ 1432308 w 7251911"/>
              <a:gd name="connsiteY65" fmla="*/ 6566162 h 6858000"/>
              <a:gd name="connsiteX66" fmla="*/ 1439817 w 7251911"/>
              <a:gd name="connsiteY66" fmla="*/ 6562813 h 6858000"/>
              <a:gd name="connsiteX67" fmla="*/ 1447955 w 7251911"/>
              <a:gd name="connsiteY67" fmla="*/ 6560840 h 6858000"/>
              <a:gd name="connsiteX68" fmla="*/ 1437227 w 7251911"/>
              <a:gd name="connsiteY68" fmla="*/ 6559484 h 6858000"/>
              <a:gd name="connsiteX69" fmla="*/ 1422208 w 7251911"/>
              <a:gd name="connsiteY69" fmla="*/ 6557586 h 6858000"/>
              <a:gd name="connsiteX70" fmla="*/ 1399680 w 7251911"/>
              <a:gd name="connsiteY70" fmla="*/ 6549993 h 6858000"/>
              <a:gd name="connsiteX71" fmla="*/ 1328340 w 7251911"/>
              <a:gd name="connsiteY71" fmla="*/ 6549993 h 6858000"/>
              <a:gd name="connsiteX72" fmla="*/ 1287038 w 7251911"/>
              <a:gd name="connsiteY72" fmla="*/ 6542400 h 6858000"/>
              <a:gd name="connsiteX73" fmla="*/ 1279529 w 7251911"/>
              <a:gd name="connsiteY73" fmla="*/ 6542400 h 6858000"/>
              <a:gd name="connsiteX74" fmla="*/ 1223208 w 7251911"/>
              <a:gd name="connsiteY74" fmla="*/ 6542400 h 6858000"/>
              <a:gd name="connsiteX75" fmla="*/ 1166887 w 7251911"/>
              <a:gd name="connsiteY75" fmla="*/ 6542400 h 6858000"/>
              <a:gd name="connsiteX76" fmla="*/ 1001679 w 7251911"/>
              <a:gd name="connsiteY76" fmla="*/ 6534807 h 6858000"/>
              <a:gd name="connsiteX77" fmla="*/ 1065560 w 7251911"/>
              <a:gd name="connsiteY77" fmla="*/ 6510009 h 6858000"/>
              <a:gd name="connsiteX78" fmla="*/ 1059557 w 7251911"/>
              <a:gd name="connsiteY78" fmla="*/ 6510067 h 6858000"/>
              <a:gd name="connsiteX79" fmla="*/ 1052449 w 7251911"/>
              <a:gd name="connsiteY79" fmla="*/ 6510359 h 6858000"/>
              <a:gd name="connsiteX80" fmla="*/ 1054245 w 7251911"/>
              <a:gd name="connsiteY80" fmla="*/ 6510605 h 6858000"/>
              <a:gd name="connsiteX81" fmla="*/ 1123406 w 7251911"/>
              <a:gd name="connsiteY81" fmla="*/ 6507599 h 6858000"/>
              <a:gd name="connsiteX82" fmla="*/ 1105732 w 7251911"/>
              <a:gd name="connsiteY82" fmla="*/ 6508794 h 6858000"/>
              <a:gd name="connsiteX83" fmla="*/ 1148114 w 7251911"/>
              <a:gd name="connsiteY83" fmla="*/ 6512503 h 6858000"/>
              <a:gd name="connsiteX84" fmla="*/ 1169410 w 7251911"/>
              <a:gd name="connsiteY84" fmla="*/ 6510639 h 6858000"/>
              <a:gd name="connsiteX85" fmla="*/ 1130918 w 7251911"/>
              <a:gd name="connsiteY85" fmla="*/ 6508833 h 6858000"/>
              <a:gd name="connsiteX86" fmla="*/ 1123406 w 7251911"/>
              <a:gd name="connsiteY86" fmla="*/ 6507599 h 6858000"/>
              <a:gd name="connsiteX87" fmla="*/ 1305811 w 7251911"/>
              <a:gd name="connsiteY87" fmla="*/ 5758113 h 6858000"/>
              <a:gd name="connsiteX88" fmla="*/ 1309566 w 7251911"/>
              <a:gd name="connsiteY88" fmla="*/ 5760328 h 6858000"/>
              <a:gd name="connsiteX89" fmla="*/ 1337258 w 7251911"/>
              <a:gd name="connsiteY89" fmla="*/ 5765548 h 6858000"/>
              <a:gd name="connsiteX90" fmla="*/ 1356687 w 7251911"/>
              <a:gd name="connsiteY90" fmla="*/ 5758506 h 6858000"/>
              <a:gd name="connsiteX91" fmla="*/ 1146165 w 7251911"/>
              <a:gd name="connsiteY91" fmla="*/ 5750362 h 6858000"/>
              <a:gd name="connsiteX92" fmla="*/ 1140062 w 7251911"/>
              <a:gd name="connsiteY92" fmla="*/ 5754216 h 6858000"/>
              <a:gd name="connsiteX93" fmla="*/ 1136120 w 7251911"/>
              <a:gd name="connsiteY93" fmla="*/ 5755919 h 6858000"/>
              <a:gd name="connsiteX94" fmla="*/ 1148113 w 7251911"/>
              <a:gd name="connsiteY94" fmla="*/ 5760328 h 6858000"/>
              <a:gd name="connsiteX95" fmla="*/ 1200679 w 7251911"/>
              <a:gd name="connsiteY95" fmla="*/ 5760328 h 6858000"/>
              <a:gd name="connsiteX96" fmla="*/ 1204669 w 7251911"/>
              <a:gd name="connsiteY96" fmla="*/ 5758069 h 6858000"/>
              <a:gd name="connsiteX97" fmla="*/ 1168700 w 7251911"/>
              <a:gd name="connsiteY97" fmla="*/ 5758069 h 6858000"/>
              <a:gd name="connsiteX98" fmla="*/ 1146165 w 7251911"/>
              <a:gd name="connsiteY98" fmla="*/ 5750362 h 6858000"/>
              <a:gd name="connsiteX99" fmla="*/ 1054147 w 7251911"/>
              <a:gd name="connsiteY99" fmla="*/ 5745064 h 6858000"/>
              <a:gd name="connsiteX100" fmla="*/ 1041001 w 7251911"/>
              <a:gd name="connsiteY100" fmla="*/ 5746509 h 6858000"/>
              <a:gd name="connsiteX101" fmla="*/ 1003442 w 7251911"/>
              <a:gd name="connsiteY101" fmla="*/ 5750362 h 6858000"/>
              <a:gd name="connsiteX102" fmla="*/ 965884 w 7251911"/>
              <a:gd name="connsiteY102" fmla="*/ 5746509 h 6858000"/>
              <a:gd name="connsiteX103" fmla="*/ 956494 w 7251911"/>
              <a:gd name="connsiteY103" fmla="*/ 5745546 h 6858000"/>
              <a:gd name="connsiteX104" fmla="*/ 956228 w 7251911"/>
              <a:gd name="connsiteY104" fmla="*/ 5745682 h 6858000"/>
              <a:gd name="connsiteX105" fmla="*/ 960377 w 7251911"/>
              <a:gd name="connsiteY105" fmla="*/ 5747990 h 6858000"/>
              <a:gd name="connsiteX106" fmla="*/ 979151 w 7251911"/>
              <a:gd name="connsiteY106" fmla="*/ 5764125 h 6858000"/>
              <a:gd name="connsiteX107" fmla="*/ 990415 w 7251911"/>
              <a:gd name="connsiteY107" fmla="*/ 5775514 h 6858000"/>
              <a:gd name="connsiteX108" fmla="*/ 1039226 w 7251911"/>
              <a:gd name="connsiteY108" fmla="*/ 5771717 h 6858000"/>
              <a:gd name="connsiteX109" fmla="*/ 1054245 w 7251911"/>
              <a:gd name="connsiteY109" fmla="*/ 5760328 h 6858000"/>
              <a:gd name="connsiteX110" fmla="*/ 1058000 w 7251911"/>
              <a:gd name="connsiteY110" fmla="*/ 5752735 h 6858000"/>
              <a:gd name="connsiteX111" fmla="*/ 1078634 w 7251911"/>
              <a:gd name="connsiteY111" fmla="*/ 5748563 h 6858000"/>
              <a:gd name="connsiteX112" fmla="*/ 1067292 w 7251911"/>
              <a:gd name="connsiteY112" fmla="*/ 5746509 h 6858000"/>
              <a:gd name="connsiteX113" fmla="*/ 1054147 w 7251911"/>
              <a:gd name="connsiteY113" fmla="*/ 5745064 h 6858000"/>
              <a:gd name="connsiteX114" fmla="*/ 760395 w 7251911"/>
              <a:gd name="connsiteY114" fmla="*/ 5744251 h 6858000"/>
              <a:gd name="connsiteX115" fmla="*/ 777628 w 7251911"/>
              <a:gd name="connsiteY115" fmla="*/ 5750837 h 6858000"/>
              <a:gd name="connsiteX116" fmla="*/ 787660 w 7251911"/>
              <a:gd name="connsiteY116" fmla="*/ 5756532 h 6858000"/>
              <a:gd name="connsiteX117" fmla="*/ 821452 w 7251911"/>
              <a:gd name="connsiteY117" fmla="*/ 5775514 h 6858000"/>
              <a:gd name="connsiteX118" fmla="*/ 855245 w 7251911"/>
              <a:gd name="connsiteY118" fmla="*/ 5760328 h 6858000"/>
              <a:gd name="connsiteX119" fmla="*/ 859000 w 7251911"/>
              <a:gd name="connsiteY119" fmla="*/ 5752735 h 6858000"/>
              <a:gd name="connsiteX120" fmla="*/ 867697 w 7251911"/>
              <a:gd name="connsiteY120" fmla="*/ 5750362 h 6858000"/>
              <a:gd name="connsiteX121" fmla="*/ 804382 w 7251911"/>
              <a:gd name="connsiteY121" fmla="*/ 5750362 h 6858000"/>
              <a:gd name="connsiteX122" fmla="*/ 1061307 w 7251911"/>
              <a:gd name="connsiteY122" fmla="*/ 4874107 h 6858000"/>
              <a:gd name="connsiteX123" fmla="*/ 1051917 w 7251911"/>
              <a:gd name="connsiteY123" fmla="*/ 4875649 h 6858000"/>
              <a:gd name="connsiteX124" fmla="*/ 949546 w 7251911"/>
              <a:gd name="connsiteY124" fmla="*/ 4875649 h 6858000"/>
              <a:gd name="connsiteX125" fmla="*/ 952868 w 7251911"/>
              <a:gd name="connsiteY125" fmla="*/ 4877129 h 6858000"/>
              <a:gd name="connsiteX126" fmla="*/ 960377 w 7251911"/>
              <a:gd name="connsiteY126" fmla="*/ 4884722 h 6858000"/>
              <a:gd name="connsiteX127" fmla="*/ 952868 w 7251911"/>
              <a:gd name="connsiteY127" fmla="*/ 4892315 h 6858000"/>
              <a:gd name="connsiteX128" fmla="*/ 900302 w 7251911"/>
              <a:gd name="connsiteY128" fmla="*/ 4896112 h 6858000"/>
              <a:gd name="connsiteX129" fmla="*/ 889037 w 7251911"/>
              <a:gd name="connsiteY129" fmla="*/ 4899908 h 6858000"/>
              <a:gd name="connsiteX130" fmla="*/ 870264 w 7251911"/>
              <a:gd name="connsiteY130" fmla="*/ 4911298 h 6858000"/>
              <a:gd name="connsiteX131" fmla="*/ 862754 w 7251911"/>
              <a:gd name="connsiteY131" fmla="*/ 4926484 h 6858000"/>
              <a:gd name="connsiteX132" fmla="*/ 874019 w 7251911"/>
              <a:gd name="connsiteY132" fmla="*/ 4941669 h 6858000"/>
              <a:gd name="connsiteX133" fmla="*/ 859000 w 7251911"/>
              <a:gd name="connsiteY133" fmla="*/ 4941669 h 6858000"/>
              <a:gd name="connsiteX134" fmla="*/ 832717 w 7251911"/>
              <a:gd name="connsiteY134" fmla="*/ 4937873 h 6858000"/>
              <a:gd name="connsiteX135" fmla="*/ 802679 w 7251911"/>
              <a:gd name="connsiteY135" fmla="*/ 4941669 h 6858000"/>
              <a:gd name="connsiteX136" fmla="*/ 783905 w 7251911"/>
              <a:gd name="connsiteY136" fmla="*/ 4960652 h 6858000"/>
              <a:gd name="connsiteX137" fmla="*/ 768886 w 7251911"/>
              <a:gd name="connsiteY137" fmla="*/ 4964448 h 6858000"/>
              <a:gd name="connsiteX138" fmla="*/ 708811 w 7251911"/>
              <a:gd name="connsiteY138" fmla="*/ 4964448 h 6858000"/>
              <a:gd name="connsiteX139" fmla="*/ 644980 w 7251911"/>
              <a:gd name="connsiteY139" fmla="*/ 4964448 h 6858000"/>
              <a:gd name="connsiteX140" fmla="*/ 644980 w 7251911"/>
              <a:gd name="connsiteY140" fmla="*/ 4968245 h 6858000"/>
              <a:gd name="connsiteX141" fmla="*/ 708811 w 7251911"/>
              <a:gd name="connsiteY141" fmla="*/ 4972041 h 6858000"/>
              <a:gd name="connsiteX142" fmla="*/ 693792 w 7251911"/>
              <a:gd name="connsiteY142" fmla="*/ 4983431 h 6858000"/>
              <a:gd name="connsiteX143" fmla="*/ 581150 w 7251911"/>
              <a:gd name="connsiteY143" fmla="*/ 4994820 h 6858000"/>
              <a:gd name="connsiteX144" fmla="*/ 558622 w 7251911"/>
              <a:gd name="connsiteY144" fmla="*/ 4994820 h 6858000"/>
              <a:gd name="connsiteX145" fmla="*/ 509810 w 7251911"/>
              <a:gd name="connsiteY145" fmla="*/ 5017599 h 6858000"/>
              <a:gd name="connsiteX146" fmla="*/ 476018 w 7251911"/>
              <a:gd name="connsiteY146" fmla="*/ 5017599 h 6858000"/>
              <a:gd name="connsiteX147" fmla="*/ 464754 w 7251911"/>
              <a:gd name="connsiteY147" fmla="*/ 5025192 h 6858000"/>
              <a:gd name="connsiteX148" fmla="*/ 468508 w 7251911"/>
              <a:gd name="connsiteY148" fmla="*/ 5036581 h 6858000"/>
              <a:gd name="connsiteX149" fmla="*/ 494791 w 7251911"/>
              <a:gd name="connsiteY149" fmla="*/ 5040378 h 6858000"/>
              <a:gd name="connsiteX150" fmla="*/ 509810 w 7251911"/>
              <a:gd name="connsiteY150" fmla="*/ 5021395 h 6858000"/>
              <a:gd name="connsiteX151" fmla="*/ 547358 w 7251911"/>
              <a:gd name="connsiteY151" fmla="*/ 5017599 h 6858000"/>
              <a:gd name="connsiteX152" fmla="*/ 592414 w 7251911"/>
              <a:gd name="connsiteY152" fmla="*/ 5017599 h 6858000"/>
              <a:gd name="connsiteX153" fmla="*/ 611188 w 7251911"/>
              <a:gd name="connsiteY153" fmla="*/ 5017599 h 6858000"/>
              <a:gd name="connsiteX154" fmla="*/ 637471 w 7251911"/>
              <a:gd name="connsiteY154" fmla="*/ 5021395 h 6858000"/>
              <a:gd name="connsiteX155" fmla="*/ 663754 w 7251911"/>
              <a:gd name="connsiteY155" fmla="*/ 5017599 h 6858000"/>
              <a:gd name="connsiteX156" fmla="*/ 678773 w 7251911"/>
              <a:gd name="connsiteY156" fmla="*/ 5021395 h 6858000"/>
              <a:gd name="connsiteX157" fmla="*/ 686282 w 7251911"/>
              <a:gd name="connsiteY157" fmla="*/ 5010006 h 6858000"/>
              <a:gd name="connsiteX158" fmla="*/ 705056 w 7251911"/>
              <a:gd name="connsiteY158" fmla="*/ 5010006 h 6858000"/>
              <a:gd name="connsiteX159" fmla="*/ 712565 w 7251911"/>
              <a:gd name="connsiteY159" fmla="*/ 5017599 h 6858000"/>
              <a:gd name="connsiteX160" fmla="*/ 716320 w 7251911"/>
              <a:gd name="connsiteY160" fmla="*/ 5002413 h 6858000"/>
              <a:gd name="connsiteX161" fmla="*/ 738848 w 7251911"/>
              <a:gd name="connsiteY161" fmla="*/ 5002413 h 6858000"/>
              <a:gd name="connsiteX162" fmla="*/ 746358 w 7251911"/>
              <a:gd name="connsiteY162" fmla="*/ 5010006 h 6858000"/>
              <a:gd name="connsiteX163" fmla="*/ 750113 w 7251911"/>
              <a:gd name="connsiteY163" fmla="*/ 4994820 h 6858000"/>
              <a:gd name="connsiteX164" fmla="*/ 810188 w 7251911"/>
              <a:gd name="connsiteY164" fmla="*/ 4991023 h 6858000"/>
              <a:gd name="connsiteX165" fmla="*/ 821452 w 7251911"/>
              <a:gd name="connsiteY165" fmla="*/ 4991023 h 6858000"/>
              <a:gd name="connsiteX166" fmla="*/ 836471 w 7251911"/>
              <a:gd name="connsiteY166" fmla="*/ 4994820 h 6858000"/>
              <a:gd name="connsiteX167" fmla="*/ 870264 w 7251911"/>
              <a:gd name="connsiteY167" fmla="*/ 5002413 h 6858000"/>
              <a:gd name="connsiteX168" fmla="*/ 904056 w 7251911"/>
              <a:gd name="connsiteY168" fmla="*/ 5002413 h 6858000"/>
              <a:gd name="connsiteX169" fmla="*/ 937849 w 7251911"/>
              <a:gd name="connsiteY169" fmla="*/ 4994820 h 6858000"/>
              <a:gd name="connsiteX170" fmla="*/ 964132 w 7251911"/>
              <a:gd name="connsiteY170" fmla="*/ 4994820 h 6858000"/>
              <a:gd name="connsiteX171" fmla="*/ 979151 w 7251911"/>
              <a:gd name="connsiteY171" fmla="*/ 5002413 h 6858000"/>
              <a:gd name="connsiteX172" fmla="*/ 997924 w 7251911"/>
              <a:gd name="connsiteY172" fmla="*/ 5002413 h 6858000"/>
              <a:gd name="connsiteX173" fmla="*/ 1031717 w 7251911"/>
              <a:gd name="connsiteY173" fmla="*/ 5002413 h 6858000"/>
              <a:gd name="connsiteX174" fmla="*/ 1035472 w 7251911"/>
              <a:gd name="connsiteY174" fmla="*/ 5002413 h 6858000"/>
              <a:gd name="connsiteX175" fmla="*/ 1076774 w 7251911"/>
              <a:gd name="connsiteY175" fmla="*/ 4979634 h 6858000"/>
              <a:gd name="connsiteX176" fmla="*/ 1076774 w 7251911"/>
              <a:gd name="connsiteY176" fmla="*/ 4972041 h 6858000"/>
              <a:gd name="connsiteX177" fmla="*/ 1065509 w 7251911"/>
              <a:gd name="connsiteY177" fmla="*/ 4949262 h 6858000"/>
              <a:gd name="connsiteX178" fmla="*/ 1035472 w 7251911"/>
              <a:gd name="connsiteY178" fmla="*/ 4949262 h 6858000"/>
              <a:gd name="connsiteX179" fmla="*/ 1024207 w 7251911"/>
              <a:gd name="connsiteY179" fmla="*/ 4941669 h 6858000"/>
              <a:gd name="connsiteX180" fmla="*/ 1035472 w 7251911"/>
              <a:gd name="connsiteY180" fmla="*/ 4937873 h 6858000"/>
              <a:gd name="connsiteX181" fmla="*/ 1050491 w 7251911"/>
              <a:gd name="connsiteY181" fmla="*/ 4941669 h 6858000"/>
              <a:gd name="connsiteX182" fmla="*/ 1069264 w 7251911"/>
              <a:gd name="connsiteY182" fmla="*/ 4941669 h 6858000"/>
              <a:gd name="connsiteX183" fmla="*/ 1099302 w 7251911"/>
              <a:gd name="connsiteY183" fmla="*/ 4937873 h 6858000"/>
              <a:gd name="connsiteX184" fmla="*/ 1118076 w 7251911"/>
              <a:gd name="connsiteY184" fmla="*/ 4930280 h 6858000"/>
              <a:gd name="connsiteX185" fmla="*/ 1144828 w 7251911"/>
              <a:gd name="connsiteY185" fmla="*/ 4906078 h 6858000"/>
              <a:gd name="connsiteX186" fmla="*/ 1162528 w 7251911"/>
              <a:gd name="connsiteY186" fmla="*/ 4874415 h 6858000"/>
              <a:gd name="connsiteX187" fmla="*/ 1145813 w 7251911"/>
              <a:gd name="connsiteY187" fmla="*/ 4874415 h 6858000"/>
              <a:gd name="connsiteX188" fmla="*/ 1108255 w 7251911"/>
              <a:gd name="connsiteY188" fmla="*/ 4875649 h 6858000"/>
              <a:gd name="connsiteX189" fmla="*/ 1070696 w 7251911"/>
              <a:gd name="connsiteY189" fmla="*/ 4874415 h 6858000"/>
              <a:gd name="connsiteX190" fmla="*/ 1061307 w 7251911"/>
              <a:gd name="connsiteY190" fmla="*/ 4874107 h 6858000"/>
              <a:gd name="connsiteX191" fmla="*/ 864124 w 7251911"/>
              <a:gd name="connsiteY191" fmla="*/ 4873644 h 6858000"/>
              <a:gd name="connsiteX192" fmla="*/ 826101 w 7251911"/>
              <a:gd name="connsiteY192" fmla="*/ 4874295 h 6858000"/>
              <a:gd name="connsiteX193" fmla="*/ 842104 w 7251911"/>
              <a:gd name="connsiteY193" fmla="*/ 4877604 h 6858000"/>
              <a:gd name="connsiteX194" fmla="*/ 862754 w 7251911"/>
              <a:gd name="connsiteY194" fmla="*/ 4884722 h 6858000"/>
              <a:gd name="connsiteX195" fmla="*/ 874019 w 7251911"/>
              <a:gd name="connsiteY195" fmla="*/ 4880926 h 6858000"/>
              <a:gd name="connsiteX196" fmla="*/ 877791 w 7251911"/>
              <a:gd name="connsiteY196" fmla="*/ 4874252 h 6858000"/>
              <a:gd name="connsiteX197" fmla="*/ 911308 w 7251911"/>
              <a:gd name="connsiteY197" fmla="*/ 4854737 h 6858000"/>
              <a:gd name="connsiteX198" fmla="*/ 919728 w 7251911"/>
              <a:gd name="connsiteY198" fmla="*/ 4860841 h 6858000"/>
              <a:gd name="connsiteX199" fmla="*/ 976800 w 7251911"/>
              <a:gd name="connsiteY199" fmla="*/ 4860841 h 6858000"/>
              <a:gd name="connsiteX200" fmla="*/ 988067 w 7251911"/>
              <a:gd name="connsiteY200" fmla="*/ 4860841 h 6858000"/>
              <a:gd name="connsiteX201" fmla="*/ 991823 w 7251911"/>
              <a:gd name="connsiteY201" fmla="*/ 4858373 h 6858000"/>
              <a:gd name="connsiteX202" fmla="*/ 991823 w 7251911"/>
              <a:gd name="connsiteY202" fmla="*/ 4857139 h 6858000"/>
              <a:gd name="connsiteX203" fmla="*/ 988067 w 7251911"/>
              <a:gd name="connsiteY203" fmla="*/ 4857139 h 6858000"/>
              <a:gd name="connsiteX204" fmla="*/ 1179657 w 7251911"/>
              <a:gd name="connsiteY204" fmla="*/ 4755721 h 6858000"/>
              <a:gd name="connsiteX205" fmla="*/ 1157128 w 7251911"/>
              <a:gd name="connsiteY205" fmla="*/ 4763314 h 6858000"/>
              <a:gd name="connsiteX206" fmla="*/ 1153950 w 7251911"/>
              <a:gd name="connsiteY206" fmla="*/ 4765171 h 6858000"/>
              <a:gd name="connsiteX207" fmla="*/ 1187128 w 7251911"/>
              <a:gd name="connsiteY207" fmla="*/ 4763354 h 6858000"/>
              <a:gd name="connsiteX208" fmla="*/ 1209663 w 7251911"/>
              <a:gd name="connsiteY208" fmla="*/ 4762120 h 6858000"/>
              <a:gd name="connsiteX209" fmla="*/ 1217175 w 7251911"/>
              <a:gd name="connsiteY209" fmla="*/ 4762120 h 6858000"/>
              <a:gd name="connsiteX210" fmla="*/ 1227435 w 7251911"/>
              <a:gd name="connsiteY210" fmla="*/ 4761960 h 6858000"/>
              <a:gd name="connsiteX211" fmla="*/ 1235978 w 7251911"/>
              <a:gd name="connsiteY211" fmla="*/ 4755721 h 6858000"/>
              <a:gd name="connsiteX212" fmla="*/ 1179657 w 7251911"/>
              <a:gd name="connsiteY212" fmla="*/ 4755721 h 6858000"/>
              <a:gd name="connsiteX213" fmla="*/ 1008817 w 7251911"/>
              <a:gd name="connsiteY213" fmla="*/ 4682165 h 6858000"/>
              <a:gd name="connsiteX214" fmla="*/ 999430 w 7251911"/>
              <a:gd name="connsiteY214" fmla="*/ 4683588 h 6858000"/>
              <a:gd name="connsiteX215" fmla="*/ 992015 w 7251911"/>
              <a:gd name="connsiteY215" fmla="*/ 4686588 h 6858000"/>
              <a:gd name="connsiteX216" fmla="*/ 1001679 w 7251911"/>
              <a:gd name="connsiteY216" fmla="*/ 4687306 h 6858000"/>
              <a:gd name="connsiteX217" fmla="*/ 1012943 w 7251911"/>
              <a:gd name="connsiteY217" fmla="*/ 4694899 h 6858000"/>
              <a:gd name="connsiteX218" fmla="*/ 1016698 w 7251911"/>
              <a:gd name="connsiteY218" fmla="*/ 4702492 h 6858000"/>
              <a:gd name="connsiteX219" fmla="*/ 1012943 w 7251911"/>
              <a:gd name="connsiteY219" fmla="*/ 4706289 h 6858000"/>
              <a:gd name="connsiteX220" fmla="*/ 997924 w 7251911"/>
              <a:gd name="connsiteY220" fmla="*/ 4710085 h 6858000"/>
              <a:gd name="connsiteX221" fmla="*/ 1001679 w 7251911"/>
              <a:gd name="connsiteY221" fmla="*/ 4713881 h 6858000"/>
              <a:gd name="connsiteX222" fmla="*/ 1084283 w 7251911"/>
              <a:gd name="connsiteY222" fmla="*/ 4712933 h 6858000"/>
              <a:gd name="connsiteX223" fmla="*/ 1107419 w 7251911"/>
              <a:gd name="connsiteY223" fmla="*/ 4711072 h 6858000"/>
              <a:gd name="connsiteX224" fmla="*/ 1108317 w 7251911"/>
              <a:gd name="connsiteY224" fmla="*/ 4710164 h 6858000"/>
              <a:gd name="connsiteX225" fmla="*/ 1100808 w 7251911"/>
              <a:gd name="connsiteY225" fmla="*/ 4702571 h 6858000"/>
              <a:gd name="connsiteX226" fmla="*/ 1018204 w 7251911"/>
              <a:gd name="connsiteY226" fmla="*/ 4683588 h 6858000"/>
              <a:gd name="connsiteX227" fmla="*/ 1008817 w 7251911"/>
              <a:gd name="connsiteY227" fmla="*/ 4682165 h 6858000"/>
              <a:gd name="connsiteX228" fmla="*/ 718198 w 7251911"/>
              <a:gd name="connsiteY228" fmla="*/ 4641749 h 6858000"/>
              <a:gd name="connsiteX229" fmla="*/ 693792 w 7251911"/>
              <a:gd name="connsiteY229" fmla="*/ 4645545 h 6858000"/>
              <a:gd name="connsiteX230" fmla="*/ 678773 w 7251911"/>
              <a:gd name="connsiteY230" fmla="*/ 4656935 h 6858000"/>
              <a:gd name="connsiteX231" fmla="*/ 731339 w 7251911"/>
              <a:gd name="connsiteY231" fmla="*/ 4679713 h 6858000"/>
              <a:gd name="connsiteX232" fmla="*/ 937849 w 7251911"/>
              <a:gd name="connsiteY232" fmla="*/ 4679713 h 6858000"/>
              <a:gd name="connsiteX233" fmla="*/ 951967 w 7251911"/>
              <a:gd name="connsiteY233" fmla="*/ 4682022 h 6858000"/>
              <a:gd name="connsiteX234" fmla="*/ 950619 w 7251911"/>
              <a:gd name="connsiteY234" fmla="*/ 4679792 h 6858000"/>
              <a:gd name="connsiteX235" fmla="*/ 961883 w 7251911"/>
              <a:gd name="connsiteY235" fmla="*/ 4664606 h 6858000"/>
              <a:gd name="connsiteX236" fmla="*/ 992307 w 7251911"/>
              <a:gd name="connsiteY236" fmla="*/ 4659013 h 6858000"/>
              <a:gd name="connsiteX237" fmla="*/ 979151 w 7251911"/>
              <a:gd name="connsiteY237" fmla="*/ 4656935 h 6858000"/>
              <a:gd name="connsiteX238" fmla="*/ 937849 w 7251911"/>
              <a:gd name="connsiteY238" fmla="*/ 4656935 h 6858000"/>
              <a:gd name="connsiteX239" fmla="*/ 915320 w 7251911"/>
              <a:gd name="connsiteY239" fmla="*/ 4656935 h 6858000"/>
              <a:gd name="connsiteX240" fmla="*/ 870264 w 7251911"/>
              <a:gd name="connsiteY240" fmla="*/ 4645545 h 6858000"/>
              <a:gd name="connsiteX241" fmla="*/ 843981 w 7251911"/>
              <a:gd name="connsiteY241" fmla="*/ 4649342 h 6858000"/>
              <a:gd name="connsiteX242" fmla="*/ 780150 w 7251911"/>
              <a:gd name="connsiteY242" fmla="*/ 4660731 h 6858000"/>
              <a:gd name="connsiteX243" fmla="*/ 742603 w 7251911"/>
              <a:gd name="connsiteY243" fmla="*/ 4664527 h 6858000"/>
              <a:gd name="connsiteX244" fmla="*/ 731339 w 7251911"/>
              <a:gd name="connsiteY244" fmla="*/ 4660731 h 6858000"/>
              <a:gd name="connsiteX245" fmla="*/ 718198 w 7251911"/>
              <a:gd name="connsiteY245" fmla="*/ 4641749 h 6858000"/>
              <a:gd name="connsiteX246" fmla="*/ 1034451 w 7251911"/>
              <a:gd name="connsiteY246" fmla="*/ 4639272 h 6858000"/>
              <a:gd name="connsiteX247" fmla="*/ 1009189 w 7251911"/>
              <a:gd name="connsiteY247" fmla="*/ 4653138 h 6858000"/>
              <a:gd name="connsiteX248" fmla="*/ 996977 w 7251911"/>
              <a:gd name="connsiteY248" fmla="*/ 4658155 h 6858000"/>
              <a:gd name="connsiteX249" fmla="*/ 1003185 w 7251911"/>
              <a:gd name="connsiteY249" fmla="*/ 4657013 h 6858000"/>
              <a:gd name="connsiteX250" fmla="*/ 1070770 w 7251911"/>
              <a:gd name="connsiteY250" fmla="*/ 4657013 h 6858000"/>
              <a:gd name="connsiteX251" fmla="*/ 1040732 w 7251911"/>
              <a:gd name="connsiteY251" fmla="*/ 4645624 h 6858000"/>
              <a:gd name="connsiteX252" fmla="*/ 1036978 w 7251911"/>
              <a:gd name="connsiteY252" fmla="*/ 4641827 h 6858000"/>
              <a:gd name="connsiteX253" fmla="*/ 1080528 w 7251911"/>
              <a:gd name="connsiteY253" fmla="*/ 4634156 h 6858000"/>
              <a:gd name="connsiteX254" fmla="*/ 1068334 w 7251911"/>
              <a:gd name="connsiteY254" fmla="*/ 4634456 h 6858000"/>
              <a:gd name="connsiteX255" fmla="*/ 1089543 w 7251911"/>
              <a:gd name="connsiteY255" fmla="*/ 4638031 h 6858000"/>
              <a:gd name="connsiteX256" fmla="*/ 1090180 w 7251911"/>
              <a:gd name="connsiteY256" fmla="*/ 4638059 h 6858000"/>
              <a:gd name="connsiteX257" fmla="*/ 1043698 w 7251911"/>
              <a:gd name="connsiteY257" fmla="*/ 4375968 h 6858000"/>
              <a:gd name="connsiteX258" fmla="*/ 1041929 w 7251911"/>
              <a:gd name="connsiteY258" fmla="*/ 4376394 h 6858000"/>
              <a:gd name="connsiteX259" fmla="*/ 1029257 w 7251911"/>
              <a:gd name="connsiteY259" fmla="*/ 4381614 h 6858000"/>
              <a:gd name="connsiteX260" fmla="*/ 1029257 w 7251911"/>
              <a:gd name="connsiteY260" fmla="*/ 4389206 h 6858000"/>
              <a:gd name="connsiteX261" fmla="*/ 1045158 w 7251911"/>
              <a:gd name="connsiteY261" fmla="*/ 4398853 h 6858000"/>
              <a:gd name="connsiteX262" fmla="*/ 1085060 w 7251911"/>
              <a:gd name="connsiteY262" fmla="*/ 4398853 h 6858000"/>
              <a:gd name="connsiteX263" fmla="*/ 1078068 w 7251911"/>
              <a:gd name="connsiteY263" fmla="*/ 4393003 h 6858000"/>
              <a:gd name="connsiteX264" fmla="*/ 1077702 w 7251911"/>
              <a:gd name="connsiteY264" fmla="*/ 4392662 h 6858000"/>
              <a:gd name="connsiteX265" fmla="*/ 1070770 w 7251911"/>
              <a:gd name="connsiteY265" fmla="*/ 4391260 h 6858000"/>
              <a:gd name="connsiteX266" fmla="*/ 1052936 w 7251911"/>
              <a:gd name="connsiteY266" fmla="*/ 4387464 h 6858000"/>
              <a:gd name="connsiteX267" fmla="*/ 882957 w 7251911"/>
              <a:gd name="connsiteY267" fmla="*/ 3630067 h 6858000"/>
              <a:gd name="connsiteX268" fmla="*/ 876729 w 7251911"/>
              <a:gd name="connsiteY268" fmla="*/ 3630752 h 6858000"/>
              <a:gd name="connsiteX269" fmla="*/ 865196 w 7251911"/>
              <a:gd name="connsiteY269" fmla="*/ 3633710 h 6858000"/>
              <a:gd name="connsiteX270" fmla="*/ 880495 w 7251911"/>
              <a:gd name="connsiteY270" fmla="*/ 3633710 h 6858000"/>
              <a:gd name="connsiteX271" fmla="*/ 1323713 w 7251911"/>
              <a:gd name="connsiteY271" fmla="*/ 3242617 h 6858000"/>
              <a:gd name="connsiteX272" fmla="*/ 1318596 w 7251911"/>
              <a:gd name="connsiteY272" fmla="*/ 3244262 h 6858000"/>
              <a:gd name="connsiteX273" fmla="*/ 1315049 w 7251911"/>
              <a:gd name="connsiteY273" fmla="*/ 3246771 h 6858000"/>
              <a:gd name="connsiteX274" fmla="*/ 1319678 w 7251911"/>
              <a:gd name="connsiteY274" fmla="*/ 3245691 h 6858000"/>
              <a:gd name="connsiteX275" fmla="*/ 1329978 w 7251911"/>
              <a:gd name="connsiteY275" fmla="*/ 3243287 h 6858000"/>
              <a:gd name="connsiteX276" fmla="*/ 1345528 w 7251911"/>
              <a:gd name="connsiteY276" fmla="*/ 3225345 h 6858000"/>
              <a:gd name="connsiteX277" fmla="*/ 1338785 w 7251911"/>
              <a:gd name="connsiteY277" fmla="*/ 3226874 h 6858000"/>
              <a:gd name="connsiteX278" fmla="*/ 1338974 w 7251911"/>
              <a:gd name="connsiteY278" fmla="*/ 3228480 h 6858000"/>
              <a:gd name="connsiteX279" fmla="*/ 1344443 w 7251911"/>
              <a:gd name="connsiteY279" fmla="*/ 3226609 h 6858000"/>
              <a:gd name="connsiteX280" fmla="*/ 1301575 w 7251911"/>
              <a:gd name="connsiteY280" fmla="*/ 3214898 h 6858000"/>
              <a:gd name="connsiteX281" fmla="*/ 1309206 w 7251911"/>
              <a:gd name="connsiteY281" fmla="*/ 3216370 h 6858000"/>
              <a:gd name="connsiteX282" fmla="*/ 1331742 w 7251911"/>
              <a:gd name="connsiteY282" fmla="*/ 3217457 h 6858000"/>
              <a:gd name="connsiteX283" fmla="*/ 1353180 w 7251911"/>
              <a:gd name="connsiteY283" fmla="*/ 3216423 h 6858000"/>
              <a:gd name="connsiteX284" fmla="*/ 1354011 w 7251911"/>
              <a:gd name="connsiteY284" fmla="*/ 3215453 h 6858000"/>
              <a:gd name="connsiteX285" fmla="*/ 1320882 w 7251911"/>
              <a:gd name="connsiteY285" fmla="*/ 3214898 h 6858000"/>
              <a:gd name="connsiteX286" fmla="*/ 1072995 w 7251911"/>
              <a:gd name="connsiteY286" fmla="*/ 3200410 h 6858000"/>
              <a:gd name="connsiteX287" fmla="*/ 1061728 w 7251911"/>
              <a:gd name="connsiteY287" fmla="*/ 3201224 h 6858000"/>
              <a:gd name="connsiteX288" fmla="*/ 1061282 w 7251911"/>
              <a:gd name="connsiteY288" fmla="*/ 3201364 h 6858000"/>
              <a:gd name="connsiteX289" fmla="*/ 1065076 w 7251911"/>
              <a:gd name="connsiteY289" fmla="*/ 3204779 h 6858000"/>
              <a:gd name="connsiteX290" fmla="*/ 1072588 w 7251911"/>
              <a:gd name="connsiteY290" fmla="*/ 3207677 h 6858000"/>
              <a:gd name="connsiteX291" fmla="*/ 1087611 w 7251911"/>
              <a:gd name="connsiteY291" fmla="*/ 3207677 h 6858000"/>
              <a:gd name="connsiteX292" fmla="*/ 1102634 w 7251911"/>
              <a:gd name="connsiteY292" fmla="*/ 3207677 h 6858000"/>
              <a:gd name="connsiteX293" fmla="*/ 1110146 w 7251911"/>
              <a:gd name="connsiteY293" fmla="*/ 3213472 h 6858000"/>
              <a:gd name="connsiteX294" fmla="*/ 1113902 w 7251911"/>
              <a:gd name="connsiteY294" fmla="*/ 3230859 h 6858000"/>
              <a:gd name="connsiteX295" fmla="*/ 1128926 w 7251911"/>
              <a:gd name="connsiteY295" fmla="*/ 3230859 h 6858000"/>
              <a:gd name="connsiteX296" fmla="*/ 1132682 w 7251911"/>
              <a:gd name="connsiteY296" fmla="*/ 3222166 h 6858000"/>
              <a:gd name="connsiteX297" fmla="*/ 1162728 w 7251911"/>
              <a:gd name="connsiteY297" fmla="*/ 3213472 h 6858000"/>
              <a:gd name="connsiteX298" fmla="*/ 1170240 w 7251911"/>
              <a:gd name="connsiteY298" fmla="*/ 3216370 h 6858000"/>
              <a:gd name="connsiteX299" fmla="*/ 1185264 w 7251911"/>
              <a:gd name="connsiteY299" fmla="*/ 3216370 h 6858000"/>
              <a:gd name="connsiteX300" fmla="*/ 1192775 w 7251911"/>
              <a:gd name="connsiteY300" fmla="*/ 3222166 h 6858000"/>
              <a:gd name="connsiteX301" fmla="*/ 1196531 w 7251911"/>
              <a:gd name="connsiteY301" fmla="*/ 3213472 h 6858000"/>
              <a:gd name="connsiteX302" fmla="*/ 1200287 w 7251911"/>
              <a:gd name="connsiteY302" fmla="*/ 3213472 h 6858000"/>
              <a:gd name="connsiteX303" fmla="*/ 1234090 w 7251911"/>
              <a:gd name="connsiteY303" fmla="*/ 3219268 h 6858000"/>
              <a:gd name="connsiteX304" fmla="*/ 1255686 w 7251911"/>
              <a:gd name="connsiteY304" fmla="*/ 3217457 h 6858000"/>
              <a:gd name="connsiteX305" fmla="*/ 1265936 w 7251911"/>
              <a:gd name="connsiteY305" fmla="*/ 3214898 h 6858000"/>
              <a:gd name="connsiteX306" fmla="*/ 1234496 w 7251911"/>
              <a:gd name="connsiteY306" fmla="*/ 3214898 h 6858000"/>
              <a:gd name="connsiteX307" fmla="*/ 1200694 w 7251911"/>
              <a:gd name="connsiteY307" fmla="*/ 3209102 h 6858000"/>
              <a:gd name="connsiteX308" fmla="*/ 1163136 w 7251911"/>
              <a:gd name="connsiteY308" fmla="*/ 3206204 h 6858000"/>
              <a:gd name="connsiteX309" fmla="*/ 1114309 w 7251911"/>
              <a:gd name="connsiteY309" fmla="*/ 3206204 h 6858000"/>
              <a:gd name="connsiteX310" fmla="*/ 1084262 w 7251911"/>
              <a:gd name="connsiteY310" fmla="*/ 3203306 h 6858000"/>
              <a:gd name="connsiteX311" fmla="*/ 1072995 w 7251911"/>
              <a:gd name="connsiteY311" fmla="*/ 3200410 h 6858000"/>
              <a:gd name="connsiteX312" fmla="*/ 1493823 w 7251911"/>
              <a:gd name="connsiteY312" fmla="*/ 3145395 h 6858000"/>
              <a:gd name="connsiteX313" fmla="*/ 1504918 w 7251911"/>
              <a:gd name="connsiteY313" fmla="*/ 3148247 h 6858000"/>
              <a:gd name="connsiteX314" fmla="*/ 1506981 w 7251911"/>
              <a:gd name="connsiteY314" fmla="*/ 3147813 h 6858000"/>
              <a:gd name="connsiteX315" fmla="*/ 1578204 w 7251911"/>
              <a:gd name="connsiteY315" fmla="*/ 3144372 h 6858000"/>
              <a:gd name="connsiteX316" fmla="*/ 1542966 w 7251911"/>
              <a:gd name="connsiteY316" fmla="*/ 3147560 h 6858000"/>
              <a:gd name="connsiteX317" fmla="*/ 1546233 w 7251911"/>
              <a:gd name="connsiteY317" fmla="*/ 3148247 h 6858000"/>
              <a:gd name="connsiteX318" fmla="*/ 1580036 w 7251911"/>
              <a:gd name="connsiteY318" fmla="*/ 3145350 h 6858000"/>
              <a:gd name="connsiteX319" fmla="*/ 1584172 w 7251911"/>
              <a:gd name="connsiteY319" fmla="*/ 3144383 h 6858000"/>
              <a:gd name="connsiteX320" fmla="*/ 1467012 w 7251911"/>
              <a:gd name="connsiteY320" fmla="*/ 3134199 h 6858000"/>
              <a:gd name="connsiteX321" fmla="*/ 1446942 w 7251911"/>
              <a:gd name="connsiteY321" fmla="*/ 3144011 h 6858000"/>
              <a:gd name="connsiteX322" fmla="*/ 1445461 w 7251911"/>
              <a:gd name="connsiteY322" fmla="*/ 3145085 h 6858000"/>
              <a:gd name="connsiteX323" fmla="*/ 1444879 w 7251911"/>
              <a:gd name="connsiteY323" fmla="*/ 3145019 h 6858000"/>
              <a:gd name="connsiteX324" fmla="*/ 1442286 w 7251911"/>
              <a:gd name="connsiteY324" fmla="*/ 3146287 h 6858000"/>
              <a:gd name="connsiteX325" fmla="*/ 1436788 w 7251911"/>
              <a:gd name="connsiteY325" fmla="*/ 3146687 h 6858000"/>
              <a:gd name="connsiteX326" fmla="*/ 1441069 w 7251911"/>
              <a:gd name="connsiteY326" fmla="*/ 3148247 h 6858000"/>
              <a:gd name="connsiteX327" fmla="*/ 1448580 w 7251911"/>
              <a:gd name="connsiteY327" fmla="*/ 3145350 h 6858000"/>
              <a:gd name="connsiteX328" fmla="*/ 1471116 w 7251911"/>
              <a:gd name="connsiteY328" fmla="*/ 3142090 h 6858000"/>
              <a:gd name="connsiteX329" fmla="*/ 1493330 w 7251911"/>
              <a:gd name="connsiteY329" fmla="*/ 3145304 h 6858000"/>
              <a:gd name="connsiteX330" fmla="*/ 1488266 w 7251911"/>
              <a:gd name="connsiteY330" fmla="*/ 3144372 h 6858000"/>
              <a:gd name="connsiteX331" fmla="*/ 1467012 w 7251911"/>
              <a:gd name="connsiteY331" fmla="*/ 3134199 h 6858000"/>
              <a:gd name="connsiteX332" fmla="*/ 1268634 w 7251911"/>
              <a:gd name="connsiteY332" fmla="*/ 3133725 h 6858000"/>
              <a:gd name="connsiteX333" fmla="*/ 1257725 w 7251911"/>
              <a:gd name="connsiteY333" fmla="*/ 3134644 h 6858000"/>
              <a:gd name="connsiteX334" fmla="*/ 1252093 w 7251911"/>
              <a:gd name="connsiteY334" fmla="*/ 3137966 h 6858000"/>
              <a:gd name="connsiteX335" fmla="*/ 1257032 w 7251911"/>
              <a:gd name="connsiteY335" fmla="*/ 3139554 h 6858000"/>
              <a:gd name="connsiteX336" fmla="*/ 1277689 w 7251911"/>
              <a:gd name="connsiteY336" fmla="*/ 3146436 h 6858000"/>
              <a:gd name="connsiteX337" fmla="*/ 1285245 w 7251911"/>
              <a:gd name="connsiteY337" fmla="*/ 3144979 h 6858000"/>
              <a:gd name="connsiteX338" fmla="*/ 1271334 w 7251911"/>
              <a:gd name="connsiteY338" fmla="*/ 3137217 h 6858000"/>
              <a:gd name="connsiteX339" fmla="*/ 1218151 w 7251911"/>
              <a:gd name="connsiteY339" fmla="*/ 3127789 h 6858000"/>
              <a:gd name="connsiteX340" fmla="*/ 1211062 w 7251911"/>
              <a:gd name="connsiteY340" fmla="*/ 3133206 h 6858000"/>
              <a:gd name="connsiteX341" fmla="*/ 1195230 w 7251911"/>
              <a:gd name="connsiteY341" fmla="*/ 3141047 h 6858000"/>
              <a:gd name="connsiteX342" fmla="*/ 1206328 w 7251911"/>
              <a:gd name="connsiteY342" fmla="*/ 3143901 h 6858000"/>
              <a:gd name="connsiteX343" fmla="*/ 1223229 w 7251911"/>
              <a:gd name="connsiteY343" fmla="*/ 3139554 h 6858000"/>
              <a:gd name="connsiteX344" fmla="*/ 1228475 w 7251911"/>
              <a:gd name="connsiteY344" fmla="*/ 3137868 h 6858000"/>
              <a:gd name="connsiteX345" fmla="*/ 1058724 w 7251911"/>
              <a:gd name="connsiteY345" fmla="*/ 3103323 h 6858000"/>
              <a:gd name="connsiteX346" fmla="*/ 1026809 w 7251911"/>
              <a:gd name="connsiteY346" fmla="*/ 3119932 h 6858000"/>
              <a:gd name="connsiteX347" fmla="*/ 1021777 w 7251911"/>
              <a:gd name="connsiteY347" fmla="*/ 3120306 h 6858000"/>
              <a:gd name="connsiteX348" fmla="*/ 1020526 w 7251911"/>
              <a:gd name="connsiteY348" fmla="*/ 3127859 h 6858000"/>
              <a:gd name="connsiteX349" fmla="*/ 1007991 w 7251911"/>
              <a:gd name="connsiteY349" fmla="*/ 3121331 h 6858000"/>
              <a:gd name="connsiteX350" fmla="*/ 994894 w 7251911"/>
              <a:gd name="connsiteY350" fmla="*/ 3122305 h 6858000"/>
              <a:gd name="connsiteX351" fmla="*/ 985069 w 7251911"/>
              <a:gd name="connsiteY351" fmla="*/ 3122305 h 6858000"/>
              <a:gd name="connsiteX352" fmla="*/ 974329 w 7251911"/>
              <a:gd name="connsiteY352" fmla="*/ 3126028 h 6858000"/>
              <a:gd name="connsiteX353" fmla="*/ 942839 w 7251911"/>
              <a:gd name="connsiteY353" fmla="*/ 3129950 h 6858000"/>
              <a:gd name="connsiteX354" fmla="*/ 890571 w 7251911"/>
              <a:gd name="connsiteY354" fmla="*/ 3124891 h 6858000"/>
              <a:gd name="connsiteX355" fmla="*/ 859724 w 7251911"/>
              <a:gd name="connsiteY355" fmla="*/ 3126102 h 6858000"/>
              <a:gd name="connsiteX356" fmla="*/ 833441 w 7251911"/>
              <a:gd name="connsiteY356" fmla="*/ 3129899 h 6858000"/>
              <a:gd name="connsiteX357" fmla="*/ 803403 w 7251911"/>
              <a:gd name="connsiteY357" fmla="*/ 3126102 h 6858000"/>
              <a:gd name="connsiteX358" fmla="*/ 769610 w 7251911"/>
              <a:gd name="connsiteY358" fmla="*/ 3126102 h 6858000"/>
              <a:gd name="connsiteX359" fmla="*/ 766706 w 7251911"/>
              <a:gd name="connsiteY359" fmla="*/ 3116033 h 6858000"/>
              <a:gd name="connsiteX360" fmla="*/ 697025 w 7251911"/>
              <a:gd name="connsiteY360" fmla="*/ 3112049 h 6858000"/>
              <a:gd name="connsiteX361" fmla="*/ 637181 w 7251911"/>
              <a:gd name="connsiteY361" fmla="*/ 3107391 h 6858000"/>
              <a:gd name="connsiteX362" fmla="*/ 636377 w 7251911"/>
              <a:gd name="connsiteY362" fmla="*/ 3109126 h 6858000"/>
              <a:gd name="connsiteX363" fmla="*/ 648583 w 7251911"/>
              <a:gd name="connsiteY363" fmla="*/ 3110575 h 6858000"/>
              <a:gd name="connsiteX364" fmla="*/ 671118 w 7251911"/>
              <a:gd name="connsiteY364" fmla="*/ 3122167 h 6858000"/>
              <a:gd name="connsiteX365" fmla="*/ 678630 w 7251911"/>
              <a:gd name="connsiteY365" fmla="*/ 3125065 h 6858000"/>
              <a:gd name="connsiteX366" fmla="*/ 693653 w 7251911"/>
              <a:gd name="connsiteY366" fmla="*/ 3125065 h 6858000"/>
              <a:gd name="connsiteX367" fmla="*/ 708676 w 7251911"/>
              <a:gd name="connsiteY367" fmla="*/ 3125065 h 6858000"/>
              <a:gd name="connsiteX368" fmla="*/ 716188 w 7251911"/>
              <a:gd name="connsiteY368" fmla="*/ 3130860 h 6858000"/>
              <a:gd name="connsiteX369" fmla="*/ 719944 w 7251911"/>
              <a:gd name="connsiteY369" fmla="*/ 3148247 h 6858000"/>
              <a:gd name="connsiteX370" fmla="*/ 734968 w 7251911"/>
              <a:gd name="connsiteY370" fmla="*/ 3148247 h 6858000"/>
              <a:gd name="connsiteX371" fmla="*/ 738724 w 7251911"/>
              <a:gd name="connsiteY371" fmla="*/ 3139554 h 6858000"/>
              <a:gd name="connsiteX372" fmla="*/ 768770 w 7251911"/>
              <a:gd name="connsiteY372" fmla="*/ 3130860 h 6858000"/>
              <a:gd name="connsiteX373" fmla="*/ 776282 w 7251911"/>
              <a:gd name="connsiteY373" fmla="*/ 3133758 h 6858000"/>
              <a:gd name="connsiteX374" fmla="*/ 791306 w 7251911"/>
              <a:gd name="connsiteY374" fmla="*/ 3133758 h 6858000"/>
              <a:gd name="connsiteX375" fmla="*/ 798817 w 7251911"/>
              <a:gd name="connsiteY375" fmla="*/ 3139554 h 6858000"/>
              <a:gd name="connsiteX376" fmla="*/ 802573 w 7251911"/>
              <a:gd name="connsiteY376" fmla="*/ 3130860 h 6858000"/>
              <a:gd name="connsiteX377" fmla="*/ 806329 w 7251911"/>
              <a:gd name="connsiteY377" fmla="*/ 3130860 h 6858000"/>
              <a:gd name="connsiteX378" fmla="*/ 840132 w 7251911"/>
              <a:gd name="connsiteY378" fmla="*/ 3136656 h 6858000"/>
              <a:gd name="connsiteX379" fmla="*/ 877690 w 7251911"/>
              <a:gd name="connsiteY379" fmla="*/ 3130860 h 6858000"/>
              <a:gd name="connsiteX380" fmla="*/ 915248 w 7251911"/>
              <a:gd name="connsiteY380" fmla="*/ 3133758 h 6858000"/>
              <a:gd name="connsiteX381" fmla="*/ 960319 w 7251911"/>
              <a:gd name="connsiteY381" fmla="*/ 3133758 h 6858000"/>
              <a:gd name="connsiteX382" fmla="*/ 964075 w 7251911"/>
              <a:gd name="connsiteY382" fmla="*/ 3133758 h 6858000"/>
              <a:gd name="connsiteX383" fmla="*/ 964075 w 7251911"/>
              <a:gd name="connsiteY383" fmla="*/ 3136656 h 6858000"/>
              <a:gd name="connsiteX384" fmla="*/ 952808 w 7251911"/>
              <a:gd name="connsiteY384" fmla="*/ 3142452 h 6858000"/>
              <a:gd name="connsiteX385" fmla="*/ 945296 w 7251911"/>
              <a:gd name="connsiteY385" fmla="*/ 3148247 h 6858000"/>
              <a:gd name="connsiteX386" fmla="*/ 956563 w 7251911"/>
              <a:gd name="connsiteY386" fmla="*/ 3151145 h 6858000"/>
              <a:gd name="connsiteX387" fmla="*/ 930272 w 7251911"/>
              <a:gd name="connsiteY387" fmla="*/ 3159839 h 6858000"/>
              <a:gd name="connsiteX388" fmla="*/ 919004 w 7251911"/>
              <a:gd name="connsiteY388" fmla="*/ 3165633 h 6858000"/>
              <a:gd name="connsiteX389" fmla="*/ 930272 w 7251911"/>
              <a:gd name="connsiteY389" fmla="*/ 3171431 h 6858000"/>
              <a:gd name="connsiteX390" fmla="*/ 956563 w 7251911"/>
              <a:gd name="connsiteY390" fmla="*/ 3165633 h 6858000"/>
              <a:gd name="connsiteX391" fmla="*/ 964075 w 7251911"/>
              <a:gd name="connsiteY391" fmla="*/ 3165633 h 6858000"/>
              <a:gd name="connsiteX392" fmla="*/ 1005390 w 7251911"/>
              <a:gd name="connsiteY392" fmla="*/ 3171431 h 6858000"/>
              <a:gd name="connsiteX393" fmla="*/ 1031680 w 7251911"/>
              <a:gd name="connsiteY393" fmla="*/ 3165633 h 6858000"/>
              <a:gd name="connsiteX394" fmla="*/ 1035436 w 7251911"/>
              <a:gd name="connsiteY394" fmla="*/ 3165633 h 6858000"/>
              <a:gd name="connsiteX395" fmla="*/ 1065483 w 7251911"/>
              <a:gd name="connsiteY395" fmla="*/ 3171431 h 6858000"/>
              <a:gd name="connsiteX396" fmla="*/ 1106798 w 7251911"/>
              <a:gd name="connsiteY396" fmla="*/ 3159839 h 6858000"/>
              <a:gd name="connsiteX397" fmla="*/ 1110554 w 7251911"/>
              <a:gd name="connsiteY397" fmla="*/ 3151145 h 6858000"/>
              <a:gd name="connsiteX398" fmla="*/ 1121821 w 7251911"/>
              <a:gd name="connsiteY398" fmla="*/ 3142452 h 6858000"/>
              <a:gd name="connsiteX399" fmla="*/ 1129567 w 7251911"/>
              <a:gd name="connsiteY399" fmla="*/ 3142054 h 6858000"/>
              <a:gd name="connsiteX400" fmla="*/ 1112919 w 7251911"/>
              <a:gd name="connsiteY400" fmla="*/ 3131523 h 6858000"/>
              <a:gd name="connsiteX401" fmla="*/ 1098148 w 7251911"/>
              <a:gd name="connsiteY401" fmla="*/ 3122876 h 6858000"/>
              <a:gd name="connsiteX402" fmla="*/ 1084069 w 7251911"/>
              <a:gd name="connsiteY402" fmla="*/ 3129424 h 6858000"/>
              <a:gd name="connsiteX403" fmla="*/ 1066233 w 7251911"/>
              <a:gd name="connsiteY403" fmla="*/ 3114713 h 6858000"/>
              <a:gd name="connsiteX404" fmla="*/ 1058724 w 7251911"/>
              <a:gd name="connsiteY404" fmla="*/ 3103323 h 6858000"/>
              <a:gd name="connsiteX405" fmla="*/ 838398 w 7251911"/>
              <a:gd name="connsiteY405" fmla="*/ 2411519 h 6858000"/>
              <a:gd name="connsiteX406" fmla="*/ 834934 w 7251911"/>
              <a:gd name="connsiteY406" fmla="*/ 2412343 h 6858000"/>
              <a:gd name="connsiteX407" fmla="*/ 841454 w 7251911"/>
              <a:gd name="connsiteY407" fmla="*/ 2412343 h 6858000"/>
              <a:gd name="connsiteX408" fmla="*/ 747346 w 7251911"/>
              <a:gd name="connsiteY408" fmla="*/ 2386367 h 6858000"/>
              <a:gd name="connsiteX409" fmla="*/ 735612 w 7251911"/>
              <a:gd name="connsiteY409" fmla="*/ 2398232 h 6858000"/>
              <a:gd name="connsiteX410" fmla="*/ 731858 w 7251911"/>
              <a:gd name="connsiteY410" fmla="*/ 2409621 h 6858000"/>
              <a:gd name="connsiteX411" fmla="*/ 743122 w 7251911"/>
              <a:gd name="connsiteY411" fmla="*/ 2417214 h 6858000"/>
              <a:gd name="connsiteX412" fmla="*/ 776914 w 7251911"/>
              <a:gd name="connsiteY412" fmla="*/ 2417214 h 6858000"/>
              <a:gd name="connsiteX413" fmla="*/ 797096 w 7251911"/>
              <a:gd name="connsiteY413" fmla="*/ 2434298 h 6858000"/>
              <a:gd name="connsiteX414" fmla="*/ 815052 w 7251911"/>
              <a:gd name="connsiteY414" fmla="*/ 2437870 h 6858000"/>
              <a:gd name="connsiteX415" fmla="*/ 824677 w 7251911"/>
              <a:gd name="connsiteY415" fmla="*/ 2427529 h 6858000"/>
              <a:gd name="connsiteX416" fmla="*/ 787130 w 7251911"/>
              <a:gd name="connsiteY416" fmla="*/ 2416139 h 6858000"/>
              <a:gd name="connsiteX417" fmla="*/ 790453 w 7251911"/>
              <a:gd name="connsiteY417" fmla="*/ 2412781 h 6858000"/>
              <a:gd name="connsiteX418" fmla="*/ 776914 w 7251911"/>
              <a:gd name="connsiteY418" fmla="*/ 2413418 h 6858000"/>
              <a:gd name="connsiteX419" fmla="*/ 761895 w 7251911"/>
              <a:gd name="connsiteY419" fmla="*/ 2394435 h 6858000"/>
              <a:gd name="connsiteX420" fmla="*/ 747346 w 7251911"/>
              <a:gd name="connsiteY420" fmla="*/ 2386367 h 6858000"/>
              <a:gd name="connsiteX421" fmla="*/ 1055137 w 7251911"/>
              <a:gd name="connsiteY421" fmla="*/ 1943021 h 6858000"/>
              <a:gd name="connsiteX422" fmla="*/ 1063415 w 7251911"/>
              <a:gd name="connsiteY422" fmla="*/ 1951138 h 6858000"/>
              <a:gd name="connsiteX423" fmla="*/ 1081255 w 7251911"/>
              <a:gd name="connsiteY423" fmla="*/ 1943021 h 6858000"/>
              <a:gd name="connsiteX424" fmla="*/ 861930 w 7251911"/>
              <a:gd name="connsiteY424" fmla="*/ 1939319 h 6858000"/>
              <a:gd name="connsiteX425" fmla="*/ 885801 w 7251911"/>
              <a:gd name="connsiteY425" fmla="*/ 1950249 h 6858000"/>
              <a:gd name="connsiteX426" fmla="*/ 923349 w 7251911"/>
              <a:gd name="connsiteY426" fmla="*/ 1946452 h 6858000"/>
              <a:gd name="connsiteX427" fmla="*/ 933108 w 7251911"/>
              <a:gd name="connsiteY427" fmla="*/ 1941954 h 6858000"/>
              <a:gd name="connsiteX428" fmla="*/ 887665 w 7251911"/>
              <a:gd name="connsiteY428" fmla="*/ 1939319 h 6858000"/>
              <a:gd name="connsiteX429" fmla="*/ 1108783 w 7251911"/>
              <a:gd name="connsiteY429" fmla="*/ 1801986 h 6858000"/>
              <a:gd name="connsiteX430" fmla="*/ 1106177 w 7251911"/>
              <a:gd name="connsiteY430" fmla="*/ 1803742 h 6858000"/>
              <a:gd name="connsiteX431" fmla="*/ 1101879 w 7251911"/>
              <a:gd name="connsiteY431" fmla="*/ 1814605 h 6858000"/>
              <a:gd name="connsiteX432" fmla="*/ 1099627 w 7251911"/>
              <a:gd name="connsiteY432" fmla="*/ 1815972 h 6858000"/>
              <a:gd name="connsiteX433" fmla="*/ 1101273 w 7251911"/>
              <a:gd name="connsiteY433" fmla="*/ 1820968 h 6858000"/>
              <a:gd name="connsiteX434" fmla="*/ 1104823 w 7251911"/>
              <a:gd name="connsiteY434" fmla="*/ 1824556 h 6858000"/>
              <a:gd name="connsiteX435" fmla="*/ 1127752 w 7251911"/>
              <a:gd name="connsiteY435" fmla="*/ 1824556 h 6858000"/>
              <a:gd name="connsiteX436" fmla="*/ 1136474 w 7251911"/>
              <a:gd name="connsiteY436" fmla="*/ 1815273 h 6858000"/>
              <a:gd name="connsiteX437" fmla="*/ 1142575 w 7251911"/>
              <a:gd name="connsiteY437" fmla="*/ 1805782 h 6858000"/>
              <a:gd name="connsiteX438" fmla="*/ 1144495 w 7251911"/>
              <a:gd name="connsiteY438" fmla="*/ 1805872 h 6858000"/>
              <a:gd name="connsiteX439" fmla="*/ 1142573 w 7251911"/>
              <a:gd name="connsiteY439" fmla="*/ 1801986 h 6858000"/>
              <a:gd name="connsiteX440" fmla="*/ 1215599 w 7251911"/>
              <a:gd name="connsiteY440" fmla="*/ 1801637 h 6858000"/>
              <a:gd name="connsiteX441" fmla="*/ 1201380 w 7251911"/>
              <a:gd name="connsiteY441" fmla="*/ 1806538 h 6858000"/>
              <a:gd name="connsiteX442" fmla="*/ 1200244 w 7251911"/>
              <a:gd name="connsiteY442" fmla="*/ 1806773 h 6858000"/>
              <a:gd name="connsiteX443" fmla="*/ 1204059 w 7251911"/>
              <a:gd name="connsiteY443" fmla="*/ 1807680 h 6858000"/>
              <a:gd name="connsiteX444" fmla="*/ 1221212 w 7251911"/>
              <a:gd name="connsiteY444" fmla="*/ 1803055 h 6858000"/>
              <a:gd name="connsiteX445" fmla="*/ 839518 w 7251911"/>
              <a:gd name="connsiteY445" fmla="*/ 1635697 h 6858000"/>
              <a:gd name="connsiteX446" fmla="*/ 827784 w 7251911"/>
              <a:gd name="connsiteY446" fmla="*/ 1647561 h 6858000"/>
              <a:gd name="connsiteX447" fmla="*/ 824030 w 7251911"/>
              <a:gd name="connsiteY447" fmla="*/ 1658950 h 6858000"/>
              <a:gd name="connsiteX448" fmla="*/ 835294 w 7251911"/>
              <a:gd name="connsiteY448" fmla="*/ 1666543 h 6858000"/>
              <a:gd name="connsiteX449" fmla="*/ 853724 w 7251911"/>
              <a:gd name="connsiteY449" fmla="*/ 1666543 h 6858000"/>
              <a:gd name="connsiteX450" fmla="*/ 853931 w 7251911"/>
              <a:gd name="connsiteY450" fmla="*/ 1661516 h 6858000"/>
              <a:gd name="connsiteX451" fmla="*/ 857216 w 7251911"/>
              <a:gd name="connsiteY451" fmla="*/ 1650127 h 6858000"/>
              <a:gd name="connsiteX452" fmla="*/ 860045 w 7251911"/>
              <a:gd name="connsiteY452" fmla="*/ 1650127 h 6858000"/>
              <a:gd name="connsiteX453" fmla="*/ 854067 w 7251911"/>
              <a:gd name="connsiteY453" fmla="*/ 1643764 h 6858000"/>
              <a:gd name="connsiteX454" fmla="*/ 839518 w 7251911"/>
              <a:gd name="connsiteY454" fmla="*/ 1635697 h 6858000"/>
              <a:gd name="connsiteX455" fmla="*/ 861031 w 7251911"/>
              <a:gd name="connsiteY455" fmla="*/ 1098450 h 6858000"/>
              <a:gd name="connsiteX456" fmla="*/ 862314 w 7251911"/>
              <a:gd name="connsiteY456" fmla="*/ 1106189 h 6858000"/>
              <a:gd name="connsiteX457" fmla="*/ 863578 w 7251911"/>
              <a:gd name="connsiteY457" fmla="*/ 1113816 h 6858000"/>
              <a:gd name="connsiteX458" fmla="*/ 869085 w 7251911"/>
              <a:gd name="connsiteY458" fmla="*/ 1113816 h 6858000"/>
              <a:gd name="connsiteX459" fmla="*/ 877777 w 7251911"/>
              <a:gd name="connsiteY459" fmla="*/ 1121174 h 6858000"/>
              <a:gd name="connsiteX460" fmla="*/ 898260 w 7251911"/>
              <a:gd name="connsiteY460" fmla="*/ 1111528 h 6858000"/>
              <a:gd name="connsiteX461" fmla="*/ 889267 w 7251911"/>
              <a:gd name="connsiteY461" fmla="*/ 1109070 h 6858000"/>
              <a:gd name="connsiteX462" fmla="*/ 869085 w 7251911"/>
              <a:gd name="connsiteY462" fmla="*/ 1110020 h 6858000"/>
              <a:gd name="connsiteX463" fmla="*/ 862984 w 7251911"/>
              <a:gd name="connsiteY463" fmla="*/ 1100529 h 6858000"/>
              <a:gd name="connsiteX464" fmla="*/ 839517 w 7251911"/>
              <a:gd name="connsiteY464" fmla="*/ 1082970 h 6858000"/>
              <a:gd name="connsiteX465" fmla="*/ 829433 w 7251911"/>
              <a:gd name="connsiteY465" fmla="*/ 1093166 h 6858000"/>
              <a:gd name="connsiteX466" fmla="*/ 838320 w 7251911"/>
              <a:gd name="connsiteY466" fmla="*/ 1096246 h 6858000"/>
              <a:gd name="connsiteX467" fmla="*/ 851284 w 7251911"/>
              <a:gd name="connsiteY467" fmla="*/ 1089494 h 6858000"/>
              <a:gd name="connsiteX468" fmla="*/ 1429740 w 7251911"/>
              <a:gd name="connsiteY468" fmla="*/ 271103 h 6858000"/>
              <a:gd name="connsiteX469" fmla="*/ 1447660 w 7251911"/>
              <a:gd name="connsiteY469" fmla="*/ 273837 h 6858000"/>
              <a:gd name="connsiteX470" fmla="*/ 1471743 w 7251911"/>
              <a:gd name="connsiteY470" fmla="*/ 273044 h 6858000"/>
              <a:gd name="connsiteX471" fmla="*/ 1474226 w 7251911"/>
              <a:gd name="connsiteY471" fmla="*/ 272196 h 6858000"/>
              <a:gd name="connsiteX472" fmla="*/ 1470129 w 7251911"/>
              <a:gd name="connsiteY472" fmla="*/ 272364 h 6858000"/>
              <a:gd name="connsiteX473" fmla="*/ 1432571 w 7251911"/>
              <a:gd name="connsiteY473" fmla="*/ 271130 h 6858000"/>
              <a:gd name="connsiteX474" fmla="*/ 1208538 w 7251911"/>
              <a:gd name="connsiteY474" fmla="*/ 269896 h 6858000"/>
              <a:gd name="connsiteX475" fmla="*/ 1227679 w 7251911"/>
              <a:gd name="connsiteY475" fmla="*/ 274885 h 6858000"/>
              <a:gd name="connsiteX476" fmla="*/ 1251839 w 7251911"/>
              <a:gd name="connsiteY476" fmla="*/ 273469 h 6858000"/>
              <a:gd name="connsiteX477" fmla="*/ 1314497 w 7251911"/>
              <a:gd name="connsiteY477" fmla="*/ 269989 h 6858000"/>
              <a:gd name="connsiteX478" fmla="*/ 1304871 w 7251911"/>
              <a:gd name="connsiteY478" fmla="*/ 269896 h 6858000"/>
              <a:gd name="connsiteX479" fmla="*/ 1387521 w 7251911"/>
              <a:gd name="connsiteY479" fmla="*/ 148922 h 6858000"/>
              <a:gd name="connsiteX480" fmla="*/ 1384077 w 7251911"/>
              <a:gd name="connsiteY480" fmla="*/ 151002 h 6858000"/>
              <a:gd name="connsiteX481" fmla="*/ 1430300 w 7251911"/>
              <a:gd name="connsiteY481" fmla="*/ 150478 h 6858000"/>
              <a:gd name="connsiteX482" fmla="*/ 1409253 w 7251911"/>
              <a:gd name="connsiteY482" fmla="*/ 148942 h 6858000"/>
              <a:gd name="connsiteX483" fmla="*/ 1387521 w 7251911"/>
              <a:gd name="connsiteY483" fmla="*/ 148922 h 6858000"/>
              <a:gd name="connsiteX484" fmla="*/ 1178926 w 7251911"/>
              <a:gd name="connsiteY484" fmla="*/ 0 h 6858000"/>
              <a:gd name="connsiteX485" fmla="*/ 1191500 w 7251911"/>
              <a:gd name="connsiteY485" fmla="*/ 0 h 6858000"/>
              <a:gd name="connsiteX486" fmla="*/ 1197498 w 7251911"/>
              <a:gd name="connsiteY486" fmla="*/ 3720 h 6858000"/>
              <a:gd name="connsiteX487" fmla="*/ 1341122 w 7251911"/>
              <a:gd name="connsiteY487" fmla="*/ 38045 h 6858000"/>
              <a:gd name="connsiteX488" fmla="*/ 1390324 w 7251911"/>
              <a:gd name="connsiteY488" fmla="*/ 44174 h 6858000"/>
              <a:gd name="connsiteX489" fmla="*/ 1406224 w 7251911"/>
              <a:gd name="connsiteY489" fmla="*/ 44890 h 6858000"/>
              <a:gd name="connsiteX490" fmla="*/ 1405342 w 7251911"/>
              <a:gd name="connsiteY490" fmla="*/ 35930 h 6858000"/>
              <a:gd name="connsiteX491" fmla="*/ 1414610 w 7251911"/>
              <a:gd name="connsiteY491" fmla="*/ 25705 h 6858000"/>
              <a:gd name="connsiteX492" fmla="*/ 1432788 w 7251911"/>
              <a:gd name="connsiteY492" fmla="*/ 24176 h 6858000"/>
              <a:gd name="connsiteX493" fmla="*/ 1446613 w 7251911"/>
              <a:gd name="connsiteY493" fmla="*/ 9462 h 6858000"/>
              <a:gd name="connsiteX494" fmla="*/ 1442714 w 7251911"/>
              <a:gd name="connsiteY494" fmla="*/ 2655 h 6858000"/>
              <a:gd name="connsiteX495" fmla="*/ 1444284 w 7251911"/>
              <a:gd name="connsiteY495" fmla="*/ 0 h 6858000"/>
              <a:gd name="connsiteX496" fmla="*/ 1472676 w 7251911"/>
              <a:gd name="connsiteY496" fmla="*/ 0 h 6858000"/>
              <a:gd name="connsiteX497" fmla="*/ 1527150 w 7251911"/>
              <a:gd name="connsiteY497" fmla="*/ 20758 h 6858000"/>
              <a:gd name="connsiteX498" fmla="*/ 1545793 w 7251911"/>
              <a:gd name="connsiteY498" fmla="*/ 15494 h 6858000"/>
              <a:gd name="connsiteX499" fmla="*/ 1546879 w 7251911"/>
              <a:gd name="connsiteY499" fmla="*/ 6779 h 6858000"/>
              <a:gd name="connsiteX500" fmla="*/ 1561431 w 7251911"/>
              <a:gd name="connsiteY500" fmla="*/ 2270 h 6858000"/>
              <a:gd name="connsiteX501" fmla="*/ 1589593 w 7251911"/>
              <a:gd name="connsiteY501" fmla="*/ 4829 h 6858000"/>
              <a:gd name="connsiteX502" fmla="*/ 1609798 w 7251911"/>
              <a:gd name="connsiteY502" fmla="*/ 2169 h 6858000"/>
              <a:gd name="connsiteX503" fmla="*/ 1609798 w 7251911"/>
              <a:gd name="connsiteY503" fmla="*/ 2 h 6858000"/>
              <a:gd name="connsiteX504" fmla="*/ 1629796 w 7251911"/>
              <a:gd name="connsiteY504" fmla="*/ 2 h 6858000"/>
              <a:gd name="connsiteX505" fmla="*/ 1629817 w 7251911"/>
              <a:gd name="connsiteY505" fmla="*/ 0 h 6858000"/>
              <a:gd name="connsiteX506" fmla="*/ 1674956 w 7251911"/>
              <a:gd name="connsiteY506" fmla="*/ 0 h 6858000"/>
              <a:gd name="connsiteX507" fmla="*/ 1674963 w 7251911"/>
              <a:gd name="connsiteY507" fmla="*/ 2 h 6858000"/>
              <a:gd name="connsiteX508" fmla="*/ 1979870 w 7251911"/>
              <a:gd name="connsiteY508" fmla="*/ 2 h 6858000"/>
              <a:gd name="connsiteX509" fmla="*/ 1979888 w 7251911"/>
              <a:gd name="connsiteY509" fmla="*/ 0 h 6858000"/>
              <a:gd name="connsiteX510" fmla="*/ 1999653 w 7251911"/>
              <a:gd name="connsiteY510" fmla="*/ 0 h 6858000"/>
              <a:gd name="connsiteX511" fmla="*/ 1999658 w 7251911"/>
              <a:gd name="connsiteY511" fmla="*/ 2 h 6858000"/>
              <a:gd name="connsiteX512" fmla="*/ 2074059 w 7251911"/>
              <a:gd name="connsiteY512" fmla="*/ 2 h 6858000"/>
              <a:gd name="connsiteX513" fmla="*/ 2074067 w 7251911"/>
              <a:gd name="connsiteY513" fmla="*/ 0 h 6858000"/>
              <a:gd name="connsiteX514" fmla="*/ 2179783 w 7251911"/>
              <a:gd name="connsiteY514" fmla="*/ 0 h 6858000"/>
              <a:gd name="connsiteX515" fmla="*/ 2179821 w 7251911"/>
              <a:gd name="connsiteY515" fmla="*/ 2 h 6858000"/>
              <a:gd name="connsiteX516" fmla="*/ 7251911 w 7251911"/>
              <a:gd name="connsiteY516" fmla="*/ 2 h 6858000"/>
              <a:gd name="connsiteX517" fmla="*/ 7251911 w 7251911"/>
              <a:gd name="connsiteY517" fmla="*/ 649847 h 6858000"/>
              <a:gd name="connsiteX518" fmla="*/ 7251911 w 7251911"/>
              <a:gd name="connsiteY518" fmla="*/ 5376007 h 6858000"/>
              <a:gd name="connsiteX519" fmla="*/ 7251911 w 7251911"/>
              <a:gd name="connsiteY519" fmla="*/ 5393449 h 6858000"/>
              <a:gd name="connsiteX520" fmla="*/ 7251911 w 7251911"/>
              <a:gd name="connsiteY520" fmla="*/ 5406557 h 6858000"/>
              <a:gd name="connsiteX521" fmla="*/ 7251911 w 7251911"/>
              <a:gd name="connsiteY521" fmla="*/ 5410174 h 6858000"/>
              <a:gd name="connsiteX522" fmla="*/ 7251911 w 7251911"/>
              <a:gd name="connsiteY522" fmla="*/ 5502056 h 6858000"/>
              <a:gd name="connsiteX523" fmla="*/ 7251911 w 7251911"/>
              <a:gd name="connsiteY523" fmla="*/ 5797218 h 6858000"/>
              <a:gd name="connsiteX524" fmla="*/ 7251911 w 7251911"/>
              <a:gd name="connsiteY524" fmla="*/ 5838514 h 6858000"/>
              <a:gd name="connsiteX525" fmla="*/ 7251911 w 7251911"/>
              <a:gd name="connsiteY525" fmla="*/ 5842132 h 6858000"/>
              <a:gd name="connsiteX526" fmla="*/ 7251911 w 7251911"/>
              <a:gd name="connsiteY526" fmla="*/ 5855240 h 6858000"/>
              <a:gd name="connsiteX527" fmla="*/ 7251911 w 7251911"/>
              <a:gd name="connsiteY527" fmla="*/ 5872682 h 6858000"/>
              <a:gd name="connsiteX528" fmla="*/ 7251911 w 7251911"/>
              <a:gd name="connsiteY528" fmla="*/ 6838532 h 6858000"/>
              <a:gd name="connsiteX529" fmla="*/ 7251911 w 7251911"/>
              <a:gd name="connsiteY529" fmla="*/ 6858000 h 6858000"/>
              <a:gd name="connsiteX530" fmla="*/ 1609798 w 7251911"/>
              <a:gd name="connsiteY530" fmla="*/ 6858000 h 6858000"/>
              <a:gd name="connsiteX531" fmla="*/ 1609798 w 7251911"/>
              <a:gd name="connsiteY531" fmla="*/ 6845798 h 6858000"/>
              <a:gd name="connsiteX532" fmla="*/ 1608537 w 7251911"/>
              <a:gd name="connsiteY532" fmla="*/ 6845671 h 6858000"/>
              <a:gd name="connsiteX533" fmla="*/ 1583661 w 7251911"/>
              <a:gd name="connsiteY533" fmla="*/ 6846229 h 6858000"/>
              <a:gd name="connsiteX534" fmla="*/ 1527340 w 7251911"/>
              <a:gd name="connsiteY534" fmla="*/ 6847345 h 6858000"/>
              <a:gd name="connsiteX535" fmla="*/ 1482284 w 7251911"/>
              <a:gd name="connsiteY535" fmla="*/ 6848461 h 6858000"/>
              <a:gd name="connsiteX536" fmla="*/ 1407189 w 7251911"/>
              <a:gd name="connsiteY536" fmla="*/ 6850694 h 6858000"/>
              <a:gd name="connsiteX537" fmla="*/ 1377152 w 7251911"/>
              <a:gd name="connsiteY537" fmla="*/ 6846229 h 6858000"/>
              <a:gd name="connsiteX538" fmla="*/ 1377152 w 7251911"/>
              <a:gd name="connsiteY538" fmla="*/ 6842880 h 6858000"/>
              <a:gd name="connsiteX539" fmla="*/ 1388416 w 7251911"/>
              <a:gd name="connsiteY539" fmla="*/ 6839531 h 6858000"/>
              <a:gd name="connsiteX540" fmla="*/ 1377152 w 7251911"/>
              <a:gd name="connsiteY540" fmla="*/ 6838414 h 6858000"/>
              <a:gd name="connsiteX541" fmla="*/ 1362133 w 7251911"/>
              <a:gd name="connsiteY541" fmla="*/ 6838414 h 6858000"/>
              <a:gd name="connsiteX542" fmla="*/ 1343359 w 7251911"/>
              <a:gd name="connsiteY542" fmla="*/ 6838414 h 6858000"/>
              <a:gd name="connsiteX543" fmla="*/ 1343359 w 7251911"/>
              <a:gd name="connsiteY543" fmla="*/ 6835066 h 6858000"/>
              <a:gd name="connsiteX544" fmla="*/ 1358378 w 7251911"/>
              <a:gd name="connsiteY544" fmla="*/ 6835066 h 6858000"/>
              <a:gd name="connsiteX545" fmla="*/ 1369642 w 7251911"/>
              <a:gd name="connsiteY545" fmla="*/ 6830600 h 6858000"/>
              <a:gd name="connsiteX546" fmla="*/ 1422208 w 7251911"/>
              <a:gd name="connsiteY546" fmla="*/ 6828368 h 6858000"/>
              <a:gd name="connsiteX547" fmla="*/ 1497303 w 7251911"/>
              <a:gd name="connsiteY547" fmla="*/ 6833949 h 6858000"/>
              <a:gd name="connsiteX548" fmla="*/ 1501058 w 7251911"/>
              <a:gd name="connsiteY548" fmla="*/ 6831717 h 6858000"/>
              <a:gd name="connsiteX549" fmla="*/ 1482284 w 7251911"/>
              <a:gd name="connsiteY549" fmla="*/ 6828368 h 6858000"/>
              <a:gd name="connsiteX550" fmla="*/ 1452246 w 7251911"/>
              <a:gd name="connsiteY550" fmla="*/ 6828368 h 6858000"/>
              <a:gd name="connsiteX551" fmla="*/ 1422208 w 7251911"/>
              <a:gd name="connsiteY551" fmla="*/ 6827251 h 6858000"/>
              <a:gd name="connsiteX552" fmla="*/ 1399680 w 7251911"/>
              <a:gd name="connsiteY552" fmla="*/ 6825019 h 6858000"/>
              <a:gd name="connsiteX553" fmla="*/ 1328340 w 7251911"/>
              <a:gd name="connsiteY553" fmla="*/ 6825019 h 6858000"/>
              <a:gd name="connsiteX554" fmla="*/ 1287038 w 7251911"/>
              <a:gd name="connsiteY554" fmla="*/ 6822786 h 6858000"/>
              <a:gd name="connsiteX555" fmla="*/ 1279529 w 7251911"/>
              <a:gd name="connsiteY555" fmla="*/ 6822786 h 6858000"/>
              <a:gd name="connsiteX556" fmla="*/ 1223208 w 7251911"/>
              <a:gd name="connsiteY556" fmla="*/ 6822786 h 6858000"/>
              <a:gd name="connsiteX557" fmla="*/ 1166887 w 7251911"/>
              <a:gd name="connsiteY557" fmla="*/ 6822786 h 6858000"/>
              <a:gd name="connsiteX558" fmla="*/ 1001679 w 7251911"/>
              <a:gd name="connsiteY558" fmla="*/ 6820554 h 6858000"/>
              <a:gd name="connsiteX559" fmla="*/ 997924 w 7251911"/>
              <a:gd name="connsiteY559" fmla="*/ 6821670 h 6858000"/>
              <a:gd name="connsiteX560" fmla="*/ 1012943 w 7251911"/>
              <a:gd name="connsiteY560" fmla="*/ 6822786 h 6858000"/>
              <a:gd name="connsiteX561" fmla="*/ 1016698 w 7251911"/>
              <a:gd name="connsiteY561" fmla="*/ 6823903 h 6858000"/>
              <a:gd name="connsiteX562" fmla="*/ 1012943 w 7251911"/>
              <a:gd name="connsiteY562" fmla="*/ 6826135 h 6858000"/>
              <a:gd name="connsiteX563" fmla="*/ 1001679 w 7251911"/>
              <a:gd name="connsiteY563" fmla="*/ 6828368 h 6858000"/>
              <a:gd name="connsiteX564" fmla="*/ 937848 w 7251911"/>
              <a:gd name="connsiteY564" fmla="*/ 6830600 h 6858000"/>
              <a:gd name="connsiteX565" fmla="*/ 731339 w 7251911"/>
              <a:gd name="connsiteY565" fmla="*/ 6830600 h 6858000"/>
              <a:gd name="connsiteX566" fmla="*/ 678773 w 7251911"/>
              <a:gd name="connsiteY566" fmla="*/ 6837298 h 6858000"/>
              <a:gd name="connsiteX567" fmla="*/ 693792 w 7251911"/>
              <a:gd name="connsiteY567" fmla="*/ 6840647 h 6858000"/>
              <a:gd name="connsiteX568" fmla="*/ 731339 w 7251911"/>
              <a:gd name="connsiteY568" fmla="*/ 6836182 h 6858000"/>
              <a:gd name="connsiteX569" fmla="*/ 742603 w 7251911"/>
              <a:gd name="connsiteY569" fmla="*/ 6835066 h 6858000"/>
              <a:gd name="connsiteX570" fmla="*/ 780150 w 7251911"/>
              <a:gd name="connsiteY570" fmla="*/ 6836182 h 6858000"/>
              <a:gd name="connsiteX571" fmla="*/ 843981 w 7251911"/>
              <a:gd name="connsiteY571" fmla="*/ 6839531 h 6858000"/>
              <a:gd name="connsiteX572" fmla="*/ 870263 w 7251911"/>
              <a:gd name="connsiteY572" fmla="*/ 6840647 h 6858000"/>
              <a:gd name="connsiteX573" fmla="*/ 915320 w 7251911"/>
              <a:gd name="connsiteY573" fmla="*/ 6837298 h 6858000"/>
              <a:gd name="connsiteX574" fmla="*/ 937848 w 7251911"/>
              <a:gd name="connsiteY574" fmla="*/ 6837298 h 6858000"/>
              <a:gd name="connsiteX575" fmla="*/ 979151 w 7251911"/>
              <a:gd name="connsiteY575" fmla="*/ 6837298 h 6858000"/>
              <a:gd name="connsiteX576" fmla="*/ 1009189 w 7251911"/>
              <a:gd name="connsiteY576" fmla="*/ 6838414 h 6858000"/>
              <a:gd name="connsiteX577" fmla="*/ 1080528 w 7251911"/>
              <a:gd name="connsiteY577" fmla="*/ 6843996 h 6858000"/>
              <a:gd name="connsiteX578" fmla="*/ 1099302 w 7251911"/>
              <a:gd name="connsiteY578" fmla="*/ 6841763 h 6858000"/>
              <a:gd name="connsiteX579" fmla="*/ 1155623 w 7251911"/>
              <a:gd name="connsiteY579" fmla="*/ 6836182 h 6858000"/>
              <a:gd name="connsiteX580" fmla="*/ 1215698 w 7251911"/>
              <a:gd name="connsiteY580" fmla="*/ 6836182 h 6858000"/>
              <a:gd name="connsiteX581" fmla="*/ 1287038 w 7251911"/>
              <a:gd name="connsiteY581" fmla="*/ 6840647 h 6858000"/>
              <a:gd name="connsiteX582" fmla="*/ 1305812 w 7251911"/>
              <a:gd name="connsiteY582" fmla="*/ 6840647 h 6858000"/>
              <a:gd name="connsiteX583" fmla="*/ 1324585 w 7251911"/>
              <a:gd name="connsiteY583" fmla="*/ 6843996 h 6858000"/>
              <a:gd name="connsiteX584" fmla="*/ 1257000 w 7251911"/>
              <a:gd name="connsiteY584" fmla="*/ 6846229 h 6858000"/>
              <a:gd name="connsiteX585" fmla="*/ 1170642 w 7251911"/>
              <a:gd name="connsiteY585" fmla="*/ 6850694 h 6858000"/>
              <a:gd name="connsiteX586" fmla="*/ 1114321 w 7251911"/>
              <a:gd name="connsiteY586" fmla="*/ 6854043 h 6858000"/>
              <a:gd name="connsiteX587" fmla="*/ 1054245 w 7251911"/>
              <a:gd name="connsiteY587" fmla="*/ 6854043 h 6858000"/>
              <a:gd name="connsiteX588" fmla="*/ 1009189 w 7251911"/>
              <a:gd name="connsiteY588" fmla="*/ 6851810 h 6858000"/>
              <a:gd name="connsiteX589" fmla="*/ 967886 w 7251911"/>
              <a:gd name="connsiteY589" fmla="*/ 6851810 h 6858000"/>
              <a:gd name="connsiteX590" fmla="*/ 960377 w 7251911"/>
              <a:gd name="connsiteY590" fmla="*/ 6851810 h 6858000"/>
              <a:gd name="connsiteX591" fmla="*/ 907811 w 7251911"/>
              <a:gd name="connsiteY591" fmla="*/ 6849577 h 6858000"/>
              <a:gd name="connsiteX592" fmla="*/ 862754 w 7251911"/>
              <a:gd name="connsiteY592" fmla="*/ 6854043 h 6858000"/>
              <a:gd name="connsiteX593" fmla="*/ 855245 w 7251911"/>
              <a:gd name="connsiteY593" fmla="*/ 6852926 h 6858000"/>
              <a:gd name="connsiteX594" fmla="*/ 843981 w 7251911"/>
              <a:gd name="connsiteY594" fmla="*/ 6851810 h 6858000"/>
              <a:gd name="connsiteX595" fmla="*/ 731339 w 7251911"/>
              <a:gd name="connsiteY595" fmla="*/ 6850694 h 6858000"/>
              <a:gd name="connsiteX596" fmla="*/ 697546 w 7251911"/>
              <a:gd name="connsiteY596" fmla="*/ 6848461 h 6858000"/>
              <a:gd name="connsiteX597" fmla="*/ 659999 w 7251911"/>
              <a:gd name="connsiteY597" fmla="*/ 6848461 h 6858000"/>
              <a:gd name="connsiteX598" fmla="*/ 599924 w 7251911"/>
              <a:gd name="connsiteY598" fmla="*/ 6849577 h 6858000"/>
              <a:gd name="connsiteX599" fmla="*/ 584905 w 7251911"/>
              <a:gd name="connsiteY599" fmla="*/ 6849577 h 6858000"/>
              <a:gd name="connsiteX600" fmla="*/ 573641 w 7251911"/>
              <a:gd name="connsiteY600" fmla="*/ 6848461 h 6858000"/>
              <a:gd name="connsiteX601" fmla="*/ 581150 w 7251911"/>
              <a:gd name="connsiteY601" fmla="*/ 6845112 h 6858000"/>
              <a:gd name="connsiteX602" fmla="*/ 618697 w 7251911"/>
              <a:gd name="connsiteY602" fmla="*/ 6840647 h 6858000"/>
              <a:gd name="connsiteX603" fmla="*/ 633716 w 7251911"/>
              <a:gd name="connsiteY603" fmla="*/ 6837298 h 6858000"/>
              <a:gd name="connsiteX604" fmla="*/ 577395 w 7251911"/>
              <a:gd name="connsiteY604" fmla="*/ 6832833 h 6858000"/>
              <a:gd name="connsiteX605" fmla="*/ 536093 w 7251911"/>
              <a:gd name="connsiteY605" fmla="*/ 6828368 h 6858000"/>
              <a:gd name="connsiteX606" fmla="*/ 528584 w 7251911"/>
              <a:gd name="connsiteY606" fmla="*/ 6823903 h 6858000"/>
              <a:gd name="connsiteX607" fmla="*/ 543603 w 7251911"/>
              <a:gd name="connsiteY607" fmla="*/ 6822786 h 6858000"/>
              <a:gd name="connsiteX608" fmla="*/ 618697 w 7251911"/>
              <a:gd name="connsiteY608" fmla="*/ 6822786 h 6858000"/>
              <a:gd name="connsiteX609" fmla="*/ 750113 w 7251911"/>
              <a:gd name="connsiteY609" fmla="*/ 6812740 h 6858000"/>
              <a:gd name="connsiteX610" fmla="*/ 798924 w 7251911"/>
              <a:gd name="connsiteY610" fmla="*/ 6809391 h 6858000"/>
              <a:gd name="connsiteX611" fmla="*/ 851490 w 7251911"/>
              <a:gd name="connsiteY611" fmla="*/ 6810507 h 6858000"/>
              <a:gd name="connsiteX612" fmla="*/ 907811 w 7251911"/>
              <a:gd name="connsiteY612" fmla="*/ 6813856 h 6858000"/>
              <a:gd name="connsiteX613" fmla="*/ 997924 w 7251911"/>
              <a:gd name="connsiteY613" fmla="*/ 6811623 h 6858000"/>
              <a:gd name="connsiteX614" fmla="*/ 1009189 w 7251911"/>
              <a:gd name="connsiteY614" fmla="*/ 6811623 h 6858000"/>
              <a:gd name="connsiteX615" fmla="*/ 1099302 w 7251911"/>
              <a:gd name="connsiteY615" fmla="*/ 6812740 h 6858000"/>
              <a:gd name="connsiteX616" fmla="*/ 1196925 w 7251911"/>
              <a:gd name="connsiteY616" fmla="*/ 6812740 h 6858000"/>
              <a:gd name="connsiteX617" fmla="*/ 1275774 w 7251911"/>
              <a:gd name="connsiteY617" fmla="*/ 6811623 h 6858000"/>
              <a:gd name="connsiteX618" fmla="*/ 1290793 w 7251911"/>
              <a:gd name="connsiteY618" fmla="*/ 6808274 h 6858000"/>
              <a:gd name="connsiteX619" fmla="*/ 1287038 w 7251911"/>
              <a:gd name="connsiteY619" fmla="*/ 6804926 h 6858000"/>
              <a:gd name="connsiteX620" fmla="*/ 1264510 w 7251911"/>
              <a:gd name="connsiteY620" fmla="*/ 6803809 h 6858000"/>
              <a:gd name="connsiteX621" fmla="*/ 1275774 w 7251911"/>
              <a:gd name="connsiteY621" fmla="*/ 6801577 h 6858000"/>
              <a:gd name="connsiteX622" fmla="*/ 1324585 w 7251911"/>
              <a:gd name="connsiteY622" fmla="*/ 6801577 h 6858000"/>
              <a:gd name="connsiteX623" fmla="*/ 1328340 w 7251911"/>
              <a:gd name="connsiteY623" fmla="*/ 6801577 h 6858000"/>
              <a:gd name="connsiteX624" fmla="*/ 1403435 w 7251911"/>
              <a:gd name="connsiteY624" fmla="*/ 6803809 h 6858000"/>
              <a:gd name="connsiteX625" fmla="*/ 1403435 w 7251911"/>
              <a:gd name="connsiteY625" fmla="*/ 6812740 h 6858000"/>
              <a:gd name="connsiteX626" fmla="*/ 1422208 w 7251911"/>
              <a:gd name="connsiteY626" fmla="*/ 6812740 h 6858000"/>
              <a:gd name="connsiteX627" fmla="*/ 1429718 w 7251911"/>
              <a:gd name="connsiteY627" fmla="*/ 6816088 h 6858000"/>
              <a:gd name="connsiteX628" fmla="*/ 1467265 w 7251911"/>
              <a:gd name="connsiteY628" fmla="*/ 6818321 h 6858000"/>
              <a:gd name="connsiteX629" fmla="*/ 1489793 w 7251911"/>
              <a:gd name="connsiteY629" fmla="*/ 6817205 h 6858000"/>
              <a:gd name="connsiteX630" fmla="*/ 1493548 w 7251911"/>
              <a:gd name="connsiteY630" fmla="*/ 6812740 h 6858000"/>
              <a:gd name="connsiteX631" fmla="*/ 1486038 w 7251911"/>
              <a:gd name="connsiteY631" fmla="*/ 6811623 h 6858000"/>
              <a:gd name="connsiteX632" fmla="*/ 1444737 w 7251911"/>
              <a:gd name="connsiteY632" fmla="*/ 6811623 h 6858000"/>
              <a:gd name="connsiteX633" fmla="*/ 1437227 w 7251911"/>
              <a:gd name="connsiteY633" fmla="*/ 6809391 h 6858000"/>
              <a:gd name="connsiteX634" fmla="*/ 1440982 w 7251911"/>
              <a:gd name="connsiteY634" fmla="*/ 6809391 h 6858000"/>
              <a:gd name="connsiteX635" fmla="*/ 1456001 w 7251911"/>
              <a:gd name="connsiteY635" fmla="*/ 6808274 h 6858000"/>
              <a:gd name="connsiteX636" fmla="*/ 1440982 w 7251911"/>
              <a:gd name="connsiteY636" fmla="*/ 6804926 h 6858000"/>
              <a:gd name="connsiteX637" fmla="*/ 1444737 w 7251911"/>
              <a:gd name="connsiteY637" fmla="*/ 6799344 h 6858000"/>
              <a:gd name="connsiteX638" fmla="*/ 1474774 w 7251911"/>
              <a:gd name="connsiteY638" fmla="*/ 6798228 h 6858000"/>
              <a:gd name="connsiteX639" fmla="*/ 1542359 w 7251911"/>
              <a:gd name="connsiteY639" fmla="*/ 6795995 h 6858000"/>
              <a:gd name="connsiteX640" fmla="*/ 1508567 w 7251911"/>
              <a:gd name="connsiteY640" fmla="*/ 6791530 h 6858000"/>
              <a:gd name="connsiteX641" fmla="*/ 1388416 w 7251911"/>
              <a:gd name="connsiteY641" fmla="*/ 6791530 h 6858000"/>
              <a:gd name="connsiteX642" fmla="*/ 1369642 w 7251911"/>
              <a:gd name="connsiteY642" fmla="*/ 6792646 h 6858000"/>
              <a:gd name="connsiteX643" fmla="*/ 1317076 w 7251911"/>
              <a:gd name="connsiteY643" fmla="*/ 6795995 h 6858000"/>
              <a:gd name="connsiteX644" fmla="*/ 1275774 w 7251911"/>
              <a:gd name="connsiteY644" fmla="*/ 6790414 h 6858000"/>
              <a:gd name="connsiteX645" fmla="*/ 1354623 w 7251911"/>
              <a:gd name="connsiteY645" fmla="*/ 6788181 h 6858000"/>
              <a:gd name="connsiteX646" fmla="*/ 1527340 w 7251911"/>
              <a:gd name="connsiteY646" fmla="*/ 6785948 h 6858000"/>
              <a:gd name="connsiteX647" fmla="*/ 1471020 w 7251911"/>
              <a:gd name="connsiteY647" fmla="*/ 6782600 h 6858000"/>
              <a:gd name="connsiteX648" fmla="*/ 1467265 w 7251911"/>
              <a:gd name="connsiteY648" fmla="*/ 6777018 h 6858000"/>
              <a:gd name="connsiteX649" fmla="*/ 1459755 w 7251911"/>
              <a:gd name="connsiteY649" fmla="*/ 6774785 h 6858000"/>
              <a:gd name="connsiteX650" fmla="*/ 1384661 w 7251911"/>
              <a:gd name="connsiteY650" fmla="*/ 6781483 h 6858000"/>
              <a:gd name="connsiteX651" fmla="*/ 1358378 w 7251911"/>
              <a:gd name="connsiteY651" fmla="*/ 6780367 h 6858000"/>
              <a:gd name="connsiteX652" fmla="*/ 1268265 w 7251911"/>
              <a:gd name="connsiteY652" fmla="*/ 6780367 h 6858000"/>
              <a:gd name="connsiteX653" fmla="*/ 1204434 w 7251911"/>
              <a:gd name="connsiteY653" fmla="*/ 6778134 h 6858000"/>
              <a:gd name="connsiteX654" fmla="*/ 1136849 w 7251911"/>
              <a:gd name="connsiteY654" fmla="*/ 6778134 h 6858000"/>
              <a:gd name="connsiteX655" fmla="*/ 1069264 w 7251911"/>
              <a:gd name="connsiteY655" fmla="*/ 6778134 h 6858000"/>
              <a:gd name="connsiteX656" fmla="*/ 1088038 w 7251911"/>
              <a:gd name="connsiteY656" fmla="*/ 6774785 h 6858000"/>
              <a:gd name="connsiteX657" fmla="*/ 1148113 w 7251911"/>
              <a:gd name="connsiteY657" fmla="*/ 6774785 h 6858000"/>
              <a:gd name="connsiteX658" fmla="*/ 1163132 w 7251911"/>
              <a:gd name="connsiteY658" fmla="*/ 6773669 h 6858000"/>
              <a:gd name="connsiteX659" fmla="*/ 1118075 w 7251911"/>
              <a:gd name="connsiteY659" fmla="*/ 6756924 h 6858000"/>
              <a:gd name="connsiteX660" fmla="*/ 1099302 w 7251911"/>
              <a:gd name="connsiteY660" fmla="*/ 6754692 h 6858000"/>
              <a:gd name="connsiteX661" fmla="*/ 1069264 w 7251911"/>
              <a:gd name="connsiteY661" fmla="*/ 6753576 h 6858000"/>
              <a:gd name="connsiteX662" fmla="*/ 1050490 w 7251911"/>
              <a:gd name="connsiteY662" fmla="*/ 6753576 h 6858000"/>
              <a:gd name="connsiteX663" fmla="*/ 1035471 w 7251911"/>
              <a:gd name="connsiteY663" fmla="*/ 6754692 h 6858000"/>
              <a:gd name="connsiteX664" fmla="*/ 1024207 w 7251911"/>
              <a:gd name="connsiteY664" fmla="*/ 6753576 h 6858000"/>
              <a:gd name="connsiteX665" fmla="*/ 1035471 w 7251911"/>
              <a:gd name="connsiteY665" fmla="*/ 6751343 h 6858000"/>
              <a:gd name="connsiteX666" fmla="*/ 1065509 w 7251911"/>
              <a:gd name="connsiteY666" fmla="*/ 6751343 h 6858000"/>
              <a:gd name="connsiteX667" fmla="*/ 1076774 w 7251911"/>
              <a:gd name="connsiteY667" fmla="*/ 6744645 h 6858000"/>
              <a:gd name="connsiteX668" fmla="*/ 1076774 w 7251911"/>
              <a:gd name="connsiteY668" fmla="*/ 6742413 h 6858000"/>
              <a:gd name="connsiteX669" fmla="*/ 1035471 w 7251911"/>
              <a:gd name="connsiteY669" fmla="*/ 6735715 h 6858000"/>
              <a:gd name="connsiteX670" fmla="*/ 1031717 w 7251911"/>
              <a:gd name="connsiteY670" fmla="*/ 6735715 h 6858000"/>
              <a:gd name="connsiteX671" fmla="*/ 997924 w 7251911"/>
              <a:gd name="connsiteY671" fmla="*/ 6735715 h 6858000"/>
              <a:gd name="connsiteX672" fmla="*/ 979151 w 7251911"/>
              <a:gd name="connsiteY672" fmla="*/ 6735715 h 6858000"/>
              <a:gd name="connsiteX673" fmla="*/ 964132 w 7251911"/>
              <a:gd name="connsiteY673" fmla="*/ 6737947 h 6858000"/>
              <a:gd name="connsiteX674" fmla="*/ 937848 w 7251911"/>
              <a:gd name="connsiteY674" fmla="*/ 6737947 h 6858000"/>
              <a:gd name="connsiteX675" fmla="*/ 904056 w 7251911"/>
              <a:gd name="connsiteY675" fmla="*/ 6735715 h 6858000"/>
              <a:gd name="connsiteX676" fmla="*/ 870263 w 7251911"/>
              <a:gd name="connsiteY676" fmla="*/ 6735715 h 6858000"/>
              <a:gd name="connsiteX677" fmla="*/ 836471 w 7251911"/>
              <a:gd name="connsiteY677" fmla="*/ 6737947 h 6858000"/>
              <a:gd name="connsiteX678" fmla="*/ 821452 w 7251911"/>
              <a:gd name="connsiteY678" fmla="*/ 6739064 h 6858000"/>
              <a:gd name="connsiteX679" fmla="*/ 810188 w 7251911"/>
              <a:gd name="connsiteY679" fmla="*/ 6739064 h 6858000"/>
              <a:gd name="connsiteX680" fmla="*/ 750113 w 7251911"/>
              <a:gd name="connsiteY680" fmla="*/ 6737947 h 6858000"/>
              <a:gd name="connsiteX681" fmla="*/ 746358 w 7251911"/>
              <a:gd name="connsiteY681" fmla="*/ 6733482 h 6858000"/>
              <a:gd name="connsiteX682" fmla="*/ 738848 w 7251911"/>
              <a:gd name="connsiteY682" fmla="*/ 6735715 h 6858000"/>
              <a:gd name="connsiteX683" fmla="*/ 716320 w 7251911"/>
              <a:gd name="connsiteY683" fmla="*/ 6735715 h 6858000"/>
              <a:gd name="connsiteX684" fmla="*/ 712565 w 7251911"/>
              <a:gd name="connsiteY684" fmla="*/ 6731250 h 6858000"/>
              <a:gd name="connsiteX685" fmla="*/ 705056 w 7251911"/>
              <a:gd name="connsiteY685" fmla="*/ 6733482 h 6858000"/>
              <a:gd name="connsiteX686" fmla="*/ 686282 w 7251911"/>
              <a:gd name="connsiteY686" fmla="*/ 6733482 h 6858000"/>
              <a:gd name="connsiteX687" fmla="*/ 678773 w 7251911"/>
              <a:gd name="connsiteY687" fmla="*/ 6730133 h 6858000"/>
              <a:gd name="connsiteX688" fmla="*/ 663754 w 7251911"/>
              <a:gd name="connsiteY688" fmla="*/ 6731250 h 6858000"/>
              <a:gd name="connsiteX689" fmla="*/ 637471 w 7251911"/>
              <a:gd name="connsiteY689" fmla="*/ 6730133 h 6858000"/>
              <a:gd name="connsiteX690" fmla="*/ 611188 w 7251911"/>
              <a:gd name="connsiteY690" fmla="*/ 6731250 h 6858000"/>
              <a:gd name="connsiteX691" fmla="*/ 592414 w 7251911"/>
              <a:gd name="connsiteY691" fmla="*/ 6731250 h 6858000"/>
              <a:gd name="connsiteX692" fmla="*/ 547357 w 7251911"/>
              <a:gd name="connsiteY692" fmla="*/ 6731250 h 6858000"/>
              <a:gd name="connsiteX693" fmla="*/ 509810 w 7251911"/>
              <a:gd name="connsiteY693" fmla="*/ 6730133 h 6858000"/>
              <a:gd name="connsiteX694" fmla="*/ 494791 w 7251911"/>
              <a:gd name="connsiteY694" fmla="*/ 6724552 h 6858000"/>
              <a:gd name="connsiteX695" fmla="*/ 468508 w 7251911"/>
              <a:gd name="connsiteY695" fmla="*/ 6725668 h 6858000"/>
              <a:gd name="connsiteX696" fmla="*/ 464753 w 7251911"/>
              <a:gd name="connsiteY696" fmla="*/ 6729017 h 6858000"/>
              <a:gd name="connsiteX697" fmla="*/ 476018 w 7251911"/>
              <a:gd name="connsiteY697" fmla="*/ 6731250 h 6858000"/>
              <a:gd name="connsiteX698" fmla="*/ 509810 w 7251911"/>
              <a:gd name="connsiteY698" fmla="*/ 6731250 h 6858000"/>
              <a:gd name="connsiteX699" fmla="*/ 558622 w 7251911"/>
              <a:gd name="connsiteY699" fmla="*/ 6737947 h 6858000"/>
              <a:gd name="connsiteX700" fmla="*/ 581150 w 7251911"/>
              <a:gd name="connsiteY700" fmla="*/ 6737947 h 6858000"/>
              <a:gd name="connsiteX701" fmla="*/ 693792 w 7251911"/>
              <a:gd name="connsiteY701" fmla="*/ 6741296 h 6858000"/>
              <a:gd name="connsiteX702" fmla="*/ 708811 w 7251911"/>
              <a:gd name="connsiteY702" fmla="*/ 6744645 h 6858000"/>
              <a:gd name="connsiteX703" fmla="*/ 644980 w 7251911"/>
              <a:gd name="connsiteY703" fmla="*/ 6745761 h 6858000"/>
              <a:gd name="connsiteX704" fmla="*/ 644980 w 7251911"/>
              <a:gd name="connsiteY704" fmla="*/ 6746878 h 6858000"/>
              <a:gd name="connsiteX705" fmla="*/ 708811 w 7251911"/>
              <a:gd name="connsiteY705" fmla="*/ 6746878 h 6858000"/>
              <a:gd name="connsiteX706" fmla="*/ 768886 w 7251911"/>
              <a:gd name="connsiteY706" fmla="*/ 6746878 h 6858000"/>
              <a:gd name="connsiteX707" fmla="*/ 783905 w 7251911"/>
              <a:gd name="connsiteY707" fmla="*/ 6747994 h 6858000"/>
              <a:gd name="connsiteX708" fmla="*/ 802678 w 7251911"/>
              <a:gd name="connsiteY708" fmla="*/ 6753576 h 6858000"/>
              <a:gd name="connsiteX709" fmla="*/ 832716 w 7251911"/>
              <a:gd name="connsiteY709" fmla="*/ 6754692 h 6858000"/>
              <a:gd name="connsiteX710" fmla="*/ 859000 w 7251911"/>
              <a:gd name="connsiteY710" fmla="*/ 6753576 h 6858000"/>
              <a:gd name="connsiteX711" fmla="*/ 874018 w 7251911"/>
              <a:gd name="connsiteY711" fmla="*/ 6753576 h 6858000"/>
              <a:gd name="connsiteX712" fmla="*/ 862754 w 7251911"/>
              <a:gd name="connsiteY712" fmla="*/ 6758041 h 6858000"/>
              <a:gd name="connsiteX713" fmla="*/ 870263 w 7251911"/>
              <a:gd name="connsiteY713" fmla="*/ 6762506 h 6858000"/>
              <a:gd name="connsiteX714" fmla="*/ 889037 w 7251911"/>
              <a:gd name="connsiteY714" fmla="*/ 6765855 h 6858000"/>
              <a:gd name="connsiteX715" fmla="*/ 900301 w 7251911"/>
              <a:gd name="connsiteY715" fmla="*/ 6766971 h 6858000"/>
              <a:gd name="connsiteX716" fmla="*/ 952868 w 7251911"/>
              <a:gd name="connsiteY716" fmla="*/ 6768088 h 6858000"/>
              <a:gd name="connsiteX717" fmla="*/ 960377 w 7251911"/>
              <a:gd name="connsiteY717" fmla="*/ 6770320 h 6858000"/>
              <a:gd name="connsiteX718" fmla="*/ 952868 w 7251911"/>
              <a:gd name="connsiteY718" fmla="*/ 6772553 h 6858000"/>
              <a:gd name="connsiteX719" fmla="*/ 900301 w 7251911"/>
              <a:gd name="connsiteY719" fmla="*/ 6781483 h 6858000"/>
              <a:gd name="connsiteX720" fmla="*/ 889037 w 7251911"/>
              <a:gd name="connsiteY720" fmla="*/ 6779251 h 6858000"/>
              <a:gd name="connsiteX721" fmla="*/ 874018 w 7251911"/>
              <a:gd name="connsiteY721" fmla="*/ 6771437 h 6858000"/>
              <a:gd name="connsiteX722" fmla="*/ 862754 w 7251911"/>
              <a:gd name="connsiteY722" fmla="*/ 6770320 h 6858000"/>
              <a:gd name="connsiteX723" fmla="*/ 821452 w 7251911"/>
              <a:gd name="connsiteY723" fmla="*/ 6773669 h 6858000"/>
              <a:gd name="connsiteX724" fmla="*/ 795169 w 7251911"/>
              <a:gd name="connsiteY724" fmla="*/ 6774785 h 6858000"/>
              <a:gd name="connsiteX725" fmla="*/ 780150 w 7251911"/>
              <a:gd name="connsiteY725" fmla="*/ 6769204 h 6858000"/>
              <a:gd name="connsiteX726" fmla="*/ 750113 w 7251911"/>
              <a:gd name="connsiteY726" fmla="*/ 6769204 h 6858000"/>
              <a:gd name="connsiteX727" fmla="*/ 742603 w 7251911"/>
              <a:gd name="connsiteY727" fmla="*/ 6774785 h 6858000"/>
              <a:gd name="connsiteX728" fmla="*/ 723829 w 7251911"/>
              <a:gd name="connsiteY728" fmla="*/ 6778134 h 6858000"/>
              <a:gd name="connsiteX729" fmla="*/ 701301 w 7251911"/>
              <a:gd name="connsiteY729" fmla="*/ 6780367 h 6858000"/>
              <a:gd name="connsiteX730" fmla="*/ 671263 w 7251911"/>
              <a:gd name="connsiteY730" fmla="*/ 6775902 h 6858000"/>
              <a:gd name="connsiteX731" fmla="*/ 618697 w 7251911"/>
              <a:gd name="connsiteY731" fmla="*/ 6766971 h 6858000"/>
              <a:gd name="connsiteX732" fmla="*/ 592414 w 7251911"/>
              <a:gd name="connsiteY732" fmla="*/ 6769204 h 6858000"/>
              <a:gd name="connsiteX733" fmla="*/ 562376 w 7251911"/>
              <a:gd name="connsiteY733" fmla="*/ 6773669 h 6858000"/>
              <a:gd name="connsiteX734" fmla="*/ 521074 w 7251911"/>
              <a:gd name="connsiteY734" fmla="*/ 6772553 h 6858000"/>
              <a:gd name="connsiteX735" fmla="*/ 513565 w 7251911"/>
              <a:gd name="connsiteY735" fmla="*/ 6769204 h 6858000"/>
              <a:gd name="connsiteX736" fmla="*/ 449735 w 7251911"/>
              <a:gd name="connsiteY736" fmla="*/ 6774785 h 6858000"/>
              <a:gd name="connsiteX737" fmla="*/ 408433 w 7251911"/>
              <a:gd name="connsiteY737" fmla="*/ 6774785 h 6858000"/>
              <a:gd name="connsiteX738" fmla="*/ 314564 w 7251911"/>
              <a:gd name="connsiteY738" fmla="*/ 6775902 h 6858000"/>
              <a:gd name="connsiteX739" fmla="*/ 288281 w 7251911"/>
              <a:gd name="connsiteY739" fmla="*/ 6777018 h 6858000"/>
              <a:gd name="connsiteX740" fmla="*/ 258244 w 7251911"/>
              <a:gd name="connsiteY740" fmla="*/ 6775902 h 6858000"/>
              <a:gd name="connsiteX741" fmla="*/ 224451 w 7251911"/>
              <a:gd name="connsiteY741" fmla="*/ 6775902 h 6858000"/>
              <a:gd name="connsiteX742" fmla="*/ 220696 w 7251911"/>
              <a:gd name="connsiteY742" fmla="*/ 6769204 h 6858000"/>
              <a:gd name="connsiteX743" fmla="*/ 175640 w 7251911"/>
              <a:gd name="connsiteY743" fmla="*/ 6765855 h 6858000"/>
              <a:gd name="connsiteX744" fmla="*/ 164376 w 7251911"/>
              <a:gd name="connsiteY744" fmla="*/ 6766971 h 6858000"/>
              <a:gd name="connsiteX745" fmla="*/ 156866 w 7251911"/>
              <a:gd name="connsiteY745" fmla="*/ 6763622 h 6858000"/>
              <a:gd name="connsiteX746" fmla="*/ 164376 w 7251911"/>
              <a:gd name="connsiteY746" fmla="*/ 6760273 h 6858000"/>
              <a:gd name="connsiteX747" fmla="*/ 194413 w 7251911"/>
              <a:gd name="connsiteY747" fmla="*/ 6761390 h 6858000"/>
              <a:gd name="connsiteX748" fmla="*/ 228206 w 7251911"/>
              <a:gd name="connsiteY748" fmla="*/ 6759157 h 6858000"/>
              <a:gd name="connsiteX749" fmla="*/ 239470 w 7251911"/>
              <a:gd name="connsiteY749" fmla="*/ 6752459 h 6858000"/>
              <a:gd name="connsiteX750" fmla="*/ 258244 w 7251911"/>
              <a:gd name="connsiteY750" fmla="*/ 6750227 h 6858000"/>
              <a:gd name="connsiteX751" fmla="*/ 303300 w 7251911"/>
              <a:gd name="connsiteY751" fmla="*/ 6754692 h 6858000"/>
              <a:gd name="connsiteX752" fmla="*/ 322074 w 7251911"/>
              <a:gd name="connsiteY752" fmla="*/ 6754692 h 6858000"/>
              <a:gd name="connsiteX753" fmla="*/ 329583 w 7251911"/>
              <a:gd name="connsiteY753" fmla="*/ 6751343 h 6858000"/>
              <a:gd name="connsiteX754" fmla="*/ 325829 w 7251911"/>
              <a:gd name="connsiteY754" fmla="*/ 6745761 h 6858000"/>
              <a:gd name="connsiteX755" fmla="*/ 303300 w 7251911"/>
              <a:gd name="connsiteY755" fmla="*/ 6741296 h 6858000"/>
              <a:gd name="connsiteX756" fmla="*/ 299546 w 7251911"/>
              <a:gd name="connsiteY756" fmla="*/ 6739064 h 6858000"/>
              <a:gd name="connsiteX757" fmla="*/ 307055 w 7251911"/>
              <a:gd name="connsiteY757" fmla="*/ 6737947 h 6858000"/>
              <a:gd name="connsiteX758" fmla="*/ 344602 w 7251911"/>
              <a:gd name="connsiteY758" fmla="*/ 6739064 h 6858000"/>
              <a:gd name="connsiteX759" fmla="*/ 348357 w 7251911"/>
              <a:gd name="connsiteY759" fmla="*/ 6739064 h 6858000"/>
              <a:gd name="connsiteX760" fmla="*/ 348357 w 7251911"/>
              <a:gd name="connsiteY760" fmla="*/ 6736831 h 6858000"/>
              <a:gd name="connsiteX761" fmla="*/ 352112 w 7251911"/>
              <a:gd name="connsiteY761" fmla="*/ 6733482 h 6858000"/>
              <a:gd name="connsiteX762" fmla="*/ 378395 w 7251911"/>
              <a:gd name="connsiteY762" fmla="*/ 6733482 h 6858000"/>
              <a:gd name="connsiteX763" fmla="*/ 344602 w 7251911"/>
              <a:gd name="connsiteY763" fmla="*/ 6730133 h 6858000"/>
              <a:gd name="connsiteX764" fmla="*/ 340848 w 7251911"/>
              <a:gd name="connsiteY764" fmla="*/ 6726784 h 6858000"/>
              <a:gd name="connsiteX765" fmla="*/ 329583 w 7251911"/>
              <a:gd name="connsiteY765" fmla="*/ 6720087 h 6858000"/>
              <a:gd name="connsiteX766" fmla="*/ 314564 w 7251911"/>
              <a:gd name="connsiteY766" fmla="*/ 6720087 h 6858000"/>
              <a:gd name="connsiteX767" fmla="*/ 314564 w 7251911"/>
              <a:gd name="connsiteY767" fmla="*/ 6717854 h 6858000"/>
              <a:gd name="connsiteX768" fmla="*/ 314564 w 7251911"/>
              <a:gd name="connsiteY768" fmla="*/ 6716738 h 6858000"/>
              <a:gd name="connsiteX769" fmla="*/ 385904 w 7251911"/>
              <a:gd name="connsiteY769" fmla="*/ 6712272 h 6858000"/>
              <a:gd name="connsiteX770" fmla="*/ 430961 w 7251911"/>
              <a:gd name="connsiteY770" fmla="*/ 6706691 h 6858000"/>
              <a:gd name="connsiteX771" fmla="*/ 438470 w 7251911"/>
              <a:gd name="connsiteY771" fmla="*/ 6704458 h 6858000"/>
              <a:gd name="connsiteX772" fmla="*/ 427206 w 7251911"/>
              <a:gd name="connsiteY772" fmla="*/ 6702226 h 6858000"/>
              <a:gd name="connsiteX773" fmla="*/ 393414 w 7251911"/>
              <a:gd name="connsiteY773" fmla="*/ 6702226 h 6858000"/>
              <a:gd name="connsiteX774" fmla="*/ 385904 w 7251911"/>
              <a:gd name="connsiteY774" fmla="*/ 6701109 h 6858000"/>
              <a:gd name="connsiteX775" fmla="*/ 389659 w 7251911"/>
              <a:gd name="connsiteY775" fmla="*/ 6698877 h 6858000"/>
              <a:gd name="connsiteX776" fmla="*/ 412187 w 7251911"/>
              <a:gd name="connsiteY776" fmla="*/ 6696644 h 6858000"/>
              <a:gd name="connsiteX777" fmla="*/ 445980 w 7251911"/>
              <a:gd name="connsiteY777" fmla="*/ 6696644 h 6858000"/>
              <a:gd name="connsiteX778" fmla="*/ 449735 w 7251911"/>
              <a:gd name="connsiteY778" fmla="*/ 6692179 h 6858000"/>
              <a:gd name="connsiteX779" fmla="*/ 449735 w 7251911"/>
              <a:gd name="connsiteY779" fmla="*/ 6689947 h 6858000"/>
              <a:gd name="connsiteX780" fmla="*/ 393414 w 7251911"/>
              <a:gd name="connsiteY780" fmla="*/ 6683249 h 6858000"/>
              <a:gd name="connsiteX781" fmla="*/ 261998 w 7251911"/>
              <a:gd name="connsiteY781" fmla="*/ 6685481 h 6858000"/>
              <a:gd name="connsiteX782" fmla="*/ 243225 w 7251911"/>
              <a:gd name="connsiteY782" fmla="*/ 6683249 h 6858000"/>
              <a:gd name="connsiteX783" fmla="*/ 261998 w 7251911"/>
              <a:gd name="connsiteY783" fmla="*/ 6681016 h 6858000"/>
              <a:gd name="connsiteX784" fmla="*/ 307055 w 7251911"/>
              <a:gd name="connsiteY784" fmla="*/ 6678784 h 6858000"/>
              <a:gd name="connsiteX785" fmla="*/ 355866 w 7251911"/>
              <a:gd name="connsiteY785" fmla="*/ 6678784 h 6858000"/>
              <a:gd name="connsiteX786" fmla="*/ 430961 w 7251911"/>
              <a:gd name="connsiteY786" fmla="*/ 6677667 h 6858000"/>
              <a:gd name="connsiteX787" fmla="*/ 558622 w 7251911"/>
              <a:gd name="connsiteY787" fmla="*/ 6663155 h 6858000"/>
              <a:gd name="connsiteX788" fmla="*/ 603678 w 7251911"/>
              <a:gd name="connsiteY788" fmla="*/ 6659806 h 6858000"/>
              <a:gd name="connsiteX789" fmla="*/ 618697 w 7251911"/>
              <a:gd name="connsiteY789" fmla="*/ 6658690 h 6858000"/>
              <a:gd name="connsiteX790" fmla="*/ 603678 w 7251911"/>
              <a:gd name="connsiteY790" fmla="*/ 6656458 h 6858000"/>
              <a:gd name="connsiteX791" fmla="*/ 408433 w 7251911"/>
              <a:gd name="connsiteY791" fmla="*/ 6656458 h 6858000"/>
              <a:gd name="connsiteX792" fmla="*/ 352112 w 7251911"/>
              <a:gd name="connsiteY792" fmla="*/ 6645295 h 6858000"/>
              <a:gd name="connsiteX793" fmla="*/ 352112 w 7251911"/>
              <a:gd name="connsiteY793" fmla="*/ 6643062 h 6858000"/>
              <a:gd name="connsiteX794" fmla="*/ 367131 w 7251911"/>
              <a:gd name="connsiteY794" fmla="*/ 6634132 h 6858000"/>
              <a:gd name="connsiteX795" fmla="*/ 389659 w 7251911"/>
              <a:gd name="connsiteY795" fmla="*/ 6627434 h 6858000"/>
              <a:gd name="connsiteX796" fmla="*/ 423451 w 7251911"/>
              <a:gd name="connsiteY796" fmla="*/ 6614038 h 6858000"/>
              <a:gd name="connsiteX797" fmla="*/ 464753 w 7251911"/>
              <a:gd name="connsiteY797" fmla="*/ 6595061 h 6858000"/>
              <a:gd name="connsiteX798" fmla="*/ 479772 w 7251911"/>
              <a:gd name="connsiteY798" fmla="*/ 6593945 h 6858000"/>
              <a:gd name="connsiteX799" fmla="*/ 521074 w 7251911"/>
              <a:gd name="connsiteY799" fmla="*/ 6591712 h 6858000"/>
              <a:gd name="connsiteX800" fmla="*/ 536093 w 7251911"/>
              <a:gd name="connsiteY800" fmla="*/ 6590596 h 6858000"/>
              <a:gd name="connsiteX801" fmla="*/ 566131 w 7251911"/>
              <a:gd name="connsiteY801" fmla="*/ 6590596 h 6858000"/>
              <a:gd name="connsiteX802" fmla="*/ 618697 w 7251911"/>
              <a:gd name="connsiteY802" fmla="*/ 6593945 h 6858000"/>
              <a:gd name="connsiteX803" fmla="*/ 631816 w 7251911"/>
              <a:gd name="connsiteY803" fmla="*/ 6593555 h 6858000"/>
              <a:gd name="connsiteX804" fmla="*/ 633716 w 7251911"/>
              <a:gd name="connsiteY804" fmla="*/ 6591754 h 6858000"/>
              <a:gd name="connsiteX805" fmla="*/ 577395 w 7251911"/>
              <a:gd name="connsiteY805" fmla="*/ 6576568 h 6858000"/>
              <a:gd name="connsiteX806" fmla="*/ 536093 w 7251911"/>
              <a:gd name="connsiteY806" fmla="*/ 6561382 h 6858000"/>
              <a:gd name="connsiteX807" fmla="*/ 528584 w 7251911"/>
              <a:gd name="connsiteY807" fmla="*/ 6546196 h 6858000"/>
              <a:gd name="connsiteX808" fmla="*/ 543603 w 7251911"/>
              <a:gd name="connsiteY808" fmla="*/ 6542400 h 6858000"/>
              <a:gd name="connsiteX809" fmla="*/ 618697 w 7251911"/>
              <a:gd name="connsiteY809" fmla="*/ 6542400 h 6858000"/>
              <a:gd name="connsiteX810" fmla="*/ 750113 w 7251911"/>
              <a:gd name="connsiteY810" fmla="*/ 6508232 h 6858000"/>
              <a:gd name="connsiteX811" fmla="*/ 798924 w 7251911"/>
              <a:gd name="connsiteY811" fmla="*/ 6496842 h 6858000"/>
              <a:gd name="connsiteX812" fmla="*/ 851490 w 7251911"/>
              <a:gd name="connsiteY812" fmla="*/ 6500639 h 6858000"/>
              <a:gd name="connsiteX813" fmla="*/ 907811 w 7251911"/>
              <a:gd name="connsiteY813" fmla="*/ 6512028 h 6858000"/>
              <a:gd name="connsiteX814" fmla="*/ 997924 w 7251911"/>
              <a:gd name="connsiteY814" fmla="*/ 6504435 h 6858000"/>
              <a:gd name="connsiteX815" fmla="*/ 1007813 w 7251911"/>
              <a:gd name="connsiteY815" fmla="*/ 6504435 h 6858000"/>
              <a:gd name="connsiteX816" fmla="*/ 1006036 w 7251911"/>
              <a:gd name="connsiteY816" fmla="*/ 6502508 h 6858000"/>
              <a:gd name="connsiteX817" fmla="*/ 1018242 w 7251911"/>
              <a:gd name="connsiteY817" fmla="*/ 6500195 h 6858000"/>
              <a:gd name="connsiteX818" fmla="*/ 1052045 w 7251911"/>
              <a:gd name="connsiteY818" fmla="*/ 6496493 h 6858000"/>
              <a:gd name="connsiteX819" fmla="*/ 1085848 w 7251911"/>
              <a:gd name="connsiteY819" fmla="*/ 6496493 h 6858000"/>
              <a:gd name="connsiteX820" fmla="*/ 1100871 w 7251911"/>
              <a:gd name="connsiteY820" fmla="*/ 6495259 h 6858000"/>
              <a:gd name="connsiteX821" fmla="*/ 1063313 w 7251911"/>
              <a:gd name="connsiteY821" fmla="*/ 6494025 h 6858000"/>
              <a:gd name="connsiteX822" fmla="*/ 1070824 w 7251911"/>
              <a:gd name="connsiteY822" fmla="*/ 6485387 h 6858000"/>
              <a:gd name="connsiteX823" fmla="*/ 1093360 w 7251911"/>
              <a:gd name="connsiteY823" fmla="*/ 6482919 h 6858000"/>
              <a:gd name="connsiteX824" fmla="*/ 1097115 w 7251911"/>
              <a:gd name="connsiteY824" fmla="*/ 6479217 h 6858000"/>
              <a:gd name="connsiteX825" fmla="*/ 1089604 w 7251911"/>
              <a:gd name="connsiteY825" fmla="*/ 6477983 h 6858000"/>
              <a:gd name="connsiteX826" fmla="*/ 1037022 w 7251911"/>
              <a:gd name="connsiteY826" fmla="*/ 6479217 h 6858000"/>
              <a:gd name="connsiteX827" fmla="*/ 1003219 w 7251911"/>
              <a:gd name="connsiteY827" fmla="*/ 6479217 h 6858000"/>
              <a:gd name="connsiteX828" fmla="*/ 969416 w 7251911"/>
              <a:gd name="connsiteY828" fmla="*/ 6475515 h 6858000"/>
              <a:gd name="connsiteX829" fmla="*/ 946881 w 7251911"/>
              <a:gd name="connsiteY829" fmla="*/ 6469345 h 6858000"/>
              <a:gd name="connsiteX830" fmla="*/ 928102 w 7251911"/>
              <a:gd name="connsiteY830" fmla="*/ 6465643 h 6858000"/>
              <a:gd name="connsiteX831" fmla="*/ 909323 w 7251911"/>
              <a:gd name="connsiteY831" fmla="*/ 6465643 h 6858000"/>
              <a:gd name="connsiteX832" fmla="*/ 901811 w 7251911"/>
              <a:gd name="connsiteY832" fmla="*/ 6459473 h 6858000"/>
              <a:gd name="connsiteX833" fmla="*/ 920590 w 7251911"/>
              <a:gd name="connsiteY833" fmla="*/ 6454537 h 6858000"/>
              <a:gd name="connsiteX834" fmla="*/ 965660 w 7251911"/>
              <a:gd name="connsiteY834" fmla="*/ 6454537 h 6858000"/>
              <a:gd name="connsiteX835" fmla="*/ 1014487 w 7251911"/>
              <a:gd name="connsiteY835" fmla="*/ 6454537 h 6858000"/>
              <a:gd name="connsiteX836" fmla="*/ 1055801 w 7251911"/>
              <a:gd name="connsiteY836" fmla="*/ 6452069 h 6858000"/>
              <a:gd name="connsiteX837" fmla="*/ 1070824 w 7251911"/>
              <a:gd name="connsiteY837" fmla="*/ 6442197 h 6858000"/>
              <a:gd name="connsiteX838" fmla="*/ 1089604 w 7251911"/>
              <a:gd name="connsiteY838" fmla="*/ 6436026 h 6858000"/>
              <a:gd name="connsiteX839" fmla="*/ 1130918 w 7251911"/>
              <a:gd name="connsiteY839" fmla="*/ 6437260 h 6858000"/>
              <a:gd name="connsiteX840" fmla="*/ 1149697 w 7251911"/>
              <a:gd name="connsiteY840" fmla="*/ 6434792 h 6858000"/>
              <a:gd name="connsiteX841" fmla="*/ 1164721 w 7251911"/>
              <a:gd name="connsiteY841" fmla="*/ 6432324 h 6858000"/>
              <a:gd name="connsiteX842" fmla="*/ 1209791 w 7251911"/>
              <a:gd name="connsiteY842" fmla="*/ 6432324 h 6858000"/>
              <a:gd name="connsiteX843" fmla="*/ 1254861 w 7251911"/>
              <a:gd name="connsiteY843" fmla="*/ 6429856 h 6858000"/>
              <a:gd name="connsiteX844" fmla="*/ 1314955 w 7251911"/>
              <a:gd name="connsiteY844" fmla="*/ 6427388 h 6858000"/>
              <a:gd name="connsiteX845" fmla="*/ 1322467 w 7251911"/>
              <a:gd name="connsiteY845" fmla="*/ 6427388 h 6858000"/>
              <a:gd name="connsiteX846" fmla="*/ 1329979 w 7251911"/>
              <a:gd name="connsiteY846" fmla="*/ 6423686 h 6858000"/>
              <a:gd name="connsiteX847" fmla="*/ 1344944 w 7251911"/>
              <a:gd name="connsiteY847" fmla="*/ 6426145 h 6858000"/>
              <a:gd name="connsiteX848" fmla="*/ 1354623 w 7251911"/>
              <a:gd name="connsiteY848" fmla="*/ 6424709 h 6858000"/>
              <a:gd name="connsiteX849" fmla="*/ 1527340 w 7251911"/>
              <a:gd name="connsiteY849" fmla="*/ 6417117 h 6858000"/>
              <a:gd name="connsiteX850" fmla="*/ 1471020 w 7251911"/>
              <a:gd name="connsiteY850" fmla="*/ 6405727 h 6858000"/>
              <a:gd name="connsiteX851" fmla="*/ 1467265 w 7251911"/>
              <a:gd name="connsiteY851" fmla="*/ 6386745 h 6858000"/>
              <a:gd name="connsiteX852" fmla="*/ 1459755 w 7251911"/>
              <a:gd name="connsiteY852" fmla="*/ 6379152 h 6858000"/>
              <a:gd name="connsiteX853" fmla="*/ 1384661 w 7251911"/>
              <a:gd name="connsiteY853" fmla="*/ 6401931 h 6858000"/>
              <a:gd name="connsiteX854" fmla="*/ 1358378 w 7251911"/>
              <a:gd name="connsiteY854" fmla="*/ 6398134 h 6858000"/>
              <a:gd name="connsiteX855" fmla="*/ 1268264 w 7251911"/>
              <a:gd name="connsiteY855" fmla="*/ 6398134 h 6858000"/>
              <a:gd name="connsiteX856" fmla="*/ 1204434 w 7251911"/>
              <a:gd name="connsiteY856" fmla="*/ 6390541 h 6858000"/>
              <a:gd name="connsiteX857" fmla="*/ 1136849 w 7251911"/>
              <a:gd name="connsiteY857" fmla="*/ 6390541 h 6858000"/>
              <a:gd name="connsiteX858" fmla="*/ 1069264 w 7251911"/>
              <a:gd name="connsiteY858" fmla="*/ 6390541 h 6858000"/>
              <a:gd name="connsiteX859" fmla="*/ 1088038 w 7251911"/>
              <a:gd name="connsiteY859" fmla="*/ 6379152 h 6858000"/>
              <a:gd name="connsiteX860" fmla="*/ 1148113 w 7251911"/>
              <a:gd name="connsiteY860" fmla="*/ 6379152 h 6858000"/>
              <a:gd name="connsiteX861" fmla="*/ 1163132 w 7251911"/>
              <a:gd name="connsiteY861" fmla="*/ 6375355 h 6858000"/>
              <a:gd name="connsiteX862" fmla="*/ 1118076 w 7251911"/>
              <a:gd name="connsiteY862" fmla="*/ 6318408 h 6858000"/>
              <a:gd name="connsiteX863" fmla="*/ 1099302 w 7251911"/>
              <a:gd name="connsiteY863" fmla="*/ 6310815 h 6858000"/>
              <a:gd name="connsiteX864" fmla="*/ 1069264 w 7251911"/>
              <a:gd name="connsiteY864" fmla="*/ 6307019 h 6858000"/>
              <a:gd name="connsiteX865" fmla="*/ 1050491 w 7251911"/>
              <a:gd name="connsiteY865" fmla="*/ 6307019 h 6858000"/>
              <a:gd name="connsiteX866" fmla="*/ 1035472 w 7251911"/>
              <a:gd name="connsiteY866" fmla="*/ 6310815 h 6858000"/>
              <a:gd name="connsiteX867" fmla="*/ 1024207 w 7251911"/>
              <a:gd name="connsiteY867" fmla="*/ 6307019 h 6858000"/>
              <a:gd name="connsiteX868" fmla="*/ 1035472 w 7251911"/>
              <a:gd name="connsiteY868" fmla="*/ 6299426 h 6858000"/>
              <a:gd name="connsiteX869" fmla="*/ 1065509 w 7251911"/>
              <a:gd name="connsiteY869" fmla="*/ 6299426 h 6858000"/>
              <a:gd name="connsiteX870" fmla="*/ 1076774 w 7251911"/>
              <a:gd name="connsiteY870" fmla="*/ 6276647 h 6858000"/>
              <a:gd name="connsiteX871" fmla="*/ 1076774 w 7251911"/>
              <a:gd name="connsiteY871" fmla="*/ 6269054 h 6858000"/>
              <a:gd name="connsiteX872" fmla="*/ 1035472 w 7251911"/>
              <a:gd name="connsiteY872" fmla="*/ 6246276 h 6858000"/>
              <a:gd name="connsiteX873" fmla="*/ 1031717 w 7251911"/>
              <a:gd name="connsiteY873" fmla="*/ 6246276 h 6858000"/>
              <a:gd name="connsiteX874" fmla="*/ 997924 w 7251911"/>
              <a:gd name="connsiteY874" fmla="*/ 6246276 h 6858000"/>
              <a:gd name="connsiteX875" fmla="*/ 979151 w 7251911"/>
              <a:gd name="connsiteY875" fmla="*/ 6246276 h 6858000"/>
              <a:gd name="connsiteX876" fmla="*/ 964132 w 7251911"/>
              <a:gd name="connsiteY876" fmla="*/ 6253869 h 6858000"/>
              <a:gd name="connsiteX877" fmla="*/ 937849 w 7251911"/>
              <a:gd name="connsiteY877" fmla="*/ 6253869 h 6858000"/>
              <a:gd name="connsiteX878" fmla="*/ 904056 w 7251911"/>
              <a:gd name="connsiteY878" fmla="*/ 6246276 h 6858000"/>
              <a:gd name="connsiteX879" fmla="*/ 870264 w 7251911"/>
              <a:gd name="connsiteY879" fmla="*/ 6246276 h 6858000"/>
              <a:gd name="connsiteX880" fmla="*/ 836471 w 7251911"/>
              <a:gd name="connsiteY880" fmla="*/ 6253869 h 6858000"/>
              <a:gd name="connsiteX881" fmla="*/ 821452 w 7251911"/>
              <a:gd name="connsiteY881" fmla="*/ 6257665 h 6858000"/>
              <a:gd name="connsiteX882" fmla="*/ 810188 w 7251911"/>
              <a:gd name="connsiteY882" fmla="*/ 6257665 h 6858000"/>
              <a:gd name="connsiteX883" fmla="*/ 750113 w 7251911"/>
              <a:gd name="connsiteY883" fmla="*/ 6253869 h 6858000"/>
              <a:gd name="connsiteX884" fmla="*/ 746358 w 7251911"/>
              <a:gd name="connsiteY884" fmla="*/ 6238683 h 6858000"/>
              <a:gd name="connsiteX885" fmla="*/ 738848 w 7251911"/>
              <a:gd name="connsiteY885" fmla="*/ 6246276 h 6858000"/>
              <a:gd name="connsiteX886" fmla="*/ 716320 w 7251911"/>
              <a:gd name="connsiteY886" fmla="*/ 6246276 h 6858000"/>
              <a:gd name="connsiteX887" fmla="*/ 712565 w 7251911"/>
              <a:gd name="connsiteY887" fmla="*/ 6231090 h 6858000"/>
              <a:gd name="connsiteX888" fmla="*/ 705056 w 7251911"/>
              <a:gd name="connsiteY888" fmla="*/ 6238683 h 6858000"/>
              <a:gd name="connsiteX889" fmla="*/ 686282 w 7251911"/>
              <a:gd name="connsiteY889" fmla="*/ 6238683 h 6858000"/>
              <a:gd name="connsiteX890" fmla="*/ 678773 w 7251911"/>
              <a:gd name="connsiteY890" fmla="*/ 6227293 h 6858000"/>
              <a:gd name="connsiteX891" fmla="*/ 663754 w 7251911"/>
              <a:gd name="connsiteY891" fmla="*/ 6231090 h 6858000"/>
              <a:gd name="connsiteX892" fmla="*/ 637471 w 7251911"/>
              <a:gd name="connsiteY892" fmla="*/ 6227293 h 6858000"/>
              <a:gd name="connsiteX893" fmla="*/ 611188 w 7251911"/>
              <a:gd name="connsiteY893" fmla="*/ 6231090 h 6858000"/>
              <a:gd name="connsiteX894" fmla="*/ 592414 w 7251911"/>
              <a:gd name="connsiteY894" fmla="*/ 6231090 h 6858000"/>
              <a:gd name="connsiteX895" fmla="*/ 547358 w 7251911"/>
              <a:gd name="connsiteY895" fmla="*/ 6231090 h 6858000"/>
              <a:gd name="connsiteX896" fmla="*/ 509810 w 7251911"/>
              <a:gd name="connsiteY896" fmla="*/ 6227293 h 6858000"/>
              <a:gd name="connsiteX897" fmla="*/ 494791 w 7251911"/>
              <a:gd name="connsiteY897" fmla="*/ 6208311 h 6858000"/>
              <a:gd name="connsiteX898" fmla="*/ 468508 w 7251911"/>
              <a:gd name="connsiteY898" fmla="*/ 6212107 h 6858000"/>
              <a:gd name="connsiteX899" fmla="*/ 464754 w 7251911"/>
              <a:gd name="connsiteY899" fmla="*/ 6223497 h 6858000"/>
              <a:gd name="connsiteX900" fmla="*/ 476018 w 7251911"/>
              <a:gd name="connsiteY900" fmla="*/ 6231090 h 6858000"/>
              <a:gd name="connsiteX901" fmla="*/ 509810 w 7251911"/>
              <a:gd name="connsiteY901" fmla="*/ 6231090 h 6858000"/>
              <a:gd name="connsiteX902" fmla="*/ 558622 w 7251911"/>
              <a:gd name="connsiteY902" fmla="*/ 6253869 h 6858000"/>
              <a:gd name="connsiteX903" fmla="*/ 581150 w 7251911"/>
              <a:gd name="connsiteY903" fmla="*/ 6253869 h 6858000"/>
              <a:gd name="connsiteX904" fmla="*/ 693792 w 7251911"/>
              <a:gd name="connsiteY904" fmla="*/ 6265258 h 6858000"/>
              <a:gd name="connsiteX905" fmla="*/ 708811 w 7251911"/>
              <a:gd name="connsiteY905" fmla="*/ 6276647 h 6858000"/>
              <a:gd name="connsiteX906" fmla="*/ 644980 w 7251911"/>
              <a:gd name="connsiteY906" fmla="*/ 6280444 h 6858000"/>
              <a:gd name="connsiteX907" fmla="*/ 644980 w 7251911"/>
              <a:gd name="connsiteY907" fmla="*/ 6284240 h 6858000"/>
              <a:gd name="connsiteX908" fmla="*/ 708811 w 7251911"/>
              <a:gd name="connsiteY908" fmla="*/ 6284240 h 6858000"/>
              <a:gd name="connsiteX909" fmla="*/ 768886 w 7251911"/>
              <a:gd name="connsiteY909" fmla="*/ 6284240 h 6858000"/>
              <a:gd name="connsiteX910" fmla="*/ 783905 w 7251911"/>
              <a:gd name="connsiteY910" fmla="*/ 6288037 h 6858000"/>
              <a:gd name="connsiteX911" fmla="*/ 802679 w 7251911"/>
              <a:gd name="connsiteY911" fmla="*/ 6307019 h 6858000"/>
              <a:gd name="connsiteX912" fmla="*/ 832717 w 7251911"/>
              <a:gd name="connsiteY912" fmla="*/ 6310815 h 6858000"/>
              <a:gd name="connsiteX913" fmla="*/ 859000 w 7251911"/>
              <a:gd name="connsiteY913" fmla="*/ 6307019 h 6858000"/>
              <a:gd name="connsiteX914" fmla="*/ 874019 w 7251911"/>
              <a:gd name="connsiteY914" fmla="*/ 6307019 h 6858000"/>
              <a:gd name="connsiteX915" fmla="*/ 862754 w 7251911"/>
              <a:gd name="connsiteY915" fmla="*/ 6322205 h 6858000"/>
              <a:gd name="connsiteX916" fmla="*/ 870264 w 7251911"/>
              <a:gd name="connsiteY916" fmla="*/ 6337391 h 6858000"/>
              <a:gd name="connsiteX917" fmla="*/ 889037 w 7251911"/>
              <a:gd name="connsiteY917" fmla="*/ 6348780 h 6858000"/>
              <a:gd name="connsiteX918" fmla="*/ 900302 w 7251911"/>
              <a:gd name="connsiteY918" fmla="*/ 6352577 h 6858000"/>
              <a:gd name="connsiteX919" fmla="*/ 952868 w 7251911"/>
              <a:gd name="connsiteY919" fmla="*/ 6356373 h 6858000"/>
              <a:gd name="connsiteX920" fmla="*/ 960377 w 7251911"/>
              <a:gd name="connsiteY920" fmla="*/ 6363966 h 6858000"/>
              <a:gd name="connsiteX921" fmla="*/ 952868 w 7251911"/>
              <a:gd name="connsiteY921" fmla="*/ 6371559 h 6858000"/>
              <a:gd name="connsiteX922" fmla="*/ 900302 w 7251911"/>
              <a:gd name="connsiteY922" fmla="*/ 6401931 h 6858000"/>
              <a:gd name="connsiteX923" fmla="*/ 889037 w 7251911"/>
              <a:gd name="connsiteY923" fmla="*/ 6394338 h 6858000"/>
              <a:gd name="connsiteX924" fmla="*/ 874019 w 7251911"/>
              <a:gd name="connsiteY924" fmla="*/ 6367762 h 6858000"/>
              <a:gd name="connsiteX925" fmla="*/ 862754 w 7251911"/>
              <a:gd name="connsiteY925" fmla="*/ 6363966 h 6858000"/>
              <a:gd name="connsiteX926" fmla="*/ 821452 w 7251911"/>
              <a:gd name="connsiteY926" fmla="*/ 6375355 h 6858000"/>
              <a:gd name="connsiteX927" fmla="*/ 795169 w 7251911"/>
              <a:gd name="connsiteY927" fmla="*/ 6379152 h 6858000"/>
              <a:gd name="connsiteX928" fmla="*/ 780150 w 7251911"/>
              <a:gd name="connsiteY928" fmla="*/ 6360170 h 6858000"/>
              <a:gd name="connsiteX929" fmla="*/ 750113 w 7251911"/>
              <a:gd name="connsiteY929" fmla="*/ 6360170 h 6858000"/>
              <a:gd name="connsiteX930" fmla="*/ 742603 w 7251911"/>
              <a:gd name="connsiteY930" fmla="*/ 6379152 h 6858000"/>
              <a:gd name="connsiteX931" fmla="*/ 723830 w 7251911"/>
              <a:gd name="connsiteY931" fmla="*/ 6390541 h 6858000"/>
              <a:gd name="connsiteX932" fmla="*/ 701301 w 7251911"/>
              <a:gd name="connsiteY932" fmla="*/ 6398134 h 6858000"/>
              <a:gd name="connsiteX933" fmla="*/ 671263 w 7251911"/>
              <a:gd name="connsiteY933" fmla="*/ 6382948 h 6858000"/>
              <a:gd name="connsiteX934" fmla="*/ 618697 w 7251911"/>
              <a:gd name="connsiteY934" fmla="*/ 6352577 h 6858000"/>
              <a:gd name="connsiteX935" fmla="*/ 592414 w 7251911"/>
              <a:gd name="connsiteY935" fmla="*/ 6360170 h 6858000"/>
              <a:gd name="connsiteX936" fmla="*/ 562376 w 7251911"/>
              <a:gd name="connsiteY936" fmla="*/ 6375355 h 6858000"/>
              <a:gd name="connsiteX937" fmla="*/ 521074 w 7251911"/>
              <a:gd name="connsiteY937" fmla="*/ 6371559 h 6858000"/>
              <a:gd name="connsiteX938" fmla="*/ 513565 w 7251911"/>
              <a:gd name="connsiteY938" fmla="*/ 6360170 h 6858000"/>
              <a:gd name="connsiteX939" fmla="*/ 449735 w 7251911"/>
              <a:gd name="connsiteY939" fmla="*/ 6379152 h 6858000"/>
              <a:gd name="connsiteX940" fmla="*/ 408432 w 7251911"/>
              <a:gd name="connsiteY940" fmla="*/ 6379152 h 6858000"/>
              <a:gd name="connsiteX941" fmla="*/ 314564 w 7251911"/>
              <a:gd name="connsiteY941" fmla="*/ 6382948 h 6858000"/>
              <a:gd name="connsiteX942" fmla="*/ 288281 w 7251911"/>
              <a:gd name="connsiteY942" fmla="*/ 6386745 h 6858000"/>
              <a:gd name="connsiteX943" fmla="*/ 258243 w 7251911"/>
              <a:gd name="connsiteY943" fmla="*/ 6382948 h 6858000"/>
              <a:gd name="connsiteX944" fmla="*/ 224451 w 7251911"/>
              <a:gd name="connsiteY944" fmla="*/ 6382948 h 6858000"/>
              <a:gd name="connsiteX945" fmla="*/ 220696 w 7251911"/>
              <a:gd name="connsiteY945" fmla="*/ 6360170 h 6858000"/>
              <a:gd name="connsiteX946" fmla="*/ 175639 w 7251911"/>
              <a:gd name="connsiteY946" fmla="*/ 6348780 h 6858000"/>
              <a:gd name="connsiteX947" fmla="*/ 164375 w 7251911"/>
              <a:gd name="connsiteY947" fmla="*/ 6352577 h 6858000"/>
              <a:gd name="connsiteX948" fmla="*/ 156866 w 7251911"/>
              <a:gd name="connsiteY948" fmla="*/ 6341187 h 6858000"/>
              <a:gd name="connsiteX949" fmla="*/ 164375 w 7251911"/>
              <a:gd name="connsiteY949" fmla="*/ 6329798 h 6858000"/>
              <a:gd name="connsiteX950" fmla="*/ 194413 w 7251911"/>
              <a:gd name="connsiteY950" fmla="*/ 6333594 h 6858000"/>
              <a:gd name="connsiteX951" fmla="*/ 228206 w 7251911"/>
              <a:gd name="connsiteY951" fmla="*/ 6326001 h 6858000"/>
              <a:gd name="connsiteX952" fmla="*/ 239470 w 7251911"/>
              <a:gd name="connsiteY952" fmla="*/ 6303223 h 6858000"/>
              <a:gd name="connsiteX953" fmla="*/ 258243 w 7251911"/>
              <a:gd name="connsiteY953" fmla="*/ 6295630 h 6858000"/>
              <a:gd name="connsiteX954" fmla="*/ 303300 w 7251911"/>
              <a:gd name="connsiteY954" fmla="*/ 6310815 h 6858000"/>
              <a:gd name="connsiteX955" fmla="*/ 322074 w 7251911"/>
              <a:gd name="connsiteY955" fmla="*/ 6310815 h 6858000"/>
              <a:gd name="connsiteX956" fmla="*/ 329583 w 7251911"/>
              <a:gd name="connsiteY956" fmla="*/ 6299426 h 6858000"/>
              <a:gd name="connsiteX957" fmla="*/ 325828 w 7251911"/>
              <a:gd name="connsiteY957" fmla="*/ 6280444 h 6858000"/>
              <a:gd name="connsiteX958" fmla="*/ 303300 w 7251911"/>
              <a:gd name="connsiteY958" fmla="*/ 6265258 h 6858000"/>
              <a:gd name="connsiteX959" fmla="*/ 299545 w 7251911"/>
              <a:gd name="connsiteY959" fmla="*/ 6257665 h 6858000"/>
              <a:gd name="connsiteX960" fmla="*/ 307055 w 7251911"/>
              <a:gd name="connsiteY960" fmla="*/ 6253869 h 6858000"/>
              <a:gd name="connsiteX961" fmla="*/ 344602 w 7251911"/>
              <a:gd name="connsiteY961" fmla="*/ 6257665 h 6858000"/>
              <a:gd name="connsiteX962" fmla="*/ 348357 w 7251911"/>
              <a:gd name="connsiteY962" fmla="*/ 6257665 h 6858000"/>
              <a:gd name="connsiteX963" fmla="*/ 348357 w 7251911"/>
              <a:gd name="connsiteY963" fmla="*/ 6250072 h 6858000"/>
              <a:gd name="connsiteX964" fmla="*/ 352111 w 7251911"/>
              <a:gd name="connsiteY964" fmla="*/ 6238683 h 6858000"/>
              <a:gd name="connsiteX965" fmla="*/ 378394 w 7251911"/>
              <a:gd name="connsiteY965" fmla="*/ 6238683 h 6858000"/>
              <a:gd name="connsiteX966" fmla="*/ 344602 w 7251911"/>
              <a:gd name="connsiteY966" fmla="*/ 6227293 h 6858000"/>
              <a:gd name="connsiteX967" fmla="*/ 340847 w 7251911"/>
              <a:gd name="connsiteY967" fmla="*/ 6215904 h 6858000"/>
              <a:gd name="connsiteX968" fmla="*/ 329583 w 7251911"/>
              <a:gd name="connsiteY968" fmla="*/ 6193125 h 6858000"/>
              <a:gd name="connsiteX969" fmla="*/ 314564 w 7251911"/>
              <a:gd name="connsiteY969" fmla="*/ 6193125 h 6858000"/>
              <a:gd name="connsiteX970" fmla="*/ 314564 w 7251911"/>
              <a:gd name="connsiteY970" fmla="*/ 6185532 h 6858000"/>
              <a:gd name="connsiteX971" fmla="*/ 314564 w 7251911"/>
              <a:gd name="connsiteY971" fmla="*/ 6181736 h 6858000"/>
              <a:gd name="connsiteX972" fmla="*/ 385904 w 7251911"/>
              <a:gd name="connsiteY972" fmla="*/ 6166550 h 6858000"/>
              <a:gd name="connsiteX973" fmla="*/ 430961 w 7251911"/>
              <a:gd name="connsiteY973" fmla="*/ 6147568 h 6858000"/>
              <a:gd name="connsiteX974" fmla="*/ 438471 w 7251911"/>
              <a:gd name="connsiteY974" fmla="*/ 6139975 h 6858000"/>
              <a:gd name="connsiteX975" fmla="*/ 427206 w 7251911"/>
              <a:gd name="connsiteY975" fmla="*/ 6132382 h 6858000"/>
              <a:gd name="connsiteX976" fmla="*/ 393413 w 7251911"/>
              <a:gd name="connsiteY976" fmla="*/ 6132382 h 6858000"/>
              <a:gd name="connsiteX977" fmla="*/ 385904 w 7251911"/>
              <a:gd name="connsiteY977" fmla="*/ 6128585 h 6858000"/>
              <a:gd name="connsiteX978" fmla="*/ 389659 w 7251911"/>
              <a:gd name="connsiteY978" fmla="*/ 6120992 h 6858000"/>
              <a:gd name="connsiteX979" fmla="*/ 412187 w 7251911"/>
              <a:gd name="connsiteY979" fmla="*/ 6113399 h 6858000"/>
              <a:gd name="connsiteX980" fmla="*/ 445980 w 7251911"/>
              <a:gd name="connsiteY980" fmla="*/ 6113399 h 6858000"/>
              <a:gd name="connsiteX981" fmla="*/ 449735 w 7251911"/>
              <a:gd name="connsiteY981" fmla="*/ 6098213 h 6858000"/>
              <a:gd name="connsiteX982" fmla="*/ 449735 w 7251911"/>
              <a:gd name="connsiteY982" fmla="*/ 6090621 h 6858000"/>
              <a:gd name="connsiteX983" fmla="*/ 393413 w 7251911"/>
              <a:gd name="connsiteY983" fmla="*/ 6067842 h 6858000"/>
              <a:gd name="connsiteX984" fmla="*/ 261998 w 7251911"/>
              <a:gd name="connsiteY984" fmla="*/ 6075435 h 6858000"/>
              <a:gd name="connsiteX985" fmla="*/ 243224 w 7251911"/>
              <a:gd name="connsiteY985" fmla="*/ 6067842 h 6858000"/>
              <a:gd name="connsiteX986" fmla="*/ 261998 w 7251911"/>
              <a:gd name="connsiteY986" fmla="*/ 6060249 h 6858000"/>
              <a:gd name="connsiteX987" fmla="*/ 307055 w 7251911"/>
              <a:gd name="connsiteY987" fmla="*/ 6052656 h 6858000"/>
              <a:gd name="connsiteX988" fmla="*/ 355866 w 7251911"/>
              <a:gd name="connsiteY988" fmla="*/ 6052656 h 6858000"/>
              <a:gd name="connsiteX989" fmla="*/ 430961 w 7251911"/>
              <a:gd name="connsiteY989" fmla="*/ 6048859 h 6858000"/>
              <a:gd name="connsiteX990" fmla="*/ 558622 w 7251911"/>
              <a:gd name="connsiteY990" fmla="*/ 5999505 h 6858000"/>
              <a:gd name="connsiteX991" fmla="*/ 603678 w 7251911"/>
              <a:gd name="connsiteY991" fmla="*/ 5988116 h 6858000"/>
              <a:gd name="connsiteX992" fmla="*/ 618697 w 7251911"/>
              <a:gd name="connsiteY992" fmla="*/ 5984320 h 6858000"/>
              <a:gd name="connsiteX993" fmla="*/ 603678 w 7251911"/>
              <a:gd name="connsiteY993" fmla="*/ 5976727 h 6858000"/>
              <a:gd name="connsiteX994" fmla="*/ 408432 w 7251911"/>
              <a:gd name="connsiteY994" fmla="*/ 5976727 h 6858000"/>
              <a:gd name="connsiteX995" fmla="*/ 352111 w 7251911"/>
              <a:gd name="connsiteY995" fmla="*/ 5938762 h 6858000"/>
              <a:gd name="connsiteX996" fmla="*/ 352111 w 7251911"/>
              <a:gd name="connsiteY996" fmla="*/ 5931169 h 6858000"/>
              <a:gd name="connsiteX997" fmla="*/ 367130 w 7251911"/>
              <a:gd name="connsiteY997" fmla="*/ 5900797 h 6858000"/>
              <a:gd name="connsiteX998" fmla="*/ 389659 w 7251911"/>
              <a:gd name="connsiteY998" fmla="*/ 5878018 h 6858000"/>
              <a:gd name="connsiteX999" fmla="*/ 423452 w 7251911"/>
              <a:gd name="connsiteY999" fmla="*/ 5832461 h 6858000"/>
              <a:gd name="connsiteX1000" fmla="*/ 464754 w 7251911"/>
              <a:gd name="connsiteY1000" fmla="*/ 5767921 h 6858000"/>
              <a:gd name="connsiteX1001" fmla="*/ 479772 w 7251911"/>
              <a:gd name="connsiteY1001" fmla="*/ 5764125 h 6858000"/>
              <a:gd name="connsiteX1002" fmla="*/ 521074 w 7251911"/>
              <a:gd name="connsiteY1002" fmla="*/ 5756532 h 6858000"/>
              <a:gd name="connsiteX1003" fmla="*/ 536093 w 7251911"/>
              <a:gd name="connsiteY1003" fmla="*/ 5752735 h 6858000"/>
              <a:gd name="connsiteX1004" fmla="*/ 566131 w 7251911"/>
              <a:gd name="connsiteY1004" fmla="*/ 5752735 h 6858000"/>
              <a:gd name="connsiteX1005" fmla="*/ 618697 w 7251911"/>
              <a:gd name="connsiteY1005" fmla="*/ 5764125 h 6858000"/>
              <a:gd name="connsiteX1006" fmla="*/ 656245 w 7251911"/>
              <a:gd name="connsiteY1006" fmla="*/ 5760328 h 6858000"/>
              <a:gd name="connsiteX1007" fmla="*/ 688160 w 7251911"/>
              <a:gd name="connsiteY1007" fmla="*/ 5745617 h 6858000"/>
              <a:gd name="connsiteX1008" fmla="*/ 703517 w 7251911"/>
              <a:gd name="connsiteY1008" fmla="*/ 5739908 h 6858000"/>
              <a:gd name="connsiteX1009" fmla="*/ 695462 w 7251911"/>
              <a:gd name="connsiteY1009" fmla="*/ 5734949 h 6858000"/>
              <a:gd name="connsiteX1010" fmla="*/ 729265 w 7251911"/>
              <a:gd name="connsiteY1010" fmla="*/ 5727242 h 6858000"/>
              <a:gd name="connsiteX1011" fmla="*/ 774335 w 7251911"/>
              <a:gd name="connsiteY1011" fmla="*/ 5727242 h 6858000"/>
              <a:gd name="connsiteX1012" fmla="*/ 793114 w 7251911"/>
              <a:gd name="connsiteY1012" fmla="*/ 5711828 h 6858000"/>
              <a:gd name="connsiteX1013" fmla="*/ 804382 w 7251911"/>
              <a:gd name="connsiteY1013" fmla="*/ 5704121 h 6858000"/>
              <a:gd name="connsiteX1014" fmla="*/ 871987 w 7251911"/>
              <a:gd name="connsiteY1014" fmla="*/ 5704121 h 6858000"/>
              <a:gd name="connsiteX1015" fmla="*/ 883255 w 7251911"/>
              <a:gd name="connsiteY1015" fmla="*/ 5704121 h 6858000"/>
              <a:gd name="connsiteX1016" fmla="*/ 887011 w 7251911"/>
              <a:gd name="connsiteY1016" fmla="*/ 5696414 h 6858000"/>
              <a:gd name="connsiteX1017" fmla="*/ 887011 w 7251911"/>
              <a:gd name="connsiteY1017" fmla="*/ 5692561 h 6858000"/>
              <a:gd name="connsiteX1018" fmla="*/ 883255 w 7251911"/>
              <a:gd name="connsiteY1018" fmla="*/ 5692561 h 6858000"/>
              <a:gd name="connsiteX1019" fmla="*/ 804382 w 7251911"/>
              <a:gd name="connsiteY1019" fmla="*/ 5684854 h 6858000"/>
              <a:gd name="connsiteX1020" fmla="*/ 751800 w 7251911"/>
              <a:gd name="connsiteY1020" fmla="*/ 5677147 h 6858000"/>
              <a:gd name="connsiteX1021" fmla="*/ 744288 w 7251911"/>
              <a:gd name="connsiteY1021" fmla="*/ 5673294 h 6858000"/>
              <a:gd name="connsiteX1022" fmla="*/ 680439 w 7251911"/>
              <a:gd name="connsiteY1022" fmla="*/ 5681001 h 6858000"/>
              <a:gd name="connsiteX1023" fmla="*/ 650392 w 7251911"/>
              <a:gd name="connsiteY1023" fmla="*/ 5684854 h 6858000"/>
              <a:gd name="connsiteX1024" fmla="*/ 631612 w 7251911"/>
              <a:gd name="connsiteY1024" fmla="*/ 5673294 h 6858000"/>
              <a:gd name="connsiteX1025" fmla="*/ 639124 w 7251911"/>
              <a:gd name="connsiteY1025" fmla="*/ 5650173 h 6858000"/>
              <a:gd name="connsiteX1026" fmla="*/ 672927 w 7251911"/>
              <a:gd name="connsiteY1026" fmla="*/ 5638613 h 6858000"/>
              <a:gd name="connsiteX1027" fmla="*/ 706729 w 7251911"/>
              <a:gd name="connsiteY1027" fmla="*/ 5638613 h 6858000"/>
              <a:gd name="connsiteX1028" fmla="*/ 721753 w 7251911"/>
              <a:gd name="connsiteY1028" fmla="*/ 5634760 h 6858000"/>
              <a:gd name="connsiteX1029" fmla="*/ 684195 w 7251911"/>
              <a:gd name="connsiteY1029" fmla="*/ 5630906 h 6858000"/>
              <a:gd name="connsiteX1030" fmla="*/ 691706 w 7251911"/>
              <a:gd name="connsiteY1030" fmla="*/ 5603932 h 6858000"/>
              <a:gd name="connsiteX1031" fmla="*/ 714241 w 7251911"/>
              <a:gd name="connsiteY1031" fmla="*/ 5596226 h 6858000"/>
              <a:gd name="connsiteX1032" fmla="*/ 717997 w 7251911"/>
              <a:gd name="connsiteY1032" fmla="*/ 5584665 h 6858000"/>
              <a:gd name="connsiteX1033" fmla="*/ 710485 w 7251911"/>
              <a:gd name="connsiteY1033" fmla="*/ 5580812 h 6858000"/>
              <a:gd name="connsiteX1034" fmla="*/ 657904 w 7251911"/>
              <a:gd name="connsiteY1034" fmla="*/ 5584665 h 6858000"/>
              <a:gd name="connsiteX1035" fmla="*/ 624101 w 7251911"/>
              <a:gd name="connsiteY1035" fmla="*/ 5584665 h 6858000"/>
              <a:gd name="connsiteX1036" fmla="*/ 590298 w 7251911"/>
              <a:gd name="connsiteY1036" fmla="*/ 5573105 h 6858000"/>
              <a:gd name="connsiteX1037" fmla="*/ 567763 w 7251911"/>
              <a:gd name="connsiteY1037" fmla="*/ 5553838 h 6858000"/>
              <a:gd name="connsiteX1038" fmla="*/ 548983 w 7251911"/>
              <a:gd name="connsiteY1038" fmla="*/ 5542277 h 6858000"/>
              <a:gd name="connsiteX1039" fmla="*/ 530204 w 7251911"/>
              <a:gd name="connsiteY1039" fmla="*/ 5542277 h 6858000"/>
              <a:gd name="connsiteX1040" fmla="*/ 522693 w 7251911"/>
              <a:gd name="connsiteY1040" fmla="*/ 5523010 h 6858000"/>
              <a:gd name="connsiteX1041" fmla="*/ 541472 w 7251911"/>
              <a:gd name="connsiteY1041" fmla="*/ 5507597 h 6858000"/>
              <a:gd name="connsiteX1042" fmla="*/ 586542 w 7251911"/>
              <a:gd name="connsiteY1042" fmla="*/ 5507597 h 6858000"/>
              <a:gd name="connsiteX1043" fmla="*/ 635368 w 7251911"/>
              <a:gd name="connsiteY1043" fmla="*/ 5507597 h 6858000"/>
              <a:gd name="connsiteX1044" fmla="*/ 676683 w 7251911"/>
              <a:gd name="connsiteY1044" fmla="*/ 5499890 h 6858000"/>
              <a:gd name="connsiteX1045" fmla="*/ 678503 w 7251911"/>
              <a:gd name="connsiteY1045" fmla="*/ 5498620 h 6858000"/>
              <a:gd name="connsiteX1046" fmla="*/ 656245 w 7251911"/>
              <a:gd name="connsiteY1046" fmla="*/ 5488360 h 6858000"/>
              <a:gd name="connsiteX1047" fmla="*/ 618697 w 7251911"/>
              <a:gd name="connsiteY1047" fmla="*/ 5484564 h 6858000"/>
              <a:gd name="connsiteX1048" fmla="*/ 566131 w 7251911"/>
              <a:gd name="connsiteY1048" fmla="*/ 5495953 h 6858000"/>
              <a:gd name="connsiteX1049" fmla="*/ 536093 w 7251911"/>
              <a:gd name="connsiteY1049" fmla="*/ 5495953 h 6858000"/>
              <a:gd name="connsiteX1050" fmla="*/ 521074 w 7251911"/>
              <a:gd name="connsiteY1050" fmla="*/ 5492157 h 6858000"/>
              <a:gd name="connsiteX1051" fmla="*/ 479772 w 7251911"/>
              <a:gd name="connsiteY1051" fmla="*/ 5484564 h 6858000"/>
              <a:gd name="connsiteX1052" fmla="*/ 464754 w 7251911"/>
              <a:gd name="connsiteY1052" fmla="*/ 5480767 h 6858000"/>
              <a:gd name="connsiteX1053" fmla="*/ 423452 w 7251911"/>
              <a:gd name="connsiteY1053" fmla="*/ 5416228 h 6858000"/>
              <a:gd name="connsiteX1054" fmla="*/ 389659 w 7251911"/>
              <a:gd name="connsiteY1054" fmla="*/ 5370670 h 6858000"/>
              <a:gd name="connsiteX1055" fmla="*/ 367130 w 7251911"/>
              <a:gd name="connsiteY1055" fmla="*/ 5347891 h 6858000"/>
              <a:gd name="connsiteX1056" fmla="*/ 352111 w 7251911"/>
              <a:gd name="connsiteY1056" fmla="*/ 5317519 h 6858000"/>
              <a:gd name="connsiteX1057" fmla="*/ 352111 w 7251911"/>
              <a:gd name="connsiteY1057" fmla="*/ 5309927 h 6858000"/>
              <a:gd name="connsiteX1058" fmla="*/ 408432 w 7251911"/>
              <a:gd name="connsiteY1058" fmla="*/ 5271962 h 6858000"/>
              <a:gd name="connsiteX1059" fmla="*/ 603678 w 7251911"/>
              <a:gd name="connsiteY1059" fmla="*/ 5271962 h 6858000"/>
              <a:gd name="connsiteX1060" fmla="*/ 618697 w 7251911"/>
              <a:gd name="connsiteY1060" fmla="*/ 5264369 h 6858000"/>
              <a:gd name="connsiteX1061" fmla="*/ 603678 w 7251911"/>
              <a:gd name="connsiteY1061" fmla="*/ 5260572 h 6858000"/>
              <a:gd name="connsiteX1062" fmla="*/ 558622 w 7251911"/>
              <a:gd name="connsiteY1062" fmla="*/ 5249183 h 6858000"/>
              <a:gd name="connsiteX1063" fmla="*/ 430961 w 7251911"/>
              <a:gd name="connsiteY1063" fmla="*/ 5199829 h 6858000"/>
              <a:gd name="connsiteX1064" fmla="*/ 355866 w 7251911"/>
              <a:gd name="connsiteY1064" fmla="*/ 5196033 h 6858000"/>
              <a:gd name="connsiteX1065" fmla="*/ 307055 w 7251911"/>
              <a:gd name="connsiteY1065" fmla="*/ 5196033 h 6858000"/>
              <a:gd name="connsiteX1066" fmla="*/ 261998 w 7251911"/>
              <a:gd name="connsiteY1066" fmla="*/ 5188440 h 6858000"/>
              <a:gd name="connsiteX1067" fmla="*/ 243224 w 7251911"/>
              <a:gd name="connsiteY1067" fmla="*/ 5180847 h 6858000"/>
              <a:gd name="connsiteX1068" fmla="*/ 261998 w 7251911"/>
              <a:gd name="connsiteY1068" fmla="*/ 5173254 h 6858000"/>
              <a:gd name="connsiteX1069" fmla="*/ 393413 w 7251911"/>
              <a:gd name="connsiteY1069" fmla="*/ 5180847 h 6858000"/>
              <a:gd name="connsiteX1070" fmla="*/ 449735 w 7251911"/>
              <a:gd name="connsiteY1070" fmla="*/ 5158068 h 6858000"/>
              <a:gd name="connsiteX1071" fmla="*/ 449735 w 7251911"/>
              <a:gd name="connsiteY1071" fmla="*/ 5150475 h 6858000"/>
              <a:gd name="connsiteX1072" fmla="*/ 445980 w 7251911"/>
              <a:gd name="connsiteY1072" fmla="*/ 5135289 h 6858000"/>
              <a:gd name="connsiteX1073" fmla="*/ 412187 w 7251911"/>
              <a:gd name="connsiteY1073" fmla="*/ 5135289 h 6858000"/>
              <a:gd name="connsiteX1074" fmla="*/ 389659 w 7251911"/>
              <a:gd name="connsiteY1074" fmla="*/ 5127696 h 6858000"/>
              <a:gd name="connsiteX1075" fmla="*/ 385904 w 7251911"/>
              <a:gd name="connsiteY1075" fmla="*/ 5120103 h 6858000"/>
              <a:gd name="connsiteX1076" fmla="*/ 393413 w 7251911"/>
              <a:gd name="connsiteY1076" fmla="*/ 5116307 h 6858000"/>
              <a:gd name="connsiteX1077" fmla="*/ 427206 w 7251911"/>
              <a:gd name="connsiteY1077" fmla="*/ 5116307 h 6858000"/>
              <a:gd name="connsiteX1078" fmla="*/ 438471 w 7251911"/>
              <a:gd name="connsiteY1078" fmla="*/ 5108714 h 6858000"/>
              <a:gd name="connsiteX1079" fmla="*/ 430961 w 7251911"/>
              <a:gd name="connsiteY1079" fmla="*/ 5101121 h 6858000"/>
              <a:gd name="connsiteX1080" fmla="*/ 385904 w 7251911"/>
              <a:gd name="connsiteY1080" fmla="*/ 5082139 h 6858000"/>
              <a:gd name="connsiteX1081" fmla="*/ 314564 w 7251911"/>
              <a:gd name="connsiteY1081" fmla="*/ 5066953 h 6858000"/>
              <a:gd name="connsiteX1082" fmla="*/ 314564 w 7251911"/>
              <a:gd name="connsiteY1082" fmla="*/ 5063156 h 6858000"/>
              <a:gd name="connsiteX1083" fmla="*/ 314564 w 7251911"/>
              <a:gd name="connsiteY1083" fmla="*/ 5055563 h 6858000"/>
              <a:gd name="connsiteX1084" fmla="*/ 329583 w 7251911"/>
              <a:gd name="connsiteY1084" fmla="*/ 5055563 h 6858000"/>
              <a:gd name="connsiteX1085" fmla="*/ 340847 w 7251911"/>
              <a:gd name="connsiteY1085" fmla="*/ 5032785 h 6858000"/>
              <a:gd name="connsiteX1086" fmla="*/ 344602 w 7251911"/>
              <a:gd name="connsiteY1086" fmla="*/ 5021395 h 6858000"/>
              <a:gd name="connsiteX1087" fmla="*/ 378394 w 7251911"/>
              <a:gd name="connsiteY1087" fmla="*/ 5010006 h 6858000"/>
              <a:gd name="connsiteX1088" fmla="*/ 352111 w 7251911"/>
              <a:gd name="connsiteY1088" fmla="*/ 5010006 h 6858000"/>
              <a:gd name="connsiteX1089" fmla="*/ 348357 w 7251911"/>
              <a:gd name="connsiteY1089" fmla="*/ 4998616 h 6858000"/>
              <a:gd name="connsiteX1090" fmla="*/ 348357 w 7251911"/>
              <a:gd name="connsiteY1090" fmla="*/ 4991023 h 6858000"/>
              <a:gd name="connsiteX1091" fmla="*/ 344602 w 7251911"/>
              <a:gd name="connsiteY1091" fmla="*/ 4991023 h 6858000"/>
              <a:gd name="connsiteX1092" fmla="*/ 307055 w 7251911"/>
              <a:gd name="connsiteY1092" fmla="*/ 4994820 h 6858000"/>
              <a:gd name="connsiteX1093" fmla="*/ 299545 w 7251911"/>
              <a:gd name="connsiteY1093" fmla="*/ 4991023 h 6858000"/>
              <a:gd name="connsiteX1094" fmla="*/ 303300 w 7251911"/>
              <a:gd name="connsiteY1094" fmla="*/ 4983431 h 6858000"/>
              <a:gd name="connsiteX1095" fmla="*/ 325828 w 7251911"/>
              <a:gd name="connsiteY1095" fmla="*/ 4968245 h 6858000"/>
              <a:gd name="connsiteX1096" fmla="*/ 329583 w 7251911"/>
              <a:gd name="connsiteY1096" fmla="*/ 4949262 h 6858000"/>
              <a:gd name="connsiteX1097" fmla="*/ 322074 w 7251911"/>
              <a:gd name="connsiteY1097" fmla="*/ 4937873 h 6858000"/>
              <a:gd name="connsiteX1098" fmla="*/ 303300 w 7251911"/>
              <a:gd name="connsiteY1098" fmla="*/ 4937873 h 6858000"/>
              <a:gd name="connsiteX1099" fmla="*/ 258243 w 7251911"/>
              <a:gd name="connsiteY1099" fmla="*/ 4953059 h 6858000"/>
              <a:gd name="connsiteX1100" fmla="*/ 239470 w 7251911"/>
              <a:gd name="connsiteY1100" fmla="*/ 4945466 h 6858000"/>
              <a:gd name="connsiteX1101" fmla="*/ 228206 w 7251911"/>
              <a:gd name="connsiteY1101" fmla="*/ 4922687 h 6858000"/>
              <a:gd name="connsiteX1102" fmla="*/ 194413 w 7251911"/>
              <a:gd name="connsiteY1102" fmla="*/ 4915094 h 6858000"/>
              <a:gd name="connsiteX1103" fmla="*/ 164375 w 7251911"/>
              <a:gd name="connsiteY1103" fmla="*/ 4918891 h 6858000"/>
              <a:gd name="connsiteX1104" fmla="*/ 156866 w 7251911"/>
              <a:gd name="connsiteY1104" fmla="*/ 4907501 h 6858000"/>
              <a:gd name="connsiteX1105" fmla="*/ 164375 w 7251911"/>
              <a:gd name="connsiteY1105" fmla="*/ 4896112 h 6858000"/>
              <a:gd name="connsiteX1106" fmla="*/ 175639 w 7251911"/>
              <a:gd name="connsiteY1106" fmla="*/ 4899908 h 6858000"/>
              <a:gd name="connsiteX1107" fmla="*/ 220696 w 7251911"/>
              <a:gd name="connsiteY1107" fmla="*/ 4888519 h 6858000"/>
              <a:gd name="connsiteX1108" fmla="*/ 224451 w 7251911"/>
              <a:gd name="connsiteY1108" fmla="*/ 4865740 h 6858000"/>
              <a:gd name="connsiteX1109" fmla="*/ 258243 w 7251911"/>
              <a:gd name="connsiteY1109" fmla="*/ 4865740 h 6858000"/>
              <a:gd name="connsiteX1110" fmla="*/ 288281 w 7251911"/>
              <a:gd name="connsiteY1110" fmla="*/ 4861944 h 6858000"/>
              <a:gd name="connsiteX1111" fmla="*/ 314564 w 7251911"/>
              <a:gd name="connsiteY1111" fmla="*/ 4865740 h 6858000"/>
              <a:gd name="connsiteX1112" fmla="*/ 408432 w 7251911"/>
              <a:gd name="connsiteY1112" fmla="*/ 4869537 h 6858000"/>
              <a:gd name="connsiteX1113" fmla="*/ 449735 w 7251911"/>
              <a:gd name="connsiteY1113" fmla="*/ 4869537 h 6858000"/>
              <a:gd name="connsiteX1114" fmla="*/ 513565 w 7251911"/>
              <a:gd name="connsiteY1114" fmla="*/ 4888519 h 6858000"/>
              <a:gd name="connsiteX1115" fmla="*/ 521074 w 7251911"/>
              <a:gd name="connsiteY1115" fmla="*/ 4877129 h 6858000"/>
              <a:gd name="connsiteX1116" fmla="*/ 562376 w 7251911"/>
              <a:gd name="connsiteY1116" fmla="*/ 4873333 h 6858000"/>
              <a:gd name="connsiteX1117" fmla="*/ 592414 w 7251911"/>
              <a:gd name="connsiteY1117" fmla="*/ 4888519 h 6858000"/>
              <a:gd name="connsiteX1118" fmla="*/ 618697 w 7251911"/>
              <a:gd name="connsiteY1118" fmla="*/ 4896112 h 6858000"/>
              <a:gd name="connsiteX1119" fmla="*/ 671263 w 7251911"/>
              <a:gd name="connsiteY1119" fmla="*/ 4865740 h 6858000"/>
              <a:gd name="connsiteX1120" fmla="*/ 701301 w 7251911"/>
              <a:gd name="connsiteY1120" fmla="*/ 4850554 h 6858000"/>
              <a:gd name="connsiteX1121" fmla="*/ 723830 w 7251911"/>
              <a:gd name="connsiteY1121" fmla="*/ 4858147 h 6858000"/>
              <a:gd name="connsiteX1122" fmla="*/ 742603 w 7251911"/>
              <a:gd name="connsiteY1122" fmla="*/ 4869537 h 6858000"/>
              <a:gd name="connsiteX1123" fmla="*/ 750113 w 7251911"/>
              <a:gd name="connsiteY1123" fmla="*/ 4888519 h 6858000"/>
              <a:gd name="connsiteX1124" fmla="*/ 780150 w 7251911"/>
              <a:gd name="connsiteY1124" fmla="*/ 4888519 h 6858000"/>
              <a:gd name="connsiteX1125" fmla="*/ 795169 w 7251911"/>
              <a:gd name="connsiteY1125" fmla="*/ 4869537 h 6858000"/>
              <a:gd name="connsiteX1126" fmla="*/ 802294 w 7251911"/>
              <a:gd name="connsiteY1126" fmla="*/ 4870566 h 6858000"/>
              <a:gd name="connsiteX1127" fmla="*/ 834077 w 7251911"/>
              <a:gd name="connsiteY1127" fmla="*/ 4868245 h 6858000"/>
              <a:gd name="connsiteX1128" fmla="*/ 879147 w 7251911"/>
              <a:gd name="connsiteY1128" fmla="*/ 4868245 h 6858000"/>
              <a:gd name="connsiteX1129" fmla="*/ 881239 w 7251911"/>
              <a:gd name="connsiteY1129" fmla="*/ 4868150 h 6858000"/>
              <a:gd name="connsiteX1130" fmla="*/ 889037 w 7251911"/>
              <a:gd name="connsiteY1130" fmla="*/ 4854351 h 6858000"/>
              <a:gd name="connsiteX1131" fmla="*/ 889298 w 7251911"/>
              <a:gd name="connsiteY1131" fmla="*/ 4853737 h 6858000"/>
              <a:gd name="connsiteX1132" fmla="*/ 856612 w 7251911"/>
              <a:gd name="connsiteY1132" fmla="*/ 4852203 h 6858000"/>
              <a:gd name="connsiteX1133" fmla="*/ 849100 w 7251911"/>
              <a:gd name="connsiteY1133" fmla="*/ 4850969 h 6858000"/>
              <a:gd name="connsiteX1134" fmla="*/ 785251 w 7251911"/>
              <a:gd name="connsiteY1134" fmla="*/ 4853437 h 6858000"/>
              <a:gd name="connsiteX1135" fmla="*/ 755204 w 7251911"/>
              <a:gd name="connsiteY1135" fmla="*/ 4854671 h 6858000"/>
              <a:gd name="connsiteX1136" fmla="*/ 736425 w 7251911"/>
              <a:gd name="connsiteY1136" fmla="*/ 4850969 h 6858000"/>
              <a:gd name="connsiteX1137" fmla="*/ 743936 w 7251911"/>
              <a:gd name="connsiteY1137" fmla="*/ 4843565 h 6858000"/>
              <a:gd name="connsiteX1138" fmla="*/ 777739 w 7251911"/>
              <a:gd name="connsiteY1138" fmla="*/ 4839863 h 6858000"/>
              <a:gd name="connsiteX1139" fmla="*/ 811542 w 7251911"/>
              <a:gd name="connsiteY1139" fmla="*/ 4839863 h 6858000"/>
              <a:gd name="connsiteX1140" fmla="*/ 826565 w 7251911"/>
              <a:gd name="connsiteY1140" fmla="*/ 4838629 h 6858000"/>
              <a:gd name="connsiteX1141" fmla="*/ 789007 w 7251911"/>
              <a:gd name="connsiteY1141" fmla="*/ 4837395 h 6858000"/>
              <a:gd name="connsiteX1142" fmla="*/ 796518 w 7251911"/>
              <a:gd name="connsiteY1142" fmla="*/ 4828757 h 6858000"/>
              <a:gd name="connsiteX1143" fmla="*/ 819054 w 7251911"/>
              <a:gd name="connsiteY1143" fmla="*/ 4826289 h 6858000"/>
              <a:gd name="connsiteX1144" fmla="*/ 822809 w 7251911"/>
              <a:gd name="connsiteY1144" fmla="*/ 4822587 h 6858000"/>
              <a:gd name="connsiteX1145" fmla="*/ 815298 w 7251911"/>
              <a:gd name="connsiteY1145" fmla="*/ 4821353 h 6858000"/>
              <a:gd name="connsiteX1146" fmla="*/ 762716 w 7251911"/>
              <a:gd name="connsiteY1146" fmla="*/ 4822587 h 6858000"/>
              <a:gd name="connsiteX1147" fmla="*/ 728913 w 7251911"/>
              <a:gd name="connsiteY1147" fmla="*/ 4822587 h 6858000"/>
              <a:gd name="connsiteX1148" fmla="*/ 695110 w 7251911"/>
              <a:gd name="connsiteY1148" fmla="*/ 4818885 h 6858000"/>
              <a:gd name="connsiteX1149" fmla="*/ 672575 w 7251911"/>
              <a:gd name="connsiteY1149" fmla="*/ 4812715 h 6858000"/>
              <a:gd name="connsiteX1150" fmla="*/ 653796 w 7251911"/>
              <a:gd name="connsiteY1150" fmla="*/ 4809013 h 6858000"/>
              <a:gd name="connsiteX1151" fmla="*/ 635017 w 7251911"/>
              <a:gd name="connsiteY1151" fmla="*/ 4809013 h 6858000"/>
              <a:gd name="connsiteX1152" fmla="*/ 627505 w 7251911"/>
              <a:gd name="connsiteY1152" fmla="*/ 4802843 h 6858000"/>
              <a:gd name="connsiteX1153" fmla="*/ 646284 w 7251911"/>
              <a:gd name="connsiteY1153" fmla="*/ 4797907 h 6858000"/>
              <a:gd name="connsiteX1154" fmla="*/ 691354 w 7251911"/>
              <a:gd name="connsiteY1154" fmla="*/ 4797907 h 6858000"/>
              <a:gd name="connsiteX1155" fmla="*/ 740181 w 7251911"/>
              <a:gd name="connsiteY1155" fmla="*/ 4797907 h 6858000"/>
              <a:gd name="connsiteX1156" fmla="*/ 781495 w 7251911"/>
              <a:gd name="connsiteY1156" fmla="*/ 4795439 h 6858000"/>
              <a:gd name="connsiteX1157" fmla="*/ 796518 w 7251911"/>
              <a:gd name="connsiteY1157" fmla="*/ 4785567 h 6858000"/>
              <a:gd name="connsiteX1158" fmla="*/ 815298 w 7251911"/>
              <a:gd name="connsiteY1158" fmla="*/ 4779396 h 6858000"/>
              <a:gd name="connsiteX1159" fmla="*/ 856612 w 7251911"/>
              <a:gd name="connsiteY1159" fmla="*/ 4780630 h 6858000"/>
              <a:gd name="connsiteX1160" fmla="*/ 875391 w 7251911"/>
              <a:gd name="connsiteY1160" fmla="*/ 4778162 h 6858000"/>
              <a:gd name="connsiteX1161" fmla="*/ 890415 w 7251911"/>
              <a:gd name="connsiteY1161" fmla="*/ 4775694 h 6858000"/>
              <a:gd name="connsiteX1162" fmla="*/ 935485 w 7251911"/>
              <a:gd name="connsiteY1162" fmla="*/ 4775694 h 6858000"/>
              <a:gd name="connsiteX1163" fmla="*/ 980555 w 7251911"/>
              <a:gd name="connsiteY1163" fmla="*/ 4773226 h 6858000"/>
              <a:gd name="connsiteX1164" fmla="*/ 1040649 w 7251911"/>
              <a:gd name="connsiteY1164" fmla="*/ 4770758 h 6858000"/>
              <a:gd name="connsiteX1165" fmla="*/ 1047947 w 7251911"/>
              <a:gd name="connsiteY1165" fmla="*/ 4770758 h 6858000"/>
              <a:gd name="connsiteX1166" fmla="*/ 1047303 w 7251911"/>
              <a:gd name="connsiteY1166" fmla="*/ 4770433 h 6858000"/>
              <a:gd name="connsiteX1167" fmla="*/ 1055751 w 7251911"/>
              <a:gd name="connsiteY1167" fmla="*/ 4763314 h 6858000"/>
              <a:gd name="connsiteX1168" fmla="*/ 1055751 w 7251911"/>
              <a:gd name="connsiteY1168" fmla="*/ 4751925 h 6858000"/>
              <a:gd name="connsiteX1169" fmla="*/ 1047772 w 7251911"/>
              <a:gd name="connsiteY1169" fmla="*/ 4745756 h 6858000"/>
              <a:gd name="connsiteX1170" fmla="*/ 1048128 w 7251911"/>
              <a:gd name="connsiteY1170" fmla="*/ 4738922 h 6858000"/>
              <a:gd name="connsiteX1171" fmla="*/ 1009189 w 7251911"/>
              <a:gd name="connsiteY1171" fmla="*/ 4744253 h 6858000"/>
              <a:gd name="connsiteX1172" fmla="*/ 997924 w 7251911"/>
              <a:gd name="connsiteY1172" fmla="*/ 4744253 h 6858000"/>
              <a:gd name="connsiteX1173" fmla="*/ 907811 w 7251911"/>
              <a:gd name="connsiteY1173" fmla="*/ 4736660 h 6858000"/>
              <a:gd name="connsiteX1174" fmla="*/ 851490 w 7251911"/>
              <a:gd name="connsiteY1174" fmla="*/ 4748050 h 6858000"/>
              <a:gd name="connsiteX1175" fmla="*/ 798924 w 7251911"/>
              <a:gd name="connsiteY1175" fmla="*/ 4751846 h 6858000"/>
              <a:gd name="connsiteX1176" fmla="*/ 750113 w 7251911"/>
              <a:gd name="connsiteY1176" fmla="*/ 4740457 h 6858000"/>
              <a:gd name="connsiteX1177" fmla="*/ 618697 w 7251911"/>
              <a:gd name="connsiteY1177" fmla="*/ 4706289 h 6858000"/>
              <a:gd name="connsiteX1178" fmla="*/ 543603 w 7251911"/>
              <a:gd name="connsiteY1178" fmla="*/ 4706289 h 6858000"/>
              <a:gd name="connsiteX1179" fmla="*/ 528584 w 7251911"/>
              <a:gd name="connsiteY1179" fmla="*/ 4702492 h 6858000"/>
              <a:gd name="connsiteX1180" fmla="*/ 536093 w 7251911"/>
              <a:gd name="connsiteY1180" fmla="*/ 4687306 h 6858000"/>
              <a:gd name="connsiteX1181" fmla="*/ 577395 w 7251911"/>
              <a:gd name="connsiteY1181" fmla="*/ 4672120 h 6858000"/>
              <a:gd name="connsiteX1182" fmla="*/ 633716 w 7251911"/>
              <a:gd name="connsiteY1182" fmla="*/ 4656935 h 6858000"/>
              <a:gd name="connsiteX1183" fmla="*/ 618697 w 7251911"/>
              <a:gd name="connsiteY1183" fmla="*/ 4645545 h 6858000"/>
              <a:gd name="connsiteX1184" fmla="*/ 581150 w 7251911"/>
              <a:gd name="connsiteY1184" fmla="*/ 4630359 h 6858000"/>
              <a:gd name="connsiteX1185" fmla="*/ 573641 w 7251911"/>
              <a:gd name="connsiteY1185" fmla="*/ 4618970 h 6858000"/>
              <a:gd name="connsiteX1186" fmla="*/ 584905 w 7251911"/>
              <a:gd name="connsiteY1186" fmla="*/ 4615173 h 6858000"/>
              <a:gd name="connsiteX1187" fmla="*/ 599924 w 7251911"/>
              <a:gd name="connsiteY1187" fmla="*/ 4615173 h 6858000"/>
              <a:gd name="connsiteX1188" fmla="*/ 659999 w 7251911"/>
              <a:gd name="connsiteY1188" fmla="*/ 4618970 h 6858000"/>
              <a:gd name="connsiteX1189" fmla="*/ 697546 w 7251911"/>
              <a:gd name="connsiteY1189" fmla="*/ 4618970 h 6858000"/>
              <a:gd name="connsiteX1190" fmla="*/ 731339 w 7251911"/>
              <a:gd name="connsiteY1190" fmla="*/ 4611377 h 6858000"/>
              <a:gd name="connsiteX1191" fmla="*/ 843981 w 7251911"/>
              <a:gd name="connsiteY1191" fmla="*/ 4607580 h 6858000"/>
              <a:gd name="connsiteX1192" fmla="*/ 855245 w 7251911"/>
              <a:gd name="connsiteY1192" fmla="*/ 4603784 h 6858000"/>
              <a:gd name="connsiteX1193" fmla="*/ 862754 w 7251911"/>
              <a:gd name="connsiteY1193" fmla="*/ 4599988 h 6858000"/>
              <a:gd name="connsiteX1194" fmla="*/ 907811 w 7251911"/>
              <a:gd name="connsiteY1194" fmla="*/ 4615173 h 6858000"/>
              <a:gd name="connsiteX1195" fmla="*/ 960377 w 7251911"/>
              <a:gd name="connsiteY1195" fmla="*/ 4607580 h 6858000"/>
              <a:gd name="connsiteX1196" fmla="*/ 967887 w 7251911"/>
              <a:gd name="connsiteY1196" fmla="*/ 4607580 h 6858000"/>
              <a:gd name="connsiteX1197" fmla="*/ 1009189 w 7251911"/>
              <a:gd name="connsiteY1197" fmla="*/ 4607580 h 6858000"/>
              <a:gd name="connsiteX1198" fmla="*/ 1054245 w 7251911"/>
              <a:gd name="connsiteY1198" fmla="*/ 4599988 h 6858000"/>
              <a:gd name="connsiteX1199" fmla="*/ 1067911 w 7251911"/>
              <a:gd name="connsiteY1199" fmla="*/ 4599988 h 6858000"/>
              <a:gd name="connsiteX1200" fmla="*/ 1068423 w 7251911"/>
              <a:gd name="connsiteY1200" fmla="*/ 4593422 h 6858000"/>
              <a:gd name="connsiteX1201" fmla="*/ 1055751 w 7251911"/>
              <a:gd name="connsiteY1201" fmla="*/ 4581084 h 6858000"/>
              <a:gd name="connsiteX1202" fmla="*/ 1055751 w 7251911"/>
              <a:gd name="connsiteY1202" fmla="*/ 4573491 h 6858000"/>
              <a:gd name="connsiteX1203" fmla="*/ 1067015 w 7251911"/>
              <a:gd name="connsiteY1203" fmla="*/ 4569695 h 6858000"/>
              <a:gd name="connsiteX1204" fmla="*/ 1104562 w 7251911"/>
              <a:gd name="connsiteY1204" fmla="*/ 4569695 h 6858000"/>
              <a:gd name="connsiteX1205" fmla="*/ 1108317 w 7251911"/>
              <a:gd name="connsiteY1205" fmla="*/ 4562102 h 6858000"/>
              <a:gd name="connsiteX1206" fmla="*/ 1104562 w 7251911"/>
              <a:gd name="connsiteY1206" fmla="*/ 4558305 h 6858000"/>
              <a:gd name="connsiteX1207" fmla="*/ 1067015 w 7251911"/>
              <a:gd name="connsiteY1207" fmla="*/ 4558305 h 6858000"/>
              <a:gd name="connsiteX1208" fmla="*/ 1029468 w 7251911"/>
              <a:gd name="connsiteY1208" fmla="*/ 4558305 h 6858000"/>
              <a:gd name="connsiteX1209" fmla="*/ 1010694 w 7251911"/>
              <a:gd name="connsiteY1209" fmla="*/ 4558305 h 6858000"/>
              <a:gd name="connsiteX1210" fmla="*/ 1004133 w 7251911"/>
              <a:gd name="connsiteY1210" fmla="*/ 4554159 h 6858000"/>
              <a:gd name="connsiteX1211" fmla="*/ 966941 w 7251911"/>
              <a:gd name="connsiteY1211" fmla="*/ 4552002 h 6858000"/>
              <a:gd name="connsiteX1212" fmla="*/ 940650 w 7251911"/>
              <a:gd name="connsiteY1212" fmla="*/ 4552002 h 6858000"/>
              <a:gd name="connsiteX1213" fmla="*/ 903092 w 7251911"/>
              <a:gd name="connsiteY1213" fmla="*/ 4553236 h 6858000"/>
              <a:gd name="connsiteX1214" fmla="*/ 865533 w 7251911"/>
              <a:gd name="connsiteY1214" fmla="*/ 4552002 h 6858000"/>
              <a:gd name="connsiteX1215" fmla="*/ 846754 w 7251911"/>
              <a:gd name="connsiteY1215" fmla="*/ 4553236 h 6858000"/>
              <a:gd name="connsiteX1216" fmla="*/ 704031 w 7251911"/>
              <a:gd name="connsiteY1216" fmla="*/ 4553236 h 6858000"/>
              <a:gd name="connsiteX1217" fmla="*/ 613891 w 7251911"/>
              <a:gd name="connsiteY1217" fmla="*/ 4552002 h 6858000"/>
              <a:gd name="connsiteX1218" fmla="*/ 595111 w 7251911"/>
              <a:gd name="connsiteY1218" fmla="*/ 4548300 h 6858000"/>
              <a:gd name="connsiteX1219" fmla="*/ 628914 w 7251911"/>
              <a:gd name="connsiteY1219" fmla="*/ 4545832 h 6858000"/>
              <a:gd name="connsiteX1220" fmla="*/ 673984 w 7251911"/>
              <a:gd name="connsiteY1220" fmla="*/ 4545832 h 6858000"/>
              <a:gd name="connsiteX1221" fmla="*/ 692764 w 7251911"/>
              <a:gd name="connsiteY1221" fmla="*/ 4540896 h 6858000"/>
              <a:gd name="connsiteX1222" fmla="*/ 704031 w 7251911"/>
              <a:gd name="connsiteY1222" fmla="*/ 4538428 h 6858000"/>
              <a:gd name="connsiteX1223" fmla="*/ 771637 w 7251911"/>
              <a:gd name="connsiteY1223" fmla="*/ 4538428 h 6858000"/>
              <a:gd name="connsiteX1224" fmla="*/ 782904 w 7251911"/>
              <a:gd name="connsiteY1224" fmla="*/ 4538428 h 6858000"/>
              <a:gd name="connsiteX1225" fmla="*/ 786660 w 7251911"/>
              <a:gd name="connsiteY1225" fmla="*/ 4535960 h 6858000"/>
              <a:gd name="connsiteX1226" fmla="*/ 786660 w 7251911"/>
              <a:gd name="connsiteY1226" fmla="*/ 4534726 h 6858000"/>
              <a:gd name="connsiteX1227" fmla="*/ 782904 w 7251911"/>
              <a:gd name="connsiteY1227" fmla="*/ 4534726 h 6858000"/>
              <a:gd name="connsiteX1228" fmla="*/ 704031 w 7251911"/>
              <a:gd name="connsiteY1228" fmla="*/ 4532258 h 6858000"/>
              <a:gd name="connsiteX1229" fmla="*/ 651449 w 7251911"/>
              <a:gd name="connsiteY1229" fmla="*/ 4529790 h 6858000"/>
              <a:gd name="connsiteX1230" fmla="*/ 643937 w 7251911"/>
              <a:gd name="connsiteY1230" fmla="*/ 4528556 h 6858000"/>
              <a:gd name="connsiteX1231" fmla="*/ 580088 w 7251911"/>
              <a:gd name="connsiteY1231" fmla="*/ 4531024 h 6858000"/>
              <a:gd name="connsiteX1232" fmla="*/ 550041 w 7251911"/>
              <a:gd name="connsiteY1232" fmla="*/ 4532258 h 6858000"/>
              <a:gd name="connsiteX1233" fmla="*/ 531262 w 7251911"/>
              <a:gd name="connsiteY1233" fmla="*/ 4528556 h 6858000"/>
              <a:gd name="connsiteX1234" fmla="*/ 538773 w 7251911"/>
              <a:gd name="connsiteY1234" fmla="*/ 4521152 h 6858000"/>
              <a:gd name="connsiteX1235" fmla="*/ 572576 w 7251911"/>
              <a:gd name="connsiteY1235" fmla="*/ 4517450 h 6858000"/>
              <a:gd name="connsiteX1236" fmla="*/ 606379 w 7251911"/>
              <a:gd name="connsiteY1236" fmla="*/ 4517450 h 6858000"/>
              <a:gd name="connsiteX1237" fmla="*/ 621402 w 7251911"/>
              <a:gd name="connsiteY1237" fmla="*/ 4516216 h 6858000"/>
              <a:gd name="connsiteX1238" fmla="*/ 583844 w 7251911"/>
              <a:gd name="connsiteY1238" fmla="*/ 4514982 h 6858000"/>
              <a:gd name="connsiteX1239" fmla="*/ 591355 w 7251911"/>
              <a:gd name="connsiteY1239" fmla="*/ 4506344 h 6858000"/>
              <a:gd name="connsiteX1240" fmla="*/ 613891 w 7251911"/>
              <a:gd name="connsiteY1240" fmla="*/ 4503876 h 6858000"/>
              <a:gd name="connsiteX1241" fmla="*/ 617646 w 7251911"/>
              <a:gd name="connsiteY1241" fmla="*/ 4500174 h 6858000"/>
              <a:gd name="connsiteX1242" fmla="*/ 610135 w 7251911"/>
              <a:gd name="connsiteY1242" fmla="*/ 4498940 h 6858000"/>
              <a:gd name="connsiteX1243" fmla="*/ 557553 w 7251911"/>
              <a:gd name="connsiteY1243" fmla="*/ 4500174 h 6858000"/>
              <a:gd name="connsiteX1244" fmla="*/ 523750 w 7251911"/>
              <a:gd name="connsiteY1244" fmla="*/ 4500174 h 6858000"/>
              <a:gd name="connsiteX1245" fmla="*/ 489947 w 7251911"/>
              <a:gd name="connsiteY1245" fmla="*/ 4496472 h 6858000"/>
              <a:gd name="connsiteX1246" fmla="*/ 467412 w 7251911"/>
              <a:gd name="connsiteY1246" fmla="*/ 4490302 h 6858000"/>
              <a:gd name="connsiteX1247" fmla="*/ 448633 w 7251911"/>
              <a:gd name="connsiteY1247" fmla="*/ 4486600 h 6858000"/>
              <a:gd name="connsiteX1248" fmla="*/ 429854 w 7251911"/>
              <a:gd name="connsiteY1248" fmla="*/ 4486600 h 6858000"/>
              <a:gd name="connsiteX1249" fmla="*/ 422342 w 7251911"/>
              <a:gd name="connsiteY1249" fmla="*/ 4480430 h 6858000"/>
              <a:gd name="connsiteX1250" fmla="*/ 441121 w 7251911"/>
              <a:gd name="connsiteY1250" fmla="*/ 4475494 h 6858000"/>
              <a:gd name="connsiteX1251" fmla="*/ 486191 w 7251911"/>
              <a:gd name="connsiteY1251" fmla="*/ 4475494 h 6858000"/>
              <a:gd name="connsiteX1252" fmla="*/ 535018 w 7251911"/>
              <a:gd name="connsiteY1252" fmla="*/ 4475494 h 6858000"/>
              <a:gd name="connsiteX1253" fmla="*/ 576332 w 7251911"/>
              <a:gd name="connsiteY1253" fmla="*/ 4473026 h 6858000"/>
              <a:gd name="connsiteX1254" fmla="*/ 591355 w 7251911"/>
              <a:gd name="connsiteY1254" fmla="*/ 4463154 h 6858000"/>
              <a:gd name="connsiteX1255" fmla="*/ 610135 w 7251911"/>
              <a:gd name="connsiteY1255" fmla="*/ 4456983 h 6858000"/>
              <a:gd name="connsiteX1256" fmla="*/ 651449 w 7251911"/>
              <a:gd name="connsiteY1256" fmla="*/ 4458217 h 6858000"/>
              <a:gd name="connsiteX1257" fmla="*/ 670228 w 7251911"/>
              <a:gd name="connsiteY1257" fmla="*/ 4455749 h 6858000"/>
              <a:gd name="connsiteX1258" fmla="*/ 685252 w 7251911"/>
              <a:gd name="connsiteY1258" fmla="*/ 4453281 h 6858000"/>
              <a:gd name="connsiteX1259" fmla="*/ 730322 w 7251911"/>
              <a:gd name="connsiteY1259" fmla="*/ 4453281 h 6858000"/>
              <a:gd name="connsiteX1260" fmla="*/ 775392 w 7251911"/>
              <a:gd name="connsiteY1260" fmla="*/ 4450813 h 6858000"/>
              <a:gd name="connsiteX1261" fmla="*/ 835486 w 7251911"/>
              <a:gd name="connsiteY1261" fmla="*/ 4448345 h 6858000"/>
              <a:gd name="connsiteX1262" fmla="*/ 842998 w 7251911"/>
              <a:gd name="connsiteY1262" fmla="*/ 4448345 h 6858000"/>
              <a:gd name="connsiteX1263" fmla="*/ 850510 w 7251911"/>
              <a:gd name="connsiteY1263" fmla="*/ 4444643 h 6858000"/>
              <a:gd name="connsiteX1264" fmla="*/ 865533 w 7251911"/>
              <a:gd name="connsiteY1264" fmla="*/ 4447111 h 6858000"/>
              <a:gd name="connsiteX1265" fmla="*/ 891824 w 7251911"/>
              <a:gd name="connsiteY1265" fmla="*/ 4444643 h 6858000"/>
              <a:gd name="connsiteX1266" fmla="*/ 918115 w 7251911"/>
              <a:gd name="connsiteY1266" fmla="*/ 4444643 h 6858000"/>
              <a:gd name="connsiteX1267" fmla="*/ 936894 w 7251911"/>
              <a:gd name="connsiteY1267" fmla="*/ 4443409 h 6858000"/>
              <a:gd name="connsiteX1268" fmla="*/ 937384 w 7251911"/>
              <a:gd name="connsiteY1268" fmla="*/ 4443382 h 6858000"/>
              <a:gd name="connsiteX1269" fmla="*/ 939354 w 7251911"/>
              <a:gd name="connsiteY1269" fmla="*/ 4440615 h 6858000"/>
              <a:gd name="connsiteX1270" fmla="*/ 969392 w 7251911"/>
              <a:gd name="connsiteY1270" fmla="*/ 4414039 h 6858000"/>
              <a:gd name="connsiteX1271" fmla="*/ 962015 w 7251911"/>
              <a:gd name="connsiteY1271" fmla="*/ 4412998 h 6858000"/>
              <a:gd name="connsiteX1272" fmla="*/ 916615 w 7251911"/>
              <a:gd name="connsiteY1272" fmla="*/ 4411985 h 6858000"/>
              <a:gd name="connsiteX1273" fmla="*/ 781445 w 7251911"/>
              <a:gd name="connsiteY1273" fmla="*/ 4404392 h 6858000"/>
              <a:gd name="connsiteX1274" fmla="*/ 766426 w 7251911"/>
              <a:gd name="connsiteY1274" fmla="*/ 4400596 h 6858000"/>
              <a:gd name="connsiteX1275" fmla="*/ 777690 w 7251911"/>
              <a:gd name="connsiteY1275" fmla="*/ 4385410 h 6858000"/>
              <a:gd name="connsiteX1276" fmla="*/ 811483 w 7251911"/>
              <a:gd name="connsiteY1276" fmla="*/ 4389206 h 6858000"/>
              <a:gd name="connsiteX1277" fmla="*/ 871558 w 7251911"/>
              <a:gd name="connsiteY1277" fmla="*/ 4393003 h 6858000"/>
              <a:gd name="connsiteX1278" fmla="*/ 901596 w 7251911"/>
              <a:gd name="connsiteY1278" fmla="*/ 4385410 h 6858000"/>
              <a:gd name="connsiteX1279" fmla="*/ 931634 w 7251911"/>
              <a:gd name="connsiteY1279" fmla="*/ 4370224 h 6858000"/>
              <a:gd name="connsiteX1280" fmla="*/ 942898 w 7251911"/>
              <a:gd name="connsiteY1280" fmla="*/ 4355038 h 6858000"/>
              <a:gd name="connsiteX1281" fmla="*/ 924124 w 7251911"/>
              <a:gd name="connsiteY1281" fmla="*/ 4351242 h 6858000"/>
              <a:gd name="connsiteX1282" fmla="*/ 818992 w 7251911"/>
              <a:gd name="connsiteY1282" fmla="*/ 4351242 h 6858000"/>
              <a:gd name="connsiteX1283" fmla="*/ 755162 w 7251911"/>
              <a:gd name="connsiteY1283" fmla="*/ 4347445 h 6858000"/>
              <a:gd name="connsiteX1284" fmla="*/ 706350 w 7251911"/>
              <a:gd name="connsiteY1284" fmla="*/ 4339852 h 6858000"/>
              <a:gd name="connsiteX1285" fmla="*/ 691331 w 7251911"/>
              <a:gd name="connsiteY1285" fmla="*/ 4332260 h 6858000"/>
              <a:gd name="connsiteX1286" fmla="*/ 691331 w 7251911"/>
              <a:gd name="connsiteY1286" fmla="*/ 4320870 h 6858000"/>
              <a:gd name="connsiteX1287" fmla="*/ 717615 w 7251911"/>
              <a:gd name="connsiteY1287" fmla="*/ 4305684 h 6858000"/>
              <a:gd name="connsiteX1288" fmla="*/ 758917 w 7251911"/>
              <a:gd name="connsiteY1288" fmla="*/ 4305684 h 6858000"/>
              <a:gd name="connsiteX1289" fmla="*/ 725124 w 7251911"/>
              <a:gd name="connsiteY1289" fmla="*/ 4301888 h 6858000"/>
              <a:gd name="connsiteX1290" fmla="*/ 646275 w 7251911"/>
              <a:gd name="connsiteY1290" fmla="*/ 4301888 h 6858000"/>
              <a:gd name="connsiteX1291" fmla="*/ 635011 w 7251911"/>
              <a:gd name="connsiteY1291" fmla="*/ 4290498 h 6858000"/>
              <a:gd name="connsiteX1292" fmla="*/ 646275 w 7251911"/>
              <a:gd name="connsiteY1292" fmla="*/ 4279109 h 6858000"/>
              <a:gd name="connsiteX1293" fmla="*/ 680067 w 7251911"/>
              <a:gd name="connsiteY1293" fmla="*/ 4279109 h 6858000"/>
              <a:gd name="connsiteX1294" fmla="*/ 713860 w 7251911"/>
              <a:gd name="connsiteY1294" fmla="*/ 4267720 h 6858000"/>
              <a:gd name="connsiteX1295" fmla="*/ 740143 w 7251911"/>
              <a:gd name="connsiteY1295" fmla="*/ 4267720 h 6858000"/>
              <a:gd name="connsiteX1296" fmla="*/ 725124 w 7251911"/>
              <a:gd name="connsiteY1296" fmla="*/ 4260127 h 6858000"/>
              <a:gd name="connsiteX1297" fmla="*/ 631256 w 7251911"/>
              <a:gd name="connsiteY1297" fmla="*/ 4260127 h 6858000"/>
              <a:gd name="connsiteX1298" fmla="*/ 616237 w 7251911"/>
              <a:gd name="connsiteY1298" fmla="*/ 4256330 h 6858000"/>
              <a:gd name="connsiteX1299" fmla="*/ 627501 w 7251911"/>
              <a:gd name="connsiteY1299" fmla="*/ 4248737 h 6858000"/>
              <a:gd name="connsiteX1300" fmla="*/ 687577 w 7251911"/>
              <a:gd name="connsiteY1300" fmla="*/ 4233551 h 6858000"/>
              <a:gd name="connsiteX1301" fmla="*/ 631256 w 7251911"/>
              <a:gd name="connsiteY1301" fmla="*/ 4233551 h 6858000"/>
              <a:gd name="connsiteX1302" fmla="*/ 623746 w 7251911"/>
              <a:gd name="connsiteY1302" fmla="*/ 4225959 h 6858000"/>
              <a:gd name="connsiteX1303" fmla="*/ 627501 w 7251911"/>
              <a:gd name="connsiteY1303" fmla="*/ 4214569 h 6858000"/>
              <a:gd name="connsiteX1304" fmla="*/ 646275 w 7251911"/>
              <a:gd name="connsiteY1304" fmla="*/ 4206976 h 6858000"/>
              <a:gd name="connsiteX1305" fmla="*/ 661294 w 7251911"/>
              <a:gd name="connsiteY1305" fmla="*/ 4206976 h 6858000"/>
              <a:gd name="connsiteX1306" fmla="*/ 758917 w 7251911"/>
              <a:gd name="connsiteY1306" fmla="*/ 4199383 h 6858000"/>
              <a:gd name="connsiteX1307" fmla="*/ 743898 w 7251911"/>
              <a:gd name="connsiteY1307" fmla="*/ 4195587 h 6858000"/>
              <a:gd name="connsiteX1308" fmla="*/ 695086 w 7251911"/>
              <a:gd name="connsiteY1308" fmla="*/ 4191790 h 6858000"/>
              <a:gd name="connsiteX1309" fmla="*/ 646275 w 7251911"/>
              <a:gd name="connsiteY1309" fmla="*/ 4195587 h 6858000"/>
              <a:gd name="connsiteX1310" fmla="*/ 627501 w 7251911"/>
              <a:gd name="connsiteY1310" fmla="*/ 4195587 h 6858000"/>
              <a:gd name="connsiteX1311" fmla="*/ 623746 w 7251911"/>
              <a:gd name="connsiteY1311" fmla="*/ 4184197 h 6858000"/>
              <a:gd name="connsiteX1312" fmla="*/ 638765 w 7251911"/>
              <a:gd name="connsiteY1312" fmla="*/ 4172808 h 6858000"/>
              <a:gd name="connsiteX1313" fmla="*/ 672558 w 7251911"/>
              <a:gd name="connsiteY1313" fmla="*/ 4176605 h 6858000"/>
              <a:gd name="connsiteX1314" fmla="*/ 717615 w 7251911"/>
              <a:gd name="connsiteY1314" fmla="*/ 4176605 h 6858000"/>
              <a:gd name="connsiteX1315" fmla="*/ 758917 w 7251911"/>
              <a:gd name="connsiteY1315" fmla="*/ 4161419 h 6858000"/>
              <a:gd name="connsiteX1316" fmla="*/ 800218 w 7251911"/>
              <a:gd name="connsiteY1316" fmla="*/ 4153826 h 6858000"/>
              <a:gd name="connsiteX1317" fmla="*/ 809465 w 7251911"/>
              <a:gd name="connsiteY1317" fmla="*/ 4150086 h 6858000"/>
              <a:gd name="connsiteX1318" fmla="*/ 800845 w 7251911"/>
              <a:gd name="connsiteY1318" fmla="*/ 4140133 h 6858000"/>
              <a:gd name="connsiteX1319" fmla="*/ 794165 w 7251911"/>
              <a:gd name="connsiteY1319" fmla="*/ 4134644 h 6858000"/>
              <a:gd name="connsiteX1320" fmla="*/ 778765 w 7251911"/>
              <a:gd name="connsiteY1320" fmla="*/ 4127251 h 6858000"/>
              <a:gd name="connsiteX1321" fmla="*/ 726257 w 7251911"/>
              <a:gd name="connsiteY1321" fmla="*/ 4127251 h 6858000"/>
              <a:gd name="connsiteX1322" fmla="*/ 719484 w 7251911"/>
              <a:gd name="connsiteY1322" fmla="*/ 4128774 h 6858000"/>
              <a:gd name="connsiteX1323" fmla="*/ 686754 w 7251911"/>
              <a:gd name="connsiteY1323" fmla="*/ 4122736 h 6858000"/>
              <a:gd name="connsiteX1324" fmla="*/ 684428 w 7251911"/>
              <a:gd name="connsiteY1324" fmla="*/ 4104060 h 6858000"/>
              <a:gd name="connsiteX1325" fmla="*/ 734203 w 7251911"/>
              <a:gd name="connsiteY1325" fmla="*/ 4086482 h 6858000"/>
              <a:gd name="connsiteX1326" fmla="*/ 769840 w 7251911"/>
              <a:gd name="connsiteY1326" fmla="*/ 4092631 h 6858000"/>
              <a:gd name="connsiteX1327" fmla="*/ 778630 w 7251911"/>
              <a:gd name="connsiteY1327" fmla="*/ 4081693 h 6858000"/>
              <a:gd name="connsiteX1328" fmla="*/ 796464 w 7251911"/>
              <a:gd name="connsiteY1328" fmla="*/ 4077896 h 6858000"/>
              <a:gd name="connsiteX1329" fmla="*/ 815237 w 7251911"/>
              <a:gd name="connsiteY1329" fmla="*/ 4074100 h 6858000"/>
              <a:gd name="connsiteX1330" fmla="*/ 811483 w 7251911"/>
              <a:gd name="connsiteY1330" fmla="*/ 4070304 h 6858000"/>
              <a:gd name="connsiteX1331" fmla="*/ 661294 w 7251911"/>
              <a:gd name="connsiteY1331" fmla="*/ 4070304 h 6858000"/>
              <a:gd name="connsiteX1332" fmla="*/ 657539 w 7251911"/>
              <a:gd name="connsiteY1332" fmla="*/ 4066507 h 6858000"/>
              <a:gd name="connsiteX1333" fmla="*/ 695086 w 7251911"/>
              <a:gd name="connsiteY1333" fmla="*/ 4055118 h 6858000"/>
              <a:gd name="connsiteX1334" fmla="*/ 665048 w 7251911"/>
              <a:gd name="connsiteY1334" fmla="*/ 4028542 h 6858000"/>
              <a:gd name="connsiteX1335" fmla="*/ 665048 w 7251911"/>
              <a:gd name="connsiteY1335" fmla="*/ 4001967 h 6858000"/>
              <a:gd name="connsiteX1336" fmla="*/ 668803 w 7251911"/>
              <a:gd name="connsiteY1336" fmla="*/ 4001967 h 6858000"/>
              <a:gd name="connsiteX1337" fmla="*/ 668803 w 7251911"/>
              <a:gd name="connsiteY1337" fmla="*/ 3990578 h 6858000"/>
              <a:gd name="connsiteX1338" fmla="*/ 665048 w 7251911"/>
              <a:gd name="connsiteY1338" fmla="*/ 3975392 h 6858000"/>
              <a:gd name="connsiteX1339" fmla="*/ 661294 w 7251911"/>
              <a:gd name="connsiteY1339" fmla="*/ 3964003 h 6858000"/>
              <a:gd name="connsiteX1340" fmla="*/ 650030 w 7251911"/>
              <a:gd name="connsiteY1340" fmla="*/ 3956410 h 6858000"/>
              <a:gd name="connsiteX1341" fmla="*/ 661294 w 7251911"/>
              <a:gd name="connsiteY1341" fmla="*/ 3945020 h 6858000"/>
              <a:gd name="connsiteX1342" fmla="*/ 706350 w 7251911"/>
              <a:gd name="connsiteY1342" fmla="*/ 3929834 h 6858000"/>
              <a:gd name="connsiteX1343" fmla="*/ 736388 w 7251911"/>
              <a:gd name="connsiteY1343" fmla="*/ 3910852 h 6858000"/>
              <a:gd name="connsiteX1344" fmla="*/ 755162 w 7251911"/>
              <a:gd name="connsiteY1344" fmla="*/ 3910852 h 6858000"/>
              <a:gd name="connsiteX1345" fmla="*/ 792709 w 7251911"/>
              <a:gd name="connsiteY1345" fmla="*/ 3910852 h 6858000"/>
              <a:gd name="connsiteX1346" fmla="*/ 830256 w 7251911"/>
              <a:gd name="connsiteY1346" fmla="*/ 3910852 h 6858000"/>
              <a:gd name="connsiteX1347" fmla="*/ 834011 w 7251911"/>
              <a:gd name="connsiteY1347" fmla="*/ 3907056 h 6858000"/>
              <a:gd name="connsiteX1348" fmla="*/ 830256 w 7251911"/>
              <a:gd name="connsiteY1348" fmla="*/ 3899463 h 6858000"/>
              <a:gd name="connsiteX1349" fmla="*/ 815982 w 7251911"/>
              <a:gd name="connsiteY1349" fmla="*/ 3898380 h 6858000"/>
              <a:gd name="connsiteX1350" fmla="*/ 767600 w 7251911"/>
              <a:gd name="connsiteY1350" fmla="*/ 3905316 h 6858000"/>
              <a:gd name="connsiteX1351" fmla="*/ 742587 w 7251911"/>
              <a:gd name="connsiteY1351" fmla="*/ 3897053 h 6858000"/>
              <a:gd name="connsiteX1352" fmla="*/ 739378 w 7251911"/>
              <a:gd name="connsiteY1352" fmla="*/ 3887337 h 6858000"/>
              <a:gd name="connsiteX1353" fmla="*/ 627935 w 7251911"/>
              <a:gd name="connsiteY1353" fmla="*/ 3843059 h 6858000"/>
              <a:gd name="connsiteX1354" fmla="*/ 620790 w 7251911"/>
              <a:gd name="connsiteY1354" fmla="*/ 3833834 h 6858000"/>
              <a:gd name="connsiteX1355" fmla="*/ 629700 w 7251911"/>
              <a:gd name="connsiteY1355" fmla="*/ 3825139 h 6858000"/>
              <a:gd name="connsiteX1356" fmla="*/ 635557 w 7251911"/>
              <a:gd name="connsiteY1356" fmla="*/ 3807973 h 6858000"/>
              <a:gd name="connsiteX1357" fmla="*/ 609816 w 7251911"/>
              <a:gd name="connsiteY1357" fmla="*/ 3809915 h 6858000"/>
              <a:gd name="connsiteX1358" fmla="*/ 552741 w 7251911"/>
              <a:gd name="connsiteY1358" fmla="*/ 3817024 h 6858000"/>
              <a:gd name="connsiteX1359" fmla="*/ 510063 w 7251911"/>
              <a:gd name="connsiteY1359" fmla="*/ 3827397 h 6858000"/>
              <a:gd name="connsiteX1360" fmla="*/ 497062 w 7251911"/>
              <a:gd name="connsiteY1360" fmla="*/ 3835338 h 6858000"/>
              <a:gd name="connsiteX1361" fmla="*/ 477381 w 7251911"/>
              <a:gd name="connsiteY1361" fmla="*/ 3837789 h 6858000"/>
              <a:gd name="connsiteX1362" fmla="*/ 475830 w 7251911"/>
              <a:gd name="connsiteY1362" fmla="*/ 3825339 h 6858000"/>
              <a:gd name="connsiteX1363" fmla="*/ 489869 w 7251911"/>
              <a:gd name="connsiteY1363" fmla="*/ 3809683 h 6858000"/>
              <a:gd name="connsiteX1364" fmla="*/ 494998 w 7251911"/>
              <a:gd name="connsiteY1364" fmla="*/ 3802722 h 6858000"/>
              <a:gd name="connsiteX1365" fmla="*/ 483034 w 7251911"/>
              <a:gd name="connsiteY1365" fmla="*/ 3802948 h 6858000"/>
              <a:gd name="connsiteX1366" fmla="*/ 469568 w 7251911"/>
              <a:gd name="connsiteY1366" fmla="*/ 3807154 h 6858000"/>
              <a:gd name="connsiteX1367" fmla="*/ 457759 w 7251911"/>
              <a:gd name="connsiteY1367" fmla="*/ 3808625 h 6858000"/>
              <a:gd name="connsiteX1368" fmla="*/ 378676 w 7251911"/>
              <a:gd name="connsiteY1368" fmla="*/ 3799510 h 6858000"/>
              <a:gd name="connsiteX1369" fmla="*/ 337346 w 7251911"/>
              <a:gd name="connsiteY1369" fmla="*/ 3804658 h 6858000"/>
              <a:gd name="connsiteX1370" fmla="*/ 312953 w 7251911"/>
              <a:gd name="connsiteY1370" fmla="*/ 3801375 h 6858000"/>
              <a:gd name="connsiteX1371" fmla="*/ 325179 w 7251911"/>
              <a:gd name="connsiteY1371" fmla="*/ 3787209 h 6858000"/>
              <a:gd name="connsiteX1372" fmla="*/ 336213 w 7251911"/>
              <a:gd name="connsiteY1372" fmla="*/ 3779513 h 6858000"/>
              <a:gd name="connsiteX1373" fmla="*/ 344812 w 7251911"/>
              <a:gd name="connsiteY1373" fmla="*/ 3768327 h 6858000"/>
              <a:gd name="connsiteX1374" fmla="*/ 324666 w 7251911"/>
              <a:gd name="connsiteY1374" fmla="*/ 3767043 h 6858000"/>
              <a:gd name="connsiteX1375" fmla="*/ 274533 w 7251911"/>
              <a:gd name="connsiteY1375" fmla="*/ 3765702 h 6858000"/>
              <a:gd name="connsiteX1376" fmla="*/ 200103 w 7251911"/>
              <a:gd name="connsiteY1376" fmla="*/ 3793937 h 6858000"/>
              <a:gd name="connsiteX1377" fmla="*/ 170319 w 7251911"/>
              <a:gd name="connsiteY1377" fmla="*/ 3811555 h 6858000"/>
              <a:gd name="connsiteX1378" fmla="*/ 161635 w 7251911"/>
              <a:gd name="connsiteY1378" fmla="*/ 3741834 h 6858000"/>
              <a:gd name="connsiteX1379" fmla="*/ 184894 w 7251911"/>
              <a:gd name="connsiteY1379" fmla="*/ 3719972 h 6858000"/>
              <a:gd name="connsiteX1380" fmla="*/ 177749 w 7251911"/>
              <a:gd name="connsiteY1380" fmla="*/ 3710747 h 6858000"/>
              <a:gd name="connsiteX1381" fmla="*/ 197275 w 7251911"/>
              <a:gd name="connsiteY1381" fmla="*/ 3707051 h 6858000"/>
              <a:gd name="connsiteX1382" fmla="*/ 211362 w 7251911"/>
              <a:gd name="connsiteY1382" fmla="*/ 3707825 h 6858000"/>
              <a:gd name="connsiteX1383" fmla="*/ 230113 w 7251911"/>
              <a:gd name="connsiteY1383" fmla="*/ 3697903 h 6858000"/>
              <a:gd name="connsiteX1384" fmla="*/ 246740 w 7251911"/>
              <a:gd name="connsiteY1384" fmla="*/ 3686982 h 6858000"/>
              <a:gd name="connsiteX1385" fmla="*/ 288691 w 7251911"/>
              <a:gd name="connsiteY1385" fmla="*/ 3686814 h 6858000"/>
              <a:gd name="connsiteX1386" fmla="*/ 328208 w 7251911"/>
              <a:gd name="connsiteY1386" fmla="*/ 3683156 h 6858000"/>
              <a:gd name="connsiteX1387" fmla="*/ 341782 w 7251911"/>
              <a:gd name="connsiteY1387" fmla="*/ 3663765 h 6858000"/>
              <a:gd name="connsiteX1388" fmla="*/ 348724 w 7251911"/>
              <a:gd name="connsiteY1388" fmla="*/ 3655315 h 6858000"/>
              <a:gd name="connsiteX1389" fmla="*/ 393001 w 7251911"/>
              <a:gd name="connsiteY1389" fmla="*/ 3673822 h 6858000"/>
              <a:gd name="connsiteX1390" fmla="*/ 404547 w 7251911"/>
              <a:gd name="connsiteY1390" fmla="*/ 3686291 h 6858000"/>
              <a:gd name="connsiteX1391" fmla="*/ 448311 w 7251911"/>
              <a:gd name="connsiteY1391" fmla="*/ 3684633 h 6858000"/>
              <a:gd name="connsiteX1392" fmla="*/ 451317 w 7251911"/>
              <a:gd name="connsiteY1392" fmla="*/ 3676673 h 6858000"/>
              <a:gd name="connsiteX1393" fmla="*/ 453857 w 7251911"/>
              <a:gd name="connsiteY1393" fmla="*/ 3664978 h 6858000"/>
              <a:gd name="connsiteX1394" fmla="*/ 472918 w 7251911"/>
              <a:gd name="connsiteY1394" fmla="*/ 3657546 h 6858000"/>
              <a:gd name="connsiteX1395" fmla="*/ 531699 w 7251911"/>
              <a:gd name="connsiteY1395" fmla="*/ 3664132 h 6858000"/>
              <a:gd name="connsiteX1396" fmla="*/ 566242 w 7251911"/>
              <a:gd name="connsiteY1396" fmla="*/ 3668680 h 6858000"/>
              <a:gd name="connsiteX1397" fmla="*/ 659936 w 7251911"/>
              <a:gd name="connsiteY1397" fmla="*/ 3650688 h 6858000"/>
              <a:gd name="connsiteX1398" fmla="*/ 687180 w 7251911"/>
              <a:gd name="connsiteY1398" fmla="*/ 3644766 h 6858000"/>
              <a:gd name="connsiteX1399" fmla="*/ 774444 w 7251911"/>
              <a:gd name="connsiteY1399" fmla="*/ 3655391 h 6858000"/>
              <a:gd name="connsiteX1400" fmla="*/ 823802 w 7251911"/>
              <a:gd name="connsiteY1400" fmla="*/ 3650507 h 6858000"/>
              <a:gd name="connsiteX1401" fmla="*/ 835030 w 7251911"/>
              <a:gd name="connsiteY1401" fmla="*/ 3648931 h 6858000"/>
              <a:gd name="connsiteX1402" fmla="*/ 826502 w 7251911"/>
              <a:gd name="connsiteY1402" fmla="*/ 3645099 h 6858000"/>
              <a:gd name="connsiteX1403" fmla="*/ 838998 w 7251911"/>
              <a:gd name="connsiteY1403" fmla="*/ 3635846 h 6858000"/>
              <a:gd name="connsiteX1404" fmla="*/ 845211 w 7251911"/>
              <a:gd name="connsiteY1404" fmla="*/ 3634915 h 6858000"/>
              <a:gd name="connsiteX1405" fmla="*/ 839170 w 7251911"/>
              <a:gd name="connsiteY1405" fmla="*/ 3634605 h 6858000"/>
              <a:gd name="connsiteX1406" fmla="*/ 801612 w 7251911"/>
              <a:gd name="connsiteY1406" fmla="*/ 3630752 h 6858000"/>
              <a:gd name="connsiteX1407" fmla="*/ 782832 w 7251911"/>
              <a:gd name="connsiteY1407" fmla="*/ 3634605 h 6858000"/>
              <a:gd name="connsiteX1408" fmla="*/ 640110 w 7251911"/>
              <a:gd name="connsiteY1408" fmla="*/ 3634605 h 6858000"/>
              <a:gd name="connsiteX1409" fmla="*/ 549969 w 7251911"/>
              <a:gd name="connsiteY1409" fmla="*/ 3630752 h 6858000"/>
              <a:gd name="connsiteX1410" fmla="*/ 531190 w 7251911"/>
              <a:gd name="connsiteY1410" fmla="*/ 3619192 h 6858000"/>
              <a:gd name="connsiteX1411" fmla="*/ 564993 w 7251911"/>
              <a:gd name="connsiteY1411" fmla="*/ 3611485 h 6858000"/>
              <a:gd name="connsiteX1412" fmla="*/ 610063 w 7251911"/>
              <a:gd name="connsiteY1412" fmla="*/ 3611485 h 6858000"/>
              <a:gd name="connsiteX1413" fmla="*/ 628842 w 7251911"/>
              <a:gd name="connsiteY1413" fmla="*/ 3596071 h 6858000"/>
              <a:gd name="connsiteX1414" fmla="*/ 640110 w 7251911"/>
              <a:gd name="connsiteY1414" fmla="*/ 3588364 h 6858000"/>
              <a:gd name="connsiteX1415" fmla="*/ 707715 w 7251911"/>
              <a:gd name="connsiteY1415" fmla="*/ 3588364 h 6858000"/>
              <a:gd name="connsiteX1416" fmla="*/ 718983 w 7251911"/>
              <a:gd name="connsiteY1416" fmla="*/ 3588364 h 6858000"/>
              <a:gd name="connsiteX1417" fmla="*/ 722739 w 7251911"/>
              <a:gd name="connsiteY1417" fmla="*/ 3580657 h 6858000"/>
              <a:gd name="connsiteX1418" fmla="*/ 722739 w 7251911"/>
              <a:gd name="connsiteY1418" fmla="*/ 3576804 h 6858000"/>
              <a:gd name="connsiteX1419" fmla="*/ 718983 w 7251911"/>
              <a:gd name="connsiteY1419" fmla="*/ 3576804 h 6858000"/>
              <a:gd name="connsiteX1420" fmla="*/ 640110 w 7251911"/>
              <a:gd name="connsiteY1420" fmla="*/ 3569097 h 6858000"/>
              <a:gd name="connsiteX1421" fmla="*/ 587528 w 7251911"/>
              <a:gd name="connsiteY1421" fmla="*/ 3561390 h 6858000"/>
              <a:gd name="connsiteX1422" fmla="*/ 580016 w 7251911"/>
              <a:gd name="connsiteY1422" fmla="*/ 3557537 h 6858000"/>
              <a:gd name="connsiteX1423" fmla="*/ 516167 w 7251911"/>
              <a:gd name="connsiteY1423" fmla="*/ 3565244 h 6858000"/>
              <a:gd name="connsiteX1424" fmla="*/ 486120 w 7251911"/>
              <a:gd name="connsiteY1424" fmla="*/ 3569097 h 6858000"/>
              <a:gd name="connsiteX1425" fmla="*/ 467340 w 7251911"/>
              <a:gd name="connsiteY1425" fmla="*/ 3557537 h 6858000"/>
              <a:gd name="connsiteX1426" fmla="*/ 474852 w 7251911"/>
              <a:gd name="connsiteY1426" fmla="*/ 3534416 h 6858000"/>
              <a:gd name="connsiteX1427" fmla="*/ 508655 w 7251911"/>
              <a:gd name="connsiteY1427" fmla="*/ 3522856 h 6858000"/>
              <a:gd name="connsiteX1428" fmla="*/ 542457 w 7251911"/>
              <a:gd name="connsiteY1428" fmla="*/ 3522856 h 6858000"/>
              <a:gd name="connsiteX1429" fmla="*/ 557481 w 7251911"/>
              <a:gd name="connsiteY1429" fmla="*/ 3519003 h 6858000"/>
              <a:gd name="connsiteX1430" fmla="*/ 519923 w 7251911"/>
              <a:gd name="connsiteY1430" fmla="*/ 3515149 h 6858000"/>
              <a:gd name="connsiteX1431" fmla="*/ 527434 w 7251911"/>
              <a:gd name="connsiteY1431" fmla="*/ 3488175 h 6858000"/>
              <a:gd name="connsiteX1432" fmla="*/ 549969 w 7251911"/>
              <a:gd name="connsiteY1432" fmla="*/ 3480469 h 6858000"/>
              <a:gd name="connsiteX1433" fmla="*/ 553725 w 7251911"/>
              <a:gd name="connsiteY1433" fmla="*/ 3468908 h 6858000"/>
              <a:gd name="connsiteX1434" fmla="*/ 546213 w 7251911"/>
              <a:gd name="connsiteY1434" fmla="*/ 3465055 h 6858000"/>
              <a:gd name="connsiteX1435" fmla="*/ 493632 w 7251911"/>
              <a:gd name="connsiteY1435" fmla="*/ 3468908 h 6858000"/>
              <a:gd name="connsiteX1436" fmla="*/ 459829 w 7251911"/>
              <a:gd name="connsiteY1436" fmla="*/ 3468908 h 6858000"/>
              <a:gd name="connsiteX1437" fmla="*/ 426026 w 7251911"/>
              <a:gd name="connsiteY1437" fmla="*/ 3457348 h 6858000"/>
              <a:gd name="connsiteX1438" fmla="*/ 403491 w 7251911"/>
              <a:gd name="connsiteY1438" fmla="*/ 3438081 h 6858000"/>
              <a:gd name="connsiteX1439" fmla="*/ 384711 w 7251911"/>
              <a:gd name="connsiteY1439" fmla="*/ 3426520 h 6858000"/>
              <a:gd name="connsiteX1440" fmla="*/ 365932 w 7251911"/>
              <a:gd name="connsiteY1440" fmla="*/ 3426520 h 6858000"/>
              <a:gd name="connsiteX1441" fmla="*/ 358421 w 7251911"/>
              <a:gd name="connsiteY1441" fmla="*/ 3407253 h 6858000"/>
              <a:gd name="connsiteX1442" fmla="*/ 377200 w 7251911"/>
              <a:gd name="connsiteY1442" fmla="*/ 3391841 h 6858000"/>
              <a:gd name="connsiteX1443" fmla="*/ 422270 w 7251911"/>
              <a:gd name="connsiteY1443" fmla="*/ 3391841 h 6858000"/>
              <a:gd name="connsiteX1444" fmla="*/ 471096 w 7251911"/>
              <a:gd name="connsiteY1444" fmla="*/ 3391841 h 6858000"/>
              <a:gd name="connsiteX1445" fmla="*/ 512411 w 7251911"/>
              <a:gd name="connsiteY1445" fmla="*/ 3384133 h 6858000"/>
              <a:gd name="connsiteX1446" fmla="*/ 527434 w 7251911"/>
              <a:gd name="connsiteY1446" fmla="*/ 3353306 h 6858000"/>
              <a:gd name="connsiteX1447" fmla="*/ 546213 w 7251911"/>
              <a:gd name="connsiteY1447" fmla="*/ 3334038 h 6858000"/>
              <a:gd name="connsiteX1448" fmla="*/ 587528 w 7251911"/>
              <a:gd name="connsiteY1448" fmla="*/ 3337893 h 6858000"/>
              <a:gd name="connsiteX1449" fmla="*/ 606307 w 7251911"/>
              <a:gd name="connsiteY1449" fmla="*/ 3330186 h 6858000"/>
              <a:gd name="connsiteX1450" fmla="*/ 621331 w 7251911"/>
              <a:gd name="connsiteY1450" fmla="*/ 3322479 h 6858000"/>
              <a:gd name="connsiteX1451" fmla="*/ 666401 w 7251911"/>
              <a:gd name="connsiteY1451" fmla="*/ 3322479 h 6858000"/>
              <a:gd name="connsiteX1452" fmla="*/ 711471 w 7251911"/>
              <a:gd name="connsiteY1452" fmla="*/ 3314771 h 6858000"/>
              <a:gd name="connsiteX1453" fmla="*/ 771565 w 7251911"/>
              <a:gd name="connsiteY1453" fmla="*/ 3307066 h 6858000"/>
              <a:gd name="connsiteX1454" fmla="*/ 779077 w 7251911"/>
              <a:gd name="connsiteY1454" fmla="*/ 3307066 h 6858000"/>
              <a:gd name="connsiteX1455" fmla="*/ 786588 w 7251911"/>
              <a:gd name="connsiteY1455" fmla="*/ 3295505 h 6858000"/>
              <a:gd name="connsiteX1456" fmla="*/ 801612 w 7251911"/>
              <a:gd name="connsiteY1456" fmla="*/ 3303212 h 6858000"/>
              <a:gd name="connsiteX1457" fmla="*/ 827903 w 7251911"/>
              <a:gd name="connsiteY1457" fmla="*/ 3295505 h 6858000"/>
              <a:gd name="connsiteX1458" fmla="*/ 854194 w 7251911"/>
              <a:gd name="connsiteY1458" fmla="*/ 3295505 h 6858000"/>
              <a:gd name="connsiteX1459" fmla="*/ 872973 w 7251911"/>
              <a:gd name="connsiteY1459" fmla="*/ 3291652 h 6858000"/>
              <a:gd name="connsiteX1460" fmla="*/ 918043 w 7251911"/>
              <a:gd name="connsiteY1460" fmla="*/ 3283945 h 6858000"/>
              <a:gd name="connsiteX1461" fmla="*/ 940578 w 7251911"/>
              <a:gd name="connsiteY1461" fmla="*/ 3280091 h 6858000"/>
              <a:gd name="connsiteX1462" fmla="*/ 948090 w 7251911"/>
              <a:gd name="connsiteY1462" fmla="*/ 3280091 h 6858000"/>
              <a:gd name="connsiteX1463" fmla="*/ 1026964 w 7251911"/>
              <a:gd name="connsiteY1463" fmla="*/ 3276238 h 6858000"/>
              <a:gd name="connsiteX1464" fmla="*/ 1102080 w 7251911"/>
              <a:gd name="connsiteY1464" fmla="*/ 3272385 h 6858000"/>
              <a:gd name="connsiteX1465" fmla="*/ 1177198 w 7251911"/>
              <a:gd name="connsiteY1465" fmla="*/ 3272385 h 6858000"/>
              <a:gd name="connsiteX1466" fmla="*/ 1193843 w 7251911"/>
              <a:gd name="connsiteY1466" fmla="*/ 3270951 h 6858000"/>
              <a:gd name="connsiteX1467" fmla="*/ 1190428 w 7251911"/>
              <a:gd name="connsiteY1467" fmla="*/ 3270343 h 6858000"/>
              <a:gd name="connsiteX1468" fmla="*/ 1181508 w 7251911"/>
              <a:gd name="connsiteY1468" fmla="*/ 3271429 h 6858000"/>
              <a:gd name="connsiteX1469" fmla="*/ 1177752 w 7251911"/>
              <a:gd name="connsiteY1469" fmla="*/ 3265634 h 6858000"/>
              <a:gd name="connsiteX1470" fmla="*/ 1128926 w 7251911"/>
              <a:gd name="connsiteY1470" fmla="*/ 3265634 h 6858000"/>
              <a:gd name="connsiteX1471" fmla="*/ 1128926 w 7251911"/>
              <a:gd name="connsiteY1471" fmla="*/ 3271429 h 6858000"/>
              <a:gd name="connsiteX1472" fmla="*/ 1035029 w 7251911"/>
              <a:gd name="connsiteY1472" fmla="*/ 3271429 h 6858000"/>
              <a:gd name="connsiteX1473" fmla="*/ 1012494 w 7251911"/>
              <a:gd name="connsiteY1473" fmla="*/ 3271429 h 6858000"/>
              <a:gd name="connsiteX1474" fmla="*/ 926109 w 7251911"/>
              <a:gd name="connsiteY1474" fmla="*/ 3265634 h 6858000"/>
              <a:gd name="connsiteX1475" fmla="*/ 926109 w 7251911"/>
              <a:gd name="connsiteY1475" fmla="*/ 3256940 h 6858000"/>
              <a:gd name="connsiteX1476" fmla="*/ 922354 w 7251911"/>
              <a:gd name="connsiteY1476" fmla="*/ 3254042 h 6858000"/>
              <a:gd name="connsiteX1477" fmla="*/ 914842 w 7251911"/>
              <a:gd name="connsiteY1477" fmla="*/ 3256940 h 6858000"/>
              <a:gd name="connsiteX1478" fmla="*/ 843480 w 7251911"/>
              <a:gd name="connsiteY1478" fmla="*/ 3256940 h 6858000"/>
              <a:gd name="connsiteX1479" fmla="*/ 828457 w 7251911"/>
              <a:gd name="connsiteY1479" fmla="*/ 3262735 h 6858000"/>
              <a:gd name="connsiteX1480" fmla="*/ 802166 w 7251911"/>
              <a:gd name="connsiteY1480" fmla="*/ 3262735 h 6858000"/>
              <a:gd name="connsiteX1481" fmla="*/ 775875 w 7251911"/>
              <a:gd name="connsiteY1481" fmla="*/ 3251144 h 6858000"/>
              <a:gd name="connsiteX1482" fmla="*/ 764608 w 7251911"/>
              <a:gd name="connsiteY1482" fmla="*/ 3248246 h 6858000"/>
              <a:gd name="connsiteX1483" fmla="*/ 749584 w 7251911"/>
              <a:gd name="connsiteY1483" fmla="*/ 3248246 h 6858000"/>
              <a:gd name="connsiteX1484" fmla="*/ 745828 w 7251911"/>
              <a:gd name="connsiteY1484" fmla="*/ 3245349 h 6858000"/>
              <a:gd name="connsiteX1485" fmla="*/ 749584 w 7251911"/>
              <a:gd name="connsiteY1485" fmla="*/ 3239552 h 6858000"/>
              <a:gd name="connsiteX1486" fmla="*/ 794654 w 7251911"/>
              <a:gd name="connsiteY1486" fmla="*/ 3233757 h 6858000"/>
              <a:gd name="connsiteX1487" fmla="*/ 805922 w 7251911"/>
              <a:gd name="connsiteY1487" fmla="*/ 3227961 h 6858000"/>
              <a:gd name="connsiteX1488" fmla="*/ 839724 w 7251911"/>
              <a:gd name="connsiteY1488" fmla="*/ 3216370 h 6858000"/>
              <a:gd name="connsiteX1489" fmla="*/ 847236 w 7251911"/>
              <a:gd name="connsiteY1489" fmla="*/ 3219268 h 6858000"/>
              <a:gd name="connsiteX1490" fmla="*/ 854748 w 7251911"/>
              <a:gd name="connsiteY1490" fmla="*/ 3213472 h 6858000"/>
              <a:gd name="connsiteX1491" fmla="*/ 888550 w 7251911"/>
              <a:gd name="connsiteY1491" fmla="*/ 3198983 h 6858000"/>
              <a:gd name="connsiteX1492" fmla="*/ 914842 w 7251911"/>
              <a:gd name="connsiteY1492" fmla="*/ 3207677 h 6858000"/>
              <a:gd name="connsiteX1493" fmla="*/ 918598 w 7251911"/>
              <a:gd name="connsiteY1493" fmla="*/ 3204779 h 6858000"/>
              <a:gd name="connsiteX1494" fmla="*/ 944888 w 7251911"/>
              <a:gd name="connsiteY1494" fmla="*/ 3204779 h 6858000"/>
              <a:gd name="connsiteX1495" fmla="*/ 997470 w 7251911"/>
              <a:gd name="connsiteY1495" fmla="*/ 3213472 h 6858000"/>
              <a:gd name="connsiteX1496" fmla="*/ 1001226 w 7251911"/>
              <a:gd name="connsiteY1496" fmla="*/ 3207677 h 6858000"/>
              <a:gd name="connsiteX1497" fmla="*/ 1001750 w 7251911"/>
              <a:gd name="connsiteY1497" fmla="*/ 3200410 h 6858000"/>
              <a:gd name="connsiteX1498" fmla="*/ 979098 w 7251911"/>
              <a:gd name="connsiteY1498" fmla="*/ 3200410 h 6858000"/>
              <a:gd name="connsiteX1499" fmla="*/ 930272 w 7251911"/>
              <a:gd name="connsiteY1499" fmla="*/ 3200410 h 6858000"/>
              <a:gd name="connsiteX1500" fmla="*/ 907737 w 7251911"/>
              <a:gd name="connsiteY1500" fmla="*/ 3194613 h 6858000"/>
              <a:gd name="connsiteX1501" fmla="*/ 873934 w 7251911"/>
              <a:gd name="connsiteY1501" fmla="*/ 3194613 h 6858000"/>
              <a:gd name="connsiteX1502" fmla="*/ 858911 w 7251911"/>
              <a:gd name="connsiteY1502" fmla="*/ 3194613 h 6858000"/>
              <a:gd name="connsiteX1503" fmla="*/ 817596 w 7251911"/>
              <a:gd name="connsiteY1503" fmla="*/ 3197511 h 6858000"/>
              <a:gd name="connsiteX1504" fmla="*/ 802573 w 7251911"/>
              <a:gd name="connsiteY1504" fmla="*/ 3188817 h 6858000"/>
              <a:gd name="connsiteX1505" fmla="*/ 787550 w 7251911"/>
              <a:gd name="connsiteY1505" fmla="*/ 3188817 h 6858000"/>
              <a:gd name="connsiteX1506" fmla="*/ 783794 w 7251911"/>
              <a:gd name="connsiteY1506" fmla="*/ 3183022 h 6858000"/>
              <a:gd name="connsiteX1507" fmla="*/ 734968 w 7251911"/>
              <a:gd name="connsiteY1507" fmla="*/ 3183022 h 6858000"/>
              <a:gd name="connsiteX1508" fmla="*/ 734968 w 7251911"/>
              <a:gd name="connsiteY1508" fmla="*/ 3188817 h 6858000"/>
              <a:gd name="connsiteX1509" fmla="*/ 641071 w 7251911"/>
              <a:gd name="connsiteY1509" fmla="*/ 3188817 h 6858000"/>
              <a:gd name="connsiteX1510" fmla="*/ 618536 w 7251911"/>
              <a:gd name="connsiteY1510" fmla="*/ 3188817 h 6858000"/>
              <a:gd name="connsiteX1511" fmla="*/ 532151 w 7251911"/>
              <a:gd name="connsiteY1511" fmla="*/ 3183022 h 6858000"/>
              <a:gd name="connsiteX1512" fmla="*/ 532151 w 7251911"/>
              <a:gd name="connsiteY1512" fmla="*/ 3174328 h 6858000"/>
              <a:gd name="connsiteX1513" fmla="*/ 528396 w 7251911"/>
              <a:gd name="connsiteY1513" fmla="*/ 3171431 h 6858000"/>
              <a:gd name="connsiteX1514" fmla="*/ 520884 w 7251911"/>
              <a:gd name="connsiteY1514" fmla="*/ 3174328 h 6858000"/>
              <a:gd name="connsiteX1515" fmla="*/ 449522 w 7251911"/>
              <a:gd name="connsiteY1515" fmla="*/ 3174328 h 6858000"/>
              <a:gd name="connsiteX1516" fmla="*/ 434499 w 7251911"/>
              <a:gd name="connsiteY1516" fmla="*/ 3180124 h 6858000"/>
              <a:gd name="connsiteX1517" fmla="*/ 408208 w 7251911"/>
              <a:gd name="connsiteY1517" fmla="*/ 3180124 h 6858000"/>
              <a:gd name="connsiteX1518" fmla="*/ 381917 w 7251911"/>
              <a:gd name="connsiteY1518" fmla="*/ 3168532 h 6858000"/>
              <a:gd name="connsiteX1519" fmla="*/ 370650 w 7251911"/>
              <a:gd name="connsiteY1519" fmla="*/ 3165633 h 6858000"/>
              <a:gd name="connsiteX1520" fmla="*/ 355626 w 7251911"/>
              <a:gd name="connsiteY1520" fmla="*/ 3165633 h 6858000"/>
              <a:gd name="connsiteX1521" fmla="*/ 351870 w 7251911"/>
              <a:gd name="connsiteY1521" fmla="*/ 3162737 h 6858000"/>
              <a:gd name="connsiteX1522" fmla="*/ 355626 w 7251911"/>
              <a:gd name="connsiteY1522" fmla="*/ 3156941 h 6858000"/>
              <a:gd name="connsiteX1523" fmla="*/ 400696 w 7251911"/>
              <a:gd name="connsiteY1523" fmla="*/ 3151145 h 6858000"/>
              <a:gd name="connsiteX1524" fmla="*/ 411964 w 7251911"/>
              <a:gd name="connsiteY1524" fmla="*/ 3145350 h 6858000"/>
              <a:gd name="connsiteX1525" fmla="*/ 445766 w 7251911"/>
              <a:gd name="connsiteY1525" fmla="*/ 3133758 h 6858000"/>
              <a:gd name="connsiteX1526" fmla="*/ 453278 w 7251911"/>
              <a:gd name="connsiteY1526" fmla="*/ 3136656 h 6858000"/>
              <a:gd name="connsiteX1527" fmla="*/ 460790 w 7251911"/>
              <a:gd name="connsiteY1527" fmla="*/ 3130860 h 6858000"/>
              <a:gd name="connsiteX1528" fmla="*/ 494592 w 7251911"/>
              <a:gd name="connsiteY1528" fmla="*/ 3116370 h 6858000"/>
              <a:gd name="connsiteX1529" fmla="*/ 520884 w 7251911"/>
              <a:gd name="connsiteY1529" fmla="*/ 3125065 h 6858000"/>
              <a:gd name="connsiteX1530" fmla="*/ 524640 w 7251911"/>
              <a:gd name="connsiteY1530" fmla="*/ 3122167 h 6858000"/>
              <a:gd name="connsiteX1531" fmla="*/ 550930 w 7251911"/>
              <a:gd name="connsiteY1531" fmla="*/ 3122167 h 6858000"/>
              <a:gd name="connsiteX1532" fmla="*/ 603512 w 7251911"/>
              <a:gd name="connsiteY1532" fmla="*/ 3130860 h 6858000"/>
              <a:gd name="connsiteX1533" fmla="*/ 607268 w 7251911"/>
              <a:gd name="connsiteY1533" fmla="*/ 3125065 h 6858000"/>
              <a:gd name="connsiteX1534" fmla="*/ 608207 w 7251911"/>
              <a:gd name="connsiteY1534" fmla="*/ 3112024 h 6858000"/>
              <a:gd name="connsiteX1535" fmla="*/ 611549 w 7251911"/>
              <a:gd name="connsiteY1535" fmla="*/ 3105395 h 6858000"/>
              <a:gd name="connsiteX1536" fmla="*/ 549443 w 7251911"/>
              <a:gd name="connsiteY1536" fmla="*/ 3100561 h 6858000"/>
              <a:gd name="connsiteX1537" fmla="*/ 528832 w 7251911"/>
              <a:gd name="connsiteY1537" fmla="*/ 3095542 h 6858000"/>
              <a:gd name="connsiteX1538" fmla="*/ 541058 w 7251911"/>
              <a:gd name="connsiteY1538" fmla="*/ 3081377 h 6858000"/>
              <a:gd name="connsiteX1539" fmla="*/ 549658 w 7251911"/>
              <a:gd name="connsiteY1539" fmla="*/ 3070190 h 6858000"/>
              <a:gd name="connsiteX1540" fmla="*/ 530704 w 7251911"/>
              <a:gd name="connsiteY1540" fmla="*/ 3062437 h 6858000"/>
              <a:gd name="connsiteX1541" fmla="*/ 512991 w 7251911"/>
              <a:gd name="connsiteY1541" fmla="*/ 3064643 h 6858000"/>
              <a:gd name="connsiteX1542" fmla="*/ 466126 w 7251911"/>
              <a:gd name="connsiteY1542" fmla="*/ 3041400 h 6858000"/>
              <a:gd name="connsiteX1543" fmla="*/ 467736 w 7251911"/>
              <a:gd name="connsiteY1543" fmla="*/ 3022235 h 6858000"/>
              <a:gd name="connsiteX1544" fmla="*/ 448938 w 7251911"/>
              <a:gd name="connsiteY1544" fmla="*/ 3015726 h 6858000"/>
              <a:gd name="connsiteX1545" fmla="*/ 423293 w 7251911"/>
              <a:gd name="connsiteY1545" fmla="*/ 3050529 h 6858000"/>
              <a:gd name="connsiteX1546" fmla="*/ 390204 w 7251911"/>
              <a:gd name="connsiteY1546" fmla="*/ 3025570 h 6858000"/>
              <a:gd name="connsiteX1547" fmla="*/ 399019 w 7251911"/>
              <a:gd name="connsiteY1547" fmla="*/ 2984014 h 6858000"/>
              <a:gd name="connsiteX1548" fmla="*/ 448532 w 7251911"/>
              <a:gd name="connsiteY1548" fmla="*/ 2980375 h 6858000"/>
              <a:gd name="connsiteX1549" fmla="*/ 515030 w 7251911"/>
              <a:gd name="connsiteY1549" fmla="*/ 2984736 h 6858000"/>
              <a:gd name="connsiteX1550" fmla="*/ 560297 w 7251911"/>
              <a:gd name="connsiteY1550" fmla="*/ 2979098 h 6858000"/>
              <a:gd name="connsiteX1551" fmla="*/ 743892 w 7251911"/>
              <a:gd name="connsiteY1551" fmla="*/ 2992896 h 6858000"/>
              <a:gd name="connsiteX1552" fmla="*/ 784292 w 7251911"/>
              <a:gd name="connsiteY1552" fmla="*/ 2980278 h 6858000"/>
              <a:gd name="connsiteX1553" fmla="*/ 787297 w 7251911"/>
              <a:gd name="connsiteY1553" fmla="*/ 2972317 h 6858000"/>
              <a:gd name="connsiteX1554" fmla="*/ 799726 w 7251911"/>
              <a:gd name="connsiteY1554" fmla="*/ 2975827 h 6858000"/>
              <a:gd name="connsiteX1555" fmla="*/ 806406 w 7251911"/>
              <a:gd name="connsiteY1555" fmla="*/ 2981316 h 6858000"/>
              <a:gd name="connsiteX1556" fmla="*/ 830644 w 7251911"/>
              <a:gd name="connsiteY1556" fmla="*/ 2983355 h 6858000"/>
              <a:gd name="connsiteX1557" fmla="*/ 821375 w 7251911"/>
              <a:gd name="connsiteY1557" fmla="*/ 2973130 h 6858000"/>
              <a:gd name="connsiteX1558" fmla="*/ 819097 w 7251911"/>
              <a:gd name="connsiteY1558" fmla="*/ 2970885 h 6858000"/>
              <a:gd name="connsiteX1559" fmla="*/ 816044 w 7251911"/>
              <a:gd name="connsiteY1559" fmla="*/ 2962415 h 6858000"/>
              <a:gd name="connsiteX1560" fmla="*/ 829665 w 7251911"/>
              <a:gd name="connsiteY1560" fmla="*/ 2959454 h 6858000"/>
              <a:gd name="connsiteX1561" fmla="*/ 863414 w 7251911"/>
              <a:gd name="connsiteY1561" fmla="*/ 2957621 h 6858000"/>
              <a:gd name="connsiteX1562" fmla="*/ 886164 w 7251911"/>
              <a:gd name="connsiteY1562" fmla="*/ 2942694 h 6858000"/>
              <a:gd name="connsiteX1563" fmla="*/ 874743 w 7251911"/>
              <a:gd name="connsiteY1563" fmla="*/ 2936279 h 6858000"/>
              <a:gd name="connsiteX1564" fmla="*/ 859724 w 7251911"/>
              <a:gd name="connsiteY1564" fmla="*/ 2936279 h 6858000"/>
              <a:gd name="connsiteX1565" fmla="*/ 859724 w 7251911"/>
              <a:gd name="connsiteY1565" fmla="*/ 2928686 h 6858000"/>
              <a:gd name="connsiteX1566" fmla="*/ 859724 w 7251911"/>
              <a:gd name="connsiteY1566" fmla="*/ 2924889 h 6858000"/>
              <a:gd name="connsiteX1567" fmla="*/ 878263 w 7251911"/>
              <a:gd name="connsiteY1567" fmla="*/ 2924119 h 6858000"/>
              <a:gd name="connsiteX1568" fmla="*/ 890557 w 7251911"/>
              <a:gd name="connsiteY1568" fmla="*/ 2920245 h 6858000"/>
              <a:gd name="connsiteX1569" fmla="*/ 884413 w 7251911"/>
              <a:gd name="connsiteY1569" fmla="*/ 2913599 h 6858000"/>
              <a:gd name="connsiteX1570" fmla="*/ 855572 w 7251911"/>
              <a:gd name="connsiteY1570" fmla="*/ 2910712 h 6858000"/>
              <a:gd name="connsiteX1571" fmla="*/ 740182 w 7251911"/>
              <a:gd name="connsiteY1571" fmla="*/ 2914969 h 6858000"/>
              <a:gd name="connsiteX1572" fmla="*/ 700974 w 7251911"/>
              <a:gd name="connsiteY1572" fmla="*/ 2921117 h 6858000"/>
              <a:gd name="connsiteX1573" fmla="*/ 684609 w 7251911"/>
              <a:gd name="connsiteY1573" fmla="*/ 2918098 h 6858000"/>
              <a:gd name="connsiteX1574" fmla="*/ 654730 w 7251911"/>
              <a:gd name="connsiteY1574" fmla="*/ 2902855 h 6858000"/>
              <a:gd name="connsiteX1575" fmla="*/ 602163 w 7251911"/>
              <a:gd name="connsiteY1575" fmla="*/ 2898023 h 6858000"/>
              <a:gd name="connsiteX1576" fmla="*/ 580001 w 7251911"/>
              <a:gd name="connsiteY1576" fmla="*/ 2880555 h 6858000"/>
              <a:gd name="connsiteX1577" fmla="*/ 581194 w 7251911"/>
              <a:gd name="connsiteY1577" fmla="*/ 2874084 h 6858000"/>
              <a:gd name="connsiteX1578" fmla="*/ 564053 w 7251911"/>
              <a:gd name="connsiteY1578" fmla="*/ 2864840 h 6858000"/>
              <a:gd name="connsiteX1579" fmla="*/ 557421 w 7251911"/>
              <a:gd name="connsiteY1579" fmla="*/ 2875781 h 6858000"/>
              <a:gd name="connsiteX1580" fmla="*/ 545040 w 7251911"/>
              <a:gd name="connsiteY1580" fmla="*/ 2888702 h 6858000"/>
              <a:gd name="connsiteX1581" fmla="*/ 512572 w 7251911"/>
              <a:gd name="connsiteY1581" fmla="*/ 2868724 h 6858000"/>
              <a:gd name="connsiteX1582" fmla="*/ 511332 w 7251911"/>
              <a:gd name="connsiteY1582" fmla="*/ 2858764 h 6858000"/>
              <a:gd name="connsiteX1583" fmla="*/ 502111 w 7251911"/>
              <a:gd name="connsiteY1583" fmla="*/ 2864969 h 6858000"/>
              <a:gd name="connsiteX1584" fmla="*/ 476371 w 7251911"/>
              <a:gd name="connsiteY1584" fmla="*/ 2866911 h 6858000"/>
              <a:gd name="connsiteX1585" fmla="*/ 431009 w 7251911"/>
              <a:gd name="connsiteY1585" fmla="*/ 2839689 h 6858000"/>
              <a:gd name="connsiteX1586" fmla="*/ 390465 w 7251911"/>
              <a:gd name="connsiteY1586" fmla="*/ 2803016 h 6858000"/>
              <a:gd name="connsiteX1587" fmla="*/ 372704 w 7251911"/>
              <a:gd name="connsiteY1587" fmla="*/ 2788792 h 6858000"/>
              <a:gd name="connsiteX1588" fmla="*/ 277006 w 7251911"/>
              <a:gd name="connsiteY1588" fmla="*/ 2742553 h 6858000"/>
              <a:gd name="connsiteX1589" fmla="*/ 270899 w 7251911"/>
              <a:gd name="connsiteY1589" fmla="*/ 2725613 h 6858000"/>
              <a:gd name="connsiteX1590" fmla="*/ 292703 w 7251911"/>
              <a:gd name="connsiteY1590" fmla="*/ 2724161 h 6858000"/>
              <a:gd name="connsiteX1591" fmla="*/ 328129 w 7251911"/>
              <a:gd name="connsiteY1591" fmla="*/ 2719748 h 6858000"/>
              <a:gd name="connsiteX1592" fmla="*/ 374278 w 7251911"/>
              <a:gd name="connsiteY1592" fmla="*/ 2705150 h 6858000"/>
              <a:gd name="connsiteX1593" fmla="*/ 415704 w 7251911"/>
              <a:gd name="connsiteY1593" fmla="*/ 2732863 h 6858000"/>
              <a:gd name="connsiteX1594" fmla="*/ 413319 w 7251911"/>
              <a:gd name="connsiteY1594" fmla="*/ 2745803 h 6858000"/>
              <a:gd name="connsiteX1595" fmla="*/ 411661 w 7251911"/>
              <a:gd name="connsiteY1595" fmla="*/ 2748539 h 6858000"/>
              <a:gd name="connsiteX1596" fmla="*/ 415442 w 7251911"/>
              <a:gd name="connsiteY1596" fmla="*/ 2746803 h 6858000"/>
              <a:gd name="connsiteX1597" fmla="*/ 437246 w 7251911"/>
              <a:gd name="connsiteY1597" fmla="*/ 2745351 h 6858000"/>
              <a:gd name="connsiteX1598" fmla="*/ 495621 w 7251911"/>
              <a:gd name="connsiteY1598" fmla="*/ 2716587 h 6858000"/>
              <a:gd name="connsiteX1599" fmla="*/ 527684 w 7251911"/>
              <a:gd name="connsiteY1599" fmla="*/ 2701214 h 6858000"/>
              <a:gd name="connsiteX1600" fmla="*/ 559066 w 7251911"/>
              <a:gd name="connsiteY1600" fmla="*/ 2712478 h 6858000"/>
              <a:gd name="connsiteX1601" fmla="*/ 665332 w 7251911"/>
              <a:gd name="connsiteY1601" fmla="*/ 2747286 h 6858000"/>
              <a:gd name="connsiteX1602" fmla="*/ 692683 w 7251911"/>
              <a:gd name="connsiteY1602" fmla="*/ 2726179 h 6858000"/>
              <a:gd name="connsiteX1603" fmla="*/ 707294 w 7251911"/>
              <a:gd name="connsiteY1603" fmla="*/ 2699072 h 6858000"/>
              <a:gd name="connsiteX1604" fmla="*/ 751571 w 7251911"/>
              <a:gd name="connsiteY1604" fmla="*/ 2717580 h 6858000"/>
              <a:gd name="connsiteX1605" fmla="*/ 807764 w 7251911"/>
              <a:gd name="connsiteY1605" fmla="*/ 2719431 h 6858000"/>
              <a:gd name="connsiteX1606" fmla="*/ 811855 w 7251911"/>
              <a:gd name="connsiteY1606" fmla="*/ 2720185 h 6858000"/>
              <a:gd name="connsiteX1607" fmla="*/ 837178 w 7251911"/>
              <a:gd name="connsiteY1607" fmla="*/ 2704862 h 6858000"/>
              <a:gd name="connsiteX1608" fmla="*/ 837582 w 7251911"/>
              <a:gd name="connsiteY1608" fmla="*/ 2703771 h 6858000"/>
              <a:gd name="connsiteX1609" fmla="*/ 824677 w 7251911"/>
              <a:gd name="connsiteY1609" fmla="*/ 2704671 h 6858000"/>
              <a:gd name="connsiteX1610" fmla="*/ 805904 w 7251911"/>
              <a:gd name="connsiteY1610" fmla="*/ 2693281 h 6858000"/>
              <a:gd name="connsiteX1611" fmla="*/ 817168 w 7251911"/>
              <a:gd name="connsiteY1611" fmla="*/ 2678096 h 6858000"/>
              <a:gd name="connsiteX1612" fmla="*/ 845555 w 7251911"/>
              <a:gd name="connsiteY1612" fmla="*/ 2672878 h 6858000"/>
              <a:gd name="connsiteX1613" fmla="*/ 845635 w 7251911"/>
              <a:gd name="connsiteY1613" fmla="*/ 2670462 h 6858000"/>
              <a:gd name="connsiteX1614" fmla="*/ 858326 w 7251911"/>
              <a:gd name="connsiteY1614" fmla="*/ 2660031 h 6858000"/>
              <a:gd name="connsiteX1615" fmla="*/ 866198 w 7251911"/>
              <a:gd name="connsiteY1615" fmla="*/ 2659050 h 6858000"/>
              <a:gd name="connsiteX1616" fmla="*/ 877506 w 7251911"/>
              <a:gd name="connsiteY1616" fmla="*/ 2667599 h 6858000"/>
              <a:gd name="connsiteX1617" fmla="*/ 895270 w 7251911"/>
              <a:gd name="connsiteY1617" fmla="*/ 2670502 h 6858000"/>
              <a:gd name="connsiteX1618" fmla="*/ 899160 w 7251911"/>
              <a:gd name="connsiteY1618" fmla="*/ 2670502 h 6858000"/>
              <a:gd name="connsiteX1619" fmla="*/ 903288 w 7251911"/>
              <a:gd name="connsiteY1619" fmla="*/ 2662155 h 6858000"/>
              <a:gd name="connsiteX1620" fmla="*/ 896017 w 7251911"/>
              <a:gd name="connsiteY1620" fmla="*/ 2659114 h 6858000"/>
              <a:gd name="connsiteX1621" fmla="*/ 888508 w 7251911"/>
              <a:gd name="connsiteY1621" fmla="*/ 2651520 h 6858000"/>
              <a:gd name="connsiteX1622" fmla="*/ 899772 w 7251911"/>
              <a:gd name="connsiteY1622" fmla="*/ 2643928 h 6858000"/>
              <a:gd name="connsiteX1623" fmla="*/ 911338 w 7251911"/>
              <a:gd name="connsiteY1623" fmla="*/ 2645876 h 6858000"/>
              <a:gd name="connsiteX1624" fmla="*/ 912290 w 7251911"/>
              <a:gd name="connsiteY1624" fmla="*/ 2643951 h 6858000"/>
              <a:gd name="connsiteX1625" fmla="*/ 919330 w 7251911"/>
              <a:gd name="connsiteY1625" fmla="*/ 2628290 h 6858000"/>
              <a:gd name="connsiteX1626" fmla="*/ 926609 w 7251911"/>
              <a:gd name="connsiteY1626" fmla="*/ 2624945 h 6858000"/>
              <a:gd name="connsiteX1627" fmla="*/ 922300 w 7251911"/>
              <a:gd name="connsiteY1627" fmla="*/ 2624945 h 6858000"/>
              <a:gd name="connsiteX1628" fmla="*/ 911036 w 7251911"/>
              <a:gd name="connsiteY1628" fmla="*/ 2594574 h 6858000"/>
              <a:gd name="connsiteX1629" fmla="*/ 911036 w 7251911"/>
              <a:gd name="connsiteY1629" fmla="*/ 2586981 h 6858000"/>
              <a:gd name="connsiteX1630" fmla="*/ 922300 w 7251911"/>
              <a:gd name="connsiteY1630" fmla="*/ 2583184 h 6858000"/>
              <a:gd name="connsiteX1631" fmla="*/ 941074 w 7251911"/>
              <a:gd name="connsiteY1631" fmla="*/ 2584608 h 6858000"/>
              <a:gd name="connsiteX1632" fmla="*/ 959400 w 7251911"/>
              <a:gd name="connsiteY1632" fmla="*/ 2583218 h 6858000"/>
              <a:gd name="connsiteX1633" fmla="*/ 951979 w 7251911"/>
              <a:gd name="connsiteY1633" fmla="*/ 2582360 h 6858000"/>
              <a:gd name="connsiteX1634" fmla="*/ 941157 w 7251911"/>
              <a:gd name="connsiteY1634" fmla="*/ 2571796 h 6858000"/>
              <a:gd name="connsiteX1635" fmla="*/ 922300 w 7251911"/>
              <a:gd name="connsiteY1635" fmla="*/ 2571796 h 6858000"/>
              <a:gd name="connsiteX1636" fmla="*/ 884753 w 7251911"/>
              <a:gd name="connsiteY1636" fmla="*/ 2571796 h 6858000"/>
              <a:gd name="connsiteX1637" fmla="*/ 865979 w 7251911"/>
              <a:gd name="connsiteY1637" fmla="*/ 2571796 h 6858000"/>
              <a:gd name="connsiteX1638" fmla="*/ 838594 w 7251911"/>
              <a:gd name="connsiteY1638" fmla="*/ 2554489 h 6858000"/>
              <a:gd name="connsiteX1639" fmla="*/ 829480 w 7251911"/>
              <a:gd name="connsiteY1639" fmla="*/ 2561480 h 6858000"/>
              <a:gd name="connsiteX1640" fmla="*/ 788178 w 7251911"/>
              <a:gd name="connsiteY1640" fmla="*/ 2557683 h 6858000"/>
              <a:gd name="connsiteX1641" fmla="*/ 780669 w 7251911"/>
              <a:gd name="connsiteY1641" fmla="*/ 2546294 h 6858000"/>
              <a:gd name="connsiteX1642" fmla="*/ 716839 w 7251911"/>
              <a:gd name="connsiteY1642" fmla="*/ 2565276 h 6858000"/>
              <a:gd name="connsiteX1643" fmla="*/ 675537 w 7251911"/>
              <a:gd name="connsiteY1643" fmla="*/ 2565276 h 6858000"/>
              <a:gd name="connsiteX1644" fmla="*/ 581669 w 7251911"/>
              <a:gd name="connsiteY1644" fmla="*/ 2569073 h 6858000"/>
              <a:gd name="connsiteX1645" fmla="*/ 555386 w 7251911"/>
              <a:gd name="connsiteY1645" fmla="*/ 2572869 h 6858000"/>
              <a:gd name="connsiteX1646" fmla="*/ 525348 w 7251911"/>
              <a:gd name="connsiteY1646" fmla="*/ 2569073 h 6858000"/>
              <a:gd name="connsiteX1647" fmla="*/ 491555 w 7251911"/>
              <a:gd name="connsiteY1647" fmla="*/ 2569073 h 6858000"/>
              <a:gd name="connsiteX1648" fmla="*/ 487801 w 7251911"/>
              <a:gd name="connsiteY1648" fmla="*/ 2546294 h 6858000"/>
              <a:gd name="connsiteX1649" fmla="*/ 442744 w 7251911"/>
              <a:gd name="connsiteY1649" fmla="*/ 2534905 h 6858000"/>
              <a:gd name="connsiteX1650" fmla="*/ 431480 w 7251911"/>
              <a:gd name="connsiteY1650" fmla="*/ 2538701 h 6858000"/>
              <a:gd name="connsiteX1651" fmla="*/ 423970 w 7251911"/>
              <a:gd name="connsiteY1651" fmla="*/ 2527311 h 6858000"/>
              <a:gd name="connsiteX1652" fmla="*/ 431480 w 7251911"/>
              <a:gd name="connsiteY1652" fmla="*/ 2515922 h 6858000"/>
              <a:gd name="connsiteX1653" fmla="*/ 461517 w 7251911"/>
              <a:gd name="connsiteY1653" fmla="*/ 2519719 h 6858000"/>
              <a:gd name="connsiteX1654" fmla="*/ 495310 w 7251911"/>
              <a:gd name="connsiteY1654" fmla="*/ 2512125 h 6858000"/>
              <a:gd name="connsiteX1655" fmla="*/ 506574 w 7251911"/>
              <a:gd name="connsiteY1655" fmla="*/ 2489347 h 6858000"/>
              <a:gd name="connsiteX1656" fmla="*/ 525348 w 7251911"/>
              <a:gd name="connsiteY1656" fmla="*/ 2481754 h 6858000"/>
              <a:gd name="connsiteX1657" fmla="*/ 570404 w 7251911"/>
              <a:gd name="connsiteY1657" fmla="*/ 2496940 h 6858000"/>
              <a:gd name="connsiteX1658" fmla="*/ 589178 w 7251911"/>
              <a:gd name="connsiteY1658" fmla="*/ 2496940 h 6858000"/>
              <a:gd name="connsiteX1659" fmla="*/ 596688 w 7251911"/>
              <a:gd name="connsiteY1659" fmla="*/ 2485550 h 6858000"/>
              <a:gd name="connsiteX1660" fmla="*/ 592933 w 7251911"/>
              <a:gd name="connsiteY1660" fmla="*/ 2466568 h 6858000"/>
              <a:gd name="connsiteX1661" fmla="*/ 570404 w 7251911"/>
              <a:gd name="connsiteY1661" fmla="*/ 2451382 h 6858000"/>
              <a:gd name="connsiteX1662" fmla="*/ 566650 w 7251911"/>
              <a:gd name="connsiteY1662" fmla="*/ 2443790 h 6858000"/>
              <a:gd name="connsiteX1663" fmla="*/ 574159 w 7251911"/>
              <a:gd name="connsiteY1663" fmla="*/ 2439993 h 6858000"/>
              <a:gd name="connsiteX1664" fmla="*/ 611706 w 7251911"/>
              <a:gd name="connsiteY1664" fmla="*/ 2443790 h 6858000"/>
              <a:gd name="connsiteX1665" fmla="*/ 615461 w 7251911"/>
              <a:gd name="connsiteY1665" fmla="*/ 2443790 h 6858000"/>
              <a:gd name="connsiteX1666" fmla="*/ 615461 w 7251911"/>
              <a:gd name="connsiteY1666" fmla="*/ 2436196 h 6858000"/>
              <a:gd name="connsiteX1667" fmla="*/ 619216 w 7251911"/>
              <a:gd name="connsiteY1667" fmla="*/ 2424807 h 6858000"/>
              <a:gd name="connsiteX1668" fmla="*/ 645499 w 7251911"/>
              <a:gd name="connsiteY1668" fmla="*/ 2424807 h 6858000"/>
              <a:gd name="connsiteX1669" fmla="*/ 611706 w 7251911"/>
              <a:gd name="connsiteY1669" fmla="*/ 2413418 h 6858000"/>
              <a:gd name="connsiteX1670" fmla="*/ 607952 w 7251911"/>
              <a:gd name="connsiteY1670" fmla="*/ 2402028 h 6858000"/>
              <a:gd name="connsiteX1671" fmla="*/ 596688 w 7251911"/>
              <a:gd name="connsiteY1671" fmla="*/ 2379249 h 6858000"/>
              <a:gd name="connsiteX1672" fmla="*/ 581669 w 7251911"/>
              <a:gd name="connsiteY1672" fmla="*/ 2379249 h 6858000"/>
              <a:gd name="connsiteX1673" fmla="*/ 581669 w 7251911"/>
              <a:gd name="connsiteY1673" fmla="*/ 2371657 h 6858000"/>
              <a:gd name="connsiteX1674" fmla="*/ 581669 w 7251911"/>
              <a:gd name="connsiteY1674" fmla="*/ 2367860 h 6858000"/>
              <a:gd name="connsiteX1675" fmla="*/ 653008 w 7251911"/>
              <a:gd name="connsiteY1675" fmla="*/ 2352674 h 6858000"/>
              <a:gd name="connsiteX1676" fmla="*/ 698065 w 7251911"/>
              <a:gd name="connsiteY1676" fmla="*/ 2333691 h 6858000"/>
              <a:gd name="connsiteX1677" fmla="*/ 705575 w 7251911"/>
              <a:gd name="connsiteY1677" fmla="*/ 2326099 h 6858000"/>
              <a:gd name="connsiteX1678" fmla="*/ 694310 w 7251911"/>
              <a:gd name="connsiteY1678" fmla="*/ 2318505 h 6858000"/>
              <a:gd name="connsiteX1679" fmla="*/ 660518 w 7251911"/>
              <a:gd name="connsiteY1679" fmla="*/ 2318505 h 6858000"/>
              <a:gd name="connsiteX1680" fmla="*/ 653008 w 7251911"/>
              <a:gd name="connsiteY1680" fmla="*/ 2314709 h 6858000"/>
              <a:gd name="connsiteX1681" fmla="*/ 656763 w 7251911"/>
              <a:gd name="connsiteY1681" fmla="*/ 2307116 h 6858000"/>
              <a:gd name="connsiteX1682" fmla="*/ 679291 w 7251911"/>
              <a:gd name="connsiteY1682" fmla="*/ 2299523 h 6858000"/>
              <a:gd name="connsiteX1683" fmla="*/ 713084 w 7251911"/>
              <a:gd name="connsiteY1683" fmla="*/ 2299523 h 6858000"/>
              <a:gd name="connsiteX1684" fmla="*/ 716839 w 7251911"/>
              <a:gd name="connsiteY1684" fmla="*/ 2284337 h 6858000"/>
              <a:gd name="connsiteX1685" fmla="*/ 716839 w 7251911"/>
              <a:gd name="connsiteY1685" fmla="*/ 2276745 h 6858000"/>
              <a:gd name="connsiteX1686" fmla="*/ 660518 w 7251911"/>
              <a:gd name="connsiteY1686" fmla="*/ 2253965 h 6858000"/>
              <a:gd name="connsiteX1687" fmla="*/ 529103 w 7251911"/>
              <a:gd name="connsiteY1687" fmla="*/ 2261559 h 6858000"/>
              <a:gd name="connsiteX1688" fmla="*/ 510329 w 7251911"/>
              <a:gd name="connsiteY1688" fmla="*/ 2253965 h 6858000"/>
              <a:gd name="connsiteX1689" fmla="*/ 529103 w 7251911"/>
              <a:gd name="connsiteY1689" fmla="*/ 2246373 h 6858000"/>
              <a:gd name="connsiteX1690" fmla="*/ 574159 w 7251911"/>
              <a:gd name="connsiteY1690" fmla="*/ 2238780 h 6858000"/>
              <a:gd name="connsiteX1691" fmla="*/ 622971 w 7251911"/>
              <a:gd name="connsiteY1691" fmla="*/ 2238780 h 6858000"/>
              <a:gd name="connsiteX1692" fmla="*/ 698065 w 7251911"/>
              <a:gd name="connsiteY1692" fmla="*/ 2234983 h 6858000"/>
              <a:gd name="connsiteX1693" fmla="*/ 746401 w 7251911"/>
              <a:gd name="connsiteY1693" fmla="*/ 2225737 h 6858000"/>
              <a:gd name="connsiteX1694" fmla="*/ 750522 w 7251911"/>
              <a:gd name="connsiteY1694" fmla="*/ 2221571 h 6858000"/>
              <a:gd name="connsiteX1695" fmla="*/ 760847 w 7251911"/>
              <a:gd name="connsiteY1695" fmla="*/ 2222520 h 6858000"/>
              <a:gd name="connsiteX1696" fmla="*/ 763218 w 7251911"/>
              <a:gd name="connsiteY1696" fmla="*/ 2222520 h 6858000"/>
              <a:gd name="connsiteX1697" fmla="*/ 767528 w 7251911"/>
              <a:gd name="connsiteY1697" fmla="*/ 2221695 h 6858000"/>
              <a:gd name="connsiteX1698" fmla="*/ 798387 w 7251911"/>
              <a:gd name="connsiteY1698" fmla="*/ 2207222 h 6858000"/>
              <a:gd name="connsiteX1699" fmla="*/ 803740 w 7251911"/>
              <a:gd name="connsiteY1699" fmla="*/ 2202993 h 6858000"/>
              <a:gd name="connsiteX1700" fmla="*/ 794171 w 7251911"/>
              <a:gd name="connsiteY1700" fmla="*/ 2202114 h 6858000"/>
              <a:gd name="connsiteX1701" fmla="*/ 775866 w 7251911"/>
              <a:gd name="connsiteY1701" fmla="*/ 2203538 h 6858000"/>
              <a:gd name="connsiteX1702" fmla="*/ 764602 w 7251911"/>
              <a:gd name="connsiteY1702" fmla="*/ 2192148 h 6858000"/>
              <a:gd name="connsiteX1703" fmla="*/ 775866 w 7251911"/>
              <a:gd name="connsiteY1703" fmla="*/ 2180759 h 6858000"/>
              <a:gd name="connsiteX1704" fmla="*/ 836736 w 7251911"/>
              <a:gd name="connsiteY1704" fmla="*/ 2180759 h 6858000"/>
              <a:gd name="connsiteX1705" fmla="*/ 846078 w 7251911"/>
              <a:gd name="connsiteY1705" fmla="*/ 2176627 h 6858000"/>
              <a:gd name="connsiteX1706" fmla="*/ 831249 w 7251911"/>
              <a:gd name="connsiteY1706" fmla="*/ 2172217 h 6858000"/>
              <a:gd name="connsiteX1707" fmla="*/ 821984 w 7251911"/>
              <a:gd name="connsiteY1707" fmla="*/ 2162851 h 6858000"/>
              <a:gd name="connsiteX1708" fmla="*/ 675537 w 7251911"/>
              <a:gd name="connsiteY1708" fmla="*/ 2162851 h 6858000"/>
              <a:gd name="connsiteX1709" fmla="*/ 619216 w 7251911"/>
              <a:gd name="connsiteY1709" fmla="*/ 2124886 h 6858000"/>
              <a:gd name="connsiteX1710" fmla="*/ 619216 w 7251911"/>
              <a:gd name="connsiteY1710" fmla="*/ 2117293 h 6858000"/>
              <a:gd name="connsiteX1711" fmla="*/ 634235 w 7251911"/>
              <a:gd name="connsiteY1711" fmla="*/ 2086922 h 6858000"/>
              <a:gd name="connsiteX1712" fmla="*/ 656763 w 7251911"/>
              <a:gd name="connsiteY1712" fmla="*/ 2064143 h 6858000"/>
              <a:gd name="connsiteX1713" fmla="*/ 690556 w 7251911"/>
              <a:gd name="connsiteY1713" fmla="*/ 2018585 h 6858000"/>
              <a:gd name="connsiteX1714" fmla="*/ 731858 w 7251911"/>
              <a:gd name="connsiteY1714" fmla="*/ 1954045 h 6858000"/>
              <a:gd name="connsiteX1715" fmla="*/ 746876 w 7251911"/>
              <a:gd name="connsiteY1715" fmla="*/ 1950249 h 6858000"/>
              <a:gd name="connsiteX1716" fmla="*/ 788178 w 7251911"/>
              <a:gd name="connsiteY1716" fmla="*/ 1942656 h 6858000"/>
              <a:gd name="connsiteX1717" fmla="*/ 796888 w 7251911"/>
              <a:gd name="connsiteY1717" fmla="*/ 1940454 h 6858000"/>
              <a:gd name="connsiteX1718" fmla="*/ 786257 w 7251911"/>
              <a:gd name="connsiteY1718" fmla="*/ 1939319 h 6858000"/>
              <a:gd name="connsiteX1719" fmla="*/ 767478 w 7251911"/>
              <a:gd name="connsiteY1719" fmla="*/ 1940553 h 6858000"/>
              <a:gd name="connsiteX1720" fmla="*/ 624755 w 7251911"/>
              <a:gd name="connsiteY1720" fmla="*/ 1940553 h 6858000"/>
              <a:gd name="connsiteX1721" fmla="*/ 534615 w 7251911"/>
              <a:gd name="connsiteY1721" fmla="*/ 1939319 h 6858000"/>
              <a:gd name="connsiteX1722" fmla="*/ 515835 w 7251911"/>
              <a:gd name="connsiteY1722" fmla="*/ 1935617 h 6858000"/>
              <a:gd name="connsiteX1723" fmla="*/ 549638 w 7251911"/>
              <a:gd name="connsiteY1723" fmla="*/ 1933149 h 6858000"/>
              <a:gd name="connsiteX1724" fmla="*/ 594708 w 7251911"/>
              <a:gd name="connsiteY1724" fmla="*/ 1933149 h 6858000"/>
              <a:gd name="connsiteX1725" fmla="*/ 613488 w 7251911"/>
              <a:gd name="connsiteY1725" fmla="*/ 1928213 h 6858000"/>
              <a:gd name="connsiteX1726" fmla="*/ 624755 w 7251911"/>
              <a:gd name="connsiteY1726" fmla="*/ 1925745 h 6858000"/>
              <a:gd name="connsiteX1727" fmla="*/ 692361 w 7251911"/>
              <a:gd name="connsiteY1727" fmla="*/ 1925745 h 6858000"/>
              <a:gd name="connsiteX1728" fmla="*/ 703628 w 7251911"/>
              <a:gd name="connsiteY1728" fmla="*/ 1925745 h 6858000"/>
              <a:gd name="connsiteX1729" fmla="*/ 707384 w 7251911"/>
              <a:gd name="connsiteY1729" fmla="*/ 1923277 h 6858000"/>
              <a:gd name="connsiteX1730" fmla="*/ 707384 w 7251911"/>
              <a:gd name="connsiteY1730" fmla="*/ 1922043 h 6858000"/>
              <a:gd name="connsiteX1731" fmla="*/ 703628 w 7251911"/>
              <a:gd name="connsiteY1731" fmla="*/ 1922043 h 6858000"/>
              <a:gd name="connsiteX1732" fmla="*/ 624755 w 7251911"/>
              <a:gd name="connsiteY1732" fmla="*/ 1919575 h 6858000"/>
              <a:gd name="connsiteX1733" fmla="*/ 572173 w 7251911"/>
              <a:gd name="connsiteY1733" fmla="*/ 1917107 h 6858000"/>
              <a:gd name="connsiteX1734" fmla="*/ 564661 w 7251911"/>
              <a:gd name="connsiteY1734" fmla="*/ 1915873 h 6858000"/>
              <a:gd name="connsiteX1735" fmla="*/ 500812 w 7251911"/>
              <a:gd name="connsiteY1735" fmla="*/ 1918341 h 6858000"/>
              <a:gd name="connsiteX1736" fmla="*/ 470765 w 7251911"/>
              <a:gd name="connsiteY1736" fmla="*/ 1919575 h 6858000"/>
              <a:gd name="connsiteX1737" fmla="*/ 451986 w 7251911"/>
              <a:gd name="connsiteY1737" fmla="*/ 1915873 h 6858000"/>
              <a:gd name="connsiteX1738" fmla="*/ 459497 w 7251911"/>
              <a:gd name="connsiteY1738" fmla="*/ 1908469 h 6858000"/>
              <a:gd name="connsiteX1739" fmla="*/ 493300 w 7251911"/>
              <a:gd name="connsiteY1739" fmla="*/ 1904767 h 6858000"/>
              <a:gd name="connsiteX1740" fmla="*/ 527103 w 7251911"/>
              <a:gd name="connsiteY1740" fmla="*/ 1904767 h 6858000"/>
              <a:gd name="connsiteX1741" fmla="*/ 542126 w 7251911"/>
              <a:gd name="connsiteY1741" fmla="*/ 1903533 h 6858000"/>
              <a:gd name="connsiteX1742" fmla="*/ 504568 w 7251911"/>
              <a:gd name="connsiteY1742" fmla="*/ 1902299 h 6858000"/>
              <a:gd name="connsiteX1743" fmla="*/ 512079 w 7251911"/>
              <a:gd name="connsiteY1743" fmla="*/ 1893661 h 6858000"/>
              <a:gd name="connsiteX1744" fmla="*/ 534615 w 7251911"/>
              <a:gd name="connsiteY1744" fmla="*/ 1891193 h 6858000"/>
              <a:gd name="connsiteX1745" fmla="*/ 538370 w 7251911"/>
              <a:gd name="connsiteY1745" fmla="*/ 1887491 h 6858000"/>
              <a:gd name="connsiteX1746" fmla="*/ 530859 w 7251911"/>
              <a:gd name="connsiteY1746" fmla="*/ 1886257 h 6858000"/>
              <a:gd name="connsiteX1747" fmla="*/ 478277 w 7251911"/>
              <a:gd name="connsiteY1747" fmla="*/ 1887491 h 6858000"/>
              <a:gd name="connsiteX1748" fmla="*/ 444474 w 7251911"/>
              <a:gd name="connsiteY1748" fmla="*/ 1887491 h 6858000"/>
              <a:gd name="connsiteX1749" fmla="*/ 410671 w 7251911"/>
              <a:gd name="connsiteY1749" fmla="*/ 1883789 h 6858000"/>
              <a:gd name="connsiteX1750" fmla="*/ 388136 w 7251911"/>
              <a:gd name="connsiteY1750" fmla="*/ 1877619 h 6858000"/>
              <a:gd name="connsiteX1751" fmla="*/ 369356 w 7251911"/>
              <a:gd name="connsiteY1751" fmla="*/ 1873917 h 6858000"/>
              <a:gd name="connsiteX1752" fmla="*/ 350577 w 7251911"/>
              <a:gd name="connsiteY1752" fmla="*/ 1873917 h 6858000"/>
              <a:gd name="connsiteX1753" fmla="*/ 343065 w 7251911"/>
              <a:gd name="connsiteY1753" fmla="*/ 1867747 h 6858000"/>
              <a:gd name="connsiteX1754" fmla="*/ 361845 w 7251911"/>
              <a:gd name="connsiteY1754" fmla="*/ 1862811 h 6858000"/>
              <a:gd name="connsiteX1755" fmla="*/ 406915 w 7251911"/>
              <a:gd name="connsiteY1755" fmla="*/ 1862811 h 6858000"/>
              <a:gd name="connsiteX1756" fmla="*/ 455742 w 7251911"/>
              <a:gd name="connsiteY1756" fmla="*/ 1862811 h 6858000"/>
              <a:gd name="connsiteX1757" fmla="*/ 497056 w 7251911"/>
              <a:gd name="connsiteY1757" fmla="*/ 1860343 h 6858000"/>
              <a:gd name="connsiteX1758" fmla="*/ 512079 w 7251911"/>
              <a:gd name="connsiteY1758" fmla="*/ 1850471 h 6858000"/>
              <a:gd name="connsiteX1759" fmla="*/ 530859 w 7251911"/>
              <a:gd name="connsiteY1759" fmla="*/ 1844301 h 6858000"/>
              <a:gd name="connsiteX1760" fmla="*/ 572173 w 7251911"/>
              <a:gd name="connsiteY1760" fmla="*/ 1845535 h 6858000"/>
              <a:gd name="connsiteX1761" fmla="*/ 590952 w 7251911"/>
              <a:gd name="connsiteY1761" fmla="*/ 1843067 h 6858000"/>
              <a:gd name="connsiteX1762" fmla="*/ 605976 w 7251911"/>
              <a:gd name="connsiteY1762" fmla="*/ 1840599 h 6858000"/>
              <a:gd name="connsiteX1763" fmla="*/ 651046 w 7251911"/>
              <a:gd name="connsiteY1763" fmla="*/ 1840599 h 6858000"/>
              <a:gd name="connsiteX1764" fmla="*/ 696116 w 7251911"/>
              <a:gd name="connsiteY1764" fmla="*/ 1838130 h 6858000"/>
              <a:gd name="connsiteX1765" fmla="*/ 756210 w 7251911"/>
              <a:gd name="connsiteY1765" fmla="*/ 1835662 h 6858000"/>
              <a:gd name="connsiteX1766" fmla="*/ 763722 w 7251911"/>
              <a:gd name="connsiteY1766" fmla="*/ 1835662 h 6858000"/>
              <a:gd name="connsiteX1767" fmla="*/ 771234 w 7251911"/>
              <a:gd name="connsiteY1767" fmla="*/ 1831960 h 6858000"/>
              <a:gd name="connsiteX1768" fmla="*/ 786257 w 7251911"/>
              <a:gd name="connsiteY1768" fmla="*/ 1834428 h 6858000"/>
              <a:gd name="connsiteX1769" fmla="*/ 812548 w 7251911"/>
              <a:gd name="connsiteY1769" fmla="*/ 1831960 h 6858000"/>
              <a:gd name="connsiteX1770" fmla="*/ 838839 w 7251911"/>
              <a:gd name="connsiteY1770" fmla="*/ 1831960 h 6858000"/>
              <a:gd name="connsiteX1771" fmla="*/ 857618 w 7251911"/>
              <a:gd name="connsiteY1771" fmla="*/ 1830726 h 6858000"/>
              <a:gd name="connsiteX1772" fmla="*/ 902689 w 7251911"/>
              <a:gd name="connsiteY1772" fmla="*/ 1828258 h 6858000"/>
              <a:gd name="connsiteX1773" fmla="*/ 925224 w 7251911"/>
              <a:gd name="connsiteY1773" fmla="*/ 1827024 h 6858000"/>
              <a:gd name="connsiteX1774" fmla="*/ 932736 w 7251911"/>
              <a:gd name="connsiteY1774" fmla="*/ 1827024 h 6858000"/>
              <a:gd name="connsiteX1775" fmla="*/ 974440 w 7251911"/>
              <a:gd name="connsiteY1775" fmla="*/ 1826372 h 6858000"/>
              <a:gd name="connsiteX1776" fmla="*/ 973613 w 7251911"/>
              <a:gd name="connsiteY1776" fmla="*/ 1817171 h 6858000"/>
              <a:gd name="connsiteX1777" fmla="*/ 977367 w 7251911"/>
              <a:gd name="connsiteY1777" fmla="*/ 1805782 h 6858000"/>
              <a:gd name="connsiteX1778" fmla="*/ 994264 w 7251911"/>
              <a:gd name="connsiteY1778" fmla="*/ 1801511 h 6858000"/>
              <a:gd name="connsiteX1779" fmla="*/ 1005191 w 7251911"/>
              <a:gd name="connsiteY1779" fmla="*/ 1796908 h 6858000"/>
              <a:gd name="connsiteX1780" fmla="*/ 997481 w 7251911"/>
              <a:gd name="connsiteY1780" fmla="*/ 1794393 h 6858000"/>
              <a:gd name="connsiteX1781" fmla="*/ 984877 w 7251911"/>
              <a:gd name="connsiteY1781" fmla="*/ 1794393 h 6858000"/>
              <a:gd name="connsiteX1782" fmla="*/ 978775 w 7251911"/>
              <a:gd name="connsiteY1782" fmla="*/ 1790122 h 6858000"/>
              <a:gd name="connsiteX1783" fmla="*/ 979320 w 7251911"/>
              <a:gd name="connsiteY1783" fmla="*/ 1788469 h 6858000"/>
              <a:gd name="connsiteX1784" fmla="*/ 977973 w 7251911"/>
              <a:gd name="connsiteY1784" fmla="*/ 1788030 h 6858000"/>
              <a:gd name="connsiteX1785" fmla="*/ 951690 w 7251911"/>
              <a:gd name="connsiteY1785" fmla="*/ 1795623 h 6858000"/>
              <a:gd name="connsiteX1786" fmla="*/ 921652 w 7251911"/>
              <a:gd name="connsiteY1786" fmla="*/ 1810809 h 6858000"/>
              <a:gd name="connsiteX1787" fmla="*/ 880350 w 7251911"/>
              <a:gd name="connsiteY1787" fmla="*/ 1807012 h 6858000"/>
              <a:gd name="connsiteX1788" fmla="*/ 872841 w 7251911"/>
              <a:gd name="connsiteY1788" fmla="*/ 1795623 h 6858000"/>
              <a:gd name="connsiteX1789" fmla="*/ 809011 w 7251911"/>
              <a:gd name="connsiteY1789" fmla="*/ 1814605 h 6858000"/>
              <a:gd name="connsiteX1790" fmla="*/ 767709 w 7251911"/>
              <a:gd name="connsiteY1790" fmla="*/ 1814605 h 6858000"/>
              <a:gd name="connsiteX1791" fmla="*/ 673841 w 7251911"/>
              <a:gd name="connsiteY1791" fmla="*/ 1818402 h 6858000"/>
              <a:gd name="connsiteX1792" fmla="*/ 647558 w 7251911"/>
              <a:gd name="connsiteY1792" fmla="*/ 1822198 h 6858000"/>
              <a:gd name="connsiteX1793" fmla="*/ 617520 w 7251911"/>
              <a:gd name="connsiteY1793" fmla="*/ 1818402 h 6858000"/>
              <a:gd name="connsiteX1794" fmla="*/ 583727 w 7251911"/>
              <a:gd name="connsiteY1794" fmla="*/ 1818402 h 6858000"/>
              <a:gd name="connsiteX1795" fmla="*/ 579973 w 7251911"/>
              <a:gd name="connsiteY1795" fmla="*/ 1795623 h 6858000"/>
              <a:gd name="connsiteX1796" fmla="*/ 534916 w 7251911"/>
              <a:gd name="connsiteY1796" fmla="*/ 1784234 h 6858000"/>
              <a:gd name="connsiteX1797" fmla="*/ 523652 w 7251911"/>
              <a:gd name="connsiteY1797" fmla="*/ 1788030 h 6858000"/>
              <a:gd name="connsiteX1798" fmla="*/ 516142 w 7251911"/>
              <a:gd name="connsiteY1798" fmla="*/ 1776641 h 6858000"/>
              <a:gd name="connsiteX1799" fmla="*/ 523652 w 7251911"/>
              <a:gd name="connsiteY1799" fmla="*/ 1765251 h 6858000"/>
              <a:gd name="connsiteX1800" fmla="*/ 553689 w 7251911"/>
              <a:gd name="connsiteY1800" fmla="*/ 1769048 h 6858000"/>
              <a:gd name="connsiteX1801" fmla="*/ 587482 w 7251911"/>
              <a:gd name="connsiteY1801" fmla="*/ 1761455 h 6858000"/>
              <a:gd name="connsiteX1802" fmla="*/ 598746 w 7251911"/>
              <a:gd name="connsiteY1802" fmla="*/ 1738676 h 6858000"/>
              <a:gd name="connsiteX1803" fmla="*/ 617520 w 7251911"/>
              <a:gd name="connsiteY1803" fmla="*/ 1731083 h 6858000"/>
              <a:gd name="connsiteX1804" fmla="*/ 662576 w 7251911"/>
              <a:gd name="connsiteY1804" fmla="*/ 1746269 h 6858000"/>
              <a:gd name="connsiteX1805" fmla="*/ 681350 w 7251911"/>
              <a:gd name="connsiteY1805" fmla="*/ 1746269 h 6858000"/>
              <a:gd name="connsiteX1806" fmla="*/ 688860 w 7251911"/>
              <a:gd name="connsiteY1806" fmla="*/ 1734880 h 6858000"/>
              <a:gd name="connsiteX1807" fmla="*/ 685105 w 7251911"/>
              <a:gd name="connsiteY1807" fmla="*/ 1715897 h 6858000"/>
              <a:gd name="connsiteX1808" fmla="*/ 662576 w 7251911"/>
              <a:gd name="connsiteY1808" fmla="*/ 1700712 h 6858000"/>
              <a:gd name="connsiteX1809" fmla="*/ 658822 w 7251911"/>
              <a:gd name="connsiteY1809" fmla="*/ 1693119 h 6858000"/>
              <a:gd name="connsiteX1810" fmla="*/ 666331 w 7251911"/>
              <a:gd name="connsiteY1810" fmla="*/ 1689322 h 6858000"/>
              <a:gd name="connsiteX1811" fmla="*/ 703878 w 7251911"/>
              <a:gd name="connsiteY1811" fmla="*/ 1693119 h 6858000"/>
              <a:gd name="connsiteX1812" fmla="*/ 707633 w 7251911"/>
              <a:gd name="connsiteY1812" fmla="*/ 1693119 h 6858000"/>
              <a:gd name="connsiteX1813" fmla="*/ 707633 w 7251911"/>
              <a:gd name="connsiteY1813" fmla="*/ 1685526 h 6858000"/>
              <a:gd name="connsiteX1814" fmla="*/ 711388 w 7251911"/>
              <a:gd name="connsiteY1814" fmla="*/ 1674136 h 6858000"/>
              <a:gd name="connsiteX1815" fmla="*/ 737671 w 7251911"/>
              <a:gd name="connsiteY1815" fmla="*/ 1674136 h 6858000"/>
              <a:gd name="connsiteX1816" fmla="*/ 703878 w 7251911"/>
              <a:gd name="connsiteY1816" fmla="*/ 1662747 h 6858000"/>
              <a:gd name="connsiteX1817" fmla="*/ 700124 w 7251911"/>
              <a:gd name="connsiteY1817" fmla="*/ 1651357 h 6858000"/>
              <a:gd name="connsiteX1818" fmla="*/ 688860 w 7251911"/>
              <a:gd name="connsiteY1818" fmla="*/ 1628579 h 6858000"/>
              <a:gd name="connsiteX1819" fmla="*/ 673841 w 7251911"/>
              <a:gd name="connsiteY1819" fmla="*/ 1628579 h 6858000"/>
              <a:gd name="connsiteX1820" fmla="*/ 673841 w 7251911"/>
              <a:gd name="connsiteY1820" fmla="*/ 1620986 h 6858000"/>
              <a:gd name="connsiteX1821" fmla="*/ 673841 w 7251911"/>
              <a:gd name="connsiteY1821" fmla="*/ 1617189 h 6858000"/>
              <a:gd name="connsiteX1822" fmla="*/ 745180 w 7251911"/>
              <a:gd name="connsiteY1822" fmla="*/ 1602003 h 6858000"/>
              <a:gd name="connsiteX1823" fmla="*/ 790237 w 7251911"/>
              <a:gd name="connsiteY1823" fmla="*/ 1583021 h 6858000"/>
              <a:gd name="connsiteX1824" fmla="*/ 797747 w 7251911"/>
              <a:gd name="connsiteY1824" fmla="*/ 1575428 h 6858000"/>
              <a:gd name="connsiteX1825" fmla="*/ 786482 w 7251911"/>
              <a:gd name="connsiteY1825" fmla="*/ 1567835 h 6858000"/>
              <a:gd name="connsiteX1826" fmla="*/ 752690 w 7251911"/>
              <a:gd name="connsiteY1826" fmla="*/ 1567835 h 6858000"/>
              <a:gd name="connsiteX1827" fmla="*/ 745180 w 7251911"/>
              <a:gd name="connsiteY1827" fmla="*/ 1564039 h 6858000"/>
              <a:gd name="connsiteX1828" fmla="*/ 748935 w 7251911"/>
              <a:gd name="connsiteY1828" fmla="*/ 1556446 h 6858000"/>
              <a:gd name="connsiteX1829" fmla="*/ 771463 w 7251911"/>
              <a:gd name="connsiteY1829" fmla="*/ 1548853 h 6858000"/>
              <a:gd name="connsiteX1830" fmla="*/ 805256 w 7251911"/>
              <a:gd name="connsiteY1830" fmla="*/ 1548853 h 6858000"/>
              <a:gd name="connsiteX1831" fmla="*/ 809011 w 7251911"/>
              <a:gd name="connsiteY1831" fmla="*/ 1533667 h 6858000"/>
              <a:gd name="connsiteX1832" fmla="*/ 809011 w 7251911"/>
              <a:gd name="connsiteY1832" fmla="*/ 1526074 h 6858000"/>
              <a:gd name="connsiteX1833" fmla="*/ 780850 w 7251911"/>
              <a:gd name="connsiteY1833" fmla="*/ 1513261 h 6858000"/>
              <a:gd name="connsiteX1834" fmla="*/ 767888 w 7251911"/>
              <a:gd name="connsiteY1834" fmla="*/ 1508674 h 6858000"/>
              <a:gd name="connsiteX1835" fmla="*/ 762164 w 7251911"/>
              <a:gd name="connsiteY1835" fmla="*/ 1511101 h 6858000"/>
              <a:gd name="connsiteX1836" fmla="*/ 756140 w 7251911"/>
              <a:gd name="connsiteY1836" fmla="*/ 1525365 h 6858000"/>
              <a:gd name="connsiteX1837" fmla="*/ 733978 w 7251911"/>
              <a:gd name="connsiteY1837" fmla="*/ 1542834 h 6858000"/>
              <a:gd name="connsiteX1838" fmla="*/ 704563 w 7251911"/>
              <a:gd name="connsiteY1838" fmla="*/ 1554342 h 6858000"/>
              <a:gd name="connsiteX1839" fmla="*/ 696691 w 7251911"/>
              <a:gd name="connsiteY1839" fmla="*/ 1553361 h 6858000"/>
              <a:gd name="connsiteX1840" fmla="*/ 683582 w 7251911"/>
              <a:gd name="connsiteY1840" fmla="*/ 1530235 h 6858000"/>
              <a:gd name="connsiteX1841" fmla="*/ 675688 w 7251911"/>
              <a:gd name="connsiteY1841" fmla="*/ 1508923 h 6858000"/>
              <a:gd name="connsiteX1842" fmla="*/ 621275 w 7251911"/>
              <a:gd name="connsiteY1842" fmla="*/ 1510888 h 6858000"/>
              <a:gd name="connsiteX1843" fmla="*/ 602501 w 7251911"/>
              <a:gd name="connsiteY1843" fmla="*/ 1503295 h 6858000"/>
              <a:gd name="connsiteX1844" fmla="*/ 602723 w 7251911"/>
              <a:gd name="connsiteY1844" fmla="*/ 1497541 h 6858000"/>
              <a:gd name="connsiteX1845" fmla="*/ 589936 w 7251911"/>
              <a:gd name="connsiteY1845" fmla="*/ 1495813 h 6858000"/>
              <a:gd name="connsiteX1846" fmla="*/ 545659 w 7251911"/>
              <a:gd name="connsiteY1846" fmla="*/ 1514320 h 6858000"/>
              <a:gd name="connsiteX1847" fmla="*/ 531048 w 7251911"/>
              <a:gd name="connsiteY1847" fmla="*/ 1487214 h 6858000"/>
              <a:gd name="connsiteX1848" fmla="*/ 503697 w 7251911"/>
              <a:gd name="connsiteY1848" fmla="*/ 1466106 h 6858000"/>
              <a:gd name="connsiteX1849" fmla="*/ 397431 w 7251911"/>
              <a:gd name="connsiteY1849" fmla="*/ 1500915 h 6858000"/>
              <a:gd name="connsiteX1850" fmla="*/ 366048 w 7251911"/>
              <a:gd name="connsiteY1850" fmla="*/ 1512178 h 6858000"/>
              <a:gd name="connsiteX1851" fmla="*/ 333986 w 7251911"/>
              <a:gd name="connsiteY1851" fmla="*/ 1496806 h 6858000"/>
              <a:gd name="connsiteX1852" fmla="*/ 275611 w 7251911"/>
              <a:gd name="connsiteY1852" fmla="*/ 1468041 h 6858000"/>
              <a:gd name="connsiteX1853" fmla="*/ 253807 w 7251911"/>
              <a:gd name="connsiteY1853" fmla="*/ 1466589 h 6858000"/>
              <a:gd name="connsiteX1854" fmla="*/ 250025 w 7251911"/>
              <a:gd name="connsiteY1854" fmla="*/ 1464854 h 6858000"/>
              <a:gd name="connsiteX1855" fmla="*/ 251683 w 7251911"/>
              <a:gd name="connsiteY1855" fmla="*/ 1467589 h 6858000"/>
              <a:gd name="connsiteX1856" fmla="*/ 254069 w 7251911"/>
              <a:gd name="connsiteY1856" fmla="*/ 1480530 h 6858000"/>
              <a:gd name="connsiteX1857" fmla="*/ 212643 w 7251911"/>
              <a:gd name="connsiteY1857" fmla="*/ 1508243 h 6858000"/>
              <a:gd name="connsiteX1858" fmla="*/ 166494 w 7251911"/>
              <a:gd name="connsiteY1858" fmla="*/ 1493644 h 6858000"/>
              <a:gd name="connsiteX1859" fmla="*/ 131068 w 7251911"/>
              <a:gd name="connsiteY1859" fmla="*/ 1489232 h 6858000"/>
              <a:gd name="connsiteX1860" fmla="*/ 109264 w 7251911"/>
              <a:gd name="connsiteY1860" fmla="*/ 1487780 h 6858000"/>
              <a:gd name="connsiteX1861" fmla="*/ 115371 w 7251911"/>
              <a:gd name="connsiteY1861" fmla="*/ 1470840 h 6858000"/>
              <a:gd name="connsiteX1862" fmla="*/ 211069 w 7251911"/>
              <a:gd name="connsiteY1862" fmla="*/ 1424601 h 6858000"/>
              <a:gd name="connsiteX1863" fmla="*/ 228830 w 7251911"/>
              <a:gd name="connsiteY1863" fmla="*/ 1410377 h 6858000"/>
              <a:gd name="connsiteX1864" fmla="*/ 269373 w 7251911"/>
              <a:gd name="connsiteY1864" fmla="*/ 1373704 h 6858000"/>
              <a:gd name="connsiteX1865" fmla="*/ 314735 w 7251911"/>
              <a:gd name="connsiteY1865" fmla="*/ 1346481 h 6858000"/>
              <a:gd name="connsiteX1866" fmla="*/ 340476 w 7251911"/>
              <a:gd name="connsiteY1866" fmla="*/ 1348423 h 6858000"/>
              <a:gd name="connsiteX1867" fmla="*/ 349696 w 7251911"/>
              <a:gd name="connsiteY1867" fmla="*/ 1354629 h 6858000"/>
              <a:gd name="connsiteX1868" fmla="*/ 350937 w 7251911"/>
              <a:gd name="connsiteY1868" fmla="*/ 1344669 h 6858000"/>
              <a:gd name="connsiteX1869" fmla="*/ 383405 w 7251911"/>
              <a:gd name="connsiteY1869" fmla="*/ 1324690 h 6858000"/>
              <a:gd name="connsiteX1870" fmla="*/ 395786 w 7251911"/>
              <a:gd name="connsiteY1870" fmla="*/ 1337612 h 6858000"/>
              <a:gd name="connsiteX1871" fmla="*/ 402418 w 7251911"/>
              <a:gd name="connsiteY1871" fmla="*/ 1348552 h 6858000"/>
              <a:gd name="connsiteX1872" fmla="*/ 419559 w 7251911"/>
              <a:gd name="connsiteY1872" fmla="*/ 1339308 h 6858000"/>
              <a:gd name="connsiteX1873" fmla="*/ 418366 w 7251911"/>
              <a:gd name="connsiteY1873" fmla="*/ 1332838 h 6858000"/>
              <a:gd name="connsiteX1874" fmla="*/ 440528 w 7251911"/>
              <a:gd name="connsiteY1874" fmla="*/ 1315369 h 6858000"/>
              <a:gd name="connsiteX1875" fmla="*/ 493095 w 7251911"/>
              <a:gd name="connsiteY1875" fmla="*/ 1310538 h 6858000"/>
              <a:gd name="connsiteX1876" fmla="*/ 522974 w 7251911"/>
              <a:gd name="connsiteY1876" fmla="*/ 1295295 h 6858000"/>
              <a:gd name="connsiteX1877" fmla="*/ 539339 w 7251911"/>
              <a:gd name="connsiteY1877" fmla="*/ 1292275 h 6858000"/>
              <a:gd name="connsiteX1878" fmla="*/ 578547 w 7251911"/>
              <a:gd name="connsiteY1878" fmla="*/ 1298423 h 6858000"/>
              <a:gd name="connsiteX1879" fmla="*/ 693937 w 7251911"/>
              <a:gd name="connsiteY1879" fmla="*/ 1302681 h 6858000"/>
              <a:gd name="connsiteX1880" fmla="*/ 738369 w 7251911"/>
              <a:gd name="connsiteY1880" fmla="*/ 1282929 h 6858000"/>
              <a:gd name="connsiteX1881" fmla="*/ 727646 w 7251911"/>
              <a:gd name="connsiteY1881" fmla="*/ 1272743 h 6858000"/>
              <a:gd name="connsiteX1882" fmla="*/ 714443 w 7251911"/>
              <a:gd name="connsiteY1882" fmla="*/ 1264080 h 6858000"/>
              <a:gd name="connsiteX1883" fmla="*/ 673840 w 7251911"/>
              <a:gd name="connsiteY1883" fmla="*/ 1265675 h 6858000"/>
              <a:gd name="connsiteX1884" fmla="*/ 647557 w 7251911"/>
              <a:gd name="connsiteY1884" fmla="*/ 1269471 h 6858000"/>
              <a:gd name="connsiteX1885" fmla="*/ 617519 w 7251911"/>
              <a:gd name="connsiteY1885" fmla="*/ 1265675 h 6858000"/>
              <a:gd name="connsiteX1886" fmla="*/ 583726 w 7251911"/>
              <a:gd name="connsiteY1886" fmla="*/ 1265675 h 6858000"/>
              <a:gd name="connsiteX1887" fmla="*/ 579972 w 7251911"/>
              <a:gd name="connsiteY1887" fmla="*/ 1242896 h 6858000"/>
              <a:gd name="connsiteX1888" fmla="*/ 560259 w 7251911"/>
              <a:gd name="connsiteY1888" fmla="*/ 1228659 h 6858000"/>
              <a:gd name="connsiteX1889" fmla="*/ 553362 w 7251911"/>
              <a:gd name="connsiteY1889" fmla="*/ 1229434 h 6858000"/>
              <a:gd name="connsiteX1890" fmla="*/ 539546 w 7251911"/>
              <a:gd name="connsiteY1890" fmla="*/ 1233707 h 6858000"/>
              <a:gd name="connsiteX1891" fmla="*/ 398661 w 7251911"/>
              <a:gd name="connsiteY1891" fmla="*/ 1234295 h 6858000"/>
              <a:gd name="connsiteX1892" fmla="*/ 353395 w 7251911"/>
              <a:gd name="connsiteY1892" fmla="*/ 1228657 h 6858000"/>
              <a:gd name="connsiteX1893" fmla="*/ 286897 w 7251911"/>
              <a:gd name="connsiteY1893" fmla="*/ 1233017 h 6858000"/>
              <a:gd name="connsiteX1894" fmla="*/ 237384 w 7251911"/>
              <a:gd name="connsiteY1894" fmla="*/ 1229379 h 6858000"/>
              <a:gd name="connsiteX1895" fmla="*/ 228569 w 7251911"/>
              <a:gd name="connsiteY1895" fmla="*/ 1187822 h 6858000"/>
              <a:gd name="connsiteX1896" fmla="*/ 261658 w 7251911"/>
              <a:gd name="connsiteY1896" fmla="*/ 1162864 h 6858000"/>
              <a:gd name="connsiteX1897" fmla="*/ 287302 w 7251911"/>
              <a:gd name="connsiteY1897" fmla="*/ 1197666 h 6858000"/>
              <a:gd name="connsiteX1898" fmla="*/ 306101 w 7251911"/>
              <a:gd name="connsiteY1898" fmla="*/ 1191158 h 6858000"/>
              <a:gd name="connsiteX1899" fmla="*/ 304491 w 7251911"/>
              <a:gd name="connsiteY1899" fmla="*/ 1171992 h 6858000"/>
              <a:gd name="connsiteX1900" fmla="*/ 351356 w 7251911"/>
              <a:gd name="connsiteY1900" fmla="*/ 1148750 h 6858000"/>
              <a:gd name="connsiteX1901" fmla="*/ 369069 w 7251911"/>
              <a:gd name="connsiteY1901" fmla="*/ 1150956 h 6858000"/>
              <a:gd name="connsiteX1902" fmla="*/ 388022 w 7251911"/>
              <a:gd name="connsiteY1902" fmla="*/ 1143202 h 6858000"/>
              <a:gd name="connsiteX1903" fmla="*/ 379422 w 7251911"/>
              <a:gd name="connsiteY1903" fmla="*/ 1132016 h 6858000"/>
              <a:gd name="connsiteX1904" fmla="*/ 367196 w 7251911"/>
              <a:gd name="connsiteY1904" fmla="*/ 1117850 h 6858000"/>
              <a:gd name="connsiteX1905" fmla="*/ 387808 w 7251911"/>
              <a:gd name="connsiteY1905" fmla="*/ 1112832 h 6858000"/>
              <a:gd name="connsiteX1906" fmla="*/ 684098 w 7251911"/>
              <a:gd name="connsiteY1906" fmla="*/ 1092841 h 6858000"/>
              <a:gd name="connsiteX1907" fmla="*/ 700789 w 7251911"/>
              <a:gd name="connsiteY1907" fmla="*/ 1091226 h 6858000"/>
              <a:gd name="connsiteX1908" fmla="*/ 701531 w 7251911"/>
              <a:gd name="connsiteY1908" fmla="*/ 1082970 h 6858000"/>
              <a:gd name="connsiteX1909" fmla="*/ 688859 w 7251911"/>
              <a:gd name="connsiteY1909" fmla="*/ 1075851 h 6858000"/>
              <a:gd name="connsiteX1910" fmla="*/ 673840 w 7251911"/>
              <a:gd name="connsiteY1910" fmla="*/ 1075851 h 6858000"/>
              <a:gd name="connsiteX1911" fmla="*/ 673840 w 7251911"/>
              <a:gd name="connsiteY1911" fmla="*/ 1068259 h 6858000"/>
              <a:gd name="connsiteX1912" fmla="*/ 673840 w 7251911"/>
              <a:gd name="connsiteY1912" fmla="*/ 1064462 h 6858000"/>
              <a:gd name="connsiteX1913" fmla="*/ 745179 w 7251911"/>
              <a:gd name="connsiteY1913" fmla="*/ 1049276 h 6858000"/>
              <a:gd name="connsiteX1914" fmla="*/ 790236 w 7251911"/>
              <a:gd name="connsiteY1914" fmla="*/ 1030294 h 6858000"/>
              <a:gd name="connsiteX1915" fmla="*/ 797746 w 7251911"/>
              <a:gd name="connsiteY1915" fmla="*/ 1022701 h 6858000"/>
              <a:gd name="connsiteX1916" fmla="*/ 786481 w 7251911"/>
              <a:gd name="connsiteY1916" fmla="*/ 1015108 h 6858000"/>
              <a:gd name="connsiteX1917" fmla="*/ 752689 w 7251911"/>
              <a:gd name="connsiteY1917" fmla="*/ 1015108 h 6858000"/>
              <a:gd name="connsiteX1918" fmla="*/ 745179 w 7251911"/>
              <a:gd name="connsiteY1918" fmla="*/ 1011312 h 6858000"/>
              <a:gd name="connsiteX1919" fmla="*/ 748934 w 7251911"/>
              <a:gd name="connsiteY1919" fmla="*/ 1003718 h 6858000"/>
              <a:gd name="connsiteX1920" fmla="*/ 771462 w 7251911"/>
              <a:gd name="connsiteY1920" fmla="*/ 996126 h 6858000"/>
              <a:gd name="connsiteX1921" fmla="*/ 805255 w 7251911"/>
              <a:gd name="connsiteY1921" fmla="*/ 996126 h 6858000"/>
              <a:gd name="connsiteX1922" fmla="*/ 809010 w 7251911"/>
              <a:gd name="connsiteY1922" fmla="*/ 980940 h 6858000"/>
              <a:gd name="connsiteX1923" fmla="*/ 809010 w 7251911"/>
              <a:gd name="connsiteY1923" fmla="*/ 973347 h 6858000"/>
              <a:gd name="connsiteX1924" fmla="*/ 752689 w 7251911"/>
              <a:gd name="connsiteY1924" fmla="*/ 950568 h 6858000"/>
              <a:gd name="connsiteX1925" fmla="*/ 621274 w 7251911"/>
              <a:gd name="connsiteY1925" fmla="*/ 958161 h 6858000"/>
              <a:gd name="connsiteX1926" fmla="*/ 602500 w 7251911"/>
              <a:gd name="connsiteY1926" fmla="*/ 950568 h 6858000"/>
              <a:gd name="connsiteX1927" fmla="*/ 621274 w 7251911"/>
              <a:gd name="connsiteY1927" fmla="*/ 942975 h 6858000"/>
              <a:gd name="connsiteX1928" fmla="*/ 666330 w 7251911"/>
              <a:gd name="connsiteY1928" fmla="*/ 935382 h 6858000"/>
              <a:gd name="connsiteX1929" fmla="*/ 715142 w 7251911"/>
              <a:gd name="connsiteY1929" fmla="*/ 935382 h 6858000"/>
              <a:gd name="connsiteX1930" fmla="*/ 790236 w 7251911"/>
              <a:gd name="connsiteY1930" fmla="*/ 931586 h 6858000"/>
              <a:gd name="connsiteX1931" fmla="*/ 917897 w 7251911"/>
              <a:gd name="connsiteY1931" fmla="*/ 882232 h 6858000"/>
              <a:gd name="connsiteX1932" fmla="*/ 940425 w 7251911"/>
              <a:gd name="connsiteY1932" fmla="*/ 872266 h 6858000"/>
              <a:gd name="connsiteX1933" fmla="*/ 942362 w 7251911"/>
              <a:gd name="connsiteY1933" fmla="*/ 872144 h 6858000"/>
              <a:gd name="connsiteX1934" fmla="*/ 872562 w 7251911"/>
              <a:gd name="connsiteY1934" fmla="*/ 863450 h 6858000"/>
              <a:gd name="connsiteX1935" fmla="*/ 855083 w 7251911"/>
              <a:gd name="connsiteY1935" fmla="*/ 859453 h 6858000"/>
              <a:gd name="connsiteX1936" fmla="*/ 814672 w 7251911"/>
              <a:gd name="connsiteY1936" fmla="*/ 859453 h 6858000"/>
              <a:gd name="connsiteX1937" fmla="*/ 814037 w 7251911"/>
              <a:gd name="connsiteY1937" fmla="*/ 859953 h 6858000"/>
              <a:gd name="connsiteX1938" fmla="*/ 812668 w 7251911"/>
              <a:gd name="connsiteY1938" fmla="*/ 859453 h 6858000"/>
              <a:gd name="connsiteX1939" fmla="*/ 767708 w 7251911"/>
              <a:gd name="connsiteY1939" fmla="*/ 859453 h 6858000"/>
              <a:gd name="connsiteX1940" fmla="*/ 711387 w 7251911"/>
              <a:gd name="connsiteY1940" fmla="*/ 821488 h 6858000"/>
              <a:gd name="connsiteX1941" fmla="*/ 711387 w 7251911"/>
              <a:gd name="connsiteY1941" fmla="*/ 813895 h 6858000"/>
              <a:gd name="connsiteX1942" fmla="*/ 726406 w 7251911"/>
              <a:gd name="connsiteY1942" fmla="*/ 783524 h 6858000"/>
              <a:gd name="connsiteX1943" fmla="*/ 748934 w 7251911"/>
              <a:gd name="connsiteY1943" fmla="*/ 760745 h 6858000"/>
              <a:gd name="connsiteX1944" fmla="*/ 775687 w 7251911"/>
              <a:gd name="connsiteY1944" fmla="*/ 745084 h 6858000"/>
              <a:gd name="connsiteX1945" fmla="*/ 775778 w 7251911"/>
              <a:gd name="connsiteY1945" fmla="*/ 744694 h 6858000"/>
              <a:gd name="connsiteX1946" fmla="*/ 752144 w 7251911"/>
              <a:gd name="connsiteY1946" fmla="*/ 739087 h 6858000"/>
              <a:gd name="connsiteX1947" fmla="*/ 700276 w 7251911"/>
              <a:gd name="connsiteY1947" fmla="*/ 738316 h 6858000"/>
              <a:gd name="connsiteX1948" fmla="*/ 687381 w 7251911"/>
              <a:gd name="connsiteY1948" fmla="*/ 745560 h 6858000"/>
              <a:gd name="connsiteX1949" fmla="*/ 675108 w 7251911"/>
              <a:gd name="connsiteY1949" fmla="*/ 747824 h 6858000"/>
              <a:gd name="connsiteX1950" fmla="*/ 631654 w 7251911"/>
              <a:gd name="connsiteY1950" fmla="*/ 743676 h 6858000"/>
              <a:gd name="connsiteX1951" fmla="*/ 578622 w 7251911"/>
              <a:gd name="connsiteY1951" fmla="*/ 752242 h 6858000"/>
              <a:gd name="connsiteX1952" fmla="*/ 565883 w 7251911"/>
              <a:gd name="connsiteY1952" fmla="*/ 758242 h 6858000"/>
              <a:gd name="connsiteX1953" fmla="*/ 552524 w 7251911"/>
              <a:gd name="connsiteY1953" fmla="*/ 769221 h 6858000"/>
              <a:gd name="connsiteX1954" fmla="*/ 523778 w 7251911"/>
              <a:gd name="connsiteY1954" fmla="*/ 759319 h 6858000"/>
              <a:gd name="connsiteX1955" fmla="*/ 508904 w 7251911"/>
              <a:gd name="connsiteY1955" fmla="*/ 718272 h 6858000"/>
              <a:gd name="connsiteX1956" fmla="*/ 538318 w 7251911"/>
              <a:gd name="connsiteY1956" fmla="*/ 706764 h 6858000"/>
              <a:gd name="connsiteX1957" fmla="*/ 562604 w 7251911"/>
              <a:gd name="connsiteY1957" fmla="*/ 688295 h 6858000"/>
              <a:gd name="connsiteX1958" fmla="*/ 575712 w 7251911"/>
              <a:gd name="connsiteY1958" fmla="*/ 711421 h 6858000"/>
              <a:gd name="connsiteX1959" fmla="*/ 600057 w 7251911"/>
              <a:gd name="connsiteY1959" fmla="*/ 724568 h 6858000"/>
              <a:gd name="connsiteX1960" fmla="*/ 627659 w 7251911"/>
              <a:gd name="connsiteY1960" fmla="*/ 711570 h 6858000"/>
              <a:gd name="connsiteX1961" fmla="*/ 637547 w 7251911"/>
              <a:gd name="connsiteY1961" fmla="*/ 696365 h 6858000"/>
              <a:gd name="connsiteX1962" fmla="*/ 680380 w 7251911"/>
              <a:gd name="connsiteY1962" fmla="*/ 705494 h 6858000"/>
              <a:gd name="connsiteX1963" fmla="*/ 736823 w 7251911"/>
              <a:gd name="connsiteY1963" fmla="*/ 669537 h 6858000"/>
              <a:gd name="connsiteX1964" fmla="*/ 798348 w 7251911"/>
              <a:gd name="connsiteY1964" fmla="*/ 656971 h 6858000"/>
              <a:gd name="connsiteX1965" fmla="*/ 818551 w 7251911"/>
              <a:gd name="connsiteY1965" fmla="*/ 656779 h 6858000"/>
              <a:gd name="connsiteX1966" fmla="*/ 824029 w 7251911"/>
              <a:gd name="connsiteY1966" fmla="*/ 650647 h 6858000"/>
              <a:gd name="connsiteX1967" fmla="*/ 839047 w 7251911"/>
              <a:gd name="connsiteY1967" fmla="*/ 646851 h 6858000"/>
              <a:gd name="connsiteX1968" fmla="*/ 880349 w 7251911"/>
              <a:gd name="connsiteY1968" fmla="*/ 639258 h 6858000"/>
              <a:gd name="connsiteX1969" fmla="*/ 895368 w 7251911"/>
              <a:gd name="connsiteY1969" fmla="*/ 635461 h 6858000"/>
              <a:gd name="connsiteX1970" fmla="*/ 925406 w 7251911"/>
              <a:gd name="connsiteY1970" fmla="*/ 635461 h 6858000"/>
              <a:gd name="connsiteX1971" fmla="*/ 977972 w 7251911"/>
              <a:gd name="connsiteY1971" fmla="*/ 646851 h 6858000"/>
              <a:gd name="connsiteX1972" fmla="*/ 1015520 w 7251911"/>
              <a:gd name="connsiteY1972" fmla="*/ 643054 h 6858000"/>
              <a:gd name="connsiteX1973" fmla="*/ 1040138 w 7251911"/>
              <a:gd name="connsiteY1973" fmla="*/ 631707 h 6858000"/>
              <a:gd name="connsiteX1974" fmla="*/ 1039376 w 7251911"/>
              <a:gd name="connsiteY1974" fmla="*/ 631361 h 6858000"/>
              <a:gd name="connsiteX1975" fmla="*/ 1016117 w 7251911"/>
              <a:gd name="connsiteY1975" fmla="*/ 609499 h 6858000"/>
              <a:gd name="connsiteX1976" fmla="*/ 1006896 w 7251911"/>
              <a:gd name="connsiteY1976" fmla="*/ 603294 h 6858000"/>
              <a:gd name="connsiteX1977" fmla="*/ 992499 w 7251911"/>
              <a:gd name="connsiteY1977" fmla="*/ 606558 h 6858000"/>
              <a:gd name="connsiteX1978" fmla="*/ 980488 w 7251911"/>
              <a:gd name="connsiteY1978" fmla="*/ 622762 h 6858000"/>
              <a:gd name="connsiteX1979" fmla="*/ 954330 w 7251911"/>
              <a:gd name="connsiteY1979" fmla="*/ 608125 h 6858000"/>
              <a:gd name="connsiteX1980" fmla="*/ 939826 w 7251911"/>
              <a:gd name="connsiteY1980" fmla="*/ 596204 h 6858000"/>
              <a:gd name="connsiteX1981" fmla="*/ 906523 w 7251911"/>
              <a:gd name="connsiteY1981" fmla="*/ 590792 h 6858000"/>
              <a:gd name="connsiteX1982" fmla="*/ 842768 w 7251911"/>
              <a:gd name="connsiteY1982" fmla="*/ 589172 h 6858000"/>
              <a:gd name="connsiteX1983" fmla="*/ 795068 w 7251911"/>
              <a:gd name="connsiteY1983" fmla="*/ 587024 h 6858000"/>
              <a:gd name="connsiteX1984" fmla="*/ 774504 w 7251911"/>
              <a:gd name="connsiteY1984" fmla="*/ 575612 h 6858000"/>
              <a:gd name="connsiteX1985" fmla="*/ 768493 w 7251911"/>
              <a:gd name="connsiteY1985" fmla="*/ 559692 h 6858000"/>
              <a:gd name="connsiteX1986" fmla="*/ 733329 w 7251911"/>
              <a:gd name="connsiteY1986" fmla="*/ 569219 h 6858000"/>
              <a:gd name="connsiteX1987" fmla="*/ 726602 w 7251911"/>
              <a:gd name="connsiteY1987" fmla="*/ 591139 h 6858000"/>
              <a:gd name="connsiteX1988" fmla="*/ 662167 w 7251911"/>
              <a:gd name="connsiteY1988" fmla="*/ 562884 h 6858000"/>
              <a:gd name="connsiteX1989" fmla="*/ 612809 w 7251911"/>
              <a:gd name="connsiteY1989" fmla="*/ 558001 h 6858000"/>
              <a:gd name="connsiteX1990" fmla="*/ 525545 w 7251911"/>
              <a:gd name="connsiteY1990" fmla="*/ 568625 h 6858000"/>
              <a:gd name="connsiteX1991" fmla="*/ 498301 w 7251911"/>
              <a:gd name="connsiteY1991" fmla="*/ 562703 h 6858000"/>
              <a:gd name="connsiteX1992" fmla="*/ 404607 w 7251911"/>
              <a:gd name="connsiteY1992" fmla="*/ 544712 h 6858000"/>
              <a:gd name="connsiteX1993" fmla="*/ 370064 w 7251911"/>
              <a:gd name="connsiteY1993" fmla="*/ 549259 h 6858000"/>
              <a:gd name="connsiteX1994" fmla="*/ 311283 w 7251911"/>
              <a:gd name="connsiteY1994" fmla="*/ 555845 h 6858000"/>
              <a:gd name="connsiteX1995" fmla="*/ 292222 w 7251911"/>
              <a:gd name="connsiteY1995" fmla="*/ 548414 h 6858000"/>
              <a:gd name="connsiteX1996" fmla="*/ 289681 w 7251911"/>
              <a:gd name="connsiteY1996" fmla="*/ 536719 h 6858000"/>
              <a:gd name="connsiteX1997" fmla="*/ 286676 w 7251911"/>
              <a:gd name="connsiteY1997" fmla="*/ 528758 h 6858000"/>
              <a:gd name="connsiteX1998" fmla="*/ 242912 w 7251911"/>
              <a:gd name="connsiteY1998" fmla="*/ 527100 h 6858000"/>
              <a:gd name="connsiteX1999" fmla="*/ 231366 w 7251911"/>
              <a:gd name="connsiteY1999" fmla="*/ 539570 h 6858000"/>
              <a:gd name="connsiteX2000" fmla="*/ 187089 w 7251911"/>
              <a:gd name="connsiteY2000" fmla="*/ 558077 h 6858000"/>
              <a:gd name="connsiteX2001" fmla="*/ 180147 w 7251911"/>
              <a:gd name="connsiteY2001" fmla="*/ 549626 h 6858000"/>
              <a:gd name="connsiteX2002" fmla="*/ 166573 w 7251911"/>
              <a:gd name="connsiteY2002" fmla="*/ 530235 h 6858000"/>
              <a:gd name="connsiteX2003" fmla="*/ 127056 w 7251911"/>
              <a:gd name="connsiteY2003" fmla="*/ 526577 h 6858000"/>
              <a:gd name="connsiteX2004" fmla="*/ 85105 w 7251911"/>
              <a:gd name="connsiteY2004" fmla="*/ 526410 h 6858000"/>
              <a:gd name="connsiteX2005" fmla="*/ 68478 w 7251911"/>
              <a:gd name="connsiteY2005" fmla="*/ 515488 h 6858000"/>
              <a:gd name="connsiteX2006" fmla="*/ 49727 w 7251911"/>
              <a:gd name="connsiteY2006" fmla="*/ 505567 h 6858000"/>
              <a:gd name="connsiteX2007" fmla="*/ 35640 w 7251911"/>
              <a:gd name="connsiteY2007" fmla="*/ 506341 h 6858000"/>
              <a:gd name="connsiteX2008" fmla="*/ 16114 w 7251911"/>
              <a:gd name="connsiteY2008" fmla="*/ 502644 h 6858000"/>
              <a:gd name="connsiteX2009" fmla="*/ 23259 w 7251911"/>
              <a:gd name="connsiteY2009" fmla="*/ 493420 h 6858000"/>
              <a:gd name="connsiteX2010" fmla="*/ 0 w 7251911"/>
              <a:gd name="connsiteY2010" fmla="*/ 471558 h 6858000"/>
              <a:gd name="connsiteX2011" fmla="*/ 8684 w 7251911"/>
              <a:gd name="connsiteY2011" fmla="*/ 401837 h 6858000"/>
              <a:gd name="connsiteX2012" fmla="*/ 38468 w 7251911"/>
              <a:gd name="connsiteY2012" fmla="*/ 419454 h 6858000"/>
              <a:gd name="connsiteX2013" fmla="*/ 112898 w 7251911"/>
              <a:gd name="connsiteY2013" fmla="*/ 447690 h 6858000"/>
              <a:gd name="connsiteX2014" fmla="*/ 163031 w 7251911"/>
              <a:gd name="connsiteY2014" fmla="*/ 446348 h 6858000"/>
              <a:gd name="connsiteX2015" fmla="*/ 183177 w 7251911"/>
              <a:gd name="connsiteY2015" fmla="*/ 445065 h 6858000"/>
              <a:gd name="connsiteX2016" fmla="*/ 174578 w 7251911"/>
              <a:gd name="connsiteY2016" fmla="*/ 433879 h 6858000"/>
              <a:gd name="connsiteX2017" fmla="*/ 163544 w 7251911"/>
              <a:gd name="connsiteY2017" fmla="*/ 426183 h 6858000"/>
              <a:gd name="connsiteX2018" fmla="*/ 151318 w 7251911"/>
              <a:gd name="connsiteY2018" fmla="*/ 412017 h 6858000"/>
              <a:gd name="connsiteX2019" fmla="*/ 175711 w 7251911"/>
              <a:gd name="connsiteY2019" fmla="*/ 408734 h 6858000"/>
              <a:gd name="connsiteX2020" fmla="*/ 217041 w 7251911"/>
              <a:gd name="connsiteY2020" fmla="*/ 413881 h 6858000"/>
              <a:gd name="connsiteX2021" fmla="*/ 296123 w 7251911"/>
              <a:gd name="connsiteY2021" fmla="*/ 404767 h 6858000"/>
              <a:gd name="connsiteX2022" fmla="*/ 307932 w 7251911"/>
              <a:gd name="connsiteY2022" fmla="*/ 406237 h 6858000"/>
              <a:gd name="connsiteX2023" fmla="*/ 321399 w 7251911"/>
              <a:gd name="connsiteY2023" fmla="*/ 410443 h 6858000"/>
              <a:gd name="connsiteX2024" fmla="*/ 333362 w 7251911"/>
              <a:gd name="connsiteY2024" fmla="*/ 410669 h 6858000"/>
              <a:gd name="connsiteX2025" fmla="*/ 328233 w 7251911"/>
              <a:gd name="connsiteY2025" fmla="*/ 403709 h 6858000"/>
              <a:gd name="connsiteX2026" fmla="*/ 314194 w 7251911"/>
              <a:gd name="connsiteY2026" fmla="*/ 388053 h 6858000"/>
              <a:gd name="connsiteX2027" fmla="*/ 315745 w 7251911"/>
              <a:gd name="connsiteY2027" fmla="*/ 375602 h 6858000"/>
              <a:gd name="connsiteX2028" fmla="*/ 335426 w 7251911"/>
              <a:gd name="connsiteY2028" fmla="*/ 378054 h 6858000"/>
              <a:gd name="connsiteX2029" fmla="*/ 348428 w 7251911"/>
              <a:gd name="connsiteY2029" fmla="*/ 385995 h 6858000"/>
              <a:gd name="connsiteX2030" fmla="*/ 391106 w 7251911"/>
              <a:gd name="connsiteY2030" fmla="*/ 396368 h 6858000"/>
              <a:gd name="connsiteX2031" fmla="*/ 448181 w 7251911"/>
              <a:gd name="connsiteY2031" fmla="*/ 403477 h 6858000"/>
              <a:gd name="connsiteX2032" fmla="*/ 473922 w 7251911"/>
              <a:gd name="connsiteY2032" fmla="*/ 405419 h 6858000"/>
              <a:gd name="connsiteX2033" fmla="*/ 468065 w 7251911"/>
              <a:gd name="connsiteY2033" fmla="*/ 388253 h 6858000"/>
              <a:gd name="connsiteX2034" fmla="*/ 459155 w 7251911"/>
              <a:gd name="connsiteY2034" fmla="*/ 379557 h 6858000"/>
              <a:gd name="connsiteX2035" fmla="*/ 466300 w 7251911"/>
              <a:gd name="connsiteY2035" fmla="*/ 370332 h 6858000"/>
              <a:gd name="connsiteX2036" fmla="*/ 577743 w 7251911"/>
              <a:gd name="connsiteY2036" fmla="*/ 326054 h 6858000"/>
              <a:gd name="connsiteX2037" fmla="*/ 580952 w 7251911"/>
              <a:gd name="connsiteY2037" fmla="*/ 316339 h 6858000"/>
              <a:gd name="connsiteX2038" fmla="*/ 605965 w 7251911"/>
              <a:gd name="connsiteY2038" fmla="*/ 308076 h 6858000"/>
              <a:gd name="connsiteX2039" fmla="*/ 734405 w 7251911"/>
              <a:gd name="connsiteY2039" fmla="*/ 303844 h 6858000"/>
              <a:gd name="connsiteX2040" fmla="*/ 821360 w 7251911"/>
              <a:gd name="connsiteY2040" fmla="*/ 295710 h 6858000"/>
              <a:gd name="connsiteX2041" fmla="*/ 856523 w 7251911"/>
              <a:gd name="connsiteY2041" fmla="*/ 286182 h 6858000"/>
              <a:gd name="connsiteX2042" fmla="*/ 885007 w 7251911"/>
              <a:gd name="connsiteY2042" fmla="*/ 282144 h 6858000"/>
              <a:gd name="connsiteX2043" fmla="*/ 988589 w 7251911"/>
              <a:gd name="connsiteY2043" fmla="*/ 284931 h 6858000"/>
              <a:gd name="connsiteX2044" fmla="*/ 1107034 w 7251911"/>
              <a:gd name="connsiteY2044" fmla="*/ 280719 h 6858000"/>
              <a:gd name="connsiteX2045" fmla="*/ 1138106 w 7251911"/>
              <a:gd name="connsiteY2045" fmla="*/ 271946 h 6858000"/>
              <a:gd name="connsiteX2046" fmla="*/ 1147858 w 7251911"/>
              <a:gd name="connsiteY2046" fmla="*/ 267925 h 6858000"/>
              <a:gd name="connsiteX2047" fmla="*/ 1135858 w 7251911"/>
              <a:gd name="connsiteY2047" fmla="*/ 269896 h 6858000"/>
              <a:gd name="connsiteX2048" fmla="*/ 1072008 w 7251911"/>
              <a:gd name="connsiteY2048" fmla="*/ 266194 h 6858000"/>
              <a:gd name="connsiteX2049" fmla="*/ 1045717 w 7251911"/>
              <a:gd name="connsiteY2049" fmla="*/ 266194 h 6858000"/>
              <a:gd name="connsiteX2050" fmla="*/ 1008159 w 7251911"/>
              <a:gd name="connsiteY2050" fmla="*/ 267428 h 6858000"/>
              <a:gd name="connsiteX2051" fmla="*/ 970600 w 7251911"/>
              <a:gd name="connsiteY2051" fmla="*/ 266194 h 6858000"/>
              <a:gd name="connsiteX2052" fmla="*/ 951821 w 7251911"/>
              <a:gd name="connsiteY2052" fmla="*/ 267428 h 6858000"/>
              <a:gd name="connsiteX2053" fmla="*/ 809098 w 7251911"/>
              <a:gd name="connsiteY2053" fmla="*/ 267428 h 6858000"/>
              <a:gd name="connsiteX2054" fmla="*/ 718958 w 7251911"/>
              <a:gd name="connsiteY2054" fmla="*/ 266194 h 6858000"/>
              <a:gd name="connsiteX2055" fmla="*/ 700178 w 7251911"/>
              <a:gd name="connsiteY2055" fmla="*/ 262492 h 6858000"/>
              <a:gd name="connsiteX2056" fmla="*/ 733981 w 7251911"/>
              <a:gd name="connsiteY2056" fmla="*/ 260024 h 6858000"/>
              <a:gd name="connsiteX2057" fmla="*/ 779051 w 7251911"/>
              <a:gd name="connsiteY2057" fmla="*/ 260024 h 6858000"/>
              <a:gd name="connsiteX2058" fmla="*/ 797831 w 7251911"/>
              <a:gd name="connsiteY2058" fmla="*/ 255088 h 6858000"/>
              <a:gd name="connsiteX2059" fmla="*/ 809098 w 7251911"/>
              <a:gd name="connsiteY2059" fmla="*/ 252620 h 6858000"/>
              <a:gd name="connsiteX2060" fmla="*/ 876704 w 7251911"/>
              <a:gd name="connsiteY2060" fmla="*/ 252620 h 6858000"/>
              <a:gd name="connsiteX2061" fmla="*/ 887971 w 7251911"/>
              <a:gd name="connsiteY2061" fmla="*/ 252620 h 6858000"/>
              <a:gd name="connsiteX2062" fmla="*/ 891727 w 7251911"/>
              <a:gd name="connsiteY2062" fmla="*/ 250152 h 6858000"/>
              <a:gd name="connsiteX2063" fmla="*/ 891727 w 7251911"/>
              <a:gd name="connsiteY2063" fmla="*/ 248918 h 6858000"/>
              <a:gd name="connsiteX2064" fmla="*/ 887971 w 7251911"/>
              <a:gd name="connsiteY2064" fmla="*/ 248918 h 6858000"/>
              <a:gd name="connsiteX2065" fmla="*/ 809098 w 7251911"/>
              <a:gd name="connsiteY2065" fmla="*/ 246450 h 6858000"/>
              <a:gd name="connsiteX2066" fmla="*/ 756516 w 7251911"/>
              <a:gd name="connsiteY2066" fmla="*/ 243982 h 6858000"/>
              <a:gd name="connsiteX2067" fmla="*/ 749004 w 7251911"/>
              <a:gd name="connsiteY2067" fmla="*/ 242748 h 6858000"/>
              <a:gd name="connsiteX2068" fmla="*/ 685155 w 7251911"/>
              <a:gd name="connsiteY2068" fmla="*/ 245216 h 6858000"/>
              <a:gd name="connsiteX2069" fmla="*/ 655108 w 7251911"/>
              <a:gd name="connsiteY2069" fmla="*/ 246450 h 6858000"/>
              <a:gd name="connsiteX2070" fmla="*/ 636329 w 7251911"/>
              <a:gd name="connsiteY2070" fmla="*/ 242748 h 6858000"/>
              <a:gd name="connsiteX2071" fmla="*/ 643840 w 7251911"/>
              <a:gd name="connsiteY2071" fmla="*/ 235344 h 6858000"/>
              <a:gd name="connsiteX2072" fmla="*/ 677643 w 7251911"/>
              <a:gd name="connsiteY2072" fmla="*/ 231642 h 6858000"/>
              <a:gd name="connsiteX2073" fmla="*/ 711446 w 7251911"/>
              <a:gd name="connsiteY2073" fmla="*/ 231642 h 6858000"/>
              <a:gd name="connsiteX2074" fmla="*/ 726469 w 7251911"/>
              <a:gd name="connsiteY2074" fmla="*/ 230408 h 6858000"/>
              <a:gd name="connsiteX2075" fmla="*/ 688911 w 7251911"/>
              <a:gd name="connsiteY2075" fmla="*/ 229174 h 6858000"/>
              <a:gd name="connsiteX2076" fmla="*/ 696422 w 7251911"/>
              <a:gd name="connsiteY2076" fmla="*/ 220536 h 6858000"/>
              <a:gd name="connsiteX2077" fmla="*/ 718958 w 7251911"/>
              <a:gd name="connsiteY2077" fmla="*/ 218068 h 6858000"/>
              <a:gd name="connsiteX2078" fmla="*/ 722713 w 7251911"/>
              <a:gd name="connsiteY2078" fmla="*/ 214366 h 6858000"/>
              <a:gd name="connsiteX2079" fmla="*/ 715202 w 7251911"/>
              <a:gd name="connsiteY2079" fmla="*/ 213132 h 6858000"/>
              <a:gd name="connsiteX2080" fmla="*/ 662620 w 7251911"/>
              <a:gd name="connsiteY2080" fmla="*/ 214366 h 6858000"/>
              <a:gd name="connsiteX2081" fmla="*/ 628817 w 7251911"/>
              <a:gd name="connsiteY2081" fmla="*/ 214366 h 6858000"/>
              <a:gd name="connsiteX2082" fmla="*/ 595014 w 7251911"/>
              <a:gd name="connsiteY2082" fmla="*/ 210664 h 6858000"/>
              <a:gd name="connsiteX2083" fmla="*/ 572479 w 7251911"/>
              <a:gd name="connsiteY2083" fmla="*/ 204494 h 6858000"/>
              <a:gd name="connsiteX2084" fmla="*/ 553700 w 7251911"/>
              <a:gd name="connsiteY2084" fmla="*/ 200792 h 6858000"/>
              <a:gd name="connsiteX2085" fmla="*/ 534921 w 7251911"/>
              <a:gd name="connsiteY2085" fmla="*/ 200792 h 6858000"/>
              <a:gd name="connsiteX2086" fmla="*/ 527409 w 7251911"/>
              <a:gd name="connsiteY2086" fmla="*/ 194622 h 6858000"/>
              <a:gd name="connsiteX2087" fmla="*/ 546188 w 7251911"/>
              <a:gd name="connsiteY2087" fmla="*/ 189686 h 6858000"/>
              <a:gd name="connsiteX2088" fmla="*/ 591258 w 7251911"/>
              <a:gd name="connsiteY2088" fmla="*/ 189686 h 6858000"/>
              <a:gd name="connsiteX2089" fmla="*/ 640085 w 7251911"/>
              <a:gd name="connsiteY2089" fmla="*/ 189686 h 6858000"/>
              <a:gd name="connsiteX2090" fmla="*/ 681399 w 7251911"/>
              <a:gd name="connsiteY2090" fmla="*/ 187218 h 6858000"/>
              <a:gd name="connsiteX2091" fmla="*/ 696422 w 7251911"/>
              <a:gd name="connsiteY2091" fmla="*/ 177346 h 6858000"/>
              <a:gd name="connsiteX2092" fmla="*/ 715202 w 7251911"/>
              <a:gd name="connsiteY2092" fmla="*/ 171176 h 6858000"/>
              <a:gd name="connsiteX2093" fmla="*/ 756516 w 7251911"/>
              <a:gd name="connsiteY2093" fmla="*/ 172410 h 6858000"/>
              <a:gd name="connsiteX2094" fmla="*/ 775295 w 7251911"/>
              <a:gd name="connsiteY2094" fmla="*/ 169942 h 6858000"/>
              <a:gd name="connsiteX2095" fmla="*/ 790319 w 7251911"/>
              <a:gd name="connsiteY2095" fmla="*/ 167474 h 6858000"/>
              <a:gd name="connsiteX2096" fmla="*/ 835389 w 7251911"/>
              <a:gd name="connsiteY2096" fmla="*/ 167474 h 6858000"/>
              <a:gd name="connsiteX2097" fmla="*/ 880459 w 7251911"/>
              <a:gd name="connsiteY2097" fmla="*/ 165006 h 6858000"/>
              <a:gd name="connsiteX2098" fmla="*/ 940553 w 7251911"/>
              <a:gd name="connsiteY2098" fmla="*/ 162538 h 6858000"/>
              <a:gd name="connsiteX2099" fmla="*/ 948065 w 7251911"/>
              <a:gd name="connsiteY2099" fmla="*/ 162538 h 6858000"/>
              <a:gd name="connsiteX2100" fmla="*/ 955577 w 7251911"/>
              <a:gd name="connsiteY2100" fmla="*/ 158836 h 6858000"/>
              <a:gd name="connsiteX2101" fmla="*/ 970600 w 7251911"/>
              <a:gd name="connsiteY2101" fmla="*/ 161303 h 6858000"/>
              <a:gd name="connsiteX2102" fmla="*/ 996891 w 7251911"/>
              <a:gd name="connsiteY2102" fmla="*/ 158836 h 6858000"/>
              <a:gd name="connsiteX2103" fmla="*/ 1023182 w 7251911"/>
              <a:gd name="connsiteY2103" fmla="*/ 158836 h 6858000"/>
              <a:gd name="connsiteX2104" fmla="*/ 1041961 w 7251911"/>
              <a:gd name="connsiteY2104" fmla="*/ 157601 h 6858000"/>
              <a:gd name="connsiteX2105" fmla="*/ 1087032 w 7251911"/>
              <a:gd name="connsiteY2105" fmla="*/ 155133 h 6858000"/>
              <a:gd name="connsiteX2106" fmla="*/ 1109567 w 7251911"/>
              <a:gd name="connsiteY2106" fmla="*/ 153899 h 6858000"/>
              <a:gd name="connsiteX2107" fmla="*/ 1117079 w 7251911"/>
              <a:gd name="connsiteY2107" fmla="*/ 153899 h 6858000"/>
              <a:gd name="connsiteX2108" fmla="*/ 1195952 w 7251911"/>
              <a:gd name="connsiteY2108" fmla="*/ 152665 h 6858000"/>
              <a:gd name="connsiteX2109" fmla="*/ 1240638 w 7251911"/>
              <a:gd name="connsiteY2109" fmla="*/ 151931 h 6858000"/>
              <a:gd name="connsiteX2110" fmla="*/ 1241451 w 7251911"/>
              <a:gd name="connsiteY2110" fmla="*/ 148271 h 6858000"/>
              <a:gd name="connsiteX2111" fmla="*/ 1243312 w 7251911"/>
              <a:gd name="connsiteY2111" fmla="*/ 133331 h 6858000"/>
              <a:gd name="connsiteX2112" fmla="*/ 1221197 w 7251911"/>
              <a:gd name="connsiteY2112" fmla="*/ 134369 h 6858000"/>
              <a:gd name="connsiteX2113" fmla="*/ 1189553 w 7251911"/>
              <a:gd name="connsiteY2113" fmla="*/ 131692 h 6858000"/>
              <a:gd name="connsiteX2114" fmla="*/ 990833 w 7251911"/>
              <a:gd name="connsiteY2114" fmla="*/ 138549 h 6858000"/>
              <a:gd name="connsiteX2115" fmla="*/ 957065 w 7251911"/>
              <a:gd name="connsiteY2115" fmla="*/ 136871 h 6858000"/>
              <a:gd name="connsiteX2116" fmla="*/ 873212 w 7251911"/>
              <a:gd name="connsiteY2116" fmla="*/ 120105 h 6858000"/>
              <a:gd name="connsiteX2117" fmla="*/ 768544 w 7251911"/>
              <a:gd name="connsiteY2117" fmla="*/ 126033 h 6858000"/>
              <a:gd name="connsiteX2118" fmla="*/ 720272 w 7251911"/>
              <a:gd name="connsiteY2118" fmla="*/ 112435 h 6858000"/>
              <a:gd name="connsiteX2119" fmla="*/ 670604 w 7251911"/>
              <a:gd name="connsiteY2119" fmla="*/ 110041 h 6858000"/>
              <a:gd name="connsiteX2120" fmla="*/ 623632 w 7251911"/>
              <a:gd name="connsiteY2120" fmla="*/ 118098 h 6858000"/>
              <a:gd name="connsiteX2121" fmla="*/ 572568 w 7251911"/>
              <a:gd name="connsiteY2121" fmla="*/ 126910 h 6858000"/>
              <a:gd name="connsiteX2122" fmla="*/ 522793 w 7251911"/>
              <a:gd name="connsiteY2122" fmla="*/ 109331 h 6858000"/>
              <a:gd name="connsiteX2123" fmla="*/ 525119 w 7251911"/>
              <a:gd name="connsiteY2123" fmla="*/ 90656 h 6858000"/>
              <a:gd name="connsiteX2124" fmla="*/ 557849 w 7251911"/>
              <a:gd name="connsiteY2124" fmla="*/ 84618 h 6858000"/>
              <a:gd name="connsiteX2125" fmla="*/ 632530 w 7251911"/>
              <a:gd name="connsiteY2125" fmla="*/ 78748 h 6858000"/>
              <a:gd name="connsiteX2126" fmla="*/ 639210 w 7251911"/>
              <a:gd name="connsiteY2126" fmla="*/ 73258 h 6858000"/>
              <a:gd name="connsiteX2127" fmla="*/ 641429 w 7251911"/>
              <a:gd name="connsiteY2127" fmla="*/ 39398 h 6858000"/>
              <a:gd name="connsiteX2128" fmla="*/ 643707 w 7251911"/>
              <a:gd name="connsiteY2128" fmla="*/ 37153 h 6858000"/>
              <a:gd name="connsiteX2129" fmla="*/ 679395 w 7251911"/>
              <a:gd name="connsiteY2129" fmla="*/ 55506 h 6858000"/>
              <a:gd name="connsiteX2130" fmla="*/ 709692 w 7251911"/>
              <a:gd name="connsiteY2130" fmla="*/ 52958 h 6858000"/>
              <a:gd name="connsiteX2131" fmla="*/ 728646 w 7251911"/>
              <a:gd name="connsiteY2131" fmla="*/ 45204 h 6858000"/>
              <a:gd name="connsiteX2132" fmla="*/ 754851 w 7251911"/>
              <a:gd name="connsiteY2132" fmla="*/ 43411 h 6858000"/>
              <a:gd name="connsiteX2133" fmla="*/ 787844 w 7251911"/>
              <a:gd name="connsiteY2133" fmla="*/ 51313 h 6858000"/>
              <a:gd name="connsiteX2134" fmla="*/ 813430 w 7251911"/>
              <a:gd name="connsiteY2134" fmla="*/ 54500 h 6858000"/>
              <a:gd name="connsiteX2135" fmla="*/ 854915 w 7251911"/>
              <a:gd name="connsiteY2135" fmla="*/ 58403 h 6858000"/>
              <a:gd name="connsiteX2136" fmla="*/ 890234 w 7251911"/>
              <a:gd name="connsiteY2136" fmla="*/ 47630 h 6858000"/>
              <a:gd name="connsiteX2137" fmla="*/ 910273 w 7251911"/>
              <a:gd name="connsiteY2137" fmla="*/ 31161 h 6858000"/>
              <a:gd name="connsiteX2138" fmla="*/ 975996 w 7251911"/>
              <a:gd name="connsiteY2138" fmla="*/ 33025 h 6858000"/>
              <a:gd name="connsiteX2139" fmla="*/ 1156382 w 7251911"/>
              <a:gd name="connsiteY2139" fmla="*/ 28943 h 6858000"/>
              <a:gd name="connsiteX2140" fmla="*/ 1180822 w 7251911"/>
              <a:gd name="connsiteY2140" fmla="*/ 92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Lst>
            <a:rect l="l" t="t" r="r" b="b"/>
            <a:pathLst>
              <a:path w="7251911" h="6858000">
                <a:moveTo>
                  <a:pt x="1482284" y="6561382"/>
                </a:moveTo>
                <a:lnTo>
                  <a:pt x="1480161" y="6561566"/>
                </a:lnTo>
                <a:lnTo>
                  <a:pt x="1481119" y="6561697"/>
                </a:lnTo>
                <a:lnTo>
                  <a:pt x="1483349" y="6562029"/>
                </a:lnTo>
                <a:close/>
                <a:moveTo>
                  <a:pt x="1001679" y="6534807"/>
                </a:moveTo>
                <a:cubicBezTo>
                  <a:pt x="1001679" y="6534807"/>
                  <a:pt x="1001679" y="6538603"/>
                  <a:pt x="997924" y="6538603"/>
                </a:cubicBezTo>
                <a:cubicBezTo>
                  <a:pt x="1001679" y="6546196"/>
                  <a:pt x="1005434" y="6542400"/>
                  <a:pt x="1012943" y="6542400"/>
                </a:cubicBezTo>
                <a:cubicBezTo>
                  <a:pt x="1016698" y="6542400"/>
                  <a:pt x="1016698" y="6546196"/>
                  <a:pt x="1016698" y="6546196"/>
                </a:cubicBezTo>
                <a:cubicBezTo>
                  <a:pt x="1016698" y="6549993"/>
                  <a:pt x="1016698" y="6557586"/>
                  <a:pt x="1012943" y="6553789"/>
                </a:cubicBezTo>
                <a:cubicBezTo>
                  <a:pt x="1009189" y="6553789"/>
                  <a:pt x="1005434" y="6561382"/>
                  <a:pt x="1001679" y="6561382"/>
                </a:cubicBezTo>
                <a:cubicBezTo>
                  <a:pt x="979151" y="6557586"/>
                  <a:pt x="960377" y="6568975"/>
                  <a:pt x="937849" y="6568975"/>
                </a:cubicBezTo>
                <a:cubicBezTo>
                  <a:pt x="870264" y="6568975"/>
                  <a:pt x="798924" y="6568975"/>
                  <a:pt x="731339" y="6568975"/>
                </a:cubicBezTo>
                <a:cubicBezTo>
                  <a:pt x="720075" y="6568975"/>
                  <a:pt x="709750" y="6569924"/>
                  <a:pt x="700832" y="6573246"/>
                </a:cubicBezTo>
                <a:lnTo>
                  <a:pt x="681585" y="6589394"/>
                </a:lnTo>
                <a:lnTo>
                  <a:pt x="688160" y="6588503"/>
                </a:lnTo>
                <a:cubicBezTo>
                  <a:pt x="699424" y="6587526"/>
                  <a:pt x="710688" y="6586689"/>
                  <a:pt x="720075" y="6585014"/>
                </a:cubicBezTo>
                <a:cubicBezTo>
                  <a:pt x="721014" y="6584735"/>
                  <a:pt x="725707" y="6584945"/>
                  <a:pt x="732219" y="6585433"/>
                </a:cubicBezTo>
                <a:lnTo>
                  <a:pt x="733535" y="6585553"/>
                </a:lnTo>
                <a:lnTo>
                  <a:pt x="736971" y="6581788"/>
                </a:lnTo>
                <a:cubicBezTo>
                  <a:pt x="738848" y="6581314"/>
                  <a:pt x="740726" y="6582263"/>
                  <a:pt x="742603" y="6584161"/>
                </a:cubicBezTo>
                <a:lnTo>
                  <a:pt x="756429" y="6587656"/>
                </a:lnTo>
                <a:lnTo>
                  <a:pt x="765640" y="6588691"/>
                </a:lnTo>
                <a:lnTo>
                  <a:pt x="780150" y="6587957"/>
                </a:lnTo>
                <a:cubicBezTo>
                  <a:pt x="791415" y="6587957"/>
                  <a:pt x="801740" y="6587957"/>
                  <a:pt x="812066" y="6589381"/>
                </a:cubicBezTo>
                <a:lnTo>
                  <a:pt x="832664" y="6595813"/>
                </a:lnTo>
                <a:lnTo>
                  <a:pt x="855245" y="6592829"/>
                </a:lnTo>
                <a:cubicBezTo>
                  <a:pt x="855245" y="6591712"/>
                  <a:pt x="855245" y="6590596"/>
                  <a:pt x="859000" y="6590596"/>
                </a:cubicBezTo>
                <a:cubicBezTo>
                  <a:pt x="881528" y="6590596"/>
                  <a:pt x="896546" y="6586131"/>
                  <a:pt x="915320" y="6585014"/>
                </a:cubicBezTo>
                <a:cubicBezTo>
                  <a:pt x="926585" y="6583898"/>
                  <a:pt x="930339" y="6588363"/>
                  <a:pt x="941603" y="6586131"/>
                </a:cubicBezTo>
                <a:cubicBezTo>
                  <a:pt x="943481" y="6586131"/>
                  <a:pt x="951929" y="6587527"/>
                  <a:pt x="960377" y="6589201"/>
                </a:cubicBezTo>
                <a:lnTo>
                  <a:pt x="975004" y="6592897"/>
                </a:lnTo>
                <a:lnTo>
                  <a:pt x="979151" y="6591754"/>
                </a:lnTo>
                <a:cubicBezTo>
                  <a:pt x="990415" y="6587957"/>
                  <a:pt x="997924" y="6587957"/>
                  <a:pt x="1009189" y="6595550"/>
                </a:cubicBezTo>
                <a:lnTo>
                  <a:pt x="1011488" y="6596812"/>
                </a:lnTo>
                <a:lnTo>
                  <a:pt x="1039226" y="6596177"/>
                </a:lnTo>
                <a:cubicBezTo>
                  <a:pt x="1042981" y="6595061"/>
                  <a:pt x="1046736" y="6593945"/>
                  <a:pt x="1054245" y="6592829"/>
                </a:cubicBezTo>
                <a:cubicBezTo>
                  <a:pt x="1054245" y="6591712"/>
                  <a:pt x="1058000" y="6590596"/>
                  <a:pt x="1058000" y="6590596"/>
                </a:cubicBezTo>
                <a:cubicBezTo>
                  <a:pt x="1076774" y="6590596"/>
                  <a:pt x="1091792" y="6587247"/>
                  <a:pt x="1106812" y="6588363"/>
                </a:cubicBezTo>
                <a:lnTo>
                  <a:pt x="1132227" y="6591111"/>
                </a:lnTo>
                <a:lnTo>
                  <a:pt x="1155623" y="6587957"/>
                </a:lnTo>
                <a:cubicBezTo>
                  <a:pt x="1174396" y="6587957"/>
                  <a:pt x="1196925" y="6587957"/>
                  <a:pt x="1215698" y="6587957"/>
                </a:cubicBezTo>
                <a:lnTo>
                  <a:pt x="1240997" y="6590313"/>
                </a:lnTo>
                <a:lnTo>
                  <a:pt x="1244572" y="6589604"/>
                </a:lnTo>
                <a:cubicBezTo>
                  <a:pt x="1248326" y="6587372"/>
                  <a:pt x="1255836" y="6586255"/>
                  <a:pt x="1248326" y="6584023"/>
                </a:cubicBezTo>
                <a:cubicBezTo>
                  <a:pt x="1244572" y="6582907"/>
                  <a:pt x="1244572" y="6580674"/>
                  <a:pt x="1240817" y="6580674"/>
                </a:cubicBezTo>
                <a:cubicBezTo>
                  <a:pt x="1233308" y="6580674"/>
                  <a:pt x="1225798" y="6579558"/>
                  <a:pt x="1222044" y="6580674"/>
                </a:cubicBezTo>
                <a:cubicBezTo>
                  <a:pt x="1207024" y="6582907"/>
                  <a:pt x="1192006" y="6584023"/>
                  <a:pt x="1176987" y="6585139"/>
                </a:cubicBezTo>
                <a:cubicBezTo>
                  <a:pt x="1165723" y="6587372"/>
                  <a:pt x="1165723" y="6586255"/>
                  <a:pt x="1158213" y="6582907"/>
                </a:cubicBezTo>
                <a:cubicBezTo>
                  <a:pt x="1158213" y="6580674"/>
                  <a:pt x="1154459" y="6577325"/>
                  <a:pt x="1146949" y="6576209"/>
                </a:cubicBezTo>
                <a:cubicBezTo>
                  <a:pt x="1135685" y="6576209"/>
                  <a:pt x="1128176" y="6573976"/>
                  <a:pt x="1113156" y="6573976"/>
                </a:cubicBezTo>
                <a:cubicBezTo>
                  <a:pt x="1105647" y="6575092"/>
                  <a:pt x="1094383" y="6573976"/>
                  <a:pt x="1083119" y="6575092"/>
                </a:cubicBezTo>
                <a:cubicBezTo>
                  <a:pt x="1075609" y="6575092"/>
                  <a:pt x="1075609" y="6572860"/>
                  <a:pt x="1075609" y="6571744"/>
                </a:cubicBezTo>
                <a:cubicBezTo>
                  <a:pt x="1075609" y="6569511"/>
                  <a:pt x="1079364" y="6568395"/>
                  <a:pt x="1083119" y="6568395"/>
                </a:cubicBezTo>
                <a:cubicBezTo>
                  <a:pt x="1090628" y="6568395"/>
                  <a:pt x="1090628" y="6569511"/>
                  <a:pt x="1094383" y="6569511"/>
                </a:cubicBezTo>
                <a:cubicBezTo>
                  <a:pt x="1113156" y="6571744"/>
                  <a:pt x="1128176" y="6570627"/>
                  <a:pt x="1139439" y="6566162"/>
                </a:cubicBezTo>
                <a:cubicBezTo>
                  <a:pt x="1143194" y="6563929"/>
                  <a:pt x="1135685" y="6561697"/>
                  <a:pt x="1143194" y="6559464"/>
                </a:cubicBezTo>
                <a:cubicBezTo>
                  <a:pt x="1154459" y="6559464"/>
                  <a:pt x="1165723" y="6559464"/>
                  <a:pt x="1176987" y="6559464"/>
                </a:cubicBezTo>
                <a:cubicBezTo>
                  <a:pt x="1184496" y="6558348"/>
                  <a:pt x="1195761" y="6560581"/>
                  <a:pt x="1207024" y="6558348"/>
                </a:cubicBezTo>
                <a:cubicBezTo>
                  <a:pt x="1218289" y="6554999"/>
                  <a:pt x="1222044" y="6559464"/>
                  <a:pt x="1233308" y="6559464"/>
                </a:cubicBezTo>
                <a:cubicBezTo>
                  <a:pt x="1267100" y="6558348"/>
                  <a:pt x="1297138" y="6561697"/>
                  <a:pt x="1327176" y="6560581"/>
                </a:cubicBezTo>
                <a:cubicBezTo>
                  <a:pt x="1342195" y="6560581"/>
                  <a:pt x="1353459" y="6560581"/>
                  <a:pt x="1368478" y="6560581"/>
                </a:cubicBezTo>
                <a:cubicBezTo>
                  <a:pt x="1379742" y="6560581"/>
                  <a:pt x="1390068" y="6560581"/>
                  <a:pt x="1400393" y="6561279"/>
                </a:cubicBezTo>
                <a:lnTo>
                  <a:pt x="1411334" y="6562953"/>
                </a:lnTo>
                <a:lnTo>
                  <a:pt x="1422208" y="6561382"/>
                </a:lnTo>
                <a:lnTo>
                  <a:pt x="1427047" y="6565357"/>
                </a:lnTo>
                <a:lnTo>
                  <a:pt x="1432308" y="6566162"/>
                </a:lnTo>
                <a:cubicBezTo>
                  <a:pt x="1436063" y="6565046"/>
                  <a:pt x="1436063" y="6562813"/>
                  <a:pt x="1439817" y="6562813"/>
                </a:cubicBezTo>
                <a:lnTo>
                  <a:pt x="1447955" y="6560840"/>
                </a:lnTo>
                <a:lnTo>
                  <a:pt x="1437227" y="6559484"/>
                </a:lnTo>
                <a:cubicBezTo>
                  <a:pt x="1432534" y="6557586"/>
                  <a:pt x="1427840" y="6555687"/>
                  <a:pt x="1422208" y="6557586"/>
                </a:cubicBezTo>
                <a:cubicBezTo>
                  <a:pt x="1414699" y="6553789"/>
                  <a:pt x="1407189" y="6549993"/>
                  <a:pt x="1399680" y="6549993"/>
                </a:cubicBezTo>
                <a:cubicBezTo>
                  <a:pt x="1373397" y="6549993"/>
                  <a:pt x="1350868" y="6549993"/>
                  <a:pt x="1328340" y="6549993"/>
                </a:cubicBezTo>
                <a:cubicBezTo>
                  <a:pt x="1313321" y="6549993"/>
                  <a:pt x="1298302" y="6553789"/>
                  <a:pt x="1287038" y="6542400"/>
                </a:cubicBezTo>
                <a:cubicBezTo>
                  <a:pt x="1287038" y="6542400"/>
                  <a:pt x="1283283" y="6542400"/>
                  <a:pt x="1279529" y="6542400"/>
                </a:cubicBezTo>
                <a:cubicBezTo>
                  <a:pt x="1260755" y="6553789"/>
                  <a:pt x="1241981" y="6538603"/>
                  <a:pt x="1223208" y="6542400"/>
                </a:cubicBezTo>
                <a:cubicBezTo>
                  <a:pt x="1204434" y="6546196"/>
                  <a:pt x="1185661" y="6546196"/>
                  <a:pt x="1166887" y="6542400"/>
                </a:cubicBezTo>
                <a:cubicBezTo>
                  <a:pt x="1110566" y="6531010"/>
                  <a:pt x="1058000" y="6538603"/>
                  <a:pt x="1001679" y="6534807"/>
                </a:cubicBezTo>
                <a:close/>
                <a:moveTo>
                  <a:pt x="1065560" y="6510009"/>
                </a:moveTo>
                <a:lnTo>
                  <a:pt x="1059557" y="6510067"/>
                </a:lnTo>
                <a:lnTo>
                  <a:pt x="1052449" y="6510359"/>
                </a:lnTo>
                <a:lnTo>
                  <a:pt x="1054245" y="6510605"/>
                </a:lnTo>
                <a:close/>
                <a:moveTo>
                  <a:pt x="1123406" y="6507599"/>
                </a:moveTo>
                <a:lnTo>
                  <a:pt x="1105732" y="6508794"/>
                </a:lnTo>
                <a:lnTo>
                  <a:pt x="1148114" y="6512503"/>
                </a:lnTo>
                <a:lnTo>
                  <a:pt x="1169410" y="6510639"/>
                </a:lnTo>
                <a:lnTo>
                  <a:pt x="1130918" y="6508833"/>
                </a:lnTo>
                <a:cubicBezTo>
                  <a:pt x="1127162" y="6507599"/>
                  <a:pt x="1123406" y="6507599"/>
                  <a:pt x="1123406" y="6507599"/>
                </a:cubicBezTo>
                <a:close/>
                <a:moveTo>
                  <a:pt x="1305811" y="5758113"/>
                </a:moveTo>
                <a:lnTo>
                  <a:pt x="1309566" y="5760328"/>
                </a:lnTo>
                <a:cubicBezTo>
                  <a:pt x="1315199" y="5764125"/>
                  <a:pt x="1326463" y="5766023"/>
                  <a:pt x="1337258" y="5765548"/>
                </a:cubicBezTo>
                <a:lnTo>
                  <a:pt x="1356687" y="5758506"/>
                </a:lnTo>
                <a:close/>
                <a:moveTo>
                  <a:pt x="1146165" y="5750362"/>
                </a:moveTo>
                <a:cubicBezTo>
                  <a:pt x="1144287" y="5750362"/>
                  <a:pt x="1142409" y="5752289"/>
                  <a:pt x="1140062" y="5754216"/>
                </a:cubicBezTo>
                <a:lnTo>
                  <a:pt x="1136120" y="5755919"/>
                </a:lnTo>
                <a:lnTo>
                  <a:pt x="1148113" y="5760328"/>
                </a:lnTo>
                <a:cubicBezTo>
                  <a:pt x="1170642" y="5775514"/>
                  <a:pt x="1181906" y="5775514"/>
                  <a:pt x="1200679" y="5760328"/>
                </a:cubicBezTo>
                <a:lnTo>
                  <a:pt x="1204669" y="5758069"/>
                </a:lnTo>
                <a:lnTo>
                  <a:pt x="1168700" y="5758069"/>
                </a:lnTo>
                <a:cubicBezTo>
                  <a:pt x="1161188" y="5758069"/>
                  <a:pt x="1153677" y="5754216"/>
                  <a:pt x="1146165" y="5750362"/>
                </a:cubicBezTo>
                <a:close/>
                <a:moveTo>
                  <a:pt x="1054147" y="5745064"/>
                </a:moveTo>
                <a:cubicBezTo>
                  <a:pt x="1049452" y="5744582"/>
                  <a:pt x="1044757" y="5744582"/>
                  <a:pt x="1041001" y="5746509"/>
                </a:cubicBezTo>
                <a:cubicBezTo>
                  <a:pt x="1029733" y="5754216"/>
                  <a:pt x="1014710" y="5750362"/>
                  <a:pt x="1003442" y="5750362"/>
                </a:cubicBezTo>
                <a:cubicBezTo>
                  <a:pt x="992175" y="5750362"/>
                  <a:pt x="977152" y="5758069"/>
                  <a:pt x="965884" y="5746509"/>
                </a:cubicBezTo>
                <a:cubicBezTo>
                  <a:pt x="962128" y="5742656"/>
                  <a:pt x="959311" y="5743619"/>
                  <a:pt x="956494" y="5745546"/>
                </a:cubicBezTo>
                <a:lnTo>
                  <a:pt x="956228" y="5745682"/>
                </a:lnTo>
                <a:lnTo>
                  <a:pt x="960377" y="5747990"/>
                </a:lnTo>
                <a:cubicBezTo>
                  <a:pt x="968826" y="5753684"/>
                  <a:pt x="977274" y="5760328"/>
                  <a:pt x="979151" y="5764125"/>
                </a:cubicBezTo>
                <a:cubicBezTo>
                  <a:pt x="982905" y="5767921"/>
                  <a:pt x="986660" y="5771717"/>
                  <a:pt x="990415" y="5775514"/>
                </a:cubicBezTo>
                <a:cubicBezTo>
                  <a:pt x="1009189" y="5786903"/>
                  <a:pt x="1024207" y="5786903"/>
                  <a:pt x="1039226" y="5771717"/>
                </a:cubicBezTo>
                <a:cubicBezTo>
                  <a:pt x="1042981" y="5767921"/>
                  <a:pt x="1046736" y="5764125"/>
                  <a:pt x="1054245" y="5760328"/>
                </a:cubicBezTo>
                <a:cubicBezTo>
                  <a:pt x="1054245" y="5756532"/>
                  <a:pt x="1058000" y="5752735"/>
                  <a:pt x="1058000" y="5752735"/>
                </a:cubicBezTo>
                <a:lnTo>
                  <a:pt x="1078634" y="5748563"/>
                </a:lnTo>
                <a:lnTo>
                  <a:pt x="1067292" y="5746509"/>
                </a:lnTo>
                <a:cubicBezTo>
                  <a:pt x="1063536" y="5746509"/>
                  <a:pt x="1058842" y="5745546"/>
                  <a:pt x="1054147" y="5745064"/>
                </a:cubicBezTo>
                <a:close/>
                <a:moveTo>
                  <a:pt x="760395" y="5744251"/>
                </a:moveTo>
                <a:lnTo>
                  <a:pt x="777628" y="5750837"/>
                </a:lnTo>
                <a:cubicBezTo>
                  <a:pt x="783671" y="5753447"/>
                  <a:pt x="787660" y="5755583"/>
                  <a:pt x="787660" y="5756532"/>
                </a:cubicBezTo>
                <a:cubicBezTo>
                  <a:pt x="795169" y="5771717"/>
                  <a:pt x="810188" y="5775514"/>
                  <a:pt x="821452" y="5775514"/>
                </a:cubicBezTo>
                <a:cubicBezTo>
                  <a:pt x="832717" y="5779310"/>
                  <a:pt x="843981" y="5767921"/>
                  <a:pt x="855245" y="5760328"/>
                </a:cubicBezTo>
                <a:cubicBezTo>
                  <a:pt x="855245" y="5756532"/>
                  <a:pt x="855245" y="5752735"/>
                  <a:pt x="859000" y="5752735"/>
                </a:cubicBezTo>
                <a:lnTo>
                  <a:pt x="867697" y="5750362"/>
                </a:lnTo>
                <a:lnTo>
                  <a:pt x="804382" y="5750362"/>
                </a:lnTo>
                <a:close/>
                <a:moveTo>
                  <a:pt x="1061307" y="4874107"/>
                </a:moveTo>
                <a:cubicBezTo>
                  <a:pt x="1058490" y="4874724"/>
                  <a:pt x="1055673" y="4875649"/>
                  <a:pt x="1051917" y="4875649"/>
                </a:cubicBezTo>
                <a:lnTo>
                  <a:pt x="949546" y="4875649"/>
                </a:lnTo>
                <a:lnTo>
                  <a:pt x="952868" y="4877129"/>
                </a:lnTo>
                <a:cubicBezTo>
                  <a:pt x="956622" y="4877129"/>
                  <a:pt x="960377" y="4880926"/>
                  <a:pt x="960377" y="4884722"/>
                </a:cubicBezTo>
                <a:cubicBezTo>
                  <a:pt x="960377" y="4888519"/>
                  <a:pt x="956622" y="4888519"/>
                  <a:pt x="952868" y="4892315"/>
                </a:cubicBezTo>
                <a:cubicBezTo>
                  <a:pt x="937849" y="4892315"/>
                  <a:pt x="919075" y="4907501"/>
                  <a:pt x="900302" y="4896112"/>
                </a:cubicBezTo>
                <a:cubicBezTo>
                  <a:pt x="896547" y="4896112"/>
                  <a:pt x="889037" y="4896112"/>
                  <a:pt x="889037" y="4899908"/>
                </a:cubicBezTo>
                <a:cubicBezTo>
                  <a:pt x="889037" y="4911298"/>
                  <a:pt x="877773" y="4911298"/>
                  <a:pt x="870264" y="4911298"/>
                </a:cubicBezTo>
                <a:cubicBezTo>
                  <a:pt x="862754" y="4911298"/>
                  <a:pt x="859000" y="4918891"/>
                  <a:pt x="862754" y="4926484"/>
                </a:cubicBezTo>
                <a:cubicBezTo>
                  <a:pt x="862754" y="4930280"/>
                  <a:pt x="870264" y="4934076"/>
                  <a:pt x="874019" y="4941669"/>
                </a:cubicBezTo>
                <a:cubicBezTo>
                  <a:pt x="866509" y="4941669"/>
                  <a:pt x="862754" y="4945466"/>
                  <a:pt x="859000" y="4941669"/>
                </a:cubicBezTo>
                <a:cubicBezTo>
                  <a:pt x="851490" y="4934076"/>
                  <a:pt x="840226" y="4937873"/>
                  <a:pt x="832717" y="4937873"/>
                </a:cubicBezTo>
                <a:cubicBezTo>
                  <a:pt x="821452" y="4934076"/>
                  <a:pt x="813943" y="4945466"/>
                  <a:pt x="802679" y="4941669"/>
                </a:cubicBezTo>
                <a:cubicBezTo>
                  <a:pt x="787660" y="4937873"/>
                  <a:pt x="791415" y="4953059"/>
                  <a:pt x="783905" y="4960652"/>
                </a:cubicBezTo>
                <a:cubicBezTo>
                  <a:pt x="780150" y="4964448"/>
                  <a:pt x="772641" y="4964448"/>
                  <a:pt x="768886" y="4964448"/>
                </a:cubicBezTo>
                <a:cubicBezTo>
                  <a:pt x="750113" y="4964448"/>
                  <a:pt x="731339" y="4964448"/>
                  <a:pt x="708811" y="4964448"/>
                </a:cubicBezTo>
                <a:cubicBezTo>
                  <a:pt x="690037" y="4964448"/>
                  <a:pt x="667509" y="4964448"/>
                  <a:pt x="644980" y="4964448"/>
                </a:cubicBezTo>
                <a:cubicBezTo>
                  <a:pt x="644980" y="4964448"/>
                  <a:pt x="644980" y="4968245"/>
                  <a:pt x="644980" y="4968245"/>
                </a:cubicBezTo>
                <a:cubicBezTo>
                  <a:pt x="663754" y="4968245"/>
                  <a:pt x="686282" y="4968245"/>
                  <a:pt x="708811" y="4972041"/>
                </a:cubicBezTo>
                <a:cubicBezTo>
                  <a:pt x="701301" y="4975838"/>
                  <a:pt x="697546" y="4983431"/>
                  <a:pt x="693792" y="4983431"/>
                </a:cubicBezTo>
                <a:cubicBezTo>
                  <a:pt x="656245" y="4987227"/>
                  <a:pt x="618697" y="4998616"/>
                  <a:pt x="581150" y="4994820"/>
                </a:cubicBezTo>
                <a:cubicBezTo>
                  <a:pt x="573641" y="4994820"/>
                  <a:pt x="566131" y="4994820"/>
                  <a:pt x="558622" y="4994820"/>
                </a:cubicBezTo>
                <a:cubicBezTo>
                  <a:pt x="536093" y="4994820"/>
                  <a:pt x="521074" y="5002413"/>
                  <a:pt x="509810" y="5017599"/>
                </a:cubicBezTo>
                <a:cubicBezTo>
                  <a:pt x="498546" y="5017599"/>
                  <a:pt x="487282" y="5017599"/>
                  <a:pt x="476018" y="5017599"/>
                </a:cubicBezTo>
                <a:cubicBezTo>
                  <a:pt x="468508" y="5017599"/>
                  <a:pt x="468508" y="5021395"/>
                  <a:pt x="464754" y="5025192"/>
                </a:cubicBezTo>
                <a:cubicBezTo>
                  <a:pt x="460999" y="5028988"/>
                  <a:pt x="464754" y="5032785"/>
                  <a:pt x="468508" y="5036581"/>
                </a:cubicBezTo>
                <a:cubicBezTo>
                  <a:pt x="479772" y="5051767"/>
                  <a:pt x="479772" y="5051767"/>
                  <a:pt x="494791" y="5040378"/>
                </a:cubicBezTo>
                <a:cubicBezTo>
                  <a:pt x="498546" y="5036581"/>
                  <a:pt x="509810" y="5025192"/>
                  <a:pt x="509810" y="5021395"/>
                </a:cubicBezTo>
                <a:cubicBezTo>
                  <a:pt x="524829" y="5028988"/>
                  <a:pt x="536093" y="5017599"/>
                  <a:pt x="547358" y="5017599"/>
                </a:cubicBezTo>
                <a:cubicBezTo>
                  <a:pt x="562376" y="5025192"/>
                  <a:pt x="581150" y="5025192"/>
                  <a:pt x="592414" y="5017599"/>
                </a:cubicBezTo>
                <a:cubicBezTo>
                  <a:pt x="599924" y="5017599"/>
                  <a:pt x="603678" y="5013802"/>
                  <a:pt x="611188" y="5017599"/>
                </a:cubicBezTo>
                <a:cubicBezTo>
                  <a:pt x="618697" y="5017599"/>
                  <a:pt x="626207" y="5013802"/>
                  <a:pt x="637471" y="5021395"/>
                </a:cubicBezTo>
                <a:cubicBezTo>
                  <a:pt x="644980" y="5025192"/>
                  <a:pt x="656245" y="5013802"/>
                  <a:pt x="663754" y="5017599"/>
                </a:cubicBezTo>
                <a:cubicBezTo>
                  <a:pt x="667509" y="5025192"/>
                  <a:pt x="675018" y="5021395"/>
                  <a:pt x="678773" y="5021395"/>
                </a:cubicBezTo>
                <a:cubicBezTo>
                  <a:pt x="686282" y="5021395"/>
                  <a:pt x="682528" y="5013802"/>
                  <a:pt x="686282" y="5010006"/>
                </a:cubicBezTo>
                <a:cubicBezTo>
                  <a:pt x="690037" y="5010006"/>
                  <a:pt x="697546" y="5010006"/>
                  <a:pt x="705056" y="5010006"/>
                </a:cubicBezTo>
                <a:cubicBezTo>
                  <a:pt x="705056" y="5013802"/>
                  <a:pt x="708811" y="5017599"/>
                  <a:pt x="712565" y="5017599"/>
                </a:cubicBezTo>
                <a:cubicBezTo>
                  <a:pt x="720075" y="5013802"/>
                  <a:pt x="716320" y="5006209"/>
                  <a:pt x="716320" y="5002413"/>
                </a:cubicBezTo>
                <a:cubicBezTo>
                  <a:pt x="723830" y="5002413"/>
                  <a:pt x="731339" y="5002413"/>
                  <a:pt x="738848" y="5002413"/>
                </a:cubicBezTo>
                <a:cubicBezTo>
                  <a:pt x="735094" y="5010006"/>
                  <a:pt x="742603" y="5010006"/>
                  <a:pt x="746358" y="5010006"/>
                </a:cubicBezTo>
                <a:cubicBezTo>
                  <a:pt x="753867" y="5006209"/>
                  <a:pt x="750113" y="5002413"/>
                  <a:pt x="750113" y="4994820"/>
                </a:cubicBezTo>
                <a:cubicBezTo>
                  <a:pt x="768886" y="4994820"/>
                  <a:pt x="791415" y="5002413"/>
                  <a:pt x="810188" y="4991023"/>
                </a:cubicBezTo>
                <a:cubicBezTo>
                  <a:pt x="813943" y="4987227"/>
                  <a:pt x="817698" y="4987227"/>
                  <a:pt x="821452" y="4991023"/>
                </a:cubicBezTo>
                <a:cubicBezTo>
                  <a:pt x="825207" y="4998616"/>
                  <a:pt x="832717" y="4998616"/>
                  <a:pt x="836471" y="4994820"/>
                </a:cubicBezTo>
                <a:cubicBezTo>
                  <a:pt x="847735" y="4994820"/>
                  <a:pt x="862754" y="4998616"/>
                  <a:pt x="870264" y="5002413"/>
                </a:cubicBezTo>
                <a:cubicBezTo>
                  <a:pt x="881528" y="5010006"/>
                  <a:pt x="892792" y="5010006"/>
                  <a:pt x="904056" y="5002413"/>
                </a:cubicBezTo>
                <a:cubicBezTo>
                  <a:pt x="911566" y="4998616"/>
                  <a:pt x="922830" y="4994820"/>
                  <a:pt x="937849" y="4994820"/>
                </a:cubicBezTo>
                <a:cubicBezTo>
                  <a:pt x="945358" y="4998616"/>
                  <a:pt x="956622" y="4994820"/>
                  <a:pt x="964132" y="4994820"/>
                </a:cubicBezTo>
                <a:cubicBezTo>
                  <a:pt x="967887" y="5006209"/>
                  <a:pt x="975396" y="5002413"/>
                  <a:pt x="979151" y="5002413"/>
                </a:cubicBezTo>
                <a:cubicBezTo>
                  <a:pt x="986660" y="5002413"/>
                  <a:pt x="990415" y="5002413"/>
                  <a:pt x="997924" y="5002413"/>
                </a:cubicBezTo>
                <a:cubicBezTo>
                  <a:pt x="1009189" y="5013802"/>
                  <a:pt x="1020453" y="5013802"/>
                  <a:pt x="1031717" y="5002413"/>
                </a:cubicBezTo>
                <a:cubicBezTo>
                  <a:pt x="1031717" y="5002413"/>
                  <a:pt x="1035472" y="5002413"/>
                  <a:pt x="1035472" y="5002413"/>
                </a:cubicBezTo>
                <a:cubicBezTo>
                  <a:pt x="1065509" y="5002413"/>
                  <a:pt x="1065509" y="5002413"/>
                  <a:pt x="1076774" y="4979634"/>
                </a:cubicBezTo>
                <a:cubicBezTo>
                  <a:pt x="1076774" y="4975838"/>
                  <a:pt x="1076774" y="4972041"/>
                  <a:pt x="1076774" y="4972041"/>
                </a:cubicBezTo>
                <a:cubicBezTo>
                  <a:pt x="1084283" y="4960652"/>
                  <a:pt x="1080528" y="4949262"/>
                  <a:pt x="1065509" y="4949262"/>
                </a:cubicBezTo>
                <a:cubicBezTo>
                  <a:pt x="1058000" y="4949262"/>
                  <a:pt x="1046736" y="4949262"/>
                  <a:pt x="1035472" y="4949262"/>
                </a:cubicBezTo>
                <a:cubicBezTo>
                  <a:pt x="1027962" y="4949262"/>
                  <a:pt x="1024207" y="4949262"/>
                  <a:pt x="1024207" y="4941669"/>
                </a:cubicBezTo>
                <a:cubicBezTo>
                  <a:pt x="1024207" y="4934076"/>
                  <a:pt x="1027962" y="4937873"/>
                  <a:pt x="1035472" y="4937873"/>
                </a:cubicBezTo>
                <a:cubicBezTo>
                  <a:pt x="1039226" y="4937873"/>
                  <a:pt x="1046736" y="4934076"/>
                  <a:pt x="1050491" y="4941669"/>
                </a:cubicBezTo>
                <a:cubicBezTo>
                  <a:pt x="1058000" y="4945466"/>
                  <a:pt x="1065509" y="4945466"/>
                  <a:pt x="1069264" y="4941669"/>
                </a:cubicBezTo>
                <a:cubicBezTo>
                  <a:pt x="1080528" y="4937873"/>
                  <a:pt x="1091792" y="4937873"/>
                  <a:pt x="1099302" y="4937873"/>
                </a:cubicBezTo>
                <a:cubicBezTo>
                  <a:pt x="1106811" y="4937873"/>
                  <a:pt x="1114321" y="4934076"/>
                  <a:pt x="1118076" y="4930280"/>
                </a:cubicBezTo>
                <a:cubicBezTo>
                  <a:pt x="1127463" y="4922687"/>
                  <a:pt x="1136849" y="4915094"/>
                  <a:pt x="1144828" y="4906078"/>
                </a:cubicBezTo>
                <a:lnTo>
                  <a:pt x="1162528" y="4874415"/>
                </a:lnTo>
                <a:lnTo>
                  <a:pt x="1145813" y="4874415"/>
                </a:lnTo>
                <a:cubicBezTo>
                  <a:pt x="1134546" y="4876883"/>
                  <a:pt x="1119522" y="4875649"/>
                  <a:pt x="1108255" y="4875649"/>
                </a:cubicBezTo>
                <a:cubicBezTo>
                  <a:pt x="1096987" y="4875649"/>
                  <a:pt x="1081964" y="4878117"/>
                  <a:pt x="1070696" y="4874415"/>
                </a:cubicBezTo>
                <a:cubicBezTo>
                  <a:pt x="1066940" y="4873181"/>
                  <a:pt x="1064124" y="4873490"/>
                  <a:pt x="1061307" y="4874107"/>
                </a:cubicBezTo>
                <a:close/>
                <a:moveTo>
                  <a:pt x="864124" y="4873644"/>
                </a:moveTo>
                <a:lnTo>
                  <a:pt x="826101" y="4874295"/>
                </a:lnTo>
                <a:lnTo>
                  <a:pt x="842104" y="4877604"/>
                </a:lnTo>
                <a:cubicBezTo>
                  <a:pt x="849613" y="4878079"/>
                  <a:pt x="857122" y="4879028"/>
                  <a:pt x="862754" y="4884722"/>
                </a:cubicBezTo>
                <a:cubicBezTo>
                  <a:pt x="866509" y="4884722"/>
                  <a:pt x="870264" y="4884722"/>
                  <a:pt x="874019" y="4880926"/>
                </a:cubicBezTo>
                <a:lnTo>
                  <a:pt x="877791" y="4874252"/>
                </a:lnTo>
                <a:close/>
                <a:moveTo>
                  <a:pt x="911308" y="4854737"/>
                </a:moveTo>
                <a:lnTo>
                  <a:pt x="919728" y="4860841"/>
                </a:lnTo>
                <a:lnTo>
                  <a:pt x="976800" y="4860841"/>
                </a:lnTo>
                <a:cubicBezTo>
                  <a:pt x="980555" y="4860841"/>
                  <a:pt x="984311" y="4860841"/>
                  <a:pt x="988067" y="4860841"/>
                </a:cubicBezTo>
                <a:cubicBezTo>
                  <a:pt x="991823" y="4860841"/>
                  <a:pt x="991823" y="4859607"/>
                  <a:pt x="991823" y="4858373"/>
                </a:cubicBezTo>
                <a:cubicBezTo>
                  <a:pt x="991823" y="4858373"/>
                  <a:pt x="991823" y="4858373"/>
                  <a:pt x="991823" y="4857139"/>
                </a:cubicBezTo>
                <a:cubicBezTo>
                  <a:pt x="991823" y="4857139"/>
                  <a:pt x="988067" y="4857139"/>
                  <a:pt x="988067" y="4857139"/>
                </a:cubicBezTo>
                <a:close/>
                <a:moveTo>
                  <a:pt x="1179657" y="4755721"/>
                </a:moveTo>
                <a:cubicBezTo>
                  <a:pt x="1172147" y="4755721"/>
                  <a:pt x="1164638" y="4767111"/>
                  <a:pt x="1157128" y="4763314"/>
                </a:cubicBezTo>
                <a:lnTo>
                  <a:pt x="1153950" y="4765171"/>
                </a:lnTo>
                <a:lnTo>
                  <a:pt x="1187128" y="4763354"/>
                </a:lnTo>
                <a:cubicBezTo>
                  <a:pt x="1190884" y="4760886"/>
                  <a:pt x="1202151" y="4762120"/>
                  <a:pt x="1209663" y="4762120"/>
                </a:cubicBezTo>
                <a:cubicBezTo>
                  <a:pt x="1213419" y="4762120"/>
                  <a:pt x="1217175" y="4762120"/>
                  <a:pt x="1217175" y="4762120"/>
                </a:cubicBezTo>
                <a:lnTo>
                  <a:pt x="1227435" y="4761960"/>
                </a:lnTo>
                <a:lnTo>
                  <a:pt x="1235978" y="4755721"/>
                </a:lnTo>
                <a:cubicBezTo>
                  <a:pt x="1213449" y="4755721"/>
                  <a:pt x="1194676" y="4755721"/>
                  <a:pt x="1179657" y="4755721"/>
                </a:cubicBezTo>
                <a:close/>
                <a:moveTo>
                  <a:pt x="1008817" y="4682165"/>
                </a:moveTo>
                <a:cubicBezTo>
                  <a:pt x="1005063" y="4681690"/>
                  <a:pt x="1001308" y="4681690"/>
                  <a:pt x="999430" y="4683588"/>
                </a:cubicBezTo>
                <a:lnTo>
                  <a:pt x="992015" y="4686588"/>
                </a:lnTo>
                <a:lnTo>
                  <a:pt x="1001679" y="4687306"/>
                </a:lnTo>
                <a:cubicBezTo>
                  <a:pt x="1005434" y="4687306"/>
                  <a:pt x="1009189" y="4694899"/>
                  <a:pt x="1012943" y="4694899"/>
                </a:cubicBezTo>
                <a:cubicBezTo>
                  <a:pt x="1016698" y="4691103"/>
                  <a:pt x="1016698" y="4698696"/>
                  <a:pt x="1016698" y="4702492"/>
                </a:cubicBezTo>
                <a:cubicBezTo>
                  <a:pt x="1016698" y="4702492"/>
                  <a:pt x="1016698" y="4706289"/>
                  <a:pt x="1012943" y="4706289"/>
                </a:cubicBezTo>
                <a:cubicBezTo>
                  <a:pt x="1005434" y="4706289"/>
                  <a:pt x="1001679" y="4702492"/>
                  <a:pt x="997924" y="4710085"/>
                </a:cubicBezTo>
                <a:cubicBezTo>
                  <a:pt x="1001679" y="4710085"/>
                  <a:pt x="1001679" y="4713881"/>
                  <a:pt x="1001679" y="4713881"/>
                </a:cubicBezTo>
                <a:cubicBezTo>
                  <a:pt x="1029840" y="4711983"/>
                  <a:pt x="1057062" y="4712933"/>
                  <a:pt x="1084283" y="4712933"/>
                </a:cubicBezTo>
                <a:lnTo>
                  <a:pt x="1107419" y="4711072"/>
                </a:lnTo>
                <a:lnTo>
                  <a:pt x="1108317" y="4710164"/>
                </a:lnTo>
                <a:cubicBezTo>
                  <a:pt x="1108317" y="4706367"/>
                  <a:pt x="1104562" y="4702571"/>
                  <a:pt x="1100808" y="4702571"/>
                </a:cubicBezTo>
                <a:cubicBezTo>
                  <a:pt x="1070770" y="4706367"/>
                  <a:pt x="1044487" y="4694978"/>
                  <a:pt x="1018204" y="4683588"/>
                </a:cubicBezTo>
                <a:cubicBezTo>
                  <a:pt x="1016327" y="4683588"/>
                  <a:pt x="1012572" y="4682639"/>
                  <a:pt x="1008817" y="4682165"/>
                </a:cubicBezTo>
                <a:close/>
                <a:moveTo>
                  <a:pt x="718198" y="4641749"/>
                </a:moveTo>
                <a:cubicBezTo>
                  <a:pt x="712566" y="4639850"/>
                  <a:pt x="705056" y="4641749"/>
                  <a:pt x="693792" y="4645545"/>
                </a:cubicBezTo>
                <a:cubicBezTo>
                  <a:pt x="690037" y="4649342"/>
                  <a:pt x="682528" y="4649342"/>
                  <a:pt x="678773" y="4656935"/>
                </a:cubicBezTo>
                <a:cubicBezTo>
                  <a:pt x="690037" y="4675917"/>
                  <a:pt x="708811" y="4679713"/>
                  <a:pt x="731339" y="4679713"/>
                </a:cubicBezTo>
                <a:cubicBezTo>
                  <a:pt x="798924" y="4679713"/>
                  <a:pt x="870264" y="4679713"/>
                  <a:pt x="937849" y="4679713"/>
                </a:cubicBezTo>
                <a:lnTo>
                  <a:pt x="951967" y="4682022"/>
                </a:lnTo>
                <a:lnTo>
                  <a:pt x="950619" y="4679792"/>
                </a:lnTo>
                <a:cubicBezTo>
                  <a:pt x="950619" y="4672199"/>
                  <a:pt x="954373" y="4664606"/>
                  <a:pt x="961883" y="4664606"/>
                </a:cubicBezTo>
                <a:lnTo>
                  <a:pt x="992307" y="4659013"/>
                </a:lnTo>
                <a:lnTo>
                  <a:pt x="979151" y="4656935"/>
                </a:lnTo>
                <a:cubicBezTo>
                  <a:pt x="964132" y="4649342"/>
                  <a:pt x="952868" y="4649342"/>
                  <a:pt x="937849" y="4656935"/>
                </a:cubicBezTo>
                <a:cubicBezTo>
                  <a:pt x="930339" y="4660731"/>
                  <a:pt x="922830" y="4660731"/>
                  <a:pt x="915320" y="4656935"/>
                </a:cubicBezTo>
                <a:cubicBezTo>
                  <a:pt x="904056" y="4649342"/>
                  <a:pt x="885283" y="4656935"/>
                  <a:pt x="870264" y="4645545"/>
                </a:cubicBezTo>
                <a:cubicBezTo>
                  <a:pt x="866509" y="4641749"/>
                  <a:pt x="851490" y="4645545"/>
                  <a:pt x="843981" y="4649342"/>
                </a:cubicBezTo>
                <a:cubicBezTo>
                  <a:pt x="821452" y="4660731"/>
                  <a:pt x="802679" y="4660731"/>
                  <a:pt x="780150" y="4660731"/>
                </a:cubicBezTo>
                <a:cubicBezTo>
                  <a:pt x="768886" y="4660731"/>
                  <a:pt x="753867" y="4656935"/>
                  <a:pt x="742603" y="4664527"/>
                </a:cubicBezTo>
                <a:cubicBezTo>
                  <a:pt x="738848" y="4668324"/>
                  <a:pt x="735094" y="4668324"/>
                  <a:pt x="731339" y="4660731"/>
                </a:cubicBezTo>
                <a:cubicBezTo>
                  <a:pt x="727585" y="4649342"/>
                  <a:pt x="723830" y="4643647"/>
                  <a:pt x="718198" y="4641749"/>
                </a:cubicBezTo>
                <a:close/>
                <a:moveTo>
                  <a:pt x="1034451" y="4639272"/>
                </a:moveTo>
                <a:lnTo>
                  <a:pt x="1009189" y="4653138"/>
                </a:lnTo>
                <a:lnTo>
                  <a:pt x="996977" y="4658155"/>
                </a:lnTo>
                <a:lnTo>
                  <a:pt x="1003185" y="4657013"/>
                </a:lnTo>
                <a:cubicBezTo>
                  <a:pt x="1025713" y="4657013"/>
                  <a:pt x="1044487" y="4657013"/>
                  <a:pt x="1070770" y="4657013"/>
                </a:cubicBezTo>
                <a:cubicBezTo>
                  <a:pt x="1059506" y="4649420"/>
                  <a:pt x="1048241" y="4653217"/>
                  <a:pt x="1040732" y="4645624"/>
                </a:cubicBezTo>
                <a:cubicBezTo>
                  <a:pt x="1040732" y="4643726"/>
                  <a:pt x="1038855" y="4642776"/>
                  <a:pt x="1036978" y="4641827"/>
                </a:cubicBezTo>
                <a:close/>
                <a:moveTo>
                  <a:pt x="1080528" y="4634156"/>
                </a:moveTo>
                <a:lnTo>
                  <a:pt x="1068334" y="4634456"/>
                </a:lnTo>
                <a:lnTo>
                  <a:pt x="1089543" y="4638031"/>
                </a:lnTo>
                <a:lnTo>
                  <a:pt x="1090180" y="4638059"/>
                </a:lnTo>
                <a:close/>
                <a:moveTo>
                  <a:pt x="1043698" y="4375968"/>
                </a:moveTo>
                <a:lnTo>
                  <a:pt x="1041929" y="4376394"/>
                </a:lnTo>
                <a:cubicBezTo>
                  <a:pt x="1038644" y="4378766"/>
                  <a:pt x="1034889" y="4381614"/>
                  <a:pt x="1029257" y="4381614"/>
                </a:cubicBezTo>
                <a:cubicBezTo>
                  <a:pt x="1025502" y="4381614"/>
                  <a:pt x="1025502" y="4389206"/>
                  <a:pt x="1029257" y="4389206"/>
                </a:cubicBezTo>
                <a:lnTo>
                  <a:pt x="1045158" y="4398853"/>
                </a:lnTo>
                <a:lnTo>
                  <a:pt x="1085060" y="4398853"/>
                </a:lnTo>
                <a:lnTo>
                  <a:pt x="1078068" y="4393003"/>
                </a:lnTo>
                <a:lnTo>
                  <a:pt x="1077702" y="4392662"/>
                </a:lnTo>
                <a:lnTo>
                  <a:pt x="1070770" y="4391260"/>
                </a:lnTo>
                <a:cubicBezTo>
                  <a:pt x="1065138" y="4391260"/>
                  <a:pt x="1058568" y="4390311"/>
                  <a:pt x="1052936" y="4387464"/>
                </a:cubicBezTo>
                <a:close/>
                <a:moveTo>
                  <a:pt x="882957" y="3630067"/>
                </a:moveTo>
                <a:lnTo>
                  <a:pt x="876729" y="3630752"/>
                </a:lnTo>
                <a:lnTo>
                  <a:pt x="865196" y="3633710"/>
                </a:lnTo>
                <a:lnTo>
                  <a:pt x="880495" y="3633710"/>
                </a:lnTo>
                <a:close/>
                <a:moveTo>
                  <a:pt x="1323713" y="3242617"/>
                </a:moveTo>
                <a:lnTo>
                  <a:pt x="1318596" y="3244262"/>
                </a:lnTo>
                <a:lnTo>
                  <a:pt x="1315049" y="3246771"/>
                </a:lnTo>
                <a:lnTo>
                  <a:pt x="1319678" y="3245691"/>
                </a:lnTo>
                <a:lnTo>
                  <a:pt x="1329978" y="3243287"/>
                </a:lnTo>
                <a:close/>
                <a:moveTo>
                  <a:pt x="1345528" y="3225345"/>
                </a:moveTo>
                <a:lnTo>
                  <a:pt x="1338785" y="3226874"/>
                </a:lnTo>
                <a:lnTo>
                  <a:pt x="1338974" y="3228480"/>
                </a:lnTo>
                <a:lnTo>
                  <a:pt x="1344443" y="3226609"/>
                </a:lnTo>
                <a:close/>
                <a:moveTo>
                  <a:pt x="1301575" y="3214898"/>
                </a:moveTo>
                <a:lnTo>
                  <a:pt x="1309206" y="3216370"/>
                </a:lnTo>
                <a:cubicBezTo>
                  <a:pt x="1316718" y="3217820"/>
                  <a:pt x="1324230" y="3217820"/>
                  <a:pt x="1331742" y="3217457"/>
                </a:cubicBezTo>
                <a:lnTo>
                  <a:pt x="1353180" y="3216423"/>
                </a:lnTo>
                <a:lnTo>
                  <a:pt x="1354011" y="3215453"/>
                </a:lnTo>
                <a:lnTo>
                  <a:pt x="1320882" y="3214898"/>
                </a:lnTo>
                <a:close/>
                <a:moveTo>
                  <a:pt x="1072995" y="3200410"/>
                </a:moveTo>
                <a:cubicBezTo>
                  <a:pt x="1069240" y="3199685"/>
                  <a:pt x="1065484" y="3200228"/>
                  <a:pt x="1061728" y="3201224"/>
                </a:cubicBezTo>
                <a:lnTo>
                  <a:pt x="1061282" y="3201364"/>
                </a:lnTo>
                <a:lnTo>
                  <a:pt x="1065076" y="3204779"/>
                </a:lnTo>
                <a:cubicBezTo>
                  <a:pt x="1065076" y="3207677"/>
                  <a:pt x="1068832" y="3207677"/>
                  <a:pt x="1072588" y="3207677"/>
                </a:cubicBezTo>
                <a:cubicBezTo>
                  <a:pt x="1076344" y="3207677"/>
                  <a:pt x="1083855" y="3207677"/>
                  <a:pt x="1087611" y="3207677"/>
                </a:cubicBezTo>
                <a:cubicBezTo>
                  <a:pt x="1095123" y="3207677"/>
                  <a:pt x="1098878" y="3207677"/>
                  <a:pt x="1102634" y="3207677"/>
                </a:cubicBezTo>
                <a:cubicBezTo>
                  <a:pt x="1110146" y="3207677"/>
                  <a:pt x="1110146" y="3207677"/>
                  <a:pt x="1110146" y="3213472"/>
                </a:cubicBezTo>
                <a:cubicBezTo>
                  <a:pt x="1113902" y="3219268"/>
                  <a:pt x="1110146" y="3225063"/>
                  <a:pt x="1113902" y="3230859"/>
                </a:cubicBezTo>
                <a:cubicBezTo>
                  <a:pt x="1117658" y="3230859"/>
                  <a:pt x="1125170" y="3230859"/>
                  <a:pt x="1128926" y="3230859"/>
                </a:cubicBezTo>
                <a:cubicBezTo>
                  <a:pt x="1136438" y="3227961"/>
                  <a:pt x="1132682" y="3225063"/>
                  <a:pt x="1132682" y="3222166"/>
                </a:cubicBezTo>
                <a:cubicBezTo>
                  <a:pt x="1143949" y="3219268"/>
                  <a:pt x="1151460" y="3210575"/>
                  <a:pt x="1162728" y="3213472"/>
                </a:cubicBezTo>
                <a:cubicBezTo>
                  <a:pt x="1162728" y="3216370"/>
                  <a:pt x="1166484" y="3216370"/>
                  <a:pt x="1170240" y="3216370"/>
                </a:cubicBezTo>
                <a:cubicBezTo>
                  <a:pt x="1173996" y="3216370"/>
                  <a:pt x="1181508" y="3216370"/>
                  <a:pt x="1185264" y="3216370"/>
                </a:cubicBezTo>
                <a:cubicBezTo>
                  <a:pt x="1185264" y="3222166"/>
                  <a:pt x="1189020" y="3222166"/>
                  <a:pt x="1192775" y="3222166"/>
                </a:cubicBezTo>
                <a:cubicBezTo>
                  <a:pt x="1200287" y="3219268"/>
                  <a:pt x="1196531" y="3216370"/>
                  <a:pt x="1196531" y="3213472"/>
                </a:cubicBezTo>
                <a:cubicBezTo>
                  <a:pt x="1200287" y="3213472"/>
                  <a:pt x="1200287" y="3213472"/>
                  <a:pt x="1200287" y="3213472"/>
                </a:cubicBezTo>
                <a:cubicBezTo>
                  <a:pt x="1215310" y="3213472"/>
                  <a:pt x="1222822" y="3227961"/>
                  <a:pt x="1234090" y="3219268"/>
                </a:cubicBezTo>
                <a:cubicBezTo>
                  <a:pt x="1241602" y="3216370"/>
                  <a:pt x="1249113" y="3217094"/>
                  <a:pt x="1255686" y="3217457"/>
                </a:cubicBezTo>
                <a:lnTo>
                  <a:pt x="1265936" y="3214898"/>
                </a:lnTo>
                <a:lnTo>
                  <a:pt x="1234496" y="3214898"/>
                </a:lnTo>
                <a:cubicBezTo>
                  <a:pt x="1223229" y="3214898"/>
                  <a:pt x="1211962" y="3209102"/>
                  <a:pt x="1200694" y="3209102"/>
                </a:cubicBezTo>
                <a:cubicBezTo>
                  <a:pt x="1189426" y="3212000"/>
                  <a:pt x="1178159" y="3209102"/>
                  <a:pt x="1163136" y="3206204"/>
                </a:cubicBezTo>
                <a:cubicBezTo>
                  <a:pt x="1148112" y="3203306"/>
                  <a:pt x="1129332" y="3206204"/>
                  <a:pt x="1114309" y="3206204"/>
                </a:cubicBezTo>
                <a:cubicBezTo>
                  <a:pt x="1103042" y="3206204"/>
                  <a:pt x="1095530" y="3209102"/>
                  <a:pt x="1084262" y="3203306"/>
                </a:cubicBezTo>
                <a:cubicBezTo>
                  <a:pt x="1084262" y="3200410"/>
                  <a:pt x="1076750" y="3203306"/>
                  <a:pt x="1072995" y="3200410"/>
                </a:cubicBezTo>
                <a:close/>
                <a:moveTo>
                  <a:pt x="1493823" y="3145395"/>
                </a:moveTo>
                <a:lnTo>
                  <a:pt x="1504918" y="3148247"/>
                </a:lnTo>
                <a:lnTo>
                  <a:pt x="1506981" y="3147813"/>
                </a:lnTo>
                <a:close/>
                <a:moveTo>
                  <a:pt x="1578204" y="3144372"/>
                </a:moveTo>
                <a:lnTo>
                  <a:pt x="1542966" y="3147560"/>
                </a:lnTo>
                <a:lnTo>
                  <a:pt x="1546233" y="3148247"/>
                </a:lnTo>
                <a:cubicBezTo>
                  <a:pt x="1557500" y="3148247"/>
                  <a:pt x="1568768" y="3148247"/>
                  <a:pt x="1580036" y="3145350"/>
                </a:cubicBezTo>
                <a:lnTo>
                  <a:pt x="1584172" y="3144383"/>
                </a:lnTo>
                <a:close/>
                <a:moveTo>
                  <a:pt x="1467012" y="3134199"/>
                </a:moveTo>
                <a:lnTo>
                  <a:pt x="1446942" y="3144011"/>
                </a:lnTo>
                <a:lnTo>
                  <a:pt x="1445461" y="3145085"/>
                </a:lnTo>
                <a:lnTo>
                  <a:pt x="1444879" y="3145019"/>
                </a:lnTo>
                <a:lnTo>
                  <a:pt x="1442286" y="3146287"/>
                </a:lnTo>
                <a:lnTo>
                  <a:pt x="1436788" y="3146687"/>
                </a:lnTo>
                <a:lnTo>
                  <a:pt x="1441069" y="3148247"/>
                </a:lnTo>
                <a:cubicBezTo>
                  <a:pt x="1441069" y="3148247"/>
                  <a:pt x="1444825" y="3148247"/>
                  <a:pt x="1448580" y="3145350"/>
                </a:cubicBezTo>
                <a:cubicBezTo>
                  <a:pt x="1456092" y="3142452"/>
                  <a:pt x="1463604" y="3141727"/>
                  <a:pt x="1471116" y="3142090"/>
                </a:cubicBezTo>
                <a:lnTo>
                  <a:pt x="1493330" y="3145304"/>
                </a:lnTo>
                <a:lnTo>
                  <a:pt x="1488266" y="3144372"/>
                </a:lnTo>
                <a:cubicBezTo>
                  <a:pt x="1479444" y="3141738"/>
                  <a:pt x="1472022" y="3138317"/>
                  <a:pt x="1467012" y="3134199"/>
                </a:cubicBezTo>
                <a:close/>
                <a:moveTo>
                  <a:pt x="1268634" y="3133725"/>
                </a:moveTo>
                <a:lnTo>
                  <a:pt x="1257725" y="3134644"/>
                </a:lnTo>
                <a:lnTo>
                  <a:pt x="1252093" y="3137966"/>
                </a:lnTo>
                <a:lnTo>
                  <a:pt x="1257032" y="3139554"/>
                </a:lnTo>
                <a:cubicBezTo>
                  <a:pt x="1262666" y="3143900"/>
                  <a:pt x="1270178" y="3146073"/>
                  <a:pt x="1277689" y="3146436"/>
                </a:cubicBezTo>
                <a:lnTo>
                  <a:pt x="1285245" y="3144979"/>
                </a:lnTo>
                <a:lnTo>
                  <a:pt x="1271334" y="3137217"/>
                </a:lnTo>
                <a:close/>
                <a:moveTo>
                  <a:pt x="1218151" y="3127789"/>
                </a:moveTo>
                <a:lnTo>
                  <a:pt x="1211062" y="3133206"/>
                </a:lnTo>
                <a:lnTo>
                  <a:pt x="1195230" y="3141047"/>
                </a:lnTo>
                <a:lnTo>
                  <a:pt x="1206328" y="3143901"/>
                </a:lnTo>
                <a:cubicBezTo>
                  <a:pt x="1211962" y="3143177"/>
                  <a:pt x="1217596" y="3141003"/>
                  <a:pt x="1223229" y="3139554"/>
                </a:cubicBezTo>
                <a:lnTo>
                  <a:pt x="1228475" y="3137868"/>
                </a:lnTo>
                <a:close/>
                <a:moveTo>
                  <a:pt x="1058724" y="3103323"/>
                </a:moveTo>
                <a:cubicBezTo>
                  <a:pt x="1047460" y="3112814"/>
                  <a:pt x="1037135" y="3117560"/>
                  <a:pt x="1026809" y="3119932"/>
                </a:cubicBezTo>
                <a:lnTo>
                  <a:pt x="1021777" y="3120306"/>
                </a:lnTo>
                <a:lnTo>
                  <a:pt x="1020526" y="3127859"/>
                </a:lnTo>
                <a:lnTo>
                  <a:pt x="1007991" y="3121331"/>
                </a:lnTo>
                <a:lnTo>
                  <a:pt x="994894" y="3122305"/>
                </a:lnTo>
                <a:lnTo>
                  <a:pt x="985069" y="3122305"/>
                </a:lnTo>
                <a:lnTo>
                  <a:pt x="974329" y="3126028"/>
                </a:lnTo>
                <a:cubicBezTo>
                  <a:pt x="962830" y="3129988"/>
                  <a:pt x="955113" y="3132214"/>
                  <a:pt x="942839" y="3129950"/>
                </a:cubicBezTo>
                <a:lnTo>
                  <a:pt x="890571" y="3124891"/>
                </a:lnTo>
                <a:lnTo>
                  <a:pt x="859724" y="3126102"/>
                </a:lnTo>
                <a:cubicBezTo>
                  <a:pt x="848459" y="3126102"/>
                  <a:pt x="844705" y="3141287"/>
                  <a:pt x="833441" y="3129899"/>
                </a:cubicBezTo>
                <a:cubicBezTo>
                  <a:pt x="822176" y="3122305"/>
                  <a:pt x="810912" y="3129899"/>
                  <a:pt x="803403" y="3126102"/>
                </a:cubicBezTo>
                <a:cubicBezTo>
                  <a:pt x="792139" y="3126102"/>
                  <a:pt x="780874" y="3126102"/>
                  <a:pt x="769610" y="3126102"/>
                </a:cubicBezTo>
                <a:lnTo>
                  <a:pt x="766706" y="3116033"/>
                </a:lnTo>
                <a:lnTo>
                  <a:pt x="697025" y="3112049"/>
                </a:lnTo>
                <a:lnTo>
                  <a:pt x="637181" y="3107391"/>
                </a:lnTo>
                <a:lnTo>
                  <a:pt x="636377" y="3109126"/>
                </a:lnTo>
                <a:cubicBezTo>
                  <a:pt x="637316" y="3110575"/>
                  <a:pt x="641072" y="3110575"/>
                  <a:pt x="648583" y="3110575"/>
                </a:cubicBezTo>
                <a:cubicBezTo>
                  <a:pt x="659850" y="3110575"/>
                  <a:pt x="659850" y="3110575"/>
                  <a:pt x="671118" y="3122167"/>
                </a:cubicBezTo>
                <a:cubicBezTo>
                  <a:pt x="671118" y="3125065"/>
                  <a:pt x="674874" y="3125065"/>
                  <a:pt x="678630" y="3125065"/>
                </a:cubicBezTo>
                <a:cubicBezTo>
                  <a:pt x="682386" y="3125065"/>
                  <a:pt x="689897" y="3125065"/>
                  <a:pt x="693653" y="3125065"/>
                </a:cubicBezTo>
                <a:cubicBezTo>
                  <a:pt x="701165" y="3125065"/>
                  <a:pt x="704920" y="3125065"/>
                  <a:pt x="708676" y="3125065"/>
                </a:cubicBezTo>
                <a:cubicBezTo>
                  <a:pt x="716188" y="3125065"/>
                  <a:pt x="716188" y="3125065"/>
                  <a:pt x="716188" y="3130860"/>
                </a:cubicBezTo>
                <a:cubicBezTo>
                  <a:pt x="719944" y="3136656"/>
                  <a:pt x="716188" y="3142452"/>
                  <a:pt x="719944" y="3148247"/>
                </a:cubicBezTo>
                <a:cubicBezTo>
                  <a:pt x="723700" y="3148247"/>
                  <a:pt x="731212" y="3148247"/>
                  <a:pt x="734968" y="3148247"/>
                </a:cubicBezTo>
                <a:cubicBezTo>
                  <a:pt x="742480" y="3145350"/>
                  <a:pt x="738724" y="3142452"/>
                  <a:pt x="738724" y="3139554"/>
                </a:cubicBezTo>
                <a:cubicBezTo>
                  <a:pt x="749991" y="3136656"/>
                  <a:pt x="757502" y="3127962"/>
                  <a:pt x="768770" y="3130860"/>
                </a:cubicBezTo>
                <a:cubicBezTo>
                  <a:pt x="768770" y="3133758"/>
                  <a:pt x="772526" y="3133758"/>
                  <a:pt x="776282" y="3133758"/>
                </a:cubicBezTo>
                <a:cubicBezTo>
                  <a:pt x="780038" y="3133758"/>
                  <a:pt x="787550" y="3133758"/>
                  <a:pt x="791306" y="3133758"/>
                </a:cubicBezTo>
                <a:cubicBezTo>
                  <a:pt x="791306" y="3139554"/>
                  <a:pt x="795062" y="3139554"/>
                  <a:pt x="798817" y="3139554"/>
                </a:cubicBezTo>
                <a:cubicBezTo>
                  <a:pt x="806329" y="3136656"/>
                  <a:pt x="802573" y="3133758"/>
                  <a:pt x="802573" y="3130860"/>
                </a:cubicBezTo>
                <a:cubicBezTo>
                  <a:pt x="806329" y="3130860"/>
                  <a:pt x="806329" y="3130860"/>
                  <a:pt x="806329" y="3130860"/>
                </a:cubicBezTo>
                <a:cubicBezTo>
                  <a:pt x="821352" y="3130860"/>
                  <a:pt x="828864" y="3145350"/>
                  <a:pt x="840132" y="3136656"/>
                </a:cubicBezTo>
                <a:cubicBezTo>
                  <a:pt x="855155" y="3130860"/>
                  <a:pt x="870178" y="3139554"/>
                  <a:pt x="877690" y="3130860"/>
                </a:cubicBezTo>
                <a:cubicBezTo>
                  <a:pt x="888958" y="3130860"/>
                  <a:pt x="903981" y="3127962"/>
                  <a:pt x="915248" y="3133758"/>
                </a:cubicBezTo>
                <a:cubicBezTo>
                  <a:pt x="930272" y="3136656"/>
                  <a:pt x="945296" y="3133758"/>
                  <a:pt x="960319" y="3133758"/>
                </a:cubicBezTo>
                <a:cubicBezTo>
                  <a:pt x="960319" y="3133758"/>
                  <a:pt x="964075" y="3133758"/>
                  <a:pt x="964075" y="3133758"/>
                </a:cubicBezTo>
                <a:cubicBezTo>
                  <a:pt x="964075" y="3130860"/>
                  <a:pt x="967831" y="3133758"/>
                  <a:pt x="964075" y="3136656"/>
                </a:cubicBezTo>
                <a:cubicBezTo>
                  <a:pt x="964075" y="3139554"/>
                  <a:pt x="960319" y="3142452"/>
                  <a:pt x="952808" y="3142452"/>
                </a:cubicBezTo>
                <a:cubicBezTo>
                  <a:pt x="945296" y="3142452"/>
                  <a:pt x="941540" y="3145350"/>
                  <a:pt x="945296" y="3148247"/>
                </a:cubicBezTo>
                <a:cubicBezTo>
                  <a:pt x="945296" y="3154042"/>
                  <a:pt x="952808" y="3151145"/>
                  <a:pt x="956563" y="3151145"/>
                </a:cubicBezTo>
                <a:cubicBezTo>
                  <a:pt x="952808" y="3162737"/>
                  <a:pt x="941540" y="3162737"/>
                  <a:pt x="930272" y="3159839"/>
                </a:cubicBezTo>
                <a:cubicBezTo>
                  <a:pt x="926516" y="3162737"/>
                  <a:pt x="922760" y="3159839"/>
                  <a:pt x="919004" y="3165633"/>
                </a:cubicBezTo>
                <a:cubicBezTo>
                  <a:pt x="919004" y="3171431"/>
                  <a:pt x="926516" y="3168532"/>
                  <a:pt x="930272" y="3171431"/>
                </a:cubicBezTo>
                <a:cubicBezTo>
                  <a:pt x="941540" y="3171431"/>
                  <a:pt x="952808" y="3183022"/>
                  <a:pt x="956563" y="3165633"/>
                </a:cubicBezTo>
                <a:cubicBezTo>
                  <a:pt x="956563" y="3165633"/>
                  <a:pt x="964075" y="3165633"/>
                  <a:pt x="964075" y="3165633"/>
                </a:cubicBezTo>
                <a:cubicBezTo>
                  <a:pt x="982854" y="3177226"/>
                  <a:pt x="982854" y="3177226"/>
                  <a:pt x="1005390" y="3171431"/>
                </a:cubicBezTo>
                <a:cubicBezTo>
                  <a:pt x="1012901" y="3168532"/>
                  <a:pt x="1024168" y="3171431"/>
                  <a:pt x="1031680" y="3165633"/>
                </a:cubicBezTo>
                <a:cubicBezTo>
                  <a:pt x="1031680" y="3165633"/>
                  <a:pt x="1031680" y="3165633"/>
                  <a:pt x="1035436" y="3165633"/>
                </a:cubicBezTo>
                <a:cubicBezTo>
                  <a:pt x="1050460" y="3174328"/>
                  <a:pt x="1050460" y="3171431"/>
                  <a:pt x="1065483" y="3171431"/>
                </a:cubicBezTo>
                <a:cubicBezTo>
                  <a:pt x="1080506" y="3171431"/>
                  <a:pt x="1091774" y="3162737"/>
                  <a:pt x="1106798" y="3159839"/>
                </a:cubicBezTo>
                <a:cubicBezTo>
                  <a:pt x="1114309" y="3159839"/>
                  <a:pt x="1110554" y="3154042"/>
                  <a:pt x="1110554" y="3151145"/>
                </a:cubicBezTo>
                <a:cubicBezTo>
                  <a:pt x="1110554" y="3145350"/>
                  <a:pt x="1114309" y="3145350"/>
                  <a:pt x="1121821" y="3142452"/>
                </a:cubicBezTo>
                <a:lnTo>
                  <a:pt x="1129567" y="3142054"/>
                </a:lnTo>
                <a:lnTo>
                  <a:pt x="1112919" y="3131523"/>
                </a:lnTo>
                <a:lnTo>
                  <a:pt x="1098148" y="3122876"/>
                </a:lnTo>
                <a:lnTo>
                  <a:pt x="1084069" y="3129424"/>
                </a:lnTo>
                <a:cubicBezTo>
                  <a:pt x="1078436" y="3128950"/>
                  <a:pt x="1073743" y="3124204"/>
                  <a:pt x="1066233" y="3114713"/>
                </a:cubicBezTo>
                <a:cubicBezTo>
                  <a:pt x="1062479" y="3114713"/>
                  <a:pt x="1062479" y="3107119"/>
                  <a:pt x="1058724" y="3103323"/>
                </a:cubicBezTo>
                <a:close/>
                <a:moveTo>
                  <a:pt x="838398" y="2411519"/>
                </a:moveTo>
                <a:lnTo>
                  <a:pt x="834934" y="2412343"/>
                </a:lnTo>
                <a:lnTo>
                  <a:pt x="841454" y="2412343"/>
                </a:lnTo>
                <a:close/>
                <a:moveTo>
                  <a:pt x="747346" y="2386367"/>
                </a:moveTo>
                <a:cubicBezTo>
                  <a:pt x="744060" y="2386843"/>
                  <a:pt x="741244" y="2390639"/>
                  <a:pt x="735612" y="2398232"/>
                </a:cubicBezTo>
                <a:cubicBezTo>
                  <a:pt x="731858" y="2402028"/>
                  <a:pt x="728103" y="2405825"/>
                  <a:pt x="731858" y="2409621"/>
                </a:cubicBezTo>
                <a:cubicBezTo>
                  <a:pt x="735612" y="2413418"/>
                  <a:pt x="735612" y="2417214"/>
                  <a:pt x="743122" y="2417214"/>
                </a:cubicBezTo>
                <a:cubicBezTo>
                  <a:pt x="754386" y="2417214"/>
                  <a:pt x="765650" y="2417214"/>
                  <a:pt x="776914" y="2417214"/>
                </a:cubicBezTo>
                <a:cubicBezTo>
                  <a:pt x="782546" y="2424807"/>
                  <a:pt x="789117" y="2430501"/>
                  <a:pt x="797096" y="2434298"/>
                </a:cubicBezTo>
                <a:lnTo>
                  <a:pt x="815052" y="2437870"/>
                </a:lnTo>
                <a:lnTo>
                  <a:pt x="824677" y="2427529"/>
                </a:lnTo>
                <a:cubicBezTo>
                  <a:pt x="813413" y="2423733"/>
                  <a:pt x="794639" y="2427529"/>
                  <a:pt x="787130" y="2416139"/>
                </a:cubicBezTo>
                <a:lnTo>
                  <a:pt x="790453" y="2412781"/>
                </a:lnTo>
                <a:lnTo>
                  <a:pt x="776914" y="2413418"/>
                </a:lnTo>
                <a:cubicBezTo>
                  <a:pt x="776914" y="2409621"/>
                  <a:pt x="765650" y="2398232"/>
                  <a:pt x="761895" y="2394435"/>
                </a:cubicBezTo>
                <a:cubicBezTo>
                  <a:pt x="754386" y="2388740"/>
                  <a:pt x="750631" y="2385893"/>
                  <a:pt x="747346" y="2386367"/>
                </a:cubicBezTo>
                <a:close/>
                <a:moveTo>
                  <a:pt x="1055137" y="1943021"/>
                </a:moveTo>
                <a:lnTo>
                  <a:pt x="1063415" y="1951138"/>
                </a:lnTo>
                <a:lnTo>
                  <a:pt x="1081255" y="1943021"/>
                </a:lnTo>
                <a:close/>
                <a:moveTo>
                  <a:pt x="861930" y="1939319"/>
                </a:moveTo>
                <a:lnTo>
                  <a:pt x="885801" y="1950249"/>
                </a:lnTo>
                <a:cubicBezTo>
                  <a:pt x="897065" y="1961638"/>
                  <a:pt x="912084" y="1957842"/>
                  <a:pt x="923349" y="1946452"/>
                </a:cubicBezTo>
                <a:lnTo>
                  <a:pt x="933108" y="1941954"/>
                </a:lnTo>
                <a:lnTo>
                  <a:pt x="887665" y="1939319"/>
                </a:lnTo>
                <a:close/>
                <a:moveTo>
                  <a:pt x="1108783" y="1801986"/>
                </a:moveTo>
                <a:lnTo>
                  <a:pt x="1106177" y="1803742"/>
                </a:lnTo>
                <a:lnTo>
                  <a:pt x="1101879" y="1814605"/>
                </a:lnTo>
                <a:lnTo>
                  <a:pt x="1099627" y="1815972"/>
                </a:lnTo>
                <a:lnTo>
                  <a:pt x="1101273" y="1820968"/>
                </a:lnTo>
                <a:lnTo>
                  <a:pt x="1104823" y="1824556"/>
                </a:lnTo>
                <a:lnTo>
                  <a:pt x="1127752" y="1824556"/>
                </a:lnTo>
                <a:lnTo>
                  <a:pt x="1136474" y="1815273"/>
                </a:lnTo>
                <a:cubicBezTo>
                  <a:pt x="1139759" y="1811477"/>
                  <a:pt x="1142575" y="1807680"/>
                  <a:pt x="1142575" y="1805782"/>
                </a:cubicBezTo>
                <a:lnTo>
                  <a:pt x="1144495" y="1805872"/>
                </a:lnTo>
                <a:lnTo>
                  <a:pt x="1142573" y="1801986"/>
                </a:lnTo>
                <a:close/>
                <a:moveTo>
                  <a:pt x="1215599" y="1801637"/>
                </a:moveTo>
                <a:lnTo>
                  <a:pt x="1201380" y="1806538"/>
                </a:lnTo>
                <a:lnTo>
                  <a:pt x="1200244" y="1806773"/>
                </a:lnTo>
                <a:lnTo>
                  <a:pt x="1204059" y="1807680"/>
                </a:lnTo>
                <a:lnTo>
                  <a:pt x="1221212" y="1803055"/>
                </a:lnTo>
                <a:close/>
                <a:moveTo>
                  <a:pt x="839518" y="1635697"/>
                </a:moveTo>
                <a:cubicBezTo>
                  <a:pt x="836232" y="1636171"/>
                  <a:pt x="833416" y="1639968"/>
                  <a:pt x="827784" y="1647561"/>
                </a:cubicBezTo>
                <a:cubicBezTo>
                  <a:pt x="824030" y="1651357"/>
                  <a:pt x="820275" y="1655154"/>
                  <a:pt x="824030" y="1658950"/>
                </a:cubicBezTo>
                <a:cubicBezTo>
                  <a:pt x="827784" y="1662747"/>
                  <a:pt x="827784" y="1666543"/>
                  <a:pt x="835294" y="1666543"/>
                </a:cubicBezTo>
                <a:lnTo>
                  <a:pt x="853724" y="1666543"/>
                </a:lnTo>
                <a:lnTo>
                  <a:pt x="853931" y="1661516"/>
                </a:lnTo>
                <a:cubicBezTo>
                  <a:pt x="853462" y="1657720"/>
                  <a:pt x="853462" y="1653923"/>
                  <a:pt x="857216" y="1650127"/>
                </a:cubicBezTo>
                <a:lnTo>
                  <a:pt x="860045" y="1650127"/>
                </a:lnTo>
                <a:lnTo>
                  <a:pt x="854067" y="1643764"/>
                </a:lnTo>
                <a:cubicBezTo>
                  <a:pt x="846558" y="1638070"/>
                  <a:pt x="842803" y="1635222"/>
                  <a:pt x="839518" y="1635697"/>
                </a:cubicBezTo>
                <a:close/>
                <a:moveTo>
                  <a:pt x="861031" y="1098450"/>
                </a:moveTo>
                <a:lnTo>
                  <a:pt x="862314" y="1106189"/>
                </a:lnTo>
                <a:lnTo>
                  <a:pt x="863578" y="1113816"/>
                </a:lnTo>
                <a:lnTo>
                  <a:pt x="869085" y="1113816"/>
                </a:lnTo>
                <a:lnTo>
                  <a:pt x="877777" y="1121174"/>
                </a:lnTo>
                <a:lnTo>
                  <a:pt x="898260" y="1111528"/>
                </a:lnTo>
                <a:lnTo>
                  <a:pt x="889267" y="1109070"/>
                </a:lnTo>
                <a:cubicBezTo>
                  <a:pt x="883166" y="1107172"/>
                  <a:pt x="876595" y="1106223"/>
                  <a:pt x="869085" y="1110020"/>
                </a:cubicBezTo>
                <a:cubicBezTo>
                  <a:pt x="869085" y="1108121"/>
                  <a:pt x="866269" y="1104325"/>
                  <a:pt x="862984" y="1100529"/>
                </a:cubicBezTo>
                <a:close/>
                <a:moveTo>
                  <a:pt x="839517" y="1082970"/>
                </a:moveTo>
                <a:lnTo>
                  <a:pt x="829433" y="1093166"/>
                </a:lnTo>
                <a:lnTo>
                  <a:pt x="838320" y="1096246"/>
                </a:lnTo>
                <a:lnTo>
                  <a:pt x="851284" y="1089494"/>
                </a:lnTo>
                <a:close/>
                <a:moveTo>
                  <a:pt x="1429740" y="271103"/>
                </a:moveTo>
                <a:lnTo>
                  <a:pt x="1447660" y="273837"/>
                </a:lnTo>
                <a:cubicBezTo>
                  <a:pt x="1457190" y="277553"/>
                  <a:pt x="1465218" y="277289"/>
                  <a:pt x="1471743" y="273044"/>
                </a:cubicBezTo>
                <a:lnTo>
                  <a:pt x="1474226" y="272196"/>
                </a:lnTo>
                <a:lnTo>
                  <a:pt x="1470129" y="272364"/>
                </a:lnTo>
                <a:cubicBezTo>
                  <a:pt x="1458862" y="269896"/>
                  <a:pt x="1443838" y="271130"/>
                  <a:pt x="1432571" y="271130"/>
                </a:cubicBezTo>
                <a:close/>
                <a:moveTo>
                  <a:pt x="1208538" y="269896"/>
                </a:moveTo>
                <a:lnTo>
                  <a:pt x="1227679" y="274885"/>
                </a:lnTo>
                <a:cubicBezTo>
                  <a:pt x="1235590" y="275554"/>
                  <a:pt x="1243657" y="274978"/>
                  <a:pt x="1251839" y="273469"/>
                </a:cubicBezTo>
                <a:lnTo>
                  <a:pt x="1314497" y="269989"/>
                </a:lnTo>
                <a:lnTo>
                  <a:pt x="1304871" y="269896"/>
                </a:lnTo>
                <a:close/>
                <a:moveTo>
                  <a:pt x="1387521" y="148922"/>
                </a:moveTo>
                <a:lnTo>
                  <a:pt x="1384077" y="151002"/>
                </a:lnTo>
                <a:lnTo>
                  <a:pt x="1430300" y="150478"/>
                </a:lnTo>
                <a:lnTo>
                  <a:pt x="1409253" y="148942"/>
                </a:lnTo>
                <a:cubicBezTo>
                  <a:pt x="1401381" y="147962"/>
                  <a:pt x="1393923" y="147665"/>
                  <a:pt x="1387521" y="148922"/>
                </a:cubicBezTo>
                <a:close/>
                <a:moveTo>
                  <a:pt x="1178926" y="0"/>
                </a:moveTo>
                <a:lnTo>
                  <a:pt x="1191500" y="0"/>
                </a:lnTo>
                <a:lnTo>
                  <a:pt x="1197498" y="3720"/>
                </a:lnTo>
                <a:cubicBezTo>
                  <a:pt x="1240593" y="26788"/>
                  <a:pt x="1286742" y="41387"/>
                  <a:pt x="1341122" y="38045"/>
                </a:cubicBezTo>
                <a:cubicBezTo>
                  <a:pt x="1359145" y="37762"/>
                  <a:pt x="1375200" y="37233"/>
                  <a:pt x="1390324" y="44174"/>
                </a:cubicBezTo>
                <a:cubicBezTo>
                  <a:pt x="1396074" y="46154"/>
                  <a:pt x="1401823" y="48135"/>
                  <a:pt x="1406224" y="44890"/>
                </a:cubicBezTo>
                <a:cubicBezTo>
                  <a:pt x="1412439" y="43135"/>
                  <a:pt x="1408968" y="38910"/>
                  <a:pt x="1405342" y="35930"/>
                </a:cubicBezTo>
                <a:cubicBezTo>
                  <a:pt x="1398400" y="27479"/>
                  <a:pt x="1400833" y="23989"/>
                  <a:pt x="1414610" y="25705"/>
                </a:cubicBezTo>
                <a:cubicBezTo>
                  <a:pt x="1420514" y="26441"/>
                  <a:pt x="1426729" y="24686"/>
                  <a:pt x="1432788" y="24176"/>
                </a:cubicBezTo>
                <a:cubicBezTo>
                  <a:pt x="1448688" y="24892"/>
                  <a:pt x="1455212" y="20648"/>
                  <a:pt x="1446613" y="9462"/>
                </a:cubicBezTo>
                <a:cubicBezTo>
                  <a:pt x="1444877" y="7350"/>
                  <a:pt x="1443181" y="4926"/>
                  <a:pt x="1442714" y="2655"/>
                </a:cubicBezTo>
                <a:lnTo>
                  <a:pt x="1444284" y="0"/>
                </a:lnTo>
                <a:lnTo>
                  <a:pt x="1472676" y="0"/>
                </a:lnTo>
                <a:lnTo>
                  <a:pt x="1527150" y="20758"/>
                </a:lnTo>
                <a:cubicBezTo>
                  <a:pt x="1544088" y="29189"/>
                  <a:pt x="1546056" y="29434"/>
                  <a:pt x="1545793" y="15494"/>
                </a:cubicBezTo>
                <a:cubicBezTo>
                  <a:pt x="1546103" y="13004"/>
                  <a:pt x="1546414" y="10514"/>
                  <a:pt x="1546879" y="6779"/>
                </a:cubicBezTo>
                <a:cubicBezTo>
                  <a:pt x="1547499" y="1799"/>
                  <a:pt x="1551901" y="-1446"/>
                  <a:pt x="1561431" y="2270"/>
                </a:cubicBezTo>
                <a:cubicBezTo>
                  <a:pt x="1571116" y="4740"/>
                  <a:pt x="1580543" y="5282"/>
                  <a:pt x="1589593" y="4829"/>
                </a:cubicBezTo>
                <a:lnTo>
                  <a:pt x="1609798" y="2169"/>
                </a:lnTo>
                <a:lnTo>
                  <a:pt x="1609798" y="2"/>
                </a:lnTo>
                <a:lnTo>
                  <a:pt x="1629796" y="2"/>
                </a:lnTo>
                <a:lnTo>
                  <a:pt x="1629817" y="0"/>
                </a:lnTo>
                <a:lnTo>
                  <a:pt x="1674956" y="0"/>
                </a:lnTo>
                <a:lnTo>
                  <a:pt x="1674963" y="2"/>
                </a:lnTo>
                <a:lnTo>
                  <a:pt x="1979870" y="2"/>
                </a:lnTo>
                <a:lnTo>
                  <a:pt x="1979888" y="0"/>
                </a:lnTo>
                <a:lnTo>
                  <a:pt x="1999653" y="0"/>
                </a:lnTo>
                <a:lnTo>
                  <a:pt x="1999658" y="2"/>
                </a:lnTo>
                <a:lnTo>
                  <a:pt x="2074059" y="2"/>
                </a:lnTo>
                <a:lnTo>
                  <a:pt x="2074067" y="0"/>
                </a:lnTo>
                <a:lnTo>
                  <a:pt x="2179783" y="0"/>
                </a:lnTo>
                <a:lnTo>
                  <a:pt x="2179821" y="2"/>
                </a:lnTo>
                <a:lnTo>
                  <a:pt x="7251911" y="2"/>
                </a:lnTo>
                <a:lnTo>
                  <a:pt x="7251911" y="649847"/>
                </a:lnTo>
                <a:lnTo>
                  <a:pt x="7251911" y="5376007"/>
                </a:lnTo>
                <a:lnTo>
                  <a:pt x="7251911" y="5393449"/>
                </a:lnTo>
                <a:lnTo>
                  <a:pt x="7251911" y="5406557"/>
                </a:lnTo>
                <a:lnTo>
                  <a:pt x="7251911" y="5410174"/>
                </a:lnTo>
                <a:lnTo>
                  <a:pt x="7251911" y="5502056"/>
                </a:lnTo>
                <a:lnTo>
                  <a:pt x="7251911" y="5797218"/>
                </a:lnTo>
                <a:lnTo>
                  <a:pt x="7251911" y="5838514"/>
                </a:lnTo>
                <a:lnTo>
                  <a:pt x="7251911" y="5842132"/>
                </a:lnTo>
                <a:lnTo>
                  <a:pt x="7251911" y="5855240"/>
                </a:lnTo>
                <a:lnTo>
                  <a:pt x="7251911" y="5872682"/>
                </a:lnTo>
                <a:lnTo>
                  <a:pt x="7251911" y="6838532"/>
                </a:lnTo>
                <a:lnTo>
                  <a:pt x="7251911" y="6858000"/>
                </a:lnTo>
                <a:lnTo>
                  <a:pt x="1609798" y="6858000"/>
                </a:lnTo>
                <a:lnTo>
                  <a:pt x="1609798" y="6845798"/>
                </a:lnTo>
                <a:lnTo>
                  <a:pt x="1608537" y="6845671"/>
                </a:lnTo>
                <a:cubicBezTo>
                  <a:pt x="1599619" y="6845671"/>
                  <a:pt x="1591171" y="6846229"/>
                  <a:pt x="1583661" y="6846229"/>
                </a:cubicBezTo>
                <a:cubicBezTo>
                  <a:pt x="1564888" y="6846229"/>
                  <a:pt x="1546114" y="6845112"/>
                  <a:pt x="1527340" y="6847345"/>
                </a:cubicBezTo>
                <a:cubicBezTo>
                  <a:pt x="1516076" y="6849577"/>
                  <a:pt x="1497303" y="6848461"/>
                  <a:pt x="1482284" y="6848461"/>
                </a:cubicBezTo>
                <a:cubicBezTo>
                  <a:pt x="1459755" y="6847345"/>
                  <a:pt x="1433472" y="6850694"/>
                  <a:pt x="1407189" y="6850694"/>
                </a:cubicBezTo>
                <a:cubicBezTo>
                  <a:pt x="1395925" y="6849577"/>
                  <a:pt x="1384661" y="6849577"/>
                  <a:pt x="1377152" y="6846229"/>
                </a:cubicBezTo>
                <a:cubicBezTo>
                  <a:pt x="1377152" y="6845112"/>
                  <a:pt x="1373397" y="6843996"/>
                  <a:pt x="1377152" y="6842880"/>
                </a:cubicBezTo>
                <a:cubicBezTo>
                  <a:pt x="1384661" y="6841763"/>
                  <a:pt x="1392170" y="6842880"/>
                  <a:pt x="1388416" y="6839531"/>
                </a:cubicBezTo>
                <a:cubicBezTo>
                  <a:pt x="1388416" y="6837298"/>
                  <a:pt x="1380906" y="6838414"/>
                  <a:pt x="1377152" y="6838414"/>
                </a:cubicBezTo>
                <a:cubicBezTo>
                  <a:pt x="1373397" y="6838414"/>
                  <a:pt x="1369642" y="6838414"/>
                  <a:pt x="1362133" y="6838414"/>
                </a:cubicBezTo>
                <a:cubicBezTo>
                  <a:pt x="1358378" y="6838414"/>
                  <a:pt x="1350869" y="6838414"/>
                  <a:pt x="1343359" y="6838414"/>
                </a:cubicBezTo>
                <a:cubicBezTo>
                  <a:pt x="1343359" y="6837298"/>
                  <a:pt x="1343359" y="6836182"/>
                  <a:pt x="1343359" y="6835066"/>
                </a:cubicBezTo>
                <a:cubicBezTo>
                  <a:pt x="1347114" y="6835066"/>
                  <a:pt x="1350869" y="6835066"/>
                  <a:pt x="1358378" y="6835066"/>
                </a:cubicBezTo>
                <a:cubicBezTo>
                  <a:pt x="1369642" y="6835066"/>
                  <a:pt x="1373397" y="6833949"/>
                  <a:pt x="1369642" y="6830600"/>
                </a:cubicBezTo>
                <a:cubicBezTo>
                  <a:pt x="1388416" y="6831717"/>
                  <a:pt x="1403435" y="6827251"/>
                  <a:pt x="1422208" y="6828368"/>
                </a:cubicBezTo>
                <a:cubicBezTo>
                  <a:pt x="1440982" y="6835066"/>
                  <a:pt x="1471020" y="6835066"/>
                  <a:pt x="1497303" y="6833949"/>
                </a:cubicBezTo>
                <a:cubicBezTo>
                  <a:pt x="1501058" y="6833949"/>
                  <a:pt x="1501058" y="6832833"/>
                  <a:pt x="1501058" y="6831717"/>
                </a:cubicBezTo>
                <a:cubicBezTo>
                  <a:pt x="1497303" y="6829484"/>
                  <a:pt x="1489793" y="6828368"/>
                  <a:pt x="1482284" y="6828368"/>
                </a:cubicBezTo>
                <a:cubicBezTo>
                  <a:pt x="1471020" y="6829484"/>
                  <a:pt x="1459755" y="6828368"/>
                  <a:pt x="1452246" y="6828368"/>
                </a:cubicBezTo>
                <a:cubicBezTo>
                  <a:pt x="1440982" y="6829484"/>
                  <a:pt x="1433472" y="6826135"/>
                  <a:pt x="1422208" y="6827251"/>
                </a:cubicBezTo>
                <a:cubicBezTo>
                  <a:pt x="1414699" y="6826135"/>
                  <a:pt x="1407189" y="6825019"/>
                  <a:pt x="1399680" y="6825019"/>
                </a:cubicBezTo>
                <a:cubicBezTo>
                  <a:pt x="1373397" y="6825019"/>
                  <a:pt x="1350869" y="6825019"/>
                  <a:pt x="1328340" y="6825019"/>
                </a:cubicBezTo>
                <a:cubicBezTo>
                  <a:pt x="1313321" y="6825019"/>
                  <a:pt x="1298302" y="6826135"/>
                  <a:pt x="1287038" y="6822786"/>
                </a:cubicBezTo>
                <a:cubicBezTo>
                  <a:pt x="1287038" y="6822786"/>
                  <a:pt x="1283284" y="6822786"/>
                  <a:pt x="1279529" y="6822786"/>
                </a:cubicBezTo>
                <a:cubicBezTo>
                  <a:pt x="1260755" y="6826135"/>
                  <a:pt x="1241982" y="6821670"/>
                  <a:pt x="1223208" y="6822786"/>
                </a:cubicBezTo>
                <a:cubicBezTo>
                  <a:pt x="1204434" y="6823903"/>
                  <a:pt x="1185661" y="6823903"/>
                  <a:pt x="1166887" y="6822786"/>
                </a:cubicBezTo>
                <a:cubicBezTo>
                  <a:pt x="1110566" y="6819437"/>
                  <a:pt x="1058000" y="6821670"/>
                  <a:pt x="1001679" y="6820554"/>
                </a:cubicBezTo>
                <a:cubicBezTo>
                  <a:pt x="1001679" y="6820554"/>
                  <a:pt x="1001679" y="6821670"/>
                  <a:pt x="997924" y="6821670"/>
                </a:cubicBezTo>
                <a:cubicBezTo>
                  <a:pt x="1001679" y="6823903"/>
                  <a:pt x="1005434" y="6822786"/>
                  <a:pt x="1012943" y="6822786"/>
                </a:cubicBezTo>
                <a:cubicBezTo>
                  <a:pt x="1016698" y="6822786"/>
                  <a:pt x="1016698" y="6823903"/>
                  <a:pt x="1016698" y="6823903"/>
                </a:cubicBezTo>
                <a:cubicBezTo>
                  <a:pt x="1016698" y="6825019"/>
                  <a:pt x="1016698" y="6827251"/>
                  <a:pt x="1012943" y="6826135"/>
                </a:cubicBezTo>
                <a:cubicBezTo>
                  <a:pt x="1009189" y="6826135"/>
                  <a:pt x="1005434" y="6828368"/>
                  <a:pt x="1001679" y="6828368"/>
                </a:cubicBezTo>
                <a:cubicBezTo>
                  <a:pt x="979151" y="6827251"/>
                  <a:pt x="960377" y="6830600"/>
                  <a:pt x="937848" y="6830600"/>
                </a:cubicBezTo>
                <a:cubicBezTo>
                  <a:pt x="870263" y="6830600"/>
                  <a:pt x="798924" y="6830600"/>
                  <a:pt x="731339" y="6830600"/>
                </a:cubicBezTo>
                <a:cubicBezTo>
                  <a:pt x="708811" y="6830600"/>
                  <a:pt x="690037" y="6831717"/>
                  <a:pt x="678773" y="6837298"/>
                </a:cubicBezTo>
                <a:cubicBezTo>
                  <a:pt x="682527" y="6839531"/>
                  <a:pt x="690037" y="6839531"/>
                  <a:pt x="693792" y="6840647"/>
                </a:cubicBezTo>
                <a:cubicBezTo>
                  <a:pt x="716320" y="6842880"/>
                  <a:pt x="723829" y="6842880"/>
                  <a:pt x="731339" y="6836182"/>
                </a:cubicBezTo>
                <a:cubicBezTo>
                  <a:pt x="735094" y="6833949"/>
                  <a:pt x="738848" y="6833949"/>
                  <a:pt x="742603" y="6835066"/>
                </a:cubicBezTo>
                <a:cubicBezTo>
                  <a:pt x="753867" y="6837298"/>
                  <a:pt x="768886" y="6836182"/>
                  <a:pt x="780150" y="6836182"/>
                </a:cubicBezTo>
                <a:cubicBezTo>
                  <a:pt x="802678" y="6836182"/>
                  <a:pt x="821452" y="6836182"/>
                  <a:pt x="843981" y="6839531"/>
                </a:cubicBezTo>
                <a:cubicBezTo>
                  <a:pt x="851490" y="6840647"/>
                  <a:pt x="866509" y="6841763"/>
                  <a:pt x="870263" y="6840647"/>
                </a:cubicBezTo>
                <a:cubicBezTo>
                  <a:pt x="885283" y="6837298"/>
                  <a:pt x="904056" y="6839531"/>
                  <a:pt x="915320" y="6837298"/>
                </a:cubicBezTo>
                <a:cubicBezTo>
                  <a:pt x="922830" y="6836182"/>
                  <a:pt x="930339" y="6836182"/>
                  <a:pt x="937848" y="6837298"/>
                </a:cubicBezTo>
                <a:cubicBezTo>
                  <a:pt x="952868" y="6839531"/>
                  <a:pt x="964132" y="6839531"/>
                  <a:pt x="979151" y="6837298"/>
                </a:cubicBezTo>
                <a:cubicBezTo>
                  <a:pt x="990415" y="6836182"/>
                  <a:pt x="997924" y="6836182"/>
                  <a:pt x="1009189" y="6838414"/>
                </a:cubicBezTo>
                <a:cubicBezTo>
                  <a:pt x="1027962" y="6843996"/>
                  <a:pt x="1054245" y="6845112"/>
                  <a:pt x="1080528" y="6843996"/>
                </a:cubicBezTo>
                <a:cubicBezTo>
                  <a:pt x="1088038" y="6843996"/>
                  <a:pt x="1095547" y="6842880"/>
                  <a:pt x="1099302" y="6841763"/>
                </a:cubicBezTo>
                <a:cubicBezTo>
                  <a:pt x="1118075" y="6837298"/>
                  <a:pt x="1136849" y="6836182"/>
                  <a:pt x="1155623" y="6836182"/>
                </a:cubicBezTo>
                <a:cubicBezTo>
                  <a:pt x="1174397" y="6836182"/>
                  <a:pt x="1196925" y="6836182"/>
                  <a:pt x="1215698" y="6836182"/>
                </a:cubicBezTo>
                <a:cubicBezTo>
                  <a:pt x="1238227" y="6836182"/>
                  <a:pt x="1264510" y="6837298"/>
                  <a:pt x="1287038" y="6840647"/>
                </a:cubicBezTo>
                <a:cubicBezTo>
                  <a:pt x="1294548" y="6840647"/>
                  <a:pt x="1302057" y="6840647"/>
                  <a:pt x="1305812" y="6840647"/>
                </a:cubicBezTo>
                <a:cubicBezTo>
                  <a:pt x="1317076" y="6840647"/>
                  <a:pt x="1320831" y="6841763"/>
                  <a:pt x="1324585" y="6843996"/>
                </a:cubicBezTo>
                <a:cubicBezTo>
                  <a:pt x="1298302" y="6842880"/>
                  <a:pt x="1279529" y="6846229"/>
                  <a:pt x="1257000" y="6846229"/>
                </a:cubicBezTo>
                <a:cubicBezTo>
                  <a:pt x="1226963" y="6847345"/>
                  <a:pt x="1196925" y="6848461"/>
                  <a:pt x="1170642" y="6850694"/>
                </a:cubicBezTo>
                <a:cubicBezTo>
                  <a:pt x="1151868" y="6851810"/>
                  <a:pt x="1133095" y="6852926"/>
                  <a:pt x="1114321" y="6854043"/>
                </a:cubicBezTo>
                <a:cubicBezTo>
                  <a:pt x="1091792" y="6855159"/>
                  <a:pt x="1073019" y="6852926"/>
                  <a:pt x="1054245" y="6854043"/>
                </a:cubicBezTo>
                <a:cubicBezTo>
                  <a:pt x="1039226" y="6855159"/>
                  <a:pt x="1027962" y="6851810"/>
                  <a:pt x="1009189" y="6851810"/>
                </a:cubicBezTo>
                <a:cubicBezTo>
                  <a:pt x="997924" y="6852926"/>
                  <a:pt x="982905" y="6851810"/>
                  <a:pt x="967886" y="6851810"/>
                </a:cubicBezTo>
                <a:cubicBezTo>
                  <a:pt x="964132" y="6851810"/>
                  <a:pt x="964132" y="6851810"/>
                  <a:pt x="960377" y="6851810"/>
                </a:cubicBezTo>
                <a:cubicBezTo>
                  <a:pt x="945358" y="6846229"/>
                  <a:pt x="926585" y="6847345"/>
                  <a:pt x="907811" y="6849577"/>
                </a:cubicBezTo>
                <a:cubicBezTo>
                  <a:pt x="892792" y="6851810"/>
                  <a:pt x="877773" y="6850694"/>
                  <a:pt x="862754" y="6854043"/>
                </a:cubicBezTo>
                <a:cubicBezTo>
                  <a:pt x="862754" y="6854043"/>
                  <a:pt x="859000" y="6854043"/>
                  <a:pt x="855245" y="6852926"/>
                </a:cubicBezTo>
                <a:cubicBezTo>
                  <a:pt x="851490" y="6851810"/>
                  <a:pt x="847735" y="6851810"/>
                  <a:pt x="843981" y="6851810"/>
                </a:cubicBezTo>
                <a:cubicBezTo>
                  <a:pt x="806433" y="6852926"/>
                  <a:pt x="768886" y="6848461"/>
                  <a:pt x="731339" y="6850694"/>
                </a:cubicBezTo>
                <a:cubicBezTo>
                  <a:pt x="716320" y="6850694"/>
                  <a:pt x="708811" y="6847345"/>
                  <a:pt x="697546" y="6848461"/>
                </a:cubicBezTo>
                <a:cubicBezTo>
                  <a:pt x="686282" y="6848461"/>
                  <a:pt x="671263" y="6848461"/>
                  <a:pt x="659999" y="6848461"/>
                </a:cubicBezTo>
                <a:cubicBezTo>
                  <a:pt x="637471" y="6847345"/>
                  <a:pt x="618697" y="6851810"/>
                  <a:pt x="599924" y="6849577"/>
                </a:cubicBezTo>
                <a:cubicBezTo>
                  <a:pt x="592414" y="6849577"/>
                  <a:pt x="588659" y="6849577"/>
                  <a:pt x="584905" y="6849577"/>
                </a:cubicBezTo>
                <a:cubicBezTo>
                  <a:pt x="581150" y="6849577"/>
                  <a:pt x="577395" y="6850694"/>
                  <a:pt x="573641" y="6848461"/>
                </a:cubicBezTo>
                <a:cubicBezTo>
                  <a:pt x="573641" y="6847345"/>
                  <a:pt x="577395" y="6845112"/>
                  <a:pt x="581150" y="6845112"/>
                </a:cubicBezTo>
                <a:cubicBezTo>
                  <a:pt x="592414" y="6843996"/>
                  <a:pt x="603678" y="6840647"/>
                  <a:pt x="618697" y="6840647"/>
                </a:cubicBezTo>
                <a:cubicBezTo>
                  <a:pt x="626207" y="6840647"/>
                  <a:pt x="626207" y="6838414"/>
                  <a:pt x="633716" y="6837298"/>
                </a:cubicBezTo>
                <a:cubicBezTo>
                  <a:pt x="614942" y="6833949"/>
                  <a:pt x="596169" y="6833949"/>
                  <a:pt x="577395" y="6832833"/>
                </a:cubicBezTo>
                <a:cubicBezTo>
                  <a:pt x="562376" y="6831717"/>
                  <a:pt x="551112" y="6829484"/>
                  <a:pt x="536093" y="6828368"/>
                </a:cubicBezTo>
                <a:cubicBezTo>
                  <a:pt x="532338" y="6828368"/>
                  <a:pt x="524829" y="6826135"/>
                  <a:pt x="528584" y="6823903"/>
                </a:cubicBezTo>
                <a:cubicBezTo>
                  <a:pt x="532338" y="6821670"/>
                  <a:pt x="539848" y="6822786"/>
                  <a:pt x="543603" y="6822786"/>
                </a:cubicBezTo>
                <a:cubicBezTo>
                  <a:pt x="569886" y="6822786"/>
                  <a:pt x="592414" y="6822786"/>
                  <a:pt x="618697" y="6822786"/>
                </a:cubicBezTo>
                <a:cubicBezTo>
                  <a:pt x="663754" y="6822786"/>
                  <a:pt x="708811" y="6819437"/>
                  <a:pt x="750113" y="6812740"/>
                </a:cubicBezTo>
                <a:cubicBezTo>
                  <a:pt x="765131" y="6810507"/>
                  <a:pt x="783905" y="6811623"/>
                  <a:pt x="798924" y="6809391"/>
                </a:cubicBezTo>
                <a:cubicBezTo>
                  <a:pt x="813943" y="6808274"/>
                  <a:pt x="832716" y="6809391"/>
                  <a:pt x="851490" y="6810507"/>
                </a:cubicBezTo>
                <a:cubicBezTo>
                  <a:pt x="866509" y="6812740"/>
                  <a:pt x="889037" y="6813856"/>
                  <a:pt x="907811" y="6813856"/>
                </a:cubicBezTo>
                <a:cubicBezTo>
                  <a:pt x="937848" y="6812740"/>
                  <a:pt x="967886" y="6814972"/>
                  <a:pt x="997924" y="6811623"/>
                </a:cubicBezTo>
                <a:cubicBezTo>
                  <a:pt x="1001679" y="6810507"/>
                  <a:pt x="1005434" y="6810507"/>
                  <a:pt x="1009189" y="6811623"/>
                </a:cubicBezTo>
                <a:cubicBezTo>
                  <a:pt x="1039226" y="6814972"/>
                  <a:pt x="1069264" y="6812740"/>
                  <a:pt x="1099302" y="6812740"/>
                </a:cubicBezTo>
                <a:cubicBezTo>
                  <a:pt x="1133095" y="6813856"/>
                  <a:pt x="1163132" y="6814972"/>
                  <a:pt x="1196925" y="6812740"/>
                </a:cubicBezTo>
                <a:cubicBezTo>
                  <a:pt x="1223208" y="6811623"/>
                  <a:pt x="1249491" y="6811623"/>
                  <a:pt x="1275774" y="6811623"/>
                </a:cubicBezTo>
                <a:cubicBezTo>
                  <a:pt x="1283284" y="6811623"/>
                  <a:pt x="1287038" y="6810507"/>
                  <a:pt x="1290793" y="6808274"/>
                </a:cubicBezTo>
                <a:cubicBezTo>
                  <a:pt x="1294548" y="6807158"/>
                  <a:pt x="1290793" y="6806042"/>
                  <a:pt x="1287038" y="6804926"/>
                </a:cubicBezTo>
                <a:cubicBezTo>
                  <a:pt x="1279529" y="6804926"/>
                  <a:pt x="1272019" y="6804926"/>
                  <a:pt x="1264510" y="6803809"/>
                </a:cubicBezTo>
                <a:cubicBezTo>
                  <a:pt x="1268265" y="6802693"/>
                  <a:pt x="1272019" y="6801577"/>
                  <a:pt x="1275774" y="6801577"/>
                </a:cubicBezTo>
                <a:cubicBezTo>
                  <a:pt x="1290793" y="6802693"/>
                  <a:pt x="1305812" y="6797111"/>
                  <a:pt x="1324585" y="6801577"/>
                </a:cubicBezTo>
                <a:cubicBezTo>
                  <a:pt x="1324585" y="6801577"/>
                  <a:pt x="1328340" y="6801577"/>
                  <a:pt x="1328340" y="6801577"/>
                </a:cubicBezTo>
                <a:cubicBezTo>
                  <a:pt x="1354623" y="6800460"/>
                  <a:pt x="1377152" y="6804926"/>
                  <a:pt x="1403435" y="6803809"/>
                </a:cubicBezTo>
                <a:cubicBezTo>
                  <a:pt x="1403435" y="6807158"/>
                  <a:pt x="1403435" y="6809391"/>
                  <a:pt x="1403435" y="6812740"/>
                </a:cubicBezTo>
                <a:cubicBezTo>
                  <a:pt x="1410944" y="6813856"/>
                  <a:pt x="1414699" y="6812740"/>
                  <a:pt x="1422208" y="6812740"/>
                </a:cubicBezTo>
                <a:cubicBezTo>
                  <a:pt x="1422208" y="6814972"/>
                  <a:pt x="1425963" y="6814972"/>
                  <a:pt x="1429718" y="6816088"/>
                </a:cubicBezTo>
                <a:cubicBezTo>
                  <a:pt x="1440982" y="6818321"/>
                  <a:pt x="1456001" y="6816088"/>
                  <a:pt x="1467265" y="6818321"/>
                </a:cubicBezTo>
                <a:cubicBezTo>
                  <a:pt x="1471020" y="6819437"/>
                  <a:pt x="1478529" y="6816088"/>
                  <a:pt x="1489793" y="6817205"/>
                </a:cubicBezTo>
                <a:cubicBezTo>
                  <a:pt x="1497303" y="6817205"/>
                  <a:pt x="1493548" y="6814972"/>
                  <a:pt x="1493548" y="6812740"/>
                </a:cubicBezTo>
                <a:cubicBezTo>
                  <a:pt x="1493548" y="6811623"/>
                  <a:pt x="1489793" y="6811623"/>
                  <a:pt x="1486038" y="6811623"/>
                </a:cubicBezTo>
                <a:cubicBezTo>
                  <a:pt x="1471020" y="6811623"/>
                  <a:pt x="1456001" y="6811623"/>
                  <a:pt x="1444737" y="6811623"/>
                </a:cubicBezTo>
                <a:cubicBezTo>
                  <a:pt x="1440982" y="6811623"/>
                  <a:pt x="1433472" y="6811623"/>
                  <a:pt x="1437227" y="6809391"/>
                </a:cubicBezTo>
                <a:cubicBezTo>
                  <a:pt x="1437227" y="6809391"/>
                  <a:pt x="1440982" y="6809391"/>
                  <a:pt x="1440982" y="6809391"/>
                </a:cubicBezTo>
                <a:cubicBezTo>
                  <a:pt x="1444737" y="6809391"/>
                  <a:pt x="1452246" y="6810507"/>
                  <a:pt x="1456001" y="6808274"/>
                </a:cubicBezTo>
                <a:cubicBezTo>
                  <a:pt x="1456001" y="6804926"/>
                  <a:pt x="1448491" y="6806042"/>
                  <a:pt x="1440982" y="6804926"/>
                </a:cubicBezTo>
                <a:cubicBezTo>
                  <a:pt x="1433472" y="6800460"/>
                  <a:pt x="1433472" y="6799344"/>
                  <a:pt x="1444737" y="6799344"/>
                </a:cubicBezTo>
                <a:cubicBezTo>
                  <a:pt x="1456001" y="6799344"/>
                  <a:pt x="1467265" y="6798228"/>
                  <a:pt x="1474774" y="6798228"/>
                </a:cubicBezTo>
                <a:cubicBezTo>
                  <a:pt x="1497303" y="6797111"/>
                  <a:pt x="1516076" y="6794879"/>
                  <a:pt x="1542359" y="6795995"/>
                </a:cubicBezTo>
                <a:cubicBezTo>
                  <a:pt x="1531095" y="6792646"/>
                  <a:pt x="1519831" y="6791530"/>
                  <a:pt x="1508567" y="6791530"/>
                </a:cubicBezTo>
                <a:cubicBezTo>
                  <a:pt x="1467265" y="6791530"/>
                  <a:pt x="1425963" y="6791530"/>
                  <a:pt x="1388416" y="6791530"/>
                </a:cubicBezTo>
                <a:cubicBezTo>
                  <a:pt x="1380906" y="6791530"/>
                  <a:pt x="1373397" y="6791530"/>
                  <a:pt x="1369642" y="6792646"/>
                </a:cubicBezTo>
                <a:cubicBezTo>
                  <a:pt x="1354623" y="6798228"/>
                  <a:pt x="1335850" y="6794879"/>
                  <a:pt x="1317076" y="6795995"/>
                </a:cubicBezTo>
                <a:cubicBezTo>
                  <a:pt x="1305812" y="6795995"/>
                  <a:pt x="1294548" y="6792646"/>
                  <a:pt x="1275774" y="6790414"/>
                </a:cubicBezTo>
                <a:cubicBezTo>
                  <a:pt x="1309567" y="6790414"/>
                  <a:pt x="1332095" y="6789297"/>
                  <a:pt x="1354623" y="6788181"/>
                </a:cubicBezTo>
                <a:cubicBezTo>
                  <a:pt x="1410944" y="6784832"/>
                  <a:pt x="1467265" y="6787065"/>
                  <a:pt x="1527340" y="6785948"/>
                </a:cubicBezTo>
                <a:cubicBezTo>
                  <a:pt x="1508567" y="6782600"/>
                  <a:pt x="1508567" y="6782600"/>
                  <a:pt x="1471020" y="6782600"/>
                </a:cubicBezTo>
                <a:cubicBezTo>
                  <a:pt x="1463510" y="6780367"/>
                  <a:pt x="1467265" y="6778134"/>
                  <a:pt x="1467265" y="6777018"/>
                </a:cubicBezTo>
                <a:cubicBezTo>
                  <a:pt x="1467265" y="6774785"/>
                  <a:pt x="1463510" y="6773669"/>
                  <a:pt x="1459755" y="6774785"/>
                </a:cubicBezTo>
                <a:cubicBezTo>
                  <a:pt x="1437227" y="6780367"/>
                  <a:pt x="1410944" y="6779251"/>
                  <a:pt x="1384661" y="6781483"/>
                </a:cubicBezTo>
                <a:cubicBezTo>
                  <a:pt x="1377152" y="6782600"/>
                  <a:pt x="1369642" y="6780367"/>
                  <a:pt x="1358378" y="6780367"/>
                </a:cubicBezTo>
                <a:cubicBezTo>
                  <a:pt x="1328340" y="6780367"/>
                  <a:pt x="1298302" y="6780367"/>
                  <a:pt x="1268265" y="6780367"/>
                </a:cubicBezTo>
                <a:cubicBezTo>
                  <a:pt x="1245736" y="6780367"/>
                  <a:pt x="1226963" y="6777018"/>
                  <a:pt x="1204434" y="6778134"/>
                </a:cubicBezTo>
                <a:cubicBezTo>
                  <a:pt x="1181906" y="6779251"/>
                  <a:pt x="1159377" y="6778134"/>
                  <a:pt x="1136849" y="6778134"/>
                </a:cubicBezTo>
                <a:cubicBezTo>
                  <a:pt x="1114321" y="6778134"/>
                  <a:pt x="1091792" y="6778134"/>
                  <a:pt x="1069264" y="6778134"/>
                </a:cubicBezTo>
                <a:cubicBezTo>
                  <a:pt x="1073019" y="6775902"/>
                  <a:pt x="1080528" y="6773669"/>
                  <a:pt x="1088038" y="6774785"/>
                </a:cubicBezTo>
                <a:cubicBezTo>
                  <a:pt x="1106812" y="6774785"/>
                  <a:pt x="1125585" y="6774785"/>
                  <a:pt x="1148113" y="6774785"/>
                </a:cubicBezTo>
                <a:cubicBezTo>
                  <a:pt x="1151868" y="6774785"/>
                  <a:pt x="1155623" y="6774785"/>
                  <a:pt x="1163132" y="6773669"/>
                </a:cubicBezTo>
                <a:cubicBezTo>
                  <a:pt x="1155623" y="6765855"/>
                  <a:pt x="1136849" y="6761390"/>
                  <a:pt x="1118075" y="6756924"/>
                </a:cubicBezTo>
                <a:cubicBezTo>
                  <a:pt x="1114321" y="6755808"/>
                  <a:pt x="1106812" y="6754692"/>
                  <a:pt x="1099302" y="6754692"/>
                </a:cubicBezTo>
                <a:cubicBezTo>
                  <a:pt x="1091792" y="6754692"/>
                  <a:pt x="1080528" y="6754692"/>
                  <a:pt x="1069264" y="6753576"/>
                </a:cubicBezTo>
                <a:cubicBezTo>
                  <a:pt x="1065509" y="6752459"/>
                  <a:pt x="1058000" y="6752459"/>
                  <a:pt x="1050490" y="6753576"/>
                </a:cubicBezTo>
                <a:cubicBezTo>
                  <a:pt x="1046736" y="6755808"/>
                  <a:pt x="1039226" y="6754692"/>
                  <a:pt x="1035471" y="6754692"/>
                </a:cubicBezTo>
                <a:cubicBezTo>
                  <a:pt x="1027962" y="6754692"/>
                  <a:pt x="1024207" y="6755808"/>
                  <a:pt x="1024207" y="6753576"/>
                </a:cubicBezTo>
                <a:cubicBezTo>
                  <a:pt x="1024207" y="6751343"/>
                  <a:pt x="1027962" y="6751343"/>
                  <a:pt x="1035471" y="6751343"/>
                </a:cubicBezTo>
                <a:cubicBezTo>
                  <a:pt x="1046736" y="6751343"/>
                  <a:pt x="1058000" y="6751343"/>
                  <a:pt x="1065509" y="6751343"/>
                </a:cubicBezTo>
                <a:cubicBezTo>
                  <a:pt x="1080528" y="6751343"/>
                  <a:pt x="1084283" y="6747994"/>
                  <a:pt x="1076774" y="6744645"/>
                </a:cubicBezTo>
                <a:cubicBezTo>
                  <a:pt x="1076774" y="6744645"/>
                  <a:pt x="1076774" y="6743529"/>
                  <a:pt x="1076774" y="6742413"/>
                </a:cubicBezTo>
                <a:cubicBezTo>
                  <a:pt x="1065509" y="6735715"/>
                  <a:pt x="1065509" y="6735715"/>
                  <a:pt x="1035471" y="6735715"/>
                </a:cubicBezTo>
                <a:cubicBezTo>
                  <a:pt x="1035471" y="6735715"/>
                  <a:pt x="1031717" y="6735715"/>
                  <a:pt x="1031717" y="6735715"/>
                </a:cubicBezTo>
                <a:cubicBezTo>
                  <a:pt x="1020453" y="6732366"/>
                  <a:pt x="1009189" y="6732366"/>
                  <a:pt x="997924" y="6735715"/>
                </a:cubicBezTo>
                <a:cubicBezTo>
                  <a:pt x="990415" y="6735715"/>
                  <a:pt x="986660" y="6735715"/>
                  <a:pt x="979151" y="6735715"/>
                </a:cubicBezTo>
                <a:cubicBezTo>
                  <a:pt x="975396" y="6735715"/>
                  <a:pt x="967886" y="6734598"/>
                  <a:pt x="964132" y="6737947"/>
                </a:cubicBezTo>
                <a:cubicBezTo>
                  <a:pt x="956622" y="6737947"/>
                  <a:pt x="945358" y="6736831"/>
                  <a:pt x="937848" y="6737947"/>
                </a:cubicBezTo>
                <a:cubicBezTo>
                  <a:pt x="922830" y="6737947"/>
                  <a:pt x="911566" y="6736831"/>
                  <a:pt x="904056" y="6735715"/>
                </a:cubicBezTo>
                <a:cubicBezTo>
                  <a:pt x="892792" y="6733482"/>
                  <a:pt x="881528" y="6733482"/>
                  <a:pt x="870263" y="6735715"/>
                </a:cubicBezTo>
                <a:cubicBezTo>
                  <a:pt x="862754" y="6736831"/>
                  <a:pt x="847735" y="6737947"/>
                  <a:pt x="836471" y="6737947"/>
                </a:cubicBezTo>
                <a:cubicBezTo>
                  <a:pt x="832716" y="6736831"/>
                  <a:pt x="825207" y="6736831"/>
                  <a:pt x="821452" y="6739064"/>
                </a:cubicBezTo>
                <a:cubicBezTo>
                  <a:pt x="817698" y="6740180"/>
                  <a:pt x="813943" y="6740180"/>
                  <a:pt x="810188" y="6739064"/>
                </a:cubicBezTo>
                <a:cubicBezTo>
                  <a:pt x="791415" y="6735715"/>
                  <a:pt x="768886" y="6737947"/>
                  <a:pt x="750113" y="6737947"/>
                </a:cubicBezTo>
                <a:cubicBezTo>
                  <a:pt x="750113" y="6735715"/>
                  <a:pt x="753867" y="6734598"/>
                  <a:pt x="746358" y="6733482"/>
                </a:cubicBezTo>
                <a:cubicBezTo>
                  <a:pt x="742603" y="6733482"/>
                  <a:pt x="735094" y="6733482"/>
                  <a:pt x="738848" y="6735715"/>
                </a:cubicBezTo>
                <a:cubicBezTo>
                  <a:pt x="731339" y="6735715"/>
                  <a:pt x="723829" y="6735715"/>
                  <a:pt x="716320" y="6735715"/>
                </a:cubicBezTo>
                <a:cubicBezTo>
                  <a:pt x="716320" y="6734598"/>
                  <a:pt x="720075" y="6732366"/>
                  <a:pt x="712565" y="6731250"/>
                </a:cubicBezTo>
                <a:cubicBezTo>
                  <a:pt x="708811" y="6731250"/>
                  <a:pt x="705056" y="6732366"/>
                  <a:pt x="705056" y="6733482"/>
                </a:cubicBezTo>
                <a:cubicBezTo>
                  <a:pt x="697546" y="6733482"/>
                  <a:pt x="690037" y="6733482"/>
                  <a:pt x="686282" y="6733482"/>
                </a:cubicBezTo>
                <a:cubicBezTo>
                  <a:pt x="682527" y="6732366"/>
                  <a:pt x="686282" y="6730133"/>
                  <a:pt x="678773" y="6730133"/>
                </a:cubicBezTo>
                <a:cubicBezTo>
                  <a:pt x="675018" y="6730133"/>
                  <a:pt x="667509" y="6729017"/>
                  <a:pt x="663754" y="6731250"/>
                </a:cubicBezTo>
                <a:cubicBezTo>
                  <a:pt x="656244" y="6732366"/>
                  <a:pt x="644980" y="6729017"/>
                  <a:pt x="637471" y="6730133"/>
                </a:cubicBezTo>
                <a:cubicBezTo>
                  <a:pt x="626207" y="6732366"/>
                  <a:pt x="618697" y="6731250"/>
                  <a:pt x="611188" y="6731250"/>
                </a:cubicBezTo>
                <a:cubicBezTo>
                  <a:pt x="603678" y="6732366"/>
                  <a:pt x="599924" y="6731250"/>
                  <a:pt x="592414" y="6731250"/>
                </a:cubicBezTo>
                <a:cubicBezTo>
                  <a:pt x="581150" y="6729017"/>
                  <a:pt x="562376" y="6729017"/>
                  <a:pt x="547357" y="6731250"/>
                </a:cubicBezTo>
                <a:cubicBezTo>
                  <a:pt x="536093" y="6731250"/>
                  <a:pt x="524829" y="6727901"/>
                  <a:pt x="509810" y="6730133"/>
                </a:cubicBezTo>
                <a:cubicBezTo>
                  <a:pt x="509810" y="6729017"/>
                  <a:pt x="498546" y="6725668"/>
                  <a:pt x="494791" y="6724552"/>
                </a:cubicBezTo>
                <a:cubicBezTo>
                  <a:pt x="479772" y="6721203"/>
                  <a:pt x="479772" y="6721203"/>
                  <a:pt x="468508" y="6725668"/>
                </a:cubicBezTo>
                <a:cubicBezTo>
                  <a:pt x="464753" y="6726784"/>
                  <a:pt x="460999" y="6727901"/>
                  <a:pt x="464753" y="6729017"/>
                </a:cubicBezTo>
                <a:cubicBezTo>
                  <a:pt x="468508" y="6730133"/>
                  <a:pt x="468508" y="6731250"/>
                  <a:pt x="476018" y="6731250"/>
                </a:cubicBezTo>
                <a:cubicBezTo>
                  <a:pt x="487282" y="6731250"/>
                  <a:pt x="498546" y="6731250"/>
                  <a:pt x="509810" y="6731250"/>
                </a:cubicBezTo>
                <a:cubicBezTo>
                  <a:pt x="521074" y="6735715"/>
                  <a:pt x="536093" y="6737947"/>
                  <a:pt x="558622" y="6737947"/>
                </a:cubicBezTo>
                <a:cubicBezTo>
                  <a:pt x="566131" y="6737947"/>
                  <a:pt x="573641" y="6737947"/>
                  <a:pt x="581150" y="6737947"/>
                </a:cubicBezTo>
                <a:cubicBezTo>
                  <a:pt x="618697" y="6736831"/>
                  <a:pt x="656244" y="6740180"/>
                  <a:pt x="693792" y="6741296"/>
                </a:cubicBezTo>
                <a:cubicBezTo>
                  <a:pt x="697546" y="6741296"/>
                  <a:pt x="701301" y="6743529"/>
                  <a:pt x="708811" y="6744645"/>
                </a:cubicBezTo>
                <a:cubicBezTo>
                  <a:pt x="686282" y="6745761"/>
                  <a:pt x="663754" y="6745761"/>
                  <a:pt x="644980" y="6745761"/>
                </a:cubicBezTo>
                <a:cubicBezTo>
                  <a:pt x="644980" y="6745761"/>
                  <a:pt x="644980" y="6746878"/>
                  <a:pt x="644980" y="6746878"/>
                </a:cubicBezTo>
                <a:cubicBezTo>
                  <a:pt x="667509" y="6746878"/>
                  <a:pt x="690037" y="6746878"/>
                  <a:pt x="708811" y="6746878"/>
                </a:cubicBezTo>
                <a:cubicBezTo>
                  <a:pt x="731339" y="6746878"/>
                  <a:pt x="750113" y="6746878"/>
                  <a:pt x="768886" y="6746878"/>
                </a:cubicBezTo>
                <a:cubicBezTo>
                  <a:pt x="772641" y="6746878"/>
                  <a:pt x="780150" y="6746878"/>
                  <a:pt x="783905" y="6747994"/>
                </a:cubicBezTo>
                <a:cubicBezTo>
                  <a:pt x="791415" y="6750227"/>
                  <a:pt x="787660" y="6754692"/>
                  <a:pt x="802678" y="6753576"/>
                </a:cubicBezTo>
                <a:cubicBezTo>
                  <a:pt x="813943" y="6752459"/>
                  <a:pt x="821452" y="6755808"/>
                  <a:pt x="832716" y="6754692"/>
                </a:cubicBezTo>
                <a:cubicBezTo>
                  <a:pt x="840226" y="6754692"/>
                  <a:pt x="851490" y="6755808"/>
                  <a:pt x="859000" y="6753576"/>
                </a:cubicBezTo>
                <a:cubicBezTo>
                  <a:pt x="862754" y="6752459"/>
                  <a:pt x="866509" y="6753576"/>
                  <a:pt x="874018" y="6753576"/>
                </a:cubicBezTo>
                <a:cubicBezTo>
                  <a:pt x="870263" y="6755808"/>
                  <a:pt x="862754" y="6756924"/>
                  <a:pt x="862754" y="6758041"/>
                </a:cubicBezTo>
                <a:cubicBezTo>
                  <a:pt x="859000" y="6760273"/>
                  <a:pt x="862754" y="6762506"/>
                  <a:pt x="870263" y="6762506"/>
                </a:cubicBezTo>
                <a:cubicBezTo>
                  <a:pt x="877773" y="6762506"/>
                  <a:pt x="889037" y="6762506"/>
                  <a:pt x="889037" y="6765855"/>
                </a:cubicBezTo>
                <a:cubicBezTo>
                  <a:pt x="889037" y="6766971"/>
                  <a:pt x="896546" y="6766971"/>
                  <a:pt x="900301" y="6766971"/>
                </a:cubicBezTo>
                <a:cubicBezTo>
                  <a:pt x="919075" y="6763622"/>
                  <a:pt x="937848" y="6768088"/>
                  <a:pt x="952868" y="6768088"/>
                </a:cubicBezTo>
                <a:cubicBezTo>
                  <a:pt x="956622" y="6769204"/>
                  <a:pt x="960377" y="6769204"/>
                  <a:pt x="960377" y="6770320"/>
                </a:cubicBezTo>
                <a:cubicBezTo>
                  <a:pt x="960377" y="6771437"/>
                  <a:pt x="956622" y="6772553"/>
                  <a:pt x="952868" y="6772553"/>
                </a:cubicBezTo>
                <a:cubicBezTo>
                  <a:pt x="934094" y="6774785"/>
                  <a:pt x="915320" y="6777018"/>
                  <a:pt x="900301" y="6781483"/>
                </a:cubicBezTo>
                <a:cubicBezTo>
                  <a:pt x="892792" y="6782600"/>
                  <a:pt x="889037" y="6780367"/>
                  <a:pt x="889037" y="6779251"/>
                </a:cubicBezTo>
                <a:cubicBezTo>
                  <a:pt x="889037" y="6775902"/>
                  <a:pt x="885283" y="6773669"/>
                  <a:pt x="874018" y="6771437"/>
                </a:cubicBezTo>
                <a:cubicBezTo>
                  <a:pt x="870263" y="6770320"/>
                  <a:pt x="866509" y="6770320"/>
                  <a:pt x="862754" y="6770320"/>
                </a:cubicBezTo>
                <a:cubicBezTo>
                  <a:pt x="851490" y="6773669"/>
                  <a:pt x="832716" y="6771437"/>
                  <a:pt x="821452" y="6773669"/>
                </a:cubicBezTo>
                <a:cubicBezTo>
                  <a:pt x="813943" y="6774785"/>
                  <a:pt x="806433" y="6774785"/>
                  <a:pt x="795169" y="6774785"/>
                </a:cubicBezTo>
                <a:cubicBezTo>
                  <a:pt x="787660" y="6774785"/>
                  <a:pt x="783905" y="6771437"/>
                  <a:pt x="780150" y="6769204"/>
                </a:cubicBezTo>
                <a:cubicBezTo>
                  <a:pt x="772641" y="6765855"/>
                  <a:pt x="757622" y="6764739"/>
                  <a:pt x="750113" y="6769204"/>
                </a:cubicBezTo>
                <a:cubicBezTo>
                  <a:pt x="750113" y="6771437"/>
                  <a:pt x="746358" y="6772553"/>
                  <a:pt x="742603" y="6774785"/>
                </a:cubicBezTo>
                <a:cubicBezTo>
                  <a:pt x="742603" y="6777018"/>
                  <a:pt x="735094" y="6778134"/>
                  <a:pt x="723829" y="6778134"/>
                </a:cubicBezTo>
                <a:cubicBezTo>
                  <a:pt x="716320" y="6778134"/>
                  <a:pt x="708811" y="6778134"/>
                  <a:pt x="701301" y="6780367"/>
                </a:cubicBezTo>
                <a:cubicBezTo>
                  <a:pt x="690037" y="6781483"/>
                  <a:pt x="678773" y="6779251"/>
                  <a:pt x="671263" y="6775902"/>
                </a:cubicBezTo>
                <a:cubicBezTo>
                  <a:pt x="659999" y="6769204"/>
                  <a:pt x="637471" y="6769204"/>
                  <a:pt x="618697" y="6766971"/>
                </a:cubicBezTo>
                <a:cubicBezTo>
                  <a:pt x="611188" y="6765855"/>
                  <a:pt x="603678" y="6768088"/>
                  <a:pt x="592414" y="6769204"/>
                </a:cubicBezTo>
                <a:cubicBezTo>
                  <a:pt x="581150" y="6769204"/>
                  <a:pt x="569886" y="6771437"/>
                  <a:pt x="562376" y="6773669"/>
                </a:cubicBezTo>
                <a:cubicBezTo>
                  <a:pt x="539848" y="6778134"/>
                  <a:pt x="536093" y="6778134"/>
                  <a:pt x="521074" y="6772553"/>
                </a:cubicBezTo>
                <a:cubicBezTo>
                  <a:pt x="517320" y="6772553"/>
                  <a:pt x="517320" y="6770320"/>
                  <a:pt x="513565" y="6769204"/>
                </a:cubicBezTo>
                <a:cubicBezTo>
                  <a:pt x="491037" y="6774785"/>
                  <a:pt x="472263" y="6774785"/>
                  <a:pt x="449735" y="6774785"/>
                </a:cubicBezTo>
                <a:cubicBezTo>
                  <a:pt x="434716" y="6774785"/>
                  <a:pt x="423451" y="6774785"/>
                  <a:pt x="408433" y="6774785"/>
                </a:cubicBezTo>
                <a:cubicBezTo>
                  <a:pt x="378395" y="6773669"/>
                  <a:pt x="348357" y="6777018"/>
                  <a:pt x="314564" y="6775902"/>
                </a:cubicBezTo>
                <a:cubicBezTo>
                  <a:pt x="303300" y="6775902"/>
                  <a:pt x="299546" y="6780367"/>
                  <a:pt x="288281" y="6777018"/>
                </a:cubicBezTo>
                <a:cubicBezTo>
                  <a:pt x="277017" y="6774785"/>
                  <a:pt x="265753" y="6777018"/>
                  <a:pt x="258244" y="6775902"/>
                </a:cubicBezTo>
                <a:cubicBezTo>
                  <a:pt x="246979" y="6775902"/>
                  <a:pt x="235715" y="6775902"/>
                  <a:pt x="224451" y="6775902"/>
                </a:cubicBezTo>
                <a:cubicBezTo>
                  <a:pt x="216942" y="6773669"/>
                  <a:pt x="224451" y="6771437"/>
                  <a:pt x="220696" y="6769204"/>
                </a:cubicBezTo>
                <a:cubicBezTo>
                  <a:pt x="209432" y="6764739"/>
                  <a:pt x="194413" y="6763622"/>
                  <a:pt x="175640" y="6765855"/>
                </a:cubicBezTo>
                <a:cubicBezTo>
                  <a:pt x="171885" y="6765855"/>
                  <a:pt x="171885" y="6766971"/>
                  <a:pt x="164376" y="6766971"/>
                </a:cubicBezTo>
                <a:cubicBezTo>
                  <a:pt x="160621" y="6766971"/>
                  <a:pt x="156866" y="6765855"/>
                  <a:pt x="156866" y="6763622"/>
                </a:cubicBezTo>
                <a:cubicBezTo>
                  <a:pt x="156866" y="6762506"/>
                  <a:pt x="156866" y="6760273"/>
                  <a:pt x="164376" y="6760273"/>
                </a:cubicBezTo>
                <a:cubicBezTo>
                  <a:pt x="175640" y="6761390"/>
                  <a:pt x="186904" y="6760273"/>
                  <a:pt x="194413" y="6761390"/>
                </a:cubicBezTo>
                <a:cubicBezTo>
                  <a:pt x="209432" y="6761390"/>
                  <a:pt x="216942" y="6759157"/>
                  <a:pt x="228206" y="6759157"/>
                </a:cubicBezTo>
                <a:cubicBezTo>
                  <a:pt x="235715" y="6758041"/>
                  <a:pt x="239470" y="6754692"/>
                  <a:pt x="239470" y="6752459"/>
                </a:cubicBezTo>
                <a:cubicBezTo>
                  <a:pt x="246979" y="6749110"/>
                  <a:pt x="246979" y="6747994"/>
                  <a:pt x="258244" y="6750227"/>
                </a:cubicBezTo>
                <a:cubicBezTo>
                  <a:pt x="273263" y="6751343"/>
                  <a:pt x="288281" y="6752459"/>
                  <a:pt x="303300" y="6754692"/>
                </a:cubicBezTo>
                <a:cubicBezTo>
                  <a:pt x="307055" y="6755808"/>
                  <a:pt x="314564" y="6754692"/>
                  <a:pt x="322074" y="6754692"/>
                </a:cubicBezTo>
                <a:cubicBezTo>
                  <a:pt x="325829" y="6754692"/>
                  <a:pt x="325829" y="6752459"/>
                  <a:pt x="329583" y="6751343"/>
                </a:cubicBezTo>
                <a:cubicBezTo>
                  <a:pt x="337093" y="6749110"/>
                  <a:pt x="329583" y="6747994"/>
                  <a:pt x="325829" y="6745761"/>
                </a:cubicBezTo>
                <a:cubicBezTo>
                  <a:pt x="322074" y="6743529"/>
                  <a:pt x="310810" y="6743529"/>
                  <a:pt x="303300" y="6741296"/>
                </a:cubicBezTo>
                <a:cubicBezTo>
                  <a:pt x="299546" y="6740180"/>
                  <a:pt x="299546" y="6740180"/>
                  <a:pt x="299546" y="6739064"/>
                </a:cubicBezTo>
                <a:cubicBezTo>
                  <a:pt x="299546" y="6737947"/>
                  <a:pt x="303300" y="6737947"/>
                  <a:pt x="307055" y="6737947"/>
                </a:cubicBezTo>
                <a:cubicBezTo>
                  <a:pt x="318319" y="6737947"/>
                  <a:pt x="333338" y="6736831"/>
                  <a:pt x="344602" y="6739064"/>
                </a:cubicBezTo>
                <a:cubicBezTo>
                  <a:pt x="344602" y="6740180"/>
                  <a:pt x="348357" y="6739064"/>
                  <a:pt x="348357" y="6739064"/>
                </a:cubicBezTo>
                <a:cubicBezTo>
                  <a:pt x="355866" y="6737947"/>
                  <a:pt x="348357" y="6737947"/>
                  <a:pt x="348357" y="6736831"/>
                </a:cubicBezTo>
                <a:cubicBezTo>
                  <a:pt x="344602" y="6735715"/>
                  <a:pt x="344602" y="6733482"/>
                  <a:pt x="352112" y="6733482"/>
                </a:cubicBezTo>
                <a:cubicBezTo>
                  <a:pt x="359621" y="6733482"/>
                  <a:pt x="367131" y="6733482"/>
                  <a:pt x="378395" y="6733482"/>
                </a:cubicBezTo>
                <a:cubicBezTo>
                  <a:pt x="367131" y="6731250"/>
                  <a:pt x="355866" y="6731250"/>
                  <a:pt x="344602" y="6730133"/>
                </a:cubicBezTo>
                <a:cubicBezTo>
                  <a:pt x="337093" y="6729017"/>
                  <a:pt x="337093" y="6727901"/>
                  <a:pt x="340848" y="6726784"/>
                </a:cubicBezTo>
                <a:cubicBezTo>
                  <a:pt x="344602" y="6722319"/>
                  <a:pt x="344602" y="6721203"/>
                  <a:pt x="329583" y="6720087"/>
                </a:cubicBezTo>
                <a:cubicBezTo>
                  <a:pt x="325829" y="6720087"/>
                  <a:pt x="318319" y="6720087"/>
                  <a:pt x="314564" y="6720087"/>
                </a:cubicBezTo>
                <a:cubicBezTo>
                  <a:pt x="314564" y="6718970"/>
                  <a:pt x="314564" y="6718970"/>
                  <a:pt x="314564" y="6717854"/>
                </a:cubicBezTo>
                <a:cubicBezTo>
                  <a:pt x="314564" y="6717854"/>
                  <a:pt x="314564" y="6716738"/>
                  <a:pt x="314564" y="6716738"/>
                </a:cubicBezTo>
                <a:cubicBezTo>
                  <a:pt x="340848" y="6717854"/>
                  <a:pt x="359621" y="6712272"/>
                  <a:pt x="385904" y="6712272"/>
                </a:cubicBezTo>
                <a:cubicBezTo>
                  <a:pt x="400923" y="6712272"/>
                  <a:pt x="415942" y="6710040"/>
                  <a:pt x="430961" y="6706691"/>
                </a:cubicBezTo>
                <a:cubicBezTo>
                  <a:pt x="430961" y="6705575"/>
                  <a:pt x="438470" y="6705575"/>
                  <a:pt x="438470" y="6704458"/>
                </a:cubicBezTo>
                <a:cubicBezTo>
                  <a:pt x="438470" y="6702226"/>
                  <a:pt x="430961" y="6702226"/>
                  <a:pt x="427206" y="6702226"/>
                </a:cubicBezTo>
                <a:cubicBezTo>
                  <a:pt x="415942" y="6702226"/>
                  <a:pt x="404678" y="6702226"/>
                  <a:pt x="393414" y="6702226"/>
                </a:cubicBezTo>
                <a:cubicBezTo>
                  <a:pt x="389659" y="6702226"/>
                  <a:pt x="385904" y="6702226"/>
                  <a:pt x="385904" y="6701109"/>
                </a:cubicBezTo>
                <a:cubicBezTo>
                  <a:pt x="385904" y="6699993"/>
                  <a:pt x="385904" y="6698877"/>
                  <a:pt x="389659" y="6698877"/>
                </a:cubicBezTo>
                <a:cubicBezTo>
                  <a:pt x="397168" y="6698877"/>
                  <a:pt x="400923" y="6696644"/>
                  <a:pt x="412187" y="6696644"/>
                </a:cubicBezTo>
                <a:cubicBezTo>
                  <a:pt x="423451" y="6696644"/>
                  <a:pt x="434716" y="6696644"/>
                  <a:pt x="445980" y="6696644"/>
                </a:cubicBezTo>
                <a:cubicBezTo>
                  <a:pt x="453489" y="6695528"/>
                  <a:pt x="449735" y="6693295"/>
                  <a:pt x="449735" y="6692179"/>
                </a:cubicBezTo>
                <a:cubicBezTo>
                  <a:pt x="449735" y="6691063"/>
                  <a:pt x="449735" y="6689947"/>
                  <a:pt x="449735" y="6689947"/>
                </a:cubicBezTo>
                <a:cubicBezTo>
                  <a:pt x="427206" y="6688830"/>
                  <a:pt x="415942" y="6683249"/>
                  <a:pt x="393414" y="6683249"/>
                </a:cubicBezTo>
                <a:cubicBezTo>
                  <a:pt x="348357" y="6683249"/>
                  <a:pt x="307055" y="6686598"/>
                  <a:pt x="261998" y="6685481"/>
                </a:cubicBezTo>
                <a:cubicBezTo>
                  <a:pt x="254489" y="6684365"/>
                  <a:pt x="243225" y="6686598"/>
                  <a:pt x="243225" y="6683249"/>
                </a:cubicBezTo>
                <a:cubicBezTo>
                  <a:pt x="239470" y="6678784"/>
                  <a:pt x="254489" y="6681016"/>
                  <a:pt x="261998" y="6681016"/>
                </a:cubicBezTo>
                <a:cubicBezTo>
                  <a:pt x="277017" y="6682132"/>
                  <a:pt x="292036" y="6678784"/>
                  <a:pt x="307055" y="6678784"/>
                </a:cubicBezTo>
                <a:cubicBezTo>
                  <a:pt x="322074" y="6679900"/>
                  <a:pt x="340848" y="6681016"/>
                  <a:pt x="355866" y="6678784"/>
                </a:cubicBezTo>
                <a:cubicBezTo>
                  <a:pt x="382150" y="6676551"/>
                  <a:pt x="408433" y="6677667"/>
                  <a:pt x="430961" y="6677667"/>
                </a:cubicBezTo>
                <a:cubicBezTo>
                  <a:pt x="479772" y="6676551"/>
                  <a:pt x="524829" y="6673202"/>
                  <a:pt x="558622" y="6663155"/>
                </a:cubicBezTo>
                <a:cubicBezTo>
                  <a:pt x="573641" y="6659806"/>
                  <a:pt x="588659" y="6659806"/>
                  <a:pt x="603678" y="6659806"/>
                </a:cubicBezTo>
                <a:cubicBezTo>
                  <a:pt x="607433" y="6659806"/>
                  <a:pt x="618697" y="6660923"/>
                  <a:pt x="618697" y="6658690"/>
                </a:cubicBezTo>
                <a:cubicBezTo>
                  <a:pt x="618697" y="6654225"/>
                  <a:pt x="607433" y="6656458"/>
                  <a:pt x="603678" y="6656458"/>
                </a:cubicBezTo>
                <a:cubicBezTo>
                  <a:pt x="539848" y="6656458"/>
                  <a:pt x="476018" y="6656458"/>
                  <a:pt x="408433" y="6656458"/>
                </a:cubicBezTo>
                <a:cubicBezTo>
                  <a:pt x="385904" y="6656458"/>
                  <a:pt x="370885" y="6650876"/>
                  <a:pt x="352112" y="6645295"/>
                </a:cubicBezTo>
                <a:cubicBezTo>
                  <a:pt x="352112" y="6645295"/>
                  <a:pt x="352112" y="6644178"/>
                  <a:pt x="352112" y="6643062"/>
                </a:cubicBezTo>
                <a:cubicBezTo>
                  <a:pt x="359621" y="6639713"/>
                  <a:pt x="363376" y="6637480"/>
                  <a:pt x="367131" y="6634132"/>
                </a:cubicBezTo>
                <a:cubicBezTo>
                  <a:pt x="367131" y="6630783"/>
                  <a:pt x="378395" y="6627434"/>
                  <a:pt x="389659" y="6627434"/>
                </a:cubicBezTo>
                <a:cubicBezTo>
                  <a:pt x="419697" y="6627434"/>
                  <a:pt x="419697" y="6619620"/>
                  <a:pt x="423451" y="6614038"/>
                </a:cubicBezTo>
                <a:cubicBezTo>
                  <a:pt x="427206" y="6606224"/>
                  <a:pt x="445980" y="6600643"/>
                  <a:pt x="464753" y="6595061"/>
                </a:cubicBezTo>
                <a:cubicBezTo>
                  <a:pt x="468508" y="6592829"/>
                  <a:pt x="476018" y="6593945"/>
                  <a:pt x="479772" y="6593945"/>
                </a:cubicBezTo>
                <a:cubicBezTo>
                  <a:pt x="494791" y="6593945"/>
                  <a:pt x="509810" y="6595061"/>
                  <a:pt x="521074" y="6591712"/>
                </a:cubicBezTo>
                <a:cubicBezTo>
                  <a:pt x="524829" y="6590596"/>
                  <a:pt x="528584" y="6590596"/>
                  <a:pt x="536093" y="6590596"/>
                </a:cubicBezTo>
                <a:cubicBezTo>
                  <a:pt x="547357" y="6590596"/>
                  <a:pt x="558622" y="6590596"/>
                  <a:pt x="566131" y="6590596"/>
                </a:cubicBezTo>
                <a:cubicBezTo>
                  <a:pt x="584905" y="6589480"/>
                  <a:pt x="603678" y="6590596"/>
                  <a:pt x="618697" y="6593945"/>
                </a:cubicBezTo>
                <a:lnTo>
                  <a:pt x="631816" y="6593555"/>
                </a:lnTo>
                <a:lnTo>
                  <a:pt x="633716" y="6591754"/>
                </a:lnTo>
                <a:cubicBezTo>
                  <a:pt x="614943" y="6580365"/>
                  <a:pt x="596169" y="6580365"/>
                  <a:pt x="577395" y="6576568"/>
                </a:cubicBezTo>
                <a:cubicBezTo>
                  <a:pt x="562376" y="6572772"/>
                  <a:pt x="551112" y="6565179"/>
                  <a:pt x="536093" y="6561382"/>
                </a:cubicBezTo>
                <a:cubicBezTo>
                  <a:pt x="532339" y="6561382"/>
                  <a:pt x="524829" y="6553789"/>
                  <a:pt x="528584" y="6546196"/>
                </a:cubicBezTo>
                <a:cubicBezTo>
                  <a:pt x="532339" y="6538603"/>
                  <a:pt x="539848" y="6542400"/>
                  <a:pt x="543603" y="6542400"/>
                </a:cubicBezTo>
                <a:cubicBezTo>
                  <a:pt x="569886" y="6542400"/>
                  <a:pt x="592414" y="6542400"/>
                  <a:pt x="618697" y="6542400"/>
                </a:cubicBezTo>
                <a:cubicBezTo>
                  <a:pt x="663754" y="6542400"/>
                  <a:pt x="708811" y="6531010"/>
                  <a:pt x="750113" y="6508232"/>
                </a:cubicBezTo>
                <a:cubicBezTo>
                  <a:pt x="765132" y="6500639"/>
                  <a:pt x="783905" y="6504435"/>
                  <a:pt x="798924" y="6496842"/>
                </a:cubicBezTo>
                <a:cubicBezTo>
                  <a:pt x="813943" y="6493046"/>
                  <a:pt x="832717" y="6496842"/>
                  <a:pt x="851490" y="6500639"/>
                </a:cubicBezTo>
                <a:cubicBezTo>
                  <a:pt x="866509" y="6508232"/>
                  <a:pt x="889037" y="6512028"/>
                  <a:pt x="907811" y="6512028"/>
                </a:cubicBezTo>
                <a:cubicBezTo>
                  <a:pt x="937849" y="6508232"/>
                  <a:pt x="967887" y="6515825"/>
                  <a:pt x="997924" y="6504435"/>
                </a:cubicBezTo>
                <a:lnTo>
                  <a:pt x="1007813" y="6504435"/>
                </a:lnTo>
                <a:lnTo>
                  <a:pt x="1006036" y="6502508"/>
                </a:lnTo>
                <a:cubicBezTo>
                  <a:pt x="1006975" y="6501429"/>
                  <a:pt x="1010731" y="6500812"/>
                  <a:pt x="1018242" y="6500195"/>
                </a:cubicBezTo>
                <a:cubicBezTo>
                  <a:pt x="1033266" y="6498961"/>
                  <a:pt x="1037022" y="6495259"/>
                  <a:pt x="1052045" y="6496493"/>
                </a:cubicBezTo>
                <a:cubicBezTo>
                  <a:pt x="1063313" y="6497727"/>
                  <a:pt x="1074580" y="6496493"/>
                  <a:pt x="1085848" y="6496493"/>
                </a:cubicBezTo>
                <a:cubicBezTo>
                  <a:pt x="1089604" y="6496493"/>
                  <a:pt x="1093360" y="6496493"/>
                  <a:pt x="1100871" y="6495259"/>
                </a:cubicBezTo>
                <a:cubicBezTo>
                  <a:pt x="1085848" y="6495259"/>
                  <a:pt x="1074580" y="6494025"/>
                  <a:pt x="1063313" y="6494025"/>
                </a:cubicBezTo>
                <a:cubicBezTo>
                  <a:pt x="1063313" y="6491557"/>
                  <a:pt x="1059557" y="6489089"/>
                  <a:pt x="1070824" y="6485387"/>
                </a:cubicBezTo>
                <a:cubicBezTo>
                  <a:pt x="1074580" y="6482919"/>
                  <a:pt x="1082092" y="6482919"/>
                  <a:pt x="1093360" y="6482919"/>
                </a:cubicBezTo>
                <a:cubicBezTo>
                  <a:pt x="1097115" y="6482919"/>
                  <a:pt x="1100871" y="6481685"/>
                  <a:pt x="1097115" y="6479217"/>
                </a:cubicBezTo>
                <a:cubicBezTo>
                  <a:pt x="1093360" y="6479217"/>
                  <a:pt x="1093360" y="6477983"/>
                  <a:pt x="1089604" y="6477983"/>
                </a:cubicBezTo>
                <a:cubicBezTo>
                  <a:pt x="1070824" y="6477983"/>
                  <a:pt x="1052045" y="6475515"/>
                  <a:pt x="1037022" y="6479217"/>
                </a:cubicBezTo>
                <a:cubicBezTo>
                  <a:pt x="1025754" y="6481685"/>
                  <a:pt x="1010731" y="6481685"/>
                  <a:pt x="1003219" y="6479217"/>
                </a:cubicBezTo>
                <a:cubicBezTo>
                  <a:pt x="995707" y="6475515"/>
                  <a:pt x="984440" y="6475515"/>
                  <a:pt x="969416" y="6475515"/>
                </a:cubicBezTo>
                <a:cubicBezTo>
                  <a:pt x="958149" y="6475515"/>
                  <a:pt x="946881" y="6475515"/>
                  <a:pt x="946881" y="6469345"/>
                </a:cubicBezTo>
                <a:cubicBezTo>
                  <a:pt x="946881" y="6466877"/>
                  <a:pt x="935614" y="6466877"/>
                  <a:pt x="928102" y="6465643"/>
                </a:cubicBezTo>
                <a:cubicBezTo>
                  <a:pt x="920590" y="6465643"/>
                  <a:pt x="913078" y="6465643"/>
                  <a:pt x="909323" y="6465643"/>
                </a:cubicBezTo>
                <a:cubicBezTo>
                  <a:pt x="894299" y="6465643"/>
                  <a:pt x="890543" y="6463175"/>
                  <a:pt x="901811" y="6459473"/>
                </a:cubicBezTo>
                <a:cubicBezTo>
                  <a:pt x="905567" y="6457005"/>
                  <a:pt x="909323" y="6453303"/>
                  <a:pt x="920590" y="6454537"/>
                </a:cubicBezTo>
                <a:cubicBezTo>
                  <a:pt x="935614" y="6455771"/>
                  <a:pt x="950637" y="6455771"/>
                  <a:pt x="965660" y="6454537"/>
                </a:cubicBezTo>
                <a:cubicBezTo>
                  <a:pt x="984440" y="6453303"/>
                  <a:pt x="999463" y="6454537"/>
                  <a:pt x="1014487" y="6454537"/>
                </a:cubicBezTo>
                <a:cubicBezTo>
                  <a:pt x="1029510" y="6454537"/>
                  <a:pt x="1040778" y="6452069"/>
                  <a:pt x="1055801" y="6452069"/>
                </a:cubicBezTo>
                <a:cubicBezTo>
                  <a:pt x="1067069" y="6452069"/>
                  <a:pt x="1070824" y="6448367"/>
                  <a:pt x="1070824" y="6442197"/>
                </a:cubicBezTo>
                <a:cubicBezTo>
                  <a:pt x="1067069" y="6439728"/>
                  <a:pt x="1082092" y="6434792"/>
                  <a:pt x="1089604" y="6436026"/>
                </a:cubicBezTo>
                <a:cubicBezTo>
                  <a:pt x="1104627" y="6436026"/>
                  <a:pt x="1115895" y="6433558"/>
                  <a:pt x="1130918" y="6437260"/>
                </a:cubicBezTo>
                <a:cubicBezTo>
                  <a:pt x="1138430" y="6438494"/>
                  <a:pt x="1149697" y="6437260"/>
                  <a:pt x="1149697" y="6434792"/>
                </a:cubicBezTo>
                <a:cubicBezTo>
                  <a:pt x="1149697" y="6429856"/>
                  <a:pt x="1157209" y="6431090"/>
                  <a:pt x="1164721" y="6432324"/>
                </a:cubicBezTo>
                <a:cubicBezTo>
                  <a:pt x="1187256" y="6433558"/>
                  <a:pt x="1187256" y="6433558"/>
                  <a:pt x="1209791" y="6432324"/>
                </a:cubicBezTo>
                <a:cubicBezTo>
                  <a:pt x="1224815" y="6431090"/>
                  <a:pt x="1239838" y="6429856"/>
                  <a:pt x="1254861" y="6429856"/>
                </a:cubicBezTo>
                <a:cubicBezTo>
                  <a:pt x="1273641" y="6428622"/>
                  <a:pt x="1296176" y="6427388"/>
                  <a:pt x="1314955" y="6427388"/>
                </a:cubicBezTo>
                <a:cubicBezTo>
                  <a:pt x="1318711" y="6427388"/>
                  <a:pt x="1318711" y="6427388"/>
                  <a:pt x="1322467" y="6427388"/>
                </a:cubicBezTo>
                <a:cubicBezTo>
                  <a:pt x="1326223" y="6427388"/>
                  <a:pt x="1322467" y="6423686"/>
                  <a:pt x="1329979" y="6423686"/>
                </a:cubicBezTo>
                <a:lnTo>
                  <a:pt x="1344944" y="6426145"/>
                </a:lnTo>
                <a:lnTo>
                  <a:pt x="1354623" y="6424709"/>
                </a:lnTo>
                <a:cubicBezTo>
                  <a:pt x="1410944" y="6413320"/>
                  <a:pt x="1467265" y="6420913"/>
                  <a:pt x="1527340" y="6417117"/>
                </a:cubicBezTo>
                <a:cubicBezTo>
                  <a:pt x="1508567" y="6405727"/>
                  <a:pt x="1508567" y="6405727"/>
                  <a:pt x="1471020" y="6405727"/>
                </a:cubicBezTo>
                <a:cubicBezTo>
                  <a:pt x="1463510" y="6398134"/>
                  <a:pt x="1467265" y="6390541"/>
                  <a:pt x="1467265" y="6386745"/>
                </a:cubicBezTo>
                <a:cubicBezTo>
                  <a:pt x="1467265" y="6379152"/>
                  <a:pt x="1463510" y="6375355"/>
                  <a:pt x="1459755" y="6379152"/>
                </a:cubicBezTo>
                <a:cubicBezTo>
                  <a:pt x="1437227" y="6398134"/>
                  <a:pt x="1410944" y="6394338"/>
                  <a:pt x="1384661" y="6401931"/>
                </a:cubicBezTo>
                <a:cubicBezTo>
                  <a:pt x="1377151" y="6405727"/>
                  <a:pt x="1369642" y="6398134"/>
                  <a:pt x="1358378" y="6398134"/>
                </a:cubicBezTo>
                <a:cubicBezTo>
                  <a:pt x="1328340" y="6398134"/>
                  <a:pt x="1298302" y="6398134"/>
                  <a:pt x="1268264" y="6398134"/>
                </a:cubicBezTo>
                <a:cubicBezTo>
                  <a:pt x="1245736" y="6398134"/>
                  <a:pt x="1226963" y="6386745"/>
                  <a:pt x="1204434" y="6390541"/>
                </a:cubicBezTo>
                <a:cubicBezTo>
                  <a:pt x="1181906" y="6394338"/>
                  <a:pt x="1159378" y="6390541"/>
                  <a:pt x="1136849" y="6390541"/>
                </a:cubicBezTo>
                <a:cubicBezTo>
                  <a:pt x="1114321" y="6390541"/>
                  <a:pt x="1091792" y="6390541"/>
                  <a:pt x="1069264" y="6390541"/>
                </a:cubicBezTo>
                <a:cubicBezTo>
                  <a:pt x="1073019" y="6382948"/>
                  <a:pt x="1080528" y="6375355"/>
                  <a:pt x="1088038" y="6379152"/>
                </a:cubicBezTo>
                <a:cubicBezTo>
                  <a:pt x="1106811" y="6379152"/>
                  <a:pt x="1125585" y="6379152"/>
                  <a:pt x="1148113" y="6379152"/>
                </a:cubicBezTo>
                <a:cubicBezTo>
                  <a:pt x="1151868" y="6379152"/>
                  <a:pt x="1155623" y="6379152"/>
                  <a:pt x="1163132" y="6375355"/>
                </a:cubicBezTo>
                <a:cubicBezTo>
                  <a:pt x="1155623" y="6348780"/>
                  <a:pt x="1136849" y="6333594"/>
                  <a:pt x="1118076" y="6318408"/>
                </a:cubicBezTo>
                <a:cubicBezTo>
                  <a:pt x="1114321" y="6314612"/>
                  <a:pt x="1106811" y="6310815"/>
                  <a:pt x="1099302" y="6310815"/>
                </a:cubicBezTo>
                <a:cubicBezTo>
                  <a:pt x="1091792" y="6310815"/>
                  <a:pt x="1080528" y="6310815"/>
                  <a:pt x="1069264" y="6307019"/>
                </a:cubicBezTo>
                <a:cubicBezTo>
                  <a:pt x="1065509" y="6303223"/>
                  <a:pt x="1058000" y="6303223"/>
                  <a:pt x="1050491" y="6307019"/>
                </a:cubicBezTo>
                <a:cubicBezTo>
                  <a:pt x="1046736" y="6314612"/>
                  <a:pt x="1039226" y="6310815"/>
                  <a:pt x="1035472" y="6310815"/>
                </a:cubicBezTo>
                <a:cubicBezTo>
                  <a:pt x="1027962" y="6310815"/>
                  <a:pt x="1024207" y="6314612"/>
                  <a:pt x="1024207" y="6307019"/>
                </a:cubicBezTo>
                <a:cubicBezTo>
                  <a:pt x="1024207" y="6299426"/>
                  <a:pt x="1027962" y="6299426"/>
                  <a:pt x="1035472" y="6299426"/>
                </a:cubicBezTo>
                <a:cubicBezTo>
                  <a:pt x="1046736" y="6299426"/>
                  <a:pt x="1058000" y="6299426"/>
                  <a:pt x="1065509" y="6299426"/>
                </a:cubicBezTo>
                <a:cubicBezTo>
                  <a:pt x="1080528" y="6299426"/>
                  <a:pt x="1084283" y="6288037"/>
                  <a:pt x="1076774" y="6276647"/>
                </a:cubicBezTo>
                <a:cubicBezTo>
                  <a:pt x="1076774" y="6276647"/>
                  <a:pt x="1076774" y="6272851"/>
                  <a:pt x="1076774" y="6269054"/>
                </a:cubicBezTo>
                <a:cubicBezTo>
                  <a:pt x="1065509" y="6246276"/>
                  <a:pt x="1065509" y="6246276"/>
                  <a:pt x="1035472" y="6246276"/>
                </a:cubicBezTo>
                <a:cubicBezTo>
                  <a:pt x="1035472" y="6246276"/>
                  <a:pt x="1031717" y="6246276"/>
                  <a:pt x="1031717" y="6246276"/>
                </a:cubicBezTo>
                <a:cubicBezTo>
                  <a:pt x="1020453" y="6234886"/>
                  <a:pt x="1009189" y="6234886"/>
                  <a:pt x="997924" y="6246276"/>
                </a:cubicBezTo>
                <a:cubicBezTo>
                  <a:pt x="990415" y="6246276"/>
                  <a:pt x="986660" y="6246276"/>
                  <a:pt x="979151" y="6246276"/>
                </a:cubicBezTo>
                <a:cubicBezTo>
                  <a:pt x="975396" y="6246276"/>
                  <a:pt x="967887" y="6242479"/>
                  <a:pt x="964132" y="6253869"/>
                </a:cubicBezTo>
                <a:cubicBezTo>
                  <a:pt x="956622" y="6253869"/>
                  <a:pt x="945358" y="6250072"/>
                  <a:pt x="937849" y="6253869"/>
                </a:cubicBezTo>
                <a:cubicBezTo>
                  <a:pt x="922830" y="6253869"/>
                  <a:pt x="911566" y="6250072"/>
                  <a:pt x="904056" y="6246276"/>
                </a:cubicBezTo>
                <a:cubicBezTo>
                  <a:pt x="892792" y="6238683"/>
                  <a:pt x="881528" y="6238683"/>
                  <a:pt x="870264" y="6246276"/>
                </a:cubicBezTo>
                <a:cubicBezTo>
                  <a:pt x="862754" y="6250072"/>
                  <a:pt x="847735" y="6253869"/>
                  <a:pt x="836471" y="6253869"/>
                </a:cubicBezTo>
                <a:cubicBezTo>
                  <a:pt x="832717" y="6250072"/>
                  <a:pt x="825207" y="6250072"/>
                  <a:pt x="821452" y="6257665"/>
                </a:cubicBezTo>
                <a:cubicBezTo>
                  <a:pt x="817698" y="6261461"/>
                  <a:pt x="813943" y="6261461"/>
                  <a:pt x="810188" y="6257665"/>
                </a:cubicBezTo>
                <a:cubicBezTo>
                  <a:pt x="791415" y="6246276"/>
                  <a:pt x="768886" y="6253869"/>
                  <a:pt x="750113" y="6253869"/>
                </a:cubicBezTo>
                <a:cubicBezTo>
                  <a:pt x="750113" y="6246276"/>
                  <a:pt x="753867" y="6242479"/>
                  <a:pt x="746358" y="6238683"/>
                </a:cubicBezTo>
                <a:cubicBezTo>
                  <a:pt x="742603" y="6238683"/>
                  <a:pt x="735094" y="6238683"/>
                  <a:pt x="738848" y="6246276"/>
                </a:cubicBezTo>
                <a:cubicBezTo>
                  <a:pt x="731339" y="6246276"/>
                  <a:pt x="723830" y="6246276"/>
                  <a:pt x="716320" y="6246276"/>
                </a:cubicBezTo>
                <a:cubicBezTo>
                  <a:pt x="716320" y="6242479"/>
                  <a:pt x="720075" y="6234886"/>
                  <a:pt x="712565" y="6231090"/>
                </a:cubicBezTo>
                <a:cubicBezTo>
                  <a:pt x="708811" y="6231090"/>
                  <a:pt x="705056" y="6234886"/>
                  <a:pt x="705056" y="6238683"/>
                </a:cubicBezTo>
                <a:cubicBezTo>
                  <a:pt x="697546" y="6238683"/>
                  <a:pt x="690037" y="6238683"/>
                  <a:pt x="686282" y="6238683"/>
                </a:cubicBezTo>
                <a:cubicBezTo>
                  <a:pt x="682528" y="6234886"/>
                  <a:pt x="686282" y="6227293"/>
                  <a:pt x="678773" y="6227293"/>
                </a:cubicBezTo>
                <a:cubicBezTo>
                  <a:pt x="675018" y="6227293"/>
                  <a:pt x="667509" y="6223497"/>
                  <a:pt x="663754" y="6231090"/>
                </a:cubicBezTo>
                <a:cubicBezTo>
                  <a:pt x="656245" y="6234886"/>
                  <a:pt x="644980" y="6223497"/>
                  <a:pt x="637471" y="6227293"/>
                </a:cubicBezTo>
                <a:cubicBezTo>
                  <a:pt x="626207" y="6234886"/>
                  <a:pt x="618697" y="6231090"/>
                  <a:pt x="611188" y="6231090"/>
                </a:cubicBezTo>
                <a:cubicBezTo>
                  <a:pt x="603678" y="6234886"/>
                  <a:pt x="599924" y="6231090"/>
                  <a:pt x="592414" y="6231090"/>
                </a:cubicBezTo>
                <a:cubicBezTo>
                  <a:pt x="581150" y="6223497"/>
                  <a:pt x="562376" y="6223497"/>
                  <a:pt x="547358" y="6231090"/>
                </a:cubicBezTo>
                <a:cubicBezTo>
                  <a:pt x="536093" y="6231090"/>
                  <a:pt x="524829" y="6219700"/>
                  <a:pt x="509810" y="6227293"/>
                </a:cubicBezTo>
                <a:cubicBezTo>
                  <a:pt x="509810" y="6223497"/>
                  <a:pt x="498546" y="6212107"/>
                  <a:pt x="494791" y="6208311"/>
                </a:cubicBezTo>
                <a:cubicBezTo>
                  <a:pt x="479772" y="6196922"/>
                  <a:pt x="479772" y="6196922"/>
                  <a:pt x="468508" y="6212107"/>
                </a:cubicBezTo>
                <a:cubicBezTo>
                  <a:pt x="464754" y="6215904"/>
                  <a:pt x="460999" y="6219700"/>
                  <a:pt x="464754" y="6223497"/>
                </a:cubicBezTo>
                <a:cubicBezTo>
                  <a:pt x="468508" y="6227293"/>
                  <a:pt x="468508" y="6231090"/>
                  <a:pt x="476018" y="6231090"/>
                </a:cubicBezTo>
                <a:cubicBezTo>
                  <a:pt x="487282" y="6231090"/>
                  <a:pt x="498546" y="6231090"/>
                  <a:pt x="509810" y="6231090"/>
                </a:cubicBezTo>
                <a:cubicBezTo>
                  <a:pt x="521074" y="6246276"/>
                  <a:pt x="536093" y="6253869"/>
                  <a:pt x="558622" y="6253869"/>
                </a:cubicBezTo>
                <a:cubicBezTo>
                  <a:pt x="566131" y="6253869"/>
                  <a:pt x="573641" y="6253869"/>
                  <a:pt x="581150" y="6253869"/>
                </a:cubicBezTo>
                <a:cubicBezTo>
                  <a:pt x="618697" y="6250072"/>
                  <a:pt x="656245" y="6261461"/>
                  <a:pt x="693792" y="6265258"/>
                </a:cubicBezTo>
                <a:cubicBezTo>
                  <a:pt x="697546" y="6265258"/>
                  <a:pt x="701301" y="6272851"/>
                  <a:pt x="708811" y="6276647"/>
                </a:cubicBezTo>
                <a:cubicBezTo>
                  <a:pt x="686282" y="6280444"/>
                  <a:pt x="663754" y="6280444"/>
                  <a:pt x="644980" y="6280444"/>
                </a:cubicBezTo>
                <a:cubicBezTo>
                  <a:pt x="644980" y="6280444"/>
                  <a:pt x="644980" y="6284240"/>
                  <a:pt x="644980" y="6284240"/>
                </a:cubicBezTo>
                <a:cubicBezTo>
                  <a:pt x="667509" y="6284240"/>
                  <a:pt x="690037" y="6284240"/>
                  <a:pt x="708811" y="6284240"/>
                </a:cubicBezTo>
                <a:cubicBezTo>
                  <a:pt x="731339" y="6284240"/>
                  <a:pt x="750113" y="6284240"/>
                  <a:pt x="768886" y="6284240"/>
                </a:cubicBezTo>
                <a:cubicBezTo>
                  <a:pt x="772641" y="6284240"/>
                  <a:pt x="780150" y="6284240"/>
                  <a:pt x="783905" y="6288037"/>
                </a:cubicBezTo>
                <a:cubicBezTo>
                  <a:pt x="791415" y="6295630"/>
                  <a:pt x="787660" y="6310815"/>
                  <a:pt x="802679" y="6307019"/>
                </a:cubicBezTo>
                <a:cubicBezTo>
                  <a:pt x="813943" y="6303223"/>
                  <a:pt x="821452" y="6314612"/>
                  <a:pt x="832717" y="6310815"/>
                </a:cubicBezTo>
                <a:cubicBezTo>
                  <a:pt x="840226" y="6310815"/>
                  <a:pt x="851490" y="6314612"/>
                  <a:pt x="859000" y="6307019"/>
                </a:cubicBezTo>
                <a:cubicBezTo>
                  <a:pt x="862754" y="6303223"/>
                  <a:pt x="866509" y="6307019"/>
                  <a:pt x="874019" y="6307019"/>
                </a:cubicBezTo>
                <a:cubicBezTo>
                  <a:pt x="870264" y="6314612"/>
                  <a:pt x="862754" y="6318408"/>
                  <a:pt x="862754" y="6322205"/>
                </a:cubicBezTo>
                <a:cubicBezTo>
                  <a:pt x="859000" y="6329798"/>
                  <a:pt x="862754" y="6337391"/>
                  <a:pt x="870264" y="6337391"/>
                </a:cubicBezTo>
                <a:cubicBezTo>
                  <a:pt x="877773" y="6337391"/>
                  <a:pt x="889037" y="6337391"/>
                  <a:pt x="889037" y="6348780"/>
                </a:cubicBezTo>
                <a:cubicBezTo>
                  <a:pt x="889037" y="6352577"/>
                  <a:pt x="896547" y="6352577"/>
                  <a:pt x="900302" y="6352577"/>
                </a:cubicBezTo>
                <a:cubicBezTo>
                  <a:pt x="919075" y="6341187"/>
                  <a:pt x="937849" y="6356373"/>
                  <a:pt x="952868" y="6356373"/>
                </a:cubicBezTo>
                <a:cubicBezTo>
                  <a:pt x="956622" y="6360170"/>
                  <a:pt x="960377" y="6360170"/>
                  <a:pt x="960377" y="6363966"/>
                </a:cubicBezTo>
                <a:cubicBezTo>
                  <a:pt x="960377" y="6367762"/>
                  <a:pt x="956622" y="6371559"/>
                  <a:pt x="952868" y="6371559"/>
                </a:cubicBezTo>
                <a:cubicBezTo>
                  <a:pt x="934094" y="6379152"/>
                  <a:pt x="915320" y="6386745"/>
                  <a:pt x="900302" y="6401931"/>
                </a:cubicBezTo>
                <a:cubicBezTo>
                  <a:pt x="892792" y="6405727"/>
                  <a:pt x="889037" y="6398134"/>
                  <a:pt x="889037" y="6394338"/>
                </a:cubicBezTo>
                <a:cubicBezTo>
                  <a:pt x="889037" y="6382948"/>
                  <a:pt x="885283" y="6375355"/>
                  <a:pt x="874019" y="6367762"/>
                </a:cubicBezTo>
                <a:cubicBezTo>
                  <a:pt x="870264" y="6363966"/>
                  <a:pt x="866509" y="6363966"/>
                  <a:pt x="862754" y="6363966"/>
                </a:cubicBezTo>
                <a:cubicBezTo>
                  <a:pt x="851490" y="6375355"/>
                  <a:pt x="832717" y="6367762"/>
                  <a:pt x="821452" y="6375355"/>
                </a:cubicBezTo>
                <a:cubicBezTo>
                  <a:pt x="813943" y="6379152"/>
                  <a:pt x="806433" y="6379152"/>
                  <a:pt x="795169" y="6379152"/>
                </a:cubicBezTo>
                <a:cubicBezTo>
                  <a:pt x="787660" y="6379152"/>
                  <a:pt x="783905" y="6367762"/>
                  <a:pt x="780150" y="6360170"/>
                </a:cubicBezTo>
                <a:cubicBezTo>
                  <a:pt x="772641" y="6348780"/>
                  <a:pt x="757622" y="6344984"/>
                  <a:pt x="750113" y="6360170"/>
                </a:cubicBezTo>
                <a:cubicBezTo>
                  <a:pt x="750113" y="6367762"/>
                  <a:pt x="746358" y="6371559"/>
                  <a:pt x="742603" y="6379152"/>
                </a:cubicBezTo>
                <a:cubicBezTo>
                  <a:pt x="742603" y="6386745"/>
                  <a:pt x="735094" y="6390541"/>
                  <a:pt x="723830" y="6390541"/>
                </a:cubicBezTo>
                <a:cubicBezTo>
                  <a:pt x="716320" y="6390541"/>
                  <a:pt x="708811" y="6390541"/>
                  <a:pt x="701301" y="6398134"/>
                </a:cubicBezTo>
                <a:cubicBezTo>
                  <a:pt x="690037" y="6401931"/>
                  <a:pt x="678773" y="6394338"/>
                  <a:pt x="671263" y="6382948"/>
                </a:cubicBezTo>
                <a:cubicBezTo>
                  <a:pt x="659999" y="6360170"/>
                  <a:pt x="637471" y="6360170"/>
                  <a:pt x="618697" y="6352577"/>
                </a:cubicBezTo>
                <a:cubicBezTo>
                  <a:pt x="611188" y="6348780"/>
                  <a:pt x="603678" y="6356373"/>
                  <a:pt x="592414" y="6360170"/>
                </a:cubicBezTo>
                <a:cubicBezTo>
                  <a:pt x="581150" y="6360170"/>
                  <a:pt x="569886" y="6367762"/>
                  <a:pt x="562376" y="6375355"/>
                </a:cubicBezTo>
                <a:cubicBezTo>
                  <a:pt x="539848" y="6390541"/>
                  <a:pt x="536093" y="6390541"/>
                  <a:pt x="521074" y="6371559"/>
                </a:cubicBezTo>
                <a:cubicBezTo>
                  <a:pt x="517320" y="6371559"/>
                  <a:pt x="517320" y="6363966"/>
                  <a:pt x="513565" y="6360170"/>
                </a:cubicBezTo>
                <a:cubicBezTo>
                  <a:pt x="491037" y="6379152"/>
                  <a:pt x="472263" y="6379152"/>
                  <a:pt x="449735" y="6379152"/>
                </a:cubicBezTo>
                <a:cubicBezTo>
                  <a:pt x="434716" y="6379152"/>
                  <a:pt x="423452" y="6379152"/>
                  <a:pt x="408432" y="6379152"/>
                </a:cubicBezTo>
                <a:cubicBezTo>
                  <a:pt x="378394" y="6375355"/>
                  <a:pt x="348357" y="6386745"/>
                  <a:pt x="314564" y="6382948"/>
                </a:cubicBezTo>
                <a:cubicBezTo>
                  <a:pt x="303300" y="6382948"/>
                  <a:pt x="299545" y="6398134"/>
                  <a:pt x="288281" y="6386745"/>
                </a:cubicBezTo>
                <a:cubicBezTo>
                  <a:pt x="277017" y="6379152"/>
                  <a:pt x="265753" y="6386745"/>
                  <a:pt x="258243" y="6382948"/>
                </a:cubicBezTo>
                <a:cubicBezTo>
                  <a:pt x="246979" y="6382948"/>
                  <a:pt x="235715" y="6382948"/>
                  <a:pt x="224451" y="6382948"/>
                </a:cubicBezTo>
                <a:cubicBezTo>
                  <a:pt x="216941" y="6375355"/>
                  <a:pt x="224451" y="6367762"/>
                  <a:pt x="220696" y="6360170"/>
                </a:cubicBezTo>
                <a:cubicBezTo>
                  <a:pt x="209432" y="6344984"/>
                  <a:pt x="194413" y="6341187"/>
                  <a:pt x="175639" y="6348780"/>
                </a:cubicBezTo>
                <a:cubicBezTo>
                  <a:pt x="171885" y="6348780"/>
                  <a:pt x="171885" y="6352577"/>
                  <a:pt x="164375" y="6352577"/>
                </a:cubicBezTo>
                <a:cubicBezTo>
                  <a:pt x="160620" y="6352577"/>
                  <a:pt x="156866" y="6348780"/>
                  <a:pt x="156866" y="6341187"/>
                </a:cubicBezTo>
                <a:cubicBezTo>
                  <a:pt x="156866" y="6337391"/>
                  <a:pt x="156866" y="6329798"/>
                  <a:pt x="164375" y="6329798"/>
                </a:cubicBezTo>
                <a:cubicBezTo>
                  <a:pt x="175639" y="6333594"/>
                  <a:pt x="186904" y="6329798"/>
                  <a:pt x="194413" y="6333594"/>
                </a:cubicBezTo>
                <a:cubicBezTo>
                  <a:pt x="209432" y="6333594"/>
                  <a:pt x="216941" y="6326001"/>
                  <a:pt x="228206" y="6326001"/>
                </a:cubicBezTo>
                <a:cubicBezTo>
                  <a:pt x="235715" y="6322205"/>
                  <a:pt x="239470" y="6310815"/>
                  <a:pt x="239470" y="6303223"/>
                </a:cubicBezTo>
                <a:cubicBezTo>
                  <a:pt x="246979" y="6291833"/>
                  <a:pt x="246979" y="6288037"/>
                  <a:pt x="258243" y="6295630"/>
                </a:cubicBezTo>
                <a:cubicBezTo>
                  <a:pt x="273262" y="6299426"/>
                  <a:pt x="288281" y="6303223"/>
                  <a:pt x="303300" y="6310815"/>
                </a:cubicBezTo>
                <a:cubicBezTo>
                  <a:pt x="307055" y="6314612"/>
                  <a:pt x="314564" y="6310815"/>
                  <a:pt x="322074" y="6310815"/>
                </a:cubicBezTo>
                <a:cubicBezTo>
                  <a:pt x="325828" y="6310815"/>
                  <a:pt x="325828" y="6303223"/>
                  <a:pt x="329583" y="6299426"/>
                </a:cubicBezTo>
                <a:cubicBezTo>
                  <a:pt x="337093" y="6291833"/>
                  <a:pt x="329583" y="6288037"/>
                  <a:pt x="325828" y="6280444"/>
                </a:cubicBezTo>
                <a:cubicBezTo>
                  <a:pt x="322074" y="6272851"/>
                  <a:pt x="310809" y="6272851"/>
                  <a:pt x="303300" y="6265258"/>
                </a:cubicBezTo>
                <a:cubicBezTo>
                  <a:pt x="299545" y="6261461"/>
                  <a:pt x="299545" y="6261461"/>
                  <a:pt x="299545" y="6257665"/>
                </a:cubicBezTo>
                <a:cubicBezTo>
                  <a:pt x="299545" y="6253869"/>
                  <a:pt x="303300" y="6253869"/>
                  <a:pt x="307055" y="6253869"/>
                </a:cubicBezTo>
                <a:cubicBezTo>
                  <a:pt x="318319" y="6253869"/>
                  <a:pt x="333338" y="6250072"/>
                  <a:pt x="344602" y="6257665"/>
                </a:cubicBezTo>
                <a:cubicBezTo>
                  <a:pt x="344602" y="6261461"/>
                  <a:pt x="348357" y="6257665"/>
                  <a:pt x="348357" y="6257665"/>
                </a:cubicBezTo>
                <a:cubicBezTo>
                  <a:pt x="355866" y="6253869"/>
                  <a:pt x="348357" y="6253869"/>
                  <a:pt x="348357" y="6250072"/>
                </a:cubicBezTo>
                <a:cubicBezTo>
                  <a:pt x="344602" y="6246276"/>
                  <a:pt x="344602" y="6238683"/>
                  <a:pt x="352111" y="6238683"/>
                </a:cubicBezTo>
                <a:cubicBezTo>
                  <a:pt x="359621" y="6238683"/>
                  <a:pt x="367130" y="6238683"/>
                  <a:pt x="378394" y="6238683"/>
                </a:cubicBezTo>
                <a:cubicBezTo>
                  <a:pt x="367130" y="6231090"/>
                  <a:pt x="355866" y="6231090"/>
                  <a:pt x="344602" y="6227293"/>
                </a:cubicBezTo>
                <a:cubicBezTo>
                  <a:pt x="337093" y="6223497"/>
                  <a:pt x="337093" y="6219700"/>
                  <a:pt x="340847" y="6215904"/>
                </a:cubicBezTo>
                <a:cubicBezTo>
                  <a:pt x="344602" y="6200718"/>
                  <a:pt x="344602" y="6196922"/>
                  <a:pt x="329583" y="6193125"/>
                </a:cubicBezTo>
                <a:cubicBezTo>
                  <a:pt x="325828" y="6193125"/>
                  <a:pt x="318319" y="6193125"/>
                  <a:pt x="314564" y="6193125"/>
                </a:cubicBezTo>
                <a:cubicBezTo>
                  <a:pt x="314564" y="6189329"/>
                  <a:pt x="314564" y="6189329"/>
                  <a:pt x="314564" y="6185532"/>
                </a:cubicBezTo>
                <a:cubicBezTo>
                  <a:pt x="314564" y="6185532"/>
                  <a:pt x="314564" y="6181736"/>
                  <a:pt x="314564" y="6181736"/>
                </a:cubicBezTo>
                <a:cubicBezTo>
                  <a:pt x="340847" y="6185532"/>
                  <a:pt x="359621" y="6166550"/>
                  <a:pt x="385904" y="6166550"/>
                </a:cubicBezTo>
                <a:cubicBezTo>
                  <a:pt x="400923" y="6166550"/>
                  <a:pt x="415942" y="6158957"/>
                  <a:pt x="430961" y="6147568"/>
                </a:cubicBezTo>
                <a:cubicBezTo>
                  <a:pt x="430961" y="6143771"/>
                  <a:pt x="438471" y="6143771"/>
                  <a:pt x="438471" y="6139975"/>
                </a:cubicBezTo>
                <a:cubicBezTo>
                  <a:pt x="438471" y="6132382"/>
                  <a:pt x="430961" y="6132382"/>
                  <a:pt x="427206" y="6132382"/>
                </a:cubicBezTo>
                <a:cubicBezTo>
                  <a:pt x="415942" y="6132382"/>
                  <a:pt x="404678" y="6132382"/>
                  <a:pt x="393413" y="6132382"/>
                </a:cubicBezTo>
                <a:cubicBezTo>
                  <a:pt x="389659" y="6132382"/>
                  <a:pt x="385904" y="6132382"/>
                  <a:pt x="385904" y="6128585"/>
                </a:cubicBezTo>
                <a:cubicBezTo>
                  <a:pt x="385904" y="6124789"/>
                  <a:pt x="385904" y="6120992"/>
                  <a:pt x="389659" y="6120992"/>
                </a:cubicBezTo>
                <a:cubicBezTo>
                  <a:pt x="397168" y="6120992"/>
                  <a:pt x="400923" y="6113399"/>
                  <a:pt x="412187" y="6113399"/>
                </a:cubicBezTo>
                <a:cubicBezTo>
                  <a:pt x="423452" y="6113399"/>
                  <a:pt x="434716" y="6113399"/>
                  <a:pt x="445980" y="6113399"/>
                </a:cubicBezTo>
                <a:cubicBezTo>
                  <a:pt x="453489" y="6109603"/>
                  <a:pt x="449735" y="6102010"/>
                  <a:pt x="449735" y="6098213"/>
                </a:cubicBezTo>
                <a:cubicBezTo>
                  <a:pt x="449735" y="6094417"/>
                  <a:pt x="449735" y="6090621"/>
                  <a:pt x="449735" y="6090621"/>
                </a:cubicBezTo>
                <a:cubicBezTo>
                  <a:pt x="427206" y="6086824"/>
                  <a:pt x="415942" y="6067842"/>
                  <a:pt x="393413" y="6067842"/>
                </a:cubicBezTo>
                <a:cubicBezTo>
                  <a:pt x="348357" y="6067842"/>
                  <a:pt x="307055" y="6079231"/>
                  <a:pt x="261998" y="6075435"/>
                </a:cubicBezTo>
                <a:cubicBezTo>
                  <a:pt x="254489" y="6071638"/>
                  <a:pt x="243224" y="6079231"/>
                  <a:pt x="243224" y="6067842"/>
                </a:cubicBezTo>
                <a:cubicBezTo>
                  <a:pt x="239470" y="6052656"/>
                  <a:pt x="254489" y="6060249"/>
                  <a:pt x="261998" y="6060249"/>
                </a:cubicBezTo>
                <a:cubicBezTo>
                  <a:pt x="277017" y="6064045"/>
                  <a:pt x="292036" y="6052656"/>
                  <a:pt x="307055" y="6052656"/>
                </a:cubicBezTo>
                <a:cubicBezTo>
                  <a:pt x="322074" y="6056452"/>
                  <a:pt x="340847" y="6060249"/>
                  <a:pt x="355866" y="6052656"/>
                </a:cubicBezTo>
                <a:cubicBezTo>
                  <a:pt x="382149" y="6045063"/>
                  <a:pt x="408432" y="6048859"/>
                  <a:pt x="430961" y="6048859"/>
                </a:cubicBezTo>
                <a:cubicBezTo>
                  <a:pt x="479772" y="6045063"/>
                  <a:pt x="524829" y="6033674"/>
                  <a:pt x="558622" y="5999505"/>
                </a:cubicBezTo>
                <a:cubicBezTo>
                  <a:pt x="573641" y="5988116"/>
                  <a:pt x="588659" y="5988116"/>
                  <a:pt x="603678" y="5988116"/>
                </a:cubicBezTo>
                <a:cubicBezTo>
                  <a:pt x="607433" y="5988116"/>
                  <a:pt x="618697" y="5991912"/>
                  <a:pt x="618697" y="5984320"/>
                </a:cubicBezTo>
                <a:cubicBezTo>
                  <a:pt x="618697" y="5969134"/>
                  <a:pt x="607433" y="5976727"/>
                  <a:pt x="603678" y="5976727"/>
                </a:cubicBezTo>
                <a:cubicBezTo>
                  <a:pt x="539848" y="5976727"/>
                  <a:pt x="476018" y="5976727"/>
                  <a:pt x="408432" y="5976727"/>
                </a:cubicBezTo>
                <a:cubicBezTo>
                  <a:pt x="385904" y="5976727"/>
                  <a:pt x="370885" y="5957744"/>
                  <a:pt x="352111" y="5938762"/>
                </a:cubicBezTo>
                <a:cubicBezTo>
                  <a:pt x="352111" y="5938762"/>
                  <a:pt x="352111" y="5934965"/>
                  <a:pt x="352111" y="5931169"/>
                </a:cubicBezTo>
                <a:cubicBezTo>
                  <a:pt x="359621" y="5919780"/>
                  <a:pt x="363376" y="5912187"/>
                  <a:pt x="367130" y="5900797"/>
                </a:cubicBezTo>
                <a:cubicBezTo>
                  <a:pt x="367130" y="5889408"/>
                  <a:pt x="378394" y="5878018"/>
                  <a:pt x="389659" y="5878018"/>
                </a:cubicBezTo>
                <a:cubicBezTo>
                  <a:pt x="419697" y="5878018"/>
                  <a:pt x="419697" y="5851443"/>
                  <a:pt x="423452" y="5832461"/>
                </a:cubicBezTo>
                <a:cubicBezTo>
                  <a:pt x="427206" y="5805886"/>
                  <a:pt x="445980" y="5786903"/>
                  <a:pt x="464754" y="5767921"/>
                </a:cubicBezTo>
                <a:cubicBezTo>
                  <a:pt x="468508" y="5760328"/>
                  <a:pt x="476018" y="5764125"/>
                  <a:pt x="479772" y="5764125"/>
                </a:cubicBezTo>
                <a:cubicBezTo>
                  <a:pt x="494791" y="5764125"/>
                  <a:pt x="509810" y="5767921"/>
                  <a:pt x="521074" y="5756532"/>
                </a:cubicBezTo>
                <a:cubicBezTo>
                  <a:pt x="524829" y="5752735"/>
                  <a:pt x="528584" y="5752735"/>
                  <a:pt x="536093" y="5752735"/>
                </a:cubicBezTo>
                <a:cubicBezTo>
                  <a:pt x="547358" y="5752735"/>
                  <a:pt x="558622" y="5752735"/>
                  <a:pt x="566131" y="5752735"/>
                </a:cubicBezTo>
                <a:cubicBezTo>
                  <a:pt x="584905" y="5748939"/>
                  <a:pt x="603678" y="5752735"/>
                  <a:pt x="618697" y="5764125"/>
                </a:cubicBezTo>
                <a:cubicBezTo>
                  <a:pt x="629961" y="5775514"/>
                  <a:pt x="644980" y="5771717"/>
                  <a:pt x="656245" y="5760328"/>
                </a:cubicBezTo>
                <a:cubicBezTo>
                  <a:pt x="665632" y="5752735"/>
                  <a:pt x="676896" y="5748939"/>
                  <a:pt x="688160" y="5745617"/>
                </a:cubicBezTo>
                <a:lnTo>
                  <a:pt x="703517" y="5739908"/>
                </a:lnTo>
                <a:lnTo>
                  <a:pt x="695462" y="5734949"/>
                </a:lnTo>
                <a:cubicBezTo>
                  <a:pt x="706729" y="5731095"/>
                  <a:pt x="717997" y="5727242"/>
                  <a:pt x="729265" y="5727242"/>
                </a:cubicBezTo>
                <a:cubicBezTo>
                  <a:pt x="744288" y="5727242"/>
                  <a:pt x="759312" y="5727242"/>
                  <a:pt x="774335" y="5727242"/>
                </a:cubicBezTo>
                <a:cubicBezTo>
                  <a:pt x="781847" y="5727242"/>
                  <a:pt x="796870" y="5727242"/>
                  <a:pt x="793114" y="5711828"/>
                </a:cubicBezTo>
                <a:cubicBezTo>
                  <a:pt x="793114" y="5704121"/>
                  <a:pt x="800626" y="5704121"/>
                  <a:pt x="804382" y="5704121"/>
                </a:cubicBezTo>
                <a:cubicBezTo>
                  <a:pt x="826917" y="5704121"/>
                  <a:pt x="849452" y="5704121"/>
                  <a:pt x="871987" y="5704121"/>
                </a:cubicBezTo>
                <a:cubicBezTo>
                  <a:pt x="875743" y="5704121"/>
                  <a:pt x="879499" y="5704121"/>
                  <a:pt x="883255" y="5704121"/>
                </a:cubicBezTo>
                <a:cubicBezTo>
                  <a:pt x="887011" y="5704121"/>
                  <a:pt x="887011" y="5700268"/>
                  <a:pt x="887011" y="5696414"/>
                </a:cubicBezTo>
                <a:cubicBezTo>
                  <a:pt x="887011" y="5696414"/>
                  <a:pt x="887011" y="5696414"/>
                  <a:pt x="887011" y="5692561"/>
                </a:cubicBezTo>
                <a:cubicBezTo>
                  <a:pt x="887011" y="5692561"/>
                  <a:pt x="883255" y="5692561"/>
                  <a:pt x="883255" y="5692561"/>
                </a:cubicBezTo>
                <a:cubicBezTo>
                  <a:pt x="856964" y="5696414"/>
                  <a:pt x="830673" y="5688708"/>
                  <a:pt x="804382" y="5684854"/>
                </a:cubicBezTo>
                <a:cubicBezTo>
                  <a:pt x="785603" y="5684854"/>
                  <a:pt x="770579" y="5684854"/>
                  <a:pt x="751800" y="5677147"/>
                </a:cubicBezTo>
                <a:cubicBezTo>
                  <a:pt x="748044" y="5673294"/>
                  <a:pt x="744288" y="5673294"/>
                  <a:pt x="744288" y="5673294"/>
                </a:cubicBezTo>
                <a:cubicBezTo>
                  <a:pt x="721753" y="5684854"/>
                  <a:pt x="702974" y="5677147"/>
                  <a:pt x="680439" y="5681001"/>
                </a:cubicBezTo>
                <a:cubicBezTo>
                  <a:pt x="672927" y="5681001"/>
                  <a:pt x="661659" y="5677147"/>
                  <a:pt x="650392" y="5684854"/>
                </a:cubicBezTo>
                <a:cubicBezTo>
                  <a:pt x="642880" y="5688708"/>
                  <a:pt x="635368" y="5684854"/>
                  <a:pt x="631612" y="5673294"/>
                </a:cubicBezTo>
                <a:cubicBezTo>
                  <a:pt x="624101" y="5657880"/>
                  <a:pt x="624101" y="5654027"/>
                  <a:pt x="639124" y="5650173"/>
                </a:cubicBezTo>
                <a:cubicBezTo>
                  <a:pt x="654147" y="5646320"/>
                  <a:pt x="657904" y="5634760"/>
                  <a:pt x="672927" y="5638613"/>
                </a:cubicBezTo>
                <a:cubicBezTo>
                  <a:pt x="684195" y="5642467"/>
                  <a:pt x="695462" y="5638613"/>
                  <a:pt x="706729" y="5638613"/>
                </a:cubicBezTo>
                <a:cubicBezTo>
                  <a:pt x="710485" y="5638613"/>
                  <a:pt x="714241" y="5638613"/>
                  <a:pt x="721753" y="5634760"/>
                </a:cubicBezTo>
                <a:cubicBezTo>
                  <a:pt x="706729" y="5634760"/>
                  <a:pt x="695462" y="5630906"/>
                  <a:pt x="684195" y="5630906"/>
                </a:cubicBezTo>
                <a:cubicBezTo>
                  <a:pt x="684195" y="5623199"/>
                  <a:pt x="680439" y="5615493"/>
                  <a:pt x="691706" y="5603932"/>
                </a:cubicBezTo>
                <a:cubicBezTo>
                  <a:pt x="695462" y="5596226"/>
                  <a:pt x="702974" y="5596226"/>
                  <a:pt x="714241" y="5596226"/>
                </a:cubicBezTo>
                <a:cubicBezTo>
                  <a:pt x="717997" y="5596226"/>
                  <a:pt x="721753" y="5592372"/>
                  <a:pt x="717997" y="5584665"/>
                </a:cubicBezTo>
                <a:cubicBezTo>
                  <a:pt x="714241" y="5584665"/>
                  <a:pt x="714241" y="5580812"/>
                  <a:pt x="710485" y="5580812"/>
                </a:cubicBezTo>
                <a:cubicBezTo>
                  <a:pt x="691706" y="5580812"/>
                  <a:pt x="672927" y="5573105"/>
                  <a:pt x="657904" y="5584665"/>
                </a:cubicBezTo>
                <a:cubicBezTo>
                  <a:pt x="646636" y="5592372"/>
                  <a:pt x="631612" y="5592372"/>
                  <a:pt x="624101" y="5584665"/>
                </a:cubicBezTo>
                <a:cubicBezTo>
                  <a:pt x="616589" y="5573105"/>
                  <a:pt x="605321" y="5573105"/>
                  <a:pt x="590298" y="5573105"/>
                </a:cubicBezTo>
                <a:cubicBezTo>
                  <a:pt x="579031" y="5573105"/>
                  <a:pt x="567763" y="5573105"/>
                  <a:pt x="567763" y="5553838"/>
                </a:cubicBezTo>
                <a:cubicBezTo>
                  <a:pt x="567763" y="5546131"/>
                  <a:pt x="556495" y="5546131"/>
                  <a:pt x="548983" y="5542277"/>
                </a:cubicBezTo>
                <a:cubicBezTo>
                  <a:pt x="541472" y="5542277"/>
                  <a:pt x="533960" y="5542277"/>
                  <a:pt x="530204" y="5542277"/>
                </a:cubicBezTo>
                <a:cubicBezTo>
                  <a:pt x="515181" y="5542277"/>
                  <a:pt x="511425" y="5534571"/>
                  <a:pt x="522693" y="5523010"/>
                </a:cubicBezTo>
                <a:cubicBezTo>
                  <a:pt x="526448" y="5515303"/>
                  <a:pt x="530204" y="5503743"/>
                  <a:pt x="541472" y="5507597"/>
                </a:cubicBezTo>
                <a:cubicBezTo>
                  <a:pt x="556495" y="5511450"/>
                  <a:pt x="571519" y="5511450"/>
                  <a:pt x="586542" y="5507597"/>
                </a:cubicBezTo>
                <a:cubicBezTo>
                  <a:pt x="605321" y="5503743"/>
                  <a:pt x="620345" y="5507597"/>
                  <a:pt x="635368" y="5507597"/>
                </a:cubicBezTo>
                <a:cubicBezTo>
                  <a:pt x="650392" y="5507597"/>
                  <a:pt x="661659" y="5499890"/>
                  <a:pt x="676683" y="5499890"/>
                </a:cubicBezTo>
                <a:lnTo>
                  <a:pt x="678503" y="5498620"/>
                </a:lnTo>
                <a:lnTo>
                  <a:pt x="656245" y="5488360"/>
                </a:lnTo>
                <a:cubicBezTo>
                  <a:pt x="644980" y="5476971"/>
                  <a:pt x="629961" y="5473175"/>
                  <a:pt x="618697" y="5484564"/>
                </a:cubicBezTo>
                <a:cubicBezTo>
                  <a:pt x="603678" y="5495953"/>
                  <a:pt x="584905" y="5499750"/>
                  <a:pt x="566131" y="5495953"/>
                </a:cubicBezTo>
                <a:cubicBezTo>
                  <a:pt x="558622" y="5495953"/>
                  <a:pt x="547358" y="5495953"/>
                  <a:pt x="536093" y="5495953"/>
                </a:cubicBezTo>
                <a:cubicBezTo>
                  <a:pt x="528584" y="5495953"/>
                  <a:pt x="524829" y="5495953"/>
                  <a:pt x="521074" y="5492157"/>
                </a:cubicBezTo>
                <a:cubicBezTo>
                  <a:pt x="509810" y="5480767"/>
                  <a:pt x="494791" y="5484564"/>
                  <a:pt x="479772" y="5484564"/>
                </a:cubicBezTo>
                <a:cubicBezTo>
                  <a:pt x="476018" y="5484564"/>
                  <a:pt x="468508" y="5488360"/>
                  <a:pt x="464754" y="5480767"/>
                </a:cubicBezTo>
                <a:cubicBezTo>
                  <a:pt x="445980" y="5461785"/>
                  <a:pt x="427206" y="5442803"/>
                  <a:pt x="423452" y="5416228"/>
                </a:cubicBezTo>
                <a:cubicBezTo>
                  <a:pt x="419697" y="5397245"/>
                  <a:pt x="419697" y="5370670"/>
                  <a:pt x="389659" y="5370670"/>
                </a:cubicBezTo>
                <a:cubicBezTo>
                  <a:pt x="378394" y="5370670"/>
                  <a:pt x="367130" y="5359281"/>
                  <a:pt x="367130" y="5347891"/>
                </a:cubicBezTo>
                <a:cubicBezTo>
                  <a:pt x="363376" y="5336502"/>
                  <a:pt x="359621" y="5328909"/>
                  <a:pt x="352111" y="5317519"/>
                </a:cubicBezTo>
                <a:cubicBezTo>
                  <a:pt x="352111" y="5313723"/>
                  <a:pt x="352111" y="5309927"/>
                  <a:pt x="352111" y="5309927"/>
                </a:cubicBezTo>
                <a:cubicBezTo>
                  <a:pt x="370885" y="5290944"/>
                  <a:pt x="385904" y="5271962"/>
                  <a:pt x="408432" y="5271962"/>
                </a:cubicBezTo>
                <a:cubicBezTo>
                  <a:pt x="476018" y="5271962"/>
                  <a:pt x="539848" y="5271962"/>
                  <a:pt x="603678" y="5271962"/>
                </a:cubicBezTo>
                <a:cubicBezTo>
                  <a:pt x="607433" y="5271962"/>
                  <a:pt x="618697" y="5279555"/>
                  <a:pt x="618697" y="5264369"/>
                </a:cubicBezTo>
                <a:cubicBezTo>
                  <a:pt x="618697" y="5256776"/>
                  <a:pt x="607433" y="5260572"/>
                  <a:pt x="603678" y="5260572"/>
                </a:cubicBezTo>
                <a:cubicBezTo>
                  <a:pt x="588659" y="5260572"/>
                  <a:pt x="573641" y="5260572"/>
                  <a:pt x="558622" y="5249183"/>
                </a:cubicBezTo>
                <a:cubicBezTo>
                  <a:pt x="524829" y="5215015"/>
                  <a:pt x="479772" y="5203626"/>
                  <a:pt x="430961" y="5199829"/>
                </a:cubicBezTo>
                <a:cubicBezTo>
                  <a:pt x="408432" y="5199829"/>
                  <a:pt x="382149" y="5203626"/>
                  <a:pt x="355866" y="5196033"/>
                </a:cubicBezTo>
                <a:cubicBezTo>
                  <a:pt x="340847" y="5188440"/>
                  <a:pt x="322074" y="5192236"/>
                  <a:pt x="307055" y="5196033"/>
                </a:cubicBezTo>
                <a:cubicBezTo>
                  <a:pt x="292036" y="5196033"/>
                  <a:pt x="277017" y="5184643"/>
                  <a:pt x="261998" y="5188440"/>
                </a:cubicBezTo>
                <a:cubicBezTo>
                  <a:pt x="254489" y="5188440"/>
                  <a:pt x="239470" y="5196033"/>
                  <a:pt x="243224" y="5180847"/>
                </a:cubicBezTo>
                <a:cubicBezTo>
                  <a:pt x="243224" y="5169457"/>
                  <a:pt x="254489" y="5177050"/>
                  <a:pt x="261998" y="5173254"/>
                </a:cubicBezTo>
                <a:cubicBezTo>
                  <a:pt x="307055" y="5169457"/>
                  <a:pt x="348357" y="5180847"/>
                  <a:pt x="393413" y="5180847"/>
                </a:cubicBezTo>
                <a:cubicBezTo>
                  <a:pt x="415942" y="5180847"/>
                  <a:pt x="427206" y="5161864"/>
                  <a:pt x="449735" y="5158068"/>
                </a:cubicBezTo>
                <a:cubicBezTo>
                  <a:pt x="449735" y="5158068"/>
                  <a:pt x="449735" y="5154271"/>
                  <a:pt x="449735" y="5150475"/>
                </a:cubicBezTo>
                <a:cubicBezTo>
                  <a:pt x="449735" y="5146679"/>
                  <a:pt x="453489" y="5139086"/>
                  <a:pt x="445980" y="5135289"/>
                </a:cubicBezTo>
                <a:cubicBezTo>
                  <a:pt x="434716" y="5135289"/>
                  <a:pt x="423452" y="5135289"/>
                  <a:pt x="412187" y="5135289"/>
                </a:cubicBezTo>
                <a:cubicBezTo>
                  <a:pt x="400923" y="5135289"/>
                  <a:pt x="397168" y="5127696"/>
                  <a:pt x="389659" y="5127696"/>
                </a:cubicBezTo>
                <a:cubicBezTo>
                  <a:pt x="385904" y="5127696"/>
                  <a:pt x="385904" y="5123900"/>
                  <a:pt x="385904" y="5120103"/>
                </a:cubicBezTo>
                <a:cubicBezTo>
                  <a:pt x="385904" y="5116307"/>
                  <a:pt x="389659" y="5116307"/>
                  <a:pt x="393413" y="5116307"/>
                </a:cubicBezTo>
                <a:cubicBezTo>
                  <a:pt x="404678" y="5116307"/>
                  <a:pt x="415942" y="5116307"/>
                  <a:pt x="427206" y="5116307"/>
                </a:cubicBezTo>
                <a:cubicBezTo>
                  <a:pt x="430961" y="5116307"/>
                  <a:pt x="438471" y="5116307"/>
                  <a:pt x="438471" y="5108714"/>
                </a:cubicBezTo>
                <a:cubicBezTo>
                  <a:pt x="438471" y="5104917"/>
                  <a:pt x="430961" y="5104917"/>
                  <a:pt x="430961" y="5101121"/>
                </a:cubicBezTo>
                <a:cubicBezTo>
                  <a:pt x="415942" y="5089732"/>
                  <a:pt x="400923" y="5082139"/>
                  <a:pt x="385904" y="5082139"/>
                </a:cubicBezTo>
                <a:cubicBezTo>
                  <a:pt x="359621" y="5082139"/>
                  <a:pt x="340847" y="5063156"/>
                  <a:pt x="314564" y="5066953"/>
                </a:cubicBezTo>
                <a:cubicBezTo>
                  <a:pt x="314564" y="5066953"/>
                  <a:pt x="314564" y="5063156"/>
                  <a:pt x="314564" y="5063156"/>
                </a:cubicBezTo>
                <a:cubicBezTo>
                  <a:pt x="314564" y="5059360"/>
                  <a:pt x="314564" y="5059360"/>
                  <a:pt x="314564" y="5055563"/>
                </a:cubicBezTo>
                <a:cubicBezTo>
                  <a:pt x="318319" y="5055563"/>
                  <a:pt x="325828" y="5055563"/>
                  <a:pt x="329583" y="5055563"/>
                </a:cubicBezTo>
                <a:cubicBezTo>
                  <a:pt x="344602" y="5051767"/>
                  <a:pt x="344602" y="5047970"/>
                  <a:pt x="340847" y="5032785"/>
                </a:cubicBezTo>
                <a:cubicBezTo>
                  <a:pt x="337093" y="5028988"/>
                  <a:pt x="337093" y="5025192"/>
                  <a:pt x="344602" y="5021395"/>
                </a:cubicBezTo>
                <a:cubicBezTo>
                  <a:pt x="355866" y="5017599"/>
                  <a:pt x="367130" y="5017599"/>
                  <a:pt x="378394" y="5010006"/>
                </a:cubicBezTo>
                <a:cubicBezTo>
                  <a:pt x="367130" y="5010006"/>
                  <a:pt x="359621" y="5010006"/>
                  <a:pt x="352111" y="5010006"/>
                </a:cubicBezTo>
                <a:cubicBezTo>
                  <a:pt x="344602" y="5010006"/>
                  <a:pt x="344602" y="5002413"/>
                  <a:pt x="348357" y="4998616"/>
                </a:cubicBezTo>
                <a:cubicBezTo>
                  <a:pt x="348357" y="4994820"/>
                  <a:pt x="355866" y="4994820"/>
                  <a:pt x="348357" y="4991023"/>
                </a:cubicBezTo>
                <a:cubicBezTo>
                  <a:pt x="348357" y="4991023"/>
                  <a:pt x="344602" y="4987227"/>
                  <a:pt x="344602" y="4991023"/>
                </a:cubicBezTo>
                <a:cubicBezTo>
                  <a:pt x="333338" y="4998616"/>
                  <a:pt x="318319" y="4994820"/>
                  <a:pt x="307055" y="4994820"/>
                </a:cubicBezTo>
                <a:cubicBezTo>
                  <a:pt x="303300" y="4994820"/>
                  <a:pt x="299545" y="4994820"/>
                  <a:pt x="299545" y="4991023"/>
                </a:cubicBezTo>
                <a:cubicBezTo>
                  <a:pt x="299545" y="4987227"/>
                  <a:pt x="299545" y="4987227"/>
                  <a:pt x="303300" y="4983431"/>
                </a:cubicBezTo>
                <a:cubicBezTo>
                  <a:pt x="310809" y="4975838"/>
                  <a:pt x="322074" y="4975838"/>
                  <a:pt x="325828" y="4968245"/>
                </a:cubicBezTo>
                <a:cubicBezTo>
                  <a:pt x="329583" y="4960652"/>
                  <a:pt x="337093" y="4956855"/>
                  <a:pt x="329583" y="4949262"/>
                </a:cubicBezTo>
                <a:cubicBezTo>
                  <a:pt x="325828" y="4945466"/>
                  <a:pt x="325828" y="4937873"/>
                  <a:pt x="322074" y="4937873"/>
                </a:cubicBezTo>
                <a:cubicBezTo>
                  <a:pt x="314564" y="4937873"/>
                  <a:pt x="307055" y="4934076"/>
                  <a:pt x="303300" y="4937873"/>
                </a:cubicBezTo>
                <a:cubicBezTo>
                  <a:pt x="288281" y="4945466"/>
                  <a:pt x="273262" y="4949262"/>
                  <a:pt x="258243" y="4953059"/>
                </a:cubicBezTo>
                <a:cubicBezTo>
                  <a:pt x="246979" y="4960652"/>
                  <a:pt x="246979" y="4956855"/>
                  <a:pt x="239470" y="4945466"/>
                </a:cubicBezTo>
                <a:cubicBezTo>
                  <a:pt x="239470" y="4937873"/>
                  <a:pt x="235715" y="4926484"/>
                  <a:pt x="228206" y="4922687"/>
                </a:cubicBezTo>
                <a:cubicBezTo>
                  <a:pt x="216941" y="4922687"/>
                  <a:pt x="209432" y="4915094"/>
                  <a:pt x="194413" y="4915094"/>
                </a:cubicBezTo>
                <a:cubicBezTo>
                  <a:pt x="186904" y="4918891"/>
                  <a:pt x="175639" y="4915094"/>
                  <a:pt x="164375" y="4918891"/>
                </a:cubicBezTo>
                <a:cubicBezTo>
                  <a:pt x="156866" y="4918891"/>
                  <a:pt x="156866" y="4911298"/>
                  <a:pt x="156866" y="4907501"/>
                </a:cubicBezTo>
                <a:cubicBezTo>
                  <a:pt x="156866" y="4899908"/>
                  <a:pt x="160620" y="4896112"/>
                  <a:pt x="164375" y="4896112"/>
                </a:cubicBezTo>
                <a:cubicBezTo>
                  <a:pt x="171885" y="4896112"/>
                  <a:pt x="171885" y="4899908"/>
                  <a:pt x="175639" y="4899908"/>
                </a:cubicBezTo>
                <a:cubicBezTo>
                  <a:pt x="194413" y="4907501"/>
                  <a:pt x="209432" y="4903705"/>
                  <a:pt x="220696" y="4888519"/>
                </a:cubicBezTo>
                <a:cubicBezTo>
                  <a:pt x="224451" y="4880926"/>
                  <a:pt x="216941" y="4873333"/>
                  <a:pt x="224451" y="4865740"/>
                </a:cubicBezTo>
                <a:cubicBezTo>
                  <a:pt x="235715" y="4865740"/>
                  <a:pt x="246979" y="4865740"/>
                  <a:pt x="258243" y="4865740"/>
                </a:cubicBezTo>
                <a:cubicBezTo>
                  <a:pt x="265753" y="4861944"/>
                  <a:pt x="277017" y="4869537"/>
                  <a:pt x="288281" y="4861944"/>
                </a:cubicBezTo>
                <a:cubicBezTo>
                  <a:pt x="299545" y="4850554"/>
                  <a:pt x="303300" y="4865740"/>
                  <a:pt x="314564" y="4865740"/>
                </a:cubicBezTo>
                <a:cubicBezTo>
                  <a:pt x="348357" y="4861944"/>
                  <a:pt x="378394" y="4873333"/>
                  <a:pt x="408432" y="4869537"/>
                </a:cubicBezTo>
                <a:cubicBezTo>
                  <a:pt x="423452" y="4869537"/>
                  <a:pt x="434716" y="4869537"/>
                  <a:pt x="449735" y="4869537"/>
                </a:cubicBezTo>
                <a:cubicBezTo>
                  <a:pt x="472263" y="4869537"/>
                  <a:pt x="491037" y="4869537"/>
                  <a:pt x="513565" y="4888519"/>
                </a:cubicBezTo>
                <a:cubicBezTo>
                  <a:pt x="517320" y="4884722"/>
                  <a:pt x="517320" y="4877129"/>
                  <a:pt x="521074" y="4877129"/>
                </a:cubicBezTo>
                <a:cubicBezTo>
                  <a:pt x="536093" y="4858147"/>
                  <a:pt x="539848" y="4858147"/>
                  <a:pt x="562376" y="4873333"/>
                </a:cubicBezTo>
                <a:cubicBezTo>
                  <a:pt x="569886" y="4880926"/>
                  <a:pt x="581150" y="4888519"/>
                  <a:pt x="592414" y="4888519"/>
                </a:cubicBezTo>
                <a:cubicBezTo>
                  <a:pt x="603678" y="4892315"/>
                  <a:pt x="611188" y="4899908"/>
                  <a:pt x="618697" y="4896112"/>
                </a:cubicBezTo>
                <a:cubicBezTo>
                  <a:pt x="637471" y="4888519"/>
                  <a:pt x="659999" y="4888519"/>
                  <a:pt x="671263" y="4865740"/>
                </a:cubicBezTo>
                <a:cubicBezTo>
                  <a:pt x="678773" y="4854351"/>
                  <a:pt x="690037" y="4846758"/>
                  <a:pt x="701301" y="4850554"/>
                </a:cubicBezTo>
                <a:cubicBezTo>
                  <a:pt x="708811" y="4858147"/>
                  <a:pt x="716320" y="4858147"/>
                  <a:pt x="723830" y="4858147"/>
                </a:cubicBezTo>
                <a:cubicBezTo>
                  <a:pt x="735094" y="4858147"/>
                  <a:pt x="742603" y="4861944"/>
                  <a:pt x="742603" y="4869537"/>
                </a:cubicBezTo>
                <a:cubicBezTo>
                  <a:pt x="746358" y="4877129"/>
                  <a:pt x="750113" y="4880926"/>
                  <a:pt x="750113" y="4888519"/>
                </a:cubicBezTo>
                <a:cubicBezTo>
                  <a:pt x="757622" y="4903705"/>
                  <a:pt x="772641" y="4899908"/>
                  <a:pt x="780150" y="4888519"/>
                </a:cubicBezTo>
                <a:cubicBezTo>
                  <a:pt x="783905" y="4880926"/>
                  <a:pt x="787660" y="4869537"/>
                  <a:pt x="795169" y="4869537"/>
                </a:cubicBezTo>
                <a:lnTo>
                  <a:pt x="802294" y="4870566"/>
                </a:lnTo>
                <a:lnTo>
                  <a:pt x="834077" y="4868245"/>
                </a:lnTo>
                <a:cubicBezTo>
                  <a:pt x="849100" y="4868245"/>
                  <a:pt x="864124" y="4868245"/>
                  <a:pt x="879147" y="4868245"/>
                </a:cubicBezTo>
                <a:lnTo>
                  <a:pt x="881239" y="4868150"/>
                </a:lnTo>
                <a:lnTo>
                  <a:pt x="889037" y="4854351"/>
                </a:lnTo>
                <a:lnTo>
                  <a:pt x="889298" y="4853737"/>
                </a:lnTo>
                <a:lnTo>
                  <a:pt x="856612" y="4852203"/>
                </a:lnTo>
                <a:cubicBezTo>
                  <a:pt x="852856" y="4850969"/>
                  <a:pt x="849100" y="4850969"/>
                  <a:pt x="849100" y="4850969"/>
                </a:cubicBezTo>
                <a:cubicBezTo>
                  <a:pt x="826565" y="4854671"/>
                  <a:pt x="807786" y="4852203"/>
                  <a:pt x="785251" y="4853437"/>
                </a:cubicBezTo>
                <a:cubicBezTo>
                  <a:pt x="777739" y="4853437"/>
                  <a:pt x="766472" y="4852203"/>
                  <a:pt x="755204" y="4854671"/>
                </a:cubicBezTo>
                <a:cubicBezTo>
                  <a:pt x="747692" y="4855905"/>
                  <a:pt x="740181" y="4854671"/>
                  <a:pt x="736425" y="4850969"/>
                </a:cubicBezTo>
                <a:cubicBezTo>
                  <a:pt x="728913" y="4846033"/>
                  <a:pt x="728913" y="4844799"/>
                  <a:pt x="743936" y="4843565"/>
                </a:cubicBezTo>
                <a:cubicBezTo>
                  <a:pt x="758960" y="4842331"/>
                  <a:pt x="762716" y="4838629"/>
                  <a:pt x="777739" y="4839863"/>
                </a:cubicBezTo>
                <a:cubicBezTo>
                  <a:pt x="789007" y="4841097"/>
                  <a:pt x="800274" y="4839863"/>
                  <a:pt x="811542" y="4839863"/>
                </a:cubicBezTo>
                <a:cubicBezTo>
                  <a:pt x="815298" y="4839863"/>
                  <a:pt x="819054" y="4839863"/>
                  <a:pt x="826565" y="4838629"/>
                </a:cubicBezTo>
                <a:cubicBezTo>
                  <a:pt x="811542" y="4838629"/>
                  <a:pt x="800274" y="4837395"/>
                  <a:pt x="789007" y="4837395"/>
                </a:cubicBezTo>
                <a:cubicBezTo>
                  <a:pt x="789007" y="4834927"/>
                  <a:pt x="785251" y="4832459"/>
                  <a:pt x="796518" y="4828757"/>
                </a:cubicBezTo>
                <a:cubicBezTo>
                  <a:pt x="800274" y="4826289"/>
                  <a:pt x="807786" y="4826289"/>
                  <a:pt x="819054" y="4826289"/>
                </a:cubicBezTo>
                <a:cubicBezTo>
                  <a:pt x="822809" y="4826289"/>
                  <a:pt x="826565" y="4825055"/>
                  <a:pt x="822809" y="4822587"/>
                </a:cubicBezTo>
                <a:cubicBezTo>
                  <a:pt x="819054" y="4822587"/>
                  <a:pt x="819054" y="4821353"/>
                  <a:pt x="815298" y="4821353"/>
                </a:cubicBezTo>
                <a:cubicBezTo>
                  <a:pt x="796518" y="4821353"/>
                  <a:pt x="777739" y="4818885"/>
                  <a:pt x="762716" y="4822587"/>
                </a:cubicBezTo>
                <a:cubicBezTo>
                  <a:pt x="751448" y="4825055"/>
                  <a:pt x="736425" y="4825055"/>
                  <a:pt x="728913" y="4822587"/>
                </a:cubicBezTo>
                <a:cubicBezTo>
                  <a:pt x="721401" y="4818885"/>
                  <a:pt x="710134" y="4818885"/>
                  <a:pt x="695110" y="4818885"/>
                </a:cubicBezTo>
                <a:cubicBezTo>
                  <a:pt x="683843" y="4818885"/>
                  <a:pt x="672575" y="4818885"/>
                  <a:pt x="672575" y="4812715"/>
                </a:cubicBezTo>
                <a:cubicBezTo>
                  <a:pt x="672575" y="4810247"/>
                  <a:pt x="661308" y="4810247"/>
                  <a:pt x="653796" y="4809013"/>
                </a:cubicBezTo>
                <a:cubicBezTo>
                  <a:pt x="646284" y="4809013"/>
                  <a:pt x="638772" y="4809013"/>
                  <a:pt x="635017" y="4809013"/>
                </a:cubicBezTo>
                <a:cubicBezTo>
                  <a:pt x="619993" y="4809013"/>
                  <a:pt x="616237" y="4806545"/>
                  <a:pt x="627505" y="4802843"/>
                </a:cubicBezTo>
                <a:cubicBezTo>
                  <a:pt x="631261" y="4800375"/>
                  <a:pt x="635017" y="4796673"/>
                  <a:pt x="646284" y="4797907"/>
                </a:cubicBezTo>
                <a:cubicBezTo>
                  <a:pt x="661308" y="4799141"/>
                  <a:pt x="676331" y="4799141"/>
                  <a:pt x="691354" y="4797907"/>
                </a:cubicBezTo>
                <a:cubicBezTo>
                  <a:pt x="710134" y="4796673"/>
                  <a:pt x="725157" y="4797907"/>
                  <a:pt x="740181" y="4797907"/>
                </a:cubicBezTo>
                <a:cubicBezTo>
                  <a:pt x="755204" y="4797907"/>
                  <a:pt x="766472" y="4795439"/>
                  <a:pt x="781495" y="4795439"/>
                </a:cubicBezTo>
                <a:cubicBezTo>
                  <a:pt x="792763" y="4795439"/>
                  <a:pt x="796518" y="4791737"/>
                  <a:pt x="796518" y="4785567"/>
                </a:cubicBezTo>
                <a:cubicBezTo>
                  <a:pt x="792763" y="4783098"/>
                  <a:pt x="807786" y="4778162"/>
                  <a:pt x="815298" y="4779396"/>
                </a:cubicBezTo>
                <a:cubicBezTo>
                  <a:pt x="830321" y="4779396"/>
                  <a:pt x="841589" y="4776928"/>
                  <a:pt x="856612" y="4780630"/>
                </a:cubicBezTo>
                <a:cubicBezTo>
                  <a:pt x="864124" y="4781864"/>
                  <a:pt x="875391" y="4780630"/>
                  <a:pt x="875391" y="4778162"/>
                </a:cubicBezTo>
                <a:cubicBezTo>
                  <a:pt x="875391" y="4773226"/>
                  <a:pt x="882903" y="4774460"/>
                  <a:pt x="890415" y="4775694"/>
                </a:cubicBezTo>
                <a:cubicBezTo>
                  <a:pt x="912950" y="4776928"/>
                  <a:pt x="912950" y="4776928"/>
                  <a:pt x="935485" y="4775694"/>
                </a:cubicBezTo>
                <a:cubicBezTo>
                  <a:pt x="950509" y="4774460"/>
                  <a:pt x="965532" y="4773226"/>
                  <a:pt x="980555" y="4773226"/>
                </a:cubicBezTo>
                <a:cubicBezTo>
                  <a:pt x="999335" y="4771992"/>
                  <a:pt x="1021870" y="4770758"/>
                  <a:pt x="1040649" y="4770758"/>
                </a:cubicBezTo>
                <a:lnTo>
                  <a:pt x="1047947" y="4770758"/>
                </a:lnTo>
                <a:lnTo>
                  <a:pt x="1047303" y="4770433"/>
                </a:lnTo>
                <a:cubicBezTo>
                  <a:pt x="1047303" y="4769009"/>
                  <a:pt x="1050119" y="4767111"/>
                  <a:pt x="1055751" y="4763314"/>
                </a:cubicBezTo>
                <a:cubicBezTo>
                  <a:pt x="1063260" y="4755721"/>
                  <a:pt x="1063260" y="4755721"/>
                  <a:pt x="1055751" y="4751925"/>
                </a:cubicBezTo>
                <a:cubicBezTo>
                  <a:pt x="1051996" y="4750026"/>
                  <a:pt x="1049180" y="4748128"/>
                  <a:pt x="1047772" y="4745756"/>
                </a:cubicBezTo>
                <a:lnTo>
                  <a:pt x="1048128" y="4738922"/>
                </a:lnTo>
                <a:lnTo>
                  <a:pt x="1009189" y="4744253"/>
                </a:lnTo>
                <a:cubicBezTo>
                  <a:pt x="1005434" y="4748050"/>
                  <a:pt x="1001679" y="4748050"/>
                  <a:pt x="997924" y="4744253"/>
                </a:cubicBezTo>
                <a:cubicBezTo>
                  <a:pt x="967887" y="4732864"/>
                  <a:pt x="937849" y="4740457"/>
                  <a:pt x="907811" y="4736660"/>
                </a:cubicBezTo>
                <a:cubicBezTo>
                  <a:pt x="889037" y="4736660"/>
                  <a:pt x="866509" y="4740457"/>
                  <a:pt x="851490" y="4748050"/>
                </a:cubicBezTo>
                <a:cubicBezTo>
                  <a:pt x="832717" y="4751846"/>
                  <a:pt x="813943" y="4755643"/>
                  <a:pt x="798924" y="4751846"/>
                </a:cubicBezTo>
                <a:cubicBezTo>
                  <a:pt x="783905" y="4744253"/>
                  <a:pt x="765132" y="4748050"/>
                  <a:pt x="750113" y="4740457"/>
                </a:cubicBezTo>
                <a:cubicBezTo>
                  <a:pt x="708811" y="4717678"/>
                  <a:pt x="663754" y="4706289"/>
                  <a:pt x="618697" y="4706289"/>
                </a:cubicBezTo>
                <a:cubicBezTo>
                  <a:pt x="592414" y="4706289"/>
                  <a:pt x="569886" y="4706289"/>
                  <a:pt x="543603" y="4706289"/>
                </a:cubicBezTo>
                <a:cubicBezTo>
                  <a:pt x="539848" y="4706289"/>
                  <a:pt x="532339" y="4710085"/>
                  <a:pt x="528584" y="4702492"/>
                </a:cubicBezTo>
                <a:cubicBezTo>
                  <a:pt x="524829" y="4694899"/>
                  <a:pt x="532339" y="4687306"/>
                  <a:pt x="536093" y="4687306"/>
                </a:cubicBezTo>
                <a:cubicBezTo>
                  <a:pt x="551112" y="4683510"/>
                  <a:pt x="562376" y="4675917"/>
                  <a:pt x="577395" y="4672120"/>
                </a:cubicBezTo>
                <a:cubicBezTo>
                  <a:pt x="596169" y="4668324"/>
                  <a:pt x="614943" y="4668324"/>
                  <a:pt x="633716" y="4656935"/>
                </a:cubicBezTo>
                <a:cubicBezTo>
                  <a:pt x="626207" y="4653138"/>
                  <a:pt x="626207" y="4645545"/>
                  <a:pt x="618697" y="4645545"/>
                </a:cubicBezTo>
                <a:cubicBezTo>
                  <a:pt x="603678" y="4645545"/>
                  <a:pt x="592414" y="4634156"/>
                  <a:pt x="581150" y="4630359"/>
                </a:cubicBezTo>
                <a:cubicBezTo>
                  <a:pt x="577395" y="4630359"/>
                  <a:pt x="573641" y="4622766"/>
                  <a:pt x="573641" y="4618970"/>
                </a:cubicBezTo>
                <a:cubicBezTo>
                  <a:pt x="577395" y="4611377"/>
                  <a:pt x="581150" y="4615173"/>
                  <a:pt x="584905" y="4615173"/>
                </a:cubicBezTo>
                <a:cubicBezTo>
                  <a:pt x="588659" y="4615173"/>
                  <a:pt x="592414" y="4615173"/>
                  <a:pt x="599924" y="4615173"/>
                </a:cubicBezTo>
                <a:cubicBezTo>
                  <a:pt x="618697" y="4607580"/>
                  <a:pt x="637471" y="4622766"/>
                  <a:pt x="659999" y="4618970"/>
                </a:cubicBezTo>
                <a:cubicBezTo>
                  <a:pt x="671263" y="4618970"/>
                  <a:pt x="686282" y="4618970"/>
                  <a:pt x="697546" y="4618970"/>
                </a:cubicBezTo>
                <a:cubicBezTo>
                  <a:pt x="708811" y="4622766"/>
                  <a:pt x="716320" y="4611377"/>
                  <a:pt x="731339" y="4611377"/>
                </a:cubicBezTo>
                <a:cubicBezTo>
                  <a:pt x="768886" y="4618970"/>
                  <a:pt x="806433" y="4603784"/>
                  <a:pt x="843981" y="4607580"/>
                </a:cubicBezTo>
                <a:cubicBezTo>
                  <a:pt x="847735" y="4607580"/>
                  <a:pt x="851490" y="4607580"/>
                  <a:pt x="855245" y="4603784"/>
                </a:cubicBezTo>
                <a:cubicBezTo>
                  <a:pt x="859000" y="4599988"/>
                  <a:pt x="862754" y="4599988"/>
                  <a:pt x="862754" y="4599988"/>
                </a:cubicBezTo>
                <a:cubicBezTo>
                  <a:pt x="877773" y="4611377"/>
                  <a:pt x="892792" y="4607580"/>
                  <a:pt x="907811" y="4615173"/>
                </a:cubicBezTo>
                <a:cubicBezTo>
                  <a:pt x="926585" y="4622766"/>
                  <a:pt x="945358" y="4626563"/>
                  <a:pt x="960377" y="4607580"/>
                </a:cubicBezTo>
                <a:cubicBezTo>
                  <a:pt x="964132" y="4607580"/>
                  <a:pt x="964132" y="4607580"/>
                  <a:pt x="967887" y="4607580"/>
                </a:cubicBezTo>
                <a:cubicBezTo>
                  <a:pt x="982905" y="4607580"/>
                  <a:pt x="997924" y="4603784"/>
                  <a:pt x="1009189" y="4607580"/>
                </a:cubicBezTo>
                <a:cubicBezTo>
                  <a:pt x="1027962" y="4607580"/>
                  <a:pt x="1039226" y="4596191"/>
                  <a:pt x="1054245" y="4599988"/>
                </a:cubicBezTo>
                <a:lnTo>
                  <a:pt x="1067911" y="4599988"/>
                </a:lnTo>
                <a:lnTo>
                  <a:pt x="1068423" y="4593422"/>
                </a:lnTo>
                <a:cubicBezTo>
                  <a:pt x="1067954" y="4587728"/>
                  <a:pt x="1065138" y="4582982"/>
                  <a:pt x="1055751" y="4581084"/>
                </a:cubicBezTo>
                <a:cubicBezTo>
                  <a:pt x="1055751" y="4581084"/>
                  <a:pt x="1055751" y="4577287"/>
                  <a:pt x="1055751" y="4573491"/>
                </a:cubicBezTo>
                <a:cubicBezTo>
                  <a:pt x="1059506" y="4569695"/>
                  <a:pt x="1063260" y="4573491"/>
                  <a:pt x="1067015" y="4569695"/>
                </a:cubicBezTo>
                <a:cubicBezTo>
                  <a:pt x="1078279" y="4569695"/>
                  <a:pt x="1093298" y="4573491"/>
                  <a:pt x="1104562" y="4569695"/>
                </a:cubicBezTo>
                <a:cubicBezTo>
                  <a:pt x="1104562" y="4569695"/>
                  <a:pt x="1108317" y="4565898"/>
                  <a:pt x="1108317" y="4562102"/>
                </a:cubicBezTo>
                <a:cubicBezTo>
                  <a:pt x="1104562" y="4562102"/>
                  <a:pt x="1104562" y="4558305"/>
                  <a:pt x="1104562" y="4558305"/>
                </a:cubicBezTo>
                <a:cubicBezTo>
                  <a:pt x="1093298" y="4558305"/>
                  <a:pt x="1078279" y="4558305"/>
                  <a:pt x="1067015" y="4558305"/>
                </a:cubicBezTo>
                <a:cubicBezTo>
                  <a:pt x="1055751" y="4558305"/>
                  <a:pt x="1040732" y="4558305"/>
                  <a:pt x="1029468" y="4558305"/>
                </a:cubicBezTo>
                <a:cubicBezTo>
                  <a:pt x="1021958" y="4558305"/>
                  <a:pt x="1014449" y="4558305"/>
                  <a:pt x="1010694" y="4558305"/>
                </a:cubicBezTo>
                <a:lnTo>
                  <a:pt x="1004133" y="4554159"/>
                </a:lnTo>
                <a:lnTo>
                  <a:pt x="966941" y="4552002"/>
                </a:lnTo>
                <a:cubicBezTo>
                  <a:pt x="959430" y="4552002"/>
                  <a:pt x="948162" y="4550768"/>
                  <a:pt x="940650" y="4552002"/>
                </a:cubicBezTo>
                <a:cubicBezTo>
                  <a:pt x="929383" y="4554470"/>
                  <a:pt x="914359" y="4553236"/>
                  <a:pt x="903092" y="4553236"/>
                </a:cubicBezTo>
                <a:cubicBezTo>
                  <a:pt x="891824" y="4553236"/>
                  <a:pt x="876801" y="4555704"/>
                  <a:pt x="865533" y="4552002"/>
                </a:cubicBezTo>
                <a:cubicBezTo>
                  <a:pt x="858021" y="4549534"/>
                  <a:pt x="854266" y="4553236"/>
                  <a:pt x="846754" y="4553236"/>
                </a:cubicBezTo>
                <a:cubicBezTo>
                  <a:pt x="801683" y="4553236"/>
                  <a:pt x="752857" y="4553236"/>
                  <a:pt x="704031" y="4553236"/>
                </a:cubicBezTo>
                <a:cubicBezTo>
                  <a:pt x="673984" y="4549534"/>
                  <a:pt x="643937" y="4552002"/>
                  <a:pt x="613891" y="4552002"/>
                </a:cubicBezTo>
                <a:cubicBezTo>
                  <a:pt x="606379" y="4552002"/>
                  <a:pt x="598867" y="4550768"/>
                  <a:pt x="595111" y="4548300"/>
                </a:cubicBezTo>
                <a:cubicBezTo>
                  <a:pt x="606379" y="4547066"/>
                  <a:pt x="617646" y="4545832"/>
                  <a:pt x="628914" y="4545832"/>
                </a:cubicBezTo>
                <a:cubicBezTo>
                  <a:pt x="643937" y="4545832"/>
                  <a:pt x="658961" y="4545832"/>
                  <a:pt x="673984" y="4545832"/>
                </a:cubicBezTo>
                <a:cubicBezTo>
                  <a:pt x="681496" y="4545832"/>
                  <a:pt x="696519" y="4545832"/>
                  <a:pt x="692764" y="4540896"/>
                </a:cubicBezTo>
                <a:cubicBezTo>
                  <a:pt x="692764" y="4538428"/>
                  <a:pt x="700275" y="4538428"/>
                  <a:pt x="704031" y="4538428"/>
                </a:cubicBezTo>
                <a:cubicBezTo>
                  <a:pt x="726566" y="4538428"/>
                  <a:pt x="749101" y="4538428"/>
                  <a:pt x="771637" y="4538428"/>
                </a:cubicBezTo>
                <a:cubicBezTo>
                  <a:pt x="775392" y="4538428"/>
                  <a:pt x="779148" y="4538428"/>
                  <a:pt x="782904" y="4538428"/>
                </a:cubicBezTo>
                <a:cubicBezTo>
                  <a:pt x="786660" y="4538428"/>
                  <a:pt x="786660" y="4537194"/>
                  <a:pt x="786660" y="4535960"/>
                </a:cubicBezTo>
                <a:cubicBezTo>
                  <a:pt x="786660" y="4535960"/>
                  <a:pt x="786660" y="4535960"/>
                  <a:pt x="786660" y="4534726"/>
                </a:cubicBezTo>
                <a:cubicBezTo>
                  <a:pt x="786660" y="4534726"/>
                  <a:pt x="782904" y="4534726"/>
                  <a:pt x="782904" y="4534726"/>
                </a:cubicBezTo>
                <a:cubicBezTo>
                  <a:pt x="756613" y="4535960"/>
                  <a:pt x="730322" y="4533492"/>
                  <a:pt x="704031" y="4532258"/>
                </a:cubicBezTo>
                <a:cubicBezTo>
                  <a:pt x="685252" y="4532258"/>
                  <a:pt x="670228" y="4532258"/>
                  <a:pt x="651449" y="4529790"/>
                </a:cubicBezTo>
                <a:cubicBezTo>
                  <a:pt x="647693" y="4528556"/>
                  <a:pt x="643937" y="4528556"/>
                  <a:pt x="643937" y="4528556"/>
                </a:cubicBezTo>
                <a:cubicBezTo>
                  <a:pt x="621402" y="4532258"/>
                  <a:pt x="602623" y="4529790"/>
                  <a:pt x="580088" y="4531024"/>
                </a:cubicBezTo>
                <a:cubicBezTo>
                  <a:pt x="572576" y="4531024"/>
                  <a:pt x="561309" y="4529790"/>
                  <a:pt x="550041" y="4532258"/>
                </a:cubicBezTo>
                <a:cubicBezTo>
                  <a:pt x="542529" y="4533492"/>
                  <a:pt x="535018" y="4532258"/>
                  <a:pt x="531262" y="4528556"/>
                </a:cubicBezTo>
                <a:cubicBezTo>
                  <a:pt x="523750" y="4523620"/>
                  <a:pt x="523750" y="4522386"/>
                  <a:pt x="538773" y="4521152"/>
                </a:cubicBezTo>
                <a:cubicBezTo>
                  <a:pt x="553797" y="4519918"/>
                  <a:pt x="557553" y="4516216"/>
                  <a:pt x="572576" y="4517450"/>
                </a:cubicBezTo>
                <a:cubicBezTo>
                  <a:pt x="583844" y="4518684"/>
                  <a:pt x="595111" y="4517450"/>
                  <a:pt x="606379" y="4517450"/>
                </a:cubicBezTo>
                <a:cubicBezTo>
                  <a:pt x="610135" y="4517450"/>
                  <a:pt x="613891" y="4517450"/>
                  <a:pt x="621402" y="4516216"/>
                </a:cubicBezTo>
                <a:cubicBezTo>
                  <a:pt x="606379" y="4516216"/>
                  <a:pt x="595111" y="4514982"/>
                  <a:pt x="583844" y="4514982"/>
                </a:cubicBezTo>
                <a:cubicBezTo>
                  <a:pt x="583844" y="4512514"/>
                  <a:pt x="580088" y="4510046"/>
                  <a:pt x="591355" y="4506344"/>
                </a:cubicBezTo>
                <a:cubicBezTo>
                  <a:pt x="595111" y="4503876"/>
                  <a:pt x="602623" y="4503876"/>
                  <a:pt x="613891" y="4503876"/>
                </a:cubicBezTo>
                <a:cubicBezTo>
                  <a:pt x="617646" y="4503876"/>
                  <a:pt x="621402" y="4502642"/>
                  <a:pt x="617646" y="4500174"/>
                </a:cubicBezTo>
                <a:cubicBezTo>
                  <a:pt x="613891" y="4500174"/>
                  <a:pt x="613891" y="4498940"/>
                  <a:pt x="610135" y="4498940"/>
                </a:cubicBezTo>
                <a:cubicBezTo>
                  <a:pt x="591355" y="4498940"/>
                  <a:pt x="572576" y="4496472"/>
                  <a:pt x="557553" y="4500174"/>
                </a:cubicBezTo>
                <a:cubicBezTo>
                  <a:pt x="546285" y="4502642"/>
                  <a:pt x="531262" y="4502642"/>
                  <a:pt x="523750" y="4500174"/>
                </a:cubicBezTo>
                <a:cubicBezTo>
                  <a:pt x="516238" y="4496472"/>
                  <a:pt x="504971" y="4496472"/>
                  <a:pt x="489947" y="4496472"/>
                </a:cubicBezTo>
                <a:cubicBezTo>
                  <a:pt x="478680" y="4496472"/>
                  <a:pt x="467412" y="4496472"/>
                  <a:pt x="467412" y="4490302"/>
                </a:cubicBezTo>
                <a:cubicBezTo>
                  <a:pt x="467412" y="4487834"/>
                  <a:pt x="456145" y="4487834"/>
                  <a:pt x="448633" y="4486600"/>
                </a:cubicBezTo>
                <a:cubicBezTo>
                  <a:pt x="441121" y="4486600"/>
                  <a:pt x="433609" y="4486600"/>
                  <a:pt x="429854" y="4486600"/>
                </a:cubicBezTo>
                <a:cubicBezTo>
                  <a:pt x="414830" y="4486600"/>
                  <a:pt x="411074" y="4484132"/>
                  <a:pt x="422342" y="4480430"/>
                </a:cubicBezTo>
                <a:cubicBezTo>
                  <a:pt x="426098" y="4477962"/>
                  <a:pt x="429854" y="4474260"/>
                  <a:pt x="441121" y="4475494"/>
                </a:cubicBezTo>
                <a:cubicBezTo>
                  <a:pt x="456145" y="4476728"/>
                  <a:pt x="471168" y="4476728"/>
                  <a:pt x="486191" y="4475494"/>
                </a:cubicBezTo>
                <a:cubicBezTo>
                  <a:pt x="504971" y="4474260"/>
                  <a:pt x="519994" y="4475494"/>
                  <a:pt x="535018" y="4475494"/>
                </a:cubicBezTo>
                <a:cubicBezTo>
                  <a:pt x="550041" y="4475494"/>
                  <a:pt x="561309" y="4473026"/>
                  <a:pt x="576332" y="4473026"/>
                </a:cubicBezTo>
                <a:cubicBezTo>
                  <a:pt x="587600" y="4473026"/>
                  <a:pt x="591355" y="4469324"/>
                  <a:pt x="591355" y="4463154"/>
                </a:cubicBezTo>
                <a:cubicBezTo>
                  <a:pt x="587600" y="4460685"/>
                  <a:pt x="602623" y="4455749"/>
                  <a:pt x="610135" y="4456983"/>
                </a:cubicBezTo>
                <a:cubicBezTo>
                  <a:pt x="625158" y="4456983"/>
                  <a:pt x="636426" y="4454515"/>
                  <a:pt x="651449" y="4458217"/>
                </a:cubicBezTo>
                <a:cubicBezTo>
                  <a:pt x="658961" y="4459451"/>
                  <a:pt x="670228" y="4458217"/>
                  <a:pt x="670228" y="4455749"/>
                </a:cubicBezTo>
                <a:cubicBezTo>
                  <a:pt x="670228" y="4450813"/>
                  <a:pt x="677740" y="4452047"/>
                  <a:pt x="685252" y="4453281"/>
                </a:cubicBezTo>
                <a:cubicBezTo>
                  <a:pt x="707787" y="4454515"/>
                  <a:pt x="707787" y="4454515"/>
                  <a:pt x="730322" y="4453281"/>
                </a:cubicBezTo>
                <a:cubicBezTo>
                  <a:pt x="745346" y="4452047"/>
                  <a:pt x="760369" y="4450813"/>
                  <a:pt x="775392" y="4450813"/>
                </a:cubicBezTo>
                <a:cubicBezTo>
                  <a:pt x="794172" y="4449579"/>
                  <a:pt x="816707" y="4448345"/>
                  <a:pt x="835486" y="4448345"/>
                </a:cubicBezTo>
                <a:cubicBezTo>
                  <a:pt x="839242" y="4448345"/>
                  <a:pt x="839242" y="4448345"/>
                  <a:pt x="842998" y="4448345"/>
                </a:cubicBezTo>
                <a:cubicBezTo>
                  <a:pt x="846754" y="4448345"/>
                  <a:pt x="842998" y="4444643"/>
                  <a:pt x="850510" y="4444643"/>
                </a:cubicBezTo>
                <a:cubicBezTo>
                  <a:pt x="858021" y="4445877"/>
                  <a:pt x="861777" y="4447111"/>
                  <a:pt x="865533" y="4447111"/>
                </a:cubicBezTo>
                <a:cubicBezTo>
                  <a:pt x="876801" y="4447111"/>
                  <a:pt x="884312" y="4444643"/>
                  <a:pt x="891824" y="4444643"/>
                </a:cubicBezTo>
                <a:cubicBezTo>
                  <a:pt x="903092" y="4444643"/>
                  <a:pt x="910603" y="4445877"/>
                  <a:pt x="918115" y="4444643"/>
                </a:cubicBezTo>
                <a:cubicBezTo>
                  <a:pt x="925627" y="4443409"/>
                  <a:pt x="929383" y="4443409"/>
                  <a:pt x="936894" y="4443409"/>
                </a:cubicBezTo>
                <a:lnTo>
                  <a:pt x="937384" y="4443382"/>
                </a:lnTo>
                <a:lnTo>
                  <a:pt x="939354" y="4440615"/>
                </a:lnTo>
                <a:cubicBezTo>
                  <a:pt x="946864" y="4433022"/>
                  <a:pt x="961883" y="4429225"/>
                  <a:pt x="969392" y="4414039"/>
                </a:cubicBezTo>
                <a:lnTo>
                  <a:pt x="962015" y="4412998"/>
                </a:lnTo>
                <a:lnTo>
                  <a:pt x="916615" y="4411985"/>
                </a:lnTo>
                <a:cubicBezTo>
                  <a:pt x="871558" y="4404392"/>
                  <a:pt x="826502" y="4408189"/>
                  <a:pt x="781445" y="4404392"/>
                </a:cubicBezTo>
                <a:cubicBezTo>
                  <a:pt x="773935" y="4404392"/>
                  <a:pt x="770181" y="4408189"/>
                  <a:pt x="766426" y="4400596"/>
                </a:cubicBezTo>
                <a:cubicBezTo>
                  <a:pt x="766426" y="4393003"/>
                  <a:pt x="773935" y="4385410"/>
                  <a:pt x="777690" y="4385410"/>
                </a:cubicBezTo>
                <a:cubicBezTo>
                  <a:pt x="788954" y="4385410"/>
                  <a:pt x="800218" y="4381614"/>
                  <a:pt x="811483" y="4389206"/>
                </a:cubicBezTo>
                <a:cubicBezTo>
                  <a:pt x="830256" y="4396799"/>
                  <a:pt x="852785" y="4389206"/>
                  <a:pt x="871558" y="4393003"/>
                </a:cubicBezTo>
                <a:cubicBezTo>
                  <a:pt x="882822" y="4381614"/>
                  <a:pt x="894087" y="4385410"/>
                  <a:pt x="901596" y="4385410"/>
                </a:cubicBezTo>
                <a:cubicBezTo>
                  <a:pt x="916615" y="4385410"/>
                  <a:pt x="927879" y="4385410"/>
                  <a:pt x="931634" y="4370224"/>
                </a:cubicBezTo>
                <a:cubicBezTo>
                  <a:pt x="931634" y="4362631"/>
                  <a:pt x="939143" y="4358835"/>
                  <a:pt x="942898" y="4355038"/>
                </a:cubicBezTo>
                <a:cubicBezTo>
                  <a:pt x="939143" y="4347445"/>
                  <a:pt x="927879" y="4355038"/>
                  <a:pt x="924124" y="4351242"/>
                </a:cubicBezTo>
                <a:cubicBezTo>
                  <a:pt x="886577" y="4351242"/>
                  <a:pt x="852785" y="4351242"/>
                  <a:pt x="818992" y="4351242"/>
                </a:cubicBezTo>
                <a:cubicBezTo>
                  <a:pt x="796464" y="4351242"/>
                  <a:pt x="777690" y="4355038"/>
                  <a:pt x="755162" y="4347445"/>
                </a:cubicBezTo>
                <a:cubicBezTo>
                  <a:pt x="740143" y="4339852"/>
                  <a:pt x="725124" y="4336056"/>
                  <a:pt x="706350" y="4339852"/>
                </a:cubicBezTo>
                <a:cubicBezTo>
                  <a:pt x="698841" y="4339852"/>
                  <a:pt x="695086" y="4336056"/>
                  <a:pt x="691331" y="4332260"/>
                </a:cubicBezTo>
                <a:cubicBezTo>
                  <a:pt x="687577" y="4328463"/>
                  <a:pt x="687577" y="4324667"/>
                  <a:pt x="691331" y="4320870"/>
                </a:cubicBezTo>
                <a:cubicBezTo>
                  <a:pt x="698841" y="4313277"/>
                  <a:pt x="702596" y="4305684"/>
                  <a:pt x="717615" y="4305684"/>
                </a:cubicBezTo>
                <a:cubicBezTo>
                  <a:pt x="728879" y="4309481"/>
                  <a:pt x="740143" y="4305684"/>
                  <a:pt x="758917" y="4305684"/>
                </a:cubicBezTo>
                <a:cubicBezTo>
                  <a:pt x="743898" y="4298091"/>
                  <a:pt x="736388" y="4301888"/>
                  <a:pt x="725124" y="4301888"/>
                </a:cubicBezTo>
                <a:cubicBezTo>
                  <a:pt x="698841" y="4298091"/>
                  <a:pt x="672558" y="4298091"/>
                  <a:pt x="646275" y="4301888"/>
                </a:cubicBezTo>
                <a:cubicBezTo>
                  <a:pt x="638765" y="4301888"/>
                  <a:pt x="635011" y="4294295"/>
                  <a:pt x="635011" y="4290498"/>
                </a:cubicBezTo>
                <a:cubicBezTo>
                  <a:pt x="635011" y="4282905"/>
                  <a:pt x="638765" y="4279109"/>
                  <a:pt x="646275" y="4279109"/>
                </a:cubicBezTo>
                <a:cubicBezTo>
                  <a:pt x="657539" y="4279109"/>
                  <a:pt x="672558" y="4282905"/>
                  <a:pt x="680067" y="4279109"/>
                </a:cubicBezTo>
                <a:cubicBezTo>
                  <a:pt x="691331" y="4271516"/>
                  <a:pt x="702596" y="4279109"/>
                  <a:pt x="713860" y="4267720"/>
                </a:cubicBezTo>
                <a:cubicBezTo>
                  <a:pt x="717615" y="4263923"/>
                  <a:pt x="732633" y="4267720"/>
                  <a:pt x="740143" y="4267720"/>
                </a:cubicBezTo>
                <a:cubicBezTo>
                  <a:pt x="736388" y="4256330"/>
                  <a:pt x="728879" y="4260127"/>
                  <a:pt x="725124" y="4260127"/>
                </a:cubicBezTo>
                <a:cubicBezTo>
                  <a:pt x="691331" y="4260127"/>
                  <a:pt x="661294" y="4260127"/>
                  <a:pt x="631256" y="4260127"/>
                </a:cubicBezTo>
                <a:cubicBezTo>
                  <a:pt x="623746" y="4260127"/>
                  <a:pt x="616237" y="4263923"/>
                  <a:pt x="616237" y="4256330"/>
                </a:cubicBezTo>
                <a:cubicBezTo>
                  <a:pt x="616237" y="4244941"/>
                  <a:pt x="623746" y="4244941"/>
                  <a:pt x="627501" y="4248737"/>
                </a:cubicBezTo>
                <a:cubicBezTo>
                  <a:pt x="650030" y="4248737"/>
                  <a:pt x="668803" y="4237348"/>
                  <a:pt x="687577" y="4233551"/>
                </a:cubicBezTo>
                <a:cubicBezTo>
                  <a:pt x="668803" y="4233551"/>
                  <a:pt x="650030" y="4233551"/>
                  <a:pt x="631256" y="4233551"/>
                </a:cubicBezTo>
                <a:cubicBezTo>
                  <a:pt x="627501" y="4233551"/>
                  <a:pt x="623746" y="4233551"/>
                  <a:pt x="623746" y="4225959"/>
                </a:cubicBezTo>
                <a:cubicBezTo>
                  <a:pt x="623746" y="4222162"/>
                  <a:pt x="623746" y="4214569"/>
                  <a:pt x="627501" y="4214569"/>
                </a:cubicBezTo>
                <a:cubicBezTo>
                  <a:pt x="635011" y="4218366"/>
                  <a:pt x="638765" y="4203180"/>
                  <a:pt x="646275" y="4206976"/>
                </a:cubicBezTo>
                <a:cubicBezTo>
                  <a:pt x="650030" y="4210773"/>
                  <a:pt x="657539" y="4206976"/>
                  <a:pt x="661294" y="4206976"/>
                </a:cubicBezTo>
                <a:cubicBezTo>
                  <a:pt x="695086" y="4210773"/>
                  <a:pt x="728879" y="4203180"/>
                  <a:pt x="758917" y="4199383"/>
                </a:cubicBezTo>
                <a:cubicBezTo>
                  <a:pt x="755162" y="4191790"/>
                  <a:pt x="747652" y="4191790"/>
                  <a:pt x="743898" y="4195587"/>
                </a:cubicBezTo>
                <a:cubicBezTo>
                  <a:pt x="728879" y="4199383"/>
                  <a:pt x="713860" y="4184197"/>
                  <a:pt x="695086" y="4191790"/>
                </a:cubicBezTo>
                <a:cubicBezTo>
                  <a:pt x="680067" y="4199383"/>
                  <a:pt x="661294" y="4195587"/>
                  <a:pt x="646275" y="4195587"/>
                </a:cubicBezTo>
                <a:cubicBezTo>
                  <a:pt x="638765" y="4195587"/>
                  <a:pt x="635011" y="4195587"/>
                  <a:pt x="627501" y="4195587"/>
                </a:cubicBezTo>
                <a:cubicBezTo>
                  <a:pt x="623746" y="4191790"/>
                  <a:pt x="623746" y="4187994"/>
                  <a:pt x="623746" y="4184197"/>
                </a:cubicBezTo>
                <a:cubicBezTo>
                  <a:pt x="627501" y="4180401"/>
                  <a:pt x="631256" y="4172808"/>
                  <a:pt x="638765" y="4172808"/>
                </a:cubicBezTo>
                <a:cubicBezTo>
                  <a:pt x="650030" y="4176605"/>
                  <a:pt x="661294" y="4176605"/>
                  <a:pt x="672558" y="4176605"/>
                </a:cubicBezTo>
                <a:cubicBezTo>
                  <a:pt x="687577" y="4176605"/>
                  <a:pt x="702596" y="4176605"/>
                  <a:pt x="717615" y="4176605"/>
                </a:cubicBezTo>
                <a:cubicBezTo>
                  <a:pt x="728879" y="4161419"/>
                  <a:pt x="747652" y="4176605"/>
                  <a:pt x="758917" y="4161419"/>
                </a:cubicBezTo>
                <a:cubicBezTo>
                  <a:pt x="773935" y="4165215"/>
                  <a:pt x="785200" y="4153826"/>
                  <a:pt x="800218" y="4153826"/>
                </a:cubicBezTo>
                <a:lnTo>
                  <a:pt x="809465" y="4150086"/>
                </a:lnTo>
                <a:lnTo>
                  <a:pt x="800845" y="4140133"/>
                </a:lnTo>
                <a:cubicBezTo>
                  <a:pt x="798567" y="4137888"/>
                  <a:pt x="796288" y="4135643"/>
                  <a:pt x="794165" y="4134644"/>
                </a:cubicBezTo>
                <a:lnTo>
                  <a:pt x="778765" y="4127251"/>
                </a:lnTo>
                <a:lnTo>
                  <a:pt x="726257" y="4127251"/>
                </a:lnTo>
                <a:lnTo>
                  <a:pt x="719484" y="4128774"/>
                </a:lnTo>
                <a:cubicBezTo>
                  <a:pt x="702547" y="4137205"/>
                  <a:pt x="690273" y="4134941"/>
                  <a:pt x="686754" y="4122736"/>
                </a:cubicBezTo>
                <a:cubicBezTo>
                  <a:pt x="684011" y="4116756"/>
                  <a:pt x="683235" y="4110531"/>
                  <a:pt x="684428" y="4104060"/>
                </a:cubicBezTo>
                <a:cubicBezTo>
                  <a:pt x="688161" y="4085895"/>
                  <a:pt x="713126" y="4077728"/>
                  <a:pt x="734203" y="4086482"/>
                </a:cubicBezTo>
                <a:lnTo>
                  <a:pt x="769840" y="4092631"/>
                </a:lnTo>
                <a:lnTo>
                  <a:pt x="778630" y="4081693"/>
                </a:lnTo>
                <a:cubicBezTo>
                  <a:pt x="784262" y="4078846"/>
                  <a:pt x="790832" y="4077896"/>
                  <a:pt x="796464" y="4077896"/>
                </a:cubicBezTo>
                <a:cubicBezTo>
                  <a:pt x="800218" y="4074100"/>
                  <a:pt x="807728" y="4074100"/>
                  <a:pt x="815237" y="4074100"/>
                </a:cubicBezTo>
                <a:cubicBezTo>
                  <a:pt x="807728" y="4074100"/>
                  <a:pt x="815237" y="4074100"/>
                  <a:pt x="811483" y="4070304"/>
                </a:cubicBezTo>
                <a:cubicBezTo>
                  <a:pt x="758917" y="4070304"/>
                  <a:pt x="710105" y="4070304"/>
                  <a:pt x="661294" y="4070304"/>
                </a:cubicBezTo>
                <a:cubicBezTo>
                  <a:pt x="657539" y="4070304"/>
                  <a:pt x="657539" y="4066507"/>
                  <a:pt x="657539" y="4066507"/>
                </a:cubicBezTo>
                <a:cubicBezTo>
                  <a:pt x="665048" y="4055118"/>
                  <a:pt x="683822" y="4058914"/>
                  <a:pt x="695086" y="4055118"/>
                </a:cubicBezTo>
                <a:cubicBezTo>
                  <a:pt x="687577" y="4039932"/>
                  <a:pt x="672558" y="4036135"/>
                  <a:pt x="665048" y="4028542"/>
                </a:cubicBezTo>
                <a:cubicBezTo>
                  <a:pt x="653784" y="4017153"/>
                  <a:pt x="653784" y="4017153"/>
                  <a:pt x="665048" y="4001967"/>
                </a:cubicBezTo>
                <a:cubicBezTo>
                  <a:pt x="668803" y="4001967"/>
                  <a:pt x="668803" y="4001967"/>
                  <a:pt x="668803" y="4001967"/>
                </a:cubicBezTo>
                <a:cubicBezTo>
                  <a:pt x="668803" y="3998171"/>
                  <a:pt x="672558" y="3990578"/>
                  <a:pt x="668803" y="3990578"/>
                </a:cubicBezTo>
                <a:cubicBezTo>
                  <a:pt x="650030" y="3986781"/>
                  <a:pt x="661294" y="3982985"/>
                  <a:pt x="665048" y="3975392"/>
                </a:cubicBezTo>
                <a:cubicBezTo>
                  <a:pt x="672558" y="3967799"/>
                  <a:pt x="672558" y="3967799"/>
                  <a:pt x="661294" y="3964003"/>
                </a:cubicBezTo>
                <a:cubicBezTo>
                  <a:pt x="653784" y="3964003"/>
                  <a:pt x="650030" y="3964003"/>
                  <a:pt x="650030" y="3956410"/>
                </a:cubicBezTo>
                <a:cubicBezTo>
                  <a:pt x="650030" y="3948817"/>
                  <a:pt x="650030" y="3945020"/>
                  <a:pt x="661294" y="3945020"/>
                </a:cubicBezTo>
                <a:cubicBezTo>
                  <a:pt x="676313" y="3941224"/>
                  <a:pt x="691331" y="3933631"/>
                  <a:pt x="706350" y="3929834"/>
                </a:cubicBezTo>
                <a:cubicBezTo>
                  <a:pt x="717615" y="3926038"/>
                  <a:pt x="725124" y="3918445"/>
                  <a:pt x="736388" y="3910852"/>
                </a:cubicBezTo>
                <a:cubicBezTo>
                  <a:pt x="740143" y="3910852"/>
                  <a:pt x="747652" y="3910852"/>
                  <a:pt x="755162" y="3910852"/>
                </a:cubicBezTo>
                <a:cubicBezTo>
                  <a:pt x="766426" y="3910852"/>
                  <a:pt x="781445" y="3910852"/>
                  <a:pt x="792709" y="3910852"/>
                </a:cubicBezTo>
                <a:cubicBezTo>
                  <a:pt x="803973" y="3910852"/>
                  <a:pt x="818992" y="3910852"/>
                  <a:pt x="830256" y="3910852"/>
                </a:cubicBezTo>
                <a:cubicBezTo>
                  <a:pt x="830256" y="3910852"/>
                  <a:pt x="830256" y="3907056"/>
                  <a:pt x="834011" y="3907056"/>
                </a:cubicBezTo>
                <a:cubicBezTo>
                  <a:pt x="834011" y="3903259"/>
                  <a:pt x="830256" y="3899463"/>
                  <a:pt x="830256" y="3899463"/>
                </a:cubicBezTo>
                <a:lnTo>
                  <a:pt x="815982" y="3898380"/>
                </a:lnTo>
                <a:lnTo>
                  <a:pt x="767600" y="3905316"/>
                </a:lnTo>
                <a:cubicBezTo>
                  <a:pt x="750197" y="3910012"/>
                  <a:pt x="743983" y="3908258"/>
                  <a:pt x="742587" y="3897053"/>
                </a:cubicBezTo>
                <a:cubicBezTo>
                  <a:pt x="742122" y="3893317"/>
                  <a:pt x="741656" y="3889582"/>
                  <a:pt x="739378" y="3887337"/>
                </a:cubicBezTo>
                <a:cubicBezTo>
                  <a:pt x="710536" y="3864379"/>
                  <a:pt x="681849" y="3842666"/>
                  <a:pt x="627935" y="3843059"/>
                </a:cubicBezTo>
                <a:cubicBezTo>
                  <a:pt x="615971" y="3843285"/>
                  <a:pt x="617474" y="3839305"/>
                  <a:pt x="620790" y="3833834"/>
                </a:cubicBezTo>
                <a:cubicBezTo>
                  <a:pt x="622448" y="3831099"/>
                  <a:pt x="626074" y="3828119"/>
                  <a:pt x="629700" y="3825139"/>
                </a:cubicBezTo>
                <a:cubicBezTo>
                  <a:pt x="636952" y="3819178"/>
                  <a:pt x="644360" y="3814463"/>
                  <a:pt x="635557" y="3807973"/>
                </a:cubicBezTo>
                <a:cubicBezTo>
                  <a:pt x="628722" y="3801238"/>
                  <a:pt x="619502" y="3807444"/>
                  <a:pt x="609816" y="3809915"/>
                </a:cubicBezTo>
                <a:cubicBezTo>
                  <a:pt x="590600" y="3816101"/>
                  <a:pt x="569416" y="3822533"/>
                  <a:pt x="552741" y="3817024"/>
                </a:cubicBezTo>
                <a:cubicBezTo>
                  <a:pt x="531975" y="3810760"/>
                  <a:pt x="522599" y="3815721"/>
                  <a:pt x="510063" y="3827397"/>
                </a:cubicBezTo>
                <a:cubicBezTo>
                  <a:pt x="506437" y="3830377"/>
                  <a:pt x="502811" y="3833357"/>
                  <a:pt x="497062" y="3835338"/>
                </a:cubicBezTo>
                <a:cubicBezTo>
                  <a:pt x="491623" y="3839808"/>
                  <a:pt x="485873" y="3841789"/>
                  <a:pt x="477381" y="3837789"/>
                </a:cubicBezTo>
                <a:cubicBezTo>
                  <a:pt x="471011" y="3834790"/>
                  <a:pt x="470391" y="3829810"/>
                  <a:pt x="475830" y="3825339"/>
                </a:cubicBezTo>
                <a:cubicBezTo>
                  <a:pt x="481114" y="3819624"/>
                  <a:pt x="482462" y="3814399"/>
                  <a:pt x="489869" y="3809683"/>
                </a:cubicBezTo>
                <a:cubicBezTo>
                  <a:pt x="493650" y="3807948"/>
                  <a:pt x="497431" y="3806212"/>
                  <a:pt x="494998" y="3802722"/>
                </a:cubicBezTo>
                <a:cubicBezTo>
                  <a:pt x="492720" y="3800478"/>
                  <a:pt x="486970" y="3802458"/>
                  <a:pt x="483034" y="3802948"/>
                </a:cubicBezTo>
                <a:cubicBezTo>
                  <a:pt x="477130" y="3803684"/>
                  <a:pt x="473194" y="3804174"/>
                  <a:pt x="469568" y="3807154"/>
                </a:cubicBezTo>
                <a:cubicBezTo>
                  <a:pt x="465942" y="3810135"/>
                  <a:pt x="462005" y="3810625"/>
                  <a:pt x="457759" y="3808625"/>
                </a:cubicBezTo>
                <a:cubicBezTo>
                  <a:pt x="434404" y="3797627"/>
                  <a:pt x="408043" y="3794588"/>
                  <a:pt x="378676" y="3799510"/>
                </a:cubicBezTo>
                <a:cubicBezTo>
                  <a:pt x="365054" y="3802471"/>
                  <a:pt x="351278" y="3804187"/>
                  <a:pt x="337346" y="3804658"/>
                </a:cubicBezTo>
                <a:cubicBezTo>
                  <a:pt x="329473" y="3805639"/>
                  <a:pt x="317665" y="3807110"/>
                  <a:pt x="312953" y="3801375"/>
                </a:cubicBezTo>
                <a:cubicBezTo>
                  <a:pt x="310365" y="3796640"/>
                  <a:pt x="319740" y="3791679"/>
                  <a:pt x="325179" y="3787209"/>
                </a:cubicBezTo>
                <a:cubicBezTo>
                  <a:pt x="328805" y="3784228"/>
                  <a:pt x="332586" y="3782493"/>
                  <a:pt x="336213" y="3779513"/>
                </a:cubicBezTo>
                <a:cubicBezTo>
                  <a:pt x="339839" y="3776533"/>
                  <a:pt x="349369" y="3772817"/>
                  <a:pt x="344812" y="3768327"/>
                </a:cubicBezTo>
                <a:cubicBezTo>
                  <a:pt x="342224" y="3763592"/>
                  <a:pt x="332384" y="3764818"/>
                  <a:pt x="324666" y="3767043"/>
                </a:cubicBezTo>
                <a:cubicBezTo>
                  <a:pt x="306953" y="3769250"/>
                  <a:pt x="292866" y="3768476"/>
                  <a:pt x="274533" y="3765702"/>
                </a:cubicBezTo>
                <a:cubicBezTo>
                  <a:pt x="233620" y="3758154"/>
                  <a:pt x="212746" y="3767076"/>
                  <a:pt x="200103" y="3793937"/>
                </a:cubicBezTo>
                <a:cubicBezTo>
                  <a:pt x="195439" y="3804633"/>
                  <a:pt x="186219" y="3810839"/>
                  <a:pt x="170319" y="3811555"/>
                </a:cubicBezTo>
                <a:cubicBezTo>
                  <a:pt x="167373" y="3787899"/>
                  <a:pt x="164581" y="3765489"/>
                  <a:pt x="161635" y="3741834"/>
                </a:cubicBezTo>
                <a:cubicBezTo>
                  <a:pt x="189033" y="3737157"/>
                  <a:pt x="194162" y="3730196"/>
                  <a:pt x="184894" y="3719972"/>
                </a:cubicBezTo>
                <a:cubicBezTo>
                  <a:pt x="182461" y="3716482"/>
                  <a:pt x="174278" y="3714973"/>
                  <a:pt x="177749" y="3710747"/>
                </a:cubicBezTo>
                <a:cubicBezTo>
                  <a:pt x="183188" y="3706277"/>
                  <a:pt x="191216" y="3706541"/>
                  <a:pt x="197275" y="3707051"/>
                </a:cubicBezTo>
                <a:cubicBezTo>
                  <a:pt x="203180" y="3706315"/>
                  <a:pt x="207271" y="3707070"/>
                  <a:pt x="211362" y="3707825"/>
                </a:cubicBezTo>
                <a:cubicBezTo>
                  <a:pt x="223481" y="3708844"/>
                  <a:pt x="229230" y="3706864"/>
                  <a:pt x="230113" y="3697903"/>
                </a:cubicBezTo>
                <a:cubicBezTo>
                  <a:pt x="231461" y="3692678"/>
                  <a:pt x="236435" y="3684473"/>
                  <a:pt x="246740" y="3686982"/>
                </a:cubicBezTo>
                <a:cubicBezTo>
                  <a:pt x="260982" y="3689001"/>
                  <a:pt x="274759" y="3687285"/>
                  <a:pt x="288691" y="3686814"/>
                </a:cubicBezTo>
                <a:cubicBezTo>
                  <a:pt x="300655" y="3686588"/>
                  <a:pt x="314741" y="3687362"/>
                  <a:pt x="328208" y="3683156"/>
                </a:cubicBezTo>
                <a:cubicBezTo>
                  <a:pt x="339707" y="3679196"/>
                  <a:pt x="353173" y="3674990"/>
                  <a:pt x="341782" y="3663765"/>
                </a:cubicBezTo>
                <a:cubicBezTo>
                  <a:pt x="337380" y="3660520"/>
                  <a:pt x="341007" y="3657540"/>
                  <a:pt x="348724" y="3655315"/>
                </a:cubicBezTo>
                <a:cubicBezTo>
                  <a:pt x="378246" y="3651637"/>
                  <a:pt x="388706" y="3655392"/>
                  <a:pt x="393001" y="3673822"/>
                </a:cubicBezTo>
                <a:cubicBezTo>
                  <a:pt x="393776" y="3680047"/>
                  <a:pt x="396364" y="3684782"/>
                  <a:pt x="404547" y="3686291"/>
                </a:cubicBezTo>
                <a:cubicBezTo>
                  <a:pt x="418789" y="3688310"/>
                  <a:pt x="432876" y="3689084"/>
                  <a:pt x="448311" y="3684633"/>
                </a:cubicBezTo>
                <a:cubicBezTo>
                  <a:pt x="452247" y="3684143"/>
                  <a:pt x="453595" y="3678918"/>
                  <a:pt x="451317" y="3676673"/>
                </a:cubicBezTo>
                <a:cubicBezTo>
                  <a:pt x="450852" y="3672938"/>
                  <a:pt x="450231" y="3667958"/>
                  <a:pt x="453857" y="3664978"/>
                </a:cubicBezTo>
                <a:cubicBezTo>
                  <a:pt x="459296" y="3660507"/>
                  <a:pt x="466083" y="3650811"/>
                  <a:pt x="472918" y="3657546"/>
                </a:cubicBezTo>
                <a:cubicBezTo>
                  <a:pt x="490369" y="3669280"/>
                  <a:pt x="510050" y="3666829"/>
                  <a:pt x="531699" y="3664132"/>
                </a:cubicBezTo>
                <a:cubicBezTo>
                  <a:pt x="543663" y="3663906"/>
                  <a:pt x="555627" y="3663681"/>
                  <a:pt x="566242" y="3668680"/>
                </a:cubicBezTo>
                <a:cubicBezTo>
                  <a:pt x="606428" y="3686433"/>
                  <a:pt x="635794" y="3681510"/>
                  <a:pt x="659936" y="3650688"/>
                </a:cubicBezTo>
                <a:cubicBezTo>
                  <a:pt x="666878" y="3642238"/>
                  <a:pt x="676409" y="3638522"/>
                  <a:pt x="687180" y="3644766"/>
                </a:cubicBezTo>
                <a:cubicBezTo>
                  <a:pt x="712658" y="3656765"/>
                  <a:pt x="742800" y="3658068"/>
                  <a:pt x="774444" y="3655391"/>
                </a:cubicBezTo>
                <a:cubicBezTo>
                  <a:pt x="790344" y="3654675"/>
                  <a:pt x="805934" y="3651468"/>
                  <a:pt x="823802" y="3650507"/>
                </a:cubicBezTo>
                <a:lnTo>
                  <a:pt x="835030" y="3648931"/>
                </a:lnTo>
                <a:lnTo>
                  <a:pt x="826502" y="3645099"/>
                </a:lnTo>
                <a:cubicBezTo>
                  <a:pt x="830257" y="3640354"/>
                  <a:pt x="834481" y="3637506"/>
                  <a:pt x="838998" y="3635846"/>
                </a:cubicBezTo>
                <a:lnTo>
                  <a:pt x="845211" y="3634915"/>
                </a:lnTo>
                <a:lnTo>
                  <a:pt x="839170" y="3634605"/>
                </a:lnTo>
                <a:cubicBezTo>
                  <a:pt x="827903" y="3634605"/>
                  <a:pt x="812880" y="3642312"/>
                  <a:pt x="801612" y="3630752"/>
                </a:cubicBezTo>
                <a:cubicBezTo>
                  <a:pt x="794100" y="3623045"/>
                  <a:pt x="790344" y="3634605"/>
                  <a:pt x="782832" y="3634605"/>
                </a:cubicBezTo>
                <a:cubicBezTo>
                  <a:pt x="737762" y="3634605"/>
                  <a:pt x="688936" y="3634605"/>
                  <a:pt x="640110" y="3634605"/>
                </a:cubicBezTo>
                <a:cubicBezTo>
                  <a:pt x="610063" y="3623045"/>
                  <a:pt x="580016" y="3630752"/>
                  <a:pt x="549969" y="3630752"/>
                </a:cubicBezTo>
                <a:cubicBezTo>
                  <a:pt x="542457" y="3630752"/>
                  <a:pt x="534946" y="3626898"/>
                  <a:pt x="531190" y="3619192"/>
                </a:cubicBezTo>
                <a:cubicBezTo>
                  <a:pt x="542457" y="3615338"/>
                  <a:pt x="553725" y="3611485"/>
                  <a:pt x="564993" y="3611485"/>
                </a:cubicBezTo>
                <a:cubicBezTo>
                  <a:pt x="580016" y="3611485"/>
                  <a:pt x="595040" y="3611485"/>
                  <a:pt x="610063" y="3611485"/>
                </a:cubicBezTo>
                <a:cubicBezTo>
                  <a:pt x="617575" y="3611485"/>
                  <a:pt x="632598" y="3611485"/>
                  <a:pt x="628842" y="3596071"/>
                </a:cubicBezTo>
                <a:cubicBezTo>
                  <a:pt x="628842" y="3588364"/>
                  <a:pt x="636354" y="3588364"/>
                  <a:pt x="640110" y="3588364"/>
                </a:cubicBezTo>
                <a:cubicBezTo>
                  <a:pt x="662645" y="3588364"/>
                  <a:pt x="685180" y="3588364"/>
                  <a:pt x="707715" y="3588364"/>
                </a:cubicBezTo>
                <a:cubicBezTo>
                  <a:pt x="711471" y="3588364"/>
                  <a:pt x="715227" y="3588364"/>
                  <a:pt x="718983" y="3588364"/>
                </a:cubicBezTo>
                <a:cubicBezTo>
                  <a:pt x="722739" y="3588364"/>
                  <a:pt x="722739" y="3584511"/>
                  <a:pt x="722739" y="3580657"/>
                </a:cubicBezTo>
                <a:cubicBezTo>
                  <a:pt x="722739" y="3580657"/>
                  <a:pt x="722739" y="3580657"/>
                  <a:pt x="722739" y="3576804"/>
                </a:cubicBezTo>
                <a:cubicBezTo>
                  <a:pt x="722739" y="3576804"/>
                  <a:pt x="718983" y="3576804"/>
                  <a:pt x="718983" y="3576804"/>
                </a:cubicBezTo>
                <a:cubicBezTo>
                  <a:pt x="692692" y="3580657"/>
                  <a:pt x="666401" y="3572951"/>
                  <a:pt x="640110" y="3569097"/>
                </a:cubicBezTo>
                <a:cubicBezTo>
                  <a:pt x="621331" y="3569097"/>
                  <a:pt x="606307" y="3569097"/>
                  <a:pt x="587528" y="3561390"/>
                </a:cubicBezTo>
                <a:cubicBezTo>
                  <a:pt x="583772" y="3557537"/>
                  <a:pt x="580016" y="3557537"/>
                  <a:pt x="580016" y="3557537"/>
                </a:cubicBezTo>
                <a:cubicBezTo>
                  <a:pt x="557481" y="3569097"/>
                  <a:pt x="538702" y="3561390"/>
                  <a:pt x="516167" y="3565244"/>
                </a:cubicBezTo>
                <a:cubicBezTo>
                  <a:pt x="508655" y="3565244"/>
                  <a:pt x="497387" y="3561390"/>
                  <a:pt x="486120" y="3569097"/>
                </a:cubicBezTo>
                <a:cubicBezTo>
                  <a:pt x="478608" y="3572951"/>
                  <a:pt x="471096" y="3569097"/>
                  <a:pt x="467340" y="3557537"/>
                </a:cubicBezTo>
                <a:cubicBezTo>
                  <a:pt x="459829" y="3542123"/>
                  <a:pt x="459829" y="3538270"/>
                  <a:pt x="474852" y="3534416"/>
                </a:cubicBezTo>
                <a:cubicBezTo>
                  <a:pt x="489875" y="3530563"/>
                  <a:pt x="493632" y="3519003"/>
                  <a:pt x="508655" y="3522856"/>
                </a:cubicBezTo>
                <a:cubicBezTo>
                  <a:pt x="519923" y="3526710"/>
                  <a:pt x="531190" y="3522856"/>
                  <a:pt x="542457" y="3522856"/>
                </a:cubicBezTo>
                <a:cubicBezTo>
                  <a:pt x="546213" y="3522856"/>
                  <a:pt x="549969" y="3522856"/>
                  <a:pt x="557481" y="3519003"/>
                </a:cubicBezTo>
                <a:cubicBezTo>
                  <a:pt x="542457" y="3519003"/>
                  <a:pt x="531190" y="3515149"/>
                  <a:pt x="519923" y="3515149"/>
                </a:cubicBezTo>
                <a:cubicBezTo>
                  <a:pt x="519923" y="3507442"/>
                  <a:pt x="516167" y="3499736"/>
                  <a:pt x="527434" y="3488175"/>
                </a:cubicBezTo>
                <a:cubicBezTo>
                  <a:pt x="531190" y="3480469"/>
                  <a:pt x="538702" y="3480469"/>
                  <a:pt x="549969" y="3480469"/>
                </a:cubicBezTo>
                <a:cubicBezTo>
                  <a:pt x="553725" y="3480469"/>
                  <a:pt x="557481" y="3476615"/>
                  <a:pt x="553725" y="3468908"/>
                </a:cubicBezTo>
                <a:cubicBezTo>
                  <a:pt x="549969" y="3468908"/>
                  <a:pt x="549969" y="3465055"/>
                  <a:pt x="546213" y="3465055"/>
                </a:cubicBezTo>
                <a:cubicBezTo>
                  <a:pt x="527434" y="3465055"/>
                  <a:pt x="508655" y="3457348"/>
                  <a:pt x="493632" y="3468908"/>
                </a:cubicBezTo>
                <a:cubicBezTo>
                  <a:pt x="482364" y="3476615"/>
                  <a:pt x="467340" y="3476615"/>
                  <a:pt x="459829" y="3468908"/>
                </a:cubicBezTo>
                <a:cubicBezTo>
                  <a:pt x="452317" y="3457348"/>
                  <a:pt x="441049" y="3457348"/>
                  <a:pt x="426026" y="3457348"/>
                </a:cubicBezTo>
                <a:cubicBezTo>
                  <a:pt x="414759" y="3457348"/>
                  <a:pt x="403491" y="3457348"/>
                  <a:pt x="403491" y="3438081"/>
                </a:cubicBezTo>
                <a:cubicBezTo>
                  <a:pt x="403491" y="3430374"/>
                  <a:pt x="392223" y="3430374"/>
                  <a:pt x="384711" y="3426520"/>
                </a:cubicBezTo>
                <a:cubicBezTo>
                  <a:pt x="377200" y="3426520"/>
                  <a:pt x="369688" y="3426520"/>
                  <a:pt x="365932" y="3426520"/>
                </a:cubicBezTo>
                <a:cubicBezTo>
                  <a:pt x="350909" y="3426520"/>
                  <a:pt x="347153" y="3418815"/>
                  <a:pt x="358421" y="3407253"/>
                </a:cubicBezTo>
                <a:cubicBezTo>
                  <a:pt x="362176" y="3399548"/>
                  <a:pt x="365932" y="3387986"/>
                  <a:pt x="377200" y="3391841"/>
                </a:cubicBezTo>
                <a:cubicBezTo>
                  <a:pt x="392223" y="3395695"/>
                  <a:pt x="407247" y="3395695"/>
                  <a:pt x="422270" y="3391841"/>
                </a:cubicBezTo>
                <a:cubicBezTo>
                  <a:pt x="441049" y="3387986"/>
                  <a:pt x="456073" y="3391841"/>
                  <a:pt x="471096" y="3391841"/>
                </a:cubicBezTo>
                <a:cubicBezTo>
                  <a:pt x="486120" y="3391841"/>
                  <a:pt x="497387" y="3384133"/>
                  <a:pt x="512411" y="3384133"/>
                </a:cubicBezTo>
                <a:cubicBezTo>
                  <a:pt x="523678" y="3384133"/>
                  <a:pt x="527434" y="3372573"/>
                  <a:pt x="527434" y="3353306"/>
                </a:cubicBezTo>
                <a:cubicBezTo>
                  <a:pt x="523678" y="3345600"/>
                  <a:pt x="538702" y="3330186"/>
                  <a:pt x="546213" y="3334038"/>
                </a:cubicBezTo>
                <a:cubicBezTo>
                  <a:pt x="561237" y="3334038"/>
                  <a:pt x="572505" y="3326333"/>
                  <a:pt x="587528" y="3337893"/>
                </a:cubicBezTo>
                <a:cubicBezTo>
                  <a:pt x="595040" y="3341746"/>
                  <a:pt x="606307" y="3337893"/>
                  <a:pt x="606307" y="3330186"/>
                </a:cubicBezTo>
                <a:cubicBezTo>
                  <a:pt x="606307" y="3314771"/>
                  <a:pt x="613819" y="3318626"/>
                  <a:pt x="621331" y="3322479"/>
                </a:cubicBezTo>
                <a:cubicBezTo>
                  <a:pt x="643866" y="3326333"/>
                  <a:pt x="643866" y="3326333"/>
                  <a:pt x="666401" y="3322479"/>
                </a:cubicBezTo>
                <a:cubicBezTo>
                  <a:pt x="681424" y="3318626"/>
                  <a:pt x="696448" y="3314771"/>
                  <a:pt x="711471" y="3314771"/>
                </a:cubicBezTo>
                <a:cubicBezTo>
                  <a:pt x="730251" y="3310918"/>
                  <a:pt x="752786" y="3307066"/>
                  <a:pt x="771565" y="3307066"/>
                </a:cubicBezTo>
                <a:cubicBezTo>
                  <a:pt x="775321" y="3307066"/>
                  <a:pt x="775321" y="3307066"/>
                  <a:pt x="779077" y="3307066"/>
                </a:cubicBezTo>
                <a:cubicBezTo>
                  <a:pt x="782832" y="3307066"/>
                  <a:pt x="779077" y="3295505"/>
                  <a:pt x="786588" y="3295505"/>
                </a:cubicBezTo>
                <a:cubicBezTo>
                  <a:pt x="794100" y="3299358"/>
                  <a:pt x="797856" y="3303212"/>
                  <a:pt x="801612" y="3303212"/>
                </a:cubicBezTo>
                <a:cubicBezTo>
                  <a:pt x="812880" y="3303212"/>
                  <a:pt x="820391" y="3295505"/>
                  <a:pt x="827903" y="3295505"/>
                </a:cubicBezTo>
                <a:cubicBezTo>
                  <a:pt x="839170" y="3295505"/>
                  <a:pt x="846682" y="3299358"/>
                  <a:pt x="854194" y="3295505"/>
                </a:cubicBezTo>
                <a:cubicBezTo>
                  <a:pt x="861705" y="3291652"/>
                  <a:pt x="865461" y="3291652"/>
                  <a:pt x="872973" y="3291652"/>
                </a:cubicBezTo>
                <a:cubicBezTo>
                  <a:pt x="887996" y="3291652"/>
                  <a:pt x="903020" y="3283945"/>
                  <a:pt x="918043" y="3283945"/>
                </a:cubicBezTo>
                <a:cubicBezTo>
                  <a:pt x="921799" y="3276238"/>
                  <a:pt x="933067" y="3280091"/>
                  <a:pt x="940578" y="3280091"/>
                </a:cubicBezTo>
                <a:cubicBezTo>
                  <a:pt x="944334" y="3280091"/>
                  <a:pt x="948090" y="3280091"/>
                  <a:pt x="948090" y="3280091"/>
                </a:cubicBezTo>
                <a:cubicBezTo>
                  <a:pt x="974381" y="3280091"/>
                  <a:pt x="1000672" y="3280091"/>
                  <a:pt x="1026964" y="3276238"/>
                </a:cubicBezTo>
                <a:cubicBezTo>
                  <a:pt x="1053255" y="3272385"/>
                  <a:pt x="1075789" y="3272385"/>
                  <a:pt x="1102080" y="3272385"/>
                </a:cubicBezTo>
                <a:cubicBezTo>
                  <a:pt x="1128372" y="3272385"/>
                  <a:pt x="1154662" y="3276238"/>
                  <a:pt x="1177198" y="3272385"/>
                </a:cubicBezTo>
                <a:lnTo>
                  <a:pt x="1193843" y="3270951"/>
                </a:lnTo>
                <a:lnTo>
                  <a:pt x="1190428" y="3270343"/>
                </a:lnTo>
                <a:cubicBezTo>
                  <a:pt x="1187142" y="3270705"/>
                  <a:pt x="1183386" y="3271429"/>
                  <a:pt x="1181508" y="3271429"/>
                </a:cubicBezTo>
                <a:cubicBezTo>
                  <a:pt x="1181508" y="3268531"/>
                  <a:pt x="1177752" y="3265634"/>
                  <a:pt x="1177752" y="3265634"/>
                </a:cubicBezTo>
                <a:cubicBezTo>
                  <a:pt x="1162728" y="3265634"/>
                  <a:pt x="1147705" y="3265634"/>
                  <a:pt x="1128926" y="3265634"/>
                </a:cubicBezTo>
                <a:cubicBezTo>
                  <a:pt x="1128926" y="3265634"/>
                  <a:pt x="1128926" y="3268531"/>
                  <a:pt x="1128926" y="3271429"/>
                </a:cubicBezTo>
                <a:cubicBezTo>
                  <a:pt x="1098878" y="3271429"/>
                  <a:pt x="1065076" y="3271429"/>
                  <a:pt x="1035029" y="3271429"/>
                </a:cubicBezTo>
                <a:cubicBezTo>
                  <a:pt x="1027518" y="3265634"/>
                  <a:pt x="1020006" y="3265634"/>
                  <a:pt x="1012494" y="3271429"/>
                </a:cubicBezTo>
                <a:cubicBezTo>
                  <a:pt x="982447" y="3271429"/>
                  <a:pt x="956156" y="3262735"/>
                  <a:pt x="926109" y="3265634"/>
                </a:cubicBezTo>
                <a:cubicBezTo>
                  <a:pt x="926109" y="3262735"/>
                  <a:pt x="926109" y="3259838"/>
                  <a:pt x="926109" y="3256940"/>
                </a:cubicBezTo>
                <a:cubicBezTo>
                  <a:pt x="926109" y="3254042"/>
                  <a:pt x="926109" y="3254042"/>
                  <a:pt x="922354" y="3254042"/>
                </a:cubicBezTo>
                <a:cubicBezTo>
                  <a:pt x="918598" y="3251144"/>
                  <a:pt x="914842" y="3254042"/>
                  <a:pt x="914842" y="3256940"/>
                </a:cubicBezTo>
                <a:cubicBezTo>
                  <a:pt x="892306" y="3256940"/>
                  <a:pt x="866016" y="3256940"/>
                  <a:pt x="843480" y="3256940"/>
                </a:cubicBezTo>
                <a:cubicBezTo>
                  <a:pt x="839724" y="3259838"/>
                  <a:pt x="828457" y="3254042"/>
                  <a:pt x="828457" y="3262735"/>
                </a:cubicBezTo>
                <a:cubicBezTo>
                  <a:pt x="817190" y="3262735"/>
                  <a:pt x="809678" y="3262735"/>
                  <a:pt x="802166" y="3262735"/>
                </a:cubicBezTo>
                <a:cubicBezTo>
                  <a:pt x="790898" y="3262735"/>
                  <a:pt x="779630" y="3259838"/>
                  <a:pt x="775875" y="3251144"/>
                </a:cubicBezTo>
                <a:cubicBezTo>
                  <a:pt x="772119" y="3248246"/>
                  <a:pt x="768363" y="3248246"/>
                  <a:pt x="764608" y="3248246"/>
                </a:cubicBezTo>
                <a:cubicBezTo>
                  <a:pt x="760852" y="3248246"/>
                  <a:pt x="757096" y="3248246"/>
                  <a:pt x="749584" y="3248246"/>
                </a:cubicBezTo>
                <a:cubicBezTo>
                  <a:pt x="745828" y="3248246"/>
                  <a:pt x="745828" y="3245349"/>
                  <a:pt x="745828" y="3245349"/>
                </a:cubicBezTo>
                <a:cubicBezTo>
                  <a:pt x="745828" y="3242452"/>
                  <a:pt x="745828" y="3239552"/>
                  <a:pt x="749584" y="3239552"/>
                </a:cubicBezTo>
                <a:cubicBezTo>
                  <a:pt x="764608" y="3242452"/>
                  <a:pt x="779630" y="3233757"/>
                  <a:pt x="794654" y="3233757"/>
                </a:cubicBezTo>
                <a:cubicBezTo>
                  <a:pt x="802166" y="3236655"/>
                  <a:pt x="805922" y="3233757"/>
                  <a:pt x="805922" y="3227961"/>
                </a:cubicBezTo>
                <a:cubicBezTo>
                  <a:pt x="817190" y="3225063"/>
                  <a:pt x="824701" y="3216370"/>
                  <a:pt x="839724" y="3216370"/>
                </a:cubicBezTo>
                <a:cubicBezTo>
                  <a:pt x="839724" y="3222166"/>
                  <a:pt x="843480" y="3222166"/>
                  <a:pt x="847236" y="3219268"/>
                </a:cubicBezTo>
                <a:cubicBezTo>
                  <a:pt x="850992" y="3219268"/>
                  <a:pt x="854748" y="3216370"/>
                  <a:pt x="854748" y="3213472"/>
                </a:cubicBezTo>
                <a:cubicBezTo>
                  <a:pt x="858504" y="3201881"/>
                  <a:pt x="873527" y="3196084"/>
                  <a:pt x="888550" y="3198983"/>
                </a:cubicBezTo>
                <a:cubicBezTo>
                  <a:pt x="896062" y="3204779"/>
                  <a:pt x="907330" y="3201881"/>
                  <a:pt x="914842" y="3207677"/>
                </a:cubicBezTo>
                <a:cubicBezTo>
                  <a:pt x="914842" y="3207677"/>
                  <a:pt x="918598" y="3207677"/>
                  <a:pt x="918598" y="3204779"/>
                </a:cubicBezTo>
                <a:cubicBezTo>
                  <a:pt x="929865" y="3204779"/>
                  <a:pt x="937377" y="3201881"/>
                  <a:pt x="944888" y="3204779"/>
                </a:cubicBezTo>
                <a:cubicBezTo>
                  <a:pt x="963668" y="3204779"/>
                  <a:pt x="982447" y="3198983"/>
                  <a:pt x="997470" y="3213472"/>
                </a:cubicBezTo>
                <a:cubicBezTo>
                  <a:pt x="1001226" y="3210575"/>
                  <a:pt x="1001226" y="3207677"/>
                  <a:pt x="1001226" y="3207677"/>
                </a:cubicBezTo>
                <a:lnTo>
                  <a:pt x="1001750" y="3200410"/>
                </a:lnTo>
                <a:lnTo>
                  <a:pt x="979098" y="3200410"/>
                </a:lnTo>
                <a:cubicBezTo>
                  <a:pt x="964075" y="3200410"/>
                  <a:pt x="949052" y="3203306"/>
                  <a:pt x="930272" y="3200410"/>
                </a:cubicBezTo>
                <a:cubicBezTo>
                  <a:pt x="922760" y="3200410"/>
                  <a:pt x="911493" y="3206204"/>
                  <a:pt x="907737" y="3194613"/>
                </a:cubicBezTo>
                <a:cubicBezTo>
                  <a:pt x="896470" y="3191715"/>
                  <a:pt x="885202" y="3188817"/>
                  <a:pt x="873934" y="3194613"/>
                </a:cubicBezTo>
                <a:cubicBezTo>
                  <a:pt x="870178" y="3197511"/>
                  <a:pt x="862666" y="3197511"/>
                  <a:pt x="858911" y="3194613"/>
                </a:cubicBezTo>
                <a:cubicBezTo>
                  <a:pt x="843888" y="3191715"/>
                  <a:pt x="832620" y="3191715"/>
                  <a:pt x="817596" y="3197511"/>
                </a:cubicBezTo>
                <a:cubicBezTo>
                  <a:pt x="813840" y="3197511"/>
                  <a:pt x="806329" y="3197511"/>
                  <a:pt x="802573" y="3188817"/>
                </a:cubicBezTo>
                <a:cubicBezTo>
                  <a:pt x="802573" y="3185919"/>
                  <a:pt x="791306" y="3188817"/>
                  <a:pt x="787550" y="3188817"/>
                </a:cubicBezTo>
                <a:cubicBezTo>
                  <a:pt x="787550" y="3185919"/>
                  <a:pt x="783794" y="3183022"/>
                  <a:pt x="783794" y="3183022"/>
                </a:cubicBezTo>
                <a:cubicBezTo>
                  <a:pt x="768770" y="3183022"/>
                  <a:pt x="753747" y="3183022"/>
                  <a:pt x="734968" y="3183022"/>
                </a:cubicBezTo>
                <a:cubicBezTo>
                  <a:pt x="734968" y="3183022"/>
                  <a:pt x="734968" y="3185919"/>
                  <a:pt x="734968" y="3188817"/>
                </a:cubicBezTo>
                <a:cubicBezTo>
                  <a:pt x="704920" y="3188817"/>
                  <a:pt x="671118" y="3188817"/>
                  <a:pt x="641071" y="3188817"/>
                </a:cubicBezTo>
                <a:cubicBezTo>
                  <a:pt x="633560" y="3183022"/>
                  <a:pt x="626048" y="3183022"/>
                  <a:pt x="618536" y="3188817"/>
                </a:cubicBezTo>
                <a:cubicBezTo>
                  <a:pt x="588489" y="3188817"/>
                  <a:pt x="562198" y="3180124"/>
                  <a:pt x="532151" y="3183022"/>
                </a:cubicBezTo>
                <a:cubicBezTo>
                  <a:pt x="532151" y="3180124"/>
                  <a:pt x="532151" y="3177226"/>
                  <a:pt x="532151" y="3174328"/>
                </a:cubicBezTo>
                <a:cubicBezTo>
                  <a:pt x="532151" y="3171431"/>
                  <a:pt x="532151" y="3171431"/>
                  <a:pt x="528396" y="3171431"/>
                </a:cubicBezTo>
                <a:cubicBezTo>
                  <a:pt x="524640" y="3168532"/>
                  <a:pt x="520884" y="3171431"/>
                  <a:pt x="520884" y="3174328"/>
                </a:cubicBezTo>
                <a:cubicBezTo>
                  <a:pt x="498348" y="3174328"/>
                  <a:pt x="472058" y="3174328"/>
                  <a:pt x="449522" y="3174328"/>
                </a:cubicBezTo>
                <a:cubicBezTo>
                  <a:pt x="445766" y="3177226"/>
                  <a:pt x="434499" y="3171431"/>
                  <a:pt x="434499" y="3180124"/>
                </a:cubicBezTo>
                <a:cubicBezTo>
                  <a:pt x="423232" y="3180124"/>
                  <a:pt x="415720" y="3180124"/>
                  <a:pt x="408208" y="3180124"/>
                </a:cubicBezTo>
                <a:cubicBezTo>
                  <a:pt x="396940" y="3180124"/>
                  <a:pt x="385672" y="3177226"/>
                  <a:pt x="381917" y="3168532"/>
                </a:cubicBezTo>
                <a:cubicBezTo>
                  <a:pt x="378161" y="3165633"/>
                  <a:pt x="374405" y="3165633"/>
                  <a:pt x="370650" y="3165633"/>
                </a:cubicBezTo>
                <a:cubicBezTo>
                  <a:pt x="366894" y="3165633"/>
                  <a:pt x="363138" y="3165633"/>
                  <a:pt x="355626" y="3165633"/>
                </a:cubicBezTo>
                <a:cubicBezTo>
                  <a:pt x="351870" y="3165633"/>
                  <a:pt x="351870" y="3162737"/>
                  <a:pt x="351870" y="3162737"/>
                </a:cubicBezTo>
                <a:cubicBezTo>
                  <a:pt x="351870" y="3159839"/>
                  <a:pt x="351870" y="3156941"/>
                  <a:pt x="355626" y="3156941"/>
                </a:cubicBezTo>
                <a:cubicBezTo>
                  <a:pt x="370650" y="3159839"/>
                  <a:pt x="385672" y="3151145"/>
                  <a:pt x="400696" y="3151145"/>
                </a:cubicBezTo>
                <a:cubicBezTo>
                  <a:pt x="408208" y="3154042"/>
                  <a:pt x="411964" y="3151145"/>
                  <a:pt x="411964" y="3145350"/>
                </a:cubicBezTo>
                <a:cubicBezTo>
                  <a:pt x="423232" y="3142452"/>
                  <a:pt x="430743" y="3133758"/>
                  <a:pt x="445766" y="3133758"/>
                </a:cubicBezTo>
                <a:cubicBezTo>
                  <a:pt x="445766" y="3139554"/>
                  <a:pt x="449522" y="3139554"/>
                  <a:pt x="453278" y="3136656"/>
                </a:cubicBezTo>
                <a:cubicBezTo>
                  <a:pt x="457034" y="3136656"/>
                  <a:pt x="460790" y="3133758"/>
                  <a:pt x="460790" y="3130860"/>
                </a:cubicBezTo>
                <a:cubicBezTo>
                  <a:pt x="464546" y="3119269"/>
                  <a:pt x="479569" y="3113473"/>
                  <a:pt x="494592" y="3116370"/>
                </a:cubicBezTo>
                <a:cubicBezTo>
                  <a:pt x="502104" y="3122167"/>
                  <a:pt x="513372" y="3119269"/>
                  <a:pt x="520884" y="3125065"/>
                </a:cubicBezTo>
                <a:cubicBezTo>
                  <a:pt x="520884" y="3125065"/>
                  <a:pt x="524640" y="3125065"/>
                  <a:pt x="524640" y="3122167"/>
                </a:cubicBezTo>
                <a:cubicBezTo>
                  <a:pt x="535907" y="3122167"/>
                  <a:pt x="543419" y="3119269"/>
                  <a:pt x="550930" y="3122167"/>
                </a:cubicBezTo>
                <a:cubicBezTo>
                  <a:pt x="569710" y="3122167"/>
                  <a:pt x="588489" y="3116370"/>
                  <a:pt x="603512" y="3130860"/>
                </a:cubicBezTo>
                <a:cubicBezTo>
                  <a:pt x="607268" y="3127962"/>
                  <a:pt x="607268" y="3125065"/>
                  <a:pt x="607268" y="3125065"/>
                </a:cubicBezTo>
                <a:cubicBezTo>
                  <a:pt x="605390" y="3120718"/>
                  <a:pt x="606329" y="3116372"/>
                  <a:pt x="608207" y="3112024"/>
                </a:cubicBezTo>
                <a:lnTo>
                  <a:pt x="611549" y="3105395"/>
                </a:lnTo>
                <a:lnTo>
                  <a:pt x="549443" y="3100561"/>
                </a:lnTo>
                <a:cubicBezTo>
                  <a:pt x="541416" y="3100297"/>
                  <a:pt x="529607" y="3101767"/>
                  <a:pt x="528832" y="3095542"/>
                </a:cubicBezTo>
                <a:cubicBezTo>
                  <a:pt x="526088" y="3089562"/>
                  <a:pt x="535619" y="3085847"/>
                  <a:pt x="541058" y="3081377"/>
                </a:cubicBezTo>
                <a:cubicBezTo>
                  <a:pt x="546652" y="3078151"/>
                  <a:pt x="554214" y="3074680"/>
                  <a:pt x="549658" y="3070190"/>
                </a:cubicBezTo>
                <a:cubicBezTo>
                  <a:pt x="546914" y="3064211"/>
                  <a:pt x="538732" y="3062701"/>
                  <a:pt x="530704" y="3062437"/>
                </a:cubicBezTo>
                <a:cubicBezTo>
                  <a:pt x="524800" y="3063172"/>
                  <a:pt x="518896" y="3063907"/>
                  <a:pt x="512991" y="3064643"/>
                </a:cubicBezTo>
                <a:cubicBezTo>
                  <a:pt x="485283" y="3066830"/>
                  <a:pt x="468297" y="3058830"/>
                  <a:pt x="466126" y="3041400"/>
                </a:cubicBezTo>
                <a:cubicBezTo>
                  <a:pt x="465351" y="3035175"/>
                  <a:pt x="464575" y="3028950"/>
                  <a:pt x="467736" y="3022235"/>
                </a:cubicBezTo>
                <a:cubicBezTo>
                  <a:pt x="468774" y="3014520"/>
                  <a:pt x="460436" y="3011765"/>
                  <a:pt x="448938" y="3015726"/>
                </a:cubicBezTo>
                <a:cubicBezTo>
                  <a:pt x="427754" y="3022158"/>
                  <a:pt x="419154" y="3033343"/>
                  <a:pt x="423293" y="3050529"/>
                </a:cubicBezTo>
                <a:cubicBezTo>
                  <a:pt x="408275" y="3042284"/>
                  <a:pt x="397349" y="3034794"/>
                  <a:pt x="390204" y="3025570"/>
                </a:cubicBezTo>
                <a:cubicBezTo>
                  <a:pt x="383059" y="3016345"/>
                  <a:pt x="386172" y="2993200"/>
                  <a:pt x="399019" y="2984014"/>
                </a:cubicBezTo>
                <a:cubicBezTo>
                  <a:pt x="415647" y="2973092"/>
                  <a:pt x="434135" y="2977111"/>
                  <a:pt x="448532" y="2980375"/>
                </a:cubicBezTo>
                <a:cubicBezTo>
                  <a:pt x="469144" y="2985394"/>
                  <a:pt x="491413" y="2987677"/>
                  <a:pt x="515030" y="2984736"/>
                </a:cubicBezTo>
                <a:cubicBezTo>
                  <a:pt x="528807" y="2983020"/>
                  <a:pt x="544552" y="2981059"/>
                  <a:pt x="560297" y="2979098"/>
                </a:cubicBezTo>
                <a:cubicBezTo>
                  <a:pt x="625244" y="2971008"/>
                  <a:pt x="688999" y="2969389"/>
                  <a:pt x="743892" y="2992896"/>
                </a:cubicBezTo>
                <a:cubicBezTo>
                  <a:pt x="764968" y="3001649"/>
                  <a:pt x="776312" y="2996443"/>
                  <a:pt x="784292" y="2980278"/>
                </a:cubicBezTo>
                <a:cubicBezTo>
                  <a:pt x="785950" y="2977543"/>
                  <a:pt x="781548" y="2974298"/>
                  <a:pt x="787297" y="2972317"/>
                </a:cubicBezTo>
                <a:cubicBezTo>
                  <a:pt x="793202" y="2971582"/>
                  <a:pt x="797448" y="2973581"/>
                  <a:pt x="799726" y="2975827"/>
                </a:cubicBezTo>
                <a:cubicBezTo>
                  <a:pt x="802004" y="2978072"/>
                  <a:pt x="804283" y="2980316"/>
                  <a:pt x="806406" y="2981316"/>
                </a:cubicBezTo>
                <a:cubicBezTo>
                  <a:pt x="813086" y="2986806"/>
                  <a:pt x="821578" y="2990805"/>
                  <a:pt x="830644" y="2983355"/>
                </a:cubicBezTo>
                <a:cubicBezTo>
                  <a:pt x="841677" y="2975658"/>
                  <a:pt x="825777" y="2976375"/>
                  <a:pt x="821375" y="2973130"/>
                </a:cubicBezTo>
                <a:cubicBezTo>
                  <a:pt x="821220" y="2971885"/>
                  <a:pt x="819252" y="2972130"/>
                  <a:pt x="819097" y="2970885"/>
                </a:cubicBezTo>
                <a:cubicBezTo>
                  <a:pt x="814851" y="2968885"/>
                  <a:pt x="812417" y="2965395"/>
                  <a:pt x="816044" y="2962415"/>
                </a:cubicBezTo>
                <a:cubicBezTo>
                  <a:pt x="819515" y="2958190"/>
                  <a:pt x="823451" y="2957699"/>
                  <a:pt x="829665" y="2959454"/>
                </a:cubicBezTo>
                <a:cubicBezTo>
                  <a:pt x="841939" y="2961719"/>
                  <a:pt x="853333" y="2960932"/>
                  <a:pt x="863414" y="2957621"/>
                </a:cubicBezTo>
                <a:lnTo>
                  <a:pt x="886164" y="2942694"/>
                </a:lnTo>
                <a:lnTo>
                  <a:pt x="874743" y="2936279"/>
                </a:lnTo>
                <a:cubicBezTo>
                  <a:pt x="870988" y="2936279"/>
                  <a:pt x="863478" y="2936279"/>
                  <a:pt x="859724" y="2936279"/>
                </a:cubicBezTo>
                <a:cubicBezTo>
                  <a:pt x="859724" y="2932483"/>
                  <a:pt x="859724" y="2932483"/>
                  <a:pt x="859724" y="2928686"/>
                </a:cubicBezTo>
                <a:cubicBezTo>
                  <a:pt x="859724" y="2928686"/>
                  <a:pt x="859724" y="2924889"/>
                  <a:pt x="859724" y="2924889"/>
                </a:cubicBezTo>
                <a:cubicBezTo>
                  <a:pt x="866295" y="2925839"/>
                  <a:pt x="872396" y="2925364"/>
                  <a:pt x="878263" y="2924119"/>
                </a:cubicBezTo>
                <a:lnTo>
                  <a:pt x="890557" y="2920245"/>
                </a:lnTo>
                <a:lnTo>
                  <a:pt x="884413" y="2913599"/>
                </a:lnTo>
                <a:cubicBezTo>
                  <a:pt x="875939" y="2909755"/>
                  <a:pt x="865258" y="2908241"/>
                  <a:pt x="855572" y="2910712"/>
                </a:cubicBezTo>
                <a:cubicBezTo>
                  <a:pt x="816830" y="2920594"/>
                  <a:pt x="778971" y="2921517"/>
                  <a:pt x="740182" y="2914969"/>
                </a:cubicBezTo>
                <a:cubicBezTo>
                  <a:pt x="726095" y="2914195"/>
                  <a:pt x="712008" y="2913421"/>
                  <a:pt x="700974" y="2921117"/>
                </a:cubicBezTo>
                <a:cubicBezTo>
                  <a:pt x="691599" y="2926078"/>
                  <a:pt x="687508" y="2925323"/>
                  <a:pt x="684609" y="2918098"/>
                </a:cubicBezTo>
                <a:cubicBezTo>
                  <a:pt x="681401" y="2908383"/>
                  <a:pt x="670785" y="2903384"/>
                  <a:pt x="654730" y="2902855"/>
                </a:cubicBezTo>
                <a:cubicBezTo>
                  <a:pt x="638520" y="2901081"/>
                  <a:pt x="620341" y="2899552"/>
                  <a:pt x="602163" y="2898023"/>
                </a:cubicBezTo>
                <a:cubicBezTo>
                  <a:pt x="586108" y="2897495"/>
                  <a:pt x="579273" y="2890760"/>
                  <a:pt x="580001" y="2880555"/>
                </a:cubicBezTo>
                <a:cubicBezTo>
                  <a:pt x="579846" y="2879310"/>
                  <a:pt x="579536" y="2876819"/>
                  <a:pt x="581194" y="2874084"/>
                </a:cubicBezTo>
                <a:cubicBezTo>
                  <a:pt x="580418" y="2867859"/>
                  <a:pt x="573894" y="2863615"/>
                  <a:pt x="564053" y="2864840"/>
                </a:cubicBezTo>
                <a:cubicBezTo>
                  <a:pt x="556026" y="2864576"/>
                  <a:pt x="556801" y="2870801"/>
                  <a:pt x="557421" y="2875781"/>
                </a:cubicBezTo>
                <a:cubicBezTo>
                  <a:pt x="556073" y="2881006"/>
                  <a:pt x="556694" y="2885986"/>
                  <a:pt x="545040" y="2888702"/>
                </a:cubicBezTo>
                <a:cubicBezTo>
                  <a:pt x="527327" y="2890908"/>
                  <a:pt x="510032" y="2880419"/>
                  <a:pt x="512572" y="2868724"/>
                </a:cubicBezTo>
                <a:cubicBezTo>
                  <a:pt x="512107" y="2864988"/>
                  <a:pt x="515733" y="2862009"/>
                  <a:pt x="511332" y="2858764"/>
                </a:cubicBezTo>
                <a:cubicBezTo>
                  <a:pt x="505427" y="2859499"/>
                  <a:pt x="505893" y="2863234"/>
                  <a:pt x="502111" y="2864969"/>
                </a:cubicBezTo>
                <a:cubicBezTo>
                  <a:pt x="493201" y="2873665"/>
                  <a:pt x="485329" y="2874646"/>
                  <a:pt x="476371" y="2866911"/>
                </a:cubicBezTo>
                <a:cubicBezTo>
                  <a:pt x="464825" y="2854442"/>
                  <a:pt x="447839" y="2846443"/>
                  <a:pt x="431009" y="2839689"/>
                </a:cubicBezTo>
                <a:cubicBezTo>
                  <a:pt x="411900" y="2830690"/>
                  <a:pt x="394604" y="2820201"/>
                  <a:pt x="390465" y="2803016"/>
                </a:cubicBezTo>
                <a:cubicBezTo>
                  <a:pt x="387721" y="2797036"/>
                  <a:pt x="382855" y="2790056"/>
                  <a:pt x="372704" y="2788792"/>
                </a:cubicBezTo>
                <a:cubicBezTo>
                  <a:pt x="331791" y="2781244"/>
                  <a:pt x="316261" y="2752835"/>
                  <a:pt x="277006" y="2742553"/>
                </a:cubicBezTo>
                <a:cubicBezTo>
                  <a:pt x="266545" y="2738797"/>
                  <a:pt x="267738" y="2732328"/>
                  <a:pt x="270899" y="2725613"/>
                </a:cubicBezTo>
                <a:cubicBezTo>
                  <a:pt x="276028" y="2718652"/>
                  <a:pt x="286333" y="2721161"/>
                  <a:pt x="292703" y="2724161"/>
                </a:cubicBezTo>
                <a:cubicBezTo>
                  <a:pt x="305287" y="2728915"/>
                  <a:pt x="316940" y="2726200"/>
                  <a:pt x="328129" y="2719748"/>
                </a:cubicBezTo>
                <a:cubicBezTo>
                  <a:pt x="341130" y="2711807"/>
                  <a:pt x="356565" y="2707356"/>
                  <a:pt x="374278" y="2705150"/>
                </a:cubicBezTo>
                <a:cubicBezTo>
                  <a:pt x="403955" y="2702718"/>
                  <a:pt x="421406" y="2714452"/>
                  <a:pt x="415704" y="2732863"/>
                </a:cubicBezTo>
                <a:cubicBezTo>
                  <a:pt x="414201" y="2736843"/>
                  <a:pt x="412854" y="2742068"/>
                  <a:pt x="413319" y="2745803"/>
                </a:cubicBezTo>
                <a:cubicBezTo>
                  <a:pt x="413474" y="2747048"/>
                  <a:pt x="411661" y="2748539"/>
                  <a:pt x="411661" y="2748539"/>
                </a:cubicBezTo>
                <a:cubicBezTo>
                  <a:pt x="413629" y="2748293"/>
                  <a:pt x="413629" y="2748293"/>
                  <a:pt x="415442" y="2746803"/>
                </a:cubicBezTo>
                <a:cubicBezTo>
                  <a:pt x="423314" y="2745822"/>
                  <a:pt x="429219" y="2745087"/>
                  <a:pt x="437246" y="2745351"/>
                </a:cubicBezTo>
                <a:cubicBezTo>
                  <a:pt x="475416" y="2746919"/>
                  <a:pt x="486759" y="2741713"/>
                  <a:pt x="495621" y="2716587"/>
                </a:cubicBezTo>
                <a:cubicBezTo>
                  <a:pt x="498162" y="2704892"/>
                  <a:pt x="509660" y="2700931"/>
                  <a:pt x="527684" y="2701214"/>
                </a:cubicBezTo>
                <a:cubicBezTo>
                  <a:pt x="541615" y="2700744"/>
                  <a:pt x="550108" y="2704744"/>
                  <a:pt x="559066" y="2712478"/>
                </a:cubicBezTo>
                <a:cubicBezTo>
                  <a:pt x="583817" y="2734682"/>
                  <a:pt x="619290" y="2746700"/>
                  <a:pt x="665332" y="2747286"/>
                </a:cubicBezTo>
                <a:cubicBezTo>
                  <a:pt x="703657" y="2750098"/>
                  <a:pt x="703657" y="2750098"/>
                  <a:pt x="692683" y="2726179"/>
                </a:cubicBezTo>
                <a:cubicBezTo>
                  <a:pt x="687041" y="2712974"/>
                  <a:pt x="690202" y="2706259"/>
                  <a:pt x="707294" y="2699072"/>
                </a:cubicBezTo>
                <a:cubicBezTo>
                  <a:pt x="715525" y="2717012"/>
                  <a:pt x="721894" y="2720012"/>
                  <a:pt x="751571" y="2717580"/>
                </a:cubicBezTo>
                <a:cubicBezTo>
                  <a:pt x="771252" y="2715128"/>
                  <a:pt x="792436" y="2708697"/>
                  <a:pt x="807764" y="2719431"/>
                </a:cubicBezTo>
                <a:cubicBezTo>
                  <a:pt x="807919" y="2720676"/>
                  <a:pt x="809887" y="2720431"/>
                  <a:pt x="811855" y="2720185"/>
                </a:cubicBezTo>
                <a:cubicBezTo>
                  <a:pt x="823353" y="2716225"/>
                  <a:pt x="831706" y="2711075"/>
                  <a:pt x="837178" y="2704862"/>
                </a:cubicBezTo>
                <a:lnTo>
                  <a:pt x="837582" y="2703771"/>
                </a:lnTo>
                <a:lnTo>
                  <a:pt x="824677" y="2704671"/>
                </a:lnTo>
                <a:cubicBezTo>
                  <a:pt x="813413" y="2704671"/>
                  <a:pt x="805904" y="2700874"/>
                  <a:pt x="805904" y="2693281"/>
                </a:cubicBezTo>
                <a:cubicBezTo>
                  <a:pt x="805904" y="2685688"/>
                  <a:pt x="809658" y="2678096"/>
                  <a:pt x="817168" y="2678096"/>
                </a:cubicBezTo>
                <a:lnTo>
                  <a:pt x="845555" y="2672878"/>
                </a:lnTo>
                <a:lnTo>
                  <a:pt x="845635" y="2670462"/>
                </a:lnTo>
                <a:cubicBezTo>
                  <a:pt x="847138" y="2666482"/>
                  <a:pt x="850686" y="2662880"/>
                  <a:pt x="858326" y="2660031"/>
                </a:cubicBezTo>
                <a:cubicBezTo>
                  <a:pt x="860139" y="2658542"/>
                  <a:pt x="865733" y="2655316"/>
                  <a:pt x="866198" y="2659050"/>
                </a:cubicBezTo>
                <a:cubicBezTo>
                  <a:pt x="867803" y="2663908"/>
                  <a:pt x="872088" y="2666219"/>
                  <a:pt x="877506" y="2667599"/>
                </a:cubicBezTo>
                <a:lnTo>
                  <a:pt x="895270" y="2670502"/>
                </a:lnTo>
                <a:lnTo>
                  <a:pt x="899160" y="2670502"/>
                </a:lnTo>
                <a:lnTo>
                  <a:pt x="903288" y="2662155"/>
                </a:lnTo>
                <a:lnTo>
                  <a:pt x="896017" y="2659114"/>
                </a:lnTo>
                <a:cubicBezTo>
                  <a:pt x="896017" y="2655316"/>
                  <a:pt x="888508" y="2655316"/>
                  <a:pt x="888508" y="2651520"/>
                </a:cubicBezTo>
                <a:cubicBezTo>
                  <a:pt x="892262" y="2643928"/>
                  <a:pt x="896017" y="2643928"/>
                  <a:pt x="899772" y="2643928"/>
                </a:cubicBezTo>
                <a:lnTo>
                  <a:pt x="911338" y="2645876"/>
                </a:lnTo>
                <a:lnTo>
                  <a:pt x="912290" y="2643951"/>
                </a:lnTo>
                <a:cubicBezTo>
                  <a:pt x="912290" y="2638256"/>
                  <a:pt x="915106" y="2632562"/>
                  <a:pt x="919330" y="2628290"/>
                </a:cubicBezTo>
                <a:lnTo>
                  <a:pt x="926609" y="2624945"/>
                </a:lnTo>
                <a:lnTo>
                  <a:pt x="922300" y="2624945"/>
                </a:lnTo>
                <a:cubicBezTo>
                  <a:pt x="922300" y="2613556"/>
                  <a:pt x="929809" y="2598370"/>
                  <a:pt x="911036" y="2594574"/>
                </a:cubicBezTo>
                <a:cubicBezTo>
                  <a:pt x="911036" y="2594574"/>
                  <a:pt x="911036" y="2590777"/>
                  <a:pt x="911036" y="2586981"/>
                </a:cubicBezTo>
                <a:cubicBezTo>
                  <a:pt x="914791" y="2583184"/>
                  <a:pt x="918545" y="2586981"/>
                  <a:pt x="922300" y="2583184"/>
                </a:cubicBezTo>
                <a:cubicBezTo>
                  <a:pt x="927932" y="2583184"/>
                  <a:pt x="934503" y="2584133"/>
                  <a:pt x="941074" y="2584608"/>
                </a:cubicBezTo>
                <a:lnTo>
                  <a:pt x="959400" y="2583218"/>
                </a:lnTo>
                <a:lnTo>
                  <a:pt x="951979" y="2582360"/>
                </a:lnTo>
                <a:lnTo>
                  <a:pt x="941157" y="2571796"/>
                </a:lnTo>
                <a:lnTo>
                  <a:pt x="922300" y="2571796"/>
                </a:lnTo>
                <a:cubicBezTo>
                  <a:pt x="911036" y="2571796"/>
                  <a:pt x="896017" y="2571796"/>
                  <a:pt x="884753" y="2571796"/>
                </a:cubicBezTo>
                <a:cubicBezTo>
                  <a:pt x="877243" y="2571796"/>
                  <a:pt x="869734" y="2571796"/>
                  <a:pt x="865979" y="2571796"/>
                </a:cubicBezTo>
                <a:lnTo>
                  <a:pt x="838594" y="2554489"/>
                </a:lnTo>
                <a:lnTo>
                  <a:pt x="829480" y="2561480"/>
                </a:lnTo>
                <a:cubicBezTo>
                  <a:pt x="806952" y="2576666"/>
                  <a:pt x="803197" y="2576666"/>
                  <a:pt x="788178" y="2557683"/>
                </a:cubicBezTo>
                <a:cubicBezTo>
                  <a:pt x="784424" y="2557683"/>
                  <a:pt x="784424" y="2550090"/>
                  <a:pt x="780669" y="2546294"/>
                </a:cubicBezTo>
                <a:cubicBezTo>
                  <a:pt x="758141" y="2565276"/>
                  <a:pt x="739367" y="2565276"/>
                  <a:pt x="716839" y="2565276"/>
                </a:cubicBezTo>
                <a:cubicBezTo>
                  <a:pt x="701820" y="2565276"/>
                  <a:pt x="690556" y="2565276"/>
                  <a:pt x="675537" y="2565276"/>
                </a:cubicBezTo>
                <a:cubicBezTo>
                  <a:pt x="645499" y="2561480"/>
                  <a:pt x="615461" y="2572869"/>
                  <a:pt x="581669" y="2569073"/>
                </a:cubicBezTo>
                <a:cubicBezTo>
                  <a:pt x="570404" y="2569073"/>
                  <a:pt x="566650" y="2584259"/>
                  <a:pt x="555386" y="2572869"/>
                </a:cubicBezTo>
                <a:cubicBezTo>
                  <a:pt x="544121" y="2565276"/>
                  <a:pt x="532857" y="2572869"/>
                  <a:pt x="525348" y="2569073"/>
                </a:cubicBezTo>
                <a:cubicBezTo>
                  <a:pt x="514084" y="2569073"/>
                  <a:pt x="502819" y="2569073"/>
                  <a:pt x="491555" y="2569073"/>
                </a:cubicBezTo>
                <a:cubicBezTo>
                  <a:pt x="484046" y="2561480"/>
                  <a:pt x="491555" y="2553887"/>
                  <a:pt x="487801" y="2546294"/>
                </a:cubicBezTo>
                <a:cubicBezTo>
                  <a:pt x="476536" y="2531108"/>
                  <a:pt x="461517" y="2527311"/>
                  <a:pt x="442744" y="2534905"/>
                </a:cubicBezTo>
                <a:cubicBezTo>
                  <a:pt x="438989" y="2534905"/>
                  <a:pt x="438989" y="2538701"/>
                  <a:pt x="431480" y="2538701"/>
                </a:cubicBezTo>
                <a:cubicBezTo>
                  <a:pt x="427725" y="2538701"/>
                  <a:pt x="423970" y="2534905"/>
                  <a:pt x="423970" y="2527311"/>
                </a:cubicBezTo>
                <a:cubicBezTo>
                  <a:pt x="423970" y="2523515"/>
                  <a:pt x="423970" y="2515922"/>
                  <a:pt x="431480" y="2515922"/>
                </a:cubicBezTo>
                <a:cubicBezTo>
                  <a:pt x="442744" y="2519719"/>
                  <a:pt x="454008" y="2515922"/>
                  <a:pt x="461517" y="2519719"/>
                </a:cubicBezTo>
                <a:cubicBezTo>
                  <a:pt x="476536" y="2519719"/>
                  <a:pt x="484046" y="2512125"/>
                  <a:pt x="495310" y="2512125"/>
                </a:cubicBezTo>
                <a:cubicBezTo>
                  <a:pt x="502819" y="2508329"/>
                  <a:pt x="506574" y="2496940"/>
                  <a:pt x="506574" y="2489347"/>
                </a:cubicBezTo>
                <a:cubicBezTo>
                  <a:pt x="514084" y="2477958"/>
                  <a:pt x="514084" y="2474161"/>
                  <a:pt x="525348" y="2481754"/>
                </a:cubicBezTo>
                <a:cubicBezTo>
                  <a:pt x="540367" y="2485550"/>
                  <a:pt x="555386" y="2489347"/>
                  <a:pt x="570404" y="2496940"/>
                </a:cubicBezTo>
                <a:cubicBezTo>
                  <a:pt x="574159" y="2500736"/>
                  <a:pt x="581669" y="2496940"/>
                  <a:pt x="589178" y="2496940"/>
                </a:cubicBezTo>
                <a:cubicBezTo>
                  <a:pt x="592933" y="2496940"/>
                  <a:pt x="592933" y="2489347"/>
                  <a:pt x="596688" y="2485550"/>
                </a:cubicBezTo>
                <a:cubicBezTo>
                  <a:pt x="604197" y="2477958"/>
                  <a:pt x="596688" y="2474161"/>
                  <a:pt x="592933" y="2466568"/>
                </a:cubicBezTo>
                <a:cubicBezTo>
                  <a:pt x="589178" y="2458975"/>
                  <a:pt x="577914" y="2458975"/>
                  <a:pt x="570404" y="2451382"/>
                </a:cubicBezTo>
                <a:cubicBezTo>
                  <a:pt x="566650" y="2447586"/>
                  <a:pt x="566650" y="2447586"/>
                  <a:pt x="566650" y="2443790"/>
                </a:cubicBezTo>
                <a:cubicBezTo>
                  <a:pt x="566650" y="2439993"/>
                  <a:pt x="570404" y="2439993"/>
                  <a:pt x="574159" y="2439993"/>
                </a:cubicBezTo>
                <a:cubicBezTo>
                  <a:pt x="585423" y="2439993"/>
                  <a:pt x="600442" y="2436196"/>
                  <a:pt x="611706" y="2443790"/>
                </a:cubicBezTo>
                <a:cubicBezTo>
                  <a:pt x="611706" y="2447586"/>
                  <a:pt x="615461" y="2443790"/>
                  <a:pt x="615461" y="2443790"/>
                </a:cubicBezTo>
                <a:cubicBezTo>
                  <a:pt x="622971" y="2439993"/>
                  <a:pt x="615461" y="2439993"/>
                  <a:pt x="615461" y="2436196"/>
                </a:cubicBezTo>
                <a:cubicBezTo>
                  <a:pt x="611706" y="2432400"/>
                  <a:pt x="611706" y="2424807"/>
                  <a:pt x="619216" y="2424807"/>
                </a:cubicBezTo>
                <a:cubicBezTo>
                  <a:pt x="626725" y="2424807"/>
                  <a:pt x="634235" y="2424807"/>
                  <a:pt x="645499" y="2424807"/>
                </a:cubicBezTo>
                <a:cubicBezTo>
                  <a:pt x="634235" y="2417214"/>
                  <a:pt x="622971" y="2417214"/>
                  <a:pt x="611706" y="2413418"/>
                </a:cubicBezTo>
                <a:cubicBezTo>
                  <a:pt x="604197" y="2409621"/>
                  <a:pt x="604197" y="2405825"/>
                  <a:pt x="607952" y="2402028"/>
                </a:cubicBezTo>
                <a:cubicBezTo>
                  <a:pt x="611706" y="2386842"/>
                  <a:pt x="611706" y="2383046"/>
                  <a:pt x="596688" y="2379249"/>
                </a:cubicBezTo>
                <a:cubicBezTo>
                  <a:pt x="592933" y="2379249"/>
                  <a:pt x="585423" y="2379249"/>
                  <a:pt x="581669" y="2379249"/>
                </a:cubicBezTo>
                <a:cubicBezTo>
                  <a:pt x="581669" y="2375453"/>
                  <a:pt x="581669" y="2375453"/>
                  <a:pt x="581669" y="2371657"/>
                </a:cubicBezTo>
                <a:cubicBezTo>
                  <a:pt x="581669" y="2371657"/>
                  <a:pt x="581669" y="2367860"/>
                  <a:pt x="581669" y="2367860"/>
                </a:cubicBezTo>
                <a:cubicBezTo>
                  <a:pt x="607952" y="2371657"/>
                  <a:pt x="626725" y="2352674"/>
                  <a:pt x="653008" y="2352674"/>
                </a:cubicBezTo>
                <a:cubicBezTo>
                  <a:pt x="668027" y="2352674"/>
                  <a:pt x="683046" y="2345081"/>
                  <a:pt x="698065" y="2333691"/>
                </a:cubicBezTo>
                <a:cubicBezTo>
                  <a:pt x="698065" y="2329895"/>
                  <a:pt x="705575" y="2329895"/>
                  <a:pt x="705575" y="2326099"/>
                </a:cubicBezTo>
                <a:cubicBezTo>
                  <a:pt x="705575" y="2318505"/>
                  <a:pt x="698065" y="2318505"/>
                  <a:pt x="694310" y="2318505"/>
                </a:cubicBezTo>
                <a:cubicBezTo>
                  <a:pt x="683046" y="2318505"/>
                  <a:pt x="671782" y="2318505"/>
                  <a:pt x="660518" y="2318505"/>
                </a:cubicBezTo>
                <a:cubicBezTo>
                  <a:pt x="656763" y="2318505"/>
                  <a:pt x="653008" y="2318505"/>
                  <a:pt x="653008" y="2314709"/>
                </a:cubicBezTo>
                <a:cubicBezTo>
                  <a:pt x="653008" y="2310913"/>
                  <a:pt x="653008" y="2307116"/>
                  <a:pt x="656763" y="2307116"/>
                </a:cubicBezTo>
                <a:cubicBezTo>
                  <a:pt x="664273" y="2307116"/>
                  <a:pt x="668027" y="2299523"/>
                  <a:pt x="679291" y="2299523"/>
                </a:cubicBezTo>
                <a:cubicBezTo>
                  <a:pt x="690556" y="2299523"/>
                  <a:pt x="701820" y="2299523"/>
                  <a:pt x="713084" y="2299523"/>
                </a:cubicBezTo>
                <a:cubicBezTo>
                  <a:pt x="720593" y="2295727"/>
                  <a:pt x="716839" y="2288134"/>
                  <a:pt x="716839" y="2284337"/>
                </a:cubicBezTo>
                <a:cubicBezTo>
                  <a:pt x="716839" y="2280541"/>
                  <a:pt x="716839" y="2276745"/>
                  <a:pt x="716839" y="2276745"/>
                </a:cubicBezTo>
                <a:cubicBezTo>
                  <a:pt x="694310" y="2272948"/>
                  <a:pt x="683046" y="2253965"/>
                  <a:pt x="660518" y="2253965"/>
                </a:cubicBezTo>
                <a:cubicBezTo>
                  <a:pt x="615461" y="2253965"/>
                  <a:pt x="574159" y="2265355"/>
                  <a:pt x="529103" y="2261559"/>
                </a:cubicBezTo>
                <a:cubicBezTo>
                  <a:pt x="521593" y="2257763"/>
                  <a:pt x="510329" y="2265355"/>
                  <a:pt x="510329" y="2253965"/>
                </a:cubicBezTo>
                <a:cubicBezTo>
                  <a:pt x="506574" y="2238780"/>
                  <a:pt x="521593" y="2246373"/>
                  <a:pt x="529103" y="2246373"/>
                </a:cubicBezTo>
                <a:cubicBezTo>
                  <a:pt x="544121" y="2250169"/>
                  <a:pt x="559140" y="2238780"/>
                  <a:pt x="574159" y="2238780"/>
                </a:cubicBezTo>
                <a:cubicBezTo>
                  <a:pt x="589178" y="2242577"/>
                  <a:pt x="607952" y="2246373"/>
                  <a:pt x="622971" y="2238780"/>
                </a:cubicBezTo>
                <a:cubicBezTo>
                  <a:pt x="649254" y="2231187"/>
                  <a:pt x="675537" y="2234983"/>
                  <a:pt x="698065" y="2234983"/>
                </a:cubicBezTo>
                <a:lnTo>
                  <a:pt x="746401" y="2225737"/>
                </a:lnTo>
                <a:lnTo>
                  <a:pt x="750522" y="2221571"/>
                </a:lnTo>
                <a:cubicBezTo>
                  <a:pt x="753338" y="2221571"/>
                  <a:pt x="757092" y="2222520"/>
                  <a:pt x="760847" y="2222520"/>
                </a:cubicBezTo>
                <a:lnTo>
                  <a:pt x="763218" y="2222520"/>
                </a:lnTo>
                <a:lnTo>
                  <a:pt x="767528" y="2221695"/>
                </a:lnTo>
                <a:cubicBezTo>
                  <a:pt x="778322" y="2217900"/>
                  <a:pt x="788648" y="2213154"/>
                  <a:pt x="798387" y="2207222"/>
                </a:cubicBezTo>
                <a:lnTo>
                  <a:pt x="803740" y="2202993"/>
                </a:lnTo>
                <a:lnTo>
                  <a:pt x="794171" y="2202114"/>
                </a:lnTo>
                <a:cubicBezTo>
                  <a:pt x="788069" y="2202589"/>
                  <a:pt x="781498" y="2203538"/>
                  <a:pt x="775866" y="2203538"/>
                </a:cubicBezTo>
                <a:cubicBezTo>
                  <a:pt x="768356" y="2203538"/>
                  <a:pt x="764602" y="2199742"/>
                  <a:pt x="764602" y="2192148"/>
                </a:cubicBezTo>
                <a:cubicBezTo>
                  <a:pt x="764602" y="2188352"/>
                  <a:pt x="768356" y="2180759"/>
                  <a:pt x="775866" y="2180759"/>
                </a:cubicBezTo>
                <a:lnTo>
                  <a:pt x="836736" y="2180759"/>
                </a:lnTo>
                <a:lnTo>
                  <a:pt x="846078" y="2176627"/>
                </a:lnTo>
                <a:lnTo>
                  <a:pt x="831249" y="2172217"/>
                </a:lnTo>
                <a:lnTo>
                  <a:pt x="821984" y="2162851"/>
                </a:lnTo>
                <a:lnTo>
                  <a:pt x="675537" y="2162851"/>
                </a:lnTo>
                <a:cubicBezTo>
                  <a:pt x="653008" y="2162851"/>
                  <a:pt x="637990" y="2143868"/>
                  <a:pt x="619216" y="2124886"/>
                </a:cubicBezTo>
                <a:cubicBezTo>
                  <a:pt x="619216" y="2124886"/>
                  <a:pt x="619216" y="2121090"/>
                  <a:pt x="619216" y="2117293"/>
                </a:cubicBezTo>
                <a:cubicBezTo>
                  <a:pt x="626725" y="2105904"/>
                  <a:pt x="630480" y="2098311"/>
                  <a:pt x="634235" y="2086922"/>
                </a:cubicBezTo>
                <a:cubicBezTo>
                  <a:pt x="634235" y="2075532"/>
                  <a:pt x="645499" y="2064143"/>
                  <a:pt x="656763" y="2064143"/>
                </a:cubicBezTo>
                <a:cubicBezTo>
                  <a:pt x="686801" y="2064143"/>
                  <a:pt x="686801" y="2037567"/>
                  <a:pt x="690556" y="2018585"/>
                </a:cubicBezTo>
                <a:cubicBezTo>
                  <a:pt x="694310" y="1992010"/>
                  <a:pt x="713084" y="1973028"/>
                  <a:pt x="731858" y="1954045"/>
                </a:cubicBezTo>
                <a:cubicBezTo>
                  <a:pt x="735612" y="1946452"/>
                  <a:pt x="743122" y="1950249"/>
                  <a:pt x="746876" y="1950249"/>
                </a:cubicBezTo>
                <a:cubicBezTo>
                  <a:pt x="761895" y="1950249"/>
                  <a:pt x="776914" y="1954045"/>
                  <a:pt x="788178" y="1942656"/>
                </a:cubicBezTo>
                <a:lnTo>
                  <a:pt x="796888" y="1940454"/>
                </a:lnTo>
                <a:lnTo>
                  <a:pt x="786257" y="1939319"/>
                </a:lnTo>
                <a:cubicBezTo>
                  <a:pt x="778745" y="1936851"/>
                  <a:pt x="774990" y="1940553"/>
                  <a:pt x="767478" y="1940553"/>
                </a:cubicBezTo>
                <a:cubicBezTo>
                  <a:pt x="722407" y="1940553"/>
                  <a:pt x="673581" y="1940553"/>
                  <a:pt x="624755" y="1940553"/>
                </a:cubicBezTo>
                <a:cubicBezTo>
                  <a:pt x="594708" y="1936851"/>
                  <a:pt x="564661" y="1939319"/>
                  <a:pt x="534615" y="1939319"/>
                </a:cubicBezTo>
                <a:cubicBezTo>
                  <a:pt x="527103" y="1939319"/>
                  <a:pt x="519591" y="1938085"/>
                  <a:pt x="515835" y="1935617"/>
                </a:cubicBezTo>
                <a:cubicBezTo>
                  <a:pt x="527103" y="1934383"/>
                  <a:pt x="538370" y="1933149"/>
                  <a:pt x="549638" y="1933149"/>
                </a:cubicBezTo>
                <a:cubicBezTo>
                  <a:pt x="564661" y="1933149"/>
                  <a:pt x="579685" y="1933149"/>
                  <a:pt x="594708" y="1933149"/>
                </a:cubicBezTo>
                <a:cubicBezTo>
                  <a:pt x="602220" y="1933149"/>
                  <a:pt x="617243" y="1933149"/>
                  <a:pt x="613488" y="1928213"/>
                </a:cubicBezTo>
                <a:cubicBezTo>
                  <a:pt x="613488" y="1925745"/>
                  <a:pt x="620999" y="1925745"/>
                  <a:pt x="624755" y="1925745"/>
                </a:cubicBezTo>
                <a:cubicBezTo>
                  <a:pt x="647290" y="1925745"/>
                  <a:pt x="669825" y="1925745"/>
                  <a:pt x="692361" y="1925745"/>
                </a:cubicBezTo>
                <a:cubicBezTo>
                  <a:pt x="696116" y="1925745"/>
                  <a:pt x="699872" y="1925745"/>
                  <a:pt x="703628" y="1925745"/>
                </a:cubicBezTo>
                <a:cubicBezTo>
                  <a:pt x="707384" y="1925745"/>
                  <a:pt x="707384" y="1924511"/>
                  <a:pt x="707384" y="1923277"/>
                </a:cubicBezTo>
                <a:cubicBezTo>
                  <a:pt x="707384" y="1923277"/>
                  <a:pt x="707384" y="1923277"/>
                  <a:pt x="707384" y="1922043"/>
                </a:cubicBezTo>
                <a:cubicBezTo>
                  <a:pt x="707384" y="1922043"/>
                  <a:pt x="703628" y="1922043"/>
                  <a:pt x="703628" y="1922043"/>
                </a:cubicBezTo>
                <a:cubicBezTo>
                  <a:pt x="677337" y="1923277"/>
                  <a:pt x="651046" y="1920809"/>
                  <a:pt x="624755" y="1919575"/>
                </a:cubicBezTo>
                <a:cubicBezTo>
                  <a:pt x="605976" y="1919575"/>
                  <a:pt x="590952" y="1919575"/>
                  <a:pt x="572173" y="1917107"/>
                </a:cubicBezTo>
                <a:cubicBezTo>
                  <a:pt x="568417" y="1915873"/>
                  <a:pt x="564661" y="1915873"/>
                  <a:pt x="564661" y="1915873"/>
                </a:cubicBezTo>
                <a:cubicBezTo>
                  <a:pt x="542126" y="1919575"/>
                  <a:pt x="523347" y="1917107"/>
                  <a:pt x="500812" y="1918341"/>
                </a:cubicBezTo>
                <a:cubicBezTo>
                  <a:pt x="493300" y="1918341"/>
                  <a:pt x="482033" y="1917107"/>
                  <a:pt x="470765" y="1919575"/>
                </a:cubicBezTo>
                <a:cubicBezTo>
                  <a:pt x="463253" y="1920809"/>
                  <a:pt x="455742" y="1919575"/>
                  <a:pt x="451986" y="1915873"/>
                </a:cubicBezTo>
                <a:cubicBezTo>
                  <a:pt x="444474" y="1910937"/>
                  <a:pt x="444474" y="1909703"/>
                  <a:pt x="459497" y="1908469"/>
                </a:cubicBezTo>
                <a:cubicBezTo>
                  <a:pt x="474521" y="1907235"/>
                  <a:pt x="478277" y="1903533"/>
                  <a:pt x="493300" y="1904767"/>
                </a:cubicBezTo>
                <a:cubicBezTo>
                  <a:pt x="504568" y="1906001"/>
                  <a:pt x="515835" y="1904767"/>
                  <a:pt x="527103" y="1904767"/>
                </a:cubicBezTo>
                <a:cubicBezTo>
                  <a:pt x="530859" y="1904767"/>
                  <a:pt x="534615" y="1904767"/>
                  <a:pt x="542126" y="1903533"/>
                </a:cubicBezTo>
                <a:cubicBezTo>
                  <a:pt x="527103" y="1903533"/>
                  <a:pt x="515835" y="1902299"/>
                  <a:pt x="504568" y="1902299"/>
                </a:cubicBezTo>
                <a:cubicBezTo>
                  <a:pt x="504568" y="1899831"/>
                  <a:pt x="500812" y="1897363"/>
                  <a:pt x="512079" y="1893661"/>
                </a:cubicBezTo>
                <a:cubicBezTo>
                  <a:pt x="515835" y="1891193"/>
                  <a:pt x="523347" y="1891193"/>
                  <a:pt x="534615" y="1891193"/>
                </a:cubicBezTo>
                <a:cubicBezTo>
                  <a:pt x="538370" y="1891193"/>
                  <a:pt x="542126" y="1889959"/>
                  <a:pt x="538370" y="1887491"/>
                </a:cubicBezTo>
                <a:cubicBezTo>
                  <a:pt x="534615" y="1887491"/>
                  <a:pt x="534615" y="1886257"/>
                  <a:pt x="530859" y="1886257"/>
                </a:cubicBezTo>
                <a:cubicBezTo>
                  <a:pt x="512079" y="1886257"/>
                  <a:pt x="493300" y="1883789"/>
                  <a:pt x="478277" y="1887491"/>
                </a:cubicBezTo>
                <a:cubicBezTo>
                  <a:pt x="467009" y="1889959"/>
                  <a:pt x="451986" y="1889959"/>
                  <a:pt x="444474" y="1887491"/>
                </a:cubicBezTo>
                <a:cubicBezTo>
                  <a:pt x="436962" y="1883789"/>
                  <a:pt x="425695" y="1883789"/>
                  <a:pt x="410671" y="1883789"/>
                </a:cubicBezTo>
                <a:cubicBezTo>
                  <a:pt x="399403" y="1883789"/>
                  <a:pt x="388136" y="1883789"/>
                  <a:pt x="388136" y="1877619"/>
                </a:cubicBezTo>
                <a:cubicBezTo>
                  <a:pt x="388136" y="1875151"/>
                  <a:pt x="376868" y="1875151"/>
                  <a:pt x="369356" y="1873917"/>
                </a:cubicBezTo>
                <a:cubicBezTo>
                  <a:pt x="361845" y="1873917"/>
                  <a:pt x="354333" y="1873917"/>
                  <a:pt x="350577" y="1873917"/>
                </a:cubicBezTo>
                <a:cubicBezTo>
                  <a:pt x="335554" y="1873917"/>
                  <a:pt x="331798" y="1871449"/>
                  <a:pt x="343065" y="1867747"/>
                </a:cubicBezTo>
                <a:cubicBezTo>
                  <a:pt x="346821" y="1865279"/>
                  <a:pt x="350577" y="1861577"/>
                  <a:pt x="361845" y="1862811"/>
                </a:cubicBezTo>
                <a:cubicBezTo>
                  <a:pt x="376868" y="1864045"/>
                  <a:pt x="391891" y="1864045"/>
                  <a:pt x="406915" y="1862811"/>
                </a:cubicBezTo>
                <a:cubicBezTo>
                  <a:pt x="425695" y="1861577"/>
                  <a:pt x="440718" y="1862811"/>
                  <a:pt x="455742" y="1862811"/>
                </a:cubicBezTo>
                <a:cubicBezTo>
                  <a:pt x="470765" y="1862811"/>
                  <a:pt x="482033" y="1860343"/>
                  <a:pt x="497056" y="1860343"/>
                </a:cubicBezTo>
                <a:cubicBezTo>
                  <a:pt x="508324" y="1860343"/>
                  <a:pt x="512079" y="1856640"/>
                  <a:pt x="512079" y="1850471"/>
                </a:cubicBezTo>
                <a:cubicBezTo>
                  <a:pt x="508324" y="1848002"/>
                  <a:pt x="523347" y="1843067"/>
                  <a:pt x="530859" y="1844301"/>
                </a:cubicBezTo>
                <a:cubicBezTo>
                  <a:pt x="545882" y="1844301"/>
                  <a:pt x="557150" y="1841833"/>
                  <a:pt x="572173" y="1845535"/>
                </a:cubicBezTo>
                <a:cubicBezTo>
                  <a:pt x="579685" y="1846769"/>
                  <a:pt x="590952" y="1845535"/>
                  <a:pt x="590952" y="1843067"/>
                </a:cubicBezTo>
                <a:cubicBezTo>
                  <a:pt x="590952" y="1838130"/>
                  <a:pt x="598464" y="1839364"/>
                  <a:pt x="605976" y="1840599"/>
                </a:cubicBezTo>
                <a:cubicBezTo>
                  <a:pt x="628511" y="1841833"/>
                  <a:pt x="628511" y="1841833"/>
                  <a:pt x="651046" y="1840599"/>
                </a:cubicBezTo>
                <a:cubicBezTo>
                  <a:pt x="666070" y="1839364"/>
                  <a:pt x="681093" y="1838130"/>
                  <a:pt x="696116" y="1838130"/>
                </a:cubicBezTo>
                <a:cubicBezTo>
                  <a:pt x="714896" y="1836896"/>
                  <a:pt x="737431" y="1835662"/>
                  <a:pt x="756210" y="1835662"/>
                </a:cubicBezTo>
                <a:cubicBezTo>
                  <a:pt x="759966" y="1835662"/>
                  <a:pt x="759966" y="1835662"/>
                  <a:pt x="763722" y="1835662"/>
                </a:cubicBezTo>
                <a:cubicBezTo>
                  <a:pt x="767478" y="1835662"/>
                  <a:pt x="763722" y="1831960"/>
                  <a:pt x="771234" y="1831960"/>
                </a:cubicBezTo>
                <a:cubicBezTo>
                  <a:pt x="778745" y="1833194"/>
                  <a:pt x="782501" y="1834428"/>
                  <a:pt x="786257" y="1834428"/>
                </a:cubicBezTo>
                <a:cubicBezTo>
                  <a:pt x="797525" y="1834428"/>
                  <a:pt x="805036" y="1831960"/>
                  <a:pt x="812548" y="1831960"/>
                </a:cubicBezTo>
                <a:cubicBezTo>
                  <a:pt x="823816" y="1831960"/>
                  <a:pt x="831327" y="1833194"/>
                  <a:pt x="838839" y="1831960"/>
                </a:cubicBezTo>
                <a:cubicBezTo>
                  <a:pt x="846351" y="1830726"/>
                  <a:pt x="850107" y="1830726"/>
                  <a:pt x="857618" y="1830726"/>
                </a:cubicBezTo>
                <a:cubicBezTo>
                  <a:pt x="872642" y="1830726"/>
                  <a:pt x="887665" y="1828258"/>
                  <a:pt x="902689" y="1828258"/>
                </a:cubicBezTo>
                <a:cubicBezTo>
                  <a:pt x="906445" y="1825790"/>
                  <a:pt x="917712" y="1827024"/>
                  <a:pt x="925224" y="1827024"/>
                </a:cubicBezTo>
                <a:cubicBezTo>
                  <a:pt x="928980" y="1827024"/>
                  <a:pt x="932736" y="1827024"/>
                  <a:pt x="932736" y="1827024"/>
                </a:cubicBezTo>
                <a:lnTo>
                  <a:pt x="974440" y="1826372"/>
                </a:lnTo>
                <a:lnTo>
                  <a:pt x="973613" y="1817171"/>
                </a:lnTo>
                <a:cubicBezTo>
                  <a:pt x="969858" y="1813375"/>
                  <a:pt x="969858" y="1809579"/>
                  <a:pt x="977367" y="1805782"/>
                </a:cubicBezTo>
                <a:cubicBezTo>
                  <a:pt x="983000" y="1803884"/>
                  <a:pt x="988632" y="1802935"/>
                  <a:pt x="994264" y="1801511"/>
                </a:cubicBezTo>
                <a:lnTo>
                  <a:pt x="1005191" y="1796908"/>
                </a:lnTo>
                <a:lnTo>
                  <a:pt x="997481" y="1794393"/>
                </a:lnTo>
                <a:lnTo>
                  <a:pt x="984877" y="1794393"/>
                </a:lnTo>
                <a:cubicBezTo>
                  <a:pt x="981122" y="1794393"/>
                  <a:pt x="979245" y="1792494"/>
                  <a:pt x="978775" y="1790122"/>
                </a:cubicBezTo>
                <a:lnTo>
                  <a:pt x="979320" y="1788469"/>
                </a:lnTo>
                <a:lnTo>
                  <a:pt x="977973" y="1788030"/>
                </a:lnTo>
                <a:cubicBezTo>
                  <a:pt x="970464" y="1784234"/>
                  <a:pt x="962954" y="1791827"/>
                  <a:pt x="951690" y="1795623"/>
                </a:cubicBezTo>
                <a:cubicBezTo>
                  <a:pt x="940426" y="1795623"/>
                  <a:pt x="929162" y="1803216"/>
                  <a:pt x="921652" y="1810809"/>
                </a:cubicBezTo>
                <a:cubicBezTo>
                  <a:pt x="899124" y="1825995"/>
                  <a:pt x="895369" y="1825995"/>
                  <a:pt x="880350" y="1807012"/>
                </a:cubicBezTo>
                <a:cubicBezTo>
                  <a:pt x="876596" y="1807012"/>
                  <a:pt x="876596" y="1799419"/>
                  <a:pt x="872841" y="1795623"/>
                </a:cubicBezTo>
                <a:cubicBezTo>
                  <a:pt x="850313" y="1814605"/>
                  <a:pt x="831539" y="1814605"/>
                  <a:pt x="809011" y="1814605"/>
                </a:cubicBezTo>
                <a:cubicBezTo>
                  <a:pt x="793992" y="1814605"/>
                  <a:pt x="782728" y="1814605"/>
                  <a:pt x="767709" y="1814605"/>
                </a:cubicBezTo>
                <a:cubicBezTo>
                  <a:pt x="737671" y="1810809"/>
                  <a:pt x="707633" y="1822198"/>
                  <a:pt x="673841" y="1818402"/>
                </a:cubicBezTo>
                <a:cubicBezTo>
                  <a:pt x="662576" y="1818402"/>
                  <a:pt x="658822" y="1833588"/>
                  <a:pt x="647558" y="1822198"/>
                </a:cubicBezTo>
                <a:cubicBezTo>
                  <a:pt x="636293" y="1814605"/>
                  <a:pt x="625029" y="1822198"/>
                  <a:pt x="617520" y="1818402"/>
                </a:cubicBezTo>
                <a:cubicBezTo>
                  <a:pt x="606256" y="1818402"/>
                  <a:pt x="594991" y="1818402"/>
                  <a:pt x="583727" y="1818402"/>
                </a:cubicBezTo>
                <a:cubicBezTo>
                  <a:pt x="576218" y="1810809"/>
                  <a:pt x="583727" y="1803216"/>
                  <a:pt x="579973" y="1795623"/>
                </a:cubicBezTo>
                <a:cubicBezTo>
                  <a:pt x="568708" y="1780437"/>
                  <a:pt x="553689" y="1776641"/>
                  <a:pt x="534916" y="1784234"/>
                </a:cubicBezTo>
                <a:cubicBezTo>
                  <a:pt x="531161" y="1784234"/>
                  <a:pt x="531161" y="1788030"/>
                  <a:pt x="523652" y="1788030"/>
                </a:cubicBezTo>
                <a:cubicBezTo>
                  <a:pt x="519897" y="1788030"/>
                  <a:pt x="516142" y="1784234"/>
                  <a:pt x="516142" y="1776641"/>
                </a:cubicBezTo>
                <a:cubicBezTo>
                  <a:pt x="516142" y="1772844"/>
                  <a:pt x="516142" y="1765251"/>
                  <a:pt x="523652" y="1765251"/>
                </a:cubicBezTo>
                <a:cubicBezTo>
                  <a:pt x="534916" y="1769048"/>
                  <a:pt x="546180" y="1765251"/>
                  <a:pt x="553689" y="1769048"/>
                </a:cubicBezTo>
                <a:cubicBezTo>
                  <a:pt x="568708" y="1769048"/>
                  <a:pt x="576218" y="1761455"/>
                  <a:pt x="587482" y="1761455"/>
                </a:cubicBezTo>
                <a:cubicBezTo>
                  <a:pt x="594991" y="1757659"/>
                  <a:pt x="598746" y="1746269"/>
                  <a:pt x="598746" y="1738676"/>
                </a:cubicBezTo>
                <a:cubicBezTo>
                  <a:pt x="606256" y="1727287"/>
                  <a:pt x="606256" y="1723490"/>
                  <a:pt x="617520" y="1731083"/>
                </a:cubicBezTo>
                <a:cubicBezTo>
                  <a:pt x="632539" y="1734880"/>
                  <a:pt x="647558" y="1738676"/>
                  <a:pt x="662576" y="1746269"/>
                </a:cubicBezTo>
                <a:cubicBezTo>
                  <a:pt x="666331" y="1750066"/>
                  <a:pt x="673841" y="1746269"/>
                  <a:pt x="681350" y="1746269"/>
                </a:cubicBezTo>
                <a:cubicBezTo>
                  <a:pt x="685105" y="1746269"/>
                  <a:pt x="685105" y="1738676"/>
                  <a:pt x="688860" y="1734880"/>
                </a:cubicBezTo>
                <a:cubicBezTo>
                  <a:pt x="696369" y="1727287"/>
                  <a:pt x="688860" y="1723490"/>
                  <a:pt x="685105" y="1715897"/>
                </a:cubicBezTo>
                <a:cubicBezTo>
                  <a:pt x="681350" y="1708304"/>
                  <a:pt x="670086" y="1708304"/>
                  <a:pt x="662576" y="1700712"/>
                </a:cubicBezTo>
                <a:cubicBezTo>
                  <a:pt x="658822" y="1696915"/>
                  <a:pt x="658822" y="1696915"/>
                  <a:pt x="658822" y="1693119"/>
                </a:cubicBezTo>
                <a:cubicBezTo>
                  <a:pt x="658822" y="1689322"/>
                  <a:pt x="662576" y="1689322"/>
                  <a:pt x="666331" y="1689322"/>
                </a:cubicBezTo>
                <a:cubicBezTo>
                  <a:pt x="677595" y="1689322"/>
                  <a:pt x="692614" y="1685526"/>
                  <a:pt x="703878" y="1693119"/>
                </a:cubicBezTo>
                <a:cubicBezTo>
                  <a:pt x="703878" y="1696915"/>
                  <a:pt x="707633" y="1693119"/>
                  <a:pt x="707633" y="1693119"/>
                </a:cubicBezTo>
                <a:cubicBezTo>
                  <a:pt x="715143" y="1689322"/>
                  <a:pt x="707633" y="1689322"/>
                  <a:pt x="707633" y="1685526"/>
                </a:cubicBezTo>
                <a:cubicBezTo>
                  <a:pt x="703878" y="1681729"/>
                  <a:pt x="703878" y="1674136"/>
                  <a:pt x="711388" y="1674136"/>
                </a:cubicBezTo>
                <a:cubicBezTo>
                  <a:pt x="718897" y="1674136"/>
                  <a:pt x="726407" y="1674136"/>
                  <a:pt x="737671" y="1674136"/>
                </a:cubicBezTo>
                <a:cubicBezTo>
                  <a:pt x="726407" y="1666543"/>
                  <a:pt x="715143" y="1666543"/>
                  <a:pt x="703878" y="1662747"/>
                </a:cubicBezTo>
                <a:cubicBezTo>
                  <a:pt x="696369" y="1658950"/>
                  <a:pt x="696369" y="1655154"/>
                  <a:pt x="700124" y="1651357"/>
                </a:cubicBezTo>
                <a:cubicBezTo>
                  <a:pt x="703878" y="1636171"/>
                  <a:pt x="703878" y="1632375"/>
                  <a:pt x="688860" y="1628579"/>
                </a:cubicBezTo>
                <a:cubicBezTo>
                  <a:pt x="685105" y="1628579"/>
                  <a:pt x="677595" y="1628579"/>
                  <a:pt x="673841" y="1628579"/>
                </a:cubicBezTo>
                <a:cubicBezTo>
                  <a:pt x="673841" y="1624782"/>
                  <a:pt x="673841" y="1624782"/>
                  <a:pt x="673841" y="1620986"/>
                </a:cubicBezTo>
                <a:cubicBezTo>
                  <a:pt x="673841" y="1620986"/>
                  <a:pt x="673841" y="1617189"/>
                  <a:pt x="673841" y="1617189"/>
                </a:cubicBezTo>
                <a:cubicBezTo>
                  <a:pt x="700124" y="1620986"/>
                  <a:pt x="718897" y="1602003"/>
                  <a:pt x="745180" y="1602003"/>
                </a:cubicBezTo>
                <a:cubicBezTo>
                  <a:pt x="760199" y="1602003"/>
                  <a:pt x="775218" y="1594411"/>
                  <a:pt x="790237" y="1583021"/>
                </a:cubicBezTo>
                <a:cubicBezTo>
                  <a:pt x="790237" y="1579225"/>
                  <a:pt x="797747" y="1579225"/>
                  <a:pt x="797747" y="1575428"/>
                </a:cubicBezTo>
                <a:cubicBezTo>
                  <a:pt x="797747" y="1567835"/>
                  <a:pt x="790237" y="1567835"/>
                  <a:pt x="786482" y="1567835"/>
                </a:cubicBezTo>
                <a:cubicBezTo>
                  <a:pt x="775218" y="1567835"/>
                  <a:pt x="763954" y="1567835"/>
                  <a:pt x="752690" y="1567835"/>
                </a:cubicBezTo>
                <a:cubicBezTo>
                  <a:pt x="748935" y="1567835"/>
                  <a:pt x="745180" y="1567835"/>
                  <a:pt x="745180" y="1564039"/>
                </a:cubicBezTo>
                <a:cubicBezTo>
                  <a:pt x="745180" y="1560242"/>
                  <a:pt x="745180" y="1556446"/>
                  <a:pt x="748935" y="1556446"/>
                </a:cubicBezTo>
                <a:cubicBezTo>
                  <a:pt x="756445" y="1556446"/>
                  <a:pt x="760199" y="1548853"/>
                  <a:pt x="771463" y="1548853"/>
                </a:cubicBezTo>
                <a:cubicBezTo>
                  <a:pt x="782728" y="1548853"/>
                  <a:pt x="793992" y="1548853"/>
                  <a:pt x="805256" y="1548853"/>
                </a:cubicBezTo>
                <a:cubicBezTo>
                  <a:pt x="812765" y="1545056"/>
                  <a:pt x="809011" y="1537463"/>
                  <a:pt x="809011" y="1533667"/>
                </a:cubicBezTo>
                <a:cubicBezTo>
                  <a:pt x="809011" y="1529871"/>
                  <a:pt x="809011" y="1526074"/>
                  <a:pt x="809011" y="1526074"/>
                </a:cubicBezTo>
                <a:cubicBezTo>
                  <a:pt x="797747" y="1524176"/>
                  <a:pt x="789299" y="1518481"/>
                  <a:pt x="780850" y="1513261"/>
                </a:cubicBezTo>
                <a:lnTo>
                  <a:pt x="767888" y="1508674"/>
                </a:lnTo>
                <a:lnTo>
                  <a:pt x="762164" y="1511101"/>
                </a:lnTo>
                <a:cubicBezTo>
                  <a:pt x="757950" y="1514843"/>
                  <a:pt x="755854" y="1519640"/>
                  <a:pt x="756140" y="1525365"/>
                </a:cubicBezTo>
                <a:cubicBezTo>
                  <a:pt x="756867" y="1535570"/>
                  <a:pt x="748219" y="1540815"/>
                  <a:pt x="733978" y="1542834"/>
                </a:cubicBezTo>
                <a:cubicBezTo>
                  <a:pt x="721704" y="1545098"/>
                  <a:pt x="707772" y="1544627"/>
                  <a:pt x="704563" y="1554342"/>
                </a:cubicBezTo>
                <a:cubicBezTo>
                  <a:pt x="704098" y="1558077"/>
                  <a:pt x="698504" y="1554851"/>
                  <a:pt x="696691" y="1553361"/>
                </a:cubicBezTo>
                <a:cubicBezTo>
                  <a:pt x="681411" y="1547665"/>
                  <a:pt x="682497" y="1538950"/>
                  <a:pt x="683582" y="1530235"/>
                </a:cubicBezTo>
                <a:lnTo>
                  <a:pt x="675688" y="1508923"/>
                </a:lnTo>
                <a:lnTo>
                  <a:pt x="621275" y="1510888"/>
                </a:lnTo>
                <a:cubicBezTo>
                  <a:pt x="613765" y="1507092"/>
                  <a:pt x="602501" y="1514685"/>
                  <a:pt x="602501" y="1503295"/>
                </a:cubicBezTo>
                <a:lnTo>
                  <a:pt x="602723" y="1497541"/>
                </a:lnTo>
                <a:lnTo>
                  <a:pt x="589936" y="1495813"/>
                </a:lnTo>
                <a:cubicBezTo>
                  <a:pt x="560259" y="1493381"/>
                  <a:pt x="553890" y="1496380"/>
                  <a:pt x="545659" y="1514320"/>
                </a:cubicBezTo>
                <a:cubicBezTo>
                  <a:pt x="528567" y="1507134"/>
                  <a:pt x="525406" y="1500419"/>
                  <a:pt x="531048" y="1487214"/>
                </a:cubicBezTo>
                <a:cubicBezTo>
                  <a:pt x="542022" y="1463294"/>
                  <a:pt x="542022" y="1463294"/>
                  <a:pt x="503697" y="1466106"/>
                </a:cubicBezTo>
                <a:cubicBezTo>
                  <a:pt x="457655" y="1466693"/>
                  <a:pt x="422182" y="1478711"/>
                  <a:pt x="397431" y="1500915"/>
                </a:cubicBezTo>
                <a:cubicBezTo>
                  <a:pt x="388473" y="1508649"/>
                  <a:pt x="379980" y="1512649"/>
                  <a:pt x="366048" y="1512178"/>
                </a:cubicBezTo>
                <a:cubicBezTo>
                  <a:pt x="348025" y="1512462"/>
                  <a:pt x="336526" y="1508501"/>
                  <a:pt x="333986" y="1496806"/>
                </a:cubicBezTo>
                <a:cubicBezTo>
                  <a:pt x="325124" y="1471679"/>
                  <a:pt x="313780" y="1466473"/>
                  <a:pt x="275611" y="1468041"/>
                </a:cubicBezTo>
                <a:cubicBezTo>
                  <a:pt x="267583" y="1468305"/>
                  <a:pt x="261679" y="1467570"/>
                  <a:pt x="253807" y="1466589"/>
                </a:cubicBezTo>
                <a:cubicBezTo>
                  <a:pt x="251993" y="1465099"/>
                  <a:pt x="251993" y="1465099"/>
                  <a:pt x="250025" y="1464854"/>
                </a:cubicBezTo>
                <a:cubicBezTo>
                  <a:pt x="250025" y="1464854"/>
                  <a:pt x="251838" y="1466344"/>
                  <a:pt x="251683" y="1467589"/>
                </a:cubicBezTo>
                <a:cubicBezTo>
                  <a:pt x="251218" y="1471324"/>
                  <a:pt x="252566" y="1476550"/>
                  <a:pt x="254069" y="1480530"/>
                </a:cubicBezTo>
                <a:cubicBezTo>
                  <a:pt x="259770" y="1498940"/>
                  <a:pt x="242320" y="1510674"/>
                  <a:pt x="212643" y="1508243"/>
                </a:cubicBezTo>
                <a:cubicBezTo>
                  <a:pt x="194930" y="1506036"/>
                  <a:pt x="179495" y="1501585"/>
                  <a:pt x="166494" y="1493644"/>
                </a:cubicBezTo>
                <a:cubicBezTo>
                  <a:pt x="155305" y="1487193"/>
                  <a:pt x="143652" y="1484477"/>
                  <a:pt x="131068" y="1489232"/>
                </a:cubicBezTo>
                <a:cubicBezTo>
                  <a:pt x="124698" y="1492231"/>
                  <a:pt x="114393" y="1494740"/>
                  <a:pt x="109264" y="1487780"/>
                </a:cubicBezTo>
                <a:cubicBezTo>
                  <a:pt x="106103" y="1481065"/>
                  <a:pt x="104910" y="1474594"/>
                  <a:pt x="115371" y="1470840"/>
                </a:cubicBezTo>
                <a:cubicBezTo>
                  <a:pt x="154626" y="1460558"/>
                  <a:pt x="170156" y="1432148"/>
                  <a:pt x="211069" y="1424601"/>
                </a:cubicBezTo>
                <a:cubicBezTo>
                  <a:pt x="221220" y="1423336"/>
                  <a:pt x="226086" y="1416357"/>
                  <a:pt x="228830" y="1410377"/>
                </a:cubicBezTo>
                <a:cubicBezTo>
                  <a:pt x="232969" y="1393191"/>
                  <a:pt x="250265" y="1382703"/>
                  <a:pt x="269373" y="1373704"/>
                </a:cubicBezTo>
                <a:cubicBezTo>
                  <a:pt x="286204" y="1366950"/>
                  <a:pt x="303189" y="1358951"/>
                  <a:pt x="314735" y="1346481"/>
                </a:cubicBezTo>
                <a:cubicBezTo>
                  <a:pt x="323693" y="1338747"/>
                  <a:pt x="331566" y="1339727"/>
                  <a:pt x="340476" y="1348423"/>
                </a:cubicBezTo>
                <a:cubicBezTo>
                  <a:pt x="344257" y="1350158"/>
                  <a:pt x="343792" y="1353893"/>
                  <a:pt x="349696" y="1354629"/>
                </a:cubicBezTo>
                <a:cubicBezTo>
                  <a:pt x="354098" y="1351384"/>
                  <a:pt x="350471" y="1348404"/>
                  <a:pt x="350937" y="1344669"/>
                </a:cubicBezTo>
                <a:cubicBezTo>
                  <a:pt x="348396" y="1332973"/>
                  <a:pt x="365692" y="1322484"/>
                  <a:pt x="383405" y="1324690"/>
                </a:cubicBezTo>
                <a:cubicBezTo>
                  <a:pt x="395058" y="1327406"/>
                  <a:pt x="394438" y="1332386"/>
                  <a:pt x="395786" y="1337612"/>
                </a:cubicBezTo>
                <a:cubicBezTo>
                  <a:pt x="395166" y="1342592"/>
                  <a:pt x="394390" y="1348817"/>
                  <a:pt x="402418" y="1348552"/>
                </a:cubicBezTo>
                <a:cubicBezTo>
                  <a:pt x="412259" y="1349778"/>
                  <a:pt x="418783" y="1345533"/>
                  <a:pt x="419559" y="1339308"/>
                </a:cubicBezTo>
                <a:cubicBezTo>
                  <a:pt x="417901" y="1336573"/>
                  <a:pt x="418211" y="1334083"/>
                  <a:pt x="418366" y="1332838"/>
                </a:cubicBezTo>
                <a:cubicBezTo>
                  <a:pt x="417638" y="1322633"/>
                  <a:pt x="424473" y="1315898"/>
                  <a:pt x="440528" y="1315369"/>
                </a:cubicBezTo>
                <a:cubicBezTo>
                  <a:pt x="458706" y="1313841"/>
                  <a:pt x="476885" y="1312311"/>
                  <a:pt x="493095" y="1310538"/>
                </a:cubicBezTo>
                <a:cubicBezTo>
                  <a:pt x="509150" y="1310009"/>
                  <a:pt x="519766" y="1305009"/>
                  <a:pt x="522974" y="1295295"/>
                </a:cubicBezTo>
                <a:cubicBezTo>
                  <a:pt x="525873" y="1288070"/>
                  <a:pt x="529964" y="1287315"/>
                  <a:pt x="539339" y="1292275"/>
                </a:cubicBezTo>
                <a:cubicBezTo>
                  <a:pt x="550373" y="1299971"/>
                  <a:pt x="564460" y="1299197"/>
                  <a:pt x="578547" y="1298423"/>
                </a:cubicBezTo>
                <a:cubicBezTo>
                  <a:pt x="617336" y="1291876"/>
                  <a:pt x="655195" y="1292798"/>
                  <a:pt x="693937" y="1302681"/>
                </a:cubicBezTo>
                <a:cubicBezTo>
                  <a:pt x="713308" y="1307623"/>
                  <a:pt x="736663" y="1296624"/>
                  <a:pt x="738369" y="1282929"/>
                </a:cubicBezTo>
                <a:cubicBezTo>
                  <a:pt x="738834" y="1279194"/>
                  <a:pt x="731272" y="1275723"/>
                  <a:pt x="727646" y="1272743"/>
                </a:cubicBezTo>
                <a:lnTo>
                  <a:pt x="714443" y="1264080"/>
                </a:lnTo>
                <a:lnTo>
                  <a:pt x="673840" y="1265675"/>
                </a:lnTo>
                <a:cubicBezTo>
                  <a:pt x="662575" y="1265675"/>
                  <a:pt x="658821" y="1280860"/>
                  <a:pt x="647557" y="1269471"/>
                </a:cubicBezTo>
                <a:cubicBezTo>
                  <a:pt x="636292" y="1261878"/>
                  <a:pt x="625028" y="1269471"/>
                  <a:pt x="617519" y="1265675"/>
                </a:cubicBezTo>
                <a:cubicBezTo>
                  <a:pt x="606255" y="1265675"/>
                  <a:pt x="594990" y="1265675"/>
                  <a:pt x="583726" y="1265675"/>
                </a:cubicBezTo>
                <a:cubicBezTo>
                  <a:pt x="576217" y="1258082"/>
                  <a:pt x="583726" y="1250489"/>
                  <a:pt x="579972" y="1242896"/>
                </a:cubicBezTo>
                <a:cubicBezTo>
                  <a:pt x="574340" y="1235303"/>
                  <a:pt x="567769" y="1230557"/>
                  <a:pt x="560259" y="1228659"/>
                </a:cubicBezTo>
                <a:lnTo>
                  <a:pt x="553362" y="1229434"/>
                </a:lnTo>
                <a:lnTo>
                  <a:pt x="539546" y="1233707"/>
                </a:lnTo>
                <a:cubicBezTo>
                  <a:pt x="495412" y="1242789"/>
                  <a:pt x="447373" y="1240362"/>
                  <a:pt x="398661" y="1234295"/>
                </a:cubicBezTo>
                <a:cubicBezTo>
                  <a:pt x="382916" y="1232334"/>
                  <a:pt x="367172" y="1230372"/>
                  <a:pt x="353395" y="1228657"/>
                </a:cubicBezTo>
                <a:cubicBezTo>
                  <a:pt x="329777" y="1225715"/>
                  <a:pt x="307508" y="1227998"/>
                  <a:pt x="286897" y="1233017"/>
                </a:cubicBezTo>
                <a:cubicBezTo>
                  <a:pt x="272499" y="1236281"/>
                  <a:pt x="254011" y="1240300"/>
                  <a:pt x="237384" y="1229379"/>
                </a:cubicBezTo>
                <a:cubicBezTo>
                  <a:pt x="224537" y="1220193"/>
                  <a:pt x="221424" y="1197047"/>
                  <a:pt x="228569" y="1187822"/>
                </a:cubicBezTo>
                <a:cubicBezTo>
                  <a:pt x="235714" y="1178598"/>
                  <a:pt x="246640" y="1171108"/>
                  <a:pt x="261658" y="1162864"/>
                </a:cubicBezTo>
                <a:cubicBezTo>
                  <a:pt x="257518" y="1180049"/>
                  <a:pt x="266118" y="1191235"/>
                  <a:pt x="287302" y="1197666"/>
                </a:cubicBezTo>
                <a:cubicBezTo>
                  <a:pt x="298801" y="1201627"/>
                  <a:pt x="307138" y="1198873"/>
                  <a:pt x="306101" y="1191158"/>
                </a:cubicBezTo>
                <a:cubicBezTo>
                  <a:pt x="302940" y="1184442"/>
                  <a:pt x="303715" y="1178217"/>
                  <a:pt x="304491" y="1171992"/>
                </a:cubicBezTo>
                <a:cubicBezTo>
                  <a:pt x="306662" y="1154562"/>
                  <a:pt x="323647" y="1146563"/>
                  <a:pt x="351356" y="1148750"/>
                </a:cubicBezTo>
                <a:cubicBezTo>
                  <a:pt x="357260" y="1149485"/>
                  <a:pt x="363164" y="1150221"/>
                  <a:pt x="369069" y="1150956"/>
                </a:cubicBezTo>
                <a:cubicBezTo>
                  <a:pt x="377096" y="1150692"/>
                  <a:pt x="385279" y="1149182"/>
                  <a:pt x="388022" y="1143202"/>
                </a:cubicBezTo>
                <a:cubicBezTo>
                  <a:pt x="392579" y="1138712"/>
                  <a:pt x="385016" y="1135242"/>
                  <a:pt x="379422" y="1132016"/>
                </a:cubicBezTo>
                <a:cubicBezTo>
                  <a:pt x="373983" y="1127546"/>
                  <a:pt x="364453" y="1123830"/>
                  <a:pt x="367196" y="1117850"/>
                </a:cubicBezTo>
                <a:cubicBezTo>
                  <a:pt x="367972" y="1111625"/>
                  <a:pt x="379780" y="1113096"/>
                  <a:pt x="387808" y="1112832"/>
                </a:cubicBezTo>
                <a:cubicBezTo>
                  <a:pt x="485224" y="1100943"/>
                  <a:pt x="585180" y="1100750"/>
                  <a:pt x="684098" y="1092841"/>
                </a:cubicBezTo>
                <a:lnTo>
                  <a:pt x="700789" y="1091226"/>
                </a:lnTo>
                <a:lnTo>
                  <a:pt x="701531" y="1082970"/>
                </a:lnTo>
                <a:cubicBezTo>
                  <a:pt x="700123" y="1079648"/>
                  <a:pt x="696368" y="1077750"/>
                  <a:pt x="688859" y="1075851"/>
                </a:cubicBezTo>
                <a:cubicBezTo>
                  <a:pt x="685104" y="1075851"/>
                  <a:pt x="677594" y="1075851"/>
                  <a:pt x="673840" y="1075851"/>
                </a:cubicBezTo>
                <a:cubicBezTo>
                  <a:pt x="673840" y="1072055"/>
                  <a:pt x="673840" y="1072055"/>
                  <a:pt x="673840" y="1068259"/>
                </a:cubicBezTo>
                <a:cubicBezTo>
                  <a:pt x="673840" y="1068259"/>
                  <a:pt x="673840" y="1064462"/>
                  <a:pt x="673840" y="1064462"/>
                </a:cubicBezTo>
                <a:cubicBezTo>
                  <a:pt x="700123" y="1068259"/>
                  <a:pt x="718896" y="1049276"/>
                  <a:pt x="745179" y="1049276"/>
                </a:cubicBezTo>
                <a:cubicBezTo>
                  <a:pt x="760198" y="1049276"/>
                  <a:pt x="775217" y="1041683"/>
                  <a:pt x="790236" y="1030294"/>
                </a:cubicBezTo>
                <a:cubicBezTo>
                  <a:pt x="790236" y="1026497"/>
                  <a:pt x="797746" y="1026497"/>
                  <a:pt x="797746" y="1022701"/>
                </a:cubicBezTo>
                <a:cubicBezTo>
                  <a:pt x="797746" y="1015108"/>
                  <a:pt x="790236" y="1015108"/>
                  <a:pt x="786481" y="1015108"/>
                </a:cubicBezTo>
                <a:cubicBezTo>
                  <a:pt x="775217" y="1015108"/>
                  <a:pt x="763953" y="1015108"/>
                  <a:pt x="752689" y="1015108"/>
                </a:cubicBezTo>
                <a:cubicBezTo>
                  <a:pt x="748934" y="1015108"/>
                  <a:pt x="745179" y="1015108"/>
                  <a:pt x="745179" y="1011312"/>
                </a:cubicBezTo>
                <a:cubicBezTo>
                  <a:pt x="745179" y="1007515"/>
                  <a:pt x="745179" y="1003718"/>
                  <a:pt x="748934" y="1003718"/>
                </a:cubicBezTo>
                <a:cubicBezTo>
                  <a:pt x="756444" y="1003718"/>
                  <a:pt x="760198" y="996126"/>
                  <a:pt x="771462" y="996126"/>
                </a:cubicBezTo>
                <a:cubicBezTo>
                  <a:pt x="782727" y="996126"/>
                  <a:pt x="793991" y="996126"/>
                  <a:pt x="805255" y="996126"/>
                </a:cubicBezTo>
                <a:cubicBezTo>
                  <a:pt x="812764" y="992329"/>
                  <a:pt x="809010" y="984736"/>
                  <a:pt x="809010" y="980940"/>
                </a:cubicBezTo>
                <a:cubicBezTo>
                  <a:pt x="809010" y="977143"/>
                  <a:pt x="809010" y="973347"/>
                  <a:pt x="809010" y="973347"/>
                </a:cubicBezTo>
                <a:cubicBezTo>
                  <a:pt x="786481" y="969550"/>
                  <a:pt x="775217" y="950568"/>
                  <a:pt x="752689" y="950568"/>
                </a:cubicBezTo>
                <a:cubicBezTo>
                  <a:pt x="707632" y="950568"/>
                  <a:pt x="666330" y="961957"/>
                  <a:pt x="621274" y="958161"/>
                </a:cubicBezTo>
                <a:cubicBezTo>
                  <a:pt x="613764" y="954364"/>
                  <a:pt x="602500" y="961957"/>
                  <a:pt x="602500" y="950568"/>
                </a:cubicBezTo>
                <a:cubicBezTo>
                  <a:pt x="598745" y="935382"/>
                  <a:pt x="613764" y="942975"/>
                  <a:pt x="621274" y="942975"/>
                </a:cubicBezTo>
                <a:cubicBezTo>
                  <a:pt x="636292" y="946772"/>
                  <a:pt x="651311" y="935382"/>
                  <a:pt x="666330" y="935382"/>
                </a:cubicBezTo>
                <a:cubicBezTo>
                  <a:pt x="681349" y="939179"/>
                  <a:pt x="700123" y="942975"/>
                  <a:pt x="715142" y="935382"/>
                </a:cubicBezTo>
                <a:cubicBezTo>
                  <a:pt x="741425" y="927789"/>
                  <a:pt x="767708" y="931586"/>
                  <a:pt x="790236" y="931586"/>
                </a:cubicBezTo>
                <a:cubicBezTo>
                  <a:pt x="839047" y="927789"/>
                  <a:pt x="884104" y="916400"/>
                  <a:pt x="917897" y="882232"/>
                </a:cubicBezTo>
                <a:cubicBezTo>
                  <a:pt x="925406" y="876537"/>
                  <a:pt x="932916" y="873690"/>
                  <a:pt x="940425" y="872266"/>
                </a:cubicBezTo>
                <a:lnTo>
                  <a:pt x="942362" y="872144"/>
                </a:lnTo>
                <a:lnTo>
                  <a:pt x="872562" y="863450"/>
                </a:lnTo>
                <a:lnTo>
                  <a:pt x="855083" y="859453"/>
                </a:lnTo>
                <a:lnTo>
                  <a:pt x="814672" y="859453"/>
                </a:lnTo>
                <a:lnTo>
                  <a:pt x="814037" y="859953"/>
                </a:lnTo>
                <a:lnTo>
                  <a:pt x="812668" y="859453"/>
                </a:lnTo>
                <a:lnTo>
                  <a:pt x="767708" y="859453"/>
                </a:lnTo>
                <a:cubicBezTo>
                  <a:pt x="745179" y="859453"/>
                  <a:pt x="730161" y="840470"/>
                  <a:pt x="711387" y="821488"/>
                </a:cubicBezTo>
                <a:cubicBezTo>
                  <a:pt x="711387" y="821488"/>
                  <a:pt x="711387" y="817692"/>
                  <a:pt x="711387" y="813895"/>
                </a:cubicBezTo>
                <a:cubicBezTo>
                  <a:pt x="718896" y="802506"/>
                  <a:pt x="722651" y="794913"/>
                  <a:pt x="726406" y="783524"/>
                </a:cubicBezTo>
                <a:cubicBezTo>
                  <a:pt x="726406" y="772134"/>
                  <a:pt x="737670" y="760745"/>
                  <a:pt x="748934" y="760745"/>
                </a:cubicBezTo>
                <a:cubicBezTo>
                  <a:pt x="763953" y="760745"/>
                  <a:pt x="771463" y="754101"/>
                  <a:pt x="775687" y="745084"/>
                </a:cubicBezTo>
                <a:lnTo>
                  <a:pt x="775778" y="744694"/>
                </a:lnTo>
                <a:lnTo>
                  <a:pt x="752144" y="739087"/>
                </a:lnTo>
                <a:cubicBezTo>
                  <a:pt x="734923" y="736942"/>
                  <a:pt x="717470" y="736664"/>
                  <a:pt x="700276" y="738316"/>
                </a:cubicBezTo>
                <a:cubicBezTo>
                  <a:pt x="692093" y="739825"/>
                  <a:pt x="688002" y="740580"/>
                  <a:pt x="687381" y="745560"/>
                </a:cubicBezTo>
                <a:cubicBezTo>
                  <a:pt x="688419" y="753275"/>
                  <a:pt x="684173" y="755275"/>
                  <a:pt x="675108" y="747824"/>
                </a:cubicBezTo>
                <a:cubicBezTo>
                  <a:pt x="662416" y="737393"/>
                  <a:pt x="646361" y="737922"/>
                  <a:pt x="631654" y="743676"/>
                </a:cubicBezTo>
                <a:cubicBezTo>
                  <a:pt x="616792" y="750675"/>
                  <a:pt x="602085" y="756429"/>
                  <a:pt x="578622" y="752242"/>
                </a:cubicBezTo>
                <a:cubicBezTo>
                  <a:pt x="572718" y="751507"/>
                  <a:pt x="566504" y="753262"/>
                  <a:pt x="565883" y="758242"/>
                </a:cubicBezTo>
                <a:cubicBezTo>
                  <a:pt x="566921" y="765957"/>
                  <a:pt x="562675" y="767957"/>
                  <a:pt x="552524" y="769221"/>
                </a:cubicBezTo>
                <a:cubicBezTo>
                  <a:pt x="538592" y="768750"/>
                  <a:pt x="530875" y="766525"/>
                  <a:pt x="523778" y="759319"/>
                </a:cubicBezTo>
                <a:cubicBezTo>
                  <a:pt x="511397" y="746398"/>
                  <a:pt x="511134" y="732457"/>
                  <a:pt x="508904" y="718272"/>
                </a:cubicBezTo>
                <a:cubicBezTo>
                  <a:pt x="507866" y="710557"/>
                  <a:pt x="524386" y="706293"/>
                  <a:pt x="538318" y="706764"/>
                </a:cubicBezTo>
                <a:cubicBezTo>
                  <a:pt x="554373" y="706235"/>
                  <a:pt x="566647" y="703971"/>
                  <a:pt x="562604" y="688295"/>
                </a:cubicBezTo>
                <a:cubicBezTo>
                  <a:pt x="573482" y="697236"/>
                  <a:pt x="572552" y="704706"/>
                  <a:pt x="575712" y="711421"/>
                </a:cubicBezTo>
                <a:cubicBezTo>
                  <a:pt x="580841" y="718382"/>
                  <a:pt x="585970" y="725342"/>
                  <a:pt x="600057" y="724568"/>
                </a:cubicBezTo>
                <a:cubicBezTo>
                  <a:pt x="613989" y="725039"/>
                  <a:pt x="628231" y="723020"/>
                  <a:pt x="627659" y="711570"/>
                </a:cubicBezTo>
                <a:cubicBezTo>
                  <a:pt x="626466" y="705100"/>
                  <a:pt x="631177" y="699365"/>
                  <a:pt x="637547" y="696365"/>
                </a:cubicBezTo>
                <a:cubicBezTo>
                  <a:pt x="658779" y="686367"/>
                  <a:pt x="668464" y="688837"/>
                  <a:pt x="680380" y="705494"/>
                </a:cubicBezTo>
                <a:cubicBezTo>
                  <a:pt x="696173" y="691024"/>
                  <a:pt x="713778" y="678045"/>
                  <a:pt x="736823" y="669537"/>
                </a:cubicBezTo>
                <a:cubicBezTo>
                  <a:pt x="756684" y="662528"/>
                  <a:pt x="777140" y="658754"/>
                  <a:pt x="798348" y="656971"/>
                </a:cubicBezTo>
                <a:lnTo>
                  <a:pt x="818551" y="656779"/>
                </a:lnTo>
                <a:lnTo>
                  <a:pt x="824029" y="650647"/>
                </a:lnTo>
                <a:cubicBezTo>
                  <a:pt x="827783" y="643054"/>
                  <a:pt x="835293" y="646851"/>
                  <a:pt x="839047" y="646851"/>
                </a:cubicBezTo>
                <a:cubicBezTo>
                  <a:pt x="854066" y="646851"/>
                  <a:pt x="869085" y="650647"/>
                  <a:pt x="880349" y="639258"/>
                </a:cubicBezTo>
                <a:cubicBezTo>
                  <a:pt x="884104" y="635461"/>
                  <a:pt x="887859" y="635461"/>
                  <a:pt x="895368" y="635461"/>
                </a:cubicBezTo>
                <a:cubicBezTo>
                  <a:pt x="906633" y="635461"/>
                  <a:pt x="917897" y="635461"/>
                  <a:pt x="925406" y="635461"/>
                </a:cubicBezTo>
                <a:cubicBezTo>
                  <a:pt x="944180" y="631665"/>
                  <a:pt x="962953" y="635461"/>
                  <a:pt x="977972" y="646851"/>
                </a:cubicBezTo>
                <a:cubicBezTo>
                  <a:pt x="989236" y="658240"/>
                  <a:pt x="1004255" y="654444"/>
                  <a:pt x="1015520" y="643054"/>
                </a:cubicBezTo>
                <a:lnTo>
                  <a:pt x="1040138" y="631707"/>
                </a:lnTo>
                <a:lnTo>
                  <a:pt x="1039376" y="631361"/>
                </a:lnTo>
                <a:cubicBezTo>
                  <a:pt x="1021818" y="627910"/>
                  <a:pt x="1010474" y="622704"/>
                  <a:pt x="1016117" y="609499"/>
                </a:cubicBezTo>
                <a:cubicBezTo>
                  <a:pt x="1018705" y="604764"/>
                  <a:pt x="1012801" y="604029"/>
                  <a:pt x="1006896" y="603294"/>
                </a:cubicBezTo>
                <a:cubicBezTo>
                  <a:pt x="1000837" y="603803"/>
                  <a:pt x="993275" y="600333"/>
                  <a:pt x="992499" y="606558"/>
                </a:cubicBezTo>
                <a:cubicBezTo>
                  <a:pt x="991724" y="612783"/>
                  <a:pt x="992606" y="621743"/>
                  <a:pt x="980488" y="622762"/>
                </a:cubicBezTo>
                <a:cubicBezTo>
                  <a:pt x="968369" y="623781"/>
                  <a:pt x="963550" y="614331"/>
                  <a:pt x="954330" y="608125"/>
                </a:cubicBezTo>
                <a:cubicBezTo>
                  <a:pt x="950704" y="605145"/>
                  <a:pt x="945265" y="600674"/>
                  <a:pt x="939826" y="596204"/>
                </a:cubicBezTo>
                <a:cubicBezTo>
                  <a:pt x="930760" y="588753"/>
                  <a:pt x="919107" y="586037"/>
                  <a:pt x="906523" y="590792"/>
                </a:cubicBezTo>
                <a:cubicBezTo>
                  <a:pt x="885601" y="598300"/>
                  <a:pt x="863952" y="595604"/>
                  <a:pt x="842768" y="589172"/>
                </a:cubicBezTo>
                <a:cubicBezTo>
                  <a:pt x="825210" y="585721"/>
                  <a:pt x="811433" y="584005"/>
                  <a:pt x="795068" y="587024"/>
                </a:cubicBezTo>
                <a:cubicBezTo>
                  <a:pt x="782794" y="589288"/>
                  <a:pt x="775542" y="583328"/>
                  <a:pt x="774504" y="575612"/>
                </a:cubicBezTo>
                <a:cubicBezTo>
                  <a:pt x="773157" y="570387"/>
                  <a:pt x="784083" y="562898"/>
                  <a:pt x="768493" y="559692"/>
                </a:cubicBezTo>
                <a:cubicBezTo>
                  <a:pt x="754716" y="557976"/>
                  <a:pt x="740474" y="559995"/>
                  <a:pt x="733329" y="569219"/>
                </a:cubicBezTo>
                <a:cubicBezTo>
                  <a:pt x="726494" y="575954"/>
                  <a:pt x="727687" y="582424"/>
                  <a:pt x="726602" y="591139"/>
                </a:cubicBezTo>
                <a:cubicBezTo>
                  <a:pt x="717584" y="567258"/>
                  <a:pt x="691999" y="564072"/>
                  <a:pt x="662167" y="562884"/>
                </a:cubicBezTo>
                <a:cubicBezTo>
                  <a:pt x="644299" y="561923"/>
                  <a:pt x="628709" y="558717"/>
                  <a:pt x="612809" y="558001"/>
                </a:cubicBezTo>
                <a:cubicBezTo>
                  <a:pt x="581165" y="555324"/>
                  <a:pt x="551023" y="556627"/>
                  <a:pt x="525545" y="568625"/>
                </a:cubicBezTo>
                <a:cubicBezTo>
                  <a:pt x="514774" y="574870"/>
                  <a:pt x="505243" y="571154"/>
                  <a:pt x="498301" y="562703"/>
                </a:cubicBezTo>
                <a:cubicBezTo>
                  <a:pt x="474159" y="531881"/>
                  <a:pt x="444793" y="526959"/>
                  <a:pt x="404607" y="544712"/>
                </a:cubicBezTo>
                <a:cubicBezTo>
                  <a:pt x="393991" y="549711"/>
                  <a:pt x="382027" y="549485"/>
                  <a:pt x="370064" y="549259"/>
                </a:cubicBezTo>
                <a:cubicBezTo>
                  <a:pt x="348414" y="546563"/>
                  <a:pt x="328733" y="544111"/>
                  <a:pt x="311283" y="555845"/>
                </a:cubicBezTo>
                <a:cubicBezTo>
                  <a:pt x="304448" y="562580"/>
                  <a:pt x="297661" y="552885"/>
                  <a:pt x="292222" y="548414"/>
                </a:cubicBezTo>
                <a:cubicBezTo>
                  <a:pt x="288596" y="545434"/>
                  <a:pt x="289216" y="540454"/>
                  <a:pt x="289681" y="536719"/>
                </a:cubicBezTo>
                <a:cubicBezTo>
                  <a:pt x="291960" y="534474"/>
                  <a:pt x="290612" y="529249"/>
                  <a:pt x="286676" y="528758"/>
                </a:cubicBezTo>
                <a:cubicBezTo>
                  <a:pt x="271241" y="524307"/>
                  <a:pt x="257154" y="525081"/>
                  <a:pt x="242912" y="527100"/>
                </a:cubicBezTo>
                <a:cubicBezTo>
                  <a:pt x="234729" y="528610"/>
                  <a:pt x="232141" y="533345"/>
                  <a:pt x="231366" y="539570"/>
                </a:cubicBezTo>
                <a:cubicBezTo>
                  <a:pt x="227071" y="558000"/>
                  <a:pt x="216611" y="561754"/>
                  <a:pt x="187089" y="558077"/>
                </a:cubicBezTo>
                <a:cubicBezTo>
                  <a:pt x="179372" y="555852"/>
                  <a:pt x="175745" y="552871"/>
                  <a:pt x="180147" y="549626"/>
                </a:cubicBezTo>
                <a:cubicBezTo>
                  <a:pt x="191538" y="538402"/>
                  <a:pt x="178072" y="534196"/>
                  <a:pt x="166573" y="530235"/>
                </a:cubicBezTo>
                <a:cubicBezTo>
                  <a:pt x="153106" y="526029"/>
                  <a:pt x="139020" y="526803"/>
                  <a:pt x="127056" y="526577"/>
                </a:cubicBezTo>
                <a:cubicBezTo>
                  <a:pt x="113124" y="526106"/>
                  <a:pt x="99347" y="524390"/>
                  <a:pt x="85105" y="526410"/>
                </a:cubicBezTo>
                <a:cubicBezTo>
                  <a:pt x="74800" y="528919"/>
                  <a:pt x="69826" y="520713"/>
                  <a:pt x="68478" y="515488"/>
                </a:cubicBezTo>
                <a:cubicBezTo>
                  <a:pt x="67595" y="506528"/>
                  <a:pt x="61846" y="504548"/>
                  <a:pt x="49727" y="505567"/>
                </a:cubicBezTo>
                <a:cubicBezTo>
                  <a:pt x="45636" y="506321"/>
                  <a:pt x="41545" y="507076"/>
                  <a:pt x="35640" y="506341"/>
                </a:cubicBezTo>
                <a:cubicBezTo>
                  <a:pt x="29581" y="506850"/>
                  <a:pt x="21553" y="507115"/>
                  <a:pt x="16114" y="502644"/>
                </a:cubicBezTo>
                <a:cubicBezTo>
                  <a:pt x="12643" y="498419"/>
                  <a:pt x="20826" y="496910"/>
                  <a:pt x="23259" y="493420"/>
                </a:cubicBezTo>
                <a:cubicBezTo>
                  <a:pt x="32527" y="483195"/>
                  <a:pt x="27398" y="476235"/>
                  <a:pt x="0" y="471558"/>
                </a:cubicBezTo>
                <a:cubicBezTo>
                  <a:pt x="2946" y="447902"/>
                  <a:pt x="5738" y="425492"/>
                  <a:pt x="8684" y="401837"/>
                </a:cubicBezTo>
                <a:cubicBezTo>
                  <a:pt x="24584" y="402553"/>
                  <a:pt x="33804" y="408759"/>
                  <a:pt x="38468" y="419454"/>
                </a:cubicBezTo>
                <a:cubicBezTo>
                  <a:pt x="51111" y="446316"/>
                  <a:pt x="71985" y="455237"/>
                  <a:pt x="112898" y="447690"/>
                </a:cubicBezTo>
                <a:cubicBezTo>
                  <a:pt x="131231" y="444916"/>
                  <a:pt x="145318" y="444142"/>
                  <a:pt x="163031" y="446348"/>
                </a:cubicBezTo>
                <a:cubicBezTo>
                  <a:pt x="170749" y="448574"/>
                  <a:pt x="180589" y="449800"/>
                  <a:pt x="183177" y="445065"/>
                </a:cubicBezTo>
                <a:cubicBezTo>
                  <a:pt x="187734" y="440575"/>
                  <a:pt x="178204" y="436859"/>
                  <a:pt x="174578" y="433879"/>
                </a:cubicBezTo>
                <a:cubicBezTo>
                  <a:pt x="170951" y="430899"/>
                  <a:pt x="167170" y="429163"/>
                  <a:pt x="163544" y="426183"/>
                </a:cubicBezTo>
                <a:cubicBezTo>
                  <a:pt x="158105" y="421713"/>
                  <a:pt x="148730" y="416752"/>
                  <a:pt x="151318" y="412017"/>
                </a:cubicBezTo>
                <a:cubicBezTo>
                  <a:pt x="156030" y="406282"/>
                  <a:pt x="167838" y="407753"/>
                  <a:pt x="175711" y="408734"/>
                </a:cubicBezTo>
                <a:cubicBezTo>
                  <a:pt x="189643" y="409204"/>
                  <a:pt x="203419" y="410920"/>
                  <a:pt x="217041" y="413881"/>
                </a:cubicBezTo>
                <a:cubicBezTo>
                  <a:pt x="246408" y="418803"/>
                  <a:pt x="272768" y="415765"/>
                  <a:pt x="296123" y="404767"/>
                </a:cubicBezTo>
                <a:cubicBezTo>
                  <a:pt x="300370" y="402767"/>
                  <a:pt x="304306" y="403257"/>
                  <a:pt x="307932" y="406237"/>
                </a:cubicBezTo>
                <a:cubicBezTo>
                  <a:pt x="311558" y="409218"/>
                  <a:pt x="315494" y="409708"/>
                  <a:pt x="321399" y="410443"/>
                </a:cubicBezTo>
                <a:cubicBezTo>
                  <a:pt x="325335" y="410934"/>
                  <a:pt x="331084" y="412914"/>
                  <a:pt x="333362" y="410669"/>
                </a:cubicBezTo>
                <a:cubicBezTo>
                  <a:pt x="335796" y="407179"/>
                  <a:pt x="332015" y="405444"/>
                  <a:pt x="328233" y="403709"/>
                </a:cubicBezTo>
                <a:cubicBezTo>
                  <a:pt x="320826" y="398993"/>
                  <a:pt x="319478" y="393768"/>
                  <a:pt x="314194" y="388053"/>
                </a:cubicBezTo>
                <a:cubicBezTo>
                  <a:pt x="308755" y="383582"/>
                  <a:pt x="309376" y="378602"/>
                  <a:pt x="315745" y="375602"/>
                </a:cubicBezTo>
                <a:cubicBezTo>
                  <a:pt x="324238" y="371603"/>
                  <a:pt x="329987" y="373583"/>
                  <a:pt x="335426" y="378054"/>
                </a:cubicBezTo>
                <a:cubicBezTo>
                  <a:pt x="341175" y="380034"/>
                  <a:pt x="344802" y="383014"/>
                  <a:pt x="348428" y="385995"/>
                </a:cubicBezTo>
                <a:cubicBezTo>
                  <a:pt x="360964" y="397671"/>
                  <a:pt x="370339" y="402632"/>
                  <a:pt x="391106" y="396368"/>
                </a:cubicBezTo>
                <a:cubicBezTo>
                  <a:pt x="407781" y="390859"/>
                  <a:pt x="428965" y="397290"/>
                  <a:pt x="448181" y="403477"/>
                </a:cubicBezTo>
                <a:cubicBezTo>
                  <a:pt x="457867" y="405948"/>
                  <a:pt x="467087" y="412153"/>
                  <a:pt x="473922" y="405419"/>
                </a:cubicBezTo>
                <a:cubicBezTo>
                  <a:pt x="482725" y="398929"/>
                  <a:pt x="475317" y="394214"/>
                  <a:pt x="468065" y="388253"/>
                </a:cubicBezTo>
                <a:cubicBezTo>
                  <a:pt x="464439" y="385273"/>
                  <a:pt x="460813" y="382292"/>
                  <a:pt x="459155" y="379557"/>
                </a:cubicBezTo>
                <a:cubicBezTo>
                  <a:pt x="455839" y="374087"/>
                  <a:pt x="454336" y="370107"/>
                  <a:pt x="466300" y="370332"/>
                </a:cubicBezTo>
                <a:cubicBezTo>
                  <a:pt x="520214" y="370726"/>
                  <a:pt x="548901" y="349013"/>
                  <a:pt x="577743" y="326054"/>
                </a:cubicBezTo>
                <a:cubicBezTo>
                  <a:pt x="580021" y="323809"/>
                  <a:pt x="580487" y="320074"/>
                  <a:pt x="580952" y="316339"/>
                </a:cubicBezTo>
                <a:cubicBezTo>
                  <a:pt x="582348" y="305134"/>
                  <a:pt x="588562" y="303379"/>
                  <a:pt x="605965" y="308076"/>
                </a:cubicBezTo>
                <a:cubicBezTo>
                  <a:pt x="652114" y="322674"/>
                  <a:pt x="696343" y="320597"/>
                  <a:pt x="734405" y="303844"/>
                </a:cubicBezTo>
                <a:cubicBezTo>
                  <a:pt x="759883" y="291846"/>
                  <a:pt x="788522" y="286563"/>
                  <a:pt x="821360" y="295710"/>
                </a:cubicBezTo>
                <a:cubicBezTo>
                  <a:pt x="836794" y="300161"/>
                  <a:pt x="847720" y="292672"/>
                  <a:pt x="856523" y="286182"/>
                </a:cubicBezTo>
                <a:cubicBezTo>
                  <a:pt x="863203" y="280693"/>
                  <a:pt x="871386" y="279183"/>
                  <a:pt x="885007" y="282144"/>
                </a:cubicBezTo>
                <a:cubicBezTo>
                  <a:pt x="919968" y="290292"/>
                  <a:pt x="954201" y="288234"/>
                  <a:pt x="988589" y="284931"/>
                </a:cubicBezTo>
                <a:cubicBezTo>
                  <a:pt x="1026914" y="282119"/>
                  <a:pt x="1065549" y="276816"/>
                  <a:pt x="1107034" y="280719"/>
                </a:cubicBezTo>
                <a:cubicBezTo>
                  <a:pt x="1118842" y="282190"/>
                  <a:pt x="1129303" y="278436"/>
                  <a:pt x="1138106" y="271946"/>
                </a:cubicBezTo>
                <a:lnTo>
                  <a:pt x="1147858" y="267925"/>
                </a:lnTo>
                <a:lnTo>
                  <a:pt x="1135858" y="269896"/>
                </a:lnTo>
                <a:cubicBezTo>
                  <a:pt x="1113323" y="269896"/>
                  <a:pt x="1090788" y="268662"/>
                  <a:pt x="1072008" y="266194"/>
                </a:cubicBezTo>
                <a:cubicBezTo>
                  <a:pt x="1064497" y="266194"/>
                  <a:pt x="1053229" y="264960"/>
                  <a:pt x="1045717" y="266194"/>
                </a:cubicBezTo>
                <a:cubicBezTo>
                  <a:pt x="1034450" y="268662"/>
                  <a:pt x="1019426" y="267428"/>
                  <a:pt x="1008159" y="267428"/>
                </a:cubicBezTo>
                <a:cubicBezTo>
                  <a:pt x="996891" y="267428"/>
                  <a:pt x="981868" y="269896"/>
                  <a:pt x="970600" y="266194"/>
                </a:cubicBezTo>
                <a:cubicBezTo>
                  <a:pt x="963088" y="263726"/>
                  <a:pt x="959333" y="267428"/>
                  <a:pt x="951821" y="267428"/>
                </a:cubicBezTo>
                <a:cubicBezTo>
                  <a:pt x="906750" y="267428"/>
                  <a:pt x="857924" y="267428"/>
                  <a:pt x="809098" y="267428"/>
                </a:cubicBezTo>
                <a:cubicBezTo>
                  <a:pt x="779051" y="263726"/>
                  <a:pt x="749004" y="266194"/>
                  <a:pt x="718958" y="266194"/>
                </a:cubicBezTo>
                <a:cubicBezTo>
                  <a:pt x="711446" y="266194"/>
                  <a:pt x="703934" y="264960"/>
                  <a:pt x="700178" y="262492"/>
                </a:cubicBezTo>
                <a:cubicBezTo>
                  <a:pt x="711446" y="261258"/>
                  <a:pt x="722713" y="260024"/>
                  <a:pt x="733981" y="260024"/>
                </a:cubicBezTo>
                <a:cubicBezTo>
                  <a:pt x="749004" y="260024"/>
                  <a:pt x="764028" y="260024"/>
                  <a:pt x="779051" y="260024"/>
                </a:cubicBezTo>
                <a:cubicBezTo>
                  <a:pt x="786563" y="260024"/>
                  <a:pt x="801586" y="260024"/>
                  <a:pt x="797831" y="255088"/>
                </a:cubicBezTo>
                <a:cubicBezTo>
                  <a:pt x="797831" y="252620"/>
                  <a:pt x="805342" y="252620"/>
                  <a:pt x="809098" y="252620"/>
                </a:cubicBezTo>
                <a:cubicBezTo>
                  <a:pt x="831633" y="252620"/>
                  <a:pt x="854168" y="252620"/>
                  <a:pt x="876704" y="252620"/>
                </a:cubicBezTo>
                <a:cubicBezTo>
                  <a:pt x="880459" y="252620"/>
                  <a:pt x="884215" y="252620"/>
                  <a:pt x="887971" y="252620"/>
                </a:cubicBezTo>
                <a:cubicBezTo>
                  <a:pt x="891727" y="252620"/>
                  <a:pt x="891727" y="251386"/>
                  <a:pt x="891727" y="250152"/>
                </a:cubicBezTo>
                <a:cubicBezTo>
                  <a:pt x="891727" y="250152"/>
                  <a:pt x="891727" y="250152"/>
                  <a:pt x="891727" y="248918"/>
                </a:cubicBezTo>
                <a:cubicBezTo>
                  <a:pt x="891727" y="248918"/>
                  <a:pt x="887971" y="248918"/>
                  <a:pt x="887971" y="248918"/>
                </a:cubicBezTo>
                <a:cubicBezTo>
                  <a:pt x="861680" y="250152"/>
                  <a:pt x="835389" y="247684"/>
                  <a:pt x="809098" y="246450"/>
                </a:cubicBezTo>
                <a:cubicBezTo>
                  <a:pt x="790319" y="246450"/>
                  <a:pt x="775295" y="246450"/>
                  <a:pt x="756516" y="243982"/>
                </a:cubicBezTo>
                <a:cubicBezTo>
                  <a:pt x="752760" y="242748"/>
                  <a:pt x="749004" y="242748"/>
                  <a:pt x="749004" y="242748"/>
                </a:cubicBezTo>
                <a:cubicBezTo>
                  <a:pt x="726469" y="246450"/>
                  <a:pt x="707690" y="243982"/>
                  <a:pt x="685155" y="245216"/>
                </a:cubicBezTo>
                <a:cubicBezTo>
                  <a:pt x="677643" y="245216"/>
                  <a:pt x="666376" y="243982"/>
                  <a:pt x="655108" y="246450"/>
                </a:cubicBezTo>
                <a:cubicBezTo>
                  <a:pt x="647596" y="247684"/>
                  <a:pt x="640085" y="246450"/>
                  <a:pt x="636329" y="242748"/>
                </a:cubicBezTo>
                <a:cubicBezTo>
                  <a:pt x="628817" y="237812"/>
                  <a:pt x="628817" y="236578"/>
                  <a:pt x="643840" y="235344"/>
                </a:cubicBezTo>
                <a:cubicBezTo>
                  <a:pt x="658864" y="234110"/>
                  <a:pt x="662620" y="230408"/>
                  <a:pt x="677643" y="231642"/>
                </a:cubicBezTo>
                <a:cubicBezTo>
                  <a:pt x="688911" y="232876"/>
                  <a:pt x="700178" y="231642"/>
                  <a:pt x="711446" y="231642"/>
                </a:cubicBezTo>
                <a:cubicBezTo>
                  <a:pt x="715202" y="231642"/>
                  <a:pt x="718958" y="231642"/>
                  <a:pt x="726469" y="230408"/>
                </a:cubicBezTo>
                <a:cubicBezTo>
                  <a:pt x="711446" y="230408"/>
                  <a:pt x="700178" y="229174"/>
                  <a:pt x="688911" y="229174"/>
                </a:cubicBezTo>
                <a:cubicBezTo>
                  <a:pt x="688911" y="226706"/>
                  <a:pt x="685155" y="224238"/>
                  <a:pt x="696422" y="220536"/>
                </a:cubicBezTo>
                <a:cubicBezTo>
                  <a:pt x="700178" y="218068"/>
                  <a:pt x="707690" y="218068"/>
                  <a:pt x="718958" y="218068"/>
                </a:cubicBezTo>
                <a:cubicBezTo>
                  <a:pt x="722713" y="218068"/>
                  <a:pt x="726469" y="216834"/>
                  <a:pt x="722713" y="214366"/>
                </a:cubicBezTo>
                <a:cubicBezTo>
                  <a:pt x="718958" y="214366"/>
                  <a:pt x="718958" y="213132"/>
                  <a:pt x="715202" y="213132"/>
                </a:cubicBezTo>
                <a:cubicBezTo>
                  <a:pt x="696422" y="213132"/>
                  <a:pt x="677643" y="210664"/>
                  <a:pt x="662620" y="214366"/>
                </a:cubicBezTo>
                <a:cubicBezTo>
                  <a:pt x="651352" y="216834"/>
                  <a:pt x="636329" y="216834"/>
                  <a:pt x="628817" y="214366"/>
                </a:cubicBezTo>
                <a:cubicBezTo>
                  <a:pt x="621305" y="210664"/>
                  <a:pt x="610038" y="210664"/>
                  <a:pt x="595014" y="210664"/>
                </a:cubicBezTo>
                <a:cubicBezTo>
                  <a:pt x="583747" y="210664"/>
                  <a:pt x="572479" y="210664"/>
                  <a:pt x="572479" y="204494"/>
                </a:cubicBezTo>
                <a:cubicBezTo>
                  <a:pt x="572479" y="202026"/>
                  <a:pt x="561212" y="202026"/>
                  <a:pt x="553700" y="200792"/>
                </a:cubicBezTo>
                <a:cubicBezTo>
                  <a:pt x="546188" y="200792"/>
                  <a:pt x="538676" y="200792"/>
                  <a:pt x="534921" y="200792"/>
                </a:cubicBezTo>
                <a:cubicBezTo>
                  <a:pt x="519897" y="200792"/>
                  <a:pt x="516141" y="198324"/>
                  <a:pt x="527409" y="194622"/>
                </a:cubicBezTo>
                <a:cubicBezTo>
                  <a:pt x="531165" y="192154"/>
                  <a:pt x="534921" y="188452"/>
                  <a:pt x="546188" y="189686"/>
                </a:cubicBezTo>
                <a:cubicBezTo>
                  <a:pt x="561212" y="190920"/>
                  <a:pt x="576235" y="190920"/>
                  <a:pt x="591258" y="189686"/>
                </a:cubicBezTo>
                <a:cubicBezTo>
                  <a:pt x="610038" y="188452"/>
                  <a:pt x="625061" y="189686"/>
                  <a:pt x="640085" y="189686"/>
                </a:cubicBezTo>
                <a:cubicBezTo>
                  <a:pt x="655108" y="189686"/>
                  <a:pt x="666376" y="187218"/>
                  <a:pt x="681399" y="187218"/>
                </a:cubicBezTo>
                <a:cubicBezTo>
                  <a:pt x="692667" y="187218"/>
                  <a:pt x="696422" y="183516"/>
                  <a:pt x="696422" y="177346"/>
                </a:cubicBezTo>
                <a:cubicBezTo>
                  <a:pt x="692667" y="174878"/>
                  <a:pt x="707690" y="169942"/>
                  <a:pt x="715202" y="171176"/>
                </a:cubicBezTo>
                <a:cubicBezTo>
                  <a:pt x="730225" y="171176"/>
                  <a:pt x="741493" y="168708"/>
                  <a:pt x="756516" y="172410"/>
                </a:cubicBezTo>
                <a:cubicBezTo>
                  <a:pt x="764028" y="173644"/>
                  <a:pt x="775295" y="172410"/>
                  <a:pt x="775295" y="169942"/>
                </a:cubicBezTo>
                <a:cubicBezTo>
                  <a:pt x="775295" y="165006"/>
                  <a:pt x="782807" y="166240"/>
                  <a:pt x="790319" y="167474"/>
                </a:cubicBezTo>
                <a:cubicBezTo>
                  <a:pt x="812854" y="168708"/>
                  <a:pt x="812854" y="168708"/>
                  <a:pt x="835389" y="167474"/>
                </a:cubicBezTo>
                <a:cubicBezTo>
                  <a:pt x="850413" y="166240"/>
                  <a:pt x="865436" y="165006"/>
                  <a:pt x="880459" y="165006"/>
                </a:cubicBezTo>
                <a:cubicBezTo>
                  <a:pt x="899239" y="163772"/>
                  <a:pt x="921774" y="162538"/>
                  <a:pt x="940553" y="162538"/>
                </a:cubicBezTo>
                <a:cubicBezTo>
                  <a:pt x="944309" y="162538"/>
                  <a:pt x="944309" y="162538"/>
                  <a:pt x="948065" y="162538"/>
                </a:cubicBezTo>
                <a:cubicBezTo>
                  <a:pt x="951821" y="162538"/>
                  <a:pt x="948065" y="158836"/>
                  <a:pt x="955577" y="158836"/>
                </a:cubicBezTo>
                <a:cubicBezTo>
                  <a:pt x="963088" y="160070"/>
                  <a:pt x="966844" y="161303"/>
                  <a:pt x="970600" y="161303"/>
                </a:cubicBezTo>
                <a:cubicBezTo>
                  <a:pt x="981868" y="161303"/>
                  <a:pt x="989379" y="158836"/>
                  <a:pt x="996891" y="158836"/>
                </a:cubicBezTo>
                <a:cubicBezTo>
                  <a:pt x="1008159" y="158836"/>
                  <a:pt x="1015670" y="160070"/>
                  <a:pt x="1023182" y="158836"/>
                </a:cubicBezTo>
                <a:cubicBezTo>
                  <a:pt x="1030694" y="157601"/>
                  <a:pt x="1034450" y="157601"/>
                  <a:pt x="1041961" y="157601"/>
                </a:cubicBezTo>
                <a:cubicBezTo>
                  <a:pt x="1056985" y="157601"/>
                  <a:pt x="1072008" y="155133"/>
                  <a:pt x="1087032" y="155133"/>
                </a:cubicBezTo>
                <a:cubicBezTo>
                  <a:pt x="1090788" y="152665"/>
                  <a:pt x="1102055" y="153899"/>
                  <a:pt x="1109567" y="153899"/>
                </a:cubicBezTo>
                <a:cubicBezTo>
                  <a:pt x="1113323" y="153899"/>
                  <a:pt x="1117079" y="153899"/>
                  <a:pt x="1117079" y="153899"/>
                </a:cubicBezTo>
                <a:cubicBezTo>
                  <a:pt x="1143370" y="153899"/>
                  <a:pt x="1169661" y="153899"/>
                  <a:pt x="1195952" y="152665"/>
                </a:cubicBezTo>
                <a:lnTo>
                  <a:pt x="1240638" y="151931"/>
                </a:lnTo>
                <a:lnTo>
                  <a:pt x="1241451" y="148271"/>
                </a:lnTo>
                <a:cubicBezTo>
                  <a:pt x="1244039" y="143536"/>
                  <a:pt x="1250564" y="139291"/>
                  <a:pt x="1243312" y="133331"/>
                </a:cubicBezTo>
                <a:cubicBezTo>
                  <a:pt x="1235905" y="128615"/>
                  <a:pt x="1227412" y="132615"/>
                  <a:pt x="1221197" y="134369"/>
                </a:cubicBezTo>
                <a:cubicBezTo>
                  <a:pt x="1211047" y="135633"/>
                  <a:pt x="1200896" y="136898"/>
                  <a:pt x="1189553" y="131692"/>
                </a:cubicBezTo>
                <a:cubicBezTo>
                  <a:pt x="1115433" y="100966"/>
                  <a:pt x="1050282" y="110552"/>
                  <a:pt x="990833" y="138549"/>
                </a:cubicBezTo>
                <a:cubicBezTo>
                  <a:pt x="978094" y="144548"/>
                  <a:pt x="969911" y="146057"/>
                  <a:pt x="957065" y="136871"/>
                </a:cubicBezTo>
                <a:cubicBezTo>
                  <a:pt x="932875" y="122479"/>
                  <a:pt x="903354" y="118802"/>
                  <a:pt x="873212" y="120105"/>
                </a:cubicBezTo>
                <a:cubicBezTo>
                  <a:pt x="839134" y="120918"/>
                  <a:pt x="804435" y="126711"/>
                  <a:pt x="768544" y="126033"/>
                </a:cubicBezTo>
                <a:cubicBezTo>
                  <a:pt x="748553" y="126072"/>
                  <a:pt x="735086" y="121866"/>
                  <a:pt x="720272" y="112435"/>
                </a:cubicBezTo>
                <a:cubicBezTo>
                  <a:pt x="700173" y="97288"/>
                  <a:pt x="690178" y="97307"/>
                  <a:pt x="670604" y="110041"/>
                </a:cubicBezTo>
                <a:cubicBezTo>
                  <a:pt x="657710" y="117285"/>
                  <a:pt x="641500" y="119060"/>
                  <a:pt x="623632" y="118098"/>
                </a:cubicBezTo>
                <a:cubicBezTo>
                  <a:pt x="605609" y="118382"/>
                  <a:pt x="589398" y="120156"/>
                  <a:pt x="572568" y="126910"/>
                </a:cubicBezTo>
                <a:cubicBezTo>
                  <a:pt x="551491" y="135664"/>
                  <a:pt x="526526" y="127497"/>
                  <a:pt x="522793" y="109331"/>
                </a:cubicBezTo>
                <a:cubicBezTo>
                  <a:pt x="521600" y="102861"/>
                  <a:pt x="522376" y="96636"/>
                  <a:pt x="525119" y="90656"/>
                </a:cubicBezTo>
                <a:cubicBezTo>
                  <a:pt x="528638" y="78451"/>
                  <a:pt x="540912" y="76187"/>
                  <a:pt x="557849" y="84618"/>
                </a:cubicBezTo>
                <a:cubicBezTo>
                  <a:pt x="590067" y="98746"/>
                  <a:pt x="614149" y="97952"/>
                  <a:pt x="632530" y="78748"/>
                </a:cubicBezTo>
                <a:cubicBezTo>
                  <a:pt x="634653" y="77748"/>
                  <a:pt x="636932" y="75503"/>
                  <a:pt x="639210" y="73258"/>
                </a:cubicBezTo>
                <a:cubicBezTo>
                  <a:pt x="657126" y="57789"/>
                  <a:pt x="657126" y="57789"/>
                  <a:pt x="641429" y="39398"/>
                </a:cubicBezTo>
                <a:cubicBezTo>
                  <a:pt x="641584" y="38153"/>
                  <a:pt x="643552" y="38398"/>
                  <a:pt x="643707" y="37153"/>
                </a:cubicBezTo>
                <a:cubicBezTo>
                  <a:pt x="657174" y="41359"/>
                  <a:pt x="668207" y="49055"/>
                  <a:pt x="679395" y="55506"/>
                </a:cubicBezTo>
                <a:cubicBezTo>
                  <a:pt x="698146" y="65427"/>
                  <a:pt x="702237" y="64673"/>
                  <a:pt x="709692" y="52958"/>
                </a:cubicBezTo>
                <a:cubicBezTo>
                  <a:pt x="712436" y="46978"/>
                  <a:pt x="716837" y="43733"/>
                  <a:pt x="728646" y="45204"/>
                </a:cubicBezTo>
                <a:cubicBezTo>
                  <a:pt x="736518" y="46185"/>
                  <a:pt x="746824" y="43675"/>
                  <a:pt x="754851" y="43411"/>
                </a:cubicBezTo>
                <a:cubicBezTo>
                  <a:pt x="767125" y="41147"/>
                  <a:pt x="778779" y="43862"/>
                  <a:pt x="787844" y="51313"/>
                </a:cubicBezTo>
                <a:cubicBezTo>
                  <a:pt x="797064" y="57519"/>
                  <a:pt x="804937" y="58499"/>
                  <a:pt x="813430" y="54500"/>
                </a:cubicBezTo>
                <a:cubicBezTo>
                  <a:pt x="827827" y="51236"/>
                  <a:pt x="839790" y="51462"/>
                  <a:pt x="854915" y="58403"/>
                </a:cubicBezTo>
                <a:cubicBezTo>
                  <a:pt x="873821" y="67079"/>
                  <a:pt x="890496" y="61570"/>
                  <a:pt x="890234" y="47630"/>
                </a:cubicBezTo>
                <a:cubicBezTo>
                  <a:pt x="887693" y="35935"/>
                  <a:pt x="896031" y="33180"/>
                  <a:pt x="910273" y="31161"/>
                </a:cubicBezTo>
                <a:cubicBezTo>
                  <a:pt x="932542" y="28877"/>
                  <a:pt x="954036" y="32819"/>
                  <a:pt x="975996" y="33025"/>
                </a:cubicBezTo>
                <a:cubicBezTo>
                  <a:pt x="1036124" y="31665"/>
                  <a:pt x="1096253" y="30304"/>
                  <a:pt x="1156382" y="28943"/>
                </a:cubicBezTo>
                <a:cubicBezTo>
                  <a:pt x="1174405" y="28659"/>
                  <a:pt x="1183208" y="22169"/>
                  <a:pt x="1180822" y="9229"/>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44639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Images &amp; Contents Layout">
    <p:spTree>
      <p:nvGrpSpPr>
        <p:cNvPr id="1" name=""/>
        <p:cNvGrpSpPr/>
        <p:nvPr/>
      </p:nvGrpSpPr>
      <p:grpSpPr>
        <a:xfrm>
          <a:off x="0" y="0"/>
          <a:ext cx="0" cy="0"/>
          <a:chOff x="0" y="0"/>
          <a:chExt cx="0" cy="0"/>
        </a:xfrm>
      </p:grpSpPr>
      <p:sp>
        <p:nvSpPr>
          <p:cNvPr id="18" name="그림 개체 틀 2"/>
          <p:cNvSpPr>
            <a:spLocks noGrp="1"/>
          </p:cNvSpPr>
          <p:nvPr>
            <p:ph type="pic" sz="quarter" idx="10" hasCustomPrompt="1"/>
          </p:nvPr>
        </p:nvSpPr>
        <p:spPr>
          <a:xfrm>
            <a:off x="70699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ectangle 2"/>
          <p:cNvSpPr/>
          <p:nvPr userDrawn="1"/>
        </p:nvSpPr>
        <p:spPr>
          <a:xfrm>
            <a:off x="701132" y="1634002"/>
            <a:ext cx="2160000" cy="1750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34" name="그림 개체 틀 2"/>
          <p:cNvSpPr>
            <a:spLocks noGrp="1"/>
          </p:cNvSpPr>
          <p:nvPr>
            <p:ph type="pic" sz="quarter" idx="11" hasCustomPrompt="1"/>
          </p:nvPr>
        </p:nvSpPr>
        <p:spPr>
          <a:xfrm>
            <a:off x="2865184"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5" name="Rectangle 34"/>
          <p:cNvSpPr/>
          <p:nvPr userDrawn="1"/>
        </p:nvSpPr>
        <p:spPr>
          <a:xfrm>
            <a:off x="2861277" y="1634002"/>
            <a:ext cx="2160000" cy="175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38" name="그림 개체 틀 2"/>
          <p:cNvSpPr>
            <a:spLocks noGrp="1"/>
          </p:cNvSpPr>
          <p:nvPr>
            <p:ph type="pic" sz="quarter" idx="12" hasCustomPrompt="1"/>
          </p:nvPr>
        </p:nvSpPr>
        <p:spPr>
          <a:xfrm>
            <a:off x="5023375"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9" name="Rectangle 38"/>
          <p:cNvSpPr/>
          <p:nvPr userDrawn="1"/>
        </p:nvSpPr>
        <p:spPr>
          <a:xfrm>
            <a:off x="5021422" y="1634002"/>
            <a:ext cx="2160000" cy="175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40" name="그림 개체 틀 2"/>
          <p:cNvSpPr>
            <a:spLocks noGrp="1"/>
          </p:cNvSpPr>
          <p:nvPr>
            <p:ph type="pic" sz="quarter" idx="13" hasCustomPrompt="1"/>
          </p:nvPr>
        </p:nvSpPr>
        <p:spPr>
          <a:xfrm>
            <a:off x="7181566"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1" name="Rectangle 40"/>
          <p:cNvSpPr/>
          <p:nvPr userDrawn="1"/>
        </p:nvSpPr>
        <p:spPr>
          <a:xfrm>
            <a:off x="7181567" y="1634002"/>
            <a:ext cx="2160000" cy="1750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42" name="그림 개체 틀 2"/>
          <p:cNvSpPr>
            <a:spLocks noGrp="1"/>
          </p:cNvSpPr>
          <p:nvPr>
            <p:ph type="pic" sz="quarter" idx="14" hasCustomPrompt="1"/>
          </p:nvPr>
        </p:nvSpPr>
        <p:spPr>
          <a:xfrm>
            <a:off x="9341713" y="1802660"/>
            <a:ext cx="2160000" cy="241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3" name="Rectangle 42"/>
          <p:cNvSpPr/>
          <p:nvPr userDrawn="1"/>
        </p:nvSpPr>
        <p:spPr>
          <a:xfrm>
            <a:off x="9341713" y="1634002"/>
            <a:ext cx="2160000" cy="1750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prstClr val="white"/>
              </a:solidFill>
            </a:endParaRPr>
          </a:p>
        </p:txBody>
      </p:sp>
      <p:sp>
        <p:nvSpPr>
          <p:cNvPr id="19" name="Text Placeholder 9">
            <a:extLst>
              <a:ext uri="{FF2B5EF4-FFF2-40B4-BE49-F238E27FC236}">
                <a16:creationId xmlns:a16="http://schemas.microsoft.com/office/drawing/2014/main" id="{F3637103-C571-4997-9073-EED1C52AF12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0" name="Rectangle 19">
            <a:extLst>
              <a:ext uri="{FF2B5EF4-FFF2-40B4-BE49-F238E27FC236}">
                <a16:creationId xmlns:a16="http://schemas.microsoft.com/office/drawing/2014/main" id="{5D0CF3EC-9183-4593-91A7-436AF26971E9}"/>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a:extLst>
              <a:ext uri="{FF2B5EF4-FFF2-40B4-BE49-F238E27FC236}">
                <a16:creationId xmlns:a16="http://schemas.microsoft.com/office/drawing/2014/main" id="{D7B3E274-014A-4DAB-A5AD-7CA4903EAC71}"/>
              </a:ext>
            </a:extLst>
          </p:cNvPr>
          <p:cNvGrpSpPr/>
          <p:nvPr userDrawn="1"/>
        </p:nvGrpSpPr>
        <p:grpSpPr>
          <a:xfrm>
            <a:off x="9917984" y="6249017"/>
            <a:ext cx="2134868" cy="538948"/>
            <a:chOff x="3459679" y="2564932"/>
            <a:chExt cx="5250757" cy="1325555"/>
          </a:xfrm>
        </p:grpSpPr>
        <p:grpSp>
          <p:nvGrpSpPr>
            <p:cNvPr id="22" name="Group 21">
              <a:extLst>
                <a:ext uri="{FF2B5EF4-FFF2-40B4-BE49-F238E27FC236}">
                  <a16:creationId xmlns:a16="http://schemas.microsoft.com/office/drawing/2014/main" id="{3DF8521B-6D15-44AF-8E10-A5BE79C6547D}"/>
                </a:ext>
              </a:extLst>
            </p:cNvPr>
            <p:cNvGrpSpPr/>
            <p:nvPr/>
          </p:nvGrpSpPr>
          <p:grpSpPr>
            <a:xfrm>
              <a:off x="3467491" y="2775272"/>
              <a:ext cx="5242945" cy="981076"/>
              <a:chOff x="609600" y="2828925"/>
              <a:chExt cx="4733925" cy="885825"/>
            </a:xfrm>
          </p:grpSpPr>
          <p:sp>
            <p:nvSpPr>
              <p:cNvPr id="31" name="Rectangle 30">
                <a:extLst>
                  <a:ext uri="{FF2B5EF4-FFF2-40B4-BE49-F238E27FC236}">
                    <a16:creationId xmlns:a16="http://schemas.microsoft.com/office/drawing/2014/main" id="{122CE710-EF63-4402-A53B-1071D361AD73}"/>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a:extLst>
                  <a:ext uri="{FF2B5EF4-FFF2-40B4-BE49-F238E27FC236}">
                    <a16:creationId xmlns:a16="http://schemas.microsoft.com/office/drawing/2014/main" id="{080690A3-E029-4399-AEEC-CD07066E2FCB}"/>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a16="http://schemas.microsoft.com/office/drawing/2014/main" id="{B3158958-F7A4-42B4-8267-1E4963DC090A}"/>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a:extLst>
                  <a:ext uri="{FF2B5EF4-FFF2-40B4-BE49-F238E27FC236}">
                    <a16:creationId xmlns:a16="http://schemas.microsoft.com/office/drawing/2014/main" id="{1D9D1580-F870-438F-876B-6DE136D93DA8}"/>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a:extLst>
                  <a:ext uri="{FF2B5EF4-FFF2-40B4-BE49-F238E27FC236}">
                    <a16:creationId xmlns:a16="http://schemas.microsoft.com/office/drawing/2014/main" id="{7E2B788E-C456-4F55-ACC3-96B5B71C6E7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3" name="Freeform: Shape 22">
              <a:extLst>
                <a:ext uri="{FF2B5EF4-FFF2-40B4-BE49-F238E27FC236}">
                  <a16:creationId xmlns:a16="http://schemas.microsoft.com/office/drawing/2014/main" id="{2B08C0A6-AB4E-49FA-9C4A-FF43FD9D5739}"/>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rapezoid 24">
              <a:extLst>
                <a:ext uri="{FF2B5EF4-FFF2-40B4-BE49-F238E27FC236}">
                  <a16:creationId xmlns:a16="http://schemas.microsoft.com/office/drawing/2014/main" id="{7A63E329-2343-47D6-B3FC-403923034956}"/>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nvGrpSpPr>
            <p:cNvPr id="25" name="Group 24">
              <a:extLst>
                <a:ext uri="{FF2B5EF4-FFF2-40B4-BE49-F238E27FC236}">
                  <a16:creationId xmlns:a16="http://schemas.microsoft.com/office/drawing/2014/main" id="{640BD4CA-F4DE-42CB-8FC8-9FB49B73494F}"/>
                </a:ext>
              </a:extLst>
            </p:cNvPr>
            <p:cNvGrpSpPr/>
            <p:nvPr/>
          </p:nvGrpSpPr>
          <p:grpSpPr>
            <a:xfrm>
              <a:off x="7721588" y="2772298"/>
              <a:ext cx="988480" cy="987025"/>
              <a:chOff x="2611714" y="1452659"/>
              <a:chExt cx="3963104" cy="3957283"/>
            </a:xfrm>
            <a:solidFill>
              <a:schemeClr val="bg1"/>
            </a:solidFill>
          </p:grpSpPr>
          <p:sp>
            <p:nvSpPr>
              <p:cNvPr id="28" name="Round Same Side Corner Rectangle 4">
                <a:extLst>
                  <a:ext uri="{FF2B5EF4-FFF2-40B4-BE49-F238E27FC236}">
                    <a16:creationId xmlns:a16="http://schemas.microsoft.com/office/drawing/2014/main" id="{A669B15A-7FB5-4AE3-B506-9569DFB0BFE2}"/>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29" name="Round Same Side Corner Rectangle 6">
                <a:extLst>
                  <a:ext uri="{FF2B5EF4-FFF2-40B4-BE49-F238E27FC236}">
                    <a16:creationId xmlns:a16="http://schemas.microsoft.com/office/drawing/2014/main" id="{4CD8C06F-17B9-43F6-9D09-970B18BF3F3D}"/>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0" name="Round Same Side Corner Rectangle 8">
                <a:extLst>
                  <a:ext uri="{FF2B5EF4-FFF2-40B4-BE49-F238E27FC236}">
                    <a16:creationId xmlns:a16="http://schemas.microsoft.com/office/drawing/2014/main" id="{DA261A70-8B76-4F9B-9C5A-1452303E7F93}"/>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grpSp>
        <p:sp>
          <p:nvSpPr>
            <p:cNvPr id="26" name="Frame 1">
              <a:extLst>
                <a:ext uri="{FF2B5EF4-FFF2-40B4-BE49-F238E27FC236}">
                  <a16:creationId xmlns:a16="http://schemas.microsoft.com/office/drawing/2014/main" id="{D8344AF5-328B-411C-8A7C-0E4168725886}"/>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black"/>
                </a:solidFill>
              </a:endParaRPr>
            </a:p>
          </p:txBody>
        </p:sp>
        <p:sp>
          <p:nvSpPr>
            <p:cNvPr id="27" name="Oval 21">
              <a:extLst>
                <a:ext uri="{FF2B5EF4-FFF2-40B4-BE49-F238E27FC236}">
                  <a16:creationId xmlns:a16="http://schemas.microsoft.com/office/drawing/2014/main" id="{EA5D6195-2D8E-4779-BF55-A17BF95A467B}"/>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grpSp>
    </p:spTree>
    <p:extLst>
      <p:ext uri="{BB962C8B-B14F-4D97-AF65-F5344CB8AC3E}">
        <p14:creationId xmlns:p14="http://schemas.microsoft.com/office/powerpoint/2010/main" val="361104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0_Images &amp; Contents">
    <p:spTree>
      <p:nvGrpSpPr>
        <p:cNvPr id="1" name=""/>
        <p:cNvGrpSpPr/>
        <p:nvPr/>
      </p:nvGrpSpPr>
      <p:grpSpPr>
        <a:xfrm>
          <a:off x="0" y="0"/>
          <a:ext cx="0" cy="0"/>
          <a:chOff x="0" y="0"/>
          <a:chExt cx="0" cy="0"/>
        </a:xfrm>
      </p:grpSpPr>
      <p:sp>
        <p:nvSpPr>
          <p:cNvPr id="15" name="그림 개체 틀 14">
            <a:extLst>
              <a:ext uri="{FF2B5EF4-FFF2-40B4-BE49-F238E27FC236}">
                <a16:creationId xmlns:a16="http://schemas.microsoft.com/office/drawing/2014/main" id="{596DD6E9-C48A-4A8F-A096-9DF42F2783C5}"/>
              </a:ext>
            </a:extLst>
          </p:cNvPr>
          <p:cNvSpPr>
            <a:spLocks noGrp="1"/>
          </p:cNvSpPr>
          <p:nvPr>
            <p:ph type="pic" sz="quarter" idx="10" hasCustomPrompt="1"/>
          </p:nvPr>
        </p:nvSpPr>
        <p:spPr>
          <a:xfrm>
            <a:off x="3990974" y="0"/>
            <a:ext cx="8201026" cy="6858000"/>
          </a:xfrm>
          <a:custGeom>
            <a:avLst/>
            <a:gdLst>
              <a:gd name="connsiteX0" fmla="*/ 2105026 w 8201026"/>
              <a:gd name="connsiteY0" fmla="*/ 2757816 h 6858000"/>
              <a:gd name="connsiteX1" fmla="*/ 2105026 w 8201026"/>
              <a:gd name="connsiteY1" fmla="*/ 3629717 h 6858000"/>
              <a:gd name="connsiteX2" fmla="*/ 2074981 w 8201026"/>
              <a:gd name="connsiteY2" fmla="*/ 3636539 h 6858000"/>
              <a:gd name="connsiteX3" fmla="*/ 1618634 w 8201026"/>
              <a:gd name="connsiteY3" fmla="*/ 3827962 h 6858000"/>
              <a:gd name="connsiteX4" fmla="*/ 1100088 w 8201026"/>
              <a:gd name="connsiteY4" fmla="*/ 4341661 h 6858000"/>
              <a:gd name="connsiteX5" fmla="*/ 907856 w 8201026"/>
              <a:gd name="connsiteY5" fmla="*/ 5003974 h 6858000"/>
              <a:gd name="connsiteX6" fmla="*/ 1095241 w 8201026"/>
              <a:gd name="connsiteY6" fmla="*/ 5583899 h 6858000"/>
              <a:gd name="connsiteX7" fmla="*/ 1608940 w 8201026"/>
              <a:gd name="connsiteY7" fmla="*/ 5795517 h 6858000"/>
              <a:gd name="connsiteX8" fmla="*/ 2057844 w 8201026"/>
              <a:gd name="connsiteY8" fmla="*/ 5664898 h 6858000"/>
              <a:gd name="connsiteX9" fmla="*/ 2105026 w 8201026"/>
              <a:gd name="connsiteY9" fmla="*/ 5631104 h 6858000"/>
              <a:gd name="connsiteX10" fmla="*/ 2105026 w 8201026"/>
              <a:gd name="connsiteY10" fmla="*/ 6558974 h 6858000"/>
              <a:gd name="connsiteX11" fmla="*/ 1981844 w 8201026"/>
              <a:gd name="connsiteY11" fmla="*/ 6594839 h 6858000"/>
              <a:gd name="connsiteX12" fmla="*/ 1524940 w 8201026"/>
              <a:gd name="connsiteY12" fmla="*/ 6648450 h 6858000"/>
              <a:gd name="connsiteX13" fmla="*/ 423235 w 8201026"/>
              <a:gd name="connsiteY13" fmla="*/ 6220369 h 6858000"/>
              <a:gd name="connsiteX14" fmla="*/ 0 w 8201026"/>
              <a:gd name="connsiteY14" fmla="*/ 5104131 h 6858000"/>
              <a:gd name="connsiteX15" fmla="*/ 665548 w 8201026"/>
              <a:gd name="connsiteY15" fmla="*/ 3517805 h 6858000"/>
              <a:gd name="connsiteX16" fmla="*/ 1560476 w 8201026"/>
              <a:gd name="connsiteY16" fmla="*/ 2928188 h 6858000"/>
              <a:gd name="connsiteX17" fmla="*/ 2092751 w 8201026"/>
              <a:gd name="connsiteY17" fmla="*/ 2759780 h 6858000"/>
              <a:gd name="connsiteX18" fmla="*/ 2105026 w 8201026"/>
              <a:gd name="connsiteY18" fmla="*/ 0 h 6858000"/>
              <a:gd name="connsiteX19" fmla="*/ 8201026 w 8201026"/>
              <a:gd name="connsiteY19" fmla="*/ 0 h 6858000"/>
              <a:gd name="connsiteX20" fmla="*/ 8201026 w 8201026"/>
              <a:gd name="connsiteY20" fmla="*/ 6858000 h 6858000"/>
              <a:gd name="connsiteX21" fmla="*/ 2105026 w 8201026"/>
              <a:gd name="connsiteY21" fmla="*/ 6858000 h 6858000"/>
              <a:gd name="connsiteX22" fmla="*/ 2105026 w 8201026"/>
              <a:gd name="connsiteY22" fmla="*/ 6558974 h 6858000"/>
              <a:gd name="connsiteX23" fmla="*/ 2125060 w 8201026"/>
              <a:gd name="connsiteY23" fmla="*/ 6553141 h 6858000"/>
              <a:gd name="connsiteX24" fmla="*/ 2652488 w 8201026"/>
              <a:gd name="connsiteY24" fmla="*/ 6267215 h 6858000"/>
              <a:gd name="connsiteX25" fmla="*/ 3204952 w 8201026"/>
              <a:gd name="connsiteY25" fmla="*/ 5642056 h 6858000"/>
              <a:gd name="connsiteX26" fmla="*/ 3825265 w 8201026"/>
              <a:gd name="connsiteY26" fmla="*/ 4280275 h 6858000"/>
              <a:gd name="connsiteX27" fmla="*/ 4613578 w 8201026"/>
              <a:gd name="connsiteY27" fmla="*/ 2335335 h 6858000"/>
              <a:gd name="connsiteX28" fmla="*/ 4704042 w 8201026"/>
              <a:gd name="connsiteY28" fmla="*/ 2735956 h 6858000"/>
              <a:gd name="connsiteX29" fmla="*/ 5043277 w 8201026"/>
              <a:gd name="connsiteY29" fmla="*/ 3094571 h 6858000"/>
              <a:gd name="connsiteX30" fmla="*/ 5466512 w 8201026"/>
              <a:gd name="connsiteY30" fmla="*/ 2852263 h 6858000"/>
              <a:gd name="connsiteX31" fmla="*/ 6090054 w 8201026"/>
              <a:gd name="connsiteY31" fmla="*/ 2183486 h 6858000"/>
              <a:gd name="connsiteX32" fmla="*/ 5259741 w 8201026"/>
              <a:gd name="connsiteY32" fmla="*/ 4128426 h 6858000"/>
              <a:gd name="connsiteX33" fmla="*/ 5124048 w 8201026"/>
              <a:gd name="connsiteY33" fmla="*/ 4619510 h 6858000"/>
              <a:gd name="connsiteX34" fmla="*/ 5306588 w 8201026"/>
              <a:gd name="connsiteY34" fmla="*/ 5021742 h 6858000"/>
              <a:gd name="connsiteX35" fmla="*/ 5825132 w 8201026"/>
              <a:gd name="connsiteY35" fmla="*/ 5162282 h 6858000"/>
              <a:gd name="connsiteX36" fmla="*/ 6438982 w 8201026"/>
              <a:gd name="connsiteY36" fmla="*/ 5162282 h 6858000"/>
              <a:gd name="connsiteX37" fmla="*/ 6879985 w 8201026"/>
              <a:gd name="connsiteY37" fmla="*/ 5039511 h 6858000"/>
              <a:gd name="connsiteX38" fmla="*/ 7036680 w 8201026"/>
              <a:gd name="connsiteY38" fmla="*/ 4697047 h 6858000"/>
              <a:gd name="connsiteX39" fmla="*/ 6587602 w 8201026"/>
              <a:gd name="connsiteY39" fmla="*/ 4390124 h 6858000"/>
              <a:gd name="connsiteX40" fmla="*/ 6064211 w 8201026"/>
              <a:gd name="connsiteY40" fmla="*/ 4390124 h 6858000"/>
              <a:gd name="connsiteX41" fmla="*/ 7227296 w 8201026"/>
              <a:gd name="connsiteY41" fmla="*/ 1524402 h 6858000"/>
              <a:gd name="connsiteX42" fmla="*/ 7301608 w 8201026"/>
              <a:gd name="connsiteY42" fmla="*/ 1343480 h 6858000"/>
              <a:gd name="connsiteX43" fmla="*/ 7353301 w 8201026"/>
              <a:gd name="connsiteY43" fmla="*/ 1110860 h 6858000"/>
              <a:gd name="connsiteX44" fmla="*/ 7219220 w 8201026"/>
              <a:gd name="connsiteY44" fmla="*/ 824935 h 6858000"/>
              <a:gd name="connsiteX45" fmla="*/ 6891295 w 8201026"/>
              <a:gd name="connsiteY45" fmla="*/ 707010 h 6858000"/>
              <a:gd name="connsiteX46" fmla="*/ 6293596 w 8201026"/>
              <a:gd name="connsiteY46" fmla="*/ 1020401 h 6858000"/>
              <a:gd name="connsiteX47" fmla="*/ 5324356 w 8201026"/>
              <a:gd name="connsiteY47" fmla="*/ 1973486 h 6858000"/>
              <a:gd name="connsiteX48" fmla="*/ 5127277 w 8201026"/>
              <a:gd name="connsiteY48" fmla="*/ 1230402 h 6858000"/>
              <a:gd name="connsiteX49" fmla="*/ 4944738 w 8201026"/>
              <a:gd name="connsiteY49" fmla="*/ 823323 h 6858000"/>
              <a:gd name="connsiteX50" fmla="*/ 4658813 w 8201026"/>
              <a:gd name="connsiteY50" fmla="*/ 707010 h 6858000"/>
              <a:gd name="connsiteX51" fmla="*/ 4206500 w 8201026"/>
              <a:gd name="connsiteY51" fmla="*/ 1123787 h 6858000"/>
              <a:gd name="connsiteX52" fmla="*/ 2923874 w 8201026"/>
              <a:gd name="connsiteY52" fmla="*/ 4280275 h 6858000"/>
              <a:gd name="connsiteX53" fmla="*/ 2289021 w 8201026"/>
              <a:gd name="connsiteY53" fmla="*/ 5461134 h 6858000"/>
              <a:gd name="connsiteX54" fmla="*/ 2138084 w 8201026"/>
              <a:gd name="connsiteY54" fmla="*/ 5607426 h 6858000"/>
              <a:gd name="connsiteX55" fmla="*/ 2105026 w 8201026"/>
              <a:gd name="connsiteY55" fmla="*/ 5631104 h 6858000"/>
              <a:gd name="connsiteX56" fmla="*/ 2105026 w 8201026"/>
              <a:gd name="connsiteY56" fmla="*/ 3629717 h 6858000"/>
              <a:gd name="connsiteX57" fmla="*/ 2349801 w 8201026"/>
              <a:gd name="connsiteY57" fmla="*/ 3574145 h 6858000"/>
              <a:gd name="connsiteX58" fmla="*/ 2655717 w 8201026"/>
              <a:gd name="connsiteY58" fmla="*/ 3533962 h 6858000"/>
              <a:gd name="connsiteX59" fmla="*/ 3030488 w 8201026"/>
              <a:gd name="connsiteY59" fmla="*/ 3437034 h 6858000"/>
              <a:gd name="connsiteX60" fmla="*/ 3198494 w 8201026"/>
              <a:gd name="connsiteY60" fmla="*/ 3117185 h 6858000"/>
              <a:gd name="connsiteX61" fmla="*/ 3040181 w 8201026"/>
              <a:gd name="connsiteY61" fmla="*/ 2816721 h 6858000"/>
              <a:gd name="connsiteX62" fmla="*/ 2616946 w 8201026"/>
              <a:gd name="connsiteY62" fmla="*/ 2703643 h 6858000"/>
              <a:gd name="connsiteX63" fmla="*/ 2355859 w 8201026"/>
              <a:gd name="connsiteY63" fmla="*/ 2717677 h 6858000"/>
              <a:gd name="connsiteX64" fmla="*/ 2105026 w 8201026"/>
              <a:gd name="connsiteY64" fmla="*/ 2757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201026" h="6858000">
                <a:moveTo>
                  <a:pt x="2105026" y="2757816"/>
                </a:moveTo>
                <a:lnTo>
                  <a:pt x="2105026" y="3629717"/>
                </a:lnTo>
                <a:lnTo>
                  <a:pt x="2074981" y="3636539"/>
                </a:lnTo>
                <a:cubicBezTo>
                  <a:pt x="1902133" y="3685538"/>
                  <a:pt x="1750017" y="3749346"/>
                  <a:pt x="1618634" y="3827962"/>
                </a:cubicBezTo>
                <a:cubicBezTo>
                  <a:pt x="1401089" y="3959351"/>
                  <a:pt x="1228242" y="4130581"/>
                  <a:pt x="1100088" y="4341661"/>
                </a:cubicBezTo>
                <a:cubicBezTo>
                  <a:pt x="971933" y="4552741"/>
                  <a:pt x="907856" y="4773508"/>
                  <a:pt x="907856" y="5003974"/>
                </a:cubicBezTo>
                <a:cubicBezTo>
                  <a:pt x="907856" y="5249516"/>
                  <a:pt x="970316" y="5442823"/>
                  <a:pt x="1095241" y="5583899"/>
                </a:cubicBezTo>
                <a:cubicBezTo>
                  <a:pt x="1220167" y="5724981"/>
                  <a:pt x="1391396" y="5795517"/>
                  <a:pt x="1608940" y="5795517"/>
                </a:cubicBezTo>
                <a:cubicBezTo>
                  <a:pt x="1771826" y="5795517"/>
                  <a:pt x="1921462" y="5751977"/>
                  <a:pt x="2057844" y="5664898"/>
                </a:cubicBezTo>
                <a:lnTo>
                  <a:pt x="2105026" y="5631104"/>
                </a:lnTo>
                <a:lnTo>
                  <a:pt x="2105026" y="6558974"/>
                </a:lnTo>
                <a:lnTo>
                  <a:pt x="1981844" y="6594839"/>
                </a:lnTo>
                <a:cubicBezTo>
                  <a:pt x="1836358" y="6630580"/>
                  <a:pt x="1684056" y="6648450"/>
                  <a:pt x="1524940" y="6648450"/>
                </a:cubicBezTo>
                <a:cubicBezTo>
                  <a:pt x="1072627" y="6648450"/>
                  <a:pt x="705394" y="6505756"/>
                  <a:pt x="423235" y="6220369"/>
                </a:cubicBezTo>
                <a:cubicBezTo>
                  <a:pt x="141082" y="5934981"/>
                  <a:pt x="0" y="5562902"/>
                  <a:pt x="0" y="5104131"/>
                </a:cubicBezTo>
                <a:cubicBezTo>
                  <a:pt x="0" y="4503197"/>
                  <a:pt x="221849" y="3974428"/>
                  <a:pt x="665548" y="3517805"/>
                </a:cubicBezTo>
                <a:cubicBezTo>
                  <a:pt x="904626" y="3274418"/>
                  <a:pt x="1202937" y="3077877"/>
                  <a:pt x="1560476" y="2928188"/>
                </a:cubicBezTo>
                <a:cubicBezTo>
                  <a:pt x="1739246" y="2853340"/>
                  <a:pt x="1916672" y="2797204"/>
                  <a:pt x="2092751" y="2759780"/>
                </a:cubicBezTo>
                <a:close/>
                <a:moveTo>
                  <a:pt x="2105026" y="0"/>
                </a:moveTo>
                <a:lnTo>
                  <a:pt x="8201026" y="0"/>
                </a:lnTo>
                <a:lnTo>
                  <a:pt x="8201026" y="6858000"/>
                </a:lnTo>
                <a:lnTo>
                  <a:pt x="2105026" y="6858000"/>
                </a:lnTo>
                <a:lnTo>
                  <a:pt x="2105026" y="6558974"/>
                </a:lnTo>
                <a:lnTo>
                  <a:pt x="2125060" y="6553141"/>
                </a:lnTo>
                <a:cubicBezTo>
                  <a:pt x="2312985" y="6489602"/>
                  <a:pt x="2488794" y="6394293"/>
                  <a:pt x="2652488" y="6267215"/>
                </a:cubicBezTo>
                <a:cubicBezTo>
                  <a:pt x="2878644" y="6090597"/>
                  <a:pt x="3062801" y="5882214"/>
                  <a:pt x="3204952" y="5642056"/>
                </a:cubicBezTo>
                <a:cubicBezTo>
                  <a:pt x="3347109" y="5401903"/>
                  <a:pt x="3553880" y="4947972"/>
                  <a:pt x="3825265" y="4280275"/>
                </a:cubicBezTo>
                <a:lnTo>
                  <a:pt x="4613578" y="2335335"/>
                </a:lnTo>
                <a:lnTo>
                  <a:pt x="4704042" y="2735956"/>
                </a:lnTo>
                <a:cubicBezTo>
                  <a:pt x="4755735" y="2975034"/>
                  <a:pt x="4868814" y="3094571"/>
                  <a:pt x="5043277" y="3094571"/>
                </a:cubicBezTo>
                <a:cubicBezTo>
                  <a:pt x="5176816" y="3094571"/>
                  <a:pt x="5317898" y="3013800"/>
                  <a:pt x="5466512" y="2852263"/>
                </a:cubicBezTo>
                <a:lnTo>
                  <a:pt x="6090054" y="2183486"/>
                </a:lnTo>
                <a:lnTo>
                  <a:pt x="5259741" y="4128426"/>
                </a:lnTo>
                <a:cubicBezTo>
                  <a:pt x="5169278" y="4343815"/>
                  <a:pt x="5124048" y="4507506"/>
                  <a:pt x="5124048" y="4619510"/>
                </a:cubicBezTo>
                <a:cubicBezTo>
                  <a:pt x="5124048" y="4793974"/>
                  <a:pt x="5184896" y="4928050"/>
                  <a:pt x="5306588" y="5021742"/>
                </a:cubicBezTo>
                <a:cubicBezTo>
                  <a:pt x="5428278" y="5115435"/>
                  <a:pt x="5601130" y="5162282"/>
                  <a:pt x="5825132" y="5162282"/>
                </a:cubicBezTo>
                <a:lnTo>
                  <a:pt x="6438982" y="5162282"/>
                </a:lnTo>
                <a:cubicBezTo>
                  <a:pt x="6628522" y="5162282"/>
                  <a:pt x="6775525" y="5121362"/>
                  <a:pt x="6879985" y="5039511"/>
                </a:cubicBezTo>
                <a:cubicBezTo>
                  <a:pt x="6984450" y="4957665"/>
                  <a:pt x="7036680" y="4843512"/>
                  <a:pt x="7036680" y="4697047"/>
                </a:cubicBezTo>
                <a:cubicBezTo>
                  <a:pt x="7036680" y="4492430"/>
                  <a:pt x="6886986" y="4390124"/>
                  <a:pt x="6587602" y="4390124"/>
                </a:cubicBezTo>
                <a:lnTo>
                  <a:pt x="6064211" y="4390124"/>
                </a:lnTo>
                <a:lnTo>
                  <a:pt x="7227296" y="1524402"/>
                </a:lnTo>
                <a:lnTo>
                  <a:pt x="7301608" y="1343480"/>
                </a:lnTo>
                <a:cubicBezTo>
                  <a:pt x="7336070" y="1259480"/>
                  <a:pt x="7353301" y="1181938"/>
                  <a:pt x="7353301" y="1110860"/>
                </a:cubicBezTo>
                <a:cubicBezTo>
                  <a:pt x="7353301" y="998861"/>
                  <a:pt x="7308604" y="903551"/>
                  <a:pt x="7219220" y="824935"/>
                </a:cubicBezTo>
                <a:cubicBezTo>
                  <a:pt x="7129836" y="746318"/>
                  <a:pt x="7020524" y="707010"/>
                  <a:pt x="6891295" y="707010"/>
                </a:cubicBezTo>
                <a:cubicBezTo>
                  <a:pt x="6706064" y="707010"/>
                  <a:pt x="6506831" y="811476"/>
                  <a:pt x="6293596" y="1020401"/>
                </a:cubicBezTo>
                <a:lnTo>
                  <a:pt x="5324356" y="1973486"/>
                </a:lnTo>
                <a:lnTo>
                  <a:pt x="5127277" y="1230402"/>
                </a:lnTo>
                <a:cubicBezTo>
                  <a:pt x="5075584" y="1036552"/>
                  <a:pt x="5014736" y="900859"/>
                  <a:pt x="4944738" y="823323"/>
                </a:cubicBezTo>
                <a:cubicBezTo>
                  <a:pt x="4874740" y="745781"/>
                  <a:pt x="4779430" y="707010"/>
                  <a:pt x="4658813" y="707010"/>
                </a:cubicBezTo>
                <a:cubicBezTo>
                  <a:pt x="4469273" y="707010"/>
                  <a:pt x="4318504" y="845937"/>
                  <a:pt x="4206500" y="1123787"/>
                </a:cubicBezTo>
                <a:lnTo>
                  <a:pt x="2923874" y="4280275"/>
                </a:lnTo>
                <a:cubicBezTo>
                  <a:pt x="2693408" y="4844587"/>
                  <a:pt x="2481790" y="5238206"/>
                  <a:pt x="2289021" y="5461134"/>
                </a:cubicBezTo>
                <a:cubicBezTo>
                  <a:pt x="2240829" y="5516864"/>
                  <a:pt x="2190517" y="5565628"/>
                  <a:pt x="2138084" y="5607426"/>
                </a:cubicBezTo>
                <a:lnTo>
                  <a:pt x="2105026" y="5631104"/>
                </a:lnTo>
                <a:lnTo>
                  <a:pt x="2105026" y="3629717"/>
                </a:lnTo>
                <a:lnTo>
                  <a:pt x="2349801" y="3574145"/>
                </a:lnTo>
                <a:cubicBezTo>
                  <a:pt x="2446590" y="3557049"/>
                  <a:pt x="2548563" y="3543655"/>
                  <a:pt x="2655717" y="3533962"/>
                </a:cubicBezTo>
                <a:cubicBezTo>
                  <a:pt x="2840948" y="3516731"/>
                  <a:pt x="2965874" y="3484424"/>
                  <a:pt x="3030488" y="3437034"/>
                </a:cubicBezTo>
                <a:cubicBezTo>
                  <a:pt x="3142492" y="3355189"/>
                  <a:pt x="3198494" y="3248574"/>
                  <a:pt x="3198494" y="3117185"/>
                </a:cubicBezTo>
                <a:cubicBezTo>
                  <a:pt x="3198494" y="2992265"/>
                  <a:pt x="3145721" y="2892108"/>
                  <a:pt x="3040181" y="2816721"/>
                </a:cubicBezTo>
                <a:cubicBezTo>
                  <a:pt x="2934641" y="2741339"/>
                  <a:pt x="2793564" y="2703643"/>
                  <a:pt x="2616946" y="2703643"/>
                </a:cubicBezTo>
                <a:cubicBezTo>
                  <a:pt x="2530254" y="2703643"/>
                  <a:pt x="2443225" y="2708321"/>
                  <a:pt x="2355859" y="2717677"/>
                </a:cubicBezTo>
                <a:lnTo>
                  <a:pt x="2105026" y="275781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2766942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Images &amp; Conte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FCCA3A-A18D-428D-936C-AE61C9E25B0E}"/>
              </a:ext>
            </a:extLst>
          </p:cNvPr>
          <p:cNvSpPr>
            <a:spLocks noGrp="1"/>
          </p:cNvSpPr>
          <p:nvPr>
            <p:ph type="pic" sz="quarter" idx="12" hasCustomPrompt="1"/>
          </p:nvPr>
        </p:nvSpPr>
        <p:spPr>
          <a:xfrm>
            <a:off x="0" y="0"/>
            <a:ext cx="7227683" cy="6858000"/>
          </a:xfrm>
          <a:custGeom>
            <a:avLst/>
            <a:gdLst>
              <a:gd name="connsiteX0" fmla="*/ 0 w 7227683"/>
              <a:gd name="connsiteY0" fmla="*/ 0 h 6858000"/>
              <a:gd name="connsiteX1" fmla="*/ 40369 w 7227683"/>
              <a:gd name="connsiteY1" fmla="*/ 0 h 6858000"/>
              <a:gd name="connsiteX2" fmla="*/ 40423 w 7227683"/>
              <a:gd name="connsiteY2" fmla="*/ 2 h 6858000"/>
              <a:gd name="connsiteX3" fmla="*/ 6096000 w 7227683"/>
              <a:gd name="connsiteY3" fmla="*/ 2 h 6858000"/>
              <a:gd name="connsiteX4" fmla="*/ 6096000 w 7227683"/>
              <a:gd name="connsiteY4" fmla="*/ 2297317 h 6858000"/>
              <a:gd name="connsiteX5" fmla="*/ 7227683 w 7227683"/>
              <a:gd name="connsiteY5" fmla="*/ 3429000 h 6858000"/>
              <a:gd name="connsiteX6" fmla="*/ 6096000 w 7227683"/>
              <a:gd name="connsiteY6" fmla="*/ 4560683 h 6858000"/>
              <a:gd name="connsiteX7" fmla="*/ 6096000 w 7227683"/>
              <a:gd name="connsiteY7" fmla="*/ 6858000 h 6858000"/>
              <a:gd name="connsiteX8" fmla="*/ 0 w 722768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7683" h="6858000">
                <a:moveTo>
                  <a:pt x="0" y="0"/>
                </a:moveTo>
                <a:lnTo>
                  <a:pt x="40369" y="0"/>
                </a:lnTo>
                <a:lnTo>
                  <a:pt x="40423" y="2"/>
                </a:lnTo>
                <a:lnTo>
                  <a:pt x="6096000" y="2"/>
                </a:lnTo>
                <a:lnTo>
                  <a:pt x="6096000" y="2297317"/>
                </a:lnTo>
                <a:lnTo>
                  <a:pt x="7227683" y="3429000"/>
                </a:lnTo>
                <a:lnTo>
                  <a:pt x="6096000" y="4560683"/>
                </a:lnTo>
                <a:lnTo>
                  <a:pt x="6096000" y="6858000"/>
                </a:lnTo>
                <a:lnTo>
                  <a:pt x="0" y="685800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89619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mages &amp; Contents">
    <p:spTree>
      <p:nvGrpSpPr>
        <p:cNvPr id="1" name=""/>
        <p:cNvGrpSpPr/>
        <p:nvPr/>
      </p:nvGrpSpPr>
      <p:grpSpPr>
        <a:xfrm>
          <a:off x="0" y="0"/>
          <a:ext cx="0" cy="0"/>
          <a:chOff x="0" y="0"/>
          <a:chExt cx="0" cy="0"/>
        </a:xfrm>
      </p:grpSpPr>
      <p:sp>
        <p:nvSpPr>
          <p:cNvPr id="19" name="그림 개체 틀 8">
            <a:extLst>
              <a:ext uri="{FF2B5EF4-FFF2-40B4-BE49-F238E27FC236}">
                <a16:creationId xmlns:a16="http://schemas.microsoft.com/office/drawing/2014/main" id="{3D1F6864-EF5F-47BF-BCDC-319394E2C987}"/>
              </a:ext>
            </a:extLst>
          </p:cNvPr>
          <p:cNvSpPr>
            <a:spLocks noGrp="1"/>
          </p:cNvSpPr>
          <p:nvPr>
            <p:ph type="pic" sz="quarter" idx="10" hasCustomPrompt="1"/>
          </p:nvPr>
        </p:nvSpPr>
        <p:spPr>
          <a:xfrm>
            <a:off x="1" y="0"/>
            <a:ext cx="12192000" cy="6858000"/>
          </a:xfrm>
          <a:prstGeom prst="rect">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15242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BC1A878D-07A3-41D4-969A-CEC7DA643945}"/>
              </a:ext>
            </a:extLst>
          </p:cNvPr>
          <p:cNvSpPr>
            <a:spLocks noGrp="1"/>
          </p:cNvSpPr>
          <p:nvPr>
            <p:ph type="pic" sz="quarter" idx="14" hasCustomPrompt="1"/>
          </p:nvPr>
        </p:nvSpPr>
        <p:spPr>
          <a:xfrm>
            <a:off x="0" y="0"/>
            <a:ext cx="12192000" cy="6857999"/>
          </a:xfrm>
          <a:prstGeom prst="parallelogram">
            <a:avLst>
              <a:gd name="adj" fmla="val 90695"/>
            </a:avLst>
          </a:pr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967621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a16="http://schemas.microsoft.com/office/drawing/2014/main" id="{4A0BA738-1393-424E-9EAA-4B8312B81727}"/>
              </a:ext>
            </a:extLst>
          </p:cNvPr>
          <p:cNvSpPr>
            <a:spLocks noGrp="1"/>
          </p:cNvSpPr>
          <p:nvPr>
            <p:ph type="pic" idx="13" hasCustomPrompt="1"/>
          </p:nvPr>
        </p:nvSpPr>
        <p:spPr>
          <a:xfrm>
            <a:off x="5321175" y="1"/>
            <a:ext cx="6784903"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8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56972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40711005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2019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167AEC-D80E-479F-BAB8-E43C94C8FD84}" type="datetime1">
              <a:rPr lang="en-US" smtClean="0">
                <a:solidFill>
                  <a:prstClr val="black"/>
                </a:solidFill>
              </a:rPr>
              <a:pPr/>
              <a:t>12/19/2022</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B842DC-1D38-45D8-8862-EB189CD3EA8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7579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Shape 9">
            <a:extLst>
              <a:ext uri="{FF2B5EF4-FFF2-40B4-BE49-F238E27FC236}">
                <a16:creationId xmlns:a16="http://schemas.microsoft.com/office/drawing/2014/main" id="{93EBF5BD-BDB4-4EDA-80D9-62417648E9A9}"/>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prstClr val="white"/>
              </a:solidFill>
            </a:endParaRPr>
          </a:p>
        </p:txBody>
      </p:sp>
      <p:sp>
        <p:nvSpPr>
          <p:cNvPr id="8" name="Freeform: Shape 7">
            <a:extLst>
              <a:ext uri="{FF2B5EF4-FFF2-40B4-BE49-F238E27FC236}">
                <a16:creationId xmlns:a16="http://schemas.microsoft.com/office/drawing/2014/main" id="{515D09CC-EA41-4CE9-B520-4B37AF49794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prstClr val="white"/>
              </a:solidFill>
            </a:endParaRPr>
          </a:p>
        </p:txBody>
      </p:sp>
    </p:spTree>
    <p:extLst>
      <p:ext uri="{BB962C8B-B14F-4D97-AF65-F5344CB8AC3E}">
        <p14:creationId xmlns:p14="http://schemas.microsoft.com/office/powerpoint/2010/main" val="27106856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2861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57DA700-D493-4724-A7E6-2C18A3598372}"/>
              </a:ext>
            </a:extLst>
          </p:cNvPr>
          <p:cNvGrpSpPr/>
          <p:nvPr userDrawn="1"/>
        </p:nvGrpSpPr>
        <p:grpSpPr>
          <a:xfrm flipH="1">
            <a:off x="592779" y="1333500"/>
            <a:ext cx="4034462" cy="4935026"/>
            <a:chOff x="6446339" y="1280897"/>
            <a:chExt cx="4320717" cy="5285178"/>
          </a:xfrm>
        </p:grpSpPr>
        <p:sp>
          <p:nvSpPr>
            <p:cNvPr id="4" name="Freeform: Shape 3">
              <a:extLst>
                <a:ext uri="{FF2B5EF4-FFF2-40B4-BE49-F238E27FC236}">
                  <a16:creationId xmlns:a16="http://schemas.microsoft.com/office/drawing/2014/main" id="{0315FDDC-CB08-4F29-898E-B915DE38708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18ED047-E415-4002-A4AF-11B7D0A2933D}"/>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95A626E-BA13-409F-A2BA-1FCB370FDB9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8248B3A-FAE1-4F80-BB8B-D195C0E2A02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C73273F-F0D9-4D38-B99A-17BF52577CFE}"/>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DA78C4-87F2-446E-AE34-0432570E280A}"/>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01B44D6-F92F-461D-A50C-E9045F317764}"/>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1" name="Text Placeholder 9">
            <a:extLst>
              <a:ext uri="{FF2B5EF4-FFF2-40B4-BE49-F238E27FC236}">
                <a16:creationId xmlns:a16="http://schemas.microsoft.com/office/drawing/2014/main" id="{8F734703-4A61-4A31-BB9E-0C690EB35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Picture Placeholder 13">
            <a:extLst>
              <a:ext uri="{FF2B5EF4-FFF2-40B4-BE49-F238E27FC236}">
                <a16:creationId xmlns:a16="http://schemas.microsoft.com/office/drawing/2014/main" id="{54D90936-42A8-407A-87C1-0A47569609FC}"/>
              </a:ext>
            </a:extLst>
          </p:cNvPr>
          <p:cNvSpPr>
            <a:spLocks noGrp="1"/>
          </p:cNvSpPr>
          <p:nvPr>
            <p:ph type="pic" sz="quarter" idx="42" hasCustomPrompt="1"/>
          </p:nvPr>
        </p:nvSpPr>
        <p:spPr>
          <a:xfrm>
            <a:off x="859407" y="1640713"/>
            <a:ext cx="3631408" cy="3157745"/>
          </a:xfrm>
          <a:custGeom>
            <a:avLst/>
            <a:gdLst>
              <a:gd name="connsiteX0" fmla="*/ 0 w 3631408"/>
              <a:gd name="connsiteY0" fmla="*/ 0 h 3157745"/>
              <a:gd name="connsiteX1" fmla="*/ 3518328 w 3631408"/>
              <a:gd name="connsiteY1" fmla="*/ 797970 h 3157745"/>
              <a:gd name="connsiteX2" fmla="*/ 3631408 w 3631408"/>
              <a:gd name="connsiteY2" fmla="*/ 3025461 h 3157745"/>
              <a:gd name="connsiteX3" fmla="*/ 198427 w 3631408"/>
              <a:gd name="connsiteY3" fmla="*/ 3157745 h 3157745"/>
            </a:gdLst>
            <a:ahLst/>
            <a:cxnLst>
              <a:cxn ang="0">
                <a:pos x="connsiteX0" y="connsiteY0"/>
              </a:cxn>
              <a:cxn ang="0">
                <a:pos x="connsiteX1" y="connsiteY1"/>
              </a:cxn>
              <a:cxn ang="0">
                <a:pos x="connsiteX2" y="connsiteY2"/>
              </a:cxn>
              <a:cxn ang="0">
                <a:pos x="connsiteX3" y="connsiteY3"/>
              </a:cxn>
            </a:cxnLst>
            <a:rect l="l" t="t" r="r" b="b"/>
            <a:pathLst>
              <a:path w="3631408" h="3157745">
                <a:moveTo>
                  <a:pt x="0" y="0"/>
                </a:moveTo>
                <a:lnTo>
                  <a:pt x="3518328" y="797970"/>
                </a:lnTo>
                <a:lnTo>
                  <a:pt x="3631408" y="3025461"/>
                </a:lnTo>
                <a:lnTo>
                  <a:pt x="198427" y="3157745"/>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2" name="Group 11">
            <a:extLst>
              <a:ext uri="{FF2B5EF4-FFF2-40B4-BE49-F238E27FC236}">
                <a16:creationId xmlns:a16="http://schemas.microsoft.com/office/drawing/2014/main" id="{83239325-648E-4C47-A0FE-7713B34A5F6E}"/>
              </a:ext>
            </a:extLst>
          </p:cNvPr>
          <p:cNvGrpSpPr/>
          <p:nvPr userDrawn="1"/>
        </p:nvGrpSpPr>
        <p:grpSpPr>
          <a:xfrm flipV="1">
            <a:off x="5427361" y="1143268"/>
            <a:ext cx="1337278" cy="220479"/>
            <a:chOff x="5809673" y="3008118"/>
            <a:chExt cx="2419398" cy="398889"/>
          </a:xfrm>
        </p:grpSpPr>
        <p:sp>
          <p:nvSpPr>
            <p:cNvPr id="13" name="Rectangle 12">
              <a:extLst>
                <a:ext uri="{FF2B5EF4-FFF2-40B4-BE49-F238E27FC236}">
                  <a16:creationId xmlns:a16="http://schemas.microsoft.com/office/drawing/2014/main" id="{6C34544F-4AFB-4567-9A14-BD40476D91DB}"/>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347462-2243-4988-88A7-D48FDFC67F8A}"/>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AED053-508E-4B0B-9E07-60D6E23602BC}"/>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D32752-7C30-4517-952B-8736B7299F1D}"/>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307619-FF7D-47F2-9979-458DC7E6076E}"/>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559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1736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C882D6-F42B-420F-B28D-BA2BD09E51CA}"/>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prstClr val="white"/>
              </a:solidFill>
            </a:endParaRPr>
          </a:p>
        </p:txBody>
      </p:sp>
      <p:sp>
        <p:nvSpPr>
          <p:cNvPr id="3" name="Freeform: Shape 2">
            <a:extLst>
              <a:ext uri="{FF2B5EF4-FFF2-40B4-BE49-F238E27FC236}">
                <a16:creationId xmlns:a16="http://schemas.microsoft.com/office/drawing/2014/main" id="{EFC47860-F692-40B3-8E78-8914A5700FC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prstClr val="white"/>
              </a:solidFill>
            </a:endParaRPr>
          </a:p>
        </p:txBody>
      </p:sp>
    </p:spTree>
    <p:extLst>
      <p:ext uri="{BB962C8B-B14F-4D97-AF65-F5344CB8AC3E}">
        <p14:creationId xmlns:p14="http://schemas.microsoft.com/office/powerpoint/2010/main" val="2651869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AF45677C-8125-4A3E-BB35-BAD773DF67E0}"/>
              </a:ext>
            </a:extLst>
          </p:cNvPr>
          <p:cNvSpPr/>
          <p:nvPr userDrawn="1"/>
        </p:nvSpPr>
        <p:spPr>
          <a:xfrm>
            <a:off x="0" y="1"/>
            <a:ext cx="12192000" cy="6857999"/>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a:extLst>
              <a:ext uri="{FF2B5EF4-FFF2-40B4-BE49-F238E27FC236}">
                <a16:creationId xmlns:a16="http://schemas.microsoft.com/office/drawing/2014/main" id="{7304581C-447C-41D2-AB77-0A55193F4D64}"/>
              </a:ext>
            </a:extLst>
          </p:cNvPr>
          <p:cNvGrpSpPr/>
          <p:nvPr userDrawn="1"/>
        </p:nvGrpSpPr>
        <p:grpSpPr>
          <a:xfrm>
            <a:off x="52534" y="5315741"/>
            <a:ext cx="1345500" cy="1533206"/>
            <a:chOff x="35636" y="1136215"/>
            <a:chExt cx="2624846" cy="2991029"/>
          </a:xfrm>
        </p:grpSpPr>
        <p:sp>
          <p:nvSpPr>
            <p:cNvPr id="5" name="Freeform: Shape 4">
              <a:extLst>
                <a:ext uri="{FF2B5EF4-FFF2-40B4-BE49-F238E27FC236}">
                  <a16:creationId xmlns:a16="http://schemas.microsoft.com/office/drawing/2014/main" id="{455351EA-759A-40CD-B878-CEACA9020F32}"/>
                </a:ext>
              </a:extLst>
            </p:cNvPr>
            <p:cNvSpPr/>
            <p:nvPr/>
          </p:nvSpPr>
          <p:spPr>
            <a:xfrm>
              <a:off x="1134977" y="1170148"/>
              <a:ext cx="1525505"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solidFill>
                  <a:prstClr val="black"/>
                </a:solidFill>
              </a:endParaRPr>
            </a:p>
          </p:txBody>
        </p:sp>
        <p:sp>
          <p:nvSpPr>
            <p:cNvPr id="6" name="Freeform: Shape 5">
              <a:extLst>
                <a:ext uri="{FF2B5EF4-FFF2-40B4-BE49-F238E27FC236}">
                  <a16:creationId xmlns:a16="http://schemas.microsoft.com/office/drawing/2014/main" id="{AEA3E210-B1ED-40DF-9B3E-1EC217936C85}"/>
                </a:ext>
              </a:extLst>
            </p:cNvPr>
            <p:cNvSpPr/>
            <p:nvPr/>
          </p:nvSpPr>
          <p:spPr>
            <a:xfrm>
              <a:off x="35636" y="1136215"/>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solidFill>
                  <a:prstClr val="black"/>
                </a:solidFill>
              </a:endParaRPr>
            </a:p>
          </p:txBody>
        </p:sp>
      </p:grpSp>
      <p:grpSp>
        <p:nvGrpSpPr>
          <p:cNvPr id="7" name="Group 6">
            <a:extLst>
              <a:ext uri="{FF2B5EF4-FFF2-40B4-BE49-F238E27FC236}">
                <a16:creationId xmlns:a16="http://schemas.microsoft.com/office/drawing/2014/main" id="{4F767EA1-DCB1-4019-85DD-A7022071EBC2}"/>
              </a:ext>
            </a:extLst>
          </p:cNvPr>
          <p:cNvGrpSpPr/>
          <p:nvPr userDrawn="1"/>
        </p:nvGrpSpPr>
        <p:grpSpPr>
          <a:xfrm>
            <a:off x="719764" y="5726143"/>
            <a:ext cx="973739" cy="1122804"/>
            <a:chOff x="276796" y="1136215"/>
            <a:chExt cx="2593938" cy="2991029"/>
          </a:xfrm>
        </p:grpSpPr>
        <p:sp>
          <p:nvSpPr>
            <p:cNvPr id="8" name="Freeform: Shape 7">
              <a:extLst>
                <a:ext uri="{FF2B5EF4-FFF2-40B4-BE49-F238E27FC236}">
                  <a16:creationId xmlns:a16="http://schemas.microsoft.com/office/drawing/2014/main" id="{086A14DB-06E7-49B9-A5D4-524A47846991}"/>
                </a:ext>
              </a:extLst>
            </p:cNvPr>
            <p:cNvSpPr/>
            <p:nvPr/>
          </p:nvSpPr>
          <p:spPr>
            <a:xfrm>
              <a:off x="1345231" y="1170148"/>
              <a:ext cx="1525503"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solidFill>
                  <a:prstClr val="black"/>
                </a:solidFill>
              </a:endParaRPr>
            </a:p>
          </p:txBody>
        </p:sp>
        <p:sp>
          <p:nvSpPr>
            <p:cNvPr id="9" name="Freeform: Shape 8">
              <a:extLst>
                <a:ext uri="{FF2B5EF4-FFF2-40B4-BE49-F238E27FC236}">
                  <a16:creationId xmlns:a16="http://schemas.microsoft.com/office/drawing/2014/main" id="{4307D085-B667-4D37-A930-54AE1C03F6E4}"/>
                </a:ext>
              </a:extLst>
            </p:cNvPr>
            <p:cNvSpPr/>
            <p:nvPr/>
          </p:nvSpPr>
          <p:spPr>
            <a:xfrm>
              <a:off x="276796" y="1136215"/>
              <a:ext cx="1113713"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endParaRPr lang="en-US" sz="2701">
                <a:solidFill>
                  <a:prstClr val="black"/>
                </a:solidFill>
              </a:endParaRPr>
            </a:p>
          </p:txBody>
        </p:sp>
      </p:grpSp>
      <p:sp>
        <p:nvSpPr>
          <p:cNvPr id="53" name="Rectangle 52">
            <a:extLst>
              <a:ext uri="{FF2B5EF4-FFF2-40B4-BE49-F238E27FC236}">
                <a16:creationId xmlns:a16="http://schemas.microsoft.com/office/drawing/2014/main" id="{553A449B-1E16-427E-AA1F-1761A105A61E}"/>
              </a:ext>
            </a:extLst>
          </p:cNvPr>
          <p:cNvSpPr/>
          <p:nvPr userDrawn="1"/>
        </p:nvSpPr>
        <p:spPr>
          <a:xfrm>
            <a:off x="2825392" y="0"/>
            <a:ext cx="9366607"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4" name="Group 53">
            <a:extLst>
              <a:ext uri="{FF2B5EF4-FFF2-40B4-BE49-F238E27FC236}">
                <a16:creationId xmlns:a16="http://schemas.microsoft.com/office/drawing/2014/main" id="{A3D05169-BAAB-49AE-B6AB-F6EDA5219658}"/>
              </a:ext>
            </a:extLst>
          </p:cNvPr>
          <p:cNvGrpSpPr/>
          <p:nvPr userDrawn="1"/>
        </p:nvGrpSpPr>
        <p:grpSpPr>
          <a:xfrm>
            <a:off x="816240" y="3199974"/>
            <a:ext cx="1505538" cy="2566050"/>
            <a:chOff x="11521621" y="1903133"/>
            <a:chExt cx="2494544" cy="4251720"/>
          </a:xfrm>
        </p:grpSpPr>
        <p:sp>
          <p:nvSpPr>
            <p:cNvPr id="55" name="Freeform: Shape 54">
              <a:extLst>
                <a:ext uri="{FF2B5EF4-FFF2-40B4-BE49-F238E27FC236}">
                  <a16:creationId xmlns:a16="http://schemas.microsoft.com/office/drawing/2014/main" id="{A662FEF3-1917-4118-A53E-3734B721FD74}"/>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grpSp>
          <p:nvGrpSpPr>
            <p:cNvPr id="56" name="Group 55">
              <a:extLst>
                <a:ext uri="{FF2B5EF4-FFF2-40B4-BE49-F238E27FC236}">
                  <a16:creationId xmlns:a16="http://schemas.microsoft.com/office/drawing/2014/main" id="{EE2EF4D9-4CF5-400C-A9F0-AD7A0BD54A78}"/>
                </a:ext>
              </a:extLst>
            </p:cNvPr>
            <p:cNvGrpSpPr/>
            <p:nvPr/>
          </p:nvGrpSpPr>
          <p:grpSpPr>
            <a:xfrm>
              <a:off x="11521621" y="1969094"/>
              <a:ext cx="2494544" cy="4185759"/>
              <a:chOff x="11521621" y="1969094"/>
              <a:chExt cx="2494544" cy="4185759"/>
            </a:xfrm>
          </p:grpSpPr>
          <p:grpSp>
            <p:nvGrpSpPr>
              <p:cNvPr id="57" name="Group 56">
                <a:extLst>
                  <a:ext uri="{FF2B5EF4-FFF2-40B4-BE49-F238E27FC236}">
                    <a16:creationId xmlns:a16="http://schemas.microsoft.com/office/drawing/2014/main" id="{28497920-E136-42D7-9412-1BD60605931D}"/>
                  </a:ext>
                </a:extLst>
              </p:cNvPr>
              <p:cNvGrpSpPr/>
              <p:nvPr/>
            </p:nvGrpSpPr>
            <p:grpSpPr>
              <a:xfrm>
                <a:off x="11521621" y="1969094"/>
                <a:ext cx="2494544" cy="2682188"/>
                <a:chOff x="11521621" y="1969094"/>
                <a:chExt cx="2494544" cy="2682188"/>
              </a:xfrm>
            </p:grpSpPr>
            <p:cxnSp>
              <p:nvCxnSpPr>
                <p:cNvPr id="77" name="Straight Connector 76">
                  <a:extLst>
                    <a:ext uri="{FF2B5EF4-FFF2-40B4-BE49-F238E27FC236}">
                      <a16:creationId xmlns:a16="http://schemas.microsoft.com/office/drawing/2014/main" id="{98BF5F43-E851-4EF1-BD30-1A3EA3DBFB6D}"/>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9A8E24-3262-47F3-8EE2-A371E7B0B055}"/>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31A34C-91F3-4276-90E0-38EA36726C4A}"/>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45293FBB-84BA-42C0-8D04-E7711A61D918}"/>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1" name="Freeform: Shape 80">
                  <a:extLst>
                    <a:ext uri="{FF2B5EF4-FFF2-40B4-BE49-F238E27FC236}">
                      <a16:creationId xmlns:a16="http://schemas.microsoft.com/office/drawing/2014/main" id="{D71E92F0-854E-4348-B522-E514A01DE665}"/>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82" name="Freeform: Shape 81">
                  <a:extLst>
                    <a:ext uri="{FF2B5EF4-FFF2-40B4-BE49-F238E27FC236}">
                      <a16:creationId xmlns:a16="http://schemas.microsoft.com/office/drawing/2014/main" id="{77B26116-3BCE-40E9-AE21-3B3AD12ABC4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3" name="Freeform: Shape 82">
                  <a:extLst>
                    <a:ext uri="{FF2B5EF4-FFF2-40B4-BE49-F238E27FC236}">
                      <a16:creationId xmlns:a16="http://schemas.microsoft.com/office/drawing/2014/main" id="{73A68979-BA70-4ED6-B4C8-3947E4DA45E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4" name="Freeform: Shape 83">
                  <a:extLst>
                    <a:ext uri="{FF2B5EF4-FFF2-40B4-BE49-F238E27FC236}">
                      <a16:creationId xmlns:a16="http://schemas.microsoft.com/office/drawing/2014/main" id="{63EC72E7-6A91-4B49-BE33-260E67D5884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5" name="Freeform: Shape 84">
                  <a:extLst>
                    <a:ext uri="{FF2B5EF4-FFF2-40B4-BE49-F238E27FC236}">
                      <a16:creationId xmlns:a16="http://schemas.microsoft.com/office/drawing/2014/main" id="{33C767EF-BC74-470D-9DE9-80F9E1EBE8B6}"/>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86" name="Freeform: Shape 85">
                  <a:extLst>
                    <a:ext uri="{FF2B5EF4-FFF2-40B4-BE49-F238E27FC236}">
                      <a16:creationId xmlns:a16="http://schemas.microsoft.com/office/drawing/2014/main" id="{7ABAA443-D4A2-4AD3-86E3-A9A56ADD1B2F}"/>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7" name="Freeform: Shape 86">
                  <a:extLst>
                    <a:ext uri="{FF2B5EF4-FFF2-40B4-BE49-F238E27FC236}">
                      <a16:creationId xmlns:a16="http://schemas.microsoft.com/office/drawing/2014/main" id="{985EE30F-3169-41D8-AB7E-5DD444E5D5CF}"/>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8" name="Freeform: Shape 87">
                  <a:extLst>
                    <a:ext uri="{FF2B5EF4-FFF2-40B4-BE49-F238E27FC236}">
                      <a16:creationId xmlns:a16="http://schemas.microsoft.com/office/drawing/2014/main" id="{55D40BAD-C198-4806-9C94-D174ECA8118B}"/>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89" name="Freeform: Shape 88">
                  <a:extLst>
                    <a:ext uri="{FF2B5EF4-FFF2-40B4-BE49-F238E27FC236}">
                      <a16:creationId xmlns:a16="http://schemas.microsoft.com/office/drawing/2014/main" id="{A7BB54F3-47F4-425D-83D1-DEFB6DF87CA2}"/>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90" name="Freeform: Shape 89">
                  <a:extLst>
                    <a:ext uri="{FF2B5EF4-FFF2-40B4-BE49-F238E27FC236}">
                      <a16:creationId xmlns:a16="http://schemas.microsoft.com/office/drawing/2014/main" id="{0AF18DC6-16E1-4799-BB5C-0F3A0C7FA28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grpSp>
          <p:grpSp>
            <p:nvGrpSpPr>
              <p:cNvPr id="58" name="Group 57">
                <a:extLst>
                  <a:ext uri="{FF2B5EF4-FFF2-40B4-BE49-F238E27FC236}">
                    <a16:creationId xmlns:a16="http://schemas.microsoft.com/office/drawing/2014/main" id="{342C8FA0-A3B0-4165-BF81-245EB245A084}"/>
                  </a:ext>
                </a:extLst>
              </p:cNvPr>
              <p:cNvGrpSpPr/>
              <p:nvPr/>
            </p:nvGrpSpPr>
            <p:grpSpPr>
              <a:xfrm>
                <a:off x="12470968" y="4604322"/>
                <a:ext cx="839142" cy="1550531"/>
                <a:chOff x="12470968" y="4604322"/>
                <a:chExt cx="839142" cy="1550531"/>
              </a:xfrm>
            </p:grpSpPr>
            <p:grpSp>
              <p:nvGrpSpPr>
                <p:cNvPr id="59" name="Group 58">
                  <a:extLst>
                    <a:ext uri="{FF2B5EF4-FFF2-40B4-BE49-F238E27FC236}">
                      <a16:creationId xmlns:a16="http://schemas.microsoft.com/office/drawing/2014/main" id="{334060C5-27F3-4421-A304-B193F9BD3396}"/>
                    </a:ext>
                  </a:extLst>
                </p:cNvPr>
                <p:cNvGrpSpPr/>
                <p:nvPr/>
              </p:nvGrpSpPr>
              <p:grpSpPr>
                <a:xfrm>
                  <a:off x="12710801" y="4604322"/>
                  <a:ext cx="471270" cy="1549314"/>
                  <a:chOff x="2541356" y="1774680"/>
                  <a:chExt cx="1106202" cy="3636668"/>
                </a:xfrm>
                <a:solidFill>
                  <a:schemeClr val="bg1">
                    <a:lumMod val="75000"/>
                  </a:schemeClr>
                </a:solidFill>
              </p:grpSpPr>
              <p:sp>
                <p:nvSpPr>
                  <p:cNvPr id="66" name="Freeform: Shape 65">
                    <a:extLst>
                      <a:ext uri="{FF2B5EF4-FFF2-40B4-BE49-F238E27FC236}">
                        <a16:creationId xmlns:a16="http://schemas.microsoft.com/office/drawing/2014/main" id="{5E3F14CE-CF61-4B63-BE02-EF710F60284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solidFill>
                        <a:prstClr val="black"/>
                      </a:solidFill>
                    </a:endParaRPr>
                  </a:p>
                </p:txBody>
              </p:sp>
              <p:sp>
                <p:nvSpPr>
                  <p:cNvPr id="67" name="Freeform: Shape 66">
                    <a:extLst>
                      <a:ext uri="{FF2B5EF4-FFF2-40B4-BE49-F238E27FC236}">
                        <a16:creationId xmlns:a16="http://schemas.microsoft.com/office/drawing/2014/main" id="{C7850172-E89B-4A0E-B003-8BAE9D3F7D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solidFill>
                        <a:prstClr val="black"/>
                      </a:solidFill>
                    </a:endParaRPr>
                  </a:p>
                </p:txBody>
              </p:sp>
              <p:sp>
                <p:nvSpPr>
                  <p:cNvPr id="68" name="Freeform: Shape 67">
                    <a:extLst>
                      <a:ext uri="{FF2B5EF4-FFF2-40B4-BE49-F238E27FC236}">
                        <a16:creationId xmlns:a16="http://schemas.microsoft.com/office/drawing/2014/main" id="{A6584978-73D4-47EC-9C82-C6A2A24E2F9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solidFill>
                        <a:prstClr val="black"/>
                      </a:solidFill>
                    </a:endParaRPr>
                  </a:p>
                </p:txBody>
              </p:sp>
              <p:sp>
                <p:nvSpPr>
                  <p:cNvPr id="69" name="Freeform: Shape 68">
                    <a:extLst>
                      <a:ext uri="{FF2B5EF4-FFF2-40B4-BE49-F238E27FC236}">
                        <a16:creationId xmlns:a16="http://schemas.microsoft.com/office/drawing/2014/main" id="{77846F57-FC7C-4A6D-A2AD-E0934F6F23DA}"/>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solidFill>
                        <a:prstClr val="black"/>
                      </a:solidFill>
                    </a:endParaRPr>
                  </a:p>
                </p:txBody>
              </p:sp>
              <p:sp>
                <p:nvSpPr>
                  <p:cNvPr id="70" name="Freeform: Shape 69">
                    <a:extLst>
                      <a:ext uri="{FF2B5EF4-FFF2-40B4-BE49-F238E27FC236}">
                        <a16:creationId xmlns:a16="http://schemas.microsoft.com/office/drawing/2014/main" id="{D113772A-09F4-4D1C-82EE-59CB5A04CCF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solidFill>
                        <a:prstClr val="black"/>
                      </a:solidFill>
                    </a:endParaRPr>
                  </a:p>
                </p:txBody>
              </p:sp>
              <p:sp>
                <p:nvSpPr>
                  <p:cNvPr id="71" name="Freeform: Shape 70">
                    <a:extLst>
                      <a:ext uri="{FF2B5EF4-FFF2-40B4-BE49-F238E27FC236}">
                        <a16:creationId xmlns:a16="http://schemas.microsoft.com/office/drawing/2014/main" id="{EE130360-94EB-47DA-9B20-9425A2D818C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solidFill>
                        <a:prstClr val="black"/>
                      </a:solidFill>
                    </a:endParaRPr>
                  </a:p>
                </p:txBody>
              </p:sp>
              <p:sp>
                <p:nvSpPr>
                  <p:cNvPr id="72" name="Freeform: Shape 71">
                    <a:extLst>
                      <a:ext uri="{FF2B5EF4-FFF2-40B4-BE49-F238E27FC236}">
                        <a16:creationId xmlns:a16="http://schemas.microsoft.com/office/drawing/2014/main" id="{54F71D42-7D98-4D72-8ABF-C7257DE6F785}"/>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solidFill>
                        <a:prstClr val="black"/>
                      </a:solidFill>
                    </a:endParaRPr>
                  </a:p>
                </p:txBody>
              </p:sp>
              <p:sp>
                <p:nvSpPr>
                  <p:cNvPr id="73" name="Freeform: Shape 72">
                    <a:extLst>
                      <a:ext uri="{FF2B5EF4-FFF2-40B4-BE49-F238E27FC236}">
                        <a16:creationId xmlns:a16="http://schemas.microsoft.com/office/drawing/2014/main" id="{AD847D27-5E4A-4825-9586-C0C8432BE2B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solidFill>
                        <a:prstClr val="black"/>
                      </a:solidFill>
                    </a:endParaRPr>
                  </a:p>
                </p:txBody>
              </p:sp>
              <p:sp>
                <p:nvSpPr>
                  <p:cNvPr id="74" name="Freeform: Shape 73">
                    <a:extLst>
                      <a:ext uri="{FF2B5EF4-FFF2-40B4-BE49-F238E27FC236}">
                        <a16:creationId xmlns:a16="http://schemas.microsoft.com/office/drawing/2014/main" id="{FBC8F3F7-E7EA-4E0C-82B1-9EB91449D66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solidFill>
                        <a:prstClr val="black"/>
                      </a:solidFill>
                    </a:endParaRPr>
                  </a:p>
                </p:txBody>
              </p:sp>
              <p:sp>
                <p:nvSpPr>
                  <p:cNvPr id="75" name="Freeform: Shape 74">
                    <a:extLst>
                      <a:ext uri="{FF2B5EF4-FFF2-40B4-BE49-F238E27FC236}">
                        <a16:creationId xmlns:a16="http://schemas.microsoft.com/office/drawing/2014/main" id="{75F4C58D-06F2-4C1A-9546-C42BED8D3ED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solidFill>
                        <a:prstClr val="black"/>
                      </a:solidFill>
                    </a:endParaRPr>
                  </a:p>
                </p:txBody>
              </p:sp>
              <p:sp>
                <p:nvSpPr>
                  <p:cNvPr id="76" name="Freeform: Shape 75">
                    <a:extLst>
                      <a:ext uri="{FF2B5EF4-FFF2-40B4-BE49-F238E27FC236}">
                        <a16:creationId xmlns:a16="http://schemas.microsoft.com/office/drawing/2014/main" id="{9A7E2375-9395-4B49-ABD1-CCE9CD9DDE09}"/>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sp>
              <p:nvSpPr>
                <p:cNvPr id="60" name="Freeform: Shape 59">
                  <a:extLst>
                    <a:ext uri="{FF2B5EF4-FFF2-40B4-BE49-F238E27FC236}">
                      <a16:creationId xmlns:a16="http://schemas.microsoft.com/office/drawing/2014/main" id="{1454EABB-6CD6-439A-B02B-6EDF30909757}"/>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nvGrpSpPr>
                <p:cNvPr id="61" name="Group 60">
                  <a:extLst>
                    <a:ext uri="{FF2B5EF4-FFF2-40B4-BE49-F238E27FC236}">
                      <a16:creationId xmlns:a16="http://schemas.microsoft.com/office/drawing/2014/main" id="{52093950-B461-4544-9D34-057C941B61C5}"/>
                    </a:ext>
                  </a:extLst>
                </p:cNvPr>
                <p:cNvGrpSpPr/>
                <p:nvPr/>
              </p:nvGrpSpPr>
              <p:grpSpPr>
                <a:xfrm>
                  <a:off x="12470968" y="4620148"/>
                  <a:ext cx="435759" cy="1352099"/>
                  <a:chOff x="1968987" y="1811829"/>
                  <a:chExt cx="1022846" cy="3173751"/>
                </a:xfrm>
                <a:solidFill>
                  <a:schemeClr val="bg1"/>
                </a:solidFill>
              </p:grpSpPr>
              <p:sp>
                <p:nvSpPr>
                  <p:cNvPr id="62" name="Freeform: Shape 61">
                    <a:extLst>
                      <a:ext uri="{FF2B5EF4-FFF2-40B4-BE49-F238E27FC236}">
                        <a16:creationId xmlns:a16="http://schemas.microsoft.com/office/drawing/2014/main" id="{966E3A86-B11A-4D7D-899D-2BB3579B056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solidFill>
                        <a:prstClr val="black"/>
                      </a:solidFill>
                    </a:endParaRPr>
                  </a:p>
                </p:txBody>
              </p:sp>
              <p:sp>
                <p:nvSpPr>
                  <p:cNvPr id="63" name="Freeform: Shape 62">
                    <a:extLst>
                      <a:ext uri="{FF2B5EF4-FFF2-40B4-BE49-F238E27FC236}">
                        <a16:creationId xmlns:a16="http://schemas.microsoft.com/office/drawing/2014/main" id="{B375DDF1-AA9E-43A0-A8DA-412ADFA996C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solidFill>
                        <a:prstClr val="black"/>
                      </a:solidFill>
                    </a:endParaRPr>
                  </a:p>
                </p:txBody>
              </p:sp>
              <p:sp>
                <p:nvSpPr>
                  <p:cNvPr id="64" name="Freeform: Shape 63">
                    <a:extLst>
                      <a:ext uri="{FF2B5EF4-FFF2-40B4-BE49-F238E27FC236}">
                        <a16:creationId xmlns:a16="http://schemas.microsoft.com/office/drawing/2014/main" id="{6262C62E-87B3-4A38-8215-10B0952EB44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solidFill>
                        <a:prstClr val="black"/>
                      </a:solidFill>
                    </a:endParaRPr>
                  </a:p>
                </p:txBody>
              </p:sp>
              <p:sp>
                <p:nvSpPr>
                  <p:cNvPr id="65" name="Freeform: Shape 64">
                    <a:extLst>
                      <a:ext uri="{FF2B5EF4-FFF2-40B4-BE49-F238E27FC236}">
                        <a16:creationId xmlns:a16="http://schemas.microsoft.com/office/drawing/2014/main" id="{F9FE7BDD-9751-4BFE-99BE-5AC754AED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solidFill>
                        <a:prstClr val="black"/>
                      </a:solidFill>
                    </a:endParaRPr>
                  </a:p>
                </p:txBody>
              </p:sp>
            </p:grpSp>
          </p:grpSp>
        </p:grpSp>
      </p:grpSp>
      <p:grpSp>
        <p:nvGrpSpPr>
          <p:cNvPr id="129" name="Group 128">
            <a:extLst>
              <a:ext uri="{FF2B5EF4-FFF2-40B4-BE49-F238E27FC236}">
                <a16:creationId xmlns:a16="http://schemas.microsoft.com/office/drawing/2014/main" id="{78B20492-39E5-40A7-ACED-B12C9199C0A3}"/>
              </a:ext>
            </a:extLst>
          </p:cNvPr>
          <p:cNvGrpSpPr/>
          <p:nvPr userDrawn="1"/>
        </p:nvGrpSpPr>
        <p:grpSpPr>
          <a:xfrm>
            <a:off x="2049853" y="5455304"/>
            <a:ext cx="505821" cy="1063939"/>
            <a:chOff x="3554538" y="3240653"/>
            <a:chExt cx="1265482" cy="2661804"/>
          </a:xfrm>
        </p:grpSpPr>
        <p:cxnSp>
          <p:nvCxnSpPr>
            <p:cNvPr id="114" name="Straight Connector 113">
              <a:extLst>
                <a:ext uri="{FF2B5EF4-FFF2-40B4-BE49-F238E27FC236}">
                  <a16:creationId xmlns:a16="http://schemas.microsoft.com/office/drawing/2014/main" id="{C36F2E2E-EA5D-4C3D-A928-33B538657742}"/>
                </a:ext>
              </a:extLst>
            </p:cNvPr>
            <p:cNvCxnSpPr>
              <a:cxnSpLocks/>
            </p:cNvCxnSpPr>
            <p:nvPr/>
          </p:nvCxnSpPr>
          <p:spPr>
            <a:xfrm flipH="1" flipV="1">
              <a:off x="4042982" y="4338372"/>
              <a:ext cx="141951" cy="65663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5C2ACA-1653-450B-AA0F-0BB97F26E090}"/>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FA41FE-CF42-45C1-9BF0-04306DF68DF5}"/>
                </a:ext>
              </a:extLst>
            </p:cNvPr>
            <p:cNvCxnSpPr>
              <a:cxnSpLocks/>
            </p:cNvCxnSpPr>
            <p:nvPr/>
          </p:nvCxnSpPr>
          <p:spPr>
            <a:xfrm flipV="1">
              <a:off x="4191842" y="4275416"/>
              <a:ext cx="0" cy="71249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39566CF3-AE60-4521-8EAB-A6F38C25F04A}"/>
                </a:ext>
              </a:extLst>
            </p:cNvPr>
            <p:cNvGrpSpPr/>
            <p:nvPr userDrawn="1"/>
          </p:nvGrpSpPr>
          <p:grpSpPr>
            <a:xfrm>
              <a:off x="3554538" y="3240653"/>
              <a:ext cx="1265482" cy="1261388"/>
              <a:chOff x="3839004" y="3765377"/>
              <a:chExt cx="714810" cy="712498"/>
            </a:xfrm>
          </p:grpSpPr>
          <p:sp>
            <p:nvSpPr>
              <p:cNvPr id="124" name="Freeform: Shape 123">
                <a:extLst>
                  <a:ext uri="{FF2B5EF4-FFF2-40B4-BE49-F238E27FC236}">
                    <a16:creationId xmlns:a16="http://schemas.microsoft.com/office/drawing/2014/main" id="{C8C09D40-DCAB-4029-88E4-6AC240FEFF8E}"/>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125" name="Freeform: Shape 124">
                <a:extLst>
                  <a:ext uri="{FF2B5EF4-FFF2-40B4-BE49-F238E27FC236}">
                    <a16:creationId xmlns:a16="http://schemas.microsoft.com/office/drawing/2014/main" id="{42426633-1393-44E2-AA45-46F863414611}"/>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126" name="Freeform: Shape 125">
                <a:extLst>
                  <a:ext uri="{FF2B5EF4-FFF2-40B4-BE49-F238E27FC236}">
                    <a16:creationId xmlns:a16="http://schemas.microsoft.com/office/drawing/2014/main" id="{F2B015FA-498B-47F6-B132-04F6C1EDCF62}"/>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127" name="Freeform: Shape 126">
                <a:extLst>
                  <a:ext uri="{FF2B5EF4-FFF2-40B4-BE49-F238E27FC236}">
                    <a16:creationId xmlns:a16="http://schemas.microsoft.com/office/drawing/2014/main" id="{36E07A82-657F-4FF7-88AF-B93A968F7965}"/>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grpSp>
        <p:grpSp>
          <p:nvGrpSpPr>
            <p:cNvPr id="95" name="Group 94">
              <a:extLst>
                <a:ext uri="{FF2B5EF4-FFF2-40B4-BE49-F238E27FC236}">
                  <a16:creationId xmlns:a16="http://schemas.microsoft.com/office/drawing/2014/main" id="{B9BBFEF9-D843-49F1-9382-AF2855685F57}"/>
                </a:ext>
              </a:extLst>
            </p:cNvPr>
            <p:cNvGrpSpPr/>
            <p:nvPr/>
          </p:nvGrpSpPr>
          <p:grpSpPr>
            <a:xfrm>
              <a:off x="3932377" y="4966662"/>
              <a:ext cx="506449" cy="935795"/>
              <a:chOff x="12470968" y="4604322"/>
              <a:chExt cx="839142" cy="1550531"/>
            </a:xfrm>
          </p:grpSpPr>
          <p:grpSp>
            <p:nvGrpSpPr>
              <p:cNvPr id="96" name="Group 95">
                <a:extLst>
                  <a:ext uri="{FF2B5EF4-FFF2-40B4-BE49-F238E27FC236}">
                    <a16:creationId xmlns:a16="http://schemas.microsoft.com/office/drawing/2014/main" id="{B5A53FDC-4435-4C8F-900E-227254CAB58C}"/>
                  </a:ext>
                </a:extLst>
              </p:cNvPr>
              <p:cNvGrpSpPr/>
              <p:nvPr/>
            </p:nvGrpSpPr>
            <p:grpSpPr>
              <a:xfrm>
                <a:off x="12710801" y="4604322"/>
                <a:ext cx="471270" cy="1549314"/>
                <a:chOff x="2541356" y="1774680"/>
                <a:chExt cx="1106202" cy="3636668"/>
              </a:xfrm>
              <a:solidFill>
                <a:schemeClr val="bg1">
                  <a:lumMod val="75000"/>
                </a:schemeClr>
              </a:solidFill>
            </p:grpSpPr>
            <p:sp>
              <p:nvSpPr>
                <p:cNvPr id="103" name="Freeform: Shape 102">
                  <a:extLst>
                    <a:ext uri="{FF2B5EF4-FFF2-40B4-BE49-F238E27FC236}">
                      <a16:creationId xmlns:a16="http://schemas.microsoft.com/office/drawing/2014/main" id="{FF814D90-0C97-4607-AAC2-601330052B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solidFill>
                      <a:prstClr val="black"/>
                    </a:solidFill>
                  </a:endParaRPr>
                </a:p>
              </p:txBody>
            </p:sp>
            <p:sp>
              <p:nvSpPr>
                <p:cNvPr id="104" name="Freeform: Shape 103">
                  <a:extLst>
                    <a:ext uri="{FF2B5EF4-FFF2-40B4-BE49-F238E27FC236}">
                      <a16:creationId xmlns:a16="http://schemas.microsoft.com/office/drawing/2014/main" id="{5CDC986E-5166-4168-A33F-9175302338E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solidFill>
                      <a:prstClr val="black"/>
                    </a:solidFill>
                  </a:endParaRPr>
                </a:p>
              </p:txBody>
            </p:sp>
            <p:sp>
              <p:nvSpPr>
                <p:cNvPr id="105" name="Freeform: Shape 104">
                  <a:extLst>
                    <a:ext uri="{FF2B5EF4-FFF2-40B4-BE49-F238E27FC236}">
                      <a16:creationId xmlns:a16="http://schemas.microsoft.com/office/drawing/2014/main" id="{736A043A-9882-426C-B69E-39C5C2F3948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solidFill>
                      <a:prstClr val="black"/>
                    </a:solidFill>
                  </a:endParaRPr>
                </a:p>
              </p:txBody>
            </p:sp>
            <p:sp>
              <p:nvSpPr>
                <p:cNvPr id="106" name="Freeform: Shape 105">
                  <a:extLst>
                    <a:ext uri="{FF2B5EF4-FFF2-40B4-BE49-F238E27FC236}">
                      <a16:creationId xmlns:a16="http://schemas.microsoft.com/office/drawing/2014/main" id="{9B57B04E-7E1C-41AF-8909-ACCAE3209E4B}"/>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solidFill>
                      <a:prstClr val="black"/>
                    </a:solidFill>
                  </a:endParaRPr>
                </a:p>
              </p:txBody>
            </p:sp>
            <p:sp>
              <p:nvSpPr>
                <p:cNvPr id="107" name="Freeform: Shape 106">
                  <a:extLst>
                    <a:ext uri="{FF2B5EF4-FFF2-40B4-BE49-F238E27FC236}">
                      <a16:creationId xmlns:a16="http://schemas.microsoft.com/office/drawing/2014/main" id="{7D4AEE08-715B-4FC1-9775-92666F4B361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solidFill>
                      <a:prstClr val="black"/>
                    </a:solidFill>
                  </a:endParaRPr>
                </a:p>
              </p:txBody>
            </p:sp>
            <p:sp>
              <p:nvSpPr>
                <p:cNvPr id="108" name="Freeform: Shape 107">
                  <a:extLst>
                    <a:ext uri="{FF2B5EF4-FFF2-40B4-BE49-F238E27FC236}">
                      <a16:creationId xmlns:a16="http://schemas.microsoft.com/office/drawing/2014/main" id="{FCD750D4-4BDF-4312-B443-7EA98BBF00A1}"/>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solidFill>
                      <a:prstClr val="black"/>
                    </a:solidFill>
                  </a:endParaRPr>
                </a:p>
              </p:txBody>
            </p:sp>
            <p:sp>
              <p:nvSpPr>
                <p:cNvPr id="109" name="Freeform: Shape 108">
                  <a:extLst>
                    <a:ext uri="{FF2B5EF4-FFF2-40B4-BE49-F238E27FC236}">
                      <a16:creationId xmlns:a16="http://schemas.microsoft.com/office/drawing/2014/main" id="{DCEEE83C-0E65-4A03-8C83-3979F03318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solidFill>
                      <a:prstClr val="black"/>
                    </a:solidFill>
                  </a:endParaRPr>
                </a:p>
              </p:txBody>
            </p:sp>
            <p:sp>
              <p:nvSpPr>
                <p:cNvPr id="110" name="Freeform: Shape 109">
                  <a:extLst>
                    <a:ext uri="{FF2B5EF4-FFF2-40B4-BE49-F238E27FC236}">
                      <a16:creationId xmlns:a16="http://schemas.microsoft.com/office/drawing/2014/main" id="{5B47C86B-F4FF-4993-9645-5F42218A748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solidFill>
                      <a:prstClr val="black"/>
                    </a:solidFill>
                  </a:endParaRPr>
                </a:p>
              </p:txBody>
            </p:sp>
            <p:sp>
              <p:nvSpPr>
                <p:cNvPr id="111" name="Freeform: Shape 110">
                  <a:extLst>
                    <a:ext uri="{FF2B5EF4-FFF2-40B4-BE49-F238E27FC236}">
                      <a16:creationId xmlns:a16="http://schemas.microsoft.com/office/drawing/2014/main" id="{F639E5E1-FF36-4933-A42A-22242275B7F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solidFill>
                      <a:prstClr val="black"/>
                    </a:solidFill>
                  </a:endParaRPr>
                </a:p>
              </p:txBody>
            </p:sp>
            <p:sp>
              <p:nvSpPr>
                <p:cNvPr id="112" name="Freeform: Shape 111">
                  <a:extLst>
                    <a:ext uri="{FF2B5EF4-FFF2-40B4-BE49-F238E27FC236}">
                      <a16:creationId xmlns:a16="http://schemas.microsoft.com/office/drawing/2014/main" id="{AF475549-82D3-43D8-A2A1-63D1164F97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solidFill>
                      <a:prstClr val="black"/>
                    </a:solidFill>
                  </a:endParaRPr>
                </a:p>
              </p:txBody>
            </p:sp>
            <p:sp>
              <p:nvSpPr>
                <p:cNvPr id="113" name="Freeform: Shape 112">
                  <a:extLst>
                    <a:ext uri="{FF2B5EF4-FFF2-40B4-BE49-F238E27FC236}">
                      <a16:creationId xmlns:a16="http://schemas.microsoft.com/office/drawing/2014/main" id="{2F4E196A-74CD-4206-A5DE-2AD96F4565D4}"/>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sp>
            <p:nvSpPr>
              <p:cNvPr id="97" name="Freeform: Shape 96">
                <a:extLst>
                  <a:ext uri="{FF2B5EF4-FFF2-40B4-BE49-F238E27FC236}">
                    <a16:creationId xmlns:a16="http://schemas.microsoft.com/office/drawing/2014/main" id="{EBD71692-1EB8-46F8-A5CA-39F79B85B6F4}"/>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nvGrpSpPr>
              <p:cNvPr id="98" name="Group 97">
                <a:extLst>
                  <a:ext uri="{FF2B5EF4-FFF2-40B4-BE49-F238E27FC236}">
                    <a16:creationId xmlns:a16="http://schemas.microsoft.com/office/drawing/2014/main" id="{0F30D081-E47B-4D97-90D7-82171E2A220B}"/>
                  </a:ext>
                </a:extLst>
              </p:cNvPr>
              <p:cNvGrpSpPr/>
              <p:nvPr/>
            </p:nvGrpSpPr>
            <p:grpSpPr>
              <a:xfrm>
                <a:off x="12470968" y="4620148"/>
                <a:ext cx="435759" cy="1352099"/>
                <a:chOff x="1968987" y="1811829"/>
                <a:chExt cx="1022846" cy="3173751"/>
              </a:xfrm>
              <a:solidFill>
                <a:schemeClr val="bg1"/>
              </a:solidFill>
            </p:grpSpPr>
            <p:sp>
              <p:nvSpPr>
                <p:cNvPr id="99" name="Freeform: Shape 98">
                  <a:extLst>
                    <a:ext uri="{FF2B5EF4-FFF2-40B4-BE49-F238E27FC236}">
                      <a16:creationId xmlns:a16="http://schemas.microsoft.com/office/drawing/2014/main" id="{CB864674-7548-4BA5-B680-15D239DEA13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solidFill>
                      <a:prstClr val="black"/>
                    </a:solidFill>
                  </a:endParaRPr>
                </a:p>
              </p:txBody>
            </p:sp>
            <p:sp>
              <p:nvSpPr>
                <p:cNvPr id="100" name="Freeform: Shape 99">
                  <a:extLst>
                    <a:ext uri="{FF2B5EF4-FFF2-40B4-BE49-F238E27FC236}">
                      <a16:creationId xmlns:a16="http://schemas.microsoft.com/office/drawing/2014/main" id="{90FA0BA3-B5F1-4AB1-8120-BAD46A7B2B1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solidFill>
                      <a:prstClr val="black"/>
                    </a:solidFill>
                  </a:endParaRPr>
                </a:p>
              </p:txBody>
            </p:sp>
            <p:sp>
              <p:nvSpPr>
                <p:cNvPr id="101" name="Freeform: Shape 100">
                  <a:extLst>
                    <a:ext uri="{FF2B5EF4-FFF2-40B4-BE49-F238E27FC236}">
                      <a16:creationId xmlns:a16="http://schemas.microsoft.com/office/drawing/2014/main" id="{7688CEA0-5AFE-47D7-84ED-8C37C15B6D7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solidFill>
                      <a:prstClr val="black"/>
                    </a:solidFill>
                  </a:endParaRPr>
                </a:p>
              </p:txBody>
            </p:sp>
            <p:sp>
              <p:nvSpPr>
                <p:cNvPr id="102" name="Freeform: Shape 101">
                  <a:extLst>
                    <a:ext uri="{FF2B5EF4-FFF2-40B4-BE49-F238E27FC236}">
                      <a16:creationId xmlns:a16="http://schemas.microsoft.com/office/drawing/2014/main" id="{689940E3-41B4-407C-A403-D5237319132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solidFill>
                      <a:prstClr val="black"/>
                    </a:solidFill>
                  </a:endParaRPr>
                </a:p>
              </p:txBody>
            </p:sp>
          </p:grpSp>
        </p:grpSp>
      </p:grpSp>
      <p:grpSp>
        <p:nvGrpSpPr>
          <p:cNvPr id="130" name="Group 129">
            <a:extLst>
              <a:ext uri="{FF2B5EF4-FFF2-40B4-BE49-F238E27FC236}">
                <a16:creationId xmlns:a16="http://schemas.microsoft.com/office/drawing/2014/main" id="{6455E06B-1F39-4435-A88E-49A0BEE4344E}"/>
              </a:ext>
            </a:extLst>
          </p:cNvPr>
          <p:cNvGrpSpPr/>
          <p:nvPr userDrawn="1"/>
        </p:nvGrpSpPr>
        <p:grpSpPr>
          <a:xfrm>
            <a:off x="835670" y="4613596"/>
            <a:ext cx="432480" cy="909674"/>
            <a:chOff x="3554538" y="3240653"/>
            <a:chExt cx="1265482" cy="2661804"/>
          </a:xfrm>
        </p:grpSpPr>
        <p:cxnSp>
          <p:nvCxnSpPr>
            <p:cNvPr id="131" name="Straight Connector 130">
              <a:extLst>
                <a:ext uri="{FF2B5EF4-FFF2-40B4-BE49-F238E27FC236}">
                  <a16:creationId xmlns:a16="http://schemas.microsoft.com/office/drawing/2014/main" id="{85E4F8CF-89FD-4BEC-9A6B-746AC0CFA7A5}"/>
                </a:ext>
              </a:extLst>
            </p:cNvPr>
            <p:cNvCxnSpPr>
              <a:cxnSpLocks/>
            </p:cNvCxnSpPr>
            <p:nvPr/>
          </p:nvCxnSpPr>
          <p:spPr>
            <a:xfrm flipH="1" flipV="1">
              <a:off x="4030920" y="4338371"/>
              <a:ext cx="141951" cy="65663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E3B0A3-9898-4F02-8B45-6F8FC64036F8}"/>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DFF3308-04DB-4E73-8358-096F74C4545D}"/>
                </a:ext>
              </a:extLst>
            </p:cNvPr>
            <p:cNvCxnSpPr>
              <a:cxnSpLocks/>
            </p:cNvCxnSpPr>
            <p:nvPr/>
          </p:nvCxnSpPr>
          <p:spPr>
            <a:xfrm flipV="1">
              <a:off x="4179779" y="4275415"/>
              <a:ext cx="0" cy="712498"/>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346BC297-A507-4854-B0C2-20FBF761D2B3}"/>
                </a:ext>
              </a:extLst>
            </p:cNvPr>
            <p:cNvGrpSpPr/>
            <p:nvPr userDrawn="1"/>
          </p:nvGrpSpPr>
          <p:grpSpPr>
            <a:xfrm>
              <a:off x="3554538" y="3240653"/>
              <a:ext cx="1265482" cy="1261388"/>
              <a:chOff x="3839004" y="3765377"/>
              <a:chExt cx="714810" cy="712498"/>
            </a:xfrm>
          </p:grpSpPr>
          <p:sp>
            <p:nvSpPr>
              <p:cNvPr id="154" name="Freeform: Shape 153">
                <a:extLst>
                  <a:ext uri="{FF2B5EF4-FFF2-40B4-BE49-F238E27FC236}">
                    <a16:creationId xmlns:a16="http://schemas.microsoft.com/office/drawing/2014/main" id="{233BF2A0-2247-4157-B685-518331BDE6CB}"/>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155" name="Freeform: Shape 154">
                <a:extLst>
                  <a:ext uri="{FF2B5EF4-FFF2-40B4-BE49-F238E27FC236}">
                    <a16:creationId xmlns:a16="http://schemas.microsoft.com/office/drawing/2014/main" id="{D7ADAAD4-B6D4-4BF7-A974-DAB39978061A}"/>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sp>
            <p:nvSpPr>
              <p:cNvPr id="156" name="Freeform: Shape 155">
                <a:extLst>
                  <a:ext uri="{FF2B5EF4-FFF2-40B4-BE49-F238E27FC236}">
                    <a16:creationId xmlns:a16="http://schemas.microsoft.com/office/drawing/2014/main" id="{7B491406-69C2-44DB-A5CD-88D8D1BEF0CF}"/>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solidFill>
                    <a:prstClr val="black"/>
                  </a:solidFill>
                </a:endParaRPr>
              </a:p>
            </p:txBody>
          </p:sp>
          <p:sp>
            <p:nvSpPr>
              <p:cNvPr id="157" name="Freeform: Shape 156">
                <a:extLst>
                  <a:ext uri="{FF2B5EF4-FFF2-40B4-BE49-F238E27FC236}">
                    <a16:creationId xmlns:a16="http://schemas.microsoft.com/office/drawing/2014/main" id="{73F74B2A-3CC0-4FB6-9B7E-2720B932037C}"/>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solidFill>
                    <a:prstClr val="black"/>
                  </a:solidFill>
                </a:endParaRPr>
              </a:p>
            </p:txBody>
          </p:sp>
        </p:grpSp>
        <p:grpSp>
          <p:nvGrpSpPr>
            <p:cNvPr id="135" name="Group 134">
              <a:extLst>
                <a:ext uri="{FF2B5EF4-FFF2-40B4-BE49-F238E27FC236}">
                  <a16:creationId xmlns:a16="http://schemas.microsoft.com/office/drawing/2014/main" id="{61A2B3D3-0BBA-407F-AE8C-CE2700182DA1}"/>
                </a:ext>
              </a:extLst>
            </p:cNvPr>
            <p:cNvGrpSpPr/>
            <p:nvPr/>
          </p:nvGrpSpPr>
          <p:grpSpPr>
            <a:xfrm>
              <a:off x="3932377" y="4966662"/>
              <a:ext cx="506449" cy="935795"/>
              <a:chOff x="12470968" y="4604322"/>
              <a:chExt cx="839142" cy="1550531"/>
            </a:xfrm>
          </p:grpSpPr>
          <p:grpSp>
            <p:nvGrpSpPr>
              <p:cNvPr id="136" name="Group 135">
                <a:extLst>
                  <a:ext uri="{FF2B5EF4-FFF2-40B4-BE49-F238E27FC236}">
                    <a16:creationId xmlns:a16="http://schemas.microsoft.com/office/drawing/2014/main" id="{DD14744D-0284-4519-A44A-80CAFA613277}"/>
                  </a:ext>
                </a:extLst>
              </p:cNvPr>
              <p:cNvGrpSpPr/>
              <p:nvPr/>
            </p:nvGrpSpPr>
            <p:grpSpPr>
              <a:xfrm>
                <a:off x="12710801" y="4604322"/>
                <a:ext cx="471270" cy="1549314"/>
                <a:chOff x="2541356" y="1774680"/>
                <a:chExt cx="1106202" cy="3636668"/>
              </a:xfrm>
              <a:solidFill>
                <a:schemeClr val="bg1">
                  <a:lumMod val="75000"/>
                </a:schemeClr>
              </a:solidFill>
            </p:grpSpPr>
            <p:sp>
              <p:nvSpPr>
                <p:cNvPr id="143" name="Freeform: Shape 142">
                  <a:extLst>
                    <a:ext uri="{FF2B5EF4-FFF2-40B4-BE49-F238E27FC236}">
                      <a16:creationId xmlns:a16="http://schemas.microsoft.com/office/drawing/2014/main" id="{8B7D02ED-1A26-4E8B-8912-6DDD6822FD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solidFill>
                      <a:prstClr val="black"/>
                    </a:solidFill>
                  </a:endParaRPr>
                </a:p>
              </p:txBody>
            </p:sp>
            <p:sp>
              <p:nvSpPr>
                <p:cNvPr id="144" name="Freeform: Shape 143">
                  <a:extLst>
                    <a:ext uri="{FF2B5EF4-FFF2-40B4-BE49-F238E27FC236}">
                      <a16:creationId xmlns:a16="http://schemas.microsoft.com/office/drawing/2014/main" id="{8E8DB34B-B88D-4347-B321-7D8FAF44FA1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solidFill>
                      <a:prstClr val="black"/>
                    </a:solidFill>
                  </a:endParaRPr>
                </a:p>
              </p:txBody>
            </p:sp>
            <p:sp>
              <p:nvSpPr>
                <p:cNvPr id="145" name="Freeform: Shape 144">
                  <a:extLst>
                    <a:ext uri="{FF2B5EF4-FFF2-40B4-BE49-F238E27FC236}">
                      <a16:creationId xmlns:a16="http://schemas.microsoft.com/office/drawing/2014/main" id="{7872BA3E-8AD2-4FD0-99B8-768D5AE20E0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solidFill>
                      <a:prstClr val="black"/>
                    </a:solidFill>
                  </a:endParaRPr>
                </a:p>
              </p:txBody>
            </p:sp>
            <p:sp>
              <p:nvSpPr>
                <p:cNvPr id="146" name="Freeform: Shape 145">
                  <a:extLst>
                    <a:ext uri="{FF2B5EF4-FFF2-40B4-BE49-F238E27FC236}">
                      <a16:creationId xmlns:a16="http://schemas.microsoft.com/office/drawing/2014/main" id="{943D25C2-FE71-4163-9186-5BD8047B96F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solidFill>
                      <a:prstClr val="black"/>
                    </a:solidFill>
                  </a:endParaRPr>
                </a:p>
              </p:txBody>
            </p:sp>
            <p:sp>
              <p:nvSpPr>
                <p:cNvPr id="147" name="Freeform: Shape 146">
                  <a:extLst>
                    <a:ext uri="{FF2B5EF4-FFF2-40B4-BE49-F238E27FC236}">
                      <a16:creationId xmlns:a16="http://schemas.microsoft.com/office/drawing/2014/main" id="{16E10B06-9365-4B69-A9B2-58D853DD480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solidFill>
                      <a:prstClr val="black"/>
                    </a:solidFill>
                  </a:endParaRPr>
                </a:p>
              </p:txBody>
            </p:sp>
            <p:sp>
              <p:nvSpPr>
                <p:cNvPr id="148" name="Freeform: Shape 147">
                  <a:extLst>
                    <a:ext uri="{FF2B5EF4-FFF2-40B4-BE49-F238E27FC236}">
                      <a16:creationId xmlns:a16="http://schemas.microsoft.com/office/drawing/2014/main" id="{8D2508CC-9580-4CDC-B945-0527D9CD8BCF}"/>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solidFill>
                      <a:prstClr val="black"/>
                    </a:solidFill>
                  </a:endParaRPr>
                </a:p>
              </p:txBody>
            </p:sp>
            <p:sp>
              <p:nvSpPr>
                <p:cNvPr id="149" name="Freeform: Shape 148">
                  <a:extLst>
                    <a:ext uri="{FF2B5EF4-FFF2-40B4-BE49-F238E27FC236}">
                      <a16:creationId xmlns:a16="http://schemas.microsoft.com/office/drawing/2014/main" id="{9A6B4527-6C1D-4E70-B70D-060BB6FDCE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solidFill>
                      <a:prstClr val="black"/>
                    </a:solidFill>
                  </a:endParaRPr>
                </a:p>
              </p:txBody>
            </p:sp>
            <p:sp>
              <p:nvSpPr>
                <p:cNvPr id="150" name="Freeform: Shape 149">
                  <a:extLst>
                    <a:ext uri="{FF2B5EF4-FFF2-40B4-BE49-F238E27FC236}">
                      <a16:creationId xmlns:a16="http://schemas.microsoft.com/office/drawing/2014/main" id="{BBF6ECC9-4158-4E48-87FB-675A6F827C3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solidFill>
                      <a:prstClr val="black"/>
                    </a:solidFill>
                  </a:endParaRPr>
                </a:p>
              </p:txBody>
            </p:sp>
            <p:sp>
              <p:nvSpPr>
                <p:cNvPr id="151" name="Freeform: Shape 150">
                  <a:extLst>
                    <a:ext uri="{FF2B5EF4-FFF2-40B4-BE49-F238E27FC236}">
                      <a16:creationId xmlns:a16="http://schemas.microsoft.com/office/drawing/2014/main" id="{EF0C6BF0-8D21-43BB-A8C3-ADC1E259450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solidFill>
                      <a:prstClr val="black"/>
                    </a:solidFill>
                  </a:endParaRPr>
                </a:p>
              </p:txBody>
            </p:sp>
            <p:sp>
              <p:nvSpPr>
                <p:cNvPr id="152" name="Freeform: Shape 151">
                  <a:extLst>
                    <a:ext uri="{FF2B5EF4-FFF2-40B4-BE49-F238E27FC236}">
                      <a16:creationId xmlns:a16="http://schemas.microsoft.com/office/drawing/2014/main" id="{5D793B9B-6AC8-4549-9ADB-1E3DF2E2FC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solidFill>
                      <a:prstClr val="black"/>
                    </a:solidFill>
                  </a:endParaRPr>
                </a:p>
              </p:txBody>
            </p:sp>
            <p:sp>
              <p:nvSpPr>
                <p:cNvPr id="153" name="Freeform: Shape 152">
                  <a:extLst>
                    <a:ext uri="{FF2B5EF4-FFF2-40B4-BE49-F238E27FC236}">
                      <a16:creationId xmlns:a16="http://schemas.microsoft.com/office/drawing/2014/main" id="{4CEC876C-6B44-4AFA-B48D-6DFA5BCE906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sp>
            <p:nvSpPr>
              <p:cNvPr id="137" name="Freeform: Shape 136">
                <a:extLst>
                  <a:ext uri="{FF2B5EF4-FFF2-40B4-BE49-F238E27FC236}">
                    <a16:creationId xmlns:a16="http://schemas.microsoft.com/office/drawing/2014/main" id="{D272DC14-6DAF-4A56-A5A6-221189C61401}"/>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solidFill>
                    <a:prstClr val="black"/>
                  </a:solidFill>
                </a:endParaRPr>
              </a:p>
            </p:txBody>
          </p:sp>
          <p:grpSp>
            <p:nvGrpSpPr>
              <p:cNvPr id="138" name="Group 137">
                <a:extLst>
                  <a:ext uri="{FF2B5EF4-FFF2-40B4-BE49-F238E27FC236}">
                    <a16:creationId xmlns:a16="http://schemas.microsoft.com/office/drawing/2014/main" id="{7901E2D7-C583-4CE2-8F51-5C524CC1CAA9}"/>
                  </a:ext>
                </a:extLst>
              </p:cNvPr>
              <p:cNvGrpSpPr/>
              <p:nvPr/>
            </p:nvGrpSpPr>
            <p:grpSpPr>
              <a:xfrm>
                <a:off x="12470968" y="4620148"/>
                <a:ext cx="435759" cy="1352099"/>
                <a:chOff x="1968987" y="1811829"/>
                <a:chExt cx="1022846" cy="3173751"/>
              </a:xfrm>
              <a:solidFill>
                <a:schemeClr val="bg1"/>
              </a:solidFill>
            </p:grpSpPr>
            <p:sp>
              <p:nvSpPr>
                <p:cNvPr id="139" name="Freeform: Shape 138">
                  <a:extLst>
                    <a:ext uri="{FF2B5EF4-FFF2-40B4-BE49-F238E27FC236}">
                      <a16:creationId xmlns:a16="http://schemas.microsoft.com/office/drawing/2014/main" id="{E6067227-37CF-4C14-B006-6E00ABFD280C}"/>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solidFill>
                      <a:prstClr val="black"/>
                    </a:solidFill>
                  </a:endParaRPr>
                </a:p>
              </p:txBody>
            </p:sp>
            <p:sp>
              <p:nvSpPr>
                <p:cNvPr id="140" name="Freeform: Shape 139">
                  <a:extLst>
                    <a:ext uri="{FF2B5EF4-FFF2-40B4-BE49-F238E27FC236}">
                      <a16:creationId xmlns:a16="http://schemas.microsoft.com/office/drawing/2014/main" id="{BE5BB590-239F-4213-8DC4-103945DFEB3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solidFill>
                      <a:prstClr val="black"/>
                    </a:solidFill>
                  </a:endParaRPr>
                </a:p>
              </p:txBody>
            </p:sp>
            <p:sp>
              <p:nvSpPr>
                <p:cNvPr id="141" name="Freeform: Shape 140">
                  <a:extLst>
                    <a:ext uri="{FF2B5EF4-FFF2-40B4-BE49-F238E27FC236}">
                      <a16:creationId xmlns:a16="http://schemas.microsoft.com/office/drawing/2014/main" id="{C7137044-11D7-4101-800A-6BE9664CBF2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solidFill>
                      <a:prstClr val="black"/>
                    </a:solidFill>
                  </a:endParaRPr>
                </a:p>
              </p:txBody>
            </p:sp>
            <p:sp>
              <p:nvSpPr>
                <p:cNvPr id="142" name="Freeform: Shape 141">
                  <a:extLst>
                    <a:ext uri="{FF2B5EF4-FFF2-40B4-BE49-F238E27FC236}">
                      <a16:creationId xmlns:a16="http://schemas.microsoft.com/office/drawing/2014/main" id="{4346DB45-5CD6-4EEB-AC2C-D34E208FF9E5}"/>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solidFill>
                      <a:prstClr val="black"/>
                    </a:solidFill>
                  </a:endParaRPr>
                </a:p>
              </p:txBody>
            </p:sp>
          </p:grpSp>
        </p:grpSp>
      </p:grpSp>
    </p:spTree>
    <p:extLst>
      <p:ext uri="{BB962C8B-B14F-4D97-AF65-F5344CB8AC3E}">
        <p14:creationId xmlns:p14="http://schemas.microsoft.com/office/powerpoint/2010/main" val="35070596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01399AE7-7580-4588-9A58-718AB6B280AE}"/>
              </a:ext>
            </a:extLst>
          </p:cNvPr>
          <p:cNvSpPr/>
          <p:nvPr userDrawn="1"/>
        </p:nvSpPr>
        <p:spPr>
          <a:xfrm>
            <a:off x="342132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Freeform: Shape 38">
            <a:extLst>
              <a:ext uri="{FF2B5EF4-FFF2-40B4-BE49-F238E27FC236}">
                <a16:creationId xmlns:a16="http://schemas.microsoft.com/office/drawing/2014/main" id="{7BB1D285-297C-40A8-BBFC-EB5A74F5BA1A}"/>
              </a:ext>
            </a:extLst>
          </p:cNvPr>
          <p:cNvSpPr/>
          <p:nvPr userDrawn="1"/>
        </p:nvSpPr>
        <p:spPr>
          <a:xfrm>
            <a:off x="624500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Shape 39">
            <a:extLst>
              <a:ext uri="{FF2B5EF4-FFF2-40B4-BE49-F238E27FC236}">
                <a16:creationId xmlns:a16="http://schemas.microsoft.com/office/drawing/2014/main" id="{8553E31C-BA12-49BE-A5AF-1A7FC60C7778}"/>
              </a:ext>
            </a:extLst>
          </p:cNvPr>
          <p:cNvSpPr/>
          <p:nvPr userDrawn="1"/>
        </p:nvSpPr>
        <p:spPr>
          <a:xfrm>
            <a:off x="906868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Freeform: Shape 36">
            <a:extLst>
              <a:ext uri="{FF2B5EF4-FFF2-40B4-BE49-F238E27FC236}">
                <a16:creationId xmlns:a16="http://schemas.microsoft.com/office/drawing/2014/main" id="{4EF596D5-CEC7-43FD-9951-E2A4B72BEBA2}"/>
              </a:ext>
            </a:extLst>
          </p:cNvPr>
          <p:cNvSpPr/>
          <p:nvPr userDrawn="1"/>
        </p:nvSpPr>
        <p:spPr>
          <a:xfrm>
            <a:off x="59764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Picture Placeholder 25">
            <a:extLst>
              <a:ext uri="{FF2B5EF4-FFF2-40B4-BE49-F238E27FC236}">
                <a16:creationId xmlns:a16="http://schemas.microsoft.com/office/drawing/2014/main" id="{93EE8531-7145-486E-BA3D-B8072229310C}"/>
              </a:ext>
            </a:extLst>
          </p:cNvPr>
          <p:cNvSpPr>
            <a:spLocks noGrp="1"/>
          </p:cNvSpPr>
          <p:nvPr>
            <p:ph type="pic" idx="1" hasCustomPrompt="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27" name="Text Placeholder 9">
            <a:extLst>
              <a:ext uri="{FF2B5EF4-FFF2-40B4-BE49-F238E27FC236}">
                <a16:creationId xmlns:a16="http://schemas.microsoft.com/office/drawing/2014/main" id="{F25455DF-3371-4F9D-8C83-89E48289FAB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8" name="Picture Placeholder 27">
            <a:extLst>
              <a:ext uri="{FF2B5EF4-FFF2-40B4-BE49-F238E27FC236}">
                <a16:creationId xmlns:a16="http://schemas.microsoft.com/office/drawing/2014/main" id="{43B5B5EE-27E4-431A-96B6-4FC9F1861A7D}"/>
              </a:ext>
            </a:extLst>
          </p:cNvPr>
          <p:cNvSpPr>
            <a:spLocks noGrp="1"/>
          </p:cNvSpPr>
          <p:nvPr>
            <p:ph type="pic" idx="11" hasCustomPrompt="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0" name="Picture Placeholder 29">
            <a:extLst>
              <a:ext uri="{FF2B5EF4-FFF2-40B4-BE49-F238E27FC236}">
                <a16:creationId xmlns:a16="http://schemas.microsoft.com/office/drawing/2014/main" id="{FDEDDEF1-98A5-42A9-8088-724EDFC85BF8}"/>
              </a:ext>
            </a:extLst>
          </p:cNvPr>
          <p:cNvSpPr>
            <a:spLocks noGrp="1"/>
          </p:cNvSpPr>
          <p:nvPr>
            <p:ph type="pic" idx="12" hasCustomPrompt="1"/>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2" name="Picture Placeholder 31">
            <a:extLst>
              <a:ext uri="{FF2B5EF4-FFF2-40B4-BE49-F238E27FC236}">
                <a16:creationId xmlns:a16="http://schemas.microsoft.com/office/drawing/2014/main" id="{A573598F-7BB1-4E68-AF60-3D907666AA5D}"/>
              </a:ext>
            </a:extLst>
          </p:cNvPr>
          <p:cNvSpPr>
            <a:spLocks noGrp="1"/>
          </p:cNvSpPr>
          <p:nvPr>
            <p:ph type="pic" idx="13" hasCustomPrompt="1"/>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41" name="Freeform: Shape 40">
            <a:extLst>
              <a:ext uri="{FF2B5EF4-FFF2-40B4-BE49-F238E27FC236}">
                <a16:creationId xmlns:a16="http://schemas.microsoft.com/office/drawing/2014/main" id="{CE191B04-08EE-4152-B9E5-26850CA8FC16}"/>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prstClr val="white"/>
              </a:solidFill>
            </a:endParaRPr>
          </a:p>
        </p:txBody>
      </p:sp>
      <p:sp>
        <p:nvSpPr>
          <p:cNvPr id="42" name="Freeform: Shape 41">
            <a:extLst>
              <a:ext uri="{FF2B5EF4-FFF2-40B4-BE49-F238E27FC236}">
                <a16:creationId xmlns:a16="http://schemas.microsoft.com/office/drawing/2014/main" id="{1B29FDF7-B457-481A-B4C1-27388BB35E88}"/>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prstClr val="white"/>
              </a:solidFill>
            </a:endParaRPr>
          </a:p>
        </p:txBody>
      </p:sp>
    </p:spTree>
    <p:extLst>
      <p:ext uri="{BB962C8B-B14F-4D97-AF65-F5344CB8AC3E}">
        <p14:creationId xmlns:p14="http://schemas.microsoft.com/office/powerpoint/2010/main" val="1162340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CA10AF6-AE9F-480B-B8DE-0048AEEC8A32}"/>
              </a:ext>
            </a:extLst>
          </p:cNvPr>
          <p:cNvSpPr/>
          <p:nvPr userDrawn="1"/>
        </p:nvSpPr>
        <p:spPr>
          <a:xfrm>
            <a:off x="476552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ctr"/>
            <a:endParaRPr lang="en-US" sz="2701">
              <a:solidFill>
                <a:prstClr val="black"/>
              </a:solidFill>
            </a:endParaRPr>
          </a:p>
        </p:txBody>
      </p:sp>
      <p:sp>
        <p:nvSpPr>
          <p:cNvPr id="4" name="Freeform: Shape 3">
            <a:extLst>
              <a:ext uri="{FF2B5EF4-FFF2-40B4-BE49-F238E27FC236}">
                <a16:creationId xmlns:a16="http://schemas.microsoft.com/office/drawing/2014/main" id="{9F1CCBC8-2DEC-4648-8372-311676E798CC}"/>
              </a:ext>
            </a:extLst>
          </p:cNvPr>
          <p:cNvSpPr/>
          <p:nvPr userDrawn="1"/>
        </p:nvSpPr>
        <p:spPr>
          <a:xfrm>
            <a:off x="508574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ctr"/>
            <a:endParaRPr lang="en-US" sz="2701">
              <a:solidFill>
                <a:prstClr val="black"/>
              </a:solidFill>
            </a:endParaRPr>
          </a:p>
        </p:txBody>
      </p:sp>
      <p:sp>
        <p:nvSpPr>
          <p:cNvPr id="62" name="Picture Placeholder 61">
            <a:extLst>
              <a:ext uri="{FF2B5EF4-FFF2-40B4-BE49-F238E27FC236}">
                <a16:creationId xmlns:a16="http://schemas.microsoft.com/office/drawing/2014/main" id="{E7A5EAFD-E3F5-4EE4-BEE8-EDCA0F3D20A8}"/>
              </a:ext>
            </a:extLst>
          </p:cNvPr>
          <p:cNvSpPr>
            <a:spLocks noGrp="1"/>
          </p:cNvSpPr>
          <p:nvPr>
            <p:ph type="pic" idx="1" hasCustomPrompt="1"/>
          </p:nvPr>
        </p:nvSpPr>
        <p:spPr>
          <a:xfrm>
            <a:off x="601168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marL="0" lvl="0" algn="ctr"/>
            <a:r>
              <a:rPr lang="en-US" altLang="ko-KR" dirty="0"/>
              <a:t>Your Picture Here and</a:t>
            </a:r>
            <a:r>
              <a:rPr lang="ko-KR" altLang="en-US" dirty="0"/>
              <a:t> </a:t>
            </a:r>
            <a:r>
              <a:rPr lang="en-US" altLang="ko-KR" dirty="0"/>
              <a:t>Send to Back</a:t>
            </a:r>
            <a:endParaRPr lang="ko-KR" altLang="en-US" dirty="0"/>
          </a:p>
        </p:txBody>
      </p:sp>
    </p:spTree>
    <p:extLst>
      <p:ext uri="{BB962C8B-B14F-4D97-AF65-F5344CB8AC3E}">
        <p14:creationId xmlns:p14="http://schemas.microsoft.com/office/powerpoint/2010/main" val="19422848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970913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5CD35A-2A51-47DD-8590-C25AD44DBD7D}"/>
              </a:ext>
            </a:extLst>
          </p:cNvPr>
          <p:cNvSpPr>
            <a:spLocks noGrp="1"/>
          </p:cNvSpPr>
          <p:nvPr>
            <p:ph type="pic" idx="1" hasCustomPrompt="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12960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a:extLst>
              <a:ext uri="{FF2B5EF4-FFF2-40B4-BE49-F238E27FC236}">
                <a16:creationId xmlns:a16="http://schemas.microsoft.com/office/drawing/2014/main" id="{85E82A15-1989-4CB4-94AD-099C5BEDB3EA}"/>
              </a:ext>
            </a:extLst>
          </p:cNvPr>
          <p:cNvSpPr>
            <a:spLocks noGrp="1"/>
          </p:cNvSpPr>
          <p:nvPr>
            <p:ph type="pic" idx="1" hasCustomPrompt="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5956271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6163A38-FF1F-4D4D-BD61-25510A4F4A10}"/>
              </a:ext>
            </a:extLst>
          </p:cNvPr>
          <p:cNvSpPr/>
          <p:nvPr userDrawn="1"/>
        </p:nvSpPr>
        <p:spPr>
          <a:xfrm>
            <a:off x="152400" y="-1"/>
            <a:ext cx="6562726" cy="6858001"/>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자유형: 도형 4">
            <a:extLst>
              <a:ext uri="{FF2B5EF4-FFF2-40B4-BE49-F238E27FC236}">
                <a16:creationId xmlns:a16="http://schemas.microsoft.com/office/drawing/2014/main" id="{35A586F4-88B7-45EE-9708-47716F743070}"/>
              </a:ext>
            </a:extLst>
          </p:cNvPr>
          <p:cNvSpPr/>
          <p:nvPr userDrawn="1"/>
        </p:nvSpPr>
        <p:spPr>
          <a:xfrm flipV="1">
            <a:off x="152400" y="-1"/>
            <a:ext cx="6238876"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7" name="직선 연결선 6">
            <a:extLst>
              <a:ext uri="{FF2B5EF4-FFF2-40B4-BE49-F238E27FC236}">
                <a16:creationId xmlns:a16="http://schemas.microsoft.com/office/drawing/2014/main" id="{E34B3B3A-542A-46E1-A720-8928C9B91FC2}"/>
              </a:ext>
            </a:extLst>
          </p:cNvPr>
          <p:cNvCxnSpPr>
            <a:cxnSpLocks/>
          </p:cNvCxnSpPr>
          <p:nvPr userDrawn="1"/>
        </p:nvCxnSpPr>
        <p:spPr>
          <a:xfrm>
            <a:off x="6238876" y="1638302"/>
            <a:ext cx="595312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a:extLst>
              <a:ext uri="{FF2B5EF4-FFF2-40B4-BE49-F238E27FC236}">
                <a16:creationId xmlns:a16="http://schemas.microsoft.com/office/drawing/2014/main" id="{F31766EE-B13B-4F0C-AAE1-FB140846B864}"/>
              </a:ext>
            </a:extLst>
          </p:cNvPr>
          <p:cNvSpPr>
            <a:spLocks noGrp="1"/>
          </p:cNvSpPr>
          <p:nvPr>
            <p:ph type="pic" sz="quarter" idx="10" hasCustomPrompt="1"/>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43544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A57F89BA-4424-4190-B93E-48930D457F23}"/>
              </a:ext>
            </a:extLst>
          </p:cNvPr>
          <p:cNvSpPr>
            <a:spLocks noGrp="1"/>
          </p:cNvSpPr>
          <p:nvPr>
            <p:ph type="pic" idx="16" hasCustomPrompt="1"/>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58622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009B150-532D-45FE-A6D6-8A190897518A}"/>
              </a:ext>
            </a:extLst>
          </p:cNvPr>
          <p:cNvSpPr>
            <a:spLocks noGrp="1"/>
          </p:cNvSpPr>
          <p:nvPr userDrawn="1">
            <p:ph type="pic" idx="1" hasCustomPrompt="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21" name="Picture Placeholder 20">
            <a:extLst>
              <a:ext uri="{FF2B5EF4-FFF2-40B4-BE49-F238E27FC236}">
                <a16:creationId xmlns:a16="http://schemas.microsoft.com/office/drawing/2014/main" id="{0B3E2BDC-790D-4A9E-9558-CA4C10A1FB05}"/>
              </a:ext>
            </a:extLst>
          </p:cNvPr>
          <p:cNvSpPr>
            <a:spLocks noGrp="1"/>
          </p:cNvSpPr>
          <p:nvPr userDrawn="1">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18">
            <a:extLst>
              <a:ext uri="{FF2B5EF4-FFF2-40B4-BE49-F238E27FC236}">
                <a16:creationId xmlns:a16="http://schemas.microsoft.com/office/drawing/2014/main" id="{2B6F2E21-3216-4F90-A6E2-E51A550D522D}"/>
              </a:ext>
            </a:extLst>
          </p:cNvPr>
          <p:cNvSpPr>
            <a:spLocks noGrp="1"/>
          </p:cNvSpPr>
          <p:nvPr userDrawn="1">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19">
            <a:extLst>
              <a:ext uri="{FF2B5EF4-FFF2-40B4-BE49-F238E27FC236}">
                <a16:creationId xmlns:a16="http://schemas.microsoft.com/office/drawing/2014/main" id="{9228B4EE-0DCA-498B-BE6D-C126351A4694}"/>
              </a:ext>
            </a:extLst>
          </p:cNvPr>
          <p:cNvSpPr>
            <a:spLocks noGrp="1"/>
          </p:cNvSpPr>
          <p:nvPr userDrawn="1">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74981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FE957E-B654-4424-ACDA-8DED4BC6F6D5}"/>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7311352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515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892BE04D-7D92-4AC1-9A7B-9F84DF96E9F1}"/>
              </a:ext>
            </a:extLst>
          </p:cNvPr>
          <p:cNvSpPr>
            <a:spLocks noGrp="1"/>
          </p:cNvSpPr>
          <p:nvPr>
            <p:ph type="pic" idx="12" hasCustomPrompt="1"/>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41533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6947299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4135371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F4C67A-16CF-4A87-952C-7DC81D7DC0EA}"/>
              </a:ext>
            </a:extLst>
          </p:cNvPr>
          <p:cNvSpPr>
            <a:spLocks noGrp="1"/>
          </p:cNvSpPr>
          <p:nvPr>
            <p:ph type="pic" idx="16"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805611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그림 개체 틀 6">
            <a:extLst>
              <a:ext uri="{FF2B5EF4-FFF2-40B4-BE49-F238E27FC236}">
                <a16:creationId xmlns:a16="http://schemas.microsoft.com/office/drawing/2014/main" id="{F0F9403A-8AFF-4B2B-B648-FF5CBFC9A8B3}"/>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62168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37796-6A2F-4FB9-8A47-BAB5EFA3014F}"/>
              </a:ext>
            </a:extLst>
          </p:cNvPr>
          <p:cNvSpPr>
            <a:spLocks noGrp="1"/>
          </p:cNvSpPr>
          <p:nvPr>
            <p:ph type="dt" sz="half" idx="10"/>
          </p:nvPr>
        </p:nvSpPr>
        <p:spPr/>
        <p:txBody>
          <a:bodyPr/>
          <a:lstStyle/>
          <a:p>
            <a:fld id="{04F6FFEE-358B-4856-8647-DD61876BD920}" type="datetimeFigureOut">
              <a:rPr lang="en-US" smtClean="0">
                <a:solidFill>
                  <a:prstClr val="black">
                    <a:tint val="75000"/>
                  </a:prstClr>
                </a:solidFill>
              </a:rPr>
              <a:pPr/>
              <a:t>12/19/2022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2430021-DBF9-4509-B0D4-751A4CC639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C5DDE1-A900-4930-A571-8AD7E03762DE}"/>
              </a:ext>
            </a:extLst>
          </p:cNvPr>
          <p:cNvSpPr>
            <a:spLocks noGrp="1"/>
          </p:cNvSpPr>
          <p:nvPr>
            <p:ph type="sldNum" sz="quarter" idx="12"/>
          </p:nvPr>
        </p:nvSpPr>
        <p:spPr/>
        <p:txBody>
          <a:bodyPr/>
          <a:lstStyle/>
          <a:p>
            <a:fld id="{46F45455-D47B-4DC9-82D0-EC5FD8C8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941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04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B77183B-D91C-4877-8446-04AF82AD0211}"/>
              </a:ext>
            </a:extLst>
          </p:cNvPr>
          <p:cNvSpPr/>
          <p:nvPr userDrawn="1"/>
        </p:nvSpPr>
        <p:spPr>
          <a:xfrm>
            <a:off x="0" y="6649277"/>
            <a:ext cx="9893376" cy="85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378F7C02-C4E1-41FB-B50E-9077B2D466F1}"/>
              </a:ext>
            </a:extLst>
          </p:cNvPr>
          <p:cNvGrpSpPr/>
          <p:nvPr/>
        </p:nvGrpSpPr>
        <p:grpSpPr>
          <a:xfrm>
            <a:off x="9917984" y="6249017"/>
            <a:ext cx="2134868" cy="538948"/>
            <a:chOff x="3459679" y="2564932"/>
            <a:chExt cx="5250757" cy="1325555"/>
          </a:xfrm>
        </p:grpSpPr>
        <p:grpSp>
          <p:nvGrpSpPr>
            <p:cNvPr id="11" name="Group 10">
              <a:extLst>
                <a:ext uri="{FF2B5EF4-FFF2-40B4-BE49-F238E27FC236}">
                  <a16:creationId xmlns:a16="http://schemas.microsoft.com/office/drawing/2014/main" id="{AEBFE799-9951-424F-AA26-A9B2226E0273}"/>
                </a:ext>
              </a:extLst>
            </p:cNvPr>
            <p:cNvGrpSpPr/>
            <p:nvPr/>
          </p:nvGrpSpPr>
          <p:grpSpPr>
            <a:xfrm>
              <a:off x="3467491" y="2775272"/>
              <a:ext cx="5242945" cy="981076"/>
              <a:chOff x="609600" y="2828925"/>
              <a:chExt cx="4733925" cy="885825"/>
            </a:xfrm>
          </p:grpSpPr>
          <p:sp>
            <p:nvSpPr>
              <p:cNvPr id="20" name="Rectangle 19">
                <a:extLst>
                  <a:ext uri="{FF2B5EF4-FFF2-40B4-BE49-F238E27FC236}">
                    <a16:creationId xmlns:a16="http://schemas.microsoft.com/office/drawing/2014/main" id="{E404C533-9854-4AB1-864E-4EC83E534AF5}"/>
                  </a:ext>
                </a:extLst>
              </p:cNvPr>
              <p:cNvSpPr/>
              <p:nvPr/>
            </p:nvSpPr>
            <p:spPr>
              <a:xfrm>
                <a:off x="609600" y="2828925"/>
                <a:ext cx="885825" cy="885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a16="http://schemas.microsoft.com/office/drawing/2014/main" id="{36CC28C5-72C9-4A9C-A38D-4895E418FDF6}"/>
                  </a:ext>
                </a:extLst>
              </p:cNvPr>
              <p:cNvSpPr/>
              <p:nvPr/>
            </p:nvSpPr>
            <p:spPr>
              <a:xfrm>
                <a:off x="1571625" y="2828925"/>
                <a:ext cx="885825" cy="885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a16="http://schemas.microsoft.com/office/drawing/2014/main" id="{0DE7E71F-BCD3-460E-871E-91151BF0CFCB}"/>
                  </a:ext>
                </a:extLst>
              </p:cNvPr>
              <p:cNvSpPr/>
              <p:nvPr/>
            </p:nvSpPr>
            <p:spPr>
              <a:xfrm>
                <a:off x="2533650" y="2828925"/>
                <a:ext cx="885825" cy="885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a16="http://schemas.microsoft.com/office/drawing/2014/main" id="{8CB2864E-6E5C-4245-B1A8-E20E2751C8B2}"/>
                  </a:ext>
                </a:extLst>
              </p:cNvPr>
              <p:cNvSpPr/>
              <p:nvPr/>
            </p:nvSpPr>
            <p:spPr>
              <a:xfrm>
                <a:off x="3495675" y="2828925"/>
                <a:ext cx="885825" cy="8858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a:extLst>
                  <a:ext uri="{FF2B5EF4-FFF2-40B4-BE49-F238E27FC236}">
                    <a16:creationId xmlns:a16="http://schemas.microsoft.com/office/drawing/2014/main" id="{AC5333E1-387E-4717-8817-F654B5A8E20D}"/>
                  </a:ext>
                </a:extLst>
              </p:cNvPr>
              <p:cNvSpPr/>
              <p:nvPr/>
            </p:nvSpPr>
            <p:spPr>
              <a:xfrm>
                <a:off x="4457700" y="2828925"/>
                <a:ext cx="885825" cy="8858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Freeform: Shape 11">
              <a:extLst>
                <a:ext uri="{FF2B5EF4-FFF2-40B4-BE49-F238E27FC236}">
                  <a16:creationId xmlns:a16="http://schemas.microsoft.com/office/drawing/2014/main" id="{59917E84-BC22-43AB-A243-2B467A7BD64E}"/>
                </a:ext>
              </a:extLst>
            </p:cNvPr>
            <p:cNvSpPr/>
            <p:nvPr/>
          </p:nvSpPr>
          <p:spPr>
            <a:xfrm rot="10800000">
              <a:off x="4589772" y="2769586"/>
              <a:ext cx="869882" cy="963508"/>
            </a:xfrm>
            <a:custGeom>
              <a:avLst/>
              <a:gdLst>
                <a:gd name="connsiteX0" fmla="*/ 249393 w 869883"/>
                <a:gd name="connsiteY0" fmla="*/ 183621 h 963507"/>
                <a:gd name="connsiteX1" fmla="*/ 283449 w 869883"/>
                <a:gd name="connsiteY1" fmla="*/ 159204 h 963507"/>
                <a:gd name="connsiteX2" fmla="*/ 259032 w 869883"/>
                <a:gd name="connsiteY2" fmla="*/ 125148 h 963507"/>
                <a:gd name="connsiteX3" fmla="*/ 224976 w 869883"/>
                <a:gd name="connsiteY3" fmla="*/ 149565 h 963507"/>
                <a:gd name="connsiteX4" fmla="*/ 249393 w 869883"/>
                <a:gd name="connsiteY4" fmla="*/ 183621 h 963507"/>
                <a:gd name="connsiteX5" fmla="*/ 795252 w 869883"/>
                <a:gd name="connsiteY5" fmla="*/ 408697 h 963507"/>
                <a:gd name="connsiteX6" fmla="*/ 809612 w 869883"/>
                <a:gd name="connsiteY6" fmla="*/ 355860 h 963507"/>
                <a:gd name="connsiteX7" fmla="*/ 771076 w 869883"/>
                <a:gd name="connsiteY7" fmla="*/ 403388 h 963507"/>
                <a:gd name="connsiteX8" fmla="*/ 795252 w 869883"/>
                <a:gd name="connsiteY8" fmla="*/ 408697 h 963507"/>
                <a:gd name="connsiteX9" fmla="*/ 100086 w 869883"/>
                <a:gd name="connsiteY9" fmla="*/ 631479 h 963507"/>
                <a:gd name="connsiteX10" fmla="*/ 71143 w 869883"/>
                <a:gd name="connsiteY10" fmla="*/ 602536 h 963507"/>
                <a:gd name="connsiteX11" fmla="*/ 100086 w 869883"/>
                <a:gd name="connsiteY11" fmla="*/ 573593 h 963507"/>
                <a:gd name="connsiteX12" fmla="*/ 129029 w 869883"/>
                <a:gd name="connsiteY12" fmla="*/ 602536 h 963507"/>
                <a:gd name="connsiteX13" fmla="*/ 100086 w 869883"/>
                <a:gd name="connsiteY13" fmla="*/ 631479 h 963507"/>
                <a:gd name="connsiteX14" fmla="*/ 100086 w 869883"/>
                <a:gd name="connsiteY14" fmla="*/ 660422 h 963507"/>
                <a:gd name="connsiteX15" fmla="*/ 157972 w 869883"/>
                <a:gd name="connsiteY15" fmla="*/ 602536 h 963507"/>
                <a:gd name="connsiteX16" fmla="*/ 100086 w 869883"/>
                <a:gd name="connsiteY16" fmla="*/ 544650 h 963507"/>
                <a:gd name="connsiteX17" fmla="*/ 42200 w 869883"/>
                <a:gd name="connsiteY17" fmla="*/ 602536 h 963507"/>
                <a:gd name="connsiteX18" fmla="*/ 100086 w 869883"/>
                <a:gd name="connsiteY18" fmla="*/ 660422 h 963507"/>
                <a:gd name="connsiteX19" fmla="*/ 636483 w 869883"/>
                <a:gd name="connsiteY19" fmla="*/ 963507 h 963507"/>
                <a:gd name="connsiteX20" fmla="*/ 423144 w 869883"/>
                <a:gd name="connsiteY20" fmla="*/ 963507 h 963507"/>
                <a:gd name="connsiteX21" fmla="*/ 417256 w 869883"/>
                <a:gd name="connsiteY21" fmla="*/ 959411 h 963507"/>
                <a:gd name="connsiteX22" fmla="*/ 118065 w 869883"/>
                <a:gd name="connsiteY22" fmla="*/ 959411 h 963507"/>
                <a:gd name="connsiteX23" fmla="*/ 118065 w 869883"/>
                <a:gd name="connsiteY23" fmla="*/ 908722 h 963507"/>
                <a:gd name="connsiteX24" fmla="*/ 168754 w 869883"/>
                <a:gd name="connsiteY24" fmla="*/ 858033 h 963507"/>
                <a:gd name="connsiteX25" fmla="*/ 271522 w 869883"/>
                <a:gd name="connsiteY25" fmla="*/ 858033 h 963507"/>
                <a:gd name="connsiteX26" fmla="*/ 44795 w 869883"/>
                <a:gd name="connsiteY26" fmla="*/ 700313 h 963507"/>
                <a:gd name="connsiteX27" fmla="*/ 18708 w 869883"/>
                <a:gd name="connsiteY27" fmla="*/ 554976 h 963507"/>
                <a:gd name="connsiteX28" fmla="*/ 48652 w 869883"/>
                <a:gd name="connsiteY28" fmla="*/ 526299 h 963507"/>
                <a:gd name="connsiteX29" fmla="*/ 74792 w 869883"/>
                <a:gd name="connsiteY29" fmla="*/ 516166 h 963507"/>
                <a:gd name="connsiteX30" fmla="*/ 74213 w 869883"/>
                <a:gd name="connsiteY30" fmla="*/ 514501 h 963507"/>
                <a:gd name="connsiteX31" fmla="*/ 631187 w 869883"/>
                <a:gd name="connsiteY31" fmla="*/ 342364 h 963507"/>
                <a:gd name="connsiteX32" fmla="*/ 297632 w 869883"/>
                <a:gd name="connsiteY32" fmla="*/ 217056 h 963507"/>
                <a:gd name="connsiteX33" fmla="*/ 272796 w 869883"/>
                <a:gd name="connsiteY33" fmla="*/ 228529 h 963507"/>
                <a:gd name="connsiteX34" fmla="*/ 242325 w 869883"/>
                <a:gd name="connsiteY34" fmla="*/ 229885 h 963507"/>
                <a:gd name="connsiteX35" fmla="*/ 218472 w 869883"/>
                <a:gd name="connsiteY35" fmla="*/ 221008 h 963507"/>
                <a:gd name="connsiteX36" fmla="*/ 164724 w 869883"/>
                <a:gd name="connsiteY36" fmla="*/ 258948 h 963507"/>
                <a:gd name="connsiteX37" fmla="*/ 56132 w 869883"/>
                <a:gd name="connsiteY37" fmla="*/ 241600 h 963507"/>
                <a:gd name="connsiteX38" fmla="*/ 6014 w 869883"/>
                <a:gd name="connsiteY38" fmla="*/ 156783 h 963507"/>
                <a:gd name="connsiteX39" fmla="*/ 9869 w 869883"/>
                <a:gd name="connsiteY39" fmla="*/ 132366 h 963507"/>
                <a:gd name="connsiteX40" fmla="*/ 25290 w 869883"/>
                <a:gd name="connsiteY40" fmla="*/ 134936 h 963507"/>
                <a:gd name="connsiteX41" fmla="*/ 77338 w 869883"/>
                <a:gd name="connsiteY41" fmla="*/ 212042 h 963507"/>
                <a:gd name="connsiteX42" fmla="*/ 156371 w 869883"/>
                <a:gd name="connsiteY42" fmla="*/ 224893 h 963507"/>
                <a:gd name="connsiteX43" fmla="*/ 191922 w 869883"/>
                <a:gd name="connsiteY43" fmla="*/ 196932 h 963507"/>
                <a:gd name="connsiteX44" fmla="*/ 178712 w 869883"/>
                <a:gd name="connsiteY44" fmla="*/ 141855 h 963507"/>
                <a:gd name="connsiteX45" fmla="*/ 209717 w 869883"/>
                <a:gd name="connsiteY45" fmla="*/ 91977 h 963507"/>
                <a:gd name="connsiteX46" fmla="*/ 214528 w 869883"/>
                <a:gd name="connsiteY46" fmla="*/ 89741 h 963507"/>
                <a:gd name="connsiteX47" fmla="*/ 186572 w 869883"/>
                <a:gd name="connsiteY47" fmla="*/ 46905 h 963507"/>
                <a:gd name="connsiteX48" fmla="*/ 107539 w 869883"/>
                <a:gd name="connsiteY48" fmla="*/ 34698 h 963507"/>
                <a:gd name="connsiteX49" fmla="*/ 34288 w 869883"/>
                <a:gd name="connsiteY49" fmla="*/ 91884 h 963507"/>
                <a:gd name="connsiteX50" fmla="*/ 18224 w 869883"/>
                <a:gd name="connsiteY50" fmla="*/ 89314 h 963507"/>
                <a:gd name="connsiteX51" fmla="*/ 22079 w 869883"/>
                <a:gd name="connsiteY51" fmla="*/ 64898 h 963507"/>
                <a:gd name="connsiteX52" fmla="*/ 96615 w 869883"/>
                <a:gd name="connsiteY52" fmla="*/ 0 h 963507"/>
                <a:gd name="connsiteX53" fmla="*/ 205206 w 869883"/>
                <a:gd name="connsiteY53" fmla="*/ 17348 h 963507"/>
                <a:gd name="connsiteX54" fmla="*/ 250632 w 869883"/>
                <a:gd name="connsiteY54" fmla="*/ 78961 h 963507"/>
                <a:gd name="connsiteX55" fmla="*/ 266742 w 869883"/>
                <a:gd name="connsiteY55" fmla="*/ 78243 h 963507"/>
                <a:gd name="connsiteX56" fmla="*/ 316620 w 869883"/>
                <a:gd name="connsiteY56" fmla="*/ 109005 h 963507"/>
                <a:gd name="connsiteX57" fmla="*/ 319435 w 869883"/>
                <a:gd name="connsiteY57" fmla="*/ 115098 h 963507"/>
                <a:gd name="connsiteX58" fmla="*/ 803977 w 869883"/>
                <a:gd name="connsiteY58" fmla="*/ 300705 h 963507"/>
                <a:gd name="connsiteX59" fmla="*/ 824626 w 869883"/>
                <a:gd name="connsiteY59" fmla="*/ 306486 h 963507"/>
                <a:gd name="connsiteX60" fmla="*/ 865490 w 869883"/>
                <a:gd name="connsiteY60" fmla="*/ 353933 h 963507"/>
                <a:gd name="connsiteX61" fmla="*/ 813466 w 869883"/>
                <a:gd name="connsiteY61" fmla="*/ 457981 h 963507"/>
                <a:gd name="connsiteX62" fmla="*/ 293089 w 869883"/>
                <a:gd name="connsiteY62" fmla="*/ 618657 h 963507"/>
                <a:gd name="connsiteX63" fmla="*/ 603336 w 869883"/>
                <a:gd name="connsiteY63" fmla="*/ 834477 h 963507"/>
                <a:gd name="connsiteX64" fmla="*/ 625895 w 869883"/>
                <a:gd name="connsiteY64" fmla="*/ 858033 h 963507"/>
                <a:gd name="connsiteX65" fmla="*/ 705014 w 869883"/>
                <a:gd name="connsiteY65" fmla="*/ 858033 h 963507"/>
                <a:gd name="connsiteX66" fmla="*/ 755703 w 869883"/>
                <a:gd name="connsiteY66" fmla="*/ 908722 h 963507"/>
                <a:gd name="connsiteX67" fmla="*/ 755703 w 869883"/>
                <a:gd name="connsiteY67" fmla="*/ 959411 h 963507"/>
                <a:gd name="connsiteX68" fmla="*/ 638257 w 869883"/>
                <a:gd name="connsiteY68" fmla="*/ 959411 h 9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69883" h="963507">
                  <a:moveTo>
                    <a:pt x="249393" y="183621"/>
                  </a:moveTo>
                  <a:cubicBezTo>
                    <a:pt x="265458" y="186191"/>
                    <a:pt x="280878" y="175268"/>
                    <a:pt x="283449" y="159204"/>
                  </a:cubicBezTo>
                  <a:cubicBezTo>
                    <a:pt x="286019" y="143140"/>
                    <a:pt x="275095" y="127719"/>
                    <a:pt x="259032" y="125148"/>
                  </a:cubicBezTo>
                  <a:cubicBezTo>
                    <a:pt x="242968" y="122578"/>
                    <a:pt x="227547" y="133502"/>
                    <a:pt x="224976" y="149565"/>
                  </a:cubicBezTo>
                  <a:cubicBezTo>
                    <a:pt x="221764" y="165630"/>
                    <a:pt x="233329" y="181050"/>
                    <a:pt x="249393" y="183621"/>
                  </a:cubicBezTo>
                  <a:close/>
                  <a:moveTo>
                    <a:pt x="795252" y="408697"/>
                  </a:moveTo>
                  <a:cubicBezTo>
                    <a:pt x="817199" y="404994"/>
                    <a:pt x="829844" y="377537"/>
                    <a:pt x="809612" y="355860"/>
                  </a:cubicBezTo>
                  <a:cubicBezTo>
                    <a:pt x="775572" y="335307"/>
                    <a:pt x="743459" y="374486"/>
                    <a:pt x="771076" y="403388"/>
                  </a:cubicBezTo>
                  <a:cubicBezTo>
                    <a:pt x="779586" y="408526"/>
                    <a:pt x="787936" y="409931"/>
                    <a:pt x="795252" y="408697"/>
                  </a:cubicBezTo>
                  <a:close/>
                  <a:moveTo>
                    <a:pt x="100086" y="631479"/>
                  </a:moveTo>
                  <a:cubicBezTo>
                    <a:pt x="84101" y="631479"/>
                    <a:pt x="71143" y="618521"/>
                    <a:pt x="71143" y="602536"/>
                  </a:cubicBezTo>
                  <a:cubicBezTo>
                    <a:pt x="71143" y="586551"/>
                    <a:pt x="84101" y="573593"/>
                    <a:pt x="100086" y="573593"/>
                  </a:cubicBezTo>
                  <a:cubicBezTo>
                    <a:pt x="116071" y="573593"/>
                    <a:pt x="129029" y="586551"/>
                    <a:pt x="129029" y="602536"/>
                  </a:cubicBezTo>
                  <a:cubicBezTo>
                    <a:pt x="129029" y="618521"/>
                    <a:pt x="116071" y="631479"/>
                    <a:pt x="100086" y="631479"/>
                  </a:cubicBezTo>
                  <a:close/>
                  <a:moveTo>
                    <a:pt x="100086" y="660422"/>
                  </a:moveTo>
                  <a:cubicBezTo>
                    <a:pt x="132056" y="660422"/>
                    <a:pt x="157972" y="634506"/>
                    <a:pt x="157972" y="602536"/>
                  </a:cubicBezTo>
                  <a:cubicBezTo>
                    <a:pt x="157972" y="570566"/>
                    <a:pt x="132056" y="544650"/>
                    <a:pt x="100086" y="544650"/>
                  </a:cubicBezTo>
                  <a:cubicBezTo>
                    <a:pt x="68116" y="544650"/>
                    <a:pt x="42200" y="570566"/>
                    <a:pt x="42200" y="602536"/>
                  </a:cubicBezTo>
                  <a:cubicBezTo>
                    <a:pt x="42200" y="634506"/>
                    <a:pt x="68116" y="660422"/>
                    <a:pt x="100086" y="660422"/>
                  </a:cubicBezTo>
                  <a:close/>
                  <a:moveTo>
                    <a:pt x="636483" y="963507"/>
                  </a:moveTo>
                  <a:lnTo>
                    <a:pt x="423144" y="963507"/>
                  </a:lnTo>
                  <a:lnTo>
                    <a:pt x="417256" y="959411"/>
                  </a:lnTo>
                  <a:lnTo>
                    <a:pt x="118065" y="959411"/>
                  </a:lnTo>
                  <a:lnTo>
                    <a:pt x="118065" y="908722"/>
                  </a:lnTo>
                  <a:cubicBezTo>
                    <a:pt x="118065" y="880727"/>
                    <a:pt x="140759" y="858033"/>
                    <a:pt x="168754" y="858033"/>
                  </a:cubicBezTo>
                  <a:lnTo>
                    <a:pt x="271522" y="858033"/>
                  </a:lnTo>
                  <a:lnTo>
                    <a:pt x="44795" y="700313"/>
                  </a:lnTo>
                  <a:cubicBezTo>
                    <a:pt x="-2543" y="667383"/>
                    <a:pt x="-14222" y="602314"/>
                    <a:pt x="18708" y="554976"/>
                  </a:cubicBezTo>
                  <a:cubicBezTo>
                    <a:pt x="26940" y="543142"/>
                    <a:pt x="37181" y="533536"/>
                    <a:pt x="48652" y="526299"/>
                  </a:cubicBezTo>
                  <a:lnTo>
                    <a:pt x="74792" y="516166"/>
                  </a:lnTo>
                  <a:lnTo>
                    <a:pt x="74213" y="514501"/>
                  </a:lnTo>
                  <a:lnTo>
                    <a:pt x="631187" y="342364"/>
                  </a:lnTo>
                  <a:lnTo>
                    <a:pt x="297632" y="217056"/>
                  </a:lnTo>
                  <a:lnTo>
                    <a:pt x="272796" y="228529"/>
                  </a:lnTo>
                  <a:cubicBezTo>
                    <a:pt x="263087" y="230929"/>
                    <a:pt x="252766" y="231491"/>
                    <a:pt x="242325" y="229885"/>
                  </a:cubicBezTo>
                  <a:lnTo>
                    <a:pt x="218472" y="221008"/>
                  </a:lnTo>
                  <a:lnTo>
                    <a:pt x="164724" y="258948"/>
                  </a:lnTo>
                  <a:lnTo>
                    <a:pt x="56132" y="241600"/>
                  </a:lnTo>
                  <a:lnTo>
                    <a:pt x="6014" y="156783"/>
                  </a:lnTo>
                  <a:lnTo>
                    <a:pt x="9869" y="132366"/>
                  </a:lnTo>
                  <a:lnTo>
                    <a:pt x="25290" y="134936"/>
                  </a:lnTo>
                  <a:lnTo>
                    <a:pt x="77338" y="212042"/>
                  </a:lnTo>
                  <a:lnTo>
                    <a:pt x="156371" y="224893"/>
                  </a:lnTo>
                  <a:lnTo>
                    <a:pt x="191922" y="196932"/>
                  </a:lnTo>
                  <a:lnTo>
                    <a:pt x="178712" y="141855"/>
                  </a:lnTo>
                  <a:cubicBezTo>
                    <a:pt x="182247" y="120972"/>
                    <a:pt x="193813" y="103463"/>
                    <a:pt x="209717" y="91977"/>
                  </a:cubicBezTo>
                  <a:lnTo>
                    <a:pt x="214528" y="89741"/>
                  </a:lnTo>
                  <a:lnTo>
                    <a:pt x="186572" y="46905"/>
                  </a:lnTo>
                  <a:lnTo>
                    <a:pt x="107539" y="34698"/>
                  </a:lnTo>
                  <a:lnTo>
                    <a:pt x="34288" y="91884"/>
                  </a:lnTo>
                  <a:lnTo>
                    <a:pt x="18224" y="89314"/>
                  </a:lnTo>
                  <a:lnTo>
                    <a:pt x="22079" y="64898"/>
                  </a:lnTo>
                  <a:lnTo>
                    <a:pt x="96615" y="0"/>
                  </a:lnTo>
                  <a:lnTo>
                    <a:pt x="205206" y="17348"/>
                  </a:lnTo>
                  <a:lnTo>
                    <a:pt x="250632" y="78961"/>
                  </a:lnTo>
                  <a:lnTo>
                    <a:pt x="266742" y="78243"/>
                  </a:lnTo>
                  <a:cubicBezTo>
                    <a:pt x="287625" y="81456"/>
                    <a:pt x="305135" y="93022"/>
                    <a:pt x="316620" y="109005"/>
                  </a:cubicBezTo>
                  <a:lnTo>
                    <a:pt x="319435" y="115098"/>
                  </a:lnTo>
                  <a:lnTo>
                    <a:pt x="803977" y="300705"/>
                  </a:lnTo>
                  <a:lnTo>
                    <a:pt x="824626" y="306486"/>
                  </a:lnTo>
                  <a:cubicBezTo>
                    <a:pt x="843332" y="315879"/>
                    <a:pt x="858425" y="332417"/>
                    <a:pt x="865490" y="353933"/>
                  </a:cubicBezTo>
                  <a:cubicBezTo>
                    <a:pt x="880262" y="397608"/>
                    <a:pt x="856498" y="443851"/>
                    <a:pt x="813466" y="457981"/>
                  </a:cubicBezTo>
                  <a:lnTo>
                    <a:pt x="293089" y="618657"/>
                  </a:lnTo>
                  <a:lnTo>
                    <a:pt x="603336" y="834477"/>
                  </a:lnTo>
                  <a:lnTo>
                    <a:pt x="625895" y="858033"/>
                  </a:lnTo>
                  <a:lnTo>
                    <a:pt x="705014" y="858033"/>
                  </a:lnTo>
                  <a:cubicBezTo>
                    <a:pt x="733009" y="858033"/>
                    <a:pt x="755703" y="880727"/>
                    <a:pt x="755703" y="908722"/>
                  </a:cubicBezTo>
                  <a:lnTo>
                    <a:pt x="755703" y="959411"/>
                  </a:lnTo>
                  <a:lnTo>
                    <a:pt x="638257" y="9594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rapezoid 24">
              <a:extLst>
                <a:ext uri="{FF2B5EF4-FFF2-40B4-BE49-F238E27FC236}">
                  <a16:creationId xmlns:a16="http://schemas.microsoft.com/office/drawing/2014/main" id="{31D460DF-0640-47FB-8F04-195A1FD52078}"/>
                </a:ext>
              </a:extLst>
            </p:cNvPr>
            <p:cNvSpPr>
              <a:spLocks noChangeAspect="1"/>
            </p:cNvSpPr>
            <p:nvPr/>
          </p:nvSpPr>
          <p:spPr>
            <a:xfrm rot="8369018">
              <a:off x="6543417" y="2652941"/>
              <a:ext cx="1146180" cy="1157101"/>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nvGrpSpPr>
            <p:cNvPr id="14" name="Group 13">
              <a:extLst>
                <a:ext uri="{FF2B5EF4-FFF2-40B4-BE49-F238E27FC236}">
                  <a16:creationId xmlns:a16="http://schemas.microsoft.com/office/drawing/2014/main" id="{D5CF2213-852E-4240-813E-B4BEE73B7B5F}"/>
                </a:ext>
              </a:extLst>
            </p:cNvPr>
            <p:cNvGrpSpPr/>
            <p:nvPr/>
          </p:nvGrpSpPr>
          <p:grpSpPr>
            <a:xfrm>
              <a:off x="7721588" y="2772298"/>
              <a:ext cx="988480" cy="987025"/>
              <a:chOff x="2611714" y="1452659"/>
              <a:chExt cx="3963104" cy="3957283"/>
            </a:xfrm>
            <a:solidFill>
              <a:schemeClr val="bg1"/>
            </a:solidFill>
          </p:grpSpPr>
          <p:sp>
            <p:nvSpPr>
              <p:cNvPr id="17" name="Round Same Side Corner Rectangle 4">
                <a:extLst>
                  <a:ext uri="{FF2B5EF4-FFF2-40B4-BE49-F238E27FC236}">
                    <a16:creationId xmlns:a16="http://schemas.microsoft.com/office/drawing/2014/main" id="{15E8845B-2966-4D6E-BF28-D4FFBE0924ED}"/>
                  </a:ext>
                </a:extLst>
              </p:cNvPr>
              <p:cNvSpPr/>
              <p:nvPr/>
            </p:nvSpPr>
            <p:spPr>
              <a:xfrm rot="5400000">
                <a:off x="3996576" y="67797"/>
                <a:ext cx="1193379" cy="3963104"/>
              </a:xfrm>
              <a:custGeom>
                <a:avLst/>
                <a:gdLst>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4005634 h 4005634"/>
                  <a:gd name="connsiteX7" fmla="*/ 0 w 792088"/>
                  <a:gd name="connsiteY7" fmla="*/ 259607 h 4005634"/>
                  <a:gd name="connsiteX8" fmla="*/ 259607 w 792088"/>
                  <a:gd name="connsiteY8" fmla="*/ 0 h 4005634"/>
                  <a:gd name="connsiteX0" fmla="*/ 270239 w 802720"/>
                  <a:gd name="connsiteY0" fmla="*/ 0 h 4005634"/>
                  <a:gd name="connsiteX1" fmla="*/ 543113 w 802720"/>
                  <a:gd name="connsiteY1" fmla="*/ 0 h 4005634"/>
                  <a:gd name="connsiteX2" fmla="*/ 802720 w 802720"/>
                  <a:gd name="connsiteY2" fmla="*/ 259607 h 4005634"/>
                  <a:gd name="connsiteX3" fmla="*/ 802720 w 802720"/>
                  <a:gd name="connsiteY3" fmla="*/ 4005634 h 4005634"/>
                  <a:gd name="connsiteX4" fmla="*/ 802720 w 802720"/>
                  <a:gd name="connsiteY4" fmla="*/ 4005634 h 4005634"/>
                  <a:gd name="connsiteX5" fmla="*/ 10632 w 802720"/>
                  <a:gd name="connsiteY5" fmla="*/ 4005634 h 4005634"/>
                  <a:gd name="connsiteX6" fmla="*/ 0 w 802720"/>
                  <a:gd name="connsiteY6" fmla="*/ 3590965 h 4005634"/>
                  <a:gd name="connsiteX7" fmla="*/ 10632 w 802720"/>
                  <a:gd name="connsiteY7" fmla="*/ 259607 h 4005634"/>
                  <a:gd name="connsiteX8" fmla="*/ 270239 w 802720"/>
                  <a:gd name="connsiteY8" fmla="*/ 0 h 4005634"/>
                  <a:gd name="connsiteX0" fmla="*/ 280872 w 813353"/>
                  <a:gd name="connsiteY0" fmla="*/ 0 h 4005634"/>
                  <a:gd name="connsiteX1" fmla="*/ 553746 w 813353"/>
                  <a:gd name="connsiteY1" fmla="*/ 0 h 4005634"/>
                  <a:gd name="connsiteX2" fmla="*/ 813353 w 813353"/>
                  <a:gd name="connsiteY2" fmla="*/ 259607 h 4005634"/>
                  <a:gd name="connsiteX3" fmla="*/ 813353 w 813353"/>
                  <a:gd name="connsiteY3" fmla="*/ 4005634 h 4005634"/>
                  <a:gd name="connsiteX4" fmla="*/ 813353 w 813353"/>
                  <a:gd name="connsiteY4" fmla="*/ 4005634 h 4005634"/>
                  <a:gd name="connsiteX5" fmla="*/ 21265 w 813353"/>
                  <a:gd name="connsiteY5" fmla="*/ 4005634 h 4005634"/>
                  <a:gd name="connsiteX6" fmla="*/ 0 w 813353"/>
                  <a:gd name="connsiteY6" fmla="*/ 3590965 h 4005634"/>
                  <a:gd name="connsiteX7" fmla="*/ 21265 w 813353"/>
                  <a:gd name="connsiteY7" fmla="*/ 259607 h 4005634"/>
                  <a:gd name="connsiteX8" fmla="*/ 280872 w 813353"/>
                  <a:gd name="connsiteY8"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0 w 792088"/>
                  <a:gd name="connsiteY5" fmla="*/ 4005634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792088"/>
                  <a:gd name="connsiteY0" fmla="*/ 0 h 4005634"/>
                  <a:gd name="connsiteX1" fmla="*/ 532481 w 792088"/>
                  <a:gd name="connsiteY1" fmla="*/ 0 h 4005634"/>
                  <a:gd name="connsiteX2" fmla="*/ 792088 w 792088"/>
                  <a:gd name="connsiteY2" fmla="*/ 259607 h 4005634"/>
                  <a:gd name="connsiteX3" fmla="*/ 792088 w 792088"/>
                  <a:gd name="connsiteY3" fmla="*/ 4005634 h 4005634"/>
                  <a:gd name="connsiteX4" fmla="*/ 792088 w 792088"/>
                  <a:gd name="connsiteY4" fmla="*/ 4005634 h 4005634"/>
                  <a:gd name="connsiteX5" fmla="*/ 10633 w 792088"/>
                  <a:gd name="connsiteY5" fmla="*/ 3101867 h 4005634"/>
                  <a:gd name="connsiteX6" fmla="*/ 0 w 792088"/>
                  <a:gd name="connsiteY6" fmla="*/ 259607 h 4005634"/>
                  <a:gd name="connsiteX7" fmla="*/ 259607 w 792088"/>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88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05634"/>
                  <a:gd name="connsiteX1" fmla="*/ 532481 w 1004739"/>
                  <a:gd name="connsiteY1" fmla="*/ 0 h 4005634"/>
                  <a:gd name="connsiteX2" fmla="*/ 792088 w 1004739"/>
                  <a:gd name="connsiteY2" fmla="*/ 259607 h 4005634"/>
                  <a:gd name="connsiteX3" fmla="*/ 792090 w 1004739"/>
                  <a:gd name="connsiteY3" fmla="*/ 4005634 h 4005634"/>
                  <a:gd name="connsiteX4" fmla="*/ 1004739 w 1004739"/>
                  <a:gd name="connsiteY4" fmla="*/ 3941839 h 4005634"/>
                  <a:gd name="connsiteX5" fmla="*/ 10633 w 1004739"/>
                  <a:gd name="connsiteY5" fmla="*/ 3101867 h 4005634"/>
                  <a:gd name="connsiteX6" fmla="*/ 0 w 1004739"/>
                  <a:gd name="connsiteY6" fmla="*/ 259607 h 4005634"/>
                  <a:gd name="connsiteX7" fmla="*/ 259607 w 1004739"/>
                  <a:gd name="connsiteY7" fmla="*/ 0 h 4005634"/>
                  <a:gd name="connsiteX0" fmla="*/ 259607 w 1004739"/>
                  <a:gd name="connsiteY0" fmla="*/ 0 h 4016266"/>
                  <a:gd name="connsiteX1" fmla="*/ 532481 w 1004739"/>
                  <a:gd name="connsiteY1" fmla="*/ 0 h 4016266"/>
                  <a:gd name="connsiteX2" fmla="*/ 792088 w 1004739"/>
                  <a:gd name="connsiteY2" fmla="*/ 259607 h 4016266"/>
                  <a:gd name="connsiteX3" fmla="*/ 802725 w 1004739"/>
                  <a:gd name="connsiteY3" fmla="*/ 4016266 h 4016266"/>
                  <a:gd name="connsiteX4" fmla="*/ 1004739 w 1004739"/>
                  <a:gd name="connsiteY4" fmla="*/ 3941839 h 4016266"/>
                  <a:gd name="connsiteX5" fmla="*/ 10633 w 1004739"/>
                  <a:gd name="connsiteY5" fmla="*/ 3101867 h 4016266"/>
                  <a:gd name="connsiteX6" fmla="*/ 0 w 1004739"/>
                  <a:gd name="connsiteY6" fmla="*/ 259607 h 4016266"/>
                  <a:gd name="connsiteX7" fmla="*/ 259607 w 1004739"/>
                  <a:gd name="connsiteY7" fmla="*/ 0 h 4016266"/>
                  <a:gd name="connsiteX0" fmla="*/ 259607 w 1040242"/>
                  <a:gd name="connsiteY0" fmla="*/ 0 h 3941839"/>
                  <a:gd name="connsiteX1" fmla="*/ 532481 w 1040242"/>
                  <a:gd name="connsiteY1" fmla="*/ 0 h 3941839"/>
                  <a:gd name="connsiteX2" fmla="*/ 792088 w 1040242"/>
                  <a:gd name="connsiteY2" fmla="*/ 259607 h 3941839"/>
                  <a:gd name="connsiteX3" fmla="*/ 1004739 w 1040242"/>
                  <a:gd name="connsiteY3" fmla="*/ 3941839 h 3941839"/>
                  <a:gd name="connsiteX4" fmla="*/ 10633 w 1040242"/>
                  <a:gd name="connsiteY4" fmla="*/ 3101867 h 3941839"/>
                  <a:gd name="connsiteX5" fmla="*/ 0 w 1040242"/>
                  <a:gd name="connsiteY5" fmla="*/ 259607 h 3941839"/>
                  <a:gd name="connsiteX6" fmla="*/ 259607 w 1040242"/>
                  <a:gd name="connsiteY6" fmla="*/ 0 h 3941839"/>
                  <a:gd name="connsiteX0" fmla="*/ 259607 w 1384020"/>
                  <a:gd name="connsiteY0" fmla="*/ 0 h 3984369"/>
                  <a:gd name="connsiteX1" fmla="*/ 532481 w 1384020"/>
                  <a:gd name="connsiteY1" fmla="*/ 0 h 3984369"/>
                  <a:gd name="connsiteX2" fmla="*/ 792088 w 1384020"/>
                  <a:gd name="connsiteY2" fmla="*/ 259607 h 3984369"/>
                  <a:gd name="connsiteX3" fmla="*/ 1366248 w 1384020"/>
                  <a:gd name="connsiteY3" fmla="*/ 3984369 h 3984369"/>
                  <a:gd name="connsiteX4" fmla="*/ 10633 w 1384020"/>
                  <a:gd name="connsiteY4" fmla="*/ 3101867 h 3984369"/>
                  <a:gd name="connsiteX5" fmla="*/ 0 w 1384020"/>
                  <a:gd name="connsiteY5" fmla="*/ 259607 h 3984369"/>
                  <a:gd name="connsiteX6" fmla="*/ 259607 w 1384020"/>
                  <a:gd name="connsiteY6" fmla="*/ 0 h 3984369"/>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28565"/>
                  <a:gd name="connsiteY0" fmla="*/ 0 h 4016267"/>
                  <a:gd name="connsiteX1" fmla="*/ 532481 w 1128565"/>
                  <a:gd name="connsiteY1" fmla="*/ 0 h 4016267"/>
                  <a:gd name="connsiteX2" fmla="*/ 792088 w 1128565"/>
                  <a:gd name="connsiteY2" fmla="*/ 259607 h 4016267"/>
                  <a:gd name="connsiteX3" fmla="*/ 1100436 w 1128565"/>
                  <a:gd name="connsiteY3" fmla="*/ 4016267 h 4016267"/>
                  <a:gd name="connsiteX4" fmla="*/ 10633 w 1128565"/>
                  <a:gd name="connsiteY4" fmla="*/ 3101867 h 4016267"/>
                  <a:gd name="connsiteX5" fmla="*/ 0 w 1128565"/>
                  <a:gd name="connsiteY5" fmla="*/ 259607 h 4016267"/>
                  <a:gd name="connsiteX6" fmla="*/ 259607 w 1128565"/>
                  <a:gd name="connsiteY6" fmla="*/ 0 h 4016267"/>
                  <a:gd name="connsiteX0" fmla="*/ 259607 w 1148583"/>
                  <a:gd name="connsiteY0" fmla="*/ 0 h 3963104"/>
                  <a:gd name="connsiteX1" fmla="*/ 532481 w 1148583"/>
                  <a:gd name="connsiteY1" fmla="*/ 0 h 3963104"/>
                  <a:gd name="connsiteX2" fmla="*/ 792088 w 1148583"/>
                  <a:gd name="connsiteY2" fmla="*/ 259607 h 3963104"/>
                  <a:gd name="connsiteX3" fmla="*/ 1121701 w 1148583"/>
                  <a:gd name="connsiteY3" fmla="*/ 3963104 h 3963104"/>
                  <a:gd name="connsiteX4" fmla="*/ 10633 w 1148583"/>
                  <a:gd name="connsiteY4" fmla="*/ 3101867 h 3963104"/>
                  <a:gd name="connsiteX5" fmla="*/ 0 w 1148583"/>
                  <a:gd name="connsiteY5" fmla="*/ 259607 h 3963104"/>
                  <a:gd name="connsiteX6" fmla="*/ 259607 w 1148583"/>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180707"/>
                  <a:gd name="connsiteY0" fmla="*/ 0 h 3963104"/>
                  <a:gd name="connsiteX1" fmla="*/ 564605 w 1180707"/>
                  <a:gd name="connsiteY1" fmla="*/ 0 h 3963104"/>
                  <a:gd name="connsiteX2" fmla="*/ 824212 w 1180707"/>
                  <a:gd name="connsiteY2" fmla="*/ 259607 h 3963104"/>
                  <a:gd name="connsiteX3" fmla="*/ 1153825 w 1180707"/>
                  <a:gd name="connsiteY3" fmla="*/ 3963104 h 3963104"/>
                  <a:gd name="connsiteX4" fmla="*/ 228 w 1180707"/>
                  <a:gd name="connsiteY4" fmla="*/ 2867951 h 3963104"/>
                  <a:gd name="connsiteX5" fmla="*/ 32124 w 1180707"/>
                  <a:gd name="connsiteY5" fmla="*/ 259607 h 3963104"/>
                  <a:gd name="connsiteX6" fmla="*/ 291731 w 1180707"/>
                  <a:gd name="connsiteY6" fmla="*/ 0 h 3963104"/>
                  <a:gd name="connsiteX0" fmla="*/ 291731 w 1210113"/>
                  <a:gd name="connsiteY0" fmla="*/ 0 h 3963640"/>
                  <a:gd name="connsiteX1" fmla="*/ 564605 w 1210113"/>
                  <a:gd name="connsiteY1" fmla="*/ 0 h 3963640"/>
                  <a:gd name="connsiteX2" fmla="*/ 824212 w 1210113"/>
                  <a:gd name="connsiteY2" fmla="*/ 259607 h 3963640"/>
                  <a:gd name="connsiteX3" fmla="*/ 1153825 w 1210113"/>
                  <a:gd name="connsiteY3" fmla="*/ 3963104 h 3963640"/>
                  <a:gd name="connsiteX4" fmla="*/ 228 w 1210113"/>
                  <a:gd name="connsiteY4" fmla="*/ 2867951 h 3963640"/>
                  <a:gd name="connsiteX5" fmla="*/ 32124 w 1210113"/>
                  <a:gd name="connsiteY5" fmla="*/ 259607 h 3963640"/>
                  <a:gd name="connsiteX6" fmla="*/ 291731 w 1210113"/>
                  <a:gd name="connsiteY6" fmla="*/ 0 h 3963640"/>
                  <a:gd name="connsiteX0" fmla="*/ 291731 w 1202597"/>
                  <a:gd name="connsiteY0" fmla="*/ 0 h 3963104"/>
                  <a:gd name="connsiteX1" fmla="*/ 564605 w 1202597"/>
                  <a:gd name="connsiteY1" fmla="*/ 0 h 3963104"/>
                  <a:gd name="connsiteX2" fmla="*/ 824212 w 1202597"/>
                  <a:gd name="connsiteY2" fmla="*/ 259607 h 3963104"/>
                  <a:gd name="connsiteX3" fmla="*/ 865240 w 1202597"/>
                  <a:gd name="connsiteY3" fmla="*/ 2853423 h 3963104"/>
                  <a:gd name="connsiteX4" fmla="*/ 1153825 w 1202597"/>
                  <a:gd name="connsiteY4" fmla="*/ 3963104 h 3963104"/>
                  <a:gd name="connsiteX5" fmla="*/ 228 w 1202597"/>
                  <a:gd name="connsiteY5" fmla="*/ 2867951 h 3963104"/>
                  <a:gd name="connsiteX6" fmla="*/ 32124 w 1202597"/>
                  <a:gd name="connsiteY6" fmla="*/ 259607 h 3963104"/>
                  <a:gd name="connsiteX7" fmla="*/ 291731 w 1202597"/>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53423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100"/>
                  <a:gd name="connsiteY0" fmla="*/ 0 h 3963104"/>
                  <a:gd name="connsiteX1" fmla="*/ 564605 w 1195100"/>
                  <a:gd name="connsiteY1" fmla="*/ 0 h 3963104"/>
                  <a:gd name="connsiteX2" fmla="*/ 824212 w 1195100"/>
                  <a:gd name="connsiteY2" fmla="*/ 259607 h 3963104"/>
                  <a:gd name="connsiteX3" fmla="*/ 833342 w 1195100"/>
                  <a:gd name="connsiteY3" fmla="*/ 2864055 h 3963104"/>
                  <a:gd name="connsiteX4" fmla="*/ 1153825 w 1195100"/>
                  <a:gd name="connsiteY4" fmla="*/ 3963104 h 3963104"/>
                  <a:gd name="connsiteX5" fmla="*/ 228 w 1195100"/>
                  <a:gd name="connsiteY5" fmla="*/ 2867951 h 3963104"/>
                  <a:gd name="connsiteX6" fmla="*/ 32124 w 1195100"/>
                  <a:gd name="connsiteY6" fmla="*/ 259607 h 3963104"/>
                  <a:gd name="connsiteX7" fmla="*/ 291731 w 1195100"/>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7202"/>
                  <a:gd name="connsiteY0" fmla="*/ 0 h 3963104"/>
                  <a:gd name="connsiteX1" fmla="*/ 564605 w 1197202"/>
                  <a:gd name="connsiteY1" fmla="*/ 0 h 3963104"/>
                  <a:gd name="connsiteX2" fmla="*/ 824212 w 1197202"/>
                  <a:gd name="connsiteY2" fmla="*/ 259607 h 3963104"/>
                  <a:gd name="connsiteX3" fmla="*/ 865240 w 1197202"/>
                  <a:gd name="connsiteY3" fmla="*/ 2864055 h 3963104"/>
                  <a:gd name="connsiteX4" fmla="*/ 1153825 w 1197202"/>
                  <a:gd name="connsiteY4" fmla="*/ 3963104 h 3963104"/>
                  <a:gd name="connsiteX5" fmla="*/ 228 w 1197202"/>
                  <a:gd name="connsiteY5" fmla="*/ 2867951 h 3963104"/>
                  <a:gd name="connsiteX6" fmla="*/ 32124 w 1197202"/>
                  <a:gd name="connsiteY6" fmla="*/ 259607 h 3963104"/>
                  <a:gd name="connsiteX7" fmla="*/ 291731 w 1197202"/>
                  <a:gd name="connsiteY7" fmla="*/ 0 h 3963104"/>
                  <a:gd name="connsiteX0" fmla="*/ 291731 w 1195777"/>
                  <a:gd name="connsiteY0" fmla="*/ 0 h 3963104"/>
                  <a:gd name="connsiteX1" fmla="*/ 564605 w 1195777"/>
                  <a:gd name="connsiteY1" fmla="*/ 0 h 3963104"/>
                  <a:gd name="connsiteX2" fmla="*/ 824212 w 1195777"/>
                  <a:gd name="connsiteY2" fmla="*/ 259607 h 3963104"/>
                  <a:gd name="connsiteX3" fmla="*/ 843975 w 1195777"/>
                  <a:gd name="connsiteY3" fmla="*/ 2832157 h 3963104"/>
                  <a:gd name="connsiteX4" fmla="*/ 1153825 w 1195777"/>
                  <a:gd name="connsiteY4" fmla="*/ 3963104 h 3963104"/>
                  <a:gd name="connsiteX5" fmla="*/ 228 w 1195777"/>
                  <a:gd name="connsiteY5" fmla="*/ 2867951 h 3963104"/>
                  <a:gd name="connsiteX6" fmla="*/ 32124 w 1195777"/>
                  <a:gd name="connsiteY6" fmla="*/ 259607 h 3963104"/>
                  <a:gd name="connsiteX7" fmla="*/ 291731 w 1195777"/>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4715"/>
                  <a:gd name="connsiteY0" fmla="*/ 0 h 3963104"/>
                  <a:gd name="connsiteX1" fmla="*/ 564605 w 1194715"/>
                  <a:gd name="connsiteY1" fmla="*/ 0 h 3963104"/>
                  <a:gd name="connsiteX2" fmla="*/ 824212 w 1194715"/>
                  <a:gd name="connsiteY2" fmla="*/ 259607 h 3963104"/>
                  <a:gd name="connsiteX3" fmla="*/ 827147 w 1194715"/>
                  <a:gd name="connsiteY3" fmla="*/ 2820937 h 3963104"/>
                  <a:gd name="connsiteX4" fmla="*/ 1153825 w 1194715"/>
                  <a:gd name="connsiteY4" fmla="*/ 3963104 h 3963104"/>
                  <a:gd name="connsiteX5" fmla="*/ 228 w 1194715"/>
                  <a:gd name="connsiteY5" fmla="*/ 2867951 h 3963104"/>
                  <a:gd name="connsiteX6" fmla="*/ 32124 w 1194715"/>
                  <a:gd name="connsiteY6" fmla="*/ 259607 h 3963104"/>
                  <a:gd name="connsiteX7" fmla="*/ 291731 w 1194715"/>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 name="connsiteX0" fmla="*/ 291731 w 1193379"/>
                  <a:gd name="connsiteY0" fmla="*/ 0 h 3963104"/>
                  <a:gd name="connsiteX1" fmla="*/ 564605 w 1193379"/>
                  <a:gd name="connsiteY1" fmla="*/ 0 h 3963104"/>
                  <a:gd name="connsiteX2" fmla="*/ 824212 w 1193379"/>
                  <a:gd name="connsiteY2" fmla="*/ 259607 h 3963104"/>
                  <a:gd name="connsiteX3" fmla="*/ 804710 w 1193379"/>
                  <a:gd name="connsiteY3" fmla="*/ 2820937 h 3963104"/>
                  <a:gd name="connsiteX4" fmla="*/ 1153825 w 1193379"/>
                  <a:gd name="connsiteY4" fmla="*/ 3963104 h 3963104"/>
                  <a:gd name="connsiteX5" fmla="*/ 228 w 1193379"/>
                  <a:gd name="connsiteY5" fmla="*/ 2867951 h 3963104"/>
                  <a:gd name="connsiteX6" fmla="*/ 32124 w 1193379"/>
                  <a:gd name="connsiteY6" fmla="*/ 259607 h 3963104"/>
                  <a:gd name="connsiteX7" fmla="*/ 291731 w 1193379"/>
                  <a:gd name="connsiteY7" fmla="*/ 0 h 39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79" h="3963104">
                    <a:moveTo>
                      <a:pt x="291731" y="0"/>
                    </a:moveTo>
                    <a:lnTo>
                      <a:pt x="564605" y="0"/>
                    </a:lnTo>
                    <a:cubicBezTo>
                      <a:pt x="707982" y="0"/>
                      <a:pt x="824212" y="116230"/>
                      <a:pt x="824212" y="259607"/>
                    </a:cubicBezTo>
                    <a:cubicBezTo>
                      <a:pt x="812311" y="1450613"/>
                      <a:pt x="789639" y="1742312"/>
                      <a:pt x="804710" y="2820937"/>
                    </a:cubicBezTo>
                    <a:cubicBezTo>
                      <a:pt x="785221" y="3416922"/>
                      <a:pt x="1344067" y="3958911"/>
                      <a:pt x="1153825" y="3963104"/>
                    </a:cubicBezTo>
                    <a:cubicBezTo>
                      <a:pt x="691323" y="3853235"/>
                      <a:pt x="5536" y="3498816"/>
                      <a:pt x="228" y="2867951"/>
                    </a:cubicBezTo>
                    <a:cubicBezTo>
                      <a:pt x="-3316" y="1920531"/>
                      <a:pt x="35668" y="1207027"/>
                      <a:pt x="32124" y="259607"/>
                    </a:cubicBezTo>
                    <a:cubicBezTo>
                      <a:pt x="32124" y="116230"/>
                      <a:pt x="148354" y="0"/>
                      <a:pt x="29173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8" name="Round Same Side Corner Rectangle 6">
                <a:extLst>
                  <a:ext uri="{FF2B5EF4-FFF2-40B4-BE49-F238E27FC236}">
                    <a16:creationId xmlns:a16="http://schemas.microsoft.com/office/drawing/2014/main" id="{1B97F382-F14A-4396-9572-814AC9894D76}"/>
                  </a:ext>
                </a:extLst>
              </p:cNvPr>
              <p:cNvSpPr/>
              <p:nvPr/>
            </p:nvSpPr>
            <p:spPr>
              <a:xfrm rot="10800000">
                <a:off x="3313887" y="2197644"/>
                <a:ext cx="970080" cy="3202984"/>
              </a:xfrm>
              <a:custGeom>
                <a:avLst/>
                <a:gdLst>
                  <a:gd name="connsiteX0" fmla="*/ 387196 w 792088"/>
                  <a:gd name="connsiteY0" fmla="*/ 0 h 2736304"/>
                  <a:gd name="connsiteX1" fmla="*/ 404892 w 792088"/>
                  <a:gd name="connsiteY1" fmla="*/ 0 h 2736304"/>
                  <a:gd name="connsiteX2" fmla="*/ 792088 w 792088"/>
                  <a:gd name="connsiteY2" fmla="*/ 387196 h 2736304"/>
                  <a:gd name="connsiteX3" fmla="*/ 792088 w 792088"/>
                  <a:gd name="connsiteY3" fmla="*/ 2736304 h 2736304"/>
                  <a:gd name="connsiteX4" fmla="*/ 792088 w 792088"/>
                  <a:gd name="connsiteY4" fmla="*/ 2736304 h 2736304"/>
                  <a:gd name="connsiteX5" fmla="*/ 0 w 792088"/>
                  <a:gd name="connsiteY5" fmla="*/ 2736304 h 2736304"/>
                  <a:gd name="connsiteX6" fmla="*/ 0 w 792088"/>
                  <a:gd name="connsiteY6" fmla="*/ 2736304 h 2736304"/>
                  <a:gd name="connsiteX7" fmla="*/ 0 w 792088"/>
                  <a:gd name="connsiteY7" fmla="*/ 387196 h 2736304"/>
                  <a:gd name="connsiteX8" fmla="*/ 387196 w 792088"/>
                  <a:gd name="connsiteY8" fmla="*/ 0 h 273630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792088"/>
                  <a:gd name="connsiteY0" fmla="*/ 0 h 3236034"/>
                  <a:gd name="connsiteX1" fmla="*/ 404892 w 792088"/>
                  <a:gd name="connsiteY1" fmla="*/ 499730 h 3236034"/>
                  <a:gd name="connsiteX2" fmla="*/ 792088 w 792088"/>
                  <a:gd name="connsiteY2" fmla="*/ 886926 h 3236034"/>
                  <a:gd name="connsiteX3" fmla="*/ 792088 w 792088"/>
                  <a:gd name="connsiteY3" fmla="*/ 3236034 h 3236034"/>
                  <a:gd name="connsiteX4" fmla="*/ 792088 w 792088"/>
                  <a:gd name="connsiteY4" fmla="*/ 3236034 h 3236034"/>
                  <a:gd name="connsiteX5" fmla="*/ 0 w 792088"/>
                  <a:gd name="connsiteY5" fmla="*/ 3236034 h 3236034"/>
                  <a:gd name="connsiteX6" fmla="*/ 0 w 792088"/>
                  <a:gd name="connsiteY6" fmla="*/ 3236034 h 3236034"/>
                  <a:gd name="connsiteX7" fmla="*/ 0 w 792088"/>
                  <a:gd name="connsiteY7" fmla="*/ 886926 h 3236034"/>
                  <a:gd name="connsiteX8" fmla="*/ 397829 w 792088"/>
                  <a:gd name="connsiteY8" fmla="*/ 0 h 3236034"/>
                  <a:gd name="connsiteX0" fmla="*/ 397829 w 898729"/>
                  <a:gd name="connsiteY0" fmla="*/ 0 h 3236034"/>
                  <a:gd name="connsiteX1" fmla="*/ 755766 w 898729"/>
                  <a:gd name="connsiteY1" fmla="*/ 202018 h 3236034"/>
                  <a:gd name="connsiteX2" fmla="*/ 792088 w 898729"/>
                  <a:gd name="connsiteY2" fmla="*/ 886926 h 3236034"/>
                  <a:gd name="connsiteX3" fmla="*/ 792088 w 898729"/>
                  <a:gd name="connsiteY3" fmla="*/ 3236034 h 3236034"/>
                  <a:gd name="connsiteX4" fmla="*/ 792088 w 898729"/>
                  <a:gd name="connsiteY4" fmla="*/ 3236034 h 3236034"/>
                  <a:gd name="connsiteX5" fmla="*/ 0 w 898729"/>
                  <a:gd name="connsiteY5" fmla="*/ 3236034 h 3236034"/>
                  <a:gd name="connsiteX6" fmla="*/ 0 w 898729"/>
                  <a:gd name="connsiteY6" fmla="*/ 3236034 h 3236034"/>
                  <a:gd name="connsiteX7" fmla="*/ 0 w 898729"/>
                  <a:gd name="connsiteY7" fmla="*/ 886926 h 3236034"/>
                  <a:gd name="connsiteX8" fmla="*/ 397829 w 898729"/>
                  <a:gd name="connsiteY8" fmla="*/ 0 h 3236034"/>
                  <a:gd name="connsiteX0" fmla="*/ 397829 w 901981"/>
                  <a:gd name="connsiteY0" fmla="*/ 0 h 3236034"/>
                  <a:gd name="connsiteX1" fmla="*/ 755766 w 901981"/>
                  <a:gd name="connsiteY1" fmla="*/ 202018 h 3236034"/>
                  <a:gd name="connsiteX2" fmla="*/ 802721 w 901981"/>
                  <a:gd name="connsiteY2" fmla="*/ 1099577 h 3236034"/>
                  <a:gd name="connsiteX3" fmla="*/ 792088 w 901981"/>
                  <a:gd name="connsiteY3" fmla="*/ 3236034 h 3236034"/>
                  <a:gd name="connsiteX4" fmla="*/ 792088 w 901981"/>
                  <a:gd name="connsiteY4" fmla="*/ 3236034 h 3236034"/>
                  <a:gd name="connsiteX5" fmla="*/ 0 w 901981"/>
                  <a:gd name="connsiteY5" fmla="*/ 3236034 h 3236034"/>
                  <a:gd name="connsiteX6" fmla="*/ 0 w 901981"/>
                  <a:gd name="connsiteY6" fmla="*/ 3236034 h 3236034"/>
                  <a:gd name="connsiteX7" fmla="*/ 0 w 901981"/>
                  <a:gd name="connsiteY7" fmla="*/ 886926 h 3236034"/>
                  <a:gd name="connsiteX8" fmla="*/ 397829 w 901981"/>
                  <a:gd name="connsiteY8" fmla="*/ 0 h 3236034"/>
                  <a:gd name="connsiteX0" fmla="*/ 397829 w 951558"/>
                  <a:gd name="connsiteY0" fmla="*/ 0 h 3236034"/>
                  <a:gd name="connsiteX1" fmla="*/ 755766 w 951558"/>
                  <a:gd name="connsiteY1" fmla="*/ 202018 h 3236034"/>
                  <a:gd name="connsiteX2" fmla="*/ 802721 w 951558"/>
                  <a:gd name="connsiteY2" fmla="*/ 1099577 h 3236034"/>
                  <a:gd name="connsiteX3" fmla="*/ 792088 w 951558"/>
                  <a:gd name="connsiteY3" fmla="*/ 3236034 h 3236034"/>
                  <a:gd name="connsiteX4" fmla="*/ 792088 w 951558"/>
                  <a:gd name="connsiteY4" fmla="*/ 3236034 h 3236034"/>
                  <a:gd name="connsiteX5" fmla="*/ 0 w 951558"/>
                  <a:gd name="connsiteY5" fmla="*/ 3236034 h 3236034"/>
                  <a:gd name="connsiteX6" fmla="*/ 0 w 951558"/>
                  <a:gd name="connsiteY6" fmla="*/ 3236034 h 3236034"/>
                  <a:gd name="connsiteX7" fmla="*/ 0 w 951558"/>
                  <a:gd name="connsiteY7" fmla="*/ 886926 h 3236034"/>
                  <a:gd name="connsiteX8" fmla="*/ 397829 w 951558"/>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1016715"/>
                  <a:gd name="connsiteY0" fmla="*/ 0 h 3236034"/>
                  <a:gd name="connsiteX1" fmla="*/ 862091 w 1016715"/>
                  <a:gd name="connsiteY1" fmla="*/ 191385 h 3236034"/>
                  <a:gd name="connsiteX2" fmla="*/ 802721 w 1016715"/>
                  <a:gd name="connsiteY2" fmla="*/ 1099577 h 3236034"/>
                  <a:gd name="connsiteX3" fmla="*/ 792088 w 1016715"/>
                  <a:gd name="connsiteY3" fmla="*/ 3236034 h 3236034"/>
                  <a:gd name="connsiteX4" fmla="*/ 792088 w 1016715"/>
                  <a:gd name="connsiteY4" fmla="*/ 3236034 h 3236034"/>
                  <a:gd name="connsiteX5" fmla="*/ 0 w 1016715"/>
                  <a:gd name="connsiteY5" fmla="*/ 3236034 h 3236034"/>
                  <a:gd name="connsiteX6" fmla="*/ 0 w 1016715"/>
                  <a:gd name="connsiteY6" fmla="*/ 3236034 h 3236034"/>
                  <a:gd name="connsiteX7" fmla="*/ 0 w 1016715"/>
                  <a:gd name="connsiteY7" fmla="*/ 886926 h 3236034"/>
                  <a:gd name="connsiteX8" fmla="*/ 397829 w 1016715"/>
                  <a:gd name="connsiteY8" fmla="*/ 0 h 3236034"/>
                  <a:gd name="connsiteX0" fmla="*/ 397829 w 802721"/>
                  <a:gd name="connsiteY0" fmla="*/ 0 h 3236034"/>
                  <a:gd name="connsiteX1" fmla="*/ 802721 w 802721"/>
                  <a:gd name="connsiteY1" fmla="*/ 1099577 h 3236034"/>
                  <a:gd name="connsiteX2" fmla="*/ 792088 w 802721"/>
                  <a:gd name="connsiteY2" fmla="*/ 3236034 h 3236034"/>
                  <a:gd name="connsiteX3" fmla="*/ 792088 w 802721"/>
                  <a:gd name="connsiteY3" fmla="*/ 3236034 h 3236034"/>
                  <a:gd name="connsiteX4" fmla="*/ 0 w 802721"/>
                  <a:gd name="connsiteY4" fmla="*/ 3236034 h 3236034"/>
                  <a:gd name="connsiteX5" fmla="*/ 0 w 802721"/>
                  <a:gd name="connsiteY5" fmla="*/ 3236034 h 3236034"/>
                  <a:gd name="connsiteX6" fmla="*/ 0 w 802721"/>
                  <a:gd name="connsiteY6" fmla="*/ 886926 h 3236034"/>
                  <a:gd name="connsiteX7" fmla="*/ 397829 w 802721"/>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062933"/>
                  <a:gd name="connsiteY0" fmla="*/ 0 h 3236034"/>
                  <a:gd name="connsiteX1" fmla="*/ 802721 w 1062933"/>
                  <a:gd name="connsiteY1" fmla="*/ 1099577 h 3236034"/>
                  <a:gd name="connsiteX2" fmla="*/ 792088 w 1062933"/>
                  <a:gd name="connsiteY2" fmla="*/ 3236034 h 3236034"/>
                  <a:gd name="connsiteX3" fmla="*/ 792088 w 1062933"/>
                  <a:gd name="connsiteY3" fmla="*/ 3236034 h 3236034"/>
                  <a:gd name="connsiteX4" fmla="*/ 0 w 1062933"/>
                  <a:gd name="connsiteY4" fmla="*/ 3236034 h 3236034"/>
                  <a:gd name="connsiteX5" fmla="*/ 0 w 1062933"/>
                  <a:gd name="connsiteY5" fmla="*/ 3236034 h 3236034"/>
                  <a:gd name="connsiteX6" fmla="*/ 0 w 1062933"/>
                  <a:gd name="connsiteY6" fmla="*/ 886926 h 3236034"/>
                  <a:gd name="connsiteX7" fmla="*/ 397829 w 1062933"/>
                  <a:gd name="connsiteY7" fmla="*/ 0 h 3236034"/>
                  <a:gd name="connsiteX0" fmla="*/ 397829 w 1117407"/>
                  <a:gd name="connsiteY0" fmla="*/ 0 h 3236034"/>
                  <a:gd name="connsiteX1" fmla="*/ 802721 w 1117407"/>
                  <a:gd name="connsiteY1" fmla="*/ 1099577 h 3236034"/>
                  <a:gd name="connsiteX2" fmla="*/ 792088 w 1117407"/>
                  <a:gd name="connsiteY2" fmla="*/ 3236034 h 3236034"/>
                  <a:gd name="connsiteX3" fmla="*/ 792088 w 1117407"/>
                  <a:gd name="connsiteY3" fmla="*/ 3236034 h 3236034"/>
                  <a:gd name="connsiteX4" fmla="*/ 0 w 1117407"/>
                  <a:gd name="connsiteY4" fmla="*/ 3236034 h 3236034"/>
                  <a:gd name="connsiteX5" fmla="*/ 0 w 1117407"/>
                  <a:gd name="connsiteY5" fmla="*/ 3236034 h 3236034"/>
                  <a:gd name="connsiteX6" fmla="*/ 0 w 1117407"/>
                  <a:gd name="connsiteY6" fmla="*/ 886926 h 3236034"/>
                  <a:gd name="connsiteX7" fmla="*/ 397829 w 1117407"/>
                  <a:gd name="connsiteY7" fmla="*/ 0 h 3236034"/>
                  <a:gd name="connsiteX0" fmla="*/ 397829 w 1125562"/>
                  <a:gd name="connsiteY0" fmla="*/ 0 h 3236034"/>
                  <a:gd name="connsiteX1" fmla="*/ 813354 w 1125562"/>
                  <a:gd name="connsiteY1" fmla="*/ 1344126 h 3236034"/>
                  <a:gd name="connsiteX2" fmla="*/ 792088 w 1125562"/>
                  <a:gd name="connsiteY2" fmla="*/ 3236034 h 3236034"/>
                  <a:gd name="connsiteX3" fmla="*/ 792088 w 1125562"/>
                  <a:gd name="connsiteY3" fmla="*/ 3236034 h 3236034"/>
                  <a:gd name="connsiteX4" fmla="*/ 0 w 1125562"/>
                  <a:gd name="connsiteY4" fmla="*/ 3236034 h 3236034"/>
                  <a:gd name="connsiteX5" fmla="*/ 0 w 1125562"/>
                  <a:gd name="connsiteY5" fmla="*/ 3236034 h 3236034"/>
                  <a:gd name="connsiteX6" fmla="*/ 0 w 1125562"/>
                  <a:gd name="connsiteY6" fmla="*/ 886926 h 3236034"/>
                  <a:gd name="connsiteX7" fmla="*/ 397829 w 1125562"/>
                  <a:gd name="connsiteY7" fmla="*/ 0 h 3236034"/>
                  <a:gd name="connsiteX0" fmla="*/ 397829 w 1109289"/>
                  <a:gd name="connsiteY0" fmla="*/ 0 h 3236034"/>
                  <a:gd name="connsiteX1" fmla="*/ 792089 w 1109289"/>
                  <a:gd name="connsiteY1" fmla="*/ 1312228 h 3236034"/>
                  <a:gd name="connsiteX2" fmla="*/ 792088 w 1109289"/>
                  <a:gd name="connsiteY2" fmla="*/ 3236034 h 3236034"/>
                  <a:gd name="connsiteX3" fmla="*/ 792088 w 1109289"/>
                  <a:gd name="connsiteY3" fmla="*/ 3236034 h 3236034"/>
                  <a:gd name="connsiteX4" fmla="*/ 0 w 1109289"/>
                  <a:gd name="connsiteY4" fmla="*/ 3236034 h 3236034"/>
                  <a:gd name="connsiteX5" fmla="*/ 0 w 1109289"/>
                  <a:gd name="connsiteY5" fmla="*/ 3236034 h 3236034"/>
                  <a:gd name="connsiteX6" fmla="*/ 0 w 1109289"/>
                  <a:gd name="connsiteY6" fmla="*/ 886926 h 3236034"/>
                  <a:gd name="connsiteX7" fmla="*/ 397829 w 1109289"/>
                  <a:gd name="connsiteY7" fmla="*/ 0 h 3236034"/>
                  <a:gd name="connsiteX0" fmla="*/ 397829 w 1076274"/>
                  <a:gd name="connsiteY0" fmla="*/ 0 h 3236034"/>
                  <a:gd name="connsiteX1" fmla="*/ 792089 w 1076274"/>
                  <a:gd name="connsiteY1" fmla="*/ 1312228 h 3236034"/>
                  <a:gd name="connsiteX2" fmla="*/ 792088 w 1076274"/>
                  <a:gd name="connsiteY2" fmla="*/ 3236034 h 3236034"/>
                  <a:gd name="connsiteX3" fmla="*/ 792088 w 1076274"/>
                  <a:gd name="connsiteY3" fmla="*/ 3236034 h 3236034"/>
                  <a:gd name="connsiteX4" fmla="*/ 0 w 1076274"/>
                  <a:gd name="connsiteY4" fmla="*/ 3236034 h 3236034"/>
                  <a:gd name="connsiteX5" fmla="*/ 0 w 1076274"/>
                  <a:gd name="connsiteY5" fmla="*/ 3236034 h 3236034"/>
                  <a:gd name="connsiteX6" fmla="*/ 0 w 1076274"/>
                  <a:gd name="connsiteY6" fmla="*/ 886926 h 3236034"/>
                  <a:gd name="connsiteX7" fmla="*/ 397829 w 1076274"/>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17363"/>
                  <a:gd name="connsiteY0" fmla="*/ 0 h 3236034"/>
                  <a:gd name="connsiteX1" fmla="*/ 845252 w 1117363"/>
                  <a:gd name="connsiteY1" fmla="*/ 1227168 h 3236034"/>
                  <a:gd name="connsiteX2" fmla="*/ 792088 w 1117363"/>
                  <a:gd name="connsiteY2" fmla="*/ 3236034 h 3236034"/>
                  <a:gd name="connsiteX3" fmla="*/ 792088 w 1117363"/>
                  <a:gd name="connsiteY3" fmla="*/ 3236034 h 3236034"/>
                  <a:gd name="connsiteX4" fmla="*/ 0 w 1117363"/>
                  <a:gd name="connsiteY4" fmla="*/ 3236034 h 3236034"/>
                  <a:gd name="connsiteX5" fmla="*/ 0 w 1117363"/>
                  <a:gd name="connsiteY5" fmla="*/ 3236034 h 3236034"/>
                  <a:gd name="connsiteX6" fmla="*/ 0 w 1117363"/>
                  <a:gd name="connsiteY6" fmla="*/ 886926 h 3236034"/>
                  <a:gd name="connsiteX7" fmla="*/ 397829 w 1117363"/>
                  <a:gd name="connsiteY7" fmla="*/ 0 h 3236034"/>
                  <a:gd name="connsiteX0" fmla="*/ 397829 w 1184929"/>
                  <a:gd name="connsiteY0" fmla="*/ 0 h 3236034"/>
                  <a:gd name="connsiteX1" fmla="*/ 930312 w 1184929"/>
                  <a:gd name="connsiteY1" fmla="*/ 1142108 h 3236034"/>
                  <a:gd name="connsiteX2" fmla="*/ 792088 w 1184929"/>
                  <a:gd name="connsiteY2" fmla="*/ 3236034 h 3236034"/>
                  <a:gd name="connsiteX3" fmla="*/ 792088 w 1184929"/>
                  <a:gd name="connsiteY3" fmla="*/ 3236034 h 3236034"/>
                  <a:gd name="connsiteX4" fmla="*/ 0 w 1184929"/>
                  <a:gd name="connsiteY4" fmla="*/ 3236034 h 3236034"/>
                  <a:gd name="connsiteX5" fmla="*/ 0 w 1184929"/>
                  <a:gd name="connsiteY5" fmla="*/ 3236034 h 3236034"/>
                  <a:gd name="connsiteX6" fmla="*/ 0 w 1184929"/>
                  <a:gd name="connsiteY6" fmla="*/ 886926 h 3236034"/>
                  <a:gd name="connsiteX7" fmla="*/ 397829 w 1184929"/>
                  <a:gd name="connsiteY7" fmla="*/ 0 h 3236034"/>
                  <a:gd name="connsiteX0" fmla="*/ 397829 w 1111112"/>
                  <a:gd name="connsiteY0" fmla="*/ 0 h 3236034"/>
                  <a:gd name="connsiteX1" fmla="*/ 930312 w 1111112"/>
                  <a:gd name="connsiteY1" fmla="*/ 1142108 h 3236034"/>
                  <a:gd name="connsiteX2" fmla="*/ 792088 w 1111112"/>
                  <a:gd name="connsiteY2" fmla="*/ 3236034 h 3236034"/>
                  <a:gd name="connsiteX3" fmla="*/ 792088 w 1111112"/>
                  <a:gd name="connsiteY3" fmla="*/ 3236034 h 3236034"/>
                  <a:gd name="connsiteX4" fmla="*/ 0 w 1111112"/>
                  <a:gd name="connsiteY4" fmla="*/ 3236034 h 3236034"/>
                  <a:gd name="connsiteX5" fmla="*/ 0 w 1111112"/>
                  <a:gd name="connsiteY5" fmla="*/ 3236034 h 3236034"/>
                  <a:gd name="connsiteX6" fmla="*/ 0 w 1111112"/>
                  <a:gd name="connsiteY6" fmla="*/ 886926 h 3236034"/>
                  <a:gd name="connsiteX7" fmla="*/ 397829 w 1111112"/>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4440"/>
                  <a:gd name="connsiteY0" fmla="*/ 0 h 3236034"/>
                  <a:gd name="connsiteX1" fmla="*/ 930312 w 1154440"/>
                  <a:gd name="connsiteY1" fmla="*/ 1142108 h 3236034"/>
                  <a:gd name="connsiteX2" fmla="*/ 792088 w 1154440"/>
                  <a:gd name="connsiteY2" fmla="*/ 3236034 h 3236034"/>
                  <a:gd name="connsiteX3" fmla="*/ 792088 w 1154440"/>
                  <a:gd name="connsiteY3" fmla="*/ 3236034 h 3236034"/>
                  <a:gd name="connsiteX4" fmla="*/ 0 w 1154440"/>
                  <a:gd name="connsiteY4" fmla="*/ 3236034 h 3236034"/>
                  <a:gd name="connsiteX5" fmla="*/ 0 w 1154440"/>
                  <a:gd name="connsiteY5" fmla="*/ 3236034 h 3236034"/>
                  <a:gd name="connsiteX6" fmla="*/ 0 w 1154440"/>
                  <a:gd name="connsiteY6" fmla="*/ 886926 h 3236034"/>
                  <a:gd name="connsiteX7" fmla="*/ 397829 w 1154440"/>
                  <a:gd name="connsiteY7" fmla="*/ 0 h 3236034"/>
                  <a:gd name="connsiteX0" fmla="*/ 397829 w 1151550"/>
                  <a:gd name="connsiteY0" fmla="*/ 0 h 3236034"/>
                  <a:gd name="connsiteX1" fmla="*/ 930312 w 1151550"/>
                  <a:gd name="connsiteY1" fmla="*/ 1142108 h 3236034"/>
                  <a:gd name="connsiteX2" fmla="*/ 792088 w 1151550"/>
                  <a:gd name="connsiteY2" fmla="*/ 3236034 h 3236034"/>
                  <a:gd name="connsiteX3" fmla="*/ 792088 w 1151550"/>
                  <a:gd name="connsiteY3" fmla="*/ 3236034 h 3236034"/>
                  <a:gd name="connsiteX4" fmla="*/ 0 w 1151550"/>
                  <a:gd name="connsiteY4" fmla="*/ 3236034 h 3236034"/>
                  <a:gd name="connsiteX5" fmla="*/ 0 w 1151550"/>
                  <a:gd name="connsiteY5" fmla="*/ 3236034 h 3236034"/>
                  <a:gd name="connsiteX6" fmla="*/ 0 w 1151550"/>
                  <a:gd name="connsiteY6" fmla="*/ 886926 h 3236034"/>
                  <a:gd name="connsiteX7" fmla="*/ 397829 w 1151550"/>
                  <a:gd name="connsiteY7" fmla="*/ 0 h 3236034"/>
                  <a:gd name="connsiteX0" fmla="*/ 397829 w 1081399"/>
                  <a:gd name="connsiteY0" fmla="*/ 0 h 3236034"/>
                  <a:gd name="connsiteX1" fmla="*/ 834842 w 1081399"/>
                  <a:gd name="connsiteY1" fmla="*/ 1099578 h 3236034"/>
                  <a:gd name="connsiteX2" fmla="*/ 792088 w 1081399"/>
                  <a:gd name="connsiteY2" fmla="*/ 3236034 h 3236034"/>
                  <a:gd name="connsiteX3" fmla="*/ 792088 w 1081399"/>
                  <a:gd name="connsiteY3" fmla="*/ 3236034 h 3236034"/>
                  <a:gd name="connsiteX4" fmla="*/ 0 w 1081399"/>
                  <a:gd name="connsiteY4" fmla="*/ 3236034 h 3236034"/>
                  <a:gd name="connsiteX5" fmla="*/ 0 w 1081399"/>
                  <a:gd name="connsiteY5" fmla="*/ 3236034 h 3236034"/>
                  <a:gd name="connsiteX6" fmla="*/ 0 w 1081399"/>
                  <a:gd name="connsiteY6" fmla="*/ 886926 h 3236034"/>
                  <a:gd name="connsiteX7" fmla="*/ 397829 w 1081399"/>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24947"/>
                  <a:gd name="connsiteY0" fmla="*/ 0 h 3236034"/>
                  <a:gd name="connsiteX1" fmla="*/ 753012 w 1024947"/>
                  <a:gd name="connsiteY1" fmla="*/ 1269699 h 3236034"/>
                  <a:gd name="connsiteX2" fmla="*/ 792088 w 1024947"/>
                  <a:gd name="connsiteY2" fmla="*/ 3236034 h 3236034"/>
                  <a:gd name="connsiteX3" fmla="*/ 792088 w 1024947"/>
                  <a:gd name="connsiteY3" fmla="*/ 3236034 h 3236034"/>
                  <a:gd name="connsiteX4" fmla="*/ 0 w 1024947"/>
                  <a:gd name="connsiteY4" fmla="*/ 3236034 h 3236034"/>
                  <a:gd name="connsiteX5" fmla="*/ 0 w 1024947"/>
                  <a:gd name="connsiteY5" fmla="*/ 3236034 h 3236034"/>
                  <a:gd name="connsiteX6" fmla="*/ 0 w 1024947"/>
                  <a:gd name="connsiteY6" fmla="*/ 886926 h 3236034"/>
                  <a:gd name="connsiteX7" fmla="*/ 397829 w 1024947"/>
                  <a:gd name="connsiteY7" fmla="*/ 0 h 3236034"/>
                  <a:gd name="connsiteX0" fmla="*/ 397829 w 1043356"/>
                  <a:gd name="connsiteY0" fmla="*/ 0 h 3236034"/>
                  <a:gd name="connsiteX1" fmla="*/ 780289 w 1043356"/>
                  <a:gd name="connsiteY1" fmla="*/ 1216537 h 3236034"/>
                  <a:gd name="connsiteX2" fmla="*/ 792088 w 1043356"/>
                  <a:gd name="connsiteY2" fmla="*/ 3236034 h 3236034"/>
                  <a:gd name="connsiteX3" fmla="*/ 792088 w 1043356"/>
                  <a:gd name="connsiteY3" fmla="*/ 3236034 h 3236034"/>
                  <a:gd name="connsiteX4" fmla="*/ 0 w 1043356"/>
                  <a:gd name="connsiteY4" fmla="*/ 3236034 h 3236034"/>
                  <a:gd name="connsiteX5" fmla="*/ 0 w 1043356"/>
                  <a:gd name="connsiteY5" fmla="*/ 3236034 h 3236034"/>
                  <a:gd name="connsiteX6" fmla="*/ 0 w 1043356"/>
                  <a:gd name="connsiteY6" fmla="*/ 886926 h 3236034"/>
                  <a:gd name="connsiteX7" fmla="*/ 397829 w 1043356"/>
                  <a:gd name="connsiteY7" fmla="*/ 0 h 3236034"/>
                  <a:gd name="connsiteX0" fmla="*/ 397829 w 971742"/>
                  <a:gd name="connsiteY0" fmla="*/ 0 h 3236034"/>
                  <a:gd name="connsiteX1" fmla="*/ 780289 w 971742"/>
                  <a:gd name="connsiteY1" fmla="*/ 1216537 h 3236034"/>
                  <a:gd name="connsiteX2" fmla="*/ 792088 w 971742"/>
                  <a:gd name="connsiteY2" fmla="*/ 3236034 h 3236034"/>
                  <a:gd name="connsiteX3" fmla="*/ 792088 w 971742"/>
                  <a:gd name="connsiteY3" fmla="*/ 3236034 h 3236034"/>
                  <a:gd name="connsiteX4" fmla="*/ 0 w 971742"/>
                  <a:gd name="connsiteY4" fmla="*/ 3236034 h 3236034"/>
                  <a:gd name="connsiteX5" fmla="*/ 0 w 971742"/>
                  <a:gd name="connsiteY5" fmla="*/ 3236034 h 3236034"/>
                  <a:gd name="connsiteX6" fmla="*/ 0 w 971742"/>
                  <a:gd name="connsiteY6" fmla="*/ 886926 h 3236034"/>
                  <a:gd name="connsiteX7" fmla="*/ 397829 w 971742"/>
                  <a:gd name="connsiteY7" fmla="*/ 0 h 3236034"/>
                  <a:gd name="connsiteX0" fmla="*/ 397829 w 1007471"/>
                  <a:gd name="connsiteY0" fmla="*/ 0 h 3236034"/>
                  <a:gd name="connsiteX1" fmla="*/ 780289 w 1007471"/>
                  <a:gd name="connsiteY1" fmla="*/ 1216537 h 3236034"/>
                  <a:gd name="connsiteX2" fmla="*/ 792088 w 1007471"/>
                  <a:gd name="connsiteY2" fmla="*/ 3236034 h 3236034"/>
                  <a:gd name="connsiteX3" fmla="*/ 792088 w 1007471"/>
                  <a:gd name="connsiteY3" fmla="*/ 3236034 h 3236034"/>
                  <a:gd name="connsiteX4" fmla="*/ 0 w 1007471"/>
                  <a:gd name="connsiteY4" fmla="*/ 3236034 h 3236034"/>
                  <a:gd name="connsiteX5" fmla="*/ 0 w 1007471"/>
                  <a:gd name="connsiteY5" fmla="*/ 3236034 h 3236034"/>
                  <a:gd name="connsiteX6" fmla="*/ 0 w 1007471"/>
                  <a:gd name="connsiteY6" fmla="*/ 886926 h 3236034"/>
                  <a:gd name="connsiteX7" fmla="*/ 397829 w 1007471"/>
                  <a:gd name="connsiteY7" fmla="*/ 0 h 3236034"/>
                  <a:gd name="connsiteX0" fmla="*/ 397829 w 983631"/>
                  <a:gd name="connsiteY0" fmla="*/ 0 h 3236034"/>
                  <a:gd name="connsiteX1" fmla="*/ 780289 w 983631"/>
                  <a:gd name="connsiteY1" fmla="*/ 1216537 h 3236034"/>
                  <a:gd name="connsiteX2" fmla="*/ 792088 w 983631"/>
                  <a:gd name="connsiteY2" fmla="*/ 3236034 h 3236034"/>
                  <a:gd name="connsiteX3" fmla="*/ 792088 w 983631"/>
                  <a:gd name="connsiteY3" fmla="*/ 3236034 h 3236034"/>
                  <a:gd name="connsiteX4" fmla="*/ 0 w 983631"/>
                  <a:gd name="connsiteY4" fmla="*/ 3236034 h 3236034"/>
                  <a:gd name="connsiteX5" fmla="*/ 0 w 983631"/>
                  <a:gd name="connsiteY5" fmla="*/ 3236034 h 3236034"/>
                  <a:gd name="connsiteX6" fmla="*/ 0 w 983631"/>
                  <a:gd name="connsiteY6" fmla="*/ 886926 h 3236034"/>
                  <a:gd name="connsiteX7" fmla="*/ 397829 w 983631"/>
                  <a:gd name="connsiteY7" fmla="*/ 0 h 3236034"/>
                  <a:gd name="connsiteX0" fmla="*/ 397829 w 983630"/>
                  <a:gd name="connsiteY0" fmla="*/ 9390 h 3245424"/>
                  <a:gd name="connsiteX1" fmla="*/ 780289 w 983630"/>
                  <a:gd name="connsiteY1" fmla="*/ 1225927 h 3245424"/>
                  <a:gd name="connsiteX2" fmla="*/ 792088 w 983630"/>
                  <a:gd name="connsiteY2" fmla="*/ 3245424 h 3245424"/>
                  <a:gd name="connsiteX3" fmla="*/ 792088 w 983630"/>
                  <a:gd name="connsiteY3" fmla="*/ 3245424 h 3245424"/>
                  <a:gd name="connsiteX4" fmla="*/ 0 w 983630"/>
                  <a:gd name="connsiteY4" fmla="*/ 3245424 h 3245424"/>
                  <a:gd name="connsiteX5" fmla="*/ 0 w 983630"/>
                  <a:gd name="connsiteY5" fmla="*/ 3245424 h 3245424"/>
                  <a:gd name="connsiteX6" fmla="*/ 0 w 983630"/>
                  <a:gd name="connsiteY6" fmla="*/ 896316 h 3245424"/>
                  <a:gd name="connsiteX7" fmla="*/ 397829 w 983630"/>
                  <a:gd name="connsiteY7" fmla="*/ 9390 h 3245424"/>
                  <a:gd name="connsiteX0" fmla="*/ 397829 w 974605"/>
                  <a:gd name="connsiteY0" fmla="*/ 6357 h 3242391"/>
                  <a:gd name="connsiteX1" fmla="*/ 766650 w 974605"/>
                  <a:gd name="connsiteY1" fmla="*/ 1552503 h 3242391"/>
                  <a:gd name="connsiteX2" fmla="*/ 792088 w 974605"/>
                  <a:gd name="connsiteY2" fmla="*/ 3242391 h 3242391"/>
                  <a:gd name="connsiteX3" fmla="*/ 792088 w 974605"/>
                  <a:gd name="connsiteY3" fmla="*/ 3242391 h 3242391"/>
                  <a:gd name="connsiteX4" fmla="*/ 0 w 974605"/>
                  <a:gd name="connsiteY4" fmla="*/ 3242391 h 3242391"/>
                  <a:gd name="connsiteX5" fmla="*/ 0 w 974605"/>
                  <a:gd name="connsiteY5" fmla="*/ 3242391 h 3242391"/>
                  <a:gd name="connsiteX6" fmla="*/ 0 w 974605"/>
                  <a:gd name="connsiteY6" fmla="*/ 893283 h 3242391"/>
                  <a:gd name="connsiteX7" fmla="*/ 397829 w 974605"/>
                  <a:gd name="connsiteY7" fmla="*/ 6357 h 3242391"/>
                  <a:gd name="connsiteX0" fmla="*/ 397829 w 964009"/>
                  <a:gd name="connsiteY0" fmla="*/ 7874 h 3243908"/>
                  <a:gd name="connsiteX1" fmla="*/ 766650 w 964009"/>
                  <a:gd name="connsiteY1" fmla="*/ 1554020 h 3243908"/>
                  <a:gd name="connsiteX2" fmla="*/ 792088 w 964009"/>
                  <a:gd name="connsiteY2" fmla="*/ 3243908 h 3243908"/>
                  <a:gd name="connsiteX3" fmla="*/ 792088 w 964009"/>
                  <a:gd name="connsiteY3" fmla="*/ 3243908 h 3243908"/>
                  <a:gd name="connsiteX4" fmla="*/ 0 w 964009"/>
                  <a:gd name="connsiteY4" fmla="*/ 3243908 h 3243908"/>
                  <a:gd name="connsiteX5" fmla="*/ 0 w 964009"/>
                  <a:gd name="connsiteY5" fmla="*/ 3243908 h 3243908"/>
                  <a:gd name="connsiteX6" fmla="*/ 0 w 964009"/>
                  <a:gd name="connsiteY6" fmla="*/ 894800 h 3243908"/>
                  <a:gd name="connsiteX7" fmla="*/ 397829 w 964009"/>
                  <a:gd name="connsiteY7" fmla="*/ 7874 h 3243908"/>
                  <a:gd name="connsiteX0" fmla="*/ 397829 w 1103655"/>
                  <a:gd name="connsiteY0" fmla="*/ 5470 h 3241504"/>
                  <a:gd name="connsiteX1" fmla="*/ 1096679 w 1103655"/>
                  <a:gd name="connsiteY1" fmla="*/ 590921 h 3241504"/>
                  <a:gd name="connsiteX2" fmla="*/ 766650 w 1103655"/>
                  <a:gd name="connsiteY2" fmla="*/ 1551616 h 3241504"/>
                  <a:gd name="connsiteX3" fmla="*/ 792088 w 1103655"/>
                  <a:gd name="connsiteY3" fmla="*/ 3241504 h 3241504"/>
                  <a:gd name="connsiteX4" fmla="*/ 792088 w 1103655"/>
                  <a:gd name="connsiteY4" fmla="*/ 3241504 h 3241504"/>
                  <a:gd name="connsiteX5" fmla="*/ 0 w 1103655"/>
                  <a:gd name="connsiteY5" fmla="*/ 3241504 h 3241504"/>
                  <a:gd name="connsiteX6" fmla="*/ 0 w 1103655"/>
                  <a:gd name="connsiteY6" fmla="*/ 3241504 h 3241504"/>
                  <a:gd name="connsiteX7" fmla="*/ 0 w 1103655"/>
                  <a:gd name="connsiteY7" fmla="*/ 892396 h 3241504"/>
                  <a:gd name="connsiteX8" fmla="*/ 397829 w 1103655"/>
                  <a:gd name="connsiteY8" fmla="*/ 5470 h 3241504"/>
                  <a:gd name="connsiteX0" fmla="*/ 397829 w 1103454"/>
                  <a:gd name="connsiteY0" fmla="*/ 5470 h 3241504"/>
                  <a:gd name="connsiteX1" fmla="*/ 1096679 w 1103454"/>
                  <a:gd name="connsiteY1" fmla="*/ 590921 h 3241504"/>
                  <a:gd name="connsiteX2" fmla="*/ 754433 w 1103454"/>
                  <a:gd name="connsiteY2" fmla="*/ 1523041 h 3241504"/>
                  <a:gd name="connsiteX3" fmla="*/ 792088 w 1103454"/>
                  <a:gd name="connsiteY3" fmla="*/ 3241504 h 3241504"/>
                  <a:gd name="connsiteX4" fmla="*/ 792088 w 1103454"/>
                  <a:gd name="connsiteY4" fmla="*/ 3241504 h 3241504"/>
                  <a:gd name="connsiteX5" fmla="*/ 0 w 1103454"/>
                  <a:gd name="connsiteY5" fmla="*/ 3241504 h 3241504"/>
                  <a:gd name="connsiteX6" fmla="*/ 0 w 1103454"/>
                  <a:gd name="connsiteY6" fmla="*/ 3241504 h 3241504"/>
                  <a:gd name="connsiteX7" fmla="*/ 0 w 1103454"/>
                  <a:gd name="connsiteY7" fmla="*/ 892396 h 3241504"/>
                  <a:gd name="connsiteX8" fmla="*/ 397829 w 1103454"/>
                  <a:gd name="connsiteY8" fmla="*/ 5470 h 3241504"/>
                  <a:gd name="connsiteX0" fmla="*/ 397829 w 1103176"/>
                  <a:gd name="connsiteY0" fmla="*/ 5470 h 3241504"/>
                  <a:gd name="connsiteX1" fmla="*/ 1096679 w 1103176"/>
                  <a:gd name="connsiteY1" fmla="*/ 590921 h 3241504"/>
                  <a:gd name="connsiteX2" fmla="*/ 754433 w 1103176"/>
                  <a:gd name="connsiteY2" fmla="*/ 152304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03176"/>
                  <a:gd name="connsiteY0" fmla="*/ 5470 h 3241504"/>
                  <a:gd name="connsiteX1" fmla="*/ 1096679 w 1103176"/>
                  <a:gd name="connsiteY1" fmla="*/ 590921 h 3241504"/>
                  <a:gd name="connsiteX2" fmla="*/ 754433 w 1103176"/>
                  <a:gd name="connsiteY2" fmla="*/ 1503991 h 3241504"/>
                  <a:gd name="connsiteX3" fmla="*/ 792088 w 1103176"/>
                  <a:gd name="connsiteY3" fmla="*/ 3241504 h 3241504"/>
                  <a:gd name="connsiteX4" fmla="*/ 792088 w 1103176"/>
                  <a:gd name="connsiteY4" fmla="*/ 3241504 h 3241504"/>
                  <a:gd name="connsiteX5" fmla="*/ 0 w 1103176"/>
                  <a:gd name="connsiteY5" fmla="*/ 3241504 h 3241504"/>
                  <a:gd name="connsiteX6" fmla="*/ 0 w 1103176"/>
                  <a:gd name="connsiteY6" fmla="*/ 3241504 h 3241504"/>
                  <a:gd name="connsiteX7" fmla="*/ 0 w 1103176"/>
                  <a:gd name="connsiteY7" fmla="*/ 892396 h 3241504"/>
                  <a:gd name="connsiteX8" fmla="*/ 397829 w 1103176"/>
                  <a:gd name="connsiteY8" fmla="*/ 5470 h 3241504"/>
                  <a:gd name="connsiteX0" fmla="*/ 397829 w 1193682"/>
                  <a:gd name="connsiteY0" fmla="*/ 5721 h 3241755"/>
                  <a:gd name="connsiteX1" fmla="*/ 1188312 w 1193682"/>
                  <a:gd name="connsiteY1" fmla="*/ 572122 h 3241755"/>
                  <a:gd name="connsiteX2" fmla="*/ 754433 w 1193682"/>
                  <a:gd name="connsiteY2" fmla="*/ 1504242 h 3241755"/>
                  <a:gd name="connsiteX3" fmla="*/ 792088 w 1193682"/>
                  <a:gd name="connsiteY3" fmla="*/ 3241755 h 3241755"/>
                  <a:gd name="connsiteX4" fmla="*/ 792088 w 1193682"/>
                  <a:gd name="connsiteY4" fmla="*/ 3241755 h 3241755"/>
                  <a:gd name="connsiteX5" fmla="*/ 0 w 1193682"/>
                  <a:gd name="connsiteY5" fmla="*/ 3241755 h 3241755"/>
                  <a:gd name="connsiteX6" fmla="*/ 0 w 1193682"/>
                  <a:gd name="connsiteY6" fmla="*/ 3241755 h 3241755"/>
                  <a:gd name="connsiteX7" fmla="*/ 0 w 1193682"/>
                  <a:gd name="connsiteY7" fmla="*/ 892647 h 3241755"/>
                  <a:gd name="connsiteX8" fmla="*/ 397829 w 1193682"/>
                  <a:gd name="connsiteY8" fmla="*/ 5721 h 3241755"/>
                  <a:gd name="connsiteX0" fmla="*/ 397829 w 1188313"/>
                  <a:gd name="connsiteY0" fmla="*/ 5721 h 3241755"/>
                  <a:gd name="connsiteX1" fmla="*/ 1188312 w 1188313"/>
                  <a:gd name="connsiteY1" fmla="*/ 572122 h 3241755"/>
                  <a:gd name="connsiteX2" fmla="*/ 754433 w 1188313"/>
                  <a:gd name="connsiteY2" fmla="*/ 1504242 h 3241755"/>
                  <a:gd name="connsiteX3" fmla="*/ 792088 w 1188313"/>
                  <a:gd name="connsiteY3" fmla="*/ 3241755 h 3241755"/>
                  <a:gd name="connsiteX4" fmla="*/ 792088 w 1188313"/>
                  <a:gd name="connsiteY4" fmla="*/ 3241755 h 3241755"/>
                  <a:gd name="connsiteX5" fmla="*/ 0 w 1188313"/>
                  <a:gd name="connsiteY5" fmla="*/ 3241755 h 3241755"/>
                  <a:gd name="connsiteX6" fmla="*/ 0 w 1188313"/>
                  <a:gd name="connsiteY6" fmla="*/ 3241755 h 3241755"/>
                  <a:gd name="connsiteX7" fmla="*/ 0 w 1188313"/>
                  <a:gd name="connsiteY7" fmla="*/ 892647 h 3241755"/>
                  <a:gd name="connsiteX8" fmla="*/ 397829 w 1188313"/>
                  <a:gd name="connsiteY8" fmla="*/ 5721 h 3241755"/>
                  <a:gd name="connsiteX0" fmla="*/ 397829 w 1200430"/>
                  <a:gd name="connsiteY0" fmla="*/ 6518 h 3242552"/>
                  <a:gd name="connsiteX1" fmla="*/ 1188312 w 1200430"/>
                  <a:gd name="connsiteY1" fmla="*/ 572919 h 3242552"/>
                  <a:gd name="connsiteX2" fmla="*/ 754433 w 1200430"/>
                  <a:gd name="connsiteY2" fmla="*/ 1505039 h 3242552"/>
                  <a:gd name="connsiteX3" fmla="*/ 792088 w 1200430"/>
                  <a:gd name="connsiteY3" fmla="*/ 3242552 h 3242552"/>
                  <a:gd name="connsiteX4" fmla="*/ 792088 w 1200430"/>
                  <a:gd name="connsiteY4" fmla="*/ 3242552 h 3242552"/>
                  <a:gd name="connsiteX5" fmla="*/ 0 w 1200430"/>
                  <a:gd name="connsiteY5" fmla="*/ 3242552 h 3242552"/>
                  <a:gd name="connsiteX6" fmla="*/ 0 w 1200430"/>
                  <a:gd name="connsiteY6" fmla="*/ 3242552 h 3242552"/>
                  <a:gd name="connsiteX7" fmla="*/ 0 w 1200430"/>
                  <a:gd name="connsiteY7" fmla="*/ 893444 h 3242552"/>
                  <a:gd name="connsiteX8" fmla="*/ 397829 w 1200430"/>
                  <a:gd name="connsiteY8" fmla="*/ 6518 h 3242552"/>
                  <a:gd name="connsiteX0" fmla="*/ 367285 w 1200000"/>
                  <a:gd name="connsiteY0" fmla="*/ 7711 h 3186595"/>
                  <a:gd name="connsiteX1" fmla="*/ 1188312 w 1200000"/>
                  <a:gd name="connsiteY1" fmla="*/ 516962 h 3186595"/>
                  <a:gd name="connsiteX2" fmla="*/ 754433 w 1200000"/>
                  <a:gd name="connsiteY2" fmla="*/ 1449082 h 3186595"/>
                  <a:gd name="connsiteX3" fmla="*/ 792088 w 1200000"/>
                  <a:gd name="connsiteY3" fmla="*/ 3186595 h 3186595"/>
                  <a:gd name="connsiteX4" fmla="*/ 792088 w 1200000"/>
                  <a:gd name="connsiteY4" fmla="*/ 3186595 h 3186595"/>
                  <a:gd name="connsiteX5" fmla="*/ 0 w 1200000"/>
                  <a:gd name="connsiteY5" fmla="*/ 3186595 h 3186595"/>
                  <a:gd name="connsiteX6" fmla="*/ 0 w 1200000"/>
                  <a:gd name="connsiteY6" fmla="*/ 3186595 h 3186595"/>
                  <a:gd name="connsiteX7" fmla="*/ 0 w 1200000"/>
                  <a:gd name="connsiteY7" fmla="*/ 837487 h 3186595"/>
                  <a:gd name="connsiteX8" fmla="*/ 367285 w 1200000"/>
                  <a:gd name="connsiteY8" fmla="*/ 7711 h 3186595"/>
                  <a:gd name="connsiteX0" fmla="*/ 367285 w 1200505"/>
                  <a:gd name="connsiteY0" fmla="*/ 1566 h 3180450"/>
                  <a:gd name="connsiteX1" fmla="*/ 1188312 w 1200505"/>
                  <a:gd name="connsiteY1" fmla="*/ 510817 h 3180450"/>
                  <a:gd name="connsiteX2" fmla="*/ 754433 w 1200505"/>
                  <a:gd name="connsiteY2" fmla="*/ 1442937 h 3180450"/>
                  <a:gd name="connsiteX3" fmla="*/ 792088 w 1200505"/>
                  <a:gd name="connsiteY3" fmla="*/ 3180450 h 3180450"/>
                  <a:gd name="connsiteX4" fmla="*/ 792088 w 1200505"/>
                  <a:gd name="connsiteY4" fmla="*/ 3180450 h 3180450"/>
                  <a:gd name="connsiteX5" fmla="*/ 0 w 1200505"/>
                  <a:gd name="connsiteY5" fmla="*/ 3180450 h 3180450"/>
                  <a:gd name="connsiteX6" fmla="*/ 0 w 1200505"/>
                  <a:gd name="connsiteY6" fmla="*/ 3180450 h 3180450"/>
                  <a:gd name="connsiteX7" fmla="*/ 0 w 1200505"/>
                  <a:gd name="connsiteY7" fmla="*/ 831342 h 3180450"/>
                  <a:gd name="connsiteX8" fmla="*/ 367285 w 1200505"/>
                  <a:gd name="connsiteY8" fmla="*/ 1566 h 3180450"/>
                  <a:gd name="connsiteX0" fmla="*/ 367858 w 1201078"/>
                  <a:gd name="connsiteY0" fmla="*/ 1566 h 3180450"/>
                  <a:gd name="connsiteX1" fmla="*/ 1188885 w 1201078"/>
                  <a:gd name="connsiteY1" fmla="*/ 510817 h 3180450"/>
                  <a:gd name="connsiteX2" fmla="*/ 755006 w 1201078"/>
                  <a:gd name="connsiteY2" fmla="*/ 1442937 h 3180450"/>
                  <a:gd name="connsiteX3" fmla="*/ 792661 w 1201078"/>
                  <a:gd name="connsiteY3" fmla="*/ 3180450 h 3180450"/>
                  <a:gd name="connsiteX4" fmla="*/ 792661 w 1201078"/>
                  <a:gd name="connsiteY4" fmla="*/ 3180450 h 3180450"/>
                  <a:gd name="connsiteX5" fmla="*/ 573 w 1201078"/>
                  <a:gd name="connsiteY5" fmla="*/ 3180450 h 3180450"/>
                  <a:gd name="connsiteX6" fmla="*/ 573 w 1201078"/>
                  <a:gd name="connsiteY6" fmla="*/ 3180450 h 3180450"/>
                  <a:gd name="connsiteX7" fmla="*/ 573 w 1201078"/>
                  <a:gd name="connsiteY7" fmla="*/ 831342 h 3180450"/>
                  <a:gd name="connsiteX8" fmla="*/ 367858 w 1201078"/>
                  <a:gd name="connsiteY8" fmla="*/ 1566 h 3180450"/>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9271"/>
                  <a:gd name="connsiteY0" fmla="*/ 1508 h 3180392"/>
                  <a:gd name="connsiteX1" fmla="*/ 1237757 w 1249271"/>
                  <a:gd name="connsiteY1" fmla="*/ 520284 h 3180392"/>
                  <a:gd name="connsiteX2" fmla="*/ 755007 w 1249271"/>
                  <a:gd name="connsiteY2" fmla="*/ 1442879 h 3180392"/>
                  <a:gd name="connsiteX3" fmla="*/ 792662 w 1249271"/>
                  <a:gd name="connsiteY3" fmla="*/ 3180392 h 3180392"/>
                  <a:gd name="connsiteX4" fmla="*/ 792662 w 1249271"/>
                  <a:gd name="connsiteY4" fmla="*/ 3180392 h 3180392"/>
                  <a:gd name="connsiteX5" fmla="*/ 574 w 1249271"/>
                  <a:gd name="connsiteY5" fmla="*/ 3180392 h 3180392"/>
                  <a:gd name="connsiteX6" fmla="*/ 574 w 1249271"/>
                  <a:gd name="connsiteY6" fmla="*/ 3180392 h 3180392"/>
                  <a:gd name="connsiteX7" fmla="*/ 574 w 1249271"/>
                  <a:gd name="connsiteY7" fmla="*/ 831284 h 3180392"/>
                  <a:gd name="connsiteX8" fmla="*/ 367859 w 1249271"/>
                  <a:gd name="connsiteY8" fmla="*/ 1508 h 3180392"/>
                  <a:gd name="connsiteX0" fmla="*/ 367859 w 1240085"/>
                  <a:gd name="connsiteY0" fmla="*/ 1764 h 3180648"/>
                  <a:gd name="connsiteX1" fmla="*/ 1237757 w 1240085"/>
                  <a:gd name="connsiteY1" fmla="*/ 520540 h 3180648"/>
                  <a:gd name="connsiteX2" fmla="*/ 755007 w 1240085"/>
                  <a:gd name="connsiteY2" fmla="*/ 1443135 h 3180648"/>
                  <a:gd name="connsiteX3" fmla="*/ 792662 w 1240085"/>
                  <a:gd name="connsiteY3" fmla="*/ 3180648 h 3180648"/>
                  <a:gd name="connsiteX4" fmla="*/ 792662 w 1240085"/>
                  <a:gd name="connsiteY4" fmla="*/ 3180648 h 3180648"/>
                  <a:gd name="connsiteX5" fmla="*/ 574 w 1240085"/>
                  <a:gd name="connsiteY5" fmla="*/ 3180648 h 3180648"/>
                  <a:gd name="connsiteX6" fmla="*/ 574 w 1240085"/>
                  <a:gd name="connsiteY6" fmla="*/ 3180648 h 3180648"/>
                  <a:gd name="connsiteX7" fmla="*/ 574 w 1240085"/>
                  <a:gd name="connsiteY7" fmla="*/ 831540 h 3180648"/>
                  <a:gd name="connsiteX8" fmla="*/ 367859 w 1240085"/>
                  <a:gd name="connsiteY8" fmla="*/ 1764 h 3180648"/>
                  <a:gd name="connsiteX0" fmla="*/ 367859 w 1240086"/>
                  <a:gd name="connsiteY0" fmla="*/ 1764 h 3180648"/>
                  <a:gd name="connsiteX1" fmla="*/ 1237757 w 1240086"/>
                  <a:gd name="connsiteY1" fmla="*/ 520540 h 3180648"/>
                  <a:gd name="connsiteX2" fmla="*/ 755007 w 1240086"/>
                  <a:gd name="connsiteY2" fmla="*/ 1443135 h 3180648"/>
                  <a:gd name="connsiteX3" fmla="*/ 792662 w 1240086"/>
                  <a:gd name="connsiteY3" fmla="*/ 3180648 h 3180648"/>
                  <a:gd name="connsiteX4" fmla="*/ 792662 w 1240086"/>
                  <a:gd name="connsiteY4" fmla="*/ 3180648 h 3180648"/>
                  <a:gd name="connsiteX5" fmla="*/ 574 w 1240086"/>
                  <a:gd name="connsiteY5" fmla="*/ 3180648 h 3180648"/>
                  <a:gd name="connsiteX6" fmla="*/ 574 w 1240086"/>
                  <a:gd name="connsiteY6" fmla="*/ 3180648 h 3180648"/>
                  <a:gd name="connsiteX7" fmla="*/ 574 w 1240086"/>
                  <a:gd name="connsiteY7" fmla="*/ 831540 h 3180648"/>
                  <a:gd name="connsiteX8" fmla="*/ 367859 w 1240086"/>
                  <a:gd name="connsiteY8" fmla="*/ 1764 h 3180648"/>
                  <a:gd name="connsiteX0" fmla="*/ 373394 w 1239532"/>
                  <a:gd name="connsiteY0" fmla="*/ 1562 h 3209021"/>
                  <a:gd name="connsiteX1" fmla="*/ 1237184 w 1239532"/>
                  <a:gd name="connsiteY1" fmla="*/ 548913 h 3209021"/>
                  <a:gd name="connsiteX2" fmla="*/ 754434 w 1239532"/>
                  <a:gd name="connsiteY2" fmla="*/ 1471508 h 3209021"/>
                  <a:gd name="connsiteX3" fmla="*/ 792089 w 1239532"/>
                  <a:gd name="connsiteY3" fmla="*/ 3209021 h 3209021"/>
                  <a:gd name="connsiteX4" fmla="*/ 792089 w 1239532"/>
                  <a:gd name="connsiteY4" fmla="*/ 3209021 h 3209021"/>
                  <a:gd name="connsiteX5" fmla="*/ 1 w 1239532"/>
                  <a:gd name="connsiteY5" fmla="*/ 3209021 h 3209021"/>
                  <a:gd name="connsiteX6" fmla="*/ 1 w 1239532"/>
                  <a:gd name="connsiteY6" fmla="*/ 3209021 h 3209021"/>
                  <a:gd name="connsiteX7" fmla="*/ 1 w 1239532"/>
                  <a:gd name="connsiteY7" fmla="*/ 859913 h 3209021"/>
                  <a:gd name="connsiteX8" fmla="*/ 373394 w 1239532"/>
                  <a:gd name="connsiteY8" fmla="*/ 1562 h 3209021"/>
                  <a:gd name="connsiteX0" fmla="*/ 373393 w 1239758"/>
                  <a:gd name="connsiteY0" fmla="*/ 0 h 3207459"/>
                  <a:gd name="connsiteX1" fmla="*/ 1237183 w 1239758"/>
                  <a:gd name="connsiteY1" fmla="*/ 547351 h 3207459"/>
                  <a:gd name="connsiteX2" fmla="*/ 754433 w 1239758"/>
                  <a:gd name="connsiteY2" fmla="*/ 1469946 h 3207459"/>
                  <a:gd name="connsiteX3" fmla="*/ 792088 w 1239758"/>
                  <a:gd name="connsiteY3" fmla="*/ 3207459 h 3207459"/>
                  <a:gd name="connsiteX4" fmla="*/ 792088 w 1239758"/>
                  <a:gd name="connsiteY4" fmla="*/ 3207459 h 3207459"/>
                  <a:gd name="connsiteX5" fmla="*/ 0 w 1239758"/>
                  <a:gd name="connsiteY5" fmla="*/ 3207459 h 3207459"/>
                  <a:gd name="connsiteX6" fmla="*/ 0 w 1239758"/>
                  <a:gd name="connsiteY6" fmla="*/ 3207459 h 3207459"/>
                  <a:gd name="connsiteX7" fmla="*/ 0 w 1239758"/>
                  <a:gd name="connsiteY7" fmla="*/ 858351 h 3207459"/>
                  <a:gd name="connsiteX8" fmla="*/ 373393 w 1239758"/>
                  <a:gd name="connsiteY8" fmla="*/ 0 h 3207459"/>
                  <a:gd name="connsiteX0" fmla="*/ 380199 w 1246564"/>
                  <a:gd name="connsiteY0" fmla="*/ 0 h 3207459"/>
                  <a:gd name="connsiteX1" fmla="*/ 1243989 w 1246564"/>
                  <a:gd name="connsiteY1" fmla="*/ 547351 h 3207459"/>
                  <a:gd name="connsiteX2" fmla="*/ 761239 w 1246564"/>
                  <a:gd name="connsiteY2" fmla="*/ 1469946 h 3207459"/>
                  <a:gd name="connsiteX3" fmla="*/ 798894 w 1246564"/>
                  <a:gd name="connsiteY3" fmla="*/ 3207459 h 3207459"/>
                  <a:gd name="connsiteX4" fmla="*/ 798894 w 1246564"/>
                  <a:gd name="connsiteY4" fmla="*/ 3207459 h 3207459"/>
                  <a:gd name="connsiteX5" fmla="*/ 6806 w 1246564"/>
                  <a:gd name="connsiteY5" fmla="*/ 3207459 h 3207459"/>
                  <a:gd name="connsiteX6" fmla="*/ 6806 w 1246564"/>
                  <a:gd name="connsiteY6" fmla="*/ 3207459 h 3207459"/>
                  <a:gd name="connsiteX7" fmla="*/ 6806 w 1246564"/>
                  <a:gd name="connsiteY7" fmla="*/ 858351 h 3207459"/>
                  <a:gd name="connsiteX8" fmla="*/ 380199 w 1246564"/>
                  <a:gd name="connsiteY8" fmla="*/ 0 h 3207459"/>
                  <a:gd name="connsiteX0" fmla="*/ 380199 w 1246610"/>
                  <a:gd name="connsiteY0" fmla="*/ 233 h 3207692"/>
                  <a:gd name="connsiteX1" fmla="*/ 1243989 w 1246610"/>
                  <a:gd name="connsiteY1" fmla="*/ 547584 h 3207692"/>
                  <a:gd name="connsiteX2" fmla="*/ 761239 w 1246610"/>
                  <a:gd name="connsiteY2" fmla="*/ 1470179 h 3207692"/>
                  <a:gd name="connsiteX3" fmla="*/ 798894 w 1246610"/>
                  <a:gd name="connsiteY3" fmla="*/ 3207692 h 3207692"/>
                  <a:gd name="connsiteX4" fmla="*/ 798894 w 1246610"/>
                  <a:gd name="connsiteY4" fmla="*/ 3207692 h 3207692"/>
                  <a:gd name="connsiteX5" fmla="*/ 6806 w 1246610"/>
                  <a:gd name="connsiteY5" fmla="*/ 3207692 h 3207692"/>
                  <a:gd name="connsiteX6" fmla="*/ 6806 w 1246610"/>
                  <a:gd name="connsiteY6" fmla="*/ 3207692 h 3207692"/>
                  <a:gd name="connsiteX7" fmla="*/ 6806 w 1246610"/>
                  <a:gd name="connsiteY7" fmla="*/ 858584 h 3207692"/>
                  <a:gd name="connsiteX8" fmla="*/ 380199 w 1246610"/>
                  <a:gd name="connsiteY8" fmla="*/ 233 h 3207692"/>
                  <a:gd name="connsiteX0" fmla="*/ 380199 w 1301393"/>
                  <a:gd name="connsiteY0" fmla="*/ 233 h 3207692"/>
                  <a:gd name="connsiteX1" fmla="*/ 1298970 w 1301393"/>
                  <a:gd name="connsiteY1" fmla="*/ 547584 h 3207692"/>
                  <a:gd name="connsiteX2" fmla="*/ 761239 w 1301393"/>
                  <a:gd name="connsiteY2" fmla="*/ 1470179 h 3207692"/>
                  <a:gd name="connsiteX3" fmla="*/ 798894 w 1301393"/>
                  <a:gd name="connsiteY3" fmla="*/ 3207692 h 3207692"/>
                  <a:gd name="connsiteX4" fmla="*/ 798894 w 1301393"/>
                  <a:gd name="connsiteY4" fmla="*/ 3207692 h 3207692"/>
                  <a:gd name="connsiteX5" fmla="*/ 6806 w 1301393"/>
                  <a:gd name="connsiteY5" fmla="*/ 3207692 h 3207692"/>
                  <a:gd name="connsiteX6" fmla="*/ 6806 w 1301393"/>
                  <a:gd name="connsiteY6" fmla="*/ 3207692 h 3207692"/>
                  <a:gd name="connsiteX7" fmla="*/ 6806 w 1301393"/>
                  <a:gd name="connsiteY7" fmla="*/ 858584 h 3207692"/>
                  <a:gd name="connsiteX8" fmla="*/ 380199 w 1301393"/>
                  <a:gd name="connsiteY8" fmla="*/ 233 h 3207692"/>
                  <a:gd name="connsiteX0" fmla="*/ 380199 w 1301394"/>
                  <a:gd name="connsiteY0" fmla="*/ 233 h 3207692"/>
                  <a:gd name="connsiteX1" fmla="*/ 1298970 w 1301394"/>
                  <a:gd name="connsiteY1" fmla="*/ 547584 h 3207692"/>
                  <a:gd name="connsiteX2" fmla="*/ 761239 w 1301394"/>
                  <a:gd name="connsiteY2" fmla="*/ 1470179 h 3207692"/>
                  <a:gd name="connsiteX3" fmla="*/ 798894 w 1301394"/>
                  <a:gd name="connsiteY3" fmla="*/ 3207692 h 3207692"/>
                  <a:gd name="connsiteX4" fmla="*/ 798894 w 1301394"/>
                  <a:gd name="connsiteY4" fmla="*/ 3207692 h 3207692"/>
                  <a:gd name="connsiteX5" fmla="*/ 6806 w 1301394"/>
                  <a:gd name="connsiteY5" fmla="*/ 3207692 h 3207692"/>
                  <a:gd name="connsiteX6" fmla="*/ 6806 w 1301394"/>
                  <a:gd name="connsiteY6" fmla="*/ 3207692 h 3207692"/>
                  <a:gd name="connsiteX7" fmla="*/ 6806 w 1301394"/>
                  <a:gd name="connsiteY7" fmla="*/ 858584 h 3207692"/>
                  <a:gd name="connsiteX8" fmla="*/ 380199 w 1301394"/>
                  <a:gd name="connsiteY8" fmla="*/ 233 h 3207692"/>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380199 w 1318174"/>
                  <a:gd name="connsiteY0" fmla="*/ 211 h 3207670"/>
                  <a:gd name="connsiteX1" fmla="*/ 1298970 w 1318174"/>
                  <a:gd name="connsiteY1" fmla="*/ 547562 h 3207670"/>
                  <a:gd name="connsiteX2" fmla="*/ 761239 w 1318174"/>
                  <a:gd name="connsiteY2" fmla="*/ 1470157 h 3207670"/>
                  <a:gd name="connsiteX3" fmla="*/ 798894 w 1318174"/>
                  <a:gd name="connsiteY3" fmla="*/ 3207670 h 3207670"/>
                  <a:gd name="connsiteX4" fmla="*/ 798894 w 1318174"/>
                  <a:gd name="connsiteY4" fmla="*/ 3207670 h 3207670"/>
                  <a:gd name="connsiteX5" fmla="*/ 6806 w 1318174"/>
                  <a:gd name="connsiteY5" fmla="*/ 3207670 h 3207670"/>
                  <a:gd name="connsiteX6" fmla="*/ 6806 w 1318174"/>
                  <a:gd name="connsiteY6" fmla="*/ 3207670 h 3207670"/>
                  <a:gd name="connsiteX7" fmla="*/ 6806 w 1318174"/>
                  <a:gd name="connsiteY7" fmla="*/ 858562 h 3207670"/>
                  <a:gd name="connsiteX8" fmla="*/ 380199 w 1318174"/>
                  <a:gd name="connsiteY8" fmla="*/ 211 h 3207670"/>
                  <a:gd name="connsiteX0" fmla="*/ 658146 w 1319958"/>
                  <a:gd name="connsiteY0" fmla="*/ 211 h 3207670"/>
                  <a:gd name="connsiteX1" fmla="*/ 1292164 w 1319958"/>
                  <a:gd name="connsiteY1" fmla="*/ 547562 h 3207670"/>
                  <a:gd name="connsiteX2" fmla="*/ 754433 w 1319958"/>
                  <a:gd name="connsiteY2" fmla="*/ 1470157 h 3207670"/>
                  <a:gd name="connsiteX3" fmla="*/ 792088 w 1319958"/>
                  <a:gd name="connsiteY3" fmla="*/ 3207670 h 3207670"/>
                  <a:gd name="connsiteX4" fmla="*/ 792088 w 1319958"/>
                  <a:gd name="connsiteY4" fmla="*/ 3207670 h 3207670"/>
                  <a:gd name="connsiteX5" fmla="*/ 0 w 1319958"/>
                  <a:gd name="connsiteY5" fmla="*/ 3207670 h 3207670"/>
                  <a:gd name="connsiteX6" fmla="*/ 0 w 1319958"/>
                  <a:gd name="connsiteY6" fmla="*/ 3207670 h 3207670"/>
                  <a:gd name="connsiteX7" fmla="*/ 0 w 1319958"/>
                  <a:gd name="connsiteY7" fmla="*/ 858562 h 3207670"/>
                  <a:gd name="connsiteX8" fmla="*/ 658146 w 1319958"/>
                  <a:gd name="connsiteY8" fmla="*/ 211 h 3207670"/>
                  <a:gd name="connsiteX0" fmla="*/ 786963 w 1326878"/>
                  <a:gd name="connsiteY0" fmla="*/ 205 h 3212949"/>
                  <a:gd name="connsiteX1" fmla="*/ 1292164 w 1326878"/>
                  <a:gd name="connsiteY1" fmla="*/ 552841 h 3212949"/>
                  <a:gd name="connsiteX2" fmla="*/ 754433 w 1326878"/>
                  <a:gd name="connsiteY2" fmla="*/ 1475436 h 3212949"/>
                  <a:gd name="connsiteX3" fmla="*/ 792088 w 1326878"/>
                  <a:gd name="connsiteY3" fmla="*/ 3212949 h 3212949"/>
                  <a:gd name="connsiteX4" fmla="*/ 792088 w 1326878"/>
                  <a:gd name="connsiteY4" fmla="*/ 3212949 h 3212949"/>
                  <a:gd name="connsiteX5" fmla="*/ 0 w 1326878"/>
                  <a:gd name="connsiteY5" fmla="*/ 3212949 h 3212949"/>
                  <a:gd name="connsiteX6" fmla="*/ 0 w 1326878"/>
                  <a:gd name="connsiteY6" fmla="*/ 3212949 h 3212949"/>
                  <a:gd name="connsiteX7" fmla="*/ 0 w 1326878"/>
                  <a:gd name="connsiteY7" fmla="*/ 863841 h 3212949"/>
                  <a:gd name="connsiteX8" fmla="*/ 786963 w 1326878"/>
                  <a:gd name="connsiteY8" fmla="*/ 205 h 3212949"/>
                  <a:gd name="connsiteX0" fmla="*/ 786963 w 1279105"/>
                  <a:gd name="connsiteY0" fmla="*/ 234 h 3212978"/>
                  <a:gd name="connsiteX1" fmla="*/ 1240608 w 1279105"/>
                  <a:gd name="connsiteY1" fmla="*/ 522725 h 3212978"/>
                  <a:gd name="connsiteX2" fmla="*/ 754433 w 1279105"/>
                  <a:gd name="connsiteY2" fmla="*/ 1475465 h 3212978"/>
                  <a:gd name="connsiteX3" fmla="*/ 792088 w 1279105"/>
                  <a:gd name="connsiteY3" fmla="*/ 3212978 h 3212978"/>
                  <a:gd name="connsiteX4" fmla="*/ 792088 w 1279105"/>
                  <a:gd name="connsiteY4" fmla="*/ 3212978 h 3212978"/>
                  <a:gd name="connsiteX5" fmla="*/ 0 w 1279105"/>
                  <a:gd name="connsiteY5" fmla="*/ 3212978 h 3212978"/>
                  <a:gd name="connsiteX6" fmla="*/ 0 w 1279105"/>
                  <a:gd name="connsiteY6" fmla="*/ 3212978 h 3212978"/>
                  <a:gd name="connsiteX7" fmla="*/ 0 w 1279105"/>
                  <a:gd name="connsiteY7" fmla="*/ 863870 h 3212978"/>
                  <a:gd name="connsiteX8" fmla="*/ 786963 w 1279105"/>
                  <a:gd name="connsiteY8" fmla="*/ 234 h 3212978"/>
                  <a:gd name="connsiteX0" fmla="*/ 786963 w 1232192"/>
                  <a:gd name="connsiteY0" fmla="*/ 272 h 3213016"/>
                  <a:gd name="connsiteX1" fmla="*/ 1189052 w 1232192"/>
                  <a:gd name="connsiteY1" fmla="*/ 492618 h 3213016"/>
                  <a:gd name="connsiteX2" fmla="*/ 754433 w 1232192"/>
                  <a:gd name="connsiteY2" fmla="*/ 1475503 h 3213016"/>
                  <a:gd name="connsiteX3" fmla="*/ 792088 w 1232192"/>
                  <a:gd name="connsiteY3" fmla="*/ 3213016 h 3213016"/>
                  <a:gd name="connsiteX4" fmla="*/ 792088 w 1232192"/>
                  <a:gd name="connsiteY4" fmla="*/ 3213016 h 3213016"/>
                  <a:gd name="connsiteX5" fmla="*/ 0 w 1232192"/>
                  <a:gd name="connsiteY5" fmla="*/ 3213016 h 3213016"/>
                  <a:gd name="connsiteX6" fmla="*/ 0 w 1232192"/>
                  <a:gd name="connsiteY6" fmla="*/ 3213016 h 3213016"/>
                  <a:gd name="connsiteX7" fmla="*/ 0 w 1232192"/>
                  <a:gd name="connsiteY7" fmla="*/ 863908 h 3213016"/>
                  <a:gd name="connsiteX8" fmla="*/ 786963 w 1232192"/>
                  <a:gd name="connsiteY8" fmla="*/ 272 h 3213016"/>
                  <a:gd name="connsiteX0" fmla="*/ 883632 w 1244333"/>
                  <a:gd name="connsiteY0" fmla="*/ 288 h 3202984"/>
                  <a:gd name="connsiteX1" fmla="*/ 1189052 w 1244333"/>
                  <a:gd name="connsiteY1" fmla="*/ 482586 h 3202984"/>
                  <a:gd name="connsiteX2" fmla="*/ 754433 w 1244333"/>
                  <a:gd name="connsiteY2" fmla="*/ 1465471 h 3202984"/>
                  <a:gd name="connsiteX3" fmla="*/ 792088 w 1244333"/>
                  <a:gd name="connsiteY3" fmla="*/ 3202984 h 3202984"/>
                  <a:gd name="connsiteX4" fmla="*/ 792088 w 1244333"/>
                  <a:gd name="connsiteY4" fmla="*/ 3202984 h 3202984"/>
                  <a:gd name="connsiteX5" fmla="*/ 0 w 1244333"/>
                  <a:gd name="connsiteY5" fmla="*/ 3202984 h 3202984"/>
                  <a:gd name="connsiteX6" fmla="*/ 0 w 1244333"/>
                  <a:gd name="connsiteY6" fmla="*/ 3202984 h 3202984"/>
                  <a:gd name="connsiteX7" fmla="*/ 0 w 1244333"/>
                  <a:gd name="connsiteY7" fmla="*/ 853876 h 3202984"/>
                  <a:gd name="connsiteX8" fmla="*/ 883632 w 1244333"/>
                  <a:gd name="connsiteY8" fmla="*/ 288 h 320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333" h="3202984">
                    <a:moveTo>
                      <a:pt x="883632" y="288"/>
                    </a:moveTo>
                    <a:cubicBezTo>
                      <a:pt x="1159064" y="-7889"/>
                      <a:pt x="1341397" y="158219"/>
                      <a:pt x="1189052" y="482586"/>
                    </a:cubicBezTo>
                    <a:cubicBezTo>
                      <a:pt x="975620" y="911727"/>
                      <a:pt x="739017" y="984814"/>
                      <a:pt x="754433" y="1465471"/>
                    </a:cubicBezTo>
                    <a:cubicBezTo>
                      <a:pt x="763047" y="1992441"/>
                      <a:pt x="773014" y="2384949"/>
                      <a:pt x="792088" y="3202984"/>
                    </a:cubicBezTo>
                    <a:lnTo>
                      <a:pt x="792088" y="3202984"/>
                    </a:lnTo>
                    <a:lnTo>
                      <a:pt x="0" y="3202984"/>
                    </a:lnTo>
                    <a:lnTo>
                      <a:pt x="0" y="3202984"/>
                    </a:lnTo>
                    <a:lnTo>
                      <a:pt x="0" y="853876"/>
                    </a:lnTo>
                    <a:cubicBezTo>
                      <a:pt x="19874" y="235997"/>
                      <a:pt x="377849" y="5161"/>
                      <a:pt x="883632" y="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19" name="Round Same Side Corner Rectangle 8">
                <a:extLst>
                  <a:ext uri="{FF2B5EF4-FFF2-40B4-BE49-F238E27FC236}">
                    <a16:creationId xmlns:a16="http://schemas.microsoft.com/office/drawing/2014/main" id="{5B8FDD20-971F-448A-9261-341BB1276222}"/>
                  </a:ext>
                </a:extLst>
              </p:cNvPr>
              <p:cNvSpPr/>
              <p:nvPr/>
            </p:nvSpPr>
            <p:spPr>
              <a:xfrm rot="10800000">
                <a:off x="4958576" y="2197645"/>
                <a:ext cx="1601768" cy="3212297"/>
              </a:xfrm>
              <a:custGeom>
                <a:avLst/>
                <a:gdLst>
                  <a:gd name="connsiteX0" fmla="*/ 306000 w 612000"/>
                  <a:gd name="connsiteY0" fmla="*/ 0 h 2817001"/>
                  <a:gd name="connsiteX1" fmla="*/ 306000 w 612000"/>
                  <a:gd name="connsiteY1" fmla="*/ 0 h 2817001"/>
                  <a:gd name="connsiteX2" fmla="*/ 612000 w 612000"/>
                  <a:gd name="connsiteY2" fmla="*/ 306000 h 2817001"/>
                  <a:gd name="connsiteX3" fmla="*/ 612000 w 612000"/>
                  <a:gd name="connsiteY3" fmla="*/ 2817001 h 2817001"/>
                  <a:gd name="connsiteX4" fmla="*/ 612000 w 612000"/>
                  <a:gd name="connsiteY4" fmla="*/ 2817001 h 2817001"/>
                  <a:gd name="connsiteX5" fmla="*/ 0 w 612000"/>
                  <a:gd name="connsiteY5" fmla="*/ 2817001 h 2817001"/>
                  <a:gd name="connsiteX6" fmla="*/ 0 w 612000"/>
                  <a:gd name="connsiteY6" fmla="*/ 2817001 h 2817001"/>
                  <a:gd name="connsiteX7" fmla="*/ 0 w 612000"/>
                  <a:gd name="connsiteY7" fmla="*/ 306000 h 2817001"/>
                  <a:gd name="connsiteX8" fmla="*/ 306000 w 612000"/>
                  <a:gd name="connsiteY8" fmla="*/ 0 h 2817001"/>
                  <a:gd name="connsiteX0" fmla="*/ 25563 w 1192801"/>
                  <a:gd name="connsiteY0" fmla="*/ 0 h 3231671"/>
                  <a:gd name="connsiteX1" fmla="*/ 886801 w 1192801"/>
                  <a:gd name="connsiteY1" fmla="*/ 414670 h 3231671"/>
                  <a:gd name="connsiteX2" fmla="*/ 1192801 w 1192801"/>
                  <a:gd name="connsiteY2" fmla="*/ 720670 h 3231671"/>
                  <a:gd name="connsiteX3" fmla="*/ 1192801 w 1192801"/>
                  <a:gd name="connsiteY3" fmla="*/ 3231671 h 3231671"/>
                  <a:gd name="connsiteX4" fmla="*/ 1192801 w 1192801"/>
                  <a:gd name="connsiteY4" fmla="*/ 3231671 h 3231671"/>
                  <a:gd name="connsiteX5" fmla="*/ 580801 w 1192801"/>
                  <a:gd name="connsiteY5" fmla="*/ 3231671 h 3231671"/>
                  <a:gd name="connsiteX6" fmla="*/ 580801 w 1192801"/>
                  <a:gd name="connsiteY6" fmla="*/ 3231671 h 3231671"/>
                  <a:gd name="connsiteX7" fmla="*/ 580801 w 1192801"/>
                  <a:gd name="connsiteY7" fmla="*/ 720670 h 3231671"/>
                  <a:gd name="connsiteX8" fmla="*/ 25563 w 1192801"/>
                  <a:gd name="connsiteY8" fmla="*/ 0 h 3231671"/>
                  <a:gd name="connsiteX0" fmla="*/ 25563 w 1192801"/>
                  <a:gd name="connsiteY0" fmla="*/ 0 h 3231671"/>
                  <a:gd name="connsiteX1" fmla="*/ 1192801 w 1192801"/>
                  <a:gd name="connsiteY1" fmla="*/ 720670 h 3231671"/>
                  <a:gd name="connsiteX2" fmla="*/ 1192801 w 1192801"/>
                  <a:gd name="connsiteY2" fmla="*/ 3231671 h 3231671"/>
                  <a:gd name="connsiteX3" fmla="*/ 1192801 w 1192801"/>
                  <a:gd name="connsiteY3" fmla="*/ 3231671 h 3231671"/>
                  <a:gd name="connsiteX4" fmla="*/ 580801 w 1192801"/>
                  <a:gd name="connsiteY4" fmla="*/ 3231671 h 3231671"/>
                  <a:gd name="connsiteX5" fmla="*/ 580801 w 1192801"/>
                  <a:gd name="connsiteY5" fmla="*/ 3231671 h 3231671"/>
                  <a:gd name="connsiteX6" fmla="*/ 580801 w 1192801"/>
                  <a:gd name="connsiteY6" fmla="*/ 720670 h 3231671"/>
                  <a:gd name="connsiteX7" fmla="*/ 25563 w 1192801"/>
                  <a:gd name="connsiteY7" fmla="*/ 0 h 3231671"/>
                  <a:gd name="connsiteX0" fmla="*/ 30147 w 1197385"/>
                  <a:gd name="connsiteY0" fmla="*/ 0 h 3231671"/>
                  <a:gd name="connsiteX1" fmla="*/ 1197385 w 1197385"/>
                  <a:gd name="connsiteY1" fmla="*/ 720670 h 3231671"/>
                  <a:gd name="connsiteX2" fmla="*/ 1197385 w 1197385"/>
                  <a:gd name="connsiteY2" fmla="*/ 3231671 h 3231671"/>
                  <a:gd name="connsiteX3" fmla="*/ 1197385 w 1197385"/>
                  <a:gd name="connsiteY3" fmla="*/ 3231671 h 3231671"/>
                  <a:gd name="connsiteX4" fmla="*/ 585385 w 1197385"/>
                  <a:gd name="connsiteY4" fmla="*/ 3231671 h 3231671"/>
                  <a:gd name="connsiteX5" fmla="*/ 585385 w 1197385"/>
                  <a:gd name="connsiteY5" fmla="*/ 3231671 h 3231671"/>
                  <a:gd name="connsiteX6" fmla="*/ 457794 w 1197385"/>
                  <a:gd name="connsiteY6" fmla="*/ 1018382 h 3231671"/>
                  <a:gd name="connsiteX7" fmla="*/ 30147 w 1197385"/>
                  <a:gd name="connsiteY7" fmla="*/ 0 h 3231671"/>
                  <a:gd name="connsiteX0" fmla="*/ 311465 w 1478703"/>
                  <a:gd name="connsiteY0" fmla="*/ 1443 h 3233114"/>
                  <a:gd name="connsiteX1" fmla="*/ 1478703 w 1478703"/>
                  <a:gd name="connsiteY1" fmla="*/ 722113 h 3233114"/>
                  <a:gd name="connsiteX2" fmla="*/ 1478703 w 1478703"/>
                  <a:gd name="connsiteY2" fmla="*/ 3233114 h 3233114"/>
                  <a:gd name="connsiteX3" fmla="*/ 1478703 w 1478703"/>
                  <a:gd name="connsiteY3" fmla="*/ 3233114 h 3233114"/>
                  <a:gd name="connsiteX4" fmla="*/ 866703 w 1478703"/>
                  <a:gd name="connsiteY4" fmla="*/ 3233114 h 3233114"/>
                  <a:gd name="connsiteX5" fmla="*/ 866703 w 1478703"/>
                  <a:gd name="connsiteY5" fmla="*/ 3233114 h 3233114"/>
                  <a:gd name="connsiteX6" fmla="*/ 739112 w 1478703"/>
                  <a:gd name="connsiteY6" fmla="*/ 1019825 h 3233114"/>
                  <a:gd name="connsiteX7" fmla="*/ 15213 w 1478703"/>
                  <a:gd name="connsiteY7" fmla="*/ 1379751 h 3233114"/>
                  <a:gd name="connsiteX8" fmla="*/ 311465 w 1478703"/>
                  <a:gd name="connsiteY8" fmla="*/ 1443 h 3233114"/>
                  <a:gd name="connsiteX0" fmla="*/ 188447 w 1355685"/>
                  <a:gd name="connsiteY0" fmla="*/ 1409 h 3233080"/>
                  <a:gd name="connsiteX1" fmla="*/ 1355685 w 1355685"/>
                  <a:gd name="connsiteY1" fmla="*/ 722079 h 3233080"/>
                  <a:gd name="connsiteX2" fmla="*/ 1355685 w 1355685"/>
                  <a:gd name="connsiteY2" fmla="*/ 3233080 h 3233080"/>
                  <a:gd name="connsiteX3" fmla="*/ 1355685 w 1355685"/>
                  <a:gd name="connsiteY3" fmla="*/ 3233080 h 3233080"/>
                  <a:gd name="connsiteX4" fmla="*/ 743685 w 1355685"/>
                  <a:gd name="connsiteY4" fmla="*/ 3233080 h 3233080"/>
                  <a:gd name="connsiteX5" fmla="*/ 743685 w 1355685"/>
                  <a:gd name="connsiteY5" fmla="*/ 3233080 h 3233080"/>
                  <a:gd name="connsiteX6" fmla="*/ 616094 w 1355685"/>
                  <a:gd name="connsiteY6" fmla="*/ 1019791 h 3233080"/>
                  <a:gd name="connsiteX7" fmla="*/ 30418 w 1355685"/>
                  <a:gd name="connsiteY7" fmla="*/ 1411615 h 3233080"/>
                  <a:gd name="connsiteX8" fmla="*/ 188447 w 1355685"/>
                  <a:gd name="connsiteY8" fmla="*/ 1409 h 3233080"/>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572369 w 1572369"/>
                  <a:gd name="connsiteY1" fmla="*/ 722664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05131 w 1572369"/>
                  <a:gd name="connsiteY0" fmla="*/ 1994 h 3233665"/>
                  <a:gd name="connsiteX1" fmla="*/ 1476676 w 1572369"/>
                  <a:gd name="connsiteY1" fmla="*/ 935315 h 3233665"/>
                  <a:gd name="connsiteX2" fmla="*/ 1572369 w 1572369"/>
                  <a:gd name="connsiteY2" fmla="*/ 3233665 h 3233665"/>
                  <a:gd name="connsiteX3" fmla="*/ 1572369 w 1572369"/>
                  <a:gd name="connsiteY3" fmla="*/ 3233665 h 3233665"/>
                  <a:gd name="connsiteX4" fmla="*/ 960369 w 1572369"/>
                  <a:gd name="connsiteY4" fmla="*/ 3233665 h 3233665"/>
                  <a:gd name="connsiteX5" fmla="*/ 960369 w 1572369"/>
                  <a:gd name="connsiteY5" fmla="*/ 3233665 h 3233665"/>
                  <a:gd name="connsiteX6" fmla="*/ 832778 w 1572369"/>
                  <a:gd name="connsiteY6" fmla="*/ 1020376 h 3233665"/>
                  <a:gd name="connsiteX7" fmla="*/ 247102 w 1572369"/>
                  <a:gd name="connsiteY7" fmla="*/ 1412200 h 3233665"/>
                  <a:gd name="connsiteX8" fmla="*/ 405131 w 1572369"/>
                  <a:gd name="connsiteY8" fmla="*/ 1994 h 3233665"/>
                  <a:gd name="connsiteX0" fmla="*/ 454087 w 1557530"/>
                  <a:gd name="connsiteY0" fmla="*/ 2221 h 3138199"/>
                  <a:gd name="connsiteX1" fmla="*/ 1461837 w 1557530"/>
                  <a:gd name="connsiteY1" fmla="*/ 839849 h 3138199"/>
                  <a:gd name="connsiteX2" fmla="*/ 1557530 w 1557530"/>
                  <a:gd name="connsiteY2" fmla="*/ 3138199 h 3138199"/>
                  <a:gd name="connsiteX3" fmla="*/ 1557530 w 1557530"/>
                  <a:gd name="connsiteY3" fmla="*/ 3138199 h 3138199"/>
                  <a:gd name="connsiteX4" fmla="*/ 945530 w 1557530"/>
                  <a:gd name="connsiteY4" fmla="*/ 3138199 h 3138199"/>
                  <a:gd name="connsiteX5" fmla="*/ 945530 w 1557530"/>
                  <a:gd name="connsiteY5" fmla="*/ 3138199 h 3138199"/>
                  <a:gd name="connsiteX6" fmla="*/ 817939 w 1557530"/>
                  <a:gd name="connsiteY6" fmla="*/ 924910 h 3138199"/>
                  <a:gd name="connsiteX7" fmla="*/ 232263 w 1557530"/>
                  <a:gd name="connsiteY7" fmla="*/ 1316734 h 3138199"/>
                  <a:gd name="connsiteX8" fmla="*/ 454087 w 1557530"/>
                  <a:gd name="connsiteY8" fmla="*/ 2221 h 3138199"/>
                  <a:gd name="connsiteX0" fmla="*/ 458217 w 1561660"/>
                  <a:gd name="connsiteY0" fmla="*/ 54 h 3136032"/>
                  <a:gd name="connsiteX1" fmla="*/ 1465967 w 1561660"/>
                  <a:gd name="connsiteY1" fmla="*/ 837682 h 3136032"/>
                  <a:gd name="connsiteX2" fmla="*/ 1561660 w 1561660"/>
                  <a:gd name="connsiteY2" fmla="*/ 3136032 h 3136032"/>
                  <a:gd name="connsiteX3" fmla="*/ 1561660 w 1561660"/>
                  <a:gd name="connsiteY3" fmla="*/ 3136032 h 3136032"/>
                  <a:gd name="connsiteX4" fmla="*/ 949660 w 1561660"/>
                  <a:gd name="connsiteY4" fmla="*/ 3136032 h 3136032"/>
                  <a:gd name="connsiteX5" fmla="*/ 949660 w 1561660"/>
                  <a:gd name="connsiteY5" fmla="*/ 3136032 h 3136032"/>
                  <a:gd name="connsiteX6" fmla="*/ 822069 w 1561660"/>
                  <a:gd name="connsiteY6" fmla="*/ 922743 h 3136032"/>
                  <a:gd name="connsiteX7" fmla="*/ 236393 w 1561660"/>
                  <a:gd name="connsiteY7" fmla="*/ 1314567 h 3136032"/>
                  <a:gd name="connsiteX8" fmla="*/ 458217 w 1561660"/>
                  <a:gd name="connsiteY8" fmla="*/ 54 h 3136032"/>
                  <a:gd name="connsiteX0" fmla="*/ 458217 w 1561660"/>
                  <a:gd name="connsiteY0" fmla="*/ 53790 h 3189768"/>
                  <a:gd name="connsiteX1" fmla="*/ 1465967 w 1561660"/>
                  <a:gd name="connsiteY1" fmla="*/ 891418 h 3189768"/>
                  <a:gd name="connsiteX2" fmla="*/ 1561660 w 1561660"/>
                  <a:gd name="connsiteY2" fmla="*/ 3189768 h 3189768"/>
                  <a:gd name="connsiteX3" fmla="*/ 1561660 w 1561660"/>
                  <a:gd name="connsiteY3" fmla="*/ 3189768 h 3189768"/>
                  <a:gd name="connsiteX4" fmla="*/ 949660 w 1561660"/>
                  <a:gd name="connsiteY4" fmla="*/ 3189768 h 3189768"/>
                  <a:gd name="connsiteX5" fmla="*/ 949660 w 1561660"/>
                  <a:gd name="connsiteY5" fmla="*/ 3189768 h 3189768"/>
                  <a:gd name="connsiteX6" fmla="*/ 822069 w 1561660"/>
                  <a:gd name="connsiteY6" fmla="*/ 976479 h 3189768"/>
                  <a:gd name="connsiteX7" fmla="*/ 236393 w 1561660"/>
                  <a:gd name="connsiteY7" fmla="*/ 1368303 h 3189768"/>
                  <a:gd name="connsiteX8" fmla="*/ 458217 w 1561660"/>
                  <a:gd name="connsiteY8" fmla="*/ 53790 h 3189768"/>
                  <a:gd name="connsiteX0" fmla="*/ 473561 w 1577004"/>
                  <a:gd name="connsiteY0" fmla="*/ 53790 h 3189768"/>
                  <a:gd name="connsiteX1" fmla="*/ 1481311 w 1577004"/>
                  <a:gd name="connsiteY1" fmla="*/ 891418 h 3189768"/>
                  <a:gd name="connsiteX2" fmla="*/ 1577004 w 1577004"/>
                  <a:gd name="connsiteY2" fmla="*/ 3189768 h 3189768"/>
                  <a:gd name="connsiteX3" fmla="*/ 1577004 w 1577004"/>
                  <a:gd name="connsiteY3" fmla="*/ 3189768 h 3189768"/>
                  <a:gd name="connsiteX4" fmla="*/ 965004 w 1577004"/>
                  <a:gd name="connsiteY4" fmla="*/ 3189768 h 3189768"/>
                  <a:gd name="connsiteX5" fmla="*/ 965004 w 1577004"/>
                  <a:gd name="connsiteY5" fmla="*/ 3189768 h 3189768"/>
                  <a:gd name="connsiteX6" fmla="*/ 837413 w 1577004"/>
                  <a:gd name="connsiteY6" fmla="*/ 976479 h 3189768"/>
                  <a:gd name="connsiteX7" fmla="*/ 251737 w 1577004"/>
                  <a:gd name="connsiteY7" fmla="*/ 1368303 h 3189768"/>
                  <a:gd name="connsiteX8" fmla="*/ 473561 w 1577004"/>
                  <a:gd name="connsiteY8" fmla="*/ 53790 h 3189768"/>
                  <a:gd name="connsiteX0" fmla="*/ 473561 w 1577004"/>
                  <a:gd name="connsiteY0" fmla="*/ 46232 h 3182210"/>
                  <a:gd name="connsiteX1" fmla="*/ 1481311 w 1577004"/>
                  <a:gd name="connsiteY1" fmla="*/ 883860 h 3182210"/>
                  <a:gd name="connsiteX2" fmla="*/ 1577004 w 1577004"/>
                  <a:gd name="connsiteY2" fmla="*/ 3182210 h 3182210"/>
                  <a:gd name="connsiteX3" fmla="*/ 1577004 w 1577004"/>
                  <a:gd name="connsiteY3" fmla="*/ 3182210 h 3182210"/>
                  <a:gd name="connsiteX4" fmla="*/ 965004 w 1577004"/>
                  <a:gd name="connsiteY4" fmla="*/ 3182210 h 3182210"/>
                  <a:gd name="connsiteX5" fmla="*/ 965004 w 1577004"/>
                  <a:gd name="connsiteY5" fmla="*/ 3182210 h 3182210"/>
                  <a:gd name="connsiteX6" fmla="*/ 837413 w 1577004"/>
                  <a:gd name="connsiteY6" fmla="*/ 968921 h 3182210"/>
                  <a:gd name="connsiteX7" fmla="*/ 251737 w 1577004"/>
                  <a:gd name="connsiteY7" fmla="*/ 1360745 h 3182210"/>
                  <a:gd name="connsiteX8" fmla="*/ 473561 w 1577004"/>
                  <a:gd name="connsiteY8" fmla="*/ 46232 h 3182210"/>
                  <a:gd name="connsiteX0" fmla="*/ 473561 w 1577004"/>
                  <a:gd name="connsiteY0" fmla="*/ 77283 h 3213261"/>
                  <a:gd name="connsiteX1" fmla="*/ 1336258 w 1577004"/>
                  <a:gd name="connsiteY1" fmla="*/ 232848 h 3213261"/>
                  <a:gd name="connsiteX2" fmla="*/ 1481311 w 1577004"/>
                  <a:gd name="connsiteY2" fmla="*/ 914911 h 3213261"/>
                  <a:gd name="connsiteX3" fmla="*/ 1577004 w 1577004"/>
                  <a:gd name="connsiteY3" fmla="*/ 3213261 h 3213261"/>
                  <a:gd name="connsiteX4" fmla="*/ 1577004 w 1577004"/>
                  <a:gd name="connsiteY4" fmla="*/ 3213261 h 3213261"/>
                  <a:gd name="connsiteX5" fmla="*/ 965004 w 1577004"/>
                  <a:gd name="connsiteY5" fmla="*/ 3213261 h 3213261"/>
                  <a:gd name="connsiteX6" fmla="*/ 965004 w 1577004"/>
                  <a:gd name="connsiteY6" fmla="*/ 3213261 h 3213261"/>
                  <a:gd name="connsiteX7" fmla="*/ 837413 w 1577004"/>
                  <a:gd name="connsiteY7" fmla="*/ 999972 h 3213261"/>
                  <a:gd name="connsiteX8" fmla="*/ 251737 w 1577004"/>
                  <a:gd name="connsiteY8" fmla="*/ 1391796 h 3213261"/>
                  <a:gd name="connsiteX9" fmla="*/ 473561 w 1577004"/>
                  <a:gd name="connsiteY9" fmla="*/ 77283 h 3213261"/>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368156 w 1577004"/>
                  <a:gd name="connsiteY2" fmla="*/ 294550 h 3211167"/>
                  <a:gd name="connsiteX3" fmla="*/ 1481311 w 1577004"/>
                  <a:gd name="connsiteY3" fmla="*/ 912817 h 3211167"/>
                  <a:gd name="connsiteX4" fmla="*/ 1577004 w 1577004"/>
                  <a:gd name="connsiteY4" fmla="*/ 3211167 h 3211167"/>
                  <a:gd name="connsiteX5" fmla="*/ 1577004 w 1577004"/>
                  <a:gd name="connsiteY5" fmla="*/ 3211167 h 3211167"/>
                  <a:gd name="connsiteX6" fmla="*/ 965004 w 1577004"/>
                  <a:gd name="connsiteY6" fmla="*/ 3211167 h 3211167"/>
                  <a:gd name="connsiteX7" fmla="*/ 965004 w 1577004"/>
                  <a:gd name="connsiteY7" fmla="*/ 3211167 h 3211167"/>
                  <a:gd name="connsiteX8" fmla="*/ 837413 w 1577004"/>
                  <a:gd name="connsiteY8" fmla="*/ 997878 h 3211167"/>
                  <a:gd name="connsiteX9" fmla="*/ 251737 w 1577004"/>
                  <a:gd name="connsiteY9" fmla="*/ 1389702 h 3211167"/>
                  <a:gd name="connsiteX10" fmla="*/ 473561 w 1577004"/>
                  <a:gd name="connsiteY10"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75189 h 3211167"/>
                  <a:gd name="connsiteX1" fmla="*/ 1336258 w 1577004"/>
                  <a:gd name="connsiteY1" fmla="*/ 241387 h 3211167"/>
                  <a:gd name="connsiteX2" fmla="*/ 1481311 w 1577004"/>
                  <a:gd name="connsiteY2" fmla="*/ 912817 h 3211167"/>
                  <a:gd name="connsiteX3" fmla="*/ 1577004 w 1577004"/>
                  <a:gd name="connsiteY3" fmla="*/ 3211167 h 3211167"/>
                  <a:gd name="connsiteX4" fmla="*/ 1577004 w 1577004"/>
                  <a:gd name="connsiteY4" fmla="*/ 3211167 h 3211167"/>
                  <a:gd name="connsiteX5" fmla="*/ 965004 w 1577004"/>
                  <a:gd name="connsiteY5" fmla="*/ 3211167 h 3211167"/>
                  <a:gd name="connsiteX6" fmla="*/ 965004 w 1577004"/>
                  <a:gd name="connsiteY6" fmla="*/ 3211167 h 3211167"/>
                  <a:gd name="connsiteX7" fmla="*/ 837413 w 1577004"/>
                  <a:gd name="connsiteY7" fmla="*/ 997878 h 3211167"/>
                  <a:gd name="connsiteX8" fmla="*/ 251737 w 1577004"/>
                  <a:gd name="connsiteY8" fmla="*/ 1389702 h 3211167"/>
                  <a:gd name="connsiteX9" fmla="*/ 473561 w 1577004"/>
                  <a:gd name="connsiteY9" fmla="*/ 75189 h 3211167"/>
                  <a:gd name="connsiteX0" fmla="*/ 473561 w 1577004"/>
                  <a:gd name="connsiteY0" fmla="*/ 10211 h 3146189"/>
                  <a:gd name="connsiteX1" fmla="*/ 1481311 w 1577004"/>
                  <a:gd name="connsiteY1" fmla="*/ 847839 h 3146189"/>
                  <a:gd name="connsiteX2" fmla="*/ 1577004 w 1577004"/>
                  <a:gd name="connsiteY2" fmla="*/ 3146189 h 3146189"/>
                  <a:gd name="connsiteX3" fmla="*/ 1577004 w 1577004"/>
                  <a:gd name="connsiteY3" fmla="*/ 3146189 h 3146189"/>
                  <a:gd name="connsiteX4" fmla="*/ 965004 w 1577004"/>
                  <a:gd name="connsiteY4" fmla="*/ 3146189 h 3146189"/>
                  <a:gd name="connsiteX5" fmla="*/ 965004 w 1577004"/>
                  <a:gd name="connsiteY5" fmla="*/ 3146189 h 3146189"/>
                  <a:gd name="connsiteX6" fmla="*/ 837413 w 1577004"/>
                  <a:gd name="connsiteY6" fmla="*/ 932900 h 3146189"/>
                  <a:gd name="connsiteX7" fmla="*/ 251737 w 1577004"/>
                  <a:gd name="connsiteY7" fmla="*/ 1324724 h 3146189"/>
                  <a:gd name="connsiteX8" fmla="*/ 473561 w 1577004"/>
                  <a:gd name="connsiteY8" fmla="*/ 10211 h 3146189"/>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37413 w 1577004"/>
                  <a:gd name="connsiteY6" fmla="*/ 1004433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77004 w 1577004"/>
                  <a:gd name="connsiteY2" fmla="*/ 3217722 h 3217722"/>
                  <a:gd name="connsiteX3" fmla="*/ 1577004 w 1577004"/>
                  <a:gd name="connsiteY3" fmla="*/ 3217722 h 3217722"/>
                  <a:gd name="connsiteX4" fmla="*/ 965004 w 1577004"/>
                  <a:gd name="connsiteY4" fmla="*/ 3217722 h 3217722"/>
                  <a:gd name="connsiteX5" fmla="*/ 965004 w 1577004"/>
                  <a:gd name="connsiteY5" fmla="*/ 3217722 h 3217722"/>
                  <a:gd name="connsiteX6" fmla="*/ 879944 w 1577004"/>
                  <a:gd name="connsiteY6" fmla="*/ 1068228 h 3217722"/>
                  <a:gd name="connsiteX7" fmla="*/ 251737 w 1577004"/>
                  <a:gd name="connsiteY7" fmla="*/ 1396257 h 3217722"/>
                  <a:gd name="connsiteX8" fmla="*/ 473561 w 1577004"/>
                  <a:gd name="connsiteY8" fmla="*/ 81744 h 3217722"/>
                  <a:gd name="connsiteX0" fmla="*/ 473561 w 1577004"/>
                  <a:gd name="connsiteY0" fmla="*/ 81744 h 3217722"/>
                  <a:gd name="connsiteX1" fmla="*/ 1481311 w 1577004"/>
                  <a:gd name="connsiteY1" fmla="*/ 919372 h 3217722"/>
                  <a:gd name="connsiteX2" fmla="*/ 1538277 w 1577004"/>
                  <a:gd name="connsiteY2" fmla="*/ 960324 h 3217722"/>
                  <a:gd name="connsiteX3" fmla="*/ 1577004 w 1577004"/>
                  <a:gd name="connsiteY3" fmla="*/ 3217722 h 3217722"/>
                  <a:gd name="connsiteX4" fmla="*/ 1577004 w 1577004"/>
                  <a:gd name="connsiteY4" fmla="*/ 3217722 h 3217722"/>
                  <a:gd name="connsiteX5" fmla="*/ 965004 w 1577004"/>
                  <a:gd name="connsiteY5" fmla="*/ 3217722 h 3217722"/>
                  <a:gd name="connsiteX6" fmla="*/ 965004 w 1577004"/>
                  <a:gd name="connsiteY6" fmla="*/ 3217722 h 3217722"/>
                  <a:gd name="connsiteX7" fmla="*/ 879944 w 1577004"/>
                  <a:gd name="connsiteY7" fmla="*/ 1068228 h 3217722"/>
                  <a:gd name="connsiteX8" fmla="*/ 251737 w 1577004"/>
                  <a:gd name="connsiteY8" fmla="*/ 1396257 h 3217722"/>
                  <a:gd name="connsiteX9" fmla="*/ 473561 w 1577004"/>
                  <a:gd name="connsiteY9" fmla="*/ 81744 h 3217722"/>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8256 h 3224234"/>
                  <a:gd name="connsiteX1" fmla="*/ 1481311 w 1577004"/>
                  <a:gd name="connsiteY1" fmla="*/ 904619 h 3224234"/>
                  <a:gd name="connsiteX2" fmla="*/ 1538277 w 1577004"/>
                  <a:gd name="connsiteY2" fmla="*/ 966836 h 3224234"/>
                  <a:gd name="connsiteX3" fmla="*/ 1577004 w 1577004"/>
                  <a:gd name="connsiteY3" fmla="*/ 3224234 h 3224234"/>
                  <a:gd name="connsiteX4" fmla="*/ 1577004 w 1577004"/>
                  <a:gd name="connsiteY4" fmla="*/ 3224234 h 3224234"/>
                  <a:gd name="connsiteX5" fmla="*/ 965004 w 1577004"/>
                  <a:gd name="connsiteY5" fmla="*/ 3224234 h 3224234"/>
                  <a:gd name="connsiteX6" fmla="*/ 965004 w 1577004"/>
                  <a:gd name="connsiteY6" fmla="*/ 3224234 h 3224234"/>
                  <a:gd name="connsiteX7" fmla="*/ 879944 w 1577004"/>
                  <a:gd name="connsiteY7" fmla="*/ 1074740 h 3224234"/>
                  <a:gd name="connsiteX8" fmla="*/ 251737 w 1577004"/>
                  <a:gd name="connsiteY8" fmla="*/ 1402769 h 3224234"/>
                  <a:gd name="connsiteX9" fmla="*/ 473561 w 1577004"/>
                  <a:gd name="connsiteY9" fmla="*/ 88256 h 3224234"/>
                  <a:gd name="connsiteX0" fmla="*/ 473561 w 1577004"/>
                  <a:gd name="connsiteY0" fmla="*/ 8062 h 3144040"/>
                  <a:gd name="connsiteX1" fmla="*/ 1538277 w 1577004"/>
                  <a:gd name="connsiteY1" fmla="*/ 886642 h 3144040"/>
                  <a:gd name="connsiteX2" fmla="*/ 1577004 w 1577004"/>
                  <a:gd name="connsiteY2" fmla="*/ 3144040 h 3144040"/>
                  <a:gd name="connsiteX3" fmla="*/ 1577004 w 1577004"/>
                  <a:gd name="connsiteY3" fmla="*/ 3144040 h 3144040"/>
                  <a:gd name="connsiteX4" fmla="*/ 965004 w 1577004"/>
                  <a:gd name="connsiteY4" fmla="*/ 3144040 h 3144040"/>
                  <a:gd name="connsiteX5" fmla="*/ 965004 w 1577004"/>
                  <a:gd name="connsiteY5" fmla="*/ 3144040 h 3144040"/>
                  <a:gd name="connsiteX6" fmla="*/ 879944 w 1577004"/>
                  <a:gd name="connsiteY6" fmla="*/ 994546 h 3144040"/>
                  <a:gd name="connsiteX7" fmla="*/ 251737 w 1577004"/>
                  <a:gd name="connsiteY7" fmla="*/ 1322575 h 3144040"/>
                  <a:gd name="connsiteX8" fmla="*/ 473561 w 1577004"/>
                  <a:gd name="connsiteY8" fmla="*/ 8062 h 3144040"/>
                  <a:gd name="connsiteX0" fmla="*/ 473561 w 1577004"/>
                  <a:gd name="connsiteY0" fmla="*/ 16144 h 3152122"/>
                  <a:gd name="connsiteX1" fmla="*/ 1538277 w 1577004"/>
                  <a:gd name="connsiteY1" fmla="*/ 894724 h 3152122"/>
                  <a:gd name="connsiteX2" fmla="*/ 1577004 w 1577004"/>
                  <a:gd name="connsiteY2" fmla="*/ 3152122 h 3152122"/>
                  <a:gd name="connsiteX3" fmla="*/ 1577004 w 1577004"/>
                  <a:gd name="connsiteY3" fmla="*/ 3152122 h 3152122"/>
                  <a:gd name="connsiteX4" fmla="*/ 965004 w 1577004"/>
                  <a:gd name="connsiteY4" fmla="*/ 3152122 h 3152122"/>
                  <a:gd name="connsiteX5" fmla="*/ 965004 w 1577004"/>
                  <a:gd name="connsiteY5" fmla="*/ 3152122 h 3152122"/>
                  <a:gd name="connsiteX6" fmla="*/ 879944 w 1577004"/>
                  <a:gd name="connsiteY6" fmla="*/ 1002628 h 3152122"/>
                  <a:gd name="connsiteX7" fmla="*/ 251737 w 1577004"/>
                  <a:gd name="connsiteY7" fmla="*/ 1330657 h 3152122"/>
                  <a:gd name="connsiteX8" fmla="*/ 473561 w 1577004"/>
                  <a:gd name="connsiteY8" fmla="*/ 16144 h 3152122"/>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73561 w 1577004"/>
                  <a:gd name="connsiteY0" fmla="*/ 30120 h 3166098"/>
                  <a:gd name="connsiteX1" fmla="*/ 1538277 w 1577004"/>
                  <a:gd name="connsiteY1" fmla="*/ 908700 h 3166098"/>
                  <a:gd name="connsiteX2" fmla="*/ 1577004 w 1577004"/>
                  <a:gd name="connsiteY2" fmla="*/ 3166098 h 3166098"/>
                  <a:gd name="connsiteX3" fmla="*/ 1577004 w 1577004"/>
                  <a:gd name="connsiteY3" fmla="*/ 3166098 h 3166098"/>
                  <a:gd name="connsiteX4" fmla="*/ 965004 w 1577004"/>
                  <a:gd name="connsiteY4" fmla="*/ 3166098 h 3166098"/>
                  <a:gd name="connsiteX5" fmla="*/ 965004 w 1577004"/>
                  <a:gd name="connsiteY5" fmla="*/ 3166098 h 3166098"/>
                  <a:gd name="connsiteX6" fmla="*/ 879944 w 1577004"/>
                  <a:gd name="connsiteY6" fmla="*/ 1016604 h 3166098"/>
                  <a:gd name="connsiteX7" fmla="*/ 251737 w 1577004"/>
                  <a:gd name="connsiteY7" fmla="*/ 1344633 h 3166098"/>
                  <a:gd name="connsiteX8" fmla="*/ 473561 w 1577004"/>
                  <a:gd name="connsiteY8" fmla="*/ 30120 h 3166098"/>
                  <a:gd name="connsiteX0" fmla="*/ 488521 w 1591964"/>
                  <a:gd name="connsiteY0" fmla="*/ 30120 h 3166098"/>
                  <a:gd name="connsiteX1" fmla="*/ 1553237 w 1591964"/>
                  <a:gd name="connsiteY1" fmla="*/ 908700 h 3166098"/>
                  <a:gd name="connsiteX2" fmla="*/ 1591964 w 1591964"/>
                  <a:gd name="connsiteY2" fmla="*/ 3166098 h 3166098"/>
                  <a:gd name="connsiteX3" fmla="*/ 1591964 w 1591964"/>
                  <a:gd name="connsiteY3" fmla="*/ 3166098 h 3166098"/>
                  <a:gd name="connsiteX4" fmla="*/ 979964 w 1591964"/>
                  <a:gd name="connsiteY4" fmla="*/ 3166098 h 3166098"/>
                  <a:gd name="connsiteX5" fmla="*/ 979964 w 1591964"/>
                  <a:gd name="connsiteY5" fmla="*/ 3166098 h 3166098"/>
                  <a:gd name="connsiteX6" fmla="*/ 894904 w 1591964"/>
                  <a:gd name="connsiteY6" fmla="*/ 1016604 h 3166098"/>
                  <a:gd name="connsiteX7" fmla="*/ 266697 w 1591964"/>
                  <a:gd name="connsiteY7" fmla="*/ 1344633 h 3166098"/>
                  <a:gd name="connsiteX8" fmla="*/ 488521 w 1591964"/>
                  <a:gd name="connsiteY8" fmla="*/ 30120 h 3166098"/>
                  <a:gd name="connsiteX0" fmla="*/ 488521 w 1591964"/>
                  <a:gd name="connsiteY0" fmla="*/ 9506 h 3145484"/>
                  <a:gd name="connsiteX1" fmla="*/ 1553237 w 1591964"/>
                  <a:gd name="connsiteY1" fmla="*/ 888086 h 3145484"/>
                  <a:gd name="connsiteX2" fmla="*/ 1591964 w 1591964"/>
                  <a:gd name="connsiteY2" fmla="*/ 3145484 h 3145484"/>
                  <a:gd name="connsiteX3" fmla="*/ 1591964 w 1591964"/>
                  <a:gd name="connsiteY3" fmla="*/ 3145484 h 3145484"/>
                  <a:gd name="connsiteX4" fmla="*/ 979964 w 1591964"/>
                  <a:gd name="connsiteY4" fmla="*/ 3145484 h 3145484"/>
                  <a:gd name="connsiteX5" fmla="*/ 979964 w 1591964"/>
                  <a:gd name="connsiteY5" fmla="*/ 3145484 h 3145484"/>
                  <a:gd name="connsiteX6" fmla="*/ 894904 w 1591964"/>
                  <a:gd name="connsiteY6" fmla="*/ 995990 h 3145484"/>
                  <a:gd name="connsiteX7" fmla="*/ 266697 w 1591964"/>
                  <a:gd name="connsiteY7" fmla="*/ 1324019 h 3145484"/>
                  <a:gd name="connsiteX8" fmla="*/ 488521 w 1591964"/>
                  <a:gd name="connsiteY8" fmla="*/ 9506 h 3145484"/>
                  <a:gd name="connsiteX0" fmla="*/ 496444 w 1599887"/>
                  <a:gd name="connsiteY0" fmla="*/ 9506 h 3145484"/>
                  <a:gd name="connsiteX1" fmla="*/ 1561160 w 1599887"/>
                  <a:gd name="connsiteY1" fmla="*/ 888086 h 3145484"/>
                  <a:gd name="connsiteX2" fmla="*/ 1599887 w 1599887"/>
                  <a:gd name="connsiteY2" fmla="*/ 3145484 h 3145484"/>
                  <a:gd name="connsiteX3" fmla="*/ 1599887 w 1599887"/>
                  <a:gd name="connsiteY3" fmla="*/ 3145484 h 3145484"/>
                  <a:gd name="connsiteX4" fmla="*/ 987887 w 1599887"/>
                  <a:gd name="connsiteY4" fmla="*/ 3145484 h 3145484"/>
                  <a:gd name="connsiteX5" fmla="*/ 987887 w 1599887"/>
                  <a:gd name="connsiteY5" fmla="*/ 3145484 h 3145484"/>
                  <a:gd name="connsiteX6" fmla="*/ 902827 w 1599887"/>
                  <a:gd name="connsiteY6" fmla="*/ 995990 h 3145484"/>
                  <a:gd name="connsiteX7" fmla="*/ 274620 w 1599887"/>
                  <a:gd name="connsiteY7" fmla="*/ 1324019 h 3145484"/>
                  <a:gd name="connsiteX8" fmla="*/ 496444 w 1599887"/>
                  <a:gd name="connsiteY8" fmla="*/ 9506 h 3145484"/>
                  <a:gd name="connsiteX0" fmla="*/ 503267 w 1597185"/>
                  <a:gd name="connsiteY0" fmla="*/ 5188 h 3203079"/>
                  <a:gd name="connsiteX1" fmla="*/ 1558458 w 1597185"/>
                  <a:gd name="connsiteY1" fmla="*/ 945681 h 3203079"/>
                  <a:gd name="connsiteX2" fmla="*/ 1597185 w 1597185"/>
                  <a:gd name="connsiteY2" fmla="*/ 3203079 h 3203079"/>
                  <a:gd name="connsiteX3" fmla="*/ 1597185 w 1597185"/>
                  <a:gd name="connsiteY3" fmla="*/ 3203079 h 3203079"/>
                  <a:gd name="connsiteX4" fmla="*/ 985185 w 1597185"/>
                  <a:gd name="connsiteY4" fmla="*/ 3203079 h 3203079"/>
                  <a:gd name="connsiteX5" fmla="*/ 985185 w 1597185"/>
                  <a:gd name="connsiteY5" fmla="*/ 3203079 h 3203079"/>
                  <a:gd name="connsiteX6" fmla="*/ 900125 w 1597185"/>
                  <a:gd name="connsiteY6" fmla="*/ 1053585 h 3203079"/>
                  <a:gd name="connsiteX7" fmla="*/ 271918 w 1597185"/>
                  <a:gd name="connsiteY7" fmla="*/ 1381614 h 3203079"/>
                  <a:gd name="connsiteX8" fmla="*/ 503267 w 1597185"/>
                  <a:gd name="connsiteY8" fmla="*/ 5188 h 3203079"/>
                  <a:gd name="connsiteX0" fmla="*/ 503267 w 1597185"/>
                  <a:gd name="connsiteY0" fmla="*/ 5413 h 3203304"/>
                  <a:gd name="connsiteX1" fmla="*/ 1558458 w 1597185"/>
                  <a:gd name="connsiteY1" fmla="*/ 945906 h 3203304"/>
                  <a:gd name="connsiteX2" fmla="*/ 1597185 w 1597185"/>
                  <a:gd name="connsiteY2" fmla="*/ 3203304 h 3203304"/>
                  <a:gd name="connsiteX3" fmla="*/ 1597185 w 1597185"/>
                  <a:gd name="connsiteY3" fmla="*/ 3203304 h 3203304"/>
                  <a:gd name="connsiteX4" fmla="*/ 985185 w 1597185"/>
                  <a:gd name="connsiteY4" fmla="*/ 3203304 h 3203304"/>
                  <a:gd name="connsiteX5" fmla="*/ 985185 w 1597185"/>
                  <a:gd name="connsiteY5" fmla="*/ 3203304 h 3203304"/>
                  <a:gd name="connsiteX6" fmla="*/ 900125 w 1597185"/>
                  <a:gd name="connsiteY6" fmla="*/ 1053810 h 3203304"/>
                  <a:gd name="connsiteX7" fmla="*/ 271918 w 1597185"/>
                  <a:gd name="connsiteY7" fmla="*/ 1381839 h 3203304"/>
                  <a:gd name="connsiteX8" fmla="*/ 503267 w 1597185"/>
                  <a:gd name="connsiteY8" fmla="*/ 5413 h 3203304"/>
                  <a:gd name="connsiteX0" fmla="*/ 644333 w 1552513"/>
                  <a:gd name="connsiteY0" fmla="*/ 4742 h 3216920"/>
                  <a:gd name="connsiteX1" fmla="*/ 1513786 w 1552513"/>
                  <a:gd name="connsiteY1" fmla="*/ 959522 h 3216920"/>
                  <a:gd name="connsiteX2" fmla="*/ 1552513 w 1552513"/>
                  <a:gd name="connsiteY2" fmla="*/ 3216920 h 3216920"/>
                  <a:gd name="connsiteX3" fmla="*/ 1552513 w 1552513"/>
                  <a:gd name="connsiteY3" fmla="*/ 3216920 h 3216920"/>
                  <a:gd name="connsiteX4" fmla="*/ 940513 w 1552513"/>
                  <a:gd name="connsiteY4" fmla="*/ 3216920 h 3216920"/>
                  <a:gd name="connsiteX5" fmla="*/ 940513 w 1552513"/>
                  <a:gd name="connsiteY5" fmla="*/ 3216920 h 3216920"/>
                  <a:gd name="connsiteX6" fmla="*/ 855453 w 1552513"/>
                  <a:gd name="connsiteY6" fmla="*/ 1067426 h 3216920"/>
                  <a:gd name="connsiteX7" fmla="*/ 227246 w 1552513"/>
                  <a:gd name="connsiteY7" fmla="*/ 1395455 h 3216920"/>
                  <a:gd name="connsiteX8" fmla="*/ 644333 w 1552513"/>
                  <a:gd name="connsiteY8" fmla="*/ 4742 h 3216920"/>
                  <a:gd name="connsiteX0" fmla="*/ 693588 w 1601768"/>
                  <a:gd name="connsiteY0" fmla="*/ 4742 h 3216920"/>
                  <a:gd name="connsiteX1" fmla="*/ 1563041 w 1601768"/>
                  <a:gd name="connsiteY1" fmla="*/ 959522 h 3216920"/>
                  <a:gd name="connsiteX2" fmla="*/ 1601768 w 1601768"/>
                  <a:gd name="connsiteY2" fmla="*/ 3216920 h 3216920"/>
                  <a:gd name="connsiteX3" fmla="*/ 1601768 w 1601768"/>
                  <a:gd name="connsiteY3" fmla="*/ 3216920 h 3216920"/>
                  <a:gd name="connsiteX4" fmla="*/ 989768 w 1601768"/>
                  <a:gd name="connsiteY4" fmla="*/ 3216920 h 3216920"/>
                  <a:gd name="connsiteX5" fmla="*/ 989768 w 1601768"/>
                  <a:gd name="connsiteY5" fmla="*/ 3216920 h 3216920"/>
                  <a:gd name="connsiteX6" fmla="*/ 904708 w 1601768"/>
                  <a:gd name="connsiteY6" fmla="*/ 1067426 h 3216920"/>
                  <a:gd name="connsiteX7" fmla="*/ 276501 w 1601768"/>
                  <a:gd name="connsiteY7" fmla="*/ 1395455 h 3216920"/>
                  <a:gd name="connsiteX8" fmla="*/ 693588 w 1601768"/>
                  <a:gd name="connsiteY8" fmla="*/ 4742 h 3216920"/>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80 h 3212258"/>
                  <a:gd name="connsiteX1" fmla="*/ 1563041 w 1601768"/>
                  <a:gd name="connsiteY1" fmla="*/ 954860 h 3212258"/>
                  <a:gd name="connsiteX2" fmla="*/ 1601768 w 1601768"/>
                  <a:gd name="connsiteY2" fmla="*/ 3212258 h 3212258"/>
                  <a:gd name="connsiteX3" fmla="*/ 1601768 w 1601768"/>
                  <a:gd name="connsiteY3" fmla="*/ 3212258 h 3212258"/>
                  <a:gd name="connsiteX4" fmla="*/ 989768 w 1601768"/>
                  <a:gd name="connsiteY4" fmla="*/ 3212258 h 3212258"/>
                  <a:gd name="connsiteX5" fmla="*/ 989768 w 1601768"/>
                  <a:gd name="connsiteY5" fmla="*/ 3212258 h 3212258"/>
                  <a:gd name="connsiteX6" fmla="*/ 904708 w 1601768"/>
                  <a:gd name="connsiteY6" fmla="*/ 1062764 h 3212258"/>
                  <a:gd name="connsiteX7" fmla="*/ 276501 w 1601768"/>
                  <a:gd name="connsiteY7" fmla="*/ 1390793 h 3212258"/>
                  <a:gd name="connsiteX8" fmla="*/ 693588 w 1601768"/>
                  <a:gd name="connsiteY8" fmla="*/ 80 h 3212258"/>
                  <a:gd name="connsiteX0" fmla="*/ 693588 w 1601768"/>
                  <a:gd name="connsiteY0" fmla="*/ 119 h 3212297"/>
                  <a:gd name="connsiteX1" fmla="*/ 1563041 w 1601768"/>
                  <a:gd name="connsiteY1" fmla="*/ 954899 h 3212297"/>
                  <a:gd name="connsiteX2" fmla="*/ 1601768 w 1601768"/>
                  <a:gd name="connsiteY2" fmla="*/ 3212297 h 3212297"/>
                  <a:gd name="connsiteX3" fmla="*/ 1601768 w 1601768"/>
                  <a:gd name="connsiteY3" fmla="*/ 3212297 h 3212297"/>
                  <a:gd name="connsiteX4" fmla="*/ 989768 w 1601768"/>
                  <a:gd name="connsiteY4" fmla="*/ 3212297 h 3212297"/>
                  <a:gd name="connsiteX5" fmla="*/ 989768 w 1601768"/>
                  <a:gd name="connsiteY5" fmla="*/ 3212297 h 3212297"/>
                  <a:gd name="connsiteX6" fmla="*/ 904708 w 1601768"/>
                  <a:gd name="connsiteY6" fmla="*/ 1062803 h 3212297"/>
                  <a:gd name="connsiteX7" fmla="*/ 276501 w 1601768"/>
                  <a:gd name="connsiteY7" fmla="*/ 1390832 h 3212297"/>
                  <a:gd name="connsiteX8" fmla="*/ 693588 w 1601768"/>
                  <a:gd name="connsiteY8" fmla="*/ 119 h 32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768" h="3212297">
                    <a:moveTo>
                      <a:pt x="693588" y="119"/>
                    </a:moveTo>
                    <a:cubicBezTo>
                      <a:pt x="979449" y="3664"/>
                      <a:pt x="1431633" y="-71482"/>
                      <a:pt x="1563041" y="954899"/>
                    </a:cubicBezTo>
                    <a:lnTo>
                      <a:pt x="1601768" y="3212297"/>
                    </a:lnTo>
                    <a:lnTo>
                      <a:pt x="1601768" y="3212297"/>
                    </a:lnTo>
                    <a:lnTo>
                      <a:pt x="989768" y="3212297"/>
                    </a:lnTo>
                    <a:lnTo>
                      <a:pt x="989768" y="3212297"/>
                    </a:lnTo>
                    <a:cubicBezTo>
                      <a:pt x="961415" y="2495799"/>
                      <a:pt x="964958" y="1779301"/>
                      <a:pt x="904708" y="1062803"/>
                    </a:cubicBezTo>
                    <a:cubicBezTo>
                      <a:pt x="781622" y="431278"/>
                      <a:pt x="46520" y="738644"/>
                      <a:pt x="276501" y="1390832"/>
                    </a:cubicBezTo>
                    <a:cubicBezTo>
                      <a:pt x="-283870" y="827698"/>
                      <a:pt x="84955" y="-9337"/>
                      <a:pt x="693588" y="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grpSp>
        <p:sp>
          <p:nvSpPr>
            <p:cNvPr id="15" name="Frame 1">
              <a:extLst>
                <a:ext uri="{FF2B5EF4-FFF2-40B4-BE49-F238E27FC236}">
                  <a16:creationId xmlns:a16="http://schemas.microsoft.com/office/drawing/2014/main" id="{2572D0B9-91BB-46BE-BE73-83A5DE078817}"/>
                </a:ext>
              </a:extLst>
            </p:cNvPr>
            <p:cNvSpPr/>
            <p:nvPr/>
          </p:nvSpPr>
          <p:spPr>
            <a:xfrm>
              <a:off x="3459679" y="2564932"/>
              <a:ext cx="981073" cy="1325555"/>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black"/>
                </a:solidFill>
              </a:endParaRPr>
            </a:p>
          </p:txBody>
        </p:sp>
        <p:sp>
          <p:nvSpPr>
            <p:cNvPr id="16" name="Oval 21">
              <a:extLst>
                <a:ext uri="{FF2B5EF4-FFF2-40B4-BE49-F238E27FC236}">
                  <a16:creationId xmlns:a16="http://schemas.microsoft.com/office/drawing/2014/main" id="{07837B4D-D1A1-4F44-83EB-6DF617E78E27}"/>
                </a:ext>
              </a:extLst>
            </p:cNvPr>
            <p:cNvSpPr/>
            <p:nvPr/>
          </p:nvSpPr>
          <p:spPr>
            <a:xfrm rot="14306008">
              <a:off x="5552875" y="2870125"/>
              <a:ext cx="1064408" cy="87730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grpSp>
    </p:spTree>
    <p:extLst>
      <p:ext uri="{BB962C8B-B14F-4D97-AF65-F5344CB8AC3E}">
        <p14:creationId xmlns:p14="http://schemas.microsoft.com/office/powerpoint/2010/main" val="8056969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871058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9BD7EF-02C2-4A08-969E-89084977DC56}"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0323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67AEC-D80E-479F-BAB8-E43C94C8FD84}"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810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A497D6-A357-4F76-A060-4CEADBF1D489}"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120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BAE69-691C-439F-B064-0D5F06DACF82}" type="datetime1">
              <a:rPr lang="en-US" smtClean="0">
                <a:solidFill>
                  <a:prstClr val="black">
                    <a:tint val="75000"/>
                  </a:prstClr>
                </a:solidFill>
              </a:rPr>
              <a:pPr/>
              <a:t>12/19/2022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806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5EEEE-F40D-411F-A9D7-C32F2698C64D}" type="datetime1">
              <a:rPr lang="en-US" smtClean="0">
                <a:solidFill>
                  <a:prstClr val="black">
                    <a:tint val="75000"/>
                  </a:prstClr>
                </a:solidFill>
              </a:rPr>
              <a:pPr/>
              <a:t>12/19/2022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7015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5A16BD-E24F-401B-B65C-37BFC0C7D29F}" type="datetime1">
              <a:rPr lang="en-US" smtClean="0">
                <a:solidFill>
                  <a:prstClr val="black">
                    <a:tint val="75000"/>
                  </a:prstClr>
                </a:solidFill>
              </a:rPr>
              <a:pPr/>
              <a:t>12/19/2022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2991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5977B-94D1-4D8D-B7DE-3C8D7704E21F}" type="datetime1">
              <a:rPr lang="en-US" smtClean="0">
                <a:solidFill>
                  <a:prstClr val="black">
                    <a:tint val="75000"/>
                  </a:prstClr>
                </a:solidFill>
              </a:rPr>
              <a:pPr/>
              <a:t>12/19/2022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094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F08E8B-CE5A-4F07-A851-56DA3D1441D5}" type="datetime1">
              <a:rPr lang="en-US" smtClean="0">
                <a:solidFill>
                  <a:prstClr val="black">
                    <a:tint val="75000"/>
                  </a:prstClr>
                </a:solidFill>
              </a:rPr>
              <a:pPr/>
              <a:t>12/19/2022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3739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29297E-E9E6-4640-AA08-DA0AC7FB0110}" type="datetime1">
              <a:rPr lang="en-US" smtClean="0">
                <a:solidFill>
                  <a:prstClr val="black">
                    <a:tint val="75000"/>
                  </a:prstClr>
                </a:solidFill>
              </a:rPr>
              <a:pPr/>
              <a:t>12/19/2022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63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2" name="Group 31">
            <a:extLst>
              <a:ext uri="{FF2B5EF4-FFF2-40B4-BE49-F238E27FC236}">
                <a16:creationId xmlns:a16="http://schemas.microsoft.com/office/drawing/2014/main" id="{36BA39E4-4787-4A57-95AF-71D0542315A0}"/>
              </a:ext>
            </a:extLst>
          </p:cNvPr>
          <p:cNvGrpSpPr/>
          <p:nvPr userDrawn="1"/>
        </p:nvGrpSpPr>
        <p:grpSpPr>
          <a:xfrm flipV="1">
            <a:off x="5427361" y="1143268"/>
            <a:ext cx="1337278" cy="220479"/>
            <a:chOff x="5809673" y="3008118"/>
            <a:chExt cx="2419398" cy="398889"/>
          </a:xfrm>
        </p:grpSpPr>
        <p:sp>
          <p:nvSpPr>
            <p:cNvPr id="33" name="Rectangle 32">
              <a:extLst>
                <a:ext uri="{FF2B5EF4-FFF2-40B4-BE49-F238E27FC236}">
                  <a16:creationId xmlns:a16="http://schemas.microsoft.com/office/drawing/2014/main" id="{6C99468F-7C27-4A33-B8CC-5794F45C6159}"/>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a:extLst>
                <a:ext uri="{FF2B5EF4-FFF2-40B4-BE49-F238E27FC236}">
                  <a16:creationId xmlns:a16="http://schemas.microsoft.com/office/drawing/2014/main" id="{EDA484AE-33CE-4979-81A4-360C2226ECDF}"/>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a:extLst>
                <a:ext uri="{FF2B5EF4-FFF2-40B4-BE49-F238E27FC236}">
                  <a16:creationId xmlns:a16="http://schemas.microsoft.com/office/drawing/2014/main" id="{688CA5D0-B787-4DFD-87F1-332795E33C1F}"/>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a:extLst>
                <a:ext uri="{FF2B5EF4-FFF2-40B4-BE49-F238E27FC236}">
                  <a16:creationId xmlns:a16="http://schemas.microsoft.com/office/drawing/2014/main" id="{42618CF6-3DC5-4866-ACB7-14F89F22C719}"/>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a16="http://schemas.microsoft.com/office/drawing/2014/main" id="{C471A078-94EE-430C-8990-77DD907780E6}"/>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082200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05197-A975-4152-BEFA-54CE5728EF3E}"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81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2F61E-E111-44EE-BB5D-AB81554D353C}"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6442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4"/>
          <p:cNvSpPr/>
          <p:nvPr/>
        </p:nvSpPr>
        <p:spPr>
          <a:xfrm>
            <a:off x="10059311" y="877033"/>
            <a:ext cx="1732400" cy="577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endParaRPr sz="2400">
              <a:solidFill>
                <a:prstClr val="black"/>
              </a:solidFill>
              <a:latin typeface="Arvo"/>
              <a:ea typeface="Arvo"/>
              <a:cs typeface="Arvo"/>
              <a:sym typeface="Arvo"/>
            </a:endParaRPr>
          </a:p>
        </p:txBody>
      </p:sp>
      <p:grpSp>
        <p:nvGrpSpPr>
          <p:cNvPr id="44" name="Google Shape;44;p4"/>
          <p:cNvGrpSpPr/>
          <p:nvPr/>
        </p:nvGrpSpPr>
        <p:grpSpPr>
          <a:xfrm>
            <a:off x="1" y="-9451"/>
            <a:ext cx="11548531" cy="6867451"/>
            <a:chOff x="0" y="-7088"/>
            <a:chExt cx="8661398" cy="5150588"/>
          </a:xfrm>
        </p:grpSpPr>
        <p:sp>
          <p:nvSpPr>
            <p:cNvPr id="45" name="Google Shape;45;p4"/>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46" name="Google Shape;46;p4"/>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endParaRPr sz="2400">
                <a:solidFill>
                  <a:prstClr val="black"/>
                </a:solidFill>
                <a:latin typeface="Arvo"/>
                <a:ea typeface="Arvo"/>
                <a:cs typeface="Arvo"/>
                <a:sym typeface="Arvo"/>
              </a:endParaRPr>
            </a:p>
          </p:txBody>
        </p:sp>
      </p:grpSp>
      <p:grpSp>
        <p:nvGrpSpPr>
          <p:cNvPr id="47" name="Google Shape;47;p4"/>
          <p:cNvGrpSpPr/>
          <p:nvPr/>
        </p:nvGrpSpPr>
        <p:grpSpPr>
          <a:xfrm rot="10800000" flipH="1">
            <a:off x="3" y="1454351"/>
            <a:ext cx="11796669" cy="3949300"/>
            <a:chOff x="-8178042" y="-4493254"/>
            <a:chExt cx="19483598" cy="6522736"/>
          </a:xfrm>
        </p:grpSpPr>
        <p:sp>
          <p:nvSpPr>
            <p:cNvPr id="48" name="Google Shape;48;p4"/>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endParaRPr sz="2400">
                <a:solidFill>
                  <a:prstClr val="black"/>
                </a:solidFill>
                <a:latin typeface="Arvo"/>
                <a:ea typeface="Arvo"/>
                <a:cs typeface="Arvo"/>
                <a:sym typeface="Arvo"/>
              </a:endParaRPr>
            </a:p>
          </p:txBody>
        </p:sp>
        <p:sp>
          <p:nvSpPr>
            <p:cNvPr id="49" name="Google Shape;49;p4"/>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endParaRPr sz="2400">
                <a:solidFill>
                  <a:prstClr val="black"/>
                </a:solidFill>
                <a:latin typeface="Arvo"/>
                <a:ea typeface="Arvo"/>
                <a:cs typeface="Arvo"/>
                <a:sym typeface="Arvo"/>
              </a:endParaRPr>
            </a:p>
          </p:txBody>
        </p:sp>
      </p:grpSp>
      <p:sp>
        <p:nvSpPr>
          <p:cNvPr id="50" name="Google Shape;50;p4"/>
          <p:cNvSpPr txBox="1">
            <a:spLocks noGrp="1"/>
          </p:cNvSpPr>
          <p:nvPr>
            <p:ph type="body" idx="1"/>
          </p:nvPr>
        </p:nvSpPr>
        <p:spPr>
          <a:xfrm>
            <a:off x="1106367" y="1602667"/>
            <a:ext cx="6787600" cy="3660000"/>
          </a:xfrm>
          <a:prstGeom prst="rect">
            <a:avLst/>
          </a:prstGeom>
        </p:spPr>
        <p:txBody>
          <a:bodyPr spcFirstLastPara="1" wrap="square" lIns="91425" tIns="91425" rIns="91425" bIns="91425" anchor="t" anchorCtr="0"/>
          <a:lstStyle>
            <a:lvl1pPr marL="609585" lvl="0" indent="-558786" rtl="0">
              <a:spcBef>
                <a:spcPts val="800"/>
              </a:spcBef>
              <a:spcAft>
                <a:spcPts val="0"/>
              </a:spcAft>
              <a:buClr>
                <a:srgbClr val="FFFFFF"/>
              </a:buClr>
              <a:buSzPts val="3000"/>
              <a:buChar char="▰"/>
              <a:defRPr sz="4000" i="1">
                <a:solidFill>
                  <a:srgbClr val="FFFFFF"/>
                </a:solidFill>
              </a:defRPr>
            </a:lvl1pPr>
            <a:lvl2pPr marL="1219170" lvl="1" indent="-558786" rtl="0">
              <a:spcBef>
                <a:spcPts val="640"/>
              </a:spcBef>
              <a:spcAft>
                <a:spcPts val="0"/>
              </a:spcAft>
              <a:buClr>
                <a:srgbClr val="FFFFFF"/>
              </a:buClr>
              <a:buSzPts val="3000"/>
              <a:buChar char="▻"/>
              <a:defRPr sz="4000" i="1">
                <a:solidFill>
                  <a:srgbClr val="FFFFFF"/>
                </a:solidFill>
              </a:defRPr>
            </a:lvl2pPr>
            <a:lvl3pPr marL="1828754" lvl="2" indent="-558786" rtl="0">
              <a:spcBef>
                <a:spcPts val="640"/>
              </a:spcBef>
              <a:spcAft>
                <a:spcPts val="0"/>
              </a:spcAft>
              <a:buClr>
                <a:srgbClr val="FFFFFF"/>
              </a:buClr>
              <a:buSzPts val="3000"/>
              <a:buChar char="▻"/>
              <a:defRPr sz="4000" i="1">
                <a:solidFill>
                  <a:srgbClr val="FFFFFF"/>
                </a:solidFill>
              </a:defRPr>
            </a:lvl3pPr>
            <a:lvl4pPr marL="2438339" lvl="3" indent="-558786" rtl="0">
              <a:spcBef>
                <a:spcPts val="480"/>
              </a:spcBef>
              <a:spcAft>
                <a:spcPts val="0"/>
              </a:spcAft>
              <a:buClr>
                <a:srgbClr val="FFFFFF"/>
              </a:buClr>
              <a:buSzPts val="3000"/>
              <a:buChar char="▻"/>
              <a:defRPr sz="4000" i="1">
                <a:solidFill>
                  <a:srgbClr val="FFFFFF"/>
                </a:solidFill>
              </a:defRPr>
            </a:lvl4pPr>
            <a:lvl5pPr marL="3047924" lvl="4" indent="-558786" rtl="0">
              <a:spcBef>
                <a:spcPts val="480"/>
              </a:spcBef>
              <a:spcAft>
                <a:spcPts val="0"/>
              </a:spcAft>
              <a:buClr>
                <a:srgbClr val="FFFFFF"/>
              </a:buClr>
              <a:buSzPts val="3000"/>
              <a:buChar char="▻"/>
              <a:defRPr sz="4000" i="1">
                <a:solidFill>
                  <a:srgbClr val="FFFFFF"/>
                </a:solidFill>
              </a:defRPr>
            </a:lvl5pPr>
            <a:lvl6pPr marL="3657509" lvl="5" indent="-558786" rtl="0">
              <a:spcBef>
                <a:spcPts val="480"/>
              </a:spcBef>
              <a:spcAft>
                <a:spcPts val="0"/>
              </a:spcAft>
              <a:buClr>
                <a:srgbClr val="FFFFFF"/>
              </a:buClr>
              <a:buSzPts val="3000"/>
              <a:buChar char="▻"/>
              <a:defRPr sz="4000" i="1">
                <a:solidFill>
                  <a:srgbClr val="FFFFFF"/>
                </a:solidFill>
              </a:defRPr>
            </a:lvl6pPr>
            <a:lvl7pPr marL="4267093" lvl="6" indent="-558786" rtl="0">
              <a:spcBef>
                <a:spcPts val="480"/>
              </a:spcBef>
              <a:spcAft>
                <a:spcPts val="0"/>
              </a:spcAft>
              <a:buClr>
                <a:srgbClr val="FFFFFF"/>
              </a:buClr>
              <a:buSzPts val="3000"/>
              <a:buChar char="▻"/>
              <a:defRPr sz="4000" i="1">
                <a:solidFill>
                  <a:srgbClr val="FFFFFF"/>
                </a:solidFill>
              </a:defRPr>
            </a:lvl7pPr>
            <a:lvl8pPr marL="4876678" lvl="7" indent="-558786" rtl="0">
              <a:spcBef>
                <a:spcPts val="480"/>
              </a:spcBef>
              <a:spcAft>
                <a:spcPts val="0"/>
              </a:spcAft>
              <a:buClr>
                <a:srgbClr val="FFFFFF"/>
              </a:buClr>
              <a:buSzPts val="3000"/>
              <a:buChar char="▻"/>
              <a:defRPr sz="4000" i="1">
                <a:solidFill>
                  <a:srgbClr val="FFFFFF"/>
                </a:solidFill>
              </a:defRPr>
            </a:lvl8pPr>
            <a:lvl9pPr marL="5486263" lvl="8" indent="-558786">
              <a:spcBef>
                <a:spcPts val="480"/>
              </a:spcBef>
              <a:spcAft>
                <a:spcPts val="0"/>
              </a:spcAft>
              <a:buClr>
                <a:srgbClr val="FFFFFF"/>
              </a:buClr>
              <a:buSzPts val="3000"/>
              <a:buChar char="▻"/>
              <a:defRPr sz="4000" i="1">
                <a:solidFill>
                  <a:srgbClr val="FFFFFF"/>
                </a:solidFill>
              </a:defRPr>
            </a:lvl9pPr>
          </a:lstStyle>
          <a:p>
            <a:endParaRPr/>
          </a:p>
        </p:txBody>
      </p:sp>
      <p:sp>
        <p:nvSpPr>
          <p:cNvPr id="51" name="Google Shape;51;p4"/>
          <p:cNvSpPr txBox="1"/>
          <p:nvPr/>
        </p:nvSpPr>
        <p:spPr>
          <a:xfrm>
            <a:off x="382133" y="1352767"/>
            <a:ext cx="902000" cy="871600"/>
          </a:xfrm>
          <a:prstGeom prst="rect">
            <a:avLst/>
          </a:prstGeom>
          <a:noFill/>
          <a:ln>
            <a:noFill/>
          </a:ln>
        </p:spPr>
        <p:txBody>
          <a:bodyPr spcFirstLastPara="1" wrap="square" lIns="121900" tIns="121900" rIns="121900" bIns="121900" anchor="t" anchorCtr="0">
            <a:noAutofit/>
          </a:bodyPr>
          <a:lstStyle/>
          <a:p>
            <a:pPr algn="ctr"/>
            <a:r>
              <a:rPr lang="en" sz="9600" b="1">
                <a:solidFill>
                  <a:srgbClr val="FF9800"/>
                </a:solidFill>
              </a:rPr>
              <a:t>“</a:t>
            </a:r>
            <a:endParaRPr sz="9600" b="1">
              <a:solidFill>
                <a:srgbClr val="FF9800"/>
              </a:solidFill>
            </a:endParaRPr>
          </a:p>
        </p:txBody>
      </p:sp>
      <p:grpSp>
        <p:nvGrpSpPr>
          <p:cNvPr id="52" name="Google Shape;52;p4"/>
          <p:cNvGrpSpPr/>
          <p:nvPr/>
        </p:nvGrpSpPr>
        <p:grpSpPr>
          <a:xfrm>
            <a:off x="9262457" y="5963634"/>
            <a:ext cx="2937107" cy="894393"/>
            <a:chOff x="5575242" y="4472723"/>
            <a:chExt cx="2202830" cy="670795"/>
          </a:xfrm>
        </p:grpSpPr>
        <p:sp>
          <p:nvSpPr>
            <p:cNvPr id="53" name="Google Shape;53;p4"/>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endParaRPr sz="2400">
                <a:solidFill>
                  <a:prstClr val="black"/>
                </a:solidFill>
              </a:endParaRPr>
            </a:p>
          </p:txBody>
        </p:sp>
        <p:grpSp>
          <p:nvGrpSpPr>
            <p:cNvPr id="54" name="Google Shape;54;p4"/>
            <p:cNvGrpSpPr/>
            <p:nvPr/>
          </p:nvGrpSpPr>
          <p:grpSpPr>
            <a:xfrm flipH="1">
              <a:off x="5734850" y="4472723"/>
              <a:ext cx="2040837" cy="670795"/>
              <a:chOff x="1297954" y="330075"/>
              <a:chExt cx="5169293" cy="1699506"/>
            </a:xfrm>
          </p:grpSpPr>
          <p:sp>
            <p:nvSpPr>
              <p:cNvPr id="55" name="Google Shape;55;p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6" name="Google Shape;56;p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endParaRPr sz="2400">
                  <a:solidFill>
                    <a:prstClr val="black"/>
                  </a:solidFill>
                </a:endParaRPr>
              </a:p>
            </p:txBody>
          </p:sp>
        </p:grpSp>
        <p:grpSp>
          <p:nvGrpSpPr>
            <p:cNvPr id="57" name="Google Shape;57;p4"/>
            <p:cNvGrpSpPr/>
            <p:nvPr/>
          </p:nvGrpSpPr>
          <p:grpSpPr>
            <a:xfrm flipH="1">
              <a:off x="5578209" y="4646738"/>
              <a:ext cx="2199863" cy="304563"/>
              <a:chOff x="-5827153" y="330075"/>
              <a:chExt cx="12276019" cy="1699569"/>
            </a:xfrm>
          </p:grpSpPr>
          <p:sp>
            <p:nvSpPr>
              <p:cNvPr id="58" name="Google Shape;58;p4"/>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endParaRPr sz="2400">
                  <a:solidFill>
                    <a:prstClr val="black"/>
                  </a:solidFill>
                </a:endParaRPr>
              </a:p>
            </p:txBody>
          </p:sp>
          <p:sp>
            <p:nvSpPr>
              <p:cNvPr id="59" name="Google Shape;59;p4"/>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endParaRPr sz="2400">
                  <a:solidFill>
                    <a:prstClr val="black"/>
                  </a:solidFill>
                </a:endParaRPr>
              </a:p>
            </p:txBody>
          </p:sp>
        </p:grpSp>
      </p:grpSp>
      <p:sp>
        <p:nvSpPr>
          <p:cNvPr id="60" name="Google Shape;60;p4"/>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val="3646727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4276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2706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20179442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4920692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16533286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2373498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2E71F-B811-8349-B402-9F5F1FCCADC6}" type="datetimeFigureOut">
              <a:rPr lang="en-US" smtClean="0"/>
              <a:pPr/>
              <a:t>12/19/2022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D876F99-9E2A-9F48-9052-DD1FBA0F23DE}" type="slidenum">
              <a:rPr lang="en-US" smtClean="0"/>
              <a:pPr/>
              <a:t>‹#›</a:t>
            </a:fld>
            <a:endParaRPr lang="en-US"/>
          </a:p>
        </p:txBody>
      </p:sp>
    </p:spTree>
    <p:extLst>
      <p:ext uri="{BB962C8B-B14F-4D97-AF65-F5344CB8AC3E}">
        <p14:creationId xmlns:p14="http://schemas.microsoft.com/office/powerpoint/2010/main" val="1167014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6.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theme" Target="../theme/theme7.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58"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01526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 id="2147483703" r:id="rId7"/>
    <p:sldLayoutId id="2147483705" r:id="rId8"/>
    <p:sldLayoutId id="2147483706" r:id="rId9"/>
    <p:sldLayoutId id="2147483707" r:id="rId10"/>
    <p:sldLayoutId id="2147483708" r:id="rId11"/>
    <p:sldLayoutId id="2147483709" r:id="rId12"/>
    <p:sldLayoutId id="2147483710" r:id="rId13"/>
    <p:sldLayoutId id="2147483711" r:id="rId14"/>
    <p:sldLayoutId id="2147483725" r:id="rId15"/>
    <p:sldLayoutId id="2147483739" r:id="rId16"/>
    <p:sldLayoutId id="2147483801" r:id="rId17"/>
    <p:sldLayoutId id="2147483819" r:id="rId18"/>
    <p:sldLayoutId id="214748382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9EAF842E-860A-4880-9293-82B0CBEB3809}"/>
              </a:ext>
            </a:extLst>
          </p:cNvPr>
          <p:cNvSpPr>
            <a:spLocks noGrp="1"/>
          </p:cNvSpPr>
          <p:nvPr>
            <p:ph type="title"/>
          </p:nvPr>
        </p:nvSpPr>
        <p:spPr bwMode="auto">
          <a:xfrm>
            <a:off x="804202" y="749300"/>
            <a:ext cx="10160000" cy="61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DDF3C967-D4B2-428F-A98D-21C7D8CBB8A7}"/>
              </a:ext>
            </a:extLst>
          </p:cNvPr>
          <p:cNvSpPr>
            <a:spLocks noGrp="1"/>
          </p:cNvSpPr>
          <p:nvPr>
            <p:ph type="body" idx="1"/>
          </p:nvPr>
        </p:nvSpPr>
        <p:spPr bwMode="auto">
          <a:xfrm>
            <a:off x="817034" y="1600204"/>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1B570EF5-0BCA-4C25-BA1A-4D572DEBFB0A}"/>
              </a:ext>
            </a:extLst>
          </p:cNvPr>
          <p:cNvSpPr>
            <a:spLocks noGrp="1"/>
          </p:cNvSpPr>
          <p:nvPr>
            <p:ph type="dt" sz="half" idx="2"/>
          </p:nvPr>
        </p:nvSpPr>
        <p:spPr>
          <a:xfrm>
            <a:off x="8128000" y="6248404"/>
            <a:ext cx="3556000" cy="365125"/>
          </a:xfrm>
          <a:prstGeom prst="rect">
            <a:avLst/>
          </a:prstGeom>
        </p:spPr>
        <p:txBody>
          <a:bodyPr vert="horz" anchor="ctr" anchorCtr="0"/>
          <a:lstStyle>
            <a:lvl1pPr algn="l" eaLnBrk="1" latinLnBrk="0" hangingPunct="1">
              <a:defRPr kumimoji="0" sz="1400">
                <a:solidFill>
                  <a:schemeClr val="tx2"/>
                </a:solidFill>
                <a:latin typeface="Arial" charset="0"/>
              </a:defRPr>
            </a:lvl1pPr>
          </a:lstStyle>
          <a:p>
            <a:pPr fontAlgn="base">
              <a:spcBef>
                <a:spcPct val="0"/>
              </a:spcBef>
              <a:spcAft>
                <a:spcPct val="0"/>
              </a:spcAft>
            </a:pPr>
            <a:fld id="{8183BE54-BFB1-459F-86CD-79F3ECFC1CBB}" type="datetimeFigureOut">
              <a:rPr lang="en-US" smtClean="0">
                <a:solidFill>
                  <a:srgbClr val="775F55"/>
                </a:solidFill>
                <a:cs typeface="Arial" charset="0"/>
              </a:rPr>
              <a:pPr fontAlgn="base">
                <a:spcBef>
                  <a:spcPct val="0"/>
                </a:spcBef>
                <a:spcAft>
                  <a:spcPct val="0"/>
                </a:spcAft>
              </a:pPr>
              <a:t>12/19/2022</a:t>
            </a:fld>
            <a:endParaRPr lang="en-US">
              <a:solidFill>
                <a:srgbClr val="775F55"/>
              </a:solidFill>
              <a:cs typeface="Arial" charset="0"/>
            </a:endParaRPr>
          </a:p>
        </p:txBody>
      </p:sp>
      <p:sp>
        <p:nvSpPr>
          <p:cNvPr id="3" name="Footer Placeholder 2">
            <a:extLst>
              <a:ext uri="{FF2B5EF4-FFF2-40B4-BE49-F238E27FC236}">
                <a16:creationId xmlns:a16="http://schemas.microsoft.com/office/drawing/2014/main" id="{E82BE853-C78C-41A8-A654-970039402CEA}"/>
              </a:ext>
            </a:extLst>
          </p:cNvPr>
          <p:cNvSpPr>
            <a:spLocks noGrp="1"/>
          </p:cNvSpPr>
          <p:nvPr>
            <p:ph type="ftr" sz="quarter" idx="3"/>
          </p:nvPr>
        </p:nvSpPr>
        <p:spPr>
          <a:xfrm>
            <a:off x="812802" y="6248404"/>
            <a:ext cx="7228417"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fontAlgn="base">
              <a:spcBef>
                <a:spcPct val="0"/>
              </a:spcBef>
              <a:spcAft>
                <a:spcPct val="0"/>
              </a:spcAft>
            </a:pPr>
            <a:endParaRPr lang="en-US">
              <a:solidFill>
                <a:srgbClr val="775F55"/>
              </a:solidFill>
              <a:cs typeface="Arial" charset="0"/>
            </a:endParaRPr>
          </a:p>
        </p:txBody>
      </p:sp>
      <p:sp>
        <p:nvSpPr>
          <p:cNvPr id="7" name="Rectangle 6">
            <a:extLst>
              <a:ext uri="{FF2B5EF4-FFF2-40B4-BE49-F238E27FC236}">
                <a16:creationId xmlns:a16="http://schemas.microsoft.com/office/drawing/2014/main" id="{8EC23A5F-93EC-4A28-84A4-FDBE6C9A0E9C}"/>
              </a:ext>
            </a:extLst>
          </p:cNvPr>
          <p:cNvSpPr/>
          <p:nvPr/>
        </p:nvSpPr>
        <p:spPr bwMode="white">
          <a:xfrm>
            <a:off x="1"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a:extLst>
              <a:ext uri="{FF2B5EF4-FFF2-40B4-BE49-F238E27FC236}">
                <a16:creationId xmlns:a16="http://schemas.microsoft.com/office/drawing/2014/main" id="{F2105482-5EC2-454F-A890-42DB4B79736A}"/>
              </a:ext>
            </a:extLst>
          </p:cNvPr>
          <p:cNvSpPr/>
          <p:nvPr/>
        </p:nvSpPr>
        <p:spPr>
          <a:xfrm>
            <a:off x="1" y="1393825"/>
            <a:ext cx="711200" cy="1143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Rectangle 8">
            <a:extLst>
              <a:ext uri="{FF2B5EF4-FFF2-40B4-BE49-F238E27FC236}">
                <a16:creationId xmlns:a16="http://schemas.microsoft.com/office/drawing/2014/main" id="{94E34650-816C-44F9-ADC8-11406CA1BCA1}"/>
              </a:ext>
            </a:extLst>
          </p:cNvPr>
          <p:cNvSpPr/>
          <p:nvPr/>
        </p:nvSpPr>
        <p:spPr>
          <a:xfrm>
            <a:off x="787400" y="1393825"/>
            <a:ext cx="11404600" cy="114300"/>
          </a:xfrm>
          <a:prstGeom prst="rect">
            <a:avLst/>
          </a:prstGeom>
          <a:solidFill>
            <a:srgbClr val="0066C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Slide Number Placeholder 22">
            <a:extLst>
              <a:ext uri="{FF2B5EF4-FFF2-40B4-BE49-F238E27FC236}">
                <a16:creationId xmlns:a16="http://schemas.microsoft.com/office/drawing/2014/main" id="{74F0A212-0505-46D5-92BE-28CF062CDC23}"/>
              </a:ext>
            </a:extLst>
          </p:cNvPr>
          <p:cNvSpPr>
            <a:spLocks noGrp="1"/>
          </p:cNvSpPr>
          <p:nvPr>
            <p:ph type="sldNum" sz="quarter" idx="4"/>
          </p:nvPr>
        </p:nvSpPr>
        <p:spPr>
          <a:xfrm>
            <a:off x="1" y="1393826"/>
            <a:ext cx="711200" cy="122241"/>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000">
                <a:solidFill>
                  <a:srgbClr val="FFFFFF"/>
                </a:solidFill>
              </a:defRPr>
            </a:lvl1pPr>
          </a:lstStyle>
          <a:p>
            <a:pPr fontAlgn="base">
              <a:spcBef>
                <a:spcPct val="0"/>
              </a:spcBef>
              <a:spcAft>
                <a:spcPct val="0"/>
              </a:spcAft>
            </a:pPr>
            <a:fld id="{D9F27DA4-4F36-4E2B-A723-5CA32AE13BA1}" type="slidenum">
              <a:rPr lang="en-US" smtClean="0">
                <a:latin typeface="Arial" charset="0"/>
                <a:cs typeface="Arial" charset="0"/>
              </a:rPr>
              <a:pPr fontAlgn="base">
                <a:spcBef>
                  <a:spcPct val="0"/>
                </a:spcBef>
                <a:spcAft>
                  <a:spcPct val="0"/>
                </a:spcAft>
              </a:pPr>
              <a:t>‹#›</a:t>
            </a:fld>
            <a:endParaRPr lang="en-US">
              <a:latin typeface="Arial" charset="0"/>
              <a:cs typeface="Arial" charset="0"/>
            </a:endParaRPr>
          </a:p>
        </p:txBody>
      </p:sp>
      <p:sp>
        <p:nvSpPr>
          <p:cNvPr id="2" name="AutoShape 2" descr="Nhà xuất bản Giáo dục Việt Nam"/>
          <p:cNvSpPr>
            <a:spLocks noChangeAspect="1" noChangeArrowheads="1"/>
          </p:cNvSpPr>
          <p:nvPr userDrawn="1"/>
        </p:nvSpPr>
        <p:spPr bwMode="auto">
          <a:xfrm>
            <a:off x="155616" y="-144463"/>
            <a:ext cx="30487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1689890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wipe dir="r"/>
  </p:transition>
  <p:txStyles>
    <p:titleStyle>
      <a:lvl1pPr algn="l" rtl="0" eaLnBrk="1" fontAlgn="base" hangingPunct="1">
        <a:spcBef>
          <a:spcPct val="0"/>
        </a:spcBef>
        <a:spcAft>
          <a:spcPct val="0"/>
        </a:spcAft>
        <a:defRPr sz="3400" kern="120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4400">
          <a:solidFill>
            <a:schemeClr val="tx2"/>
          </a:solidFill>
          <a:latin typeface="Arial" charset="0"/>
          <a:cs typeface="Arial" charset="0"/>
        </a:defRPr>
      </a:lvl2pPr>
      <a:lvl3pPr algn="l" rtl="0" eaLnBrk="1" fontAlgn="base" hangingPunct="1">
        <a:spcBef>
          <a:spcPct val="0"/>
        </a:spcBef>
        <a:spcAft>
          <a:spcPct val="0"/>
        </a:spcAft>
        <a:defRPr sz="4400">
          <a:solidFill>
            <a:schemeClr val="tx2"/>
          </a:solidFill>
          <a:latin typeface="Arial" charset="0"/>
          <a:cs typeface="Arial" charset="0"/>
        </a:defRPr>
      </a:lvl3pPr>
      <a:lvl4pPr algn="l" rtl="0" eaLnBrk="1" fontAlgn="base" hangingPunct="1">
        <a:spcBef>
          <a:spcPct val="0"/>
        </a:spcBef>
        <a:spcAft>
          <a:spcPct val="0"/>
        </a:spcAft>
        <a:defRPr sz="4400">
          <a:solidFill>
            <a:schemeClr val="tx2"/>
          </a:solidFill>
          <a:latin typeface="Arial" charset="0"/>
          <a:cs typeface="Arial" charset="0"/>
        </a:defRPr>
      </a:lvl4pPr>
      <a:lvl5pPr algn="l" rtl="0" eaLnBrk="1" fontAlgn="base" hangingPunct="1">
        <a:spcBef>
          <a:spcPct val="0"/>
        </a:spcBef>
        <a:spcAft>
          <a:spcPct val="0"/>
        </a:spcAft>
        <a:defRPr sz="4400">
          <a:solidFill>
            <a:schemeClr val="tx2"/>
          </a:solidFill>
          <a:latin typeface="Arial" charset="0"/>
          <a:cs typeface="Arial" charset="0"/>
        </a:defRPr>
      </a:lvl5pPr>
      <a:lvl6pPr marL="457200" algn="l" rtl="0" eaLnBrk="1" fontAlgn="base" hangingPunct="1">
        <a:spcBef>
          <a:spcPct val="0"/>
        </a:spcBef>
        <a:spcAft>
          <a:spcPct val="0"/>
        </a:spcAft>
        <a:defRPr sz="4400">
          <a:solidFill>
            <a:schemeClr val="tx2"/>
          </a:solidFill>
          <a:latin typeface="Arial" charset="0"/>
          <a:cs typeface="Arial" charset="0"/>
        </a:defRPr>
      </a:lvl6pPr>
      <a:lvl7pPr marL="914400" algn="l" rtl="0" eaLnBrk="1" fontAlgn="base" hangingPunct="1">
        <a:spcBef>
          <a:spcPct val="0"/>
        </a:spcBef>
        <a:spcAft>
          <a:spcPct val="0"/>
        </a:spcAft>
        <a:defRPr sz="4400">
          <a:solidFill>
            <a:schemeClr val="tx2"/>
          </a:solidFill>
          <a:latin typeface="Arial" charset="0"/>
          <a:cs typeface="Arial" charset="0"/>
        </a:defRPr>
      </a:lvl7pPr>
      <a:lvl8pPr marL="1371600" algn="l" rtl="0" eaLnBrk="1" fontAlgn="base" hangingPunct="1">
        <a:spcBef>
          <a:spcPct val="0"/>
        </a:spcBef>
        <a:spcAft>
          <a:spcPct val="0"/>
        </a:spcAft>
        <a:defRPr sz="4400">
          <a:solidFill>
            <a:schemeClr val="tx2"/>
          </a:solidFill>
          <a:latin typeface="Arial" charset="0"/>
          <a:cs typeface="Arial" charset="0"/>
        </a:defRPr>
      </a:lvl8pPr>
      <a:lvl9pPr marL="1828800" algn="l" rtl="0" eaLnBrk="1" fontAlgn="base" hangingPunct="1">
        <a:spcBef>
          <a:spcPct val="0"/>
        </a:spcBef>
        <a:spcAft>
          <a:spcPct val="0"/>
        </a:spcAft>
        <a:defRPr sz="4400">
          <a:solidFill>
            <a:schemeClr val="tx2"/>
          </a:solidFill>
          <a:latin typeface="Arial" charset="0"/>
          <a:cs typeface="Arial" charset="0"/>
        </a:defRPr>
      </a:lvl9pPr>
    </p:titleStyle>
    <p:bodyStyle>
      <a:lvl1pPr marL="319088" indent="-319088" algn="l" rtl="0" eaLnBrk="1" fontAlgn="base" hangingPunct="1">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Arial" pitchFamily="34" charset="0"/>
          <a:ea typeface="+mn-ea"/>
          <a:cs typeface="Arial" pitchFamily="34" charset="0"/>
        </a:defRPr>
      </a:lvl1pPr>
      <a:lvl2pPr marL="639763" indent="-273050" algn="l" rtl="0" eaLnBrk="1" fontAlgn="base" hangingPunct="1">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Arial" pitchFamily="34" charset="0"/>
          <a:ea typeface="+mn-ea"/>
          <a:cs typeface="Arial" pitchFamily="34" charset="0"/>
        </a:defRPr>
      </a:lvl2pPr>
      <a:lvl3pPr marL="914400" indent="-228600" algn="l" rtl="0" eaLnBrk="1" fontAlgn="base" hangingPunct="1">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Arial" pitchFamily="34" charset="0"/>
          <a:ea typeface="+mn-ea"/>
          <a:cs typeface="Arial" pitchFamily="34" charset="0"/>
        </a:defRPr>
      </a:lvl3pPr>
      <a:lvl4pPr marL="1371600" indent="-228600" algn="l" rtl="0" eaLnBrk="1" fontAlgn="base" hangingPunct="1">
        <a:spcBef>
          <a:spcPts val="400"/>
        </a:spcBef>
        <a:spcAft>
          <a:spcPct val="0"/>
        </a:spcAft>
        <a:buClr>
          <a:srgbClr val="A5AB81"/>
        </a:buClr>
        <a:buSzPct val="75000"/>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1828800" indent="-228600" algn="l" rtl="0" eaLnBrk="1" fontAlgn="base" hangingPunct="1">
        <a:spcBef>
          <a:spcPts val="400"/>
        </a:spcBef>
        <a:spcAft>
          <a:spcPct val="0"/>
        </a:spcAft>
        <a:buClr>
          <a:srgbClr val="D8B25C"/>
        </a:buClr>
        <a:buSzPct val="65000"/>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48946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2298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99" r:id="rId21"/>
    <p:sldLayoutId id="2147483800" r:id="rId22"/>
    <p:sldLayoutId id="214748382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7D5E1-5938-4820-9DE9-D54F2C8AE6C5}" type="datetime1">
              <a:rPr lang="en-US" smtClean="0">
                <a:solidFill>
                  <a:prstClr val="black">
                    <a:tint val="75000"/>
                  </a:prstClr>
                </a:solidFill>
              </a:rPr>
              <a:pPr/>
              <a:t>12/19/2022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842DC-1D38-45D8-8862-EB189CD3EA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012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A62E71F-B811-8349-B402-9F5F1FCCADC6}" type="datetimeFigureOut">
              <a:rPr lang="en-US" smtClean="0"/>
              <a:pPr/>
              <a:t>12/19/2022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D876F99-9E2A-9F48-9052-DD1FBA0F23DE}" type="slidenum">
              <a:rPr lang="en-US" smtClean="0"/>
              <a:pPr/>
              <a:t>‹#›</a:t>
            </a:fld>
            <a:endParaRPr lang="en-US"/>
          </a:p>
        </p:txBody>
      </p:sp>
    </p:spTree>
    <p:extLst>
      <p:ext uri="{BB962C8B-B14F-4D97-AF65-F5344CB8AC3E}">
        <p14:creationId xmlns:p14="http://schemas.microsoft.com/office/powerpoint/2010/main" val="95450364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3.xml"/><Relationship Id="rId5" Type="http://schemas.openxmlformats.org/officeDocument/2006/relationships/image" Target="../media/image9.jpe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15307"/>
            <a:ext cx="12192000" cy="1094887"/>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9874" y="728649"/>
            <a:ext cx="12191999" cy="2723823"/>
          </a:xfrm>
          <a:prstGeom prst="rect">
            <a:avLst/>
          </a:prstGeom>
          <a:solidFill>
            <a:srgbClr val="006666"/>
          </a:solidFill>
        </p:spPr>
        <p:txBody>
          <a:bodyPr wrap="square" rtlCol="0">
            <a:spAutoFit/>
          </a:bodyPr>
          <a:lstStyle/>
          <a:p>
            <a:pPr algn="ctr">
              <a:lnSpc>
                <a:spcPct val="150000"/>
              </a:lnSpc>
            </a:pPr>
            <a:r>
              <a:rPr lang="vi-VN" sz="3600" b="1" dirty="0">
                <a:solidFill>
                  <a:srgbClr val="FFC000"/>
                </a:solidFill>
                <a:latin typeface="Times New Roman" panose="02020603050405020304" pitchFamily="18" charset="0"/>
                <a:ea typeface="Arial" charset="0"/>
                <a:cs typeface="Times New Roman" panose="02020603050405020304" pitchFamily="18" charset="0"/>
              </a:rPr>
              <a:t>TẬP HUẤN </a:t>
            </a:r>
            <a:br>
              <a:rPr lang="vi-VN" sz="3200" b="1" dirty="0">
                <a:solidFill>
                  <a:schemeClr val="bg1"/>
                </a:solidFill>
                <a:latin typeface="Times New Roman" panose="02020603050405020304" pitchFamily="18" charset="0"/>
                <a:ea typeface="Arial" charset="0"/>
                <a:cs typeface="Times New Roman" panose="02020603050405020304" pitchFamily="18" charset="0"/>
              </a:rPr>
            </a:br>
            <a:r>
              <a:rPr lang="en-US" sz="2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XÂY DỰNG MA TRẬN, ĐẶC TẢ, ĐỀ KIỂM TRA ĐỊNH KỲ CẤP THCS </a:t>
            </a:r>
            <a:br>
              <a:rPr lang="en-US" sz="2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en-US" sz="2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THEO ĐỊNH HƯỚNG PHÁT TRIỂN PHẨM CHẤT, NĂNG LỰC HỌC SINH</a:t>
            </a:r>
            <a:br>
              <a:rPr lang="en-US" sz="2600" dirty="0">
                <a:latin typeface="Times New Roman" panose="02020603050405020304" pitchFamily="18" charset="0"/>
                <a:ea typeface="Calibri" panose="020F0502020204030204" pitchFamily="34" charset="0"/>
                <a:cs typeface="Times New Roman" panose="02020603050405020304" pitchFamily="18" charset="0"/>
              </a:rPr>
            </a:br>
            <a:r>
              <a:rPr lang="en-US" sz="2600" b="1" dirty="0">
                <a:solidFill>
                  <a:prstClr val="white"/>
                </a:solidFill>
                <a:latin typeface="Times New Roman" panose="02020603050405020304" pitchFamily="18" charset="0"/>
                <a:cs typeface="Times New Roman" panose="02020603050405020304" pitchFamily="18" charset="0"/>
              </a:rPr>
              <a:t>MÔN KHTN (LĨNH VỰC HOÁ HỌC)</a:t>
            </a:r>
            <a:endParaRPr lang="en-US" sz="2600" dirty="0">
              <a:solidFill>
                <a:prstClr val="white"/>
              </a:solidFill>
              <a:latin typeface="Times New Roman" panose="02020603050405020304" pitchFamily="18" charset="0"/>
              <a:cs typeface="Times New Roman" panose="02020603050405020304" pitchFamily="18" charset="0"/>
            </a:endParaRPr>
          </a:p>
        </p:txBody>
      </p:sp>
      <p:pic>
        <p:nvPicPr>
          <p:cNvPr id="7" name="Picture 11" descr="CuoiT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887" y="363629"/>
            <a:ext cx="4086225" cy="39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960210" y="0"/>
            <a:ext cx="6311329" cy="430887"/>
          </a:xfrm>
          <a:prstGeom prst="rect">
            <a:avLst/>
          </a:prstGeom>
          <a:noFill/>
        </p:spPr>
        <p:txBody>
          <a:bodyPr wrap="square" rtlCol="0">
            <a:spAutoFit/>
          </a:bodyPr>
          <a:lstStyle/>
          <a:p>
            <a:pPr algn="ctr"/>
            <a:r>
              <a:rPr lang="en-US" sz="2200" b="1" dirty="0">
                <a:solidFill>
                  <a:srgbClr val="006666"/>
                </a:solidFill>
                <a:latin typeface="Times New Roman" panose="02020603050405020304" pitchFamily="18" charset="0"/>
                <a:ea typeface="Arial" charset="0"/>
                <a:cs typeface="Times New Roman" panose="02020603050405020304" pitchFamily="18" charset="0"/>
              </a:rPr>
              <a:t>SỞ GIÁO DỤC VÀ ĐÀO TẠO THÁI NGUYÊN</a:t>
            </a:r>
          </a:p>
        </p:txBody>
      </p:sp>
      <p:pic>
        <p:nvPicPr>
          <p:cNvPr id="12" name="Picture Placeholder 21"/>
          <p:cNvPicPr>
            <a:picLocks noChangeAspect="1"/>
          </p:cNvPicPr>
          <p:nvPr/>
        </p:nvPicPr>
        <p:blipFill>
          <a:blip r:embed="rId3" cstate="print">
            <a:extLst>
              <a:ext uri="{28A0092B-C50C-407E-A947-70E740481C1C}">
                <a14:useLocalDpi xmlns:a14="http://schemas.microsoft.com/office/drawing/2010/main" val="0"/>
              </a:ext>
            </a:extLst>
          </a:blip>
          <a:srcRect l="40" r="40"/>
          <a:stretch>
            <a:fillRect/>
          </a:stretch>
        </p:blipFill>
        <p:spPr>
          <a:xfrm>
            <a:off x="522515" y="3510194"/>
            <a:ext cx="2552424" cy="2417224"/>
          </a:xfrm>
          <a:prstGeom prst="ellipse">
            <a:avLst/>
          </a:prstGeom>
        </p:spPr>
      </p:pic>
      <p:grpSp>
        <p:nvGrpSpPr>
          <p:cNvPr id="13" name="그룹 6">
            <a:extLst>
              <a:ext uri="{FF2B5EF4-FFF2-40B4-BE49-F238E27FC236}">
                <a16:creationId xmlns:a16="http://schemas.microsoft.com/office/drawing/2014/main" id="{8B2CAE4E-1E20-419F-A9ED-4C26149BF4EB}"/>
              </a:ext>
            </a:extLst>
          </p:cNvPr>
          <p:cNvGrpSpPr/>
          <p:nvPr/>
        </p:nvGrpSpPr>
        <p:grpSpPr>
          <a:xfrm>
            <a:off x="52008" y="5985140"/>
            <a:ext cx="4000879" cy="769739"/>
            <a:chOff x="2683838" y="4211427"/>
            <a:chExt cx="4000879" cy="769739"/>
          </a:xfrm>
        </p:grpSpPr>
        <p:sp>
          <p:nvSpPr>
            <p:cNvPr id="14" name="직사각형 47">
              <a:extLst>
                <a:ext uri="{FF2B5EF4-FFF2-40B4-BE49-F238E27FC236}">
                  <a16:creationId xmlns:a16="http://schemas.microsoft.com/office/drawing/2014/main" id="{ECA6940A-8471-4B71-931B-05B15E328972}"/>
                </a:ext>
              </a:extLst>
            </p:cNvPr>
            <p:cNvSpPr/>
            <p:nvPr/>
          </p:nvSpPr>
          <p:spPr>
            <a:xfrm>
              <a:off x="3455251" y="4211427"/>
              <a:ext cx="2385548" cy="369332"/>
            </a:xfrm>
            <a:prstGeom prst="rect">
              <a:avLst/>
            </a:prstGeom>
          </p:spPr>
          <p:txBody>
            <a:bodyPr wrap="square">
              <a:spAutoFit/>
            </a:bodyPr>
            <a:lstStyle/>
            <a:p>
              <a:pPr algn="ctr"/>
              <a:r>
                <a:rPr lang="en-US" altLang="ko-KR" sz="1200"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Cô</a:t>
              </a:r>
              <a:r>
                <a:rPr lang="en-US" altLang="ko-KR"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Vũ</a:t>
              </a:r>
              <a:r>
                <a:rPr lang="en-US" altLang="ko-KR"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Thị</a:t>
              </a:r>
              <a:r>
                <a:rPr lang="en-US" altLang="ko-KR"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Vân</a:t>
              </a:r>
              <a:r>
                <a:rPr lang="en-US" altLang="ko-KR" b="1" dirty="0">
                  <a:solidFill>
                    <a:prstClr val="black">
                      <a:lumMod val="75000"/>
                      <a:lumOff val="25000"/>
                    </a:prstClr>
                  </a:solidFill>
                  <a:cs typeface="Arial" pitchFamily="34" charset="0"/>
                </a:rPr>
                <a:t> Anh</a:t>
              </a:r>
            </a:p>
          </p:txBody>
        </p:sp>
        <p:sp>
          <p:nvSpPr>
            <p:cNvPr id="15" name="직사각형 48">
              <a:extLst>
                <a:ext uri="{FF2B5EF4-FFF2-40B4-BE49-F238E27FC236}">
                  <a16:creationId xmlns:a16="http://schemas.microsoft.com/office/drawing/2014/main" id="{27AFECB2-61EE-433E-A4A6-F6420C9D290A}"/>
                </a:ext>
              </a:extLst>
            </p:cNvPr>
            <p:cNvSpPr/>
            <p:nvPr/>
          </p:nvSpPr>
          <p:spPr>
            <a:xfrm>
              <a:off x="2683838" y="4642612"/>
              <a:ext cx="4000879" cy="338554"/>
            </a:xfrm>
            <a:prstGeom prst="rect">
              <a:avLst/>
            </a:prstGeom>
          </p:spPr>
          <p:txBody>
            <a:bodyPr wrap="square">
              <a:spAutoFit/>
            </a:bodyPr>
            <a:lstStyle/>
            <a:p>
              <a:pPr algn="ctr"/>
              <a:r>
                <a:rPr lang="en-US" altLang="ko-KR" sz="1600" dirty="0">
                  <a:solidFill>
                    <a:prstClr val="black">
                      <a:lumMod val="75000"/>
                      <a:lumOff val="25000"/>
                    </a:prstClr>
                  </a:solidFill>
                  <a:cs typeface="Arial" pitchFamily="34" charset="0"/>
                </a:rPr>
                <a:t>GV: </a:t>
              </a:r>
              <a:r>
                <a:rPr lang="en-US" altLang="ko-KR" sz="1600" dirty="0" err="1">
                  <a:solidFill>
                    <a:prstClr val="black">
                      <a:lumMod val="75000"/>
                      <a:lumOff val="25000"/>
                    </a:prstClr>
                  </a:solidFill>
                  <a:cs typeface="Arial" pitchFamily="34" charset="0"/>
                </a:rPr>
                <a:t>Trường</a:t>
              </a:r>
              <a:r>
                <a:rPr lang="en-US" altLang="ko-KR" sz="1600" dirty="0">
                  <a:solidFill>
                    <a:prstClr val="black">
                      <a:lumMod val="75000"/>
                      <a:lumOff val="25000"/>
                    </a:prstClr>
                  </a:solidFill>
                  <a:cs typeface="Arial" pitchFamily="34" charset="0"/>
                </a:rPr>
                <a:t> THCS </a:t>
              </a:r>
              <a:r>
                <a:rPr lang="en-US" altLang="ko-KR" sz="1600" dirty="0" err="1">
                  <a:solidFill>
                    <a:prstClr val="black">
                      <a:lumMod val="75000"/>
                      <a:lumOff val="25000"/>
                    </a:prstClr>
                  </a:solidFill>
                  <a:cs typeface="Arial" pitchFamily="34" charset="0"/>
                </a:rPr>
                <a:t>Trưng</a:t>
              </a:r>
              <a:r>
                <a:rPr lang="en-US" altLang="ko-KR" sz="1600" dirty="0">
                  <a:solidFill>
                    <a:prstClr val="black">
                      <a:lumMod val="75000"/>
                      <a:lumOff val="25000"/>
                    </a:prstClr>
                  </a:solidFill>
                  <a:cs typeface="Arial" pitchFamily="34" charset="0"/>
                </a:rPr>
                <a:t> </a:t>
              </a:r>
              <a:r>
                <a:rPr lang="en-US" altLang="ko-KR" sz="1600" dirty="0" err="1">
                  <a:solidFill>
                    <a:prstClr val="black">
                      <a:lumMod val="75000"/>
                      <a:lumOff val="25000"/>
                    </a:prstClr>
                  </a:solidFill>
                  <a:cs typeface="Arial" pitchFamily="34" charset="0"/>
                </a:rPr>
                <a:t>Vương</a:t>
              </a:r>
              <a:r>
                <a:rPr lang="en-US" altLang="ko-KR" sz="1600" dirty="0">
                  <a:solidFill>
                    <a:prstClr val="black">
                      <a:lumMod val="75000"/>
                      <a:lumOff val="25000"/>
                    </a:prstClr>
                  </a:solidFill>
                  <a:cs typeface="Arial" pitchFamily="34" charset="0"/>
                </a:rPr>
                <a:t> – TPTN</a:t>
              </a:r>
            </a:p>
          </p:txBody>
        </p:sp>
      </p:grpSp>
      <p:pic>
        <p:nvPicPr>
          <p:cNvPr id="16" name="Picture Placeholder 2"/>
          <p:cNvPicPr>
            <a:picLocks noChangeAspect="1"/>
          </p:cNvPicPr>
          <p:nvPr/>
        </p:nvPicPr>
        <p:blipFill>
          <a:blip r:embed="rId4" cstate="print">
            <a:extLst>
              <a:ext uri="{28A0092B-C50C-407E-A947-70E740481C1C}">
                <a14:useLocalDpi xmlns:a14="http://schemas.microsoft.com/office/drawing/2010/main" val="0"/>
              </a:ext>
            </a:extLst>
          </a:blip>
          <a:srcRect t="3183" b="3183"/>
          <a:stretch>
            <a:fillRect/>
          </a:stretch>
        </p:blipFill>
        <p:spPr>
          <a:xfrm>
            <a:off x="4615459" y="3515486"/>
            <a:ext cx="2717800" cy="2544762"/>
          </a:xfrm>
          <a:prstGeom prst="ellipse">
            <a:avLst/>
          </a:prstGeom>
        </p:spPr>
      </p:pic>
      <p:grpSp>
        <p:nvGrpSpPr>
          <p:cNvPr id="17" name="그룹 6">
            <a:extLst>
              <a:ext uri="{FF2B5EF4-FFF2-40B4-BE49-F238E27FC236}">
                <a16:creationId xmlns:a16="http://schemas.microsoft.com/office/drawing/2014/main" id="{8B2CAE4E-1E20-419F-A9ED-4C26149BF4EB}"/>
              </a:ext>
            </a:extLst>
          </p:cNvPr>
          <p:cNvGrpSpPr/>
          <p:nvPr/>
        </p:nvGrpSpPr>
        <p:grpSpPr>
          <a:xfrm>
            <a:off x="4191824" y="6001615"/>
            <a:ext cx="3565070" cy="738943"/>
            <a:chOff x="2944949" y="4236526"/>
            <a:chExt cx="3565070" cy="738943"/>
          </a:xfrm>
        </p:grpSpPr>
        <p:sp>
          <p:nvSpPr>
            <p:cNvPr id="18" name="직사각형 47">
              <a:extLst>
                <a:ext uri="{FF2B5EF4-FFF2-40B4-BE49-F238E27FC236}">
                  <a16:creationId xmlns:a16="http://schemas.microsoft.com/office/drawing/2014/main" id="{ECA6940A-8471-4B71-931B-05B15E328972}"/>
                </a:ext>
              </a:extLst>
            </p:cNvPr>
            <p:cNvSpPr/>
            <p:nvPr/>
          </p:nvSpPr>
          <p:spPr>
            <a:xfrm>
              <a:off x="3464551" y="4236526"/>
              <a:ext cx="2677505" cy="369332"/>
            </a:xfrm>
            <a:prstGeom prst="rect">
              <a:avLst/>
            </a:prstGeom>
          </p:spPr>
          <p:txBody>
            <a:bodyPr wrap="square">
              <a:spAutoFit/>
            </a:bodyPr>
            <a:lstStyle/>
            <a:p>
              <a:pPr algn="ctr"/>
              <a:r>
                <a:rPr lang="en-US" altLang="ko-KR" b="1" dirty="0" err="1">
                  <a:solidFill>
                    <a:prstClr val="black">
                      <a:lumMod val="75000"/>
                      <a:lumOff val="25000"/>
                    </a:prstClr>
                  </a:solidFill>
                  <a:cs typeface="Arial" pitchFamily="34" charset="0"/>
                </a:rPr>
                <a:t>Cô</a:t>
              </a:r>
              <a:r>
                <a:rPr lang="en-US" altLang="ko-KR"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Dương</a:t>
              </a:r>
              <a:r>
                <a:rPr lang="en-US" altLang="ko-KR"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Thị</a:t>
              </a:r>
              <a:r>
                <a:rPr lang="en-US" altLang="ko-KR"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Lương</a:t>
              </a:r>
              <a:endParaRPr lang="en-US" altLang="ko-KR" b="1" dirty="0">
                <a:solidFill>
                  <a:prstClr val="black">
                    <a:lumMod val="75000"/>
                    <a:lumOff val="25000"/>
                  </a:prstClr>
                </a:solidFill>
                <a:cs typeface="Arial" pitchFamily="34" charset="0"/>
              </a:endParaRPr>
            </a:p>
          </p:txBody>
        </p:sp>
        <p:sp>
          <p:nvSpPr>
            <p:cNvPr id="19" name="직사각형 48">
              <a:extLst>
                <a:ext uri="{FF2B5EF4-FFF2-40B4-BE49-F238E27FC236}">
                  <a16:creationId xmlns:a16="http://schemas.microsoft.com/office/drawing/2014/main" id="{27AFECB2-61EE-433E-A4A6-F6420C9D290A}"/>
                </a:ext>
              </a:extLst>
            </p:cNvPr>
            <p:cNvSpPr/>
            <p:nvPr/>
          </p:nvSpPr>
          <p:spPr>
            <a:xfrm>
              <a:off x="2944949" y="4636915"/>
              <a:ext cx="3565070" cy="338554"/>
            </a:xfrm>
            <a:prstGeom prst="rect">
              <a:avLst/>
            </a:prstGeom>
          </p:spPr>
          <p:txBody>
            <a:bodyPr wrap="square">
              <a:spAutoFit/>
            </a:bodyPr>
            <a:lstStyle/>
            <a:p>
              <a:pPr algn="ctr"/>
              <a:r>
                <a:rPr lang="en-US" altLang="ko-KR" sz="1600" dirty="0" err="1">
                  <a:solidFill>
                    <a:prstClr val="black">
                      <a:lumMod val="75000"/>
                      <a:lumOff val="25000"/>
                    </a:prstClr>
                  </a:solidFill>
                  <a:cs typeface="Arial" pitchFamily="34" charset="0"/>
                </a:rPr>
                <a:t>Chuyên</a:t>
              </a:r>
              <a:r>
                <a:rPr lang="en-US" altLang="ko-KR" sz="1600" dirty="0">
                  <a:solidFill>
                    <a:prstClr val="black">
                      <a:lumMod val="75000"/>
                      <a:lumOff val="25000"/>
                    </a:prstClr>
                  </a:solidFill>
                  <a:cs typeface="Arial" pitchFamily="34" charset="0"/>
                </a:rPr>
                <a:t> </a:t>
              </a:r>
              <a:r>
                <a:rPr lang="en-US" altLang="ko-KR" sz="1600" dirty="0" err="1">
                  <a:solidFill>
                    <a:prstClr val="black">
                      <a:lumMod val="75000"/>
                      <a:lumOff val="25000"/>
                    </a:prstClr>
                  </a:solidFill>
                  <a:cs typeface="Arial" pitchFamily="34" charset="0"/>
                </a:rPr>
                <a:t>viên</a:t>
              </a:r>
              <a:r>
                <a:rPr lang="en-US" altLang="ko-KR" sz="1600" dirty="0">
                  <a:solidFill>
                    <a:prstClr val="black">
                      <a:lumMod val="75000"/>
                      <a:lumOff val="25000"/>
                    </a:prstClr>
                  </a:solidFill>
                  <a:cs typeface="Arial" pitchFamily="34" charset="0"/>
                </a:rPr>
                <a:t> </a:t>
              </a:r>
              <a:r>
                <a:rPr lang="en-US" altLang="ko-KR" sz="1600" dirty="0" err="1">
                  <a:solidFill>
                    <a:prstClr val="black">
                      <a:lumMod val="75000"/>
                      <a:lumOff val="25000"/>
                    </a:prstClr>
                  </a:solidFill>
                  <a:cs typeface="Arial" pitchFamily="34" charset="0"/>
                </a:rPr>
                <a:t>Sở</a:t>
              </a:r>
              <a:r>
                <a:rPr lang="en-US" altLang="ko-KR" sz="1600" dirty="0">
                  <a:solidFill>
                    <a:prstClr val="black">
                      <a:lumMod val="75000"/>
                      <a:lumOff val="25000"/>
                    </a:prstClr>
                  </a:solidFill>
                  <a:cs typeface="Arial" pitchFamily="34" charset="0"/>
                </a:rPr>
                <a:t> GDĐT </a:t>
              </a:r>
              <a:r>
                <a:rPr lang="en-US" altLang="ko-KR" sz="1600" dirty="0" err="1">
                  <a:solidFill>
                    <a:prstClr val="black">
                      <a:lumMod val="75000"/>
                      <a:lumOff val="25000"/>
                    </a:prstClr>
                  </a:solidFill>
                  <a:cs typeface="Arial" pitchFamily="34" charset="0"/>
                </a:rPr>
                <a:t>Thái</a:t>
              </a:r>
              <a:r>
                <a:rPr lang="en-US" altLang="ko-KR" sz="1600" dirty="0">
                  <a:solidFill>
                    <a:prstClr val="black">
                      <a:lumMod val="75000"/>
                      <a:lumOff val="25000"/>
                    </a:prstClr>
                  </a:solidFill>
                  <a:cs typeface="Arial" pitchFamily="34" charset="0"/>
                </a:rPr>
                <a:t> </a:t>
              </a:r>
              <a:r>
                <a:rPr lang="en-US" altLang="ko-KR" sz="1600" dirty="0" err="1">
                  <a:solidFill>
                    <a:prstClr val="black">
                      <a:lumMod val="75000"/>
                      <a:lumOff val="25000"/>
                    </a:prstClr>
                  </a:solidFill>
                  <a:cs typeface="Arial" pitchFamily="34" charset="0"/>
                </a:rPr>
                <a:t>Nguyên</a:t>
              </a:r>
              <a:endParaRPr lang="en-US" altLang="ko-KR" sz="1600" dirty="0">
                <a:solidFill>
                  <a:prstClr val="black">
                    <a:lumMod val="75000"/>
                    <a:lumOff val="25000"/>
                  </a:prstClr>
                </a:solidFill>
                <a:cs typeface="Arial" pitchFamily="34" charset="0"/>
              </a:endParaRPr>
            </a:p>
          </p:txBody>
        </p:sp>
      </p:grpSp>
      <p:pic>
        <p:nvPicPr>
          <p:cNvPr id="20" name="Picture Placeholder 17"/>
          <p:cNvPicPr>
            <a:picLocks noChangeAspect="1"/>
          </p:cNvPicPr>
          <p:nvPr/>
        </p:nvPicPr>
        <p:blipFill>
          <a:blip r:embed="rId5" cstate="hqprint">
            <a:extLst>
              <a:ext uri="{28A0092B-C50C-407E-A947-70E740481C1C}">
                <a14:useLocalDpi xmlns:a14="http://schemas.microsoft.com/office/drawing/2010/main" val="0"/>
              </a:ext>
            </a:extLst>
          </a:blip>
          <a:srcRect t="12392" b="12392"/>
          <a:stretch>
            <a:fillRect/>
          </a:stretch>
        </p:blipFill>
        <p:spPr>
          <a:xfrm>
            <a:off x="8835716" y="3489785"/>
            <a:ext cx="2601862" cy="2515764"/>
          </a:xfrm>
          <a:prstGeom prst="ellipse">
            <a:avLst/>
          </a:prstGeom>
        </p:spPr>
      </p:pic>
      <p:grpSp>
        <p:nvGrpSpPr>
          <p:cNvPr id="21" name="그룹 7">
            <a:extLst>
              <a:ext uri="{FF2B5EF4-FFF2-40B4-BE49-F238E27FC236}">
                <a16:creationId xmlns:a16="http://schemas.microsoft.com/office/drawing/2014/main" id="{38514A37-9BB1-40B8-896D-933BE6B4A4B7}"/>
              </a:ext>
            </a:extLst>
          </p:cNvPr>
          <p:cNvGrpSpPr/>
          <p:nvPr/>
        </p:nvGrpSpPr>
        <p:grpSpPr>
          <a:xfrm>
            <a:off x="8077200" y="6087353"/>
            <a:ext cx="4114800" cy="657944"/>
            <a:chOff x="-411102" y="4236526"/>
            <a:chExt cx="4114800" cy="657944"/>
          </a:xfrm>
        </p:grpSpPr>
        <p:sp>
          <p:nvSpPr>
            <p:cNvPr id="22" name="직사각형 3">
              <a:extLst>
                <a:ext uri="{FF2B5EF4-FFF2-40B4-BE49-F238E27FC236}">
                  <a16:creationId xmlns:a16="http://schemas.microsoft.com/office/drawing/2014/main" id="{CE211F6B-F521-43C8-8F74-71F2C2A705A4}"/>
                </a:ext>
              </a:extLst>
            </p:cNvPr>
            <p:cNvSpPr/>
            <p:nvPr/>
          </p:nvSpPr>
          <p:spPr>
            <a:xfrm>
              <a:off x="182549" y="4236526"/>
              <a:ext cx="2677505" cy="369332"/>
            </a:xfrm>
            <a:prstGeom prst="rect">
              <a:avLst/>
            </a:prstGeom>
          </p:spPr>
          <p:txBody>
            <a:bodyPr wrap="square">
              <a:spAutoFit/>
            </a:bodyPr>
            <a:lstStyle/>
            <a:p>
              <a:pPr algn="ctr"/>
              <a:r>
                <a:rPr lang="en-US" altLang="ko-KR" b="1" dirty="0" err="1">
                  <a:solidFill>
                    <a:prstClr val="black">
                      <a:lumMod val="75000"/>
                      <a:lumOff val="25000"/>
                    </a:prstClr>
                  </a:solidFill>
                  <a:cs typeface="Arial" pitchFamily="34" charset="0"/>
                </a:rPr>
                <a:t>Thầy</a:t>
              </a:r>
              <a:r>
                <a:rPr lang="en-US" altLang="ko-KR"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Hoàng</a:t>
              </a:r>
              <a:r>
                <a:rPr lang="en-US" altLang="ko-KR"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Tiến</a:t>
              </a:r>
              <a:r>
                <a:rPr lang="en-US" altLang="ko-KR" b="1" dirty="0">
                  <a:solidFill>
                    <a:prstClr val="black">
                      <a:lumMod val="75000"/>
                      <a:lumOff val="25000"/>
                    </a:prstClr>
                  </a:solidFill>
                  <a:cs typeface="Arial" pitchFamily="34" charset="0"/>
                </a:rPr>
                <a:t> </a:t>
              </a:r>
              <a:r>
                <a:rPr lang="en-US" altLang="ko-KR" b="1" dirty="0" err="1">
                  <a:solidFill>
                    <a:prstClr val="black">
                      <a:lumMod val="75000"/>
                      <a:lumOff val="25000"/>
                    </a:prstClr>
                  </a:solidFill>
                  <a:cs typeface="Arial" pitchFamily="34" charset="0"/>
                </a:rPr>
                <a:t>Phúc</a:t>
              </a:r>
              <a:endParaRPr lang="en-US" altLang="ko-KR" b="1" dirty="0">
                <a:solidFill>
                  <a:prstClr val="black">
                    <a:lumMod val="75000"/>
                    <a:lumOff val="25000"/>
                  </a:prstClr>
                </a:solidFill>
                <a:cs typeface="Arial" pitchFamily="34" charset="0"/>
              </a:endParaRPr>
            </a:p>
          </p:txBody>
        </p:sp>
        <p:sp>
          <p:nvSpPr>
            <p:cNvPr id="23" name="직사각형 4">
              <a:extLst>
                <a:ext uri="{FF2B5EF4-FFF2-40B4-BE49-F238E27FC236}">
                  <a16:creationId xmlns:a16="http://schemas.microsoft.com/office/drawing/2014/main" id="{B51EACA4-6E33-4C0F-8138-C5222A35C26D}"/>
                </a:ext>
              </a:extLst>
            </p:cNvPr>
            <p:cNvSpPr/>
            <p:nvPr/>
          </p:nvSpPr>
          <p:spPr>
            <a:xfrm>
              <a:off x="-411102" y="4555916"/>
              <a:ext cx="4114800" cy="338554"/>
            </a:xfrm>
            <a:prstGeom prst="rect">
              <a:avLst/>
            </a:prstGeom>
          </p:spPr>
          <p:txBody>
            <a:bodyPr wrap="square">
              <a:spAutoFit/>
            </a:bodyPr>
            <a:lstStyle/>
            <a:p>
              <a:pPr algn="ctr"/>
              <a:r>
                <a:rPr lang="en-US" altLang="ko-KR" sz="1600" dirty="0">
                  <a:solidFill>
                    <a:prstClr val="black">
                      <a:lumMod val="75000"/>
                      <a:lumOff val="25000"/>
                    </a:prstClr>
                  </a:solidFill>
                  <a:cs typeface="Arial" pitchFamily="34" charset="0"/>
                </a:rPr>
                <a:t>GV: </a:t>
              </a:r>
              <a:r>
                <a:rPr lang="en-US" altLang="ko-KR" sz="1600" dirty="0" err="1">
                  <a:solidFill>
                    <a:prstClr val="black">
                      <a:lumMod val="75000"/>
                      <a:lumOff val="25000"/>
                    </a:prstClr>
                  </a:solidFill>
                  <a:cs typeface="Arial" pitchFamily="34" charset="0"/>
                </a:rPr>
                <a:t>Trường</a:t>
              </a:r>
              <a:r>
                <a:rPr lang="en-US" altLang="ko-KR" sz="1600" dirty="0">
                  <a:solidFill>
                    <a:prstClr val="black">
                      <a:lumMod val="75000"/>
                      <a:lumOff val="25000"/>
                    </a:prstClr>
                  </a:solidFill>
                  <a:cs typeface="Arial" pitchFamily="34" charset="0"/>
                </a:rPr>
                <a:t> THCS </a:t>
              </a:r>
              <a:r>
                <a:rPr lang="en-US" altLang="ko-KR" sz="1600" dirty="0" err="1">
                  <a:solidFill>
                    <a:prstClr val="black">
                      <a:lumMod val="75000"/>
                      <a:lumOff val="25000"/>
                    </a:prstClr>
                  </a:solidFill>
                  <a:cs typeface="Arial" pitchFamily="34" charset="0"/>
                </a:rPr>
                <a:t>Hoàng</a:t>
              </a:r>
              <a:r>
                <a:rPr lang="en-US" altLang="ko-KR" sz="1600" dirty="0">
                  <a:solidFill>
                    <a:prstClr val="black">
                      <a:lumMod val="75000"/>
                      <a:lumOff val="25000"/>
                    </a:prstClr>
                  </a:solidFill>
                  <a:cs typeface="Arial" pitchFamily="34" charset="0"/>
                </a:rPr>
                <a:t> </a:t>
              </a:r>
              <a:r>
                <a:rPr lang="en-US" altLang="ko-KR" sz="1600" dirty="0" err="1">
                  <a:solidFill>
                    <a:prstClr val="black">
                      <a:lumMod val="75000"/>
                      <a:lumOff val="25000"/>
                    </a:prstClr>
                  </a:solidFill>
                  <a:cs typeface="Arial" pitchFamily="34" charset="0"/>
                </a:rPr>
                <a:t>Văn</a:t>
              </a:r>
              <a:r>
                <a:rPr lang="en-US" altLang="ko-KR" sz="1600" dirty="0">
                  <a:solidFill>
                    <a:prstClr val="black">
                      <a:lumMod val="75000"/>
                      <a:lumOff val="25000"/>
                    </a:prstClr>
                  </a:solidFill>
                  <a:cs typeface="Arial" pitchFamily="34" charset="0"/>
                </a:rPr>
                <a:t> </a:t>
              </a:r>
              <a:r>
                <a:rPr lang="en-US" altLang="ko-KR" sz="1600" dirty="0" err="1">
                  <a:solidFill>
                    <a:prstClr val="black">
                      <a:lumMod val="75000"/>
                      <a:lumOff val="25000"/>
                    </a:prstClr>
                  </a:solidFill>
                  <a:cs typeface="Arial" pitchFamily="34" charset="0"/>
                </a:rPr>
                <a:t>Thụ</a:t>
              </a:r>
              <a:r>
                <a:rPr lang="en-US" altLang="ko-KR" sz="1600" dirty="0">
                  <a:solidFill>
                    <a:prstClr val="black">
                      <a:lumMod val="75000"/>
                      <a:lumOff val="25000"/>
                    </a:prstClr>
                  </a:solidFill>
                  <a:cs typeface="Arial" pitchFamily="34" charset="0"/>
                </a:rPr>
                <a:t> – TPTN</a:t>
              </a:r>
            </a:p>
          </p:txBody>
        </p:sp>
      </p:grpSp>
    </p:spTree>
    <p:extLst>
      <p:ext uri="{BB962C8B-B14F-4D97-AF65-F5344CB8AC3E}">
        <p14:creationId xmlns:p14="http://schemas.microsoft.com/office/powerpoint/2010/main" val="422880469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57152860"/>
              </p:ext>
            </p:extLst>
          </p:nvPr>
        </p:nvGraphicFramePr>
        <p:xfrm>
          <a:off x="0" y="1967212"/>
          <a:ext cx="5927271" cy="1511936"/>
        </p:xfrm>
        <a:graphic>
          <a:graphicData uri="http://schemas.openxmlformats.org/drawingml/2006/table">
            <a:tbl>
              <a:tblPr firstRow="1" firstCol="1" bandRow="1"/>
              <a:tblGrid>
                <a:gridCol w="1875461">
                  <a:extLst>
                    <a:ext uri="{9D8B030D-6E8A-4147-A177-3AD203B41FA5}">
                      <a16:colId xmlns:a16="http://schemas.microsoft.com/office/drawing/2014/main" val="20000"/>
                    </a:ext>
                  </a:extLst>
                </a:gridCol>
                <a:gridCol w="498925">
                  <a:extLst>
                    <a:ext uri="{9D8B030D-6E8A-4147-A177-3AD203B41FA5}">
                      <a16:colId xmlns:a16="http://schemas.microsoft.com/office/drawing/2014/main" val="20001"/>
                    </a:ext>
                  </a:extLst>
                </a:gridCol>
                <a:gridCol w="581085">
                  <a:extLst>
                    <a:ext uri="{9D8B030D-6E8A-4147-A177-3AD203B41FA5}">
                      <a16:colId xmlns:a16="http://schemas.microsoft.com/office/drawing/2014/main" val="20002"/>
                    </a:ext>
                  </a:extLst>
                </a:gridCol>
                <a:gridCol w="536274">
                  <a:extLst>
                    <a:ext uri="{9D8B030D-6E8A-4147-A177-3AD203B41FA5}">
                      <a16:colId xmlns:a16="http://schemas.microsoft.com/office/drawing/2014/main" val="20003"/>
                    </a:ext>
                  </a:extLst>
                </a:gridCol>
                <a:gridCol w="1097111">
                  <a:extLst>
                    <a:ext uri="{9D8B030D-6E8A-4147-A177-3AD203B41FA5}">
                      <a16:colId xmlns:a16="http://schemas.microsoft.com/office/drawing/2014/main" val="20006"/>
                    </a:ext>
                  </a:extLst>
                </a:gridCol>
                <a:gridCol w="1338415">
                  <a:extLst>
                    <a:ext uri="{9D8B030D-6E8A-4147-A177-3AD203B41FA5}">
                      <a16:colId xmlns:a16="http://schemas.microsoft.com/office/drawing/2014/main" val="20010"/>
                    </a:ext>
                  </a:extLst>
                </a:gridCol>
              </a:tblGrid>
              <a:tr h="304377">
                <a:tc rowSpan="2">
                  <a:txBody>
                    <a:bodyPr/>
                    <a:lstStyle/>
                    <a:p>
                      <a:pPr marL="0" marR="0" algn="ctr">
                        <a:lnSpc>
                          <a:spcPct val="107000"/>
                        </a:lnSpc>
                        <a:spcBef>
                          <a:spcPts val="0"/>
                        </a:spcBef>
                        <a:spcAft>
                          <a:spcPts val="0"/>
                        </a:spcAft>
                      </a:pPr>
                      <a:r>
                        <a:rPr lang="en-US" sz="1900">
                          <a:effectLst/>
                          <a:latin typeface="Times New Roman"/>
                          <a:ea typeface="Calibri"/>
                        </a:rPr>
                        <a:t>Họ tên học sinh</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3">
                  <a:txBody>
                    <a:bodyPr/>
                    <a:lstStyle/>
                    <a:p>
                      <a:pPr marL="0" marR="0" algn="ctr">
                        <a:lnSpc>
                          <a:spcPct val="107000"/>
                        </a:lnSpc>
                        <a:spcBef>
                          <a:spcPts val="0"/>
                        </a:spcBef>
                        <a:spcAft>
                          <a:spcPts val="0"/>
                        </a:spcAft>
                      </a:pPr>
                      <a:r>
                        <a:rPr lang="en-US" sz="1900" dirty="0">
                          <a:effectLst/>
                          <a:latin typeface="Times New Roman"/>
                          <a:ea typeface="Calibri"/>
                        </a:rPr>
                        <a:t>KTTX</a:t>
                      </a:r>
                    </a:p>
                    <a:p>
                      <a:pPr marL="0" marR="0" algn="ctr">
                        <a:lnSpc>
                          <a:spcPct val="107000"/>
                        </a:lnSpc>
                        <a:spcBef>
                          <a:spcPts val="0"/>
                        </a:spcBef>
                        <a:spcAft>
                          <a:spcPts val="0"/>
                        </a:spcAft>
                      </a:pPr>
                      <a:r>
                        <a:rPr lang="en-US" sz="1900" dirty="0">
                          <a:effectLst/>
                          <a:latin typeface="Times New Roman"/>
                          <a:ea typeface="Calibri"/>
                        </a:rPr>
                        <a:t> (</a:t>
                      </a:r>
                      <a:r>
                        <a:rPr lang="en-US" sz="1900" dirty="0" err="1">
                          <a:effectLst/>
                          <a:latin typeface="Times New Roman"/>
                          <a:ea typeface="Calibri"/>
                        </a:rPr>
                        <a:t>hệ</a:t>
                      </a:r>
                      <a:r>
                        <a:rPr lang="en-US" sz="1900" dirty="0">
                          <a:effectLst/>
                          <a:latin typeface="Times New Roman"/>
                          <a:ea typeface="Calibri"/>
                        </a:rPr>
                        <a:t> </a:t>
                      </a:r>
                      <a:r>
                        <a:rPr lang="en-US" sz="1900" dirty="0" err="1">
                          <a:effectLst/>
                          <a:latin typeface="Times New Roman"/>
                          <a:ea typeface="Calibri"/>
                        </a:rPr>
                        <a:t>số</a:t>
                      </a:r>
                      <a:r>
                        <a:rPr lang="en-US" sz="1900" dirty="0">
                          <a:effectLst/>
                          <a:latin typeface="Times New Roman"/>
                          <a:ea typeface="Calibri"/>
                        </a:rPr>
                        <a:t> 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900" dirty="0">
                          <a:effectLst/>
                          <a:latin typeface="Times New Roman"/>
                          <a:ea typeface="Calibri"/>
                        </a:rPr>
                        <a:t>KTĐK (</a:t>
                      </a:r>
                      <a:r>
                        <a:rPr lang="en-US" sz="1900" dirty="0" err="1">
                          <a:effectLst/>
                          <a:latin typeface="Times New Roman"/>
                          <a:ea typeface="Calibri"/>
                        </a:rPr>
                        <a:t>hệ</a:t>
                      </a:r>
                      <a:r>
                        <a:rPr lang="en-US" sz="1900" dirty="0">
                          <a:effectLst/>
                          <a:latin typeface="Times New Roman"/>
                          <a:ea typeface="Calibri"/>
                        </a:rPr>
                        <a:t> </a:t>
                      </a:r>
                      <a:r>
                        <a:rPr lang="en-US" sz="1900" dirty="0" err="1">
                          <a:effectLst/>
                          <a:latin typeface="Times New Roman"/>
                          <a:ea typeface="Calibri"/>
                        </a:rPr>
                        <a:t>số</a:t>
                      </a:r>
                      <a:r>
                        <a:rPr lang="en-US" sz="1900" dirty="0">
                          <a:effectLst/>
                          <a:latin typeface="Times New Roman"/>
                          <a:ea typeface="Calibri"/>
                        </a:rPr>
                        <a:t> 2)</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07000"/>
                        </a:lnSpc>
                        <a:spcBef>
                          <a:spcPts val="0"/>
                        </a:spcBef>
                        <a:spcAft>
                          <a:spcPts val="0"/>
                        </a:spcAft>
                      </a:pPr>
                      <a:r>
                        <a:rPr lang="en-US" sz="1900" dirty="0">
                          <a:effectLst/>
                          <a:latin typeface="Times New Roman"/>
                          <a:ea typeface="Calibri"/>
                        </a:rPr>
                        <a:t>KTCK </a:t>
                      </a:r>
                    </a:p>
                    <a:p>
                      <a:pPr marL="0" marR="0" algn="ctr">
                        <a:lnSpc>
                          <a:spcPct val="107000"/>
                        </a:lnSpc>
                        <a:spcBef>
                          <a:spcPts val="0"/>
                        </a:spcBef>
                        <a:spcAft>
                          <a:spcPts val="0"/>
                        </a:spcAft>
                      </a:pPr>
                      <a:r>
                        <a:rPr lang="en-US" sz="1900" dirty="0">
                          <a:effectLst/>
                          <a:latin typeface="Times New Roman"/>
                          <a:ea typeface="Calibri"/>
                        </a:rPr>
                        <a:t>(</a:t>
                      </a:r>
                      <a:r>
                        <a:rPr lang="en-US" sz="1900" dirty="0" err="1">
                          <a:effectLst/>
                          <a:latin typeface="Times New Roman"/>
                          <a:ea typeface="Calibri"/>
                        </a:rPr>
                        <a:t>hệ</a:t>
                      </a:r>
                      <a:r>
                        <a:rPr lang="en-US" sz="1900" dirty="0">
                          <a:effectLst/>
                          <a:latin typeface="Times New Roman"/>
                          <a:ea typeface="Calibri"/>
                        </a:rPr>
                        <a:t> </a:t>
                      </a:r>
                      <a:r>
                        <a:rPr lang="en-US" sz="1900" dirty="0" err="1">
                          <a:effectLst/>
                          <a:latin typeface="Times New Roman"/>
                          <a:ea typeface="Calibri"/>
                        </a:rPr>
                        <a:t>số</a:t>
                      </a:r>
                      <a:r>
                        <a:rPr lang="en-US" sz="1900" dirty="0">
                          <a:effectLst/>
                          <a:latin typeface="Times New Roman"/>
                          <a:ea typeface="Calibri"/>
                        </a:rPr>
                        <a:t> 3)</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304377">
                <a:tc vMerge="1">
                  <a:txBody>
                    <a:bodyPr/>
                    <a:lstStyle/>
                    <a:p>
                      <a:endParaRPr lang="en-US"/>
                    </a:p>
                  </a:txBody>
                  <a:tcPr/>
                </a:tc>
                <a:tc>
                  <a:txBody>
                    <a:bodyPr/>
                    <a:lstStyle/>
                    <a:p>
                      <a:pPr marL="0" marR="0" algn="ctr">
                        <a:lnSpc>
                          <a:spcPct val="107000"/>
                        </a:lnSpc>
                        <a:spcBef>
                          <a:spcPts val="0"/>
                        </a:spcBef>
                        <a:spcAft>
                          <a:spcPts val="0"/>
                        </a:spcAft>
                      </a:pPr>
                      <a:r>
                        <a:rPr lang="en-US" sz="1900" dirty="0">
                          <a:effectLst/>
                          <a:latin typeface="Times New Roman"/>
                          <a:ea typeface="Calibri"/>
                        </a:rPr>
                        <a:t>M</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07000"/>
                        </a:lnSpc>
                        <a:spcBef>
                          <a:spcPts val="0"/>
                        </a:spcBef>
                        <a:spcAft>
                          <a:spcPts val="0"/>
                        </a:spcAft>
                      </a:pPr>
                      <a:r>
                        <a:rPr lang="en-US" sz="1900" dirty="0">
                          <a:effectLst/>
                          <a:latin typeface="Times New Roman"/>
                          <a:ea typeface="Calibri"/>
                        </a:rPr>
                        <a:t>15’</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07000"/>
                        </a:lnSpc>
                        <a:spcBef>
                          <a:spcPts val="0"/>
                        </a:spcBef>
                        <a:spcAft>
                          <a:spcPts val="0"/>
                        </a:spcAft>
                      </a:pPr>
                      <a:r>
                        <a:rPr lang="en-US" sz="1900">
                          <a:effectLst/>
                          <a:latin typeface="Times New Roman"/>
                          <a:ea typeface="Calibri"/>
                        </a:rPr>
                        <a:t>15’</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07000"/>
                        </a:lnSpc>
                        <a:spcBef>
                          <a:spcPts val="0"/>
                        </a:spcBef>
                        <a:spcAft>
                          <a:spcPts val="0"/>
                        </a:spcAft>
                      </a:pPr>
                      <a:r>
                        <a:rPr lang="en-US" sz="1900">
                          <a:effectLst/>
                          <a:latin typeface="Times New Roman"/>
                          <a:ea typeface="Calibri"/>
                        </a:rPr>
                        <a:t>45’</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07000"/>
                        </a:lnSpc>
                        <a:spcBef>
                          <a:spcPts val="0"/>
                        </a:spcBef>
                        <a:spcAft>
                          <a:spcPts val="0"/>
                        </a:spcAft>
                      </a:pPr>
                      <a:r>
                        <a:rPr lang="en-US" sz="1900" dirty="0">
                          <a:effectLst/>
                          <a:latin typeface="Times New Roman"/>
                          <a:ea typeface="Calibri"/>
                        </a:rPr>
                        <a:t>45’</a:t>
                      </a:r>
                      <a:r>
                        <a:rPr lang="en-US" sz="1900" dirty="0">
                          <a:effectLst/>
                          <a:latin typeface="Times New Roman"/>
                          <a:ea typeface="Calibri"/>
                          <a:sym typeface="Wingdings"/>
                        </a:rPr>
                        <a:t>6</a:t>
                      </a:r>
                      <a:r>
                        <a:rPr lang="en-US" sz="1900" dirty="0">
                          <a:effectLst/>
                          <a:latin typeface="Times New Roman"/>
                          <a:ea typeface="Calibri"/>
                        </a:rPr>
                        <a:t>0’</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304377">
                <a:tc>
                  <a:txBody>
                    <a:bodyPr/>
                    <a:lstStyle/>
                    <a:p>
                      <a:pPr marL="0" marR="0" algn="ctr">
                        <a:lnSpc>
                          <a:spcPct val="107000"/>
                        </a:lnSpc>
                        <a:spcBef>
                          <a:spcPts val="0"/>
                        </a:spcBef>
                        <a:spcAft>
                          <a:spcPts val="0"/>
                        </a:spcAft>
                      </a:pPr>
                      <a:r>
                        <a:rPr lang="en-US" sz="1900">
                          <a:effectLst/>
                          <a:latin typeface="Times New Roman"/>
                          <a:ea typeface="Calibri"/>
                        </a:rPr>
                        <a:t>Nguyễn Văn A</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04377">
                <a:tc>
                  <a:txBody>
                    <a:bodyPr/>
                    <a:lstStyle/>
                    <a:p>
                      <a:pPr marL="0" marR="0" algn="ctr">
                        <a:lnSpc>
                          <a:spcPct val="107000"/>
                        </a:lnSpc>
                        <a:spcBef>
                          <a:spcPts val="0"/>
                        </a:spcBef>
                        <a:spcAft>
                          <a:spcPts val="0"/>
                        </a:spcAft>
                      </a:pPr>
                      <a:r>
                        <a:rPr lang="en-US" sz="1900">
                          <a:effectLst/>
                          <a:latin typeface="Times New Roman"/>
                          <a:ea typeface="Calibri"/>
                        </a:rPr>
                        <a:t>Nguyễn Văn B</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Rectangle 5"/>
          <p:cNvSpPr/>
          <p:nvPr/>
        </p:nvSpPr>
        <p:spPr>
          <a:xfrm>
            <a:off x="6587954" y="1162636"/>
            <a:ext cx="3961991" cy="487506"/>
          </a:xfrm>
          <a:prstGeom prst="rect">
            <a:avLst/>
          </a:prstGeom>
        </p:spPr>
        <p:txBody>
          <a:bodyPr wrap="square">
            <a:spAutoFit/>
          </a:bodyPr>
          <a:lstStyle/>
          <a:p>
            <a:pPr>
              <a:lnSpc>
                <a:spcPct val="107000"/>
              </a:lnSpc>
              <a:spcAft>
                <a:spcPts val="1067"/>
              </a:spcAft>
            </a:pPr>
            <a:r>
              <a:rPr lang="en-US" sz="2400" b="1" dirty="0" err="1">
                <a:latin typeface="Times New Roman"/>
                <a:ea typeface="Calibri"/>
              </a:rPr>
              <a:t>Thông</a:t>
            </a:r>
            <a:r>
              <a:rPr lang="en-US" sz="2400" b="1" dirty="0">
                <a:latin typeface="Times New Roman"/>
                <a:ea typeface="Calibri"/>
              </a:rPr>
              <a:t> </a:t>
            </a:r>
            <a:r>
              <a:rPr lang="en-US" sz="2400" b="1" dirty="0" err="1">
                <a:latin typeface="Times New Roman"/>
                <a:ea typeface="Calibri"/>
              </a:rPr>
              <a:t>tư</a:t>
            </a:r>
            <a:r>
              <a:rPr lang="en-US" sz="2400" b="1" dirty="0">
                <a:latin typeface="Times New Roman"/>
                <a:ea typeface="Calibri"/>
              </a:rPr>
              <a:t> 22 (</a:t>
            </a:r>
            <a:r>
              <a:rPr lang="en-US" sz="2400" b="1" dirty="0" err="1">
                <a:latin typeface="Times New Roman"/>
                <a:ea typeface="Calibri"/>
              </a:rPr>
              <a:t>Môn</a:t>
            </a:r>
            <a:r>
              <a:rPr lang="en-US" sz="2400" b="1" dirty="0">
                <a:latin typeface="Times New Roman"/>
                <a:ea typeface="Calibri"/>
              </a:rPr>
              <a:t> KHTN)</a:t>
            </a:r>
          </a:p>
        </p:txBody>
      </p:sp>
      <p:graphicFrame>
        <p:nvGraphicFramePr>
          <p:cNvPr id="7" name="Table 6"/>
          <p:cNvGraphicFramePr>
            <a:graphicFrameLocks noGrp="1"/>
          </p:cNvGraphicFramePr>
          <p:nvPr>
            <p:extLst>
              <p:ext uri="{D42A27DB-BD31-4B8C-83A1-F6EECF244321}">
                <p14:modId xmlns:p14="http://schemas.microsoft.com/office/powerpoint/2010/main" val="1350030886"/>
              </p:ext>
            </p:extLst>
          </p:nvPr>
        </p:nvGraphicFramePr>
        <p:xfrm>
          <a:off x="0" y="4651171"/>
          <a:ext cx="5927270" cy="1706880"/>
        </p:xfrm>
        <a:graphic>
          <a:graphicData uri="http://schemas.openxmlformats.org/drawingml/2006/table">
            <a:tbl>
              <a:tblPr firstRow="1" firstCol="1" bandRow="1"/>
              <a:tblGrid>
                <a:gridCol w="1770484">
                  <a:extLst>
                    <a:ext uri="{9D8B030D-6E8A-4147-A177-3AD203B41FA5}">
                      <a16:colId xmlns:a16="http://schemas.microsoft.com/office/drawing/2014/main" val="20000"/>
                    </a:ext>
                  </a:extLst>
                </a:gridCol>
                <a:gridCol w="499187">
                  <a:extLst>
                    <a:ext uri="{9D8B030D-6E8A-4147-A177-3AD203B41FA5}">
                      <a16:colId xmlns:a16="http://schemas.microsoft.com/office/drawing/2014/main" val="20001"/>
                    </a:ext>
                  </a:extLst>
                </a:gridCol>
                <a:gridCol w="506186">
                  <a:extLst>
                    <a:ext uri="{9D8B030D-6E8A-4147-A177-3AD203B41FA5}">
                      <a16:colId xmlns:a16="http://schemas.microsoft.com/office/drawing/2014/main" val="20002"/>
                    </a:ext>
                  </a:extLst>
                </a:gridCol>
                <a:gridCol w="490936">
                  <a:extLst>
                    <a:ext uri="{9D8B030D-6E8A-4147-A177-3AD203B41FA5}">
                      <a16:colId xmlns:a16="http://schemas.microsoft.com/office/drawing/2014/main" val="20003"/>
                    </a:ext>
                  </a:extLst>
                </a:gridCol>
                <a:gridCol w="1109264">
                  <a:extLst>
                    <a:ext uri="{9D8B030D-6E8A-4147-A177-3AD203B41FA5}">
                      <a16:colId xmlns:a16="http://schemas.microsoft.com/office/drawing/2014/main" val="20005"/>
                    </a:ext>
                  </a:extLst>
                </a:gridCol>
                <a:gridCol w="1551213">
                  <a:extLst>
                    <a:ext uri="{9D8B030D-6E8A-4147-A177-3AD203B41FA5}">
                      <a16:colId xmlns:a16="http://schemas.microsoft.com/office/drawing/2014/main" val="20006"/>
                    </a:ext>
                  </a:extLst>
                </a:gridCol>
              </a:tblGrid>
              <a:tr h="853440">
                <a:tc>
                  <a:txBody>
                    <a:bodyPr/>
                    <a:lstStyle/>
                    <a:p>
                      <a:pPr marL="0" marR="0" algn="ctr">
                        <a:lnSpc>
                          <a:spcPct val="150000"/>
                        </a:lnSpc>
                        <a:spcBef>
                          <a:spcPts val="0"/>
                        </a:spcBef>
                        <a:spcAft>
                          <a:spcPts val="0"/>
                        </a:spcAft>
                      </a:pPr>
                      <a:r>
                        <a:rPr lang="en-US" sz="1900" dirty="0" err="1">
                          <a:effectLst/>
                          <a:latin typeface="Times New Roman"/>
                          <a:ea typeface="Calibri"/>
                        </a:rPr>
                        <a:t>Họ</a:t>
                      </a:r>
                      <a:r>
                        <a:rPr lang="en-US" sz="1900" dirty="0">
                          <a:effectLst/>
                          <a:latin typeface="Times New Roman"/>
                          <a:ea typeface="Calibri"/>
                        </a:rPr>
                        <a:t> </a:t>
                      </a:r>
                      <a:r>
                        <a:rPr lang="en-US" sz="1900" dirty="0" err="1">
                          <a:effectLst/>
                          <a:latin typeface="Times New Roman"/>
                          <a:ea typeface="Calibri"/>
                        </a:rPr>
                        <a:t>tên</a:t>
                      </a:r>
                      <a:r>
                        <a:rPr lang="en-US" sz="1900" dirty="0">
                          <a:effectLst/>
                          <a:latin typeface="Times New Roman"/>
                          <a:ea typeface="Calibri"/>
                        </a:rPr>
                        <a:t> </a:t>
                      </a:r>
                      <a:r>
                        <a:rPr lang="en-US" sz="1900" dirty="0" err="1">
                          <a:effectLst/>
                          <a:latin typeface="Times New Roman"/>
                          <a:ea typeface="Calibri"/>
                        </a:rPr>
                        <a:t>học</a:t>
                      </a:r>
                      <a:r>
                        <a:rPr lang="en-US" sz="1900" dirty="0">
                          <a:effectLst/>
                          <a:latin typeface="Times New Roman"/>
                          <a:ea typeface="Calibri"/>
                        </a:rPr>
                        <a:t> </a:t>
                      </a:r>
                      <a:r>
                        <a:rPr lang="en-US" sz="1900" dirty="0" err="1">
                          <a:effectLst/>
                          <a:latin typeface="Times New Roman"/>
                          <a:ea typeface="Calibri"/>
                        </a:rPr>
                        <a:t>sinh</a:t>
                      </a:r>
                      <a:endParaRPr lang="en-US" sz="1900" dirty="0">
                        <a:effectLst/>
                        <a:latin typeface="Times New Roman"/>
                        <a:ea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3">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Times New Roman"/>
                          <a:ea typeface="Calibri"/>
                          <a:cs typeface="+mn-cs"/>
                        </a:rPr>
                        <a:t>ĐĐG</a:t>
                      </a:r>
                      <a:r>
                        <a:rPr kumimoji="0" lang="en-US" sz="1900" b="0" i="0" u="none" strike="noStrike" kern="1200" cap="none" spc="0" normalizeH="0" baseline="-25000" noProof="0">
                          <a:ln>
                            <a:noFill/>
                          </a:ln>
                          <a:solidFill>
                            <a:prstClr val="black"/>
                          </a:solidFill>
                          <a:effectLst/>
                          <a:uLnTx/>
                          <a:uFillTx/>
                          <a:latin typeface="Times New Roman"/>
                          <a:ea typeface="Calibri"/>
                          <a:cs typeface="+mn-cs"/>
                        </a:rPr>
                        <a:t>tx </a:t>
                      </a:r>
                      <a:r>
                        <a:rPr lang="en-US" sz="1900">
                          <a:effectLst/>
                          <a:latin typeface="Times New Roman"/>
                          <a:ea typeface="Calibri"/>
                        </a:rPr>
                        <a:t> </a:t>
                      </a:r>
                    </a:p>
                    <a:p>
                      <a:pPr marL="0" marR="0" algn="ctr">
                        <a:lnSpc>
                          <a:spcPct val="150000"/>
                        </a:lnSpc>
                        <a:spcBef>
                          <a:spcPts val="0"/>
                        </a:spcBef>
                        <a:spcAft>
                          <a:spcPts val="0"/>
                        </a:spcAft>
                      </a:pPr>
                      <a:r>
                        <a:rPr lang="en-US" sz="1900">
                          <a:effectLst/>
                          <a:latin typeface="Times New Roman"/>
                          <a:ea typeface="Calibri"/>
                        </a:rPr>
                        <a:t>(Hệ số 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pPr>
                      <a:r>
                        <a:rPr lang="en-US" sz="1900" dirty="0" err="1">
                          <a:effectLst/>
                          <a:latin typeface="Times New Roman"/>
                          <a:ea typeface="Calibri"/>
                        </a:rPr>
                        <a:t>ĐĐG</a:t>
                      </a:r>
                      <a:r>
                        <a:rPr lang="en-US" sz="1900" baseline="-25000" dirty="0" err="1">
                          <a:effectLst/>
                          <a:latin typeface="Times New Roman"/>
                          <a:ea typeface="Calibri"/>
                        </a:rPr>
                        <a:t>gk</a:t>
                      </a:r>
                      <a:r>
                        <a:rPr lang="en-US" sz="1900" baseline="-25000" dirty="0">
                          <a:effectLst/>
                          <a:latin typeface="Times New Roman"/>
                          <a:ea typeface="Calibri"/>
                        </a:rPr>
                        <a:t> </a:t>
                      </a:r>
                    </a:p>
                    <a:p>
                      <a:pPr marL="0" marR="0" algn="ctr">
                        <a:lnSpc>
                          <a:spcPct val="150000"/>
                        </a:lnSpc>
                        <a:spcBef>
                          <a:spcPts val="0"/>
                        </a:spcBef>
                        <a:spcAft>
                          <a:spcPts val="0"/>
                        </a:spcAft>
                      </a:pPr>
                      <a:r>
                        <a:rPr lang="en-US" sz="1900" dirty="0">
                          <a:effectLst/>
                          <a:latin typeface="Times New Roman"/>
                          <a:ea typeface="Calibri"/>
                        </a:rPr>
                        <a:t>(</a:t>
                      </a:r>
                      <a:r>
                        <a:rPr lang="en-US" sz="1900" dirty="0" err="1">
                          <a:effectLst/>
                          <a:latin typeface="Times New Roman"/>
                          <a:ea typeface="Calibri"/>
                        </a:rPr>
                        <a:t>Hệ</a:t>
                      </a:r>
                      <a:r>
                        <a:rPr lang="en-US" sz="1900" dirty="0">
                          <a:effectLst/>
                          <a:latin typeface="Times New Roman"/>
                          <a:ea typeface="Calibri"/>
                        </a:rPr>
                        <a:t> </a:t>
                      </a:r>
                      <a:r>
                        <a:rPr lang="en-US" sz="1900" dirty="0" err="1">
                          <a:effectLst/>
                          <a:latin typeface="Times New Roman"/>
                          <a:ea typeface="Calibri"/>
                        </a:rPr>
                        <a:t>số</a:t>
                      </a:r>
                      <a:r>
                        <a:rPr lang="en-US" sz="1900" dirty="0">
                          <a:effectLst/>
                          <a:latin typeface="Times New Roman"/>
                          <a:ea typeface="Calibri"/>
                        </a:rPr>
                        <a:t> 2)</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50000"/>
                        </a:lnSpc>
                        <a:spcBef>
                          <a:spcPts val="0"/>
                        </a:spcBef>
                        <a:spcAft>
                          <a:spcPts val="0"/>
                        </a:spcAft>
                      </a:pPr>
                      <a:r>
                        <a:rPr lang="en-US" sz="1900" dirty="0" err="1">
                          <a:effectLst/>
                          <a:latin typeface="Times New Roman"/>
                          <a:ea typeface="Calibri"/>
                        </a:rPr>
                        <a:t>ĐĐG</a:t>
                      </a:r>
                      <a:r>
                        <a:rPr lang="en-US" sz="1900" baseline="-25000" dirty="0" err="1">
                          <a:effectLst/>
                          <a:latin typeface="Times New Roman"/>
                          <a:ea typeface="Calibri"/>
                        </a:rPr>
                        <a:t>ck</a:t>
                      </a:r>
                      <a:r>
                        <a:rPr lang="en-US" sz="1900" baseline="-25000" dirty="0">
                          <a:effectLst/>
                          <a:latin typeface="Times New Roman"/>
                          <a:ea typeface="Calibri"/>
                        </a:rPr>
                        <a:t> </a:t>
                      </a:r>
                    </a:p>
                    <a:p>
                      <a:pPr marL="0" marR="0" algn="ctr">
                        <a:lnSpc>
                          <a:spcPct val="150000"/>
                        </a:lnSpc>
                        <a:spcBef>
                          <a:spcPts val="0"/>
                        </a:spcBef>
                        <a:spcAft>
                          <a:spcPts val="0"/>
                        </a:spcAft>
                      </a:pPr>
                      <a:r>
                        <a:rPr lang="en-US" sz="1900" dirty="0">
                          <a:effectLst/>
                          <a:latin typeface="Times New Roman"/>
                          <a:ea typeface="Calibri"/>
                        </a:rPr>
                        <a:t>(</a:t>
                      </a:r>
                      <a:r>
                        <a:rPr lang="en-US" sz="1900" dirty="0" err="1">
                          <a:effectLst/>
                          <a:latin typeface="Times New Roman"/>
                          <a:ea typeface="Calibri"/>
                        </a:rPr>
                        <a:t>Hệ</a:t>
                      </a:r>
                      <a:r>
                        <a:rPr lang="en-US" sz="1900" dirty="0">
                          <a:effectLst/>
                          <a:latin typeface="Times New Roman"/>
                          <a:ea typeface="Calibri"/>
                        </a:rPr>
                        <a:t> </a:t>
                      </a:r>
                      <a:r>
                        <a:rPr lang="en-US" sz="1900" dirty="0" err="1">
                          <a:effectLst/>
                          <a:latin typeface="Times New Roman"/>
                          <a:ea typeface="Calibri"/>
                        </a:rPr>
                        <a:t>số</a:t>
                      </a:r>
                      <a:r>
                        <a:rPr lang="en-US" sz="1900" dirty="0">
                          <a:effectLst/>
                          <a:latin typeface="Times New Roman"/>
                          <a:ea typeface="Calibri"/>
                        </a:rPr>
                        <a:t> 3)</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426720">
                <a:tc>
                  <a:txBody>
                    <a:bodyPr/>
                    <a:lstStyle/>
                    <a:p>
                      <a:pPr marL="0" marR="0" algn="ctr">
                        <a:lnSpc>
                          <a:spcPct val="150000"/>
                        </a:lnSpc>
                        <a:spcBef>
                          <a:spcPts val="0"/>
                        </a:spcBef>
                        <a:spcAft>
                          <a:spcPts val="0"/>
                        </a:spcAft>
                      </a:pPr>
                      <a:r>
                        <a:rPr lang="en-US" sz="1900" dirty="0" err="1">
                          <a:effectLst/>
                          <a:latin typeface="Times New Roman"/>
                          <a:ea typeface="Calibri"/>
                        </a:rPr>
                        <a:t>Nguyễn</a:t>
                      </a:r>
                      <a:r>
                        <a:rPr lang="en-US" sz="1900" dirty="0">
                          <a:effectLst/>
                          <a:latin typeface="Times New Roman"/>
                          <a:ea typeface="Calibri"/>
                        </a:rPr>
                        <a:t> </a:t>
                      </a:r>
                      <a:r>
                        <a:rPr lang="en-US" sz="1900" dirty="0" err="1">
                          <a:effectLst/>
                          <a:latin typeface="Times New Roman"/>
                          <a:ea typeface="Calibri"/>
                        </a:rPr>
                        <a:t>Văn</a:t>
                      </a:r>
                      <a:r>
                        <a:rPr lang="en-US" sz="1900" dirty="0">
                          <a:effectLst/>
                          <a:latin typeface="Times New Roman"/>
                          <a:ea typeface="Calibri"/>
                        </a:rPr>
                        <a:t> A</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dirty="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26720">
                <a:tc>
                  <a:txBody>
                    <a:bodyPr/>
                    <a:lstStyle/>
                    <a:p>
                      <a:pPr marL="0" marR="0" algn="ctr">
                        <a:lnSpc>
                          <a:spcPct val="150000"/>
                        </a:lnSpc>
                        <a:spcBef>
                          <a:spcPts val="0"/>
                        </a:spcBef>
                        <a:spcAft>
                          <a:spcPts val="0"/>
                        </a:spcAft>
                      </a:pPr>
                      <a:r>
                        <a:rPr lang="en-US" sz="1900" dirty="0" err="1">
                          <a:effectLst/>
                          <a:latin typeface="Times New Roman"/>
                          <a:ea typeface="Calibri"/>
                        </a:rPr>
                        <a:t>Nguyễn</a:t>
                      </a:r>
                      <a:r>
                        <a:rPr lang="en-US" sz="1900" dirty="0">
                          <a:effectLst/>
                          <a:latin typeface="Times New Roman"/>
                          <a:ea typeface="Calibri"/>
                        </a:rPr>
                        <a:t> </a:t>
                      </a:r>
                      <a:r>
                        <a:rPr lang="en-US" sz="1900" dirty="0" err="1">
                          <a:effectLst/>
                          <a:latin typeface="Times New Roman"/>
                          <a:ea typeface="Calibri"/>
                        </a:rPr>
                        <a:t>Văn</a:t>
                      </a:r>
                      <a:r>
                        <a:rPr lang="en-US" sz="1900" dirty="0">
                          <a:effectLst/>
                          <a:latin typeface="Times New Roman"/>
                          <a:ea typeface="Calibri"/>
                        </a:rPr>
                        <a:t> B</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dirty="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900" dirty="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0" name="Rectangle 9">
            <a:extLst>
              <a:ext uri="{FF2B5EF4-FFF2-40B4-BE49-F238E27FC236}">
                <a16:creationId xmlns:a16="http://schemas.microsoft.com/office/drawing/2014/main" id="{91F32139-FDC3-4074-B87C-EF83ED9DCEB1}"/>
              </a:ext>
            </a:extLst>
          </p:cNvPr>
          <p:cNvSpPr/>
          <p:nvPr/>
        </p:nvSpPr>
        <p:spPr>
          <a:xfrm>
            <a:off x="980123" y="1162636"/>
            <a:ext cx="4626178" cy="487506"/>
          </a:xfrm>
          <a:prstGeom prst="rect">
            <a:avLst/>
          </a:prstGeom>
        </p:spPr>
        <p:txBody>
          <a:bodyPr wrap="square">
            <a:spAutoFit/>
          </a:bodyPr>
          <a:lstStyle/>
          <a:p>
            <a:pPr algn="ctr">
              <a:lnSpc>
                <a:spcPct val="107000"/>
              </a:lnSpc>
              <a:spcAft>
                <a:spcPts val="1067"/>
              </a:spcAft>
            </a:pPr>
            <a:r>
              <a:rPr lang="en-US" sz="2400" b="1" dirty="0" err="1">
                <a:latin typeface="Times New Roman"/>
                <a:ea typeface="Calibri"/>
              </a:rPr>
              <a:t>Thông</a:t>
            </a:r>
            <a:r>
              <a:rPr lang="en-US" sz="2400" b="1" dirty="0">
                <a:latin typeface="Times New Roman"/>
                <a:ea typeface="Calibri"/>
              </a:rPr>
              <a:t> </a:t>
            </a:r>
            <a:r>
              <a:rPr lang="en-US" sz="2400" b="1" dirty="0" err="1">
                <a:latin typeface="Times New Roman"/>
                <a:ea typeface="Calibri"/>
              </a:rPr>
              <a:t>tư</a:t>
            </a:r>
            <a:r>
              <a:rPr lang="en-US" sz="2400" b="1" dirty="0">
                <a:latin typeface="Times New Roman"/>
                <a:ea typeface="Calibri"/>
              </a:rPr>
              <a:t> 58 (</a:t>
            </a:r>
            <a:r>
              <a:rPr lang="en-US" sz="2400" b="1" dirty="0" err="1">
                <a:latin typeface="Times New Roman"/>
                <a:ea typeface="Calibri"/>
              </a:rPr>
              <a:t>Môn</a:t>
            </a:r>
            <a:r>
              <a:rPr lang="en-US" sz="2400" b="1" dirty="0">
                <a:latin typeface="Times New Roman"/>
                <a:ea typeface="Calibri"/>
              </a:rPr>
              <a:t> </a:t>
            </a:r>
            <a:r>
              <a:rPr lang="en-US" sz="2400" b="1" dirty="0" err="1">
                <a:latin typeface="Times New Roman"/>
                <a:ea typeface="Calibri"/>
              </a:rPr>
              <a:t>Hoá</a:t>
            </a:r>
            <a:r>
              <a:rPr lang="en-US" sz="2400" b="1" dirty="0">
                <a:latin typeface="Times New Roman"/>
                <a:ea typeface="Calibri"/>
              </a:rPr>
              <a:t> </a:t>
            </a:r>
            <a:r>
              <a:rPr lang="en-US" sz="2400" b="1" dirty="0" err="1">
                <a:latin typeface="Times New Roman"/>
                <a:ea typeface="Calibri"/>
              </a:rPr>
              <a:t>học</a:t>
            </a:r>
            <a:r>
              <a:rPr lang="en-US" sz="2400" b="1" dirty="0">
                <a:latin typeface="Times New Roman"/>
                <a:ea typeface="Calibri"/>
              </a:rPr>
              <a:t>)</a:t>
            </a:r>
          </a:p>
        </p:txBody>
      </p:sp>
      <p:sp>
        <p:nvSpPr>
          <p:cNvPr id="11" name="TextBox 10">
            <a:extLst>
              <a:ext uri="{FF2B5EF4-FFF2-40B4-BE49-F238E27FC236}">
                <a16:creationId xmlns:a16="http://schemas.microsoft.com/office/drawing/2014/main" id="{56DC15DD-3C81-4E8F-9FF7-BB31C06897C9}"/>
              </a:ext>
            </a:extLst>
          </p:cNvPr>
          <p:cNvSpPr txBox="1"/>
          <p:nvPr/>
        </p:nvSpPr>
        <p:spPr>
          <a:xfrm>
            <a:off x="185531" y="623590"/>
            <a:ext cx="11346068" cy="708014"/>
          </a:xfrm>
          <a:prstGeom prst="rect">
            <a:avLst/>
          </a:prstGeom>
          <a:noFill/>
        </p:spPr>
        <p:txBody>
          <a:bodyPr wrap="square">
            <a:spAutoFit/>
          </a:bodyPr>
          <a:lstStyle/>
          <a:p>
            <a:pPr algn="just" defTabSz="1219170">
              <a:lnSpc>
                <a:spcPct val="150000"/>
              </a:lnSpc>
              <a:defRPr/>
            </a:pPr>
            <a:r>
              <a:rPr lang="en-US" sz="2667" b="1" dirty="0">
                <a:solidFill>
                  <a:srgbClr val="000099"/>
                </a:solidFill>
                <a:latin typeface="Times New Roman" pitchFamily="18" charset="0"/>
                <a:cs typeface="Times New Roman" pitchFamily="18" charset="0"/>
              </a:rPr>
              <a:t>3. </a:t>
            </a:r>
            <a:r>
              <a:rPr lang="en-US" sz="2667" b="1" dirty="0" err="1">
                <a:solidFill>
                  <a:srgbClr val="000099"/>
                </a:solidFill>
                <a:latin typeface="Times New Roman" pitchFamily="18" charset="0"/>
                <a:cs typeface="Times New Roman" pitchFamily="18" charset="0"/>
              </a:rPr>
              <a:t>Hệ</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số</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điểm</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kiểm</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tra</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đánh</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giá</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thường</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xuyên</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và</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định</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kì</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Trong</a:t>
            </a:r>
            <a:r>
              <a:rPr lang="en-US" sz="2667" b="1" dirty="0">
                <a:solidFill>
                  <a:srgbClr val="000099"/>
                </a:solidFill>
                <a:latin typeface="Times New Roman" pitchFamily="18" charset="0"/>
                <a:cs typeface="Times New Roman" pitchFamily="18" charset="0"/>
              </a:rPr>
              <a:t> 1 </a:t>
            </a:r>
            <a:r>
              <a:rPr lang="en-US" sz="2667" b="1" dirty="0" err="1">
                <a:solidFill>
                  <a:srgbClr val="000099"/>
                </a:solidFill>
                <a:latin typeface="Times New Roman" pitchFamily="18" charset="0"/>
                <a:cs typeface="Times New Roman" pitchFamily="18" charset="0"/>
              </a:rPr>
              <a:t>Học</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kì</a:t>
            </a:r>
            <a:r>
              <a:rPr lang="en-US" sz="2667" b="1" dirty="0">
                <a:solidFill>
                  <a:srgbClr val="000099"/>
                </a:solidFill>
                <a:latin typeface="Times New Roman" pitchFamily="18" charset="0"/>
                <a:cs typeface="Times New Roman" pitchFamily="18" charset="0"/>
              </a:rPr>
              <a:t>) </a:t>
            </a:r>
          </a:p>
        </p:txBody>
      </p:sp>
      <p:sp>
        <p:nvSpPr>
          <p:cNvPr id="9" name="TextBox 8">
            <a:extLst>
              <a:ext uri="{FF2B5EF4-FFF2-40B4-BE49-F238E27FC236}">
                <a16:creationId xmlns:a16="http://schemas.microsoft.com/office/drawing/2014/main" id="{AE6B3F73-B343-4B0C-AB2C-239F43DA465E}"/>
              </a:ext>
            </a:extLst>
          </p:cNvPr>
          <p:cNvSpPr txBox="1"/>
          <p:nvPr/>
        </p:nvSpPr>
        <p:spPr>
          <a:xfrm>
            <a:off x="185531" y="122769"/>
            <a:ext cx="11587369" cy="502766"/>
          </a:xfrm>
          <a:prstGeom prst="rect">
            <a:avLst/>
          </a:prstGeom>
          <a:solidFill>
            <a:srgbClr val="006666"/>
          </a:solidFill>
        </p:spPr>
        <p:txBody>
          <a:bodyPr wrap="square" rtlCol="0">
            <a:spAutoFit/>
          </a:bodyPr>
          <a:lstStyle/>
          <a:p>
            <a:pPr algn="ctr" defTabSz="1219170">
              <a:defRPr/>
            </a:pPr>
            <a:r>
              <a:rPr lang="en-US" sz="2667" b="1">
                <a:solidFill>
                  <a:schemeClr val="bg1"/>
                </a:solidFill>
                <a:latin typeface="Times New Roman" pitchFamily="18" charset="0"/>
                <a:cs typeface="Times New Roman" pitchFamily="18" charset="0"/>
              </a:rPr>
              <a:t>MỘT SỐ NỘI DUNG ĐIỀU CHỈNH TRONG KIỂM TRA, ĐÁNH GIÁ</a:t>
            </a:r>
          </a:p>
        </p:txBody>
      </p:sp>
      <p:sp>
        <p:nvSpPr>
          <p:cNvPr id="2" name="TextBox 1"/>
          <p:cNvSpPr txBox="1"/>
          <p:nvPr/>
        </p:nvSpPr>
        <p:spPr>
          <a:xfrm>
            <a:off x="185530" y="1622282"/>
            <a:ext cx="3308784" cy="369332"/>
          </a:xfrm>
          <a:prstGeom prst="rect">
            <a:avLst/>
          </a:prstGeom>
          <a:noFill/>
        </p:spPr>
        <p:txBody>
          <a:bodyPr wrap="square" rtlCol="0">
            <a:spAutoFit/>
          </a:bodyPr>
          <a:lstStyle/>
          <a:p>
            <a:r>
              <a:rPr lang="en-US" b="1" i="1" dirty="0" err="1"/>
              <a:t>Khối</a:t>
            </a:r>
            <a:r>
              <a:rPr lang="en-US" b="1" i="1" dirty="0"/>
              <a:t> 8, 9 (2 </a:t>
            </a:r>
            <a:r>
              <a:rPr lang="en-US" b="1" i="1" dirty="0" err="1"/>
              <a:t>tiết</a:t>
            </a:r>
            <a:r>
              <a:rPr lang="en-US" b="1" i="1" dirty="0"/>
              <a:t>/</a:t>
            </a:r>
            <a:r>
              <a:rPr lang="en-US" b="1" i="1" dirty="0" err="1"/>
              <a:t>tuần</a:t>
            </a:r>
            <a:r>
              <a:rPr lang="en-US" b="1" i="1" dirty="0"/>
              <a:t>)</a:t>
            </a:r>
          </a:p>
        </p:txBody>
      </p:sp>
      <p:sp>
        <p:nvSpPr>
          <p:cNvPr id="15" name="TextBox 14"/>
          <p:cNvSpPr txBox="1"/>
          <p:nvPr/>
        </p:nvSpPr>
        <p:spPr>
          <a:xfrm>
            <a:off x="24898" y="4177823"/>
            <a:ext cx="5450615" cy="369332"/>
          </a:xfrm>
          <a:prstGeom prst="rect">
            <a:avLst/>
          </a:prstGeom>
          <a:noFill/>
        </p:spPr>
        <p:txBody>
          <a:bodyPr wrap="square" rtlCol="0">
            <a:spAutoFit/>
          </a:bodyPr>
          <a:lstStyle/>
          <a:p>
            <a:r>
              <a:rPr lang="en-US" b="1" i="1" dirty="0" err="1"/>
              <a:t>Môn</a:t>
            </a:r>
            <a:r>
              <a:rPr lang="en-US" b="1" i="1" dirty="0"/>
              <a:t> </a:t>
            </a:r>
            <a:r>
              <a:rPr lang="en-US" b="1" i="1" dirty="0" err="1"/>
              <a:t>Hoá</a:t>
            </a:r>
            <a:r>
              <a:rPr lang="en-US" b="1" i="1" dirty="0"/>
              <a:t> </a:t>
            </a:r>
            <a:r>
              <a:rPr lang="en-US" b="1" i="1" dirty="0" err="1"/>
              <a:t>học</a:t>
            </a:r>
            <a:r>
              <a:rPr lang="en-US" b="1" i="1" dirty="0"/>
              <a:t> </a:t>
            </a:r>
            <a:r>
              <a:rPr lang="en-US" b="1" i="1" dirty="0" err="1"/>
              <a:t>có</a:t>
            </a:r>
            <a:r>
              <a:rPr lang="en-US" b="1" i="1" dirty="0"/>
              <a:t> </a:t>
            </a:r>
            <a:r>
              <a:rPr lang="en-US" b="1" i="1" dirty="0" err="1"/>
              <a:t>từ</a:t>
            </a:r>
            <a:r>
              <a:rPr lang="en-US" b="1" i="1" dirty="0"/>
              <a:t> </a:t>
            </a:r>
            <a:r>
              <a:rPr lang="en-US" b="1" i="1" dirty="0" err="1"/>
              <a:t>trên</a:t>
            </a:r>
            <a:r>
              <a:rPr lang="en-US" b="1" i="1" dirty="0"/>
              <a:t> 35 </a:t>
            </a:r>
            <a:r>
              <a:rPr lang="en-US" b="1" i="1" dirty="0" err="1"/>
              <a:t>tiết</a:t>
            </a:r>
            <a:r>
              <a:rPr lang="en-US" b="1" i="1" dirty="0"/>
              <a:t> – 70 </a:t>
            </a:r>
            <a:r>
              <a:rPr lang="en-US" b="1" i="1" dirty="0" err="1"/>
              <a:t>tiết</a:t>
            </a:r>
            <a:r>
              <a:rPr lang="en-US" b="1" i="1" dirty="0"/>
              <a:t>/</a:t>
            </a:r>
            <a:r>
              <a:rPr lang="en-US" b="1" i="1" dirty="0" err="1"/>
              <a:t>năm</a:t>
            </a:r>
            <a:r>
              <a:rPr lang="en-US" b="1" i="1" dirty="0"/>
              <a:t> </a:t>
            </a:r>
            <a:r>
              <a:rPr lang="en-US" b="1" i="1" dirty="0" err="1"/>
              <a:t>học</a:t>
            </a:r>
            <a:endParaRPr lang="en-US" b="1" i="1" dirty="0"/>
          </a:p>
        </p:txBody>
      </p:sp>
      <p:graphicFrame>
        <p:nvGraphicFramePr>
          <p:cNvPr id="16" name="Table 15"/>
          <p:cNvGraphicFramePr>
            <a:graphicFrameLocks noGrp="1"/>
          </p:cNvGraphicFramePr>
          <p:nvPr>
            <p:extLst>
              <p:ext uri="{D42A27DB-BD31-4B8C-83A1-F6EECF244321}">
                <p14:modId xmlns:p14="http://schemas.microsoft.com/office/powerpoint/2010/main" val="1570218105"/>
              </p:ext>
            </p:extLst>
          </p:nvPr>
        </p:nvGraphicFramePr>
        <p:xfrm>
          <a:off x="6112801" y="1954035"/>
          <a:ext cx="5823859" cy="1706880"/>
        </p:xfrm>
        <a:graphic>
          <a:graphicData uri="http://schemas.openxmlformats.org/drawingml/2006/table">
            <a:tbl>
              <a:tblPr firstRow="1" firstCol="1" bandRow="1"/>
              <a:tblGrid>
                <a:gridCol w="1775206">
                  <a:extLst>
                    <a:ext uri="{9D8B030D-6E8A-4147-A177-3AD203B41FA5}">
                      <a16:colId xmlns:a16="http://schemas.microsoft.com/office/drawing/2014/main" val="20000"/>
                    </a:ext>
                  </a:extLst>
                </a:gridCol>
                <a:gridCol w="352479">
                  <a:extLst>
                    <a:ext uri="{9D8B030D-6E8A-4147-A177-3AD203B41FA5}">
                      <a16:colId xmlns:a16="http://schemas.microsoft.com/office/drawing/2014/main" val="20001"/>
                    </a:ext>
                  </a:extLst>
                </a:gridCol>
                <a:gridCol w="326571">
                  <a:extLst>
                    <a:ext uri="{9D8B030D-6E8A-4147-A177-3AD203B41FA5}">
                      <a16:colId xmlns:a16="http://schemas.microsoft.com/office/drawing/2014/main" val="20002"/>
                    </a:ext>
                  </a:extLst>
                </a:gridCol>
                <a:gridCol w="326572">
                  <a:extLst>
                    <a:ext uri="{9D8B030D-6E8A-4147-A177-3AD203B41FA5}">
                      <a16:colId xmlns:a16="http://schemas.microsoft.com/office/drawing/2014/main" val="933481979"/>
                    </a:ext>
                  </a:extLst>
                </a:gridCol>
                <a:gridCol w="337457">
                  <a:extLst>
                    <a:ext uri="{9D8B030D-6E8A-4147-A177-3AD203B41FA5}">
                      <a16:colId xmlns:a16="http://schemas.microsoft.com/office/drawing/2014/main" val="3952065189"/>
                    </a:ext>
                  </a:extLst>
                </a:gridCol>
                <a:gridCol w="1551686">
                  <a:extLst>
                    <a:ext uri="{9D8B030D-6E8A-4147-A177-3AD203B41FA5}">
                      <a16:colId xmlns:a16="http://schemas.microsoft.com/office/drawing/2014/main" val="20005"/>
                    </a:ext>
                  </a:extLst>
                </a:gridCol>
                <a:gridCol w="1153888">
                  <a:extLst>
                    <a:ext uri="{9D8B030D-6E8A-4147-A177-3AD203B41FA5}">
                      <a16:colId xmlns:a16="http://schemas.microsoft.com/office/drawing/2014/main" val="20006"/>
                    </a:ext>
                  </a:extLst>
                </a:gridCol>
              </a:tblGrid>
              <a:tr h="853440">
                <a:tc>
                  <a:txBody>
                    <a:bodyPr/>
                    <a:lstStyle/>
                    <a:p>
                      <a:pPr marL="0" marR="0" algn="ctr">
                        <a:lnSpc>
                          <a:spcPct val="150000"/>
                        </a:lnSpc>
                        <a:spcBef>
                          <a:spcPts val="0"/>
                        </a:spcBef>
                        <a:spcAft>
                          <a:spcPts val="0"/>
                        </a:spcAft>
                      </a:pPr>
                      <a:r>
                        <a:rPr lang="en-US" sz="1900" dirty="0" err="1">
                          <a:effectLst/>
                          <a:latin typeface="Times New Roman"/>
                          <a:ea typeface="Calibri"/>
                        </a:rPr>
                        <a:t>Họ</a:t>
                      </a:r>
                      <a:r>
                        <a:rPr lang="en-US" sz="1900" dirty="0">
                          <a:effectLst/>
                          <a:latin typeface="Times New Roman"/>
                          <a:ea typeface="Calibri"/>
                        </a:rPr>
                        <a:t> </a:t>
                      </a:r>
                      <a:r>
                        <a:rPr lang="en-US" sz="1900" dirty="0" err="1">
                          <a:effectLst/>
                          <a:latin typeface="Times New Roman"/>
                          <a:ea typeface="Calibri"/>
                        </a:rPr>
                        <a:t>tên</a:t>
                      </a:r>
                      <a:r>
                        <a:rPr lang="en-US" sz="1900" dirty="0">
                          <a:effectLst/>
                          <a:latin typeface="Times New Roman"/>
                          <a:ea typeface="Calibri"/>
                        </a:rPr>
                        <a:t> </a:t>
                      </a:r>
                      <a:r>
                        <a:rPr lang="en-US" sz="1900" dirty="0" err="1">
                          <a:effectLst/>
                          <a:latin typeface="Times New Roman"/>
                          <a:ea typeface="Calibri"/>
                        </a:rPr>
                        <a:t>học</a:t>
                      </a:r>
                      <a:r>
                        <a:rPr lang="en-US" sz="1900" dirty="0">
                          <a:effectLst/>
                          <a:latin typeface="Times New Roman"/>
                          <a:ea typeface="Calibri"/>
                        </a:rPr>
                        <a:t> </a:t>
                      </a:r>
                      <a:r>
                        <a:rPr lang="en-US" sz="1900" dirty="0" err="1">
                          <a:effectLst/>
                          <a:latin typeface="Times New Roman"/>
                          <a:ea typeface="Calibri"/>
                        </a:rPr>
                        <a:t>sinh</a:t>
                      </a:r>
                      <a:endParaRPr lang="en-US" sz="1900" dirty="0">
                        <a:effectLst/>
                        <a:latin typeface="Times New Roman"/>
                        <a:ea typeface="Calibri"/>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4">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900" b="0" i="0" u="none" strike="noStrike" kern="1200" cap="none" spc="0" normalizeH="0" baseline="0" noProof="0" dirty="0" err="1">
                          <a:ln>
                            <a:noFill/>
                          </a:ln>
                          <a:solidFill>
                            <a:prstClr val="black"/>
                          </a:solidFill>
                          <a:effectLst/>
                          <a:uLnTx/>
                          <a:uFillTx/>
                          <a:latin typeface="Times New Roman"/>
                          <a:ea typeface="Calibri"/>
                          <a:cs typeface="+mn-cs"/>
                        </a:rPr>
                        <a:t>ĐĐG</a:t>
                      </a:r>
                      <a:r>
                        <a:rPr kumimoji="0" lang="en-US" sz="1900" b="0" i="0" u="none" strike="noStrike" kern="1200" cap="none" spc="0" normalizeH="0" baseline="-25000" noProof="0" dirty="0" err="1">
                          <a:ln>
                            <a:noFill/>
                          </a:ln>
                          <a:solidFill>
                            <a:prstClr val="black"/>
                          </a:solidFill>
                          <a:effectLst/>
                          <a:uLnTx/>
                          <a:uFillTx/>
                          <a:latin typeface="Times New Roman"/>
                          <a:ea typeface="Calibri"/>
                          <a:cs typeface="+mn-cs"/>
                        </a:rPr>
                        <a:t>tx</a:t>
                      </a:r>
                      <a:r>
                        <a:rPr kumimoji="0" lang="en-US" sz="1900" b="0" i="0" u="none" strike="noStrike" kern="1200" cap="none" spc="0" normalizeH="0" baseline="-25000" noProof="0" dirty="0">
                          <a:ln>
                            <a:noFill/>
                          </a:ln>
                          <a:solidFill>
                            <a:prstClr val="black"/>
                          </a:solidFill>
                          <a:effectLst/>
                          <a:uLnTx/>
                          <a:uFillTx/>
                          <a:latin typeface="Times New Roman"/>
                          <a:ea typeface="Calibri"/>
                          <a:cs typeface="+mn-cs"/>
                        </a:rPr>
                        <a:t> </a:t>
                      </a:r>
                      <a:r>
                        <a:rPr lang="en-US" sz="1900" dirty="0">
                          <a:effectLst/>
                          <a:latin typeface="Times New Roman"/>
                          <a:ea typeface="Calibri"/>
                        </a:rPr>
                        <a:t> </a:t>
                      </a:r>
                    </a:p>
                    <a:p>
                      <a:pPr marL="0" marR="0" algn="ctr">
                        <a:lnSpc>
                          <a:spcPct val="150000"/>
                        </a:lnSpc>
                        <a:spcBef>
                          <a:spcPts val="0"/>
                        </a:spcBef>
                        <a:spcAft>
                          <a:spcPts val="0"/>
                        </a:spcAft>
                      </a:pPr>
                      <a:r>
                        <a:rPr lang="en-US" sz="1900" dirty="0">
                          <a:effectLst/>
                          <a:latin typeface="Times New Roman"/>
                          <a:ea typeface="Calibri"/>
                        </a:rPr>
                        <a:t>(</a:t>
                      </a:r>
                      <a:r>
                        <a:rPr lang="en-US" sz="1900" dirty="0" err="1">
                          <a:effectLst/>
                          <a:latin typeface="Times New Roman"/>
                          <a:ea typeface="Calibri"/>
                        </a:rPr>
                        <a:t>Hệ</a:t>
                      </a:r>
                      <a:r>
                        <a:rPr lang="en-US" sz="1900" dirty="0">
                          <a:effectLst/>
                          <a:latin typeface="Times New Roman"/>
                          <a:ea typeface="Calibri"/>
                        </a:rPr>
                        <a:t> </a:t>
                      </a:r>
                      <a:r>
                        <a:rPr lang="en-US" sz="1900" dirty="0" err="1">
                          <a:effectLst/>
                          <a:latin typeface="Times New Roman"/>
                          <a:ea typeface="Calibri"/>
                        </a:rPr>
                        <a:t>số</a:t>
                      </a:r>
                      <a:r>
                        <a:rPr lang="en-US" sz="1900" dirty="0">
                          <a:effectLst/>
                          <a:latin typeface="Times New Roman"/>
                          <a:ea typeface="Calibri"/>
                        </a:rPr>
                        <a:t> 1)</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hMerge="1">
                  <a:txBody>
                    <a:bodyPr/>
                    <a:lstStyle/>
                    <a:p>
                      <a:pPr marL="0" marR="0" algn="ctr">
                        <a:lnSpc>
                          <a:spcPct val="150000"/>
                        </a:lnSpc>
                        <a:spcBef>
                          <a:spcPts val="0"/>
                        </a:spcBef>
                        <a:spcAft>
                          <a:spcPts val="0"/>
                        </a:spcAft>
                      </a:pPr>
                      <a:endParaRPr lang="en-US" sz="1900" dirty="0">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pPr marL="0" marR="0" algn="ctr">
                        <a:lnSpc>
                          <a:spcPct val="150000"/>
                        </a:lnSpc>
                        <a:spcBef>
                          <a:spcPts val="0"/>
                        </a:spcBef>
                        <a:spcAft>
                          <a:spcPts val="0"/>
                        </a:spcAft>
                      </a:pPr>
                      <a:endParaRPr lang="en-US" sz="1900" dirty="0">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50000"/>
                        </a:lnSpc>
                        <a:spcBef>
                          <a:spcPts val="0"/>
                        </a:spcBef>
                        <a:spcAft>
                          <a:spcPts val="0"/>
                        </a:spcAft>
                      </a:pPr>
                      <a:r>
                        <a:rPr lang="en-US" sz="1900" dirty="0" err="1">
                          <a:effectLst/>
                          <a:latin typeface="Times New Roman"/>
                          <a:ea typeface="Calibri"/>
                        </a:rPr>
                        <a:t>ĐĐG</a:t>
                      </a:r>
                      <a:r>
                        <a:rPr lang="en-US" sz="1900" baseline="-25000" dirty="0" err="1">
                          <a:effectLst/>
                          <a:latin typeface="Times New Roman"/>
                          <a:ea typeface="Calibri"/>
                        </a:rPr>
                        <a:t>gk</a:t>
                      </a:r>
                      <a:r>
                        <a:rPr lang="en-US" sz="1900" baseline="-25000" dirty="0">
                          <a:effectLst/>
                          <a:latin typeface="Times New Roman"/>
                          <a:ea typeface="Calibri"/>
                        </a:rPr>
                        <a:t> </a:t>
                      </a:r>
                    </a:p>
                    <a:p>
                      <a:pPr marL="0" marR="0" algn="ctr">
                        <a:lnSpc>
                          <a:spcPct val="150000"/>
                        </a:lnSpc>
                        <a:spcBef>
                          <a:spcPts val="0"/>
                        </a:spcBef>
                        <a:spcAft>
                          <a:spcPts val="0"/>
                        </a:spcAft>
                      </a:pPr>
                      <a:r>
                        <a:rPr lang="en-US" sz="1900" dirty="0">
                          <a:effectLst/>
                          <a:latin typeface="Times New Roman"/>
                          <a:ea typeface="Calibri"/>
                        </a:rPr>
                        <a:t>(</a:t>
                      </a:r>
                      <a:r>
                        <a:rPr lang="en-US" sz="1900" dirty="0" err="1">
                          <a:effectLst/>
                          <a:latin typeface="Times New Roman"/>
                          <a:ea typeface="Calibri"/>
                        </a:rPr>
                        <a:t>Hệ</a:t>
                      </a:r>
                      <a:r>
                        <a:rPr lang="en-US" sz="1900" dirty="0">
                          <a:effectLst/>
                          <a:latin typeface="Times New Roman"/>
                          <a:ea typeface="Calibri"/>
                        </a:rPr>
                        <a:t> </a:t>
                      </a:r>
                      <a:r>
                        <a:rPr lang="en-US" sz="1900" dirty="0" err="1">
                          <a:effectLst/>
                          <a:latin typeface="Times New Roman"/>
                          <a:ea typeface="Calibri"/>
                        </a:rPr>
                        <a:t>số</a:t>
                      </a:r>
                      <a:r>
                        <a:rPr lang="en-US" sz="1900" dirty="0">
                          <a:effectLst/>
                          <a:latin typeface="Times New Roman"/>
                          <a:ea typeface="Calibri"/>
                        </a:rPr>
                        <a:t> 2)</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lnSpc>
                          <a:spcPct val="150000"/>
                        </a:lnSpc>
                        <a:spcBef>
                          <a:spcPts val="0"/>
                        </a:spcBef>
                        <a:spcAft>
                          <a:spcPts val="0"/>
                        </a:spcAft>
                      </a:pPr>
                      <a:r>
                        <a:rPr lang="en-US" sz="1900" dirty="0" err="1">
                          <a:effectLst/>
                          <a:latin typeface="Times New Roman"/>
                          <a:ea typeface="Calibri"/>
                        </a:rPr>
                        <a:t>ĐĐG</a:t>
                      </a:r>
                      <a:r>
                        <a:rPr lang="en-US" sz="1900" baseline="-25000" dirty="0" err="1">
                          <a:effectLst/>
                          <a:latin typeface="Times New Roman"/>
                          <a:ea typeface="Calibri"/>
                        </a:rPr>
                        <a:t>ck</a:t>
                      </a:r>
                      <a:r>
                        <a:rPr lang="en-US" sz="1900" baseline="-25000" dirty="0">
                          <a:effectLst/>
                          <a:latin typeface="Times New Roman"/>
                          <a:ea typeface="Calibri"/>
                        </a:rPr>
                        <a:t> </a:t>
                      </a:r>
                    </a:p>
                    <a:p>
                      <a:pPr marL="0" marR="0" algn="ctr">
                        <a:lnSpc>
                          <a:spcPct val="150000"/>
                        </a:lnSpc>
                        <a:spcBef>
                          <a:spcPts val="0"/>
                        </a:spcBef>
                        <a:spcAft>
                          <a:spcPts val="0"/>
                        </a:spcAft>
                      </a:pPr>
                      <a:r>
                        <a:rPr lang="en-US" sz="1900" dirty="0">
                          <a:effectLst/>
                          <a:latin typeface="Times New Roman"/>
                          <a:ea typeface="Calibri"/>
                        </a:rPr>
                        <a:t>(</a:t>
                      </a:r>
                      <a:r>
                        <a:rPr lang="en-US" sz="1900" dirty="0" err="1">
                          <a:effectLst/>
                          <a:latin typeface="Times New Roman"/>
                          <a:ea typeface="Calibri"/>
                        </a:rPr>
                        <a:t>Hệ</a:t>
                      </a:r>
                      <a:r>
                        <a:rPr lang="en-US" sz="1900" dirty="0">
                          <a:effectLst/>
                          <a:latin typeface="Times New Roman"/>
                          <a:ea typeface="Calibri"/>
                        </a:rPr>
                        <a:t> </a:t>
                      </a:r>
                      <a:r>
                        <a:rPr lang="en-US" sz="1900" dirty="0" err="1">
                          <a:effectLst/>
                          <a:latin typeface="Times New Roman"/>
                          <a:ea typeface="Calibri"/>
                        </a:rPr>
                        <a:t>số</a:t>
                      </a:r>
                      <a:r>
                        <a:rPr lang="en-US" sz="1900" dirty="0">
                          <a:effectLst/>
                          <a:latin typeface="Times New Roman"/>
                          <a:ea typeface="Calibri"/>
                        </a:rPr>
                        <a:t> 3)</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426720">
                <a:tc>
                  <a:txBody>
                    <a:bodyPr/>
                    <a:lstStyle/>
                    <a:p>
                      <a:pPr marL="0" marR="0" algn="ctr">
                        <a:lnSpc>
                          <a:spcPct val="150000"/>
                        </a:lnSpc>
                        <a:spcBef>
                          <a:spcPts val="0"/>
                        </a:spcBef>
                        <a:spcAft>
                          <a:spcPts val="0"/>
                        </a:spcAft>
                      </a:pPr>
                      <a:r>
                        <a:rPr lang="en-US" sz="1900" dirty="0" err="1">
                          <a:effectLst/>
                          <a:latin typeface="Times New Roman"/>
                          <a:ea typeface="Calibri"/>
                        </a:rPr>
                        <a:t>Nguyễn</a:t>
                      </a:r>
                      <a:r>
                        <a:rPr lang="en-US" sz="1900" dirty="0">
                          <a:effectLst/>
                          <a:latin typeface="Times New Roman"/>
                          <a:ea typeface="Calibri"/>
                        </a:rPr>
                        <a:t> </a:t>
                      </a:r>
                      <a:r>
                        <a:rPr lang="en-US" sz="1900" dirty="0" err="1">
                          <a:effectLst/>
                          <a:latin typeface="Times New Roman"/>
                          <a:ea typeface="Calibri"/>
                        </a:rPr>
                        <a:t>Văn</a:t>
                      </a:r>
                      <a:r>
                        <a:rPr lang="en-US" sz="1900" dirty="0">
                          <a:effectLst/>
                          <a:latin typeface="Times New Roman"/>
                          <a:ea typeface="Calibri"/>
                        </a:rPr>
                        <a:t> A</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dirty="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endParaRPr lang="en-US" sz="1900" dirty="0">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endParaRPr lang="en-US" sz="1900" dirty="0">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26720">
                <a:tc>
                  <a:txBody>
                    <a:bodyPr/>
                    <a:lstStyle/>
                    <a:p>
                      <a:pPr marL="0" marR="0" algn="ctr">
                        <a:lnSpc>
                          <a:spcPct val="150000"/>
                        </a:lnSpc>
                        <a:spcBef>
                          <a:spcPts val="0"/>
                        </a:spcBef>
                        <a:spcAft>
                          <a:spcPts val="0"/>
                        </a:spcAft>
                      </a:pPr>
                      <a:r>
                        <a:rPr lang="en-US" sz="1900" dirty="0" err="1">
                          <a:effectLst/>
                          <a:latin typeface="Times New Roman"/>
                          <a:ea typeface="Calibri"/>
                        </a:rPr>
                        <a:t>Nguyễn</a:t>
                      </a:r>
                      <a:r>
                        <a:rPr lang="en-US" sz="1900" dirty="0">
                          <a:effectLst/>
                          <a:latin typeface="Times New Roman"/>
                          <a:ea typeface="Calibri"/>
                        </a:rPr>
                        <a:t> </a:t>
                      </a:r>
                      <a:r>
                        <a:rPr lang="en-US" sz="1900" dirty="0" err="1">
                          <a:effectLst/>
                          <a:latin typeface="Times New Roman"/>
                          <a:ea typeface="Calibri"/>
                        </a:rPr>
                        <a:t>Văn</a:t>
                      </a:r>
                      <a:r>
                        <a:rPr lang="en-US" sz="1900" dirty="0">
                          <a:effectLst/>
                          <a:latin typeface="Times New Roman"/>
                          <a:ea typeface="Calibri"/>
                        </a:rPr>
                        <a:t> B</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endParaRPr lang="en-US" sz="1900" dirty="0">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endParaRPr lang="en-US" sz="1900" dirty="0">
                        <a:effectLst/>
                        <a:latin typeface="Times New Roman"/>
                        <a:ea typeface="Calibri"/>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50000"/>
                        </a:lnSpc>
                        <a:spcBef>
                          <a:spcPts val="0"/>
                        </a:spcBef>
                        <a:spcAft>
                          <a:spcPts val="0"/>
                        </a:spcAft>
                      </a:pPr>
                      <a:r>
                        <a:rPr lang="en-US" sz="1900" dirty="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900" dirty="0">
                          <a:effectLst/>
                          <a:latin typeface="Times New Roman"/>
                          <a:ea typeface="Calibri"/>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6465283" y="1584703"/>
            <a:ext cx="4207332" cy="369332"/>
          </a:xfrm>
          <a:prstGeom prst="rect">
            <a:avLst/>
          </a:prstGeom>
          <a:noFill/>
        </p:spPr>
        <p:txBody>
          <a:bodyPr wrap="square" rtlCol="0">
            <a:spAutoFit/>
          </a:bodyPr>
          <a:lstStyle/>
          <a:p>
            <a:r>
              <a:rPr lang="en-US" b="1" i="1" dirty="0" err="1"/>
              <a:t>Môn</a:t>
            </a:r>
            <a:r>
              <a:rPr lang="en-US" b="1" i="1" dirty="0"/>
              <a:t> KHTN </a:t>
            </a:r>
            <a:r>
              <a:rPr lang="en-US" b="1" i="1" dirty="0" err="1"/>
              <a:t>có</a:t>
            </a:r>
            <a:r>
              <a:rPr lang="en-US" b="1" i="1" dirty="0"/>
              <a:t> </a:t>
            </a:r>
            <a:r>
              <a:rPr lang="en-US" b="1" i="1" dirty="0" err="1"/>
              <a:t>trên</a:t>
            </a:r>
            <a:r>
              <a:rPr lang="en-US" b="1" i="1" dirty="0"/>
              <a:t> 70 </a:t>
            </a:r>
            <a:r>
              <a:rPr lang="en-US" b="1" i="1" dirty="0" err="1"/>
              <a:t>tiết</a:t>
            </a:r>
            <a:r>
              <a:rPr lang="en-US" b="1" i="1" dirty="0"/>
              <a:t>/</a:t>
            </a:r>
            <a:r>
              <a:rPr lang="en-US" b="1" i="1" dirty="0" err="1"/>
              <a:t>năm</a:t>
            </a:r>
            <a:r>
              <a:rPr lang="en-US" b="1" i="1" dirty="0"/>
              <a:t> </a:t>
            </a:r>
            <a:r>
              <a:rPr lang="en-US" b="1" i="1" dirty="0" err="1"/>
              <a:t>học</a:t>
            </a:r>
            <a:endParaRPr lang="en-US" b="1" i="1" dirty="0"/>
          </a:p>
        </p:txBody>
      </p:sp>
      <p:sp>
        <p:nvSpPr>
          <p:cNvPr id="14" name="Rectangle 13"/>
          <p:cNvSpPr/>
          <p:nvPr/>
        </p:nvSpPr>
        <p:spPr>
          <a:xfrm>
            <a:off x="1132523" y="3738701"/>
            <a:ext cx="3961991" cy="487506"/>
          </a:xfrm>
          <a:prstGeom prst="rect">
            <a:avLst/>
          </a:prstGeom>
        </p:spPr>
        <p:txBody>
          <a:bodyPr wrap="square">
            <a:spAutoFit/>
          </a:bodyPr>
          <a:lstStyle/>
          <a:p>
            <a:pPr>
              <a:lnSpc>
                <a:spcPct val="107000"/>
              </a:lnSpc>
              <a:spcAft>
                <a:spcPts val="1067"/>
              </a:spcAft>
            </a:pPr>
            <a:r>
              <a:rPr lang="en-US" sz="2400" b="1" dirty="0" err="1">
                <a:latin typeface="Times New Roman"/>
                <a:ea typeface="Calibri"/>
              </a:rPr>
              <a:t>Thông</a:t>
            </a:r>
            <a:r>
              <a:rPr lang="en-US" sz="2400" b="1" dirty="0">
                <a:latin typeface="Times New Roman"/>
                <a:ea typeface="Calibri"/>
              </a:rPr>
              <a:t> </a:t>
            </a:r>
            <a:r>
              <a:rPr lang="en-US" sz="2400" b="1" dirty="0" err="1">
                <a:latin typeface="Times New Roman"/>
                <a:ea typeface="Calibri"/>
              </a:rPr>
              <a:t>tư</a:t>
            </a:r>
            <a:r>
              <a:rPr lang="en-US" sz="2400" b="1" dirty="0">
                <a:latin typeface="Times New Roman"/>
                <a:ea typeface="Calibri"/>
              </a:rPr>
              <a:t> 26 (</a:t>
            </a:r>
            <a:r>
              <a:rPr lang="en-US" sz="2400" b="1" dirty="0" err="1">
                <a:latin typeface="Times New Roman"/>
                <a:ea typeface="Calibri"/>
              </a:rPr>
              <a:t>Môn</a:t>
            </a:r>
            <a:r>
              <a:rPr lang="en-US" sz="2400" b="1" dirty="0">
                <a:latin typeface="Times New Roman"/>
                <a:ea typeface="Calibri"/>
              </a:rPr>
              <a:t> </a:t>
            </a:r>
            <a:r>
              <a:rPr lang="en-US" sz="2400" b="1" dirty="0" err="1">
                <a:latin typeface="Times New Roman"/>
                <a:ea typeface="Calibri"/>
              </a:rPr>
              <a:t>Hoá</a:t>
            </a:r>
            <a:r>
              <a:rPr lang="en-US" sz="2400" b="1" dirty="0">
                <a:latin typeface="Times New Roman"/>
                <a:ea typeface="Calibri"/>
              </a:rPr>
              <a:t> </a:t>
            </a:r>
            <a:r>
              <a:rPr lang="en-US" sz="2400" b="1" dirty="0" err="1">
                <a:latin typeface="Times New Roman"/>
                <a:ea typeface="Calibri"/>
              </a:rPr>
              <a:t>học</a:t>
            </a:r>
            <a:r>
              <a:rPr lang="en-US" sz="2400" b="1" dirty="0">
                <a:latin typeface="Times New Roman"/>
                <a:ea typeface="Calibri"/>
              </a:rPr>
              <a:t>)</a:t>
            </a:r>
          </a:p>
        </p:txBody>
      </p:sp>
    </p:spTree>
    <p:extLst>
      <p:ext uri="{BB962C8B-B14F-4D97-AF65-F5344CB8AC3E}">
        <p14:creationId xmlns:p14="http://schemas.microsoft.com/office/powerpoint/2010/main" val="276285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816191"/>
            <a:ext cx="6372625" cy="708014"/>
          </a:xfrm>
          <a:prstGeom prst="rect">
            <a:avLst/>
          </a:prstGeom>
          <a:noFill/>
        </p:spPr>
        <p:txBody>
          <a:bodyPr wrap="square" rtlCol="0">
            <a:spAutoFit/>
          </a:bodyPr>
          <a:lstStyle/>
          <a:p>
            <a:pPr algn="just" defTabSz="1219170">
              <a:lnSpc>
                <a:spcPct val="150000"/>
              </a:lnSpc>
              <a:defRPr/>
            </a:pPr>
            <a:r>
              <a:rPr lang="en-US" sz="2667" b="1">
                <a:solidFill>
                  <a:srgbClr val="000099"/>
                </a:solidFill>
                <a:latin typeface="Times New Roman" pitchFamily="18" charset="0"/>
                <a:cs typeface="Times New Roman" pitchFamily="18" charset="0"/>
              </a:rPr>
              <a:t>4. Các dạng câu hỏi sử dụng trong KTĐG </a:t>
            </a:r>
          </a:p>
        </p:txBody>
      </p:sp>
      <p:sp>
        <p:nvSpPr>
          <p:cNvPr id="3" name="Slide Number Placeholder 2"/>
          <p:cNvSpPr>
            <a:spLocks noGrp="1"/>
          </p:cNvSpPr>
          <p:nvPr>
            <p:ph type="sldNum" sz="quarter" idx="12"/>
          </p:nvPr>
        </p:nvSpPr>
        <p:spPr>
          <a:xfrm>
            <a:off x="9448800" y="6462643"/>
            <a:ext cx="2743200" cy="365125"/>
          </a:xfrm>
        </p:spPr>
        <p:txBody>
          <a:bodyPr/>
          <a:lstStyle/>
          <a:p>
            <a:pPr algn="r" defTabSz="1219170">
              <a:defRPr/>
            </a:pPr>
            <a:fld id="{46F45455-D47B-4DC9-82D0-EC5FD8C8AA7F}" type="slidenum">
              <a:rPr lang="en-US" sz="1867">
                <a:solidFill>
                  <a:srgbClr val="FF0000"/>
                </a:solidFill>
                <a:latin typeface="Times New Roman" pitchFamily="18" charset="0"/>
                <a:cs typeface="Times New Roman" pitchFamily="18" charset="0"/>
              </a:rPr>
              <a:pPr algn="r" defTabSz="1219170">
                <a:defRPr/>
              </a:pPr>
              <a:t>11</a:t>
            </a:fld>
            <a:endParaRPr lang="en-US" sz="1867" dirty="0">
              <a:solidFill>
                <a:srgbClr val="FF0000"/>
              </a:solidFill>
              <a:latin typeface="Times New Roman" pitchFamily="18" charset="0"/>
              <a:cs typeface="Times New Roman" pitchFamily="18" charset="0"/>
            </a:endParaRPr>
          </a:p>
        </p:txBody>
      </p:sp>
      <p:graphicFrame>
        <p:nvGraphicFramePr>
          <p:cNvPr id="7" name="Table 7">
            <a:extLst>
              <a:ext uri="{FF2B5EF4-FFF2-40B4-BE49-F238E27FC236}">
                <a16:creationId xmlns:a16="http://schemas.microsoft.com/office/drawing/2014/main" id="{248649B9-2DE6-45A7-B53D-98C215F30CBB}"/>
              </a:ext>
            </a:extLst>
          </p:cNvPr>
          <p:cNvGraphicFramePr>
            <a:graphicFrameLocks noGrp="1"/>
          </p:cNvGraphicFramePr>
          <p:nvPr/>
        </p:nvGraphicFramePr>
        <p:xfrm>
          <a:off x="173681" y="1789539"/>
          <a:ext cx="11844639" cy="4637132"/>
        </p:xfrm>
        <a:graphic>
          <a:graphicData uri="http://schemas.openxmlformats.org/drawingml/2006/table">
            <a:tbl>
              <a:tblPr firstRow="1" bandRow="1">
                <a:tableStyleId>{5C22544A-7EE6-4342-B048-85BDC9FD1C3A}</a:tableStyleId>
              </a:tblPr>
              <a:tblGrid>
                <a:gridCol w="5717412">
                  <a:extLst>
                    <a:ext uri="{9D8B030D-6E8A-4147-A177-3AD203B41FA5}">
                      <a16:colId xmlns:a16="http://schemas.microsoft.com/office/drawing/2014/main" val="615273429"/>
                    </a:ext>
                  </a:extLst>
                </a:gridCol>
                <a:gridCol w="6127227">
                  <a:extLst>
                    <a:ext uri="{9D8B030D-6E8A-4147-A177-3AD203B41FA5}">
                      <a16:colId xmlns:a16="http://schemas.microsoft.com/office/drawing/2014/main" val="3541587128"/>
                    </a:ext>
                  </a:extLst>
                </a:gridCol>
              </a:tblGrid>
              <a:tr h="528320">
                <a:tc>
                  <a:txBody>
                    <a:bodyPr/>
                    <a:lstStyle/>
                    <a:p>
                      <a:pPr algn="ctr"/>
                      <a:r>
                        <a:rPr kumimoji="0" lang="en-US" sz="2700" b="1" i="0" u="none" strike="noStrike" kern="1200" cap="none" spc="-30" normalizeH="0" baseline="0" noProof="0">
                          <a:ln>
                            <a:noFill/>
                          </a:ln>
                          <a:solidFill>
                            <a:prstClr val="black"/>
                          </a:solidFill>
                          <a:effectLst/>
                          <a:uLnTx/>
                          <a:uFillTx/>
                          <a:latin typeface="Times New Roman" pitchFamily="18" charset="0"/>
                          <a:ea typeface="Times New Roman"/>
                          <a:cs typeface="Times New Roman" pitchFamily="18" charset="0"/>
                        </a:rPr>
                        <a:t>Câu hỏi TNKQ</a:t>
                      </a:r>
                      <a:endParaRPr lang="en-US" sz="2700" b="1" i="0"/>
                    </a:p>
                  </a:txBody>
                  <a:tcPr marL="121920" marR="121920" marT="60960" marB="60960">
                    <a:solidFill>
                      <a:schemeClr val="accent2">
                        <a:lumMod val="40000"/>
                        <a:lumOff val="60000"/>
                      </a:schemeClr>
                    </a:solidFill>
                  </a:tcPr>
                </a:tc>
                <a:tc>
                  <a:txBody>
                    <a:bodyPr/>
                    <a:lstStyle/>
                    <a:p>
                      <a:pPr algn="ctr"/>
                      <a:r>
                        <a:rPr kumimoji="0" lang="en-US" sz="2700" b="1" i="0" u="none" strike="noStrike" kern="1200" cap="none" spc="0" normalizeH="0" baseline="0" noProof="0">
                          <a:ln>
                            <a:noFill/>
                          </a:ln>
                          <a:solidFill>
                            <a:schemeClr val="tx1"/>
                          </a:solidFill>
                          <a:effectLst/>
                          <a:uLnTx/>
                          <a:uFillTx/>
                          <a:latin typeface="Times New Roman" pitchFamily="18" charset="0"/>
                          <a:ea typeface="Times New Roman"/>
                          <a:cs typeface="Times New Roman" pitchFamily="18" charset="0"/>
                        </a:rPr>
                        <a:t>Câu hỏi Tự luận</a:t>
                      </a:r>
                      <a:endParaRPr lang="en-US" sz="2700" b="1" i="0">
                        <a:solidFill>
                          <a:schemeClr val="tx1"/>
                        </a:solidFill>
                      </a:endParaRPr>
                    </a:p>
                  </a:txBody>
                  <a:tcPr marL="121920" marR="121920" marT="60960" marB="60960">
                    <a:solidFill>
                      <a:schemeClr val="accent2">
                        <a:lumMod val="40000"/>
                        <a:lumOff val="60000"/>
                      </a:schemeClr>
                    </a:solidFill>
                  </a:tcPr>
                </a:tc>
                <a:extLst>
                  <a:ext uri="{0D108BD9-81ED-4DB2-BD59-A6C34878D82A}">
                    <a16:rowId xmlns:a16="http://schemas.microsoft.com/office/drawing/2014/main" val="2082681194"/>
                  </a:ext>
                </a:extLst>
              </a:tr>
              <a:tr h="256032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a:t>
                      </a:r>
                      <a:r>
                        <a:rPr kumimoji="0" lang="vi-VN"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ó ưu thế để đo lường đánh giá kiến thức trong quá trình học hay khi kết thúc môn học đó ở các mức nhận thức thấp như nhận biết, hiểu, áp dụng… </a:t>
                      </a:r>
                      <a:endParaRPr kumimoji="0" lang="en-US" sz="2700" b="0" i="0" u="none" strike="noStrike" kern="1200" cap="none" spc="0" normalizeH="0" baseline="0" noProof="0">
                        <a:ln>
                          <a:noFill/>
                        </a:ln>
                        <a:solidFill>
                          <a:prstClr val="black"/>
                        </a:solidFill>
                        <a:effectLst/>
                        <a:uLnTx/>
                        <a:uFillTx/>
                        <a:latin typeface="+mn-lt"/>
                        <a:ea typeface="+mn-ea"/>
                        <a:cs typeface="+mn-cs"/>
                      </a:endParaRPr>
                    </a:p>
                  </a:txBody>
                  <a:tcPr marL="121920" marR="121920" marT="60960" marB="60960">
                    <a:solidFill>
                      <a:schemeClr val="accent2">
                        <a:lumMod val="20000"/>
                        <a:lumOff val="80000"/>
                      </a:schemeClr>
                    </a:solidFill>
                  </a:tcPr>
                </a:tc>
                <a:tc>
                  <a:txBody>
                    <a:bodyPr/>
                    <a:lstStyle/>
                    <a:p>
                      <a:pPr marL="0" marR="0" lvl="0" indent="0" algn="just" defTabSz="914400" rtl="0" eaLnBrk="1" fontAlgn="auto" latinLnBrk="0" hangingPunct="1">
                        <a:lnSpc>
                          <a:spcPct val="150000"/>
                        </a:lnSpc>
                        <a:spcBef>
                          <a:spcPts val="400"/>
                        </a:spcBef>
                        <a:spcAft>
                          <a:spcPts val="400"/>
                        </a:spcAft>
                        <a:buClrTx/>
                        <a:buSzTx/>
                        <a:buFont typeface="Wingdings" pitchFamily="2" charset="2"/>
                        <a:buNone/>
                        <a:tabLst/>
                        <a:defRPr/>
                      </a:pPr>
                      <a:r>
                        <a:rPr kumimoji="0" lang="en-US"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a:t>
                      </a:r>
                      <a:r>
                        <a:rPr kumimoji="0" lang="vi-VN"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ó ưu thế để đo</a:t>
                      </a:r>
                      <a:r>
                        <a:rPr kumimoji="0" lang="en-US"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vi-VN"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lường đánh giá những nhận thức ở mức độ cao (các kỹ năng trình bày, diễn đạt… các khả năng phân tích, tổng hợp, đánh giá…). </a:t>
                      </a:r>
                    </a:p>
                  </a:txBody>
                  <a:tcPr marL="121920" marR="121920" marT="60960" marB="60960">
                    <a:solidFill>
                      <a:schemeClr val="accent2">
                        <a:lumMod val="20000"/>
                        <a:lumOff val="80000"/>
                      </a:schemeClr>
                    </a:solidFill>
                  </a:tcPr>
                </a:tc>
                <a:extLst>
                  <a:ext uri="{0D108BD9-81ED-4DB2-BD59-A6C34878D82A}">
                    <a16:rowId xmlns:a16="http://schemas.microsoft.com/office/drawing/2014/main" val="2548490940"/>
                  </a:ext>
                </a:extLst>
              </a:tr>
              <a:tr h="1543412">
                <a:tc gridSpan="2">
                  <a:txBody>
                    <a:bodyPr/>
                    <a:lstStyle/>
                    <a:p>
                      <a:pPr marL="0" marR="0" lvl="0" indent="0" algn="just" defTabSz="914400" rtl="0" eaLnBrk="1" fontAlgn="auto" latinLnBrk="0" hangingPunct="1">
                        <a:lnSpc>
                          <a:spcPct val="150000"/>
                        </a:lnSpc>
                        <a:spcBef>
                          <a:spcPts val="400"/>
                        </a:spcBef>
                        <a:spcAft>
                          <a:spcPts val="400"/>
                        </a:spcAft>
                        <a:buClrTx/>
                        <a:buSzTx/>
                        <a:buFont typeface="Wingdings" pitchFamily="2" charset="2"/>
                        <a:buNone/>
                        <a:tabLst/>
                        <a:defRPr/>
                      </a:pPr>
                      <a:r>
                        <a:rPr kumimoji="0" lang="vi-VN"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Cả hai </a:t>
                      </a:r>
                      <a:r>
                        <a:rPr kumimoji="0" lang="en-US"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loại câu hỏi </a:t>
                      </a:r>
                      <a:r>
                        <a:rPr kumimoji="0" lang="vi-VN"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đều có thể dùng để đo lường đánh giá những khả năng tư duy ở mức độ cao như giải quyết vấn đề, tư duy sáng tạo hay lý luận phân tíc</a:t>
                      </a:r>
                      <a:r>
                        <a:rPr kumimoji="0" lang="en-US"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a:t>
                      </a:r>
                      <a:endParaRPr kumimoji="0" lang="vi-VN" sz="27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txBody>
                  <a:tcPr marL="121920" marR="121920" marT="60960" marB="60960">
                    <a:solidFill>
                      <a:schemeClr val="accent1">
                        <a:lumMod val="40000"/>
                        <a:lumOff val="60000"/>
                      </a:schemeClr>
                    </a:solidFill>
                  </a:tcPr>
                </a:tc>
                <a:tc hMerge="1">
                  <a:txBody>
                    <a:bodyPr/>
                    <a:lstStyle/>
                    <a:p>
                      <a:pPr marL="0" marR="0" lvl="0" indent="0" algn="just" defTabSz="914400" rtl="0" eaLnBrk="1" fontAlgn="auto" latinLnBrk="0" hangingPunct="1">
                        <a:lnSpc>
                          <a:spcPct val="150000"/>
                        </a:lnSpc>
                        <a:spcBef>
                          <a:spcPts val="400"/>
                        </a:spcBef>
                        <a:spcAft>
                          <a:spcPts val="400"/>
                        </a:spcAft>
                        <a:buClrTx/>
                        <a:buSzTx/>
                        <a:buFont typeface="Wingdings" pitchFamily="2" charset="2"/>
                        <a:buNone/>
                        <a:tabLst/>
                        <a:defRPr/>
                      </a:pPr>
                      <a:endParaRPr kumimoji="0" lang="vi-VN"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txBody>
                  <a:tcPr>
                    <a:solidFill>
                      <a:schemeClr val="accent2">
                        <a:lumMod val="20000"/>
                        <a:lumOff val="80000"/>
                      </a:schemeClr>
                    </a:solidFill>
                  </a:tcPr>
                </a:tc>
                <a:extLst>
                  <a:ext uri="{0D108BD9-81ED-4DB2-BD59-A6C34878D82A}">
                    <a16:rowId xmlns:a16="http://schemas.microsoft.com/office/drawing/2014/main" val="2393594067"/>
                  </a:ext>
                </a:extLst>
              </a:tr>
            </a:tbl>
          </a:graphicData>
        </a:graphic>
      </p:graphicFrame>
      <p:sp>
        <p:nvSpPr>
          <p:cNvPr id="8" name="TextBox 7">
            <a:extLst>
              <a:ext uri="{FF2B5EF4-FFF2-40B4-BE49-F238E27FC236}">
                <a16:creationId xmlns:a16="http://schemas.microsoft.com/office/drawing/2014/main" id="{FDA5CE53-B1D1-4932-8288-051D884642E2}"/>
              </a:ext>
            </a:extLst>
          </p:cNvPr>
          <p:cNvSpPr txBox="1"/>
          <p:nvPr/>
        </p:nvSpPr>
        <p:spPr>
          <a:xfrm>
            <a:off x="772662" y="229589"/>
            <a:ext cx="10646673" cy="502766"/>
          </a:xfrm>
          <a:prstGeom prst="rect">
            <a:avLst/>
          </a:prstGeom>
          <a:solidFill>
            <a:srgbClr val="006666"/>
          </a:solidFill>
        </p:spPr>
        <p:txBody>
          <a:bodyPr wrap="square" rtlCol="0">
            <a:spAutoFit/>
          </a:bodyPr>
          <a:lstStyle/>
          <a:p>
            <a:pPr algn="ctr" defTabSz="1219170">
              <a:defRPr/>
            </a:pPr>
            <a:r>
              <a:rPr lang="en-US" sz="2667" b="1" dirty="0">
                <a:solidFill>
                  <a:schemeClr val="bg1"/>
                </a:solidFill>
                <a:latin typeface="Times New Roman" pitchFamily="18" charset="0"/>
                <a:cs typeface="Times New Roman" pitchFamily="18" charset="0"/>
              </a:rPr>
              <a:t>MỘT SỐ NỘI DUNG ĐIỀU CHỈNH TRONG KIỂM TRA, ĐÁNH GIÁ</a:t>
            </a:r>
          </a:p>
        </p:txBody>
      </p:sp>
    </p:spTree>
    <p:extLst>
      <p:ext uri="{BB962C8B-B14F-4D97-AF65-F5344CB8AC3E}">
        <p14:creationId xmlns:p14="http://schemas.microsoft.com/office/powerpoint/2010/main" val="178373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2882" y="-148587"/>
            <a:ext cx="10450284" cy="646331"/>
          </a:xfrm>
          <a:prstGeom prst="rect">
            <a:avLst/>
          </a:prstGeom>
          <a:solidFill>
            <a:srgbClr val="006666"/>
          </a:solidFill>
        </p:spPr>
        <p:txBody>
          <a:bodyPr wrap="square" rtlCol="0">
            <a:spAutoFit/>
          </a:bodyPr>
          <a:lstStyle/>
          <a:p>
            <a:pPr algn="ctr" defTabSz="1219170">
              <a:lnSpc>
                <a:spcPct val="150000"/>
              </a:lnSpc>
              <a:defRPr/>
            </a:pP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Cần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linh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hoạt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thực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hiện</a:t>
            </a:r>
            <a:r>
              <a:rPr lang="en-US" sz="2400" b="1" dirty="0">
                <a:solidFill>
                  <a:schemeClr val="bg1"/>
                </a:solidFill>
                <a:latin typeface="Times New Roman" pitchFamily="18" charset="0"/>
                <a:cs typeface="Times New Roman" pitchFamily="18" charset="0"/>
              </a:rPr>
              <a:t> KTĐG </a:t>
            </a:r>
            <a:r>
              <a:rPr lang="en-US" sz="2400" b="1" dirty="0" err="1">
                <a:solidFill>
                  <a:schemeClr val="bg1"/>
                </a:solidFill>
                <a:latin typeface="Times New Roman" pitchFamily="18" charset="0"/>
                <a:cs typeface="Times New Roman" pitchFamily="18" charset="0"/>
              </a:rPr>
              <a:t>theo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tư</a:t>
            </a:r>
            <a:r>
              <a:rPr lang="en-US" sz="2400" b="1" dirty="0">
                <a:solidFill>
                  <a:schemeClr val="bg1"/>
                </a:solidFill>
                <a:latin typeface="Times New Roman" pitchFamily="18" charset="0"/>
                <a:cs typeface="Times New Roman" pitchFamily="18" charset="0"/>
              </a:rPr>
              <a:t> 22, 26, </a:t>
            </a:r>
            <a:r>
              <a:rPr lang="en-US" sz="2400" b="1" dirty="0" err="1">
                <a:solidFill>
                  <a:schemeClr val="bg1"/>
                </a:solidFill>
                <a:latin typeface="Times New Roman" pitchFamily="18" charset="0"/>
                <a:cs typeface="Times New Roman" pitchFamily="18" charset="0"/>
              </a:rPr>
              <a:t>tránh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tình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trạng</a:t>
            </a:r>
            <a:r>
              <a:rPr lang="en-US" sz="2400" b="1" dirty="0">
                <a:solidFill>
                  <a:schemeClr val="bg1"/>
                </a:solidFill>
                <a:latin typeface="Times New Roman" pitchFamily="18" charset="0"/>
                <a:cs typeface="Times New Roman" pitchFamily="18" charset="0"/>
              </a:rPr>
              <a:t>:</a:t>
            </a:r>
          </a:p>
        </p:txBody>
      </p:sp>
      <p:graphicFrame>
        <p:nvGraphicFramePr>
          <p:cNvPr id="9" name="Table 7">
            <a:extLst>
              <a:ext uri="{FF2B5EF4-FFF2-40B4-BE49-F238E27FC236}">
                <a16:creationId xmlns:a16="http://schemas.microsoft.com/office/drawing/2014/main" id="{0B7CEE99-694C-4A6F-BB23-1AB58B521FAE}"/>
              </a:ext>
            </a:extLst>
          </p:cNvPr>
          <p:cNvGraphicFramePr>
            <a:graphicFrameLocks noGrp="1"/>
          </p:cNvGraphicFramePr>
          <p:nvPr/>
        </p:nvGraphicFramePr>
        <p:xfrm>
          <a:off x="43885" y="487335"/>
          <a:ext cx="11779280" cy="1341120"/>
        </p:xfrm>
        <a:graphic>
          <a:graphicData uri="http://schemas.openxmlformats.org/drawingml/2006/table">
            <a:tbl>
              <a:tblPr firstRow="1" bandRow="1">
                <a:tableStyleId>{5C22544A-7EE6-4342-B048-85BDC9FD1C3A}</a:tableStyleId>
              </a:tblPr>
              <a:tblGrid>
                <a:gridCol w="11779280">
                  <a:extLst>
                    <a:ext uri="{9D8B030D-6E8A-4147-A177-3AD203B41FA5}">
                      <a16:colId xmlns:a16="http://schemas.microsoft.com/office/drawing/2014/main" val="615273429"/>
                    </a:ext>
                  </a:extLst>
                </a:gridCol>
              </a:tblGrid>
              <a:tr h="1341120">
                <a:tc>
                  <a:txBody>
                    <a:bodyPr/>
                    <a:lstStyle/>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Giáo</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viên</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KTTX</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quá</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nhiều</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dẫn</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đến</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quá</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tải</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và</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áp</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lực</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cho</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học</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sinh</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endParaRPr kumimoji="0" lang="vi-VN"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r>
                        <a:rPr kumimoji="0" lang="vi-VN" sz="27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Bài kiểm tra viết không cần ma trận nhưng đề và đáp án cần có trong  KHBD)</a:t>
                      </a:r>
                      <a:endParaRPr kumimoji="0" lang="en-US" sz="27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txBody>
                  <a:tcPr marL="121920" marR="121920" marT="60960" marB="60960">
                    <a:solidFill>
                      <a:schemeClr val="accent1">
                        <a:lumMod val="40000"/>
                        <a:lumOff val="60000"/>
                      </a:schemeClr>
                    </a:solidFill>
                  </a:tcPr>
                </a:tc>
                <a:extLst>
                  <a:ext uri="{0D108BD9-81ED-4DB2-BD59-A6C34878D82A}">
                    <a16:rowId xmlns:a16="http://schemas.microsoft.com/office/drawing/2014/main" val="2548490940"/>
                  </a:ext>
                </a:extLst>
              </a:tr>
            </a:tbl>
          </a:graphicData>
        </a:graphic>
      </p:graphicFrame>
      <p:graphicFrame>
        <p:nvGraphicFramePr>
          <p:cNvPr id="10" name="Table 7">
            <a:extLst>
              <a:ext uri="{FF2B5EF4-FFF2-40B4-BE49-F238E27FC236}">
                <a16:creationId xmlns:a16="http://schemas.microsoft.com/office/drawing/2014/main" id="{24219BF3-2001-4C8C-98AC-63148B74F769}"/>
              </a:ext>
            </a:extLst>
          </p:cNvPr>
          <p:cNvGraphicFramePr>
            <a:graphicFrameLocks noGrp="1"/>
          </p:cNvGraphicFramePr>
          <p:nvPr/>
        </p:nvGraphicFramePr>
        <p:xfrm>
          <a:off x="0" y="1849132"/>
          <a:ext cx="11779280" cy="815333"/>
        </p:xfrm>
        <a:graphic>
          <a:graphicData uri="http://schemas.openxmlformats.org/drawingml/2006/table">
            <a:tbl>
              <a:tblPr firstRow="1" bandRow="1">
                <a:tableStyleId>{5C22544A-7EE6-4342-B048-85BDC9FD1C3A}</a:tableStyleId>
              </a:tblPr>
              <a:tblGrid>
                <a:gridCol w="11779280">
                  <a:extLst>
                    <a:ext uri="{9D8B030D-6E8A-4147-A177-3AD203B41FA5}">
                      <a16:colId xmlns:a16="http://schemas.microsoft.com/office/drawing/2014/main" val="615273429"/>
                    </a:ext>
                  </a:extLst>
                </a:gridCol>
              </a:tblGrid>
              <a:tr h="81533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Số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lần</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KTTX</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thực</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hiện</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vi-VN"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quá chênh lệch</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giữa</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các</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học</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sinh</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p>
                  </a:txBody>
                  <a:tcPr marL="121920" marR="121920" marT="60960" marB="60960">
                    <a:solidFill>
                      <a:schemeClr val="bg2"/>
                    </a:solidFill>
                  </a:tcPr>
                </a:tc>
                <a:extLst>
                  <a:ext uri="{0D108BD9-81ED-4DB2-BD59-A6C34878D82A}">
                    <a16:rowId xmlns:a16="http://schemas.microsoft.com/office/drawing/2014/main" val="2548490940"/>
                  </a:ext>
                </a:extLst>
              </a:tr>
            </a:tbl>
          </a:graphicData>
        </a:graphic>
      </p:graphicFrame>
      <p:graphicFrame>
        <p:nvGraphicFramePr>
          <p:cNvPr id="13" name="Table 7">
            <a:extLst>
              <a:ext uri="{FF2B5EF4-FFF2-40B4-BE49-F238E27FC236}">
                <a16:creationId xmlns:a16="http://schemas.microsoft.com/office/drawing/2014/main" id="{580A2C9A-11D4-42F1-B43C-B17D3E04D50D}"/>
              </a:ext>
            </a:extLst>
          </p:cNvPr>
          <p:cNvGraphicFramePr>
            <a:graphicFrameLocks noGrp="1"/>
          </p:cNvGraphicFramePr>
          <p:nvPr/>
        </p:nvGraphicFramePr>
        <p:xfrm>
          <a:off x="43885" y="2727482"/>
          <a:ext cx="11779280" cy="815333"/>
        </p:xfrm>
        <a:graphic>
          <a:graphicData uri="http://schemas.openxmlformats.org/drawingml/2006/table">
            <a:tbl>
              <a:tblPr firstRow="1" bandRow="1">
                <a:tableStyleId>{5C22544A-7EE6-4342-B048-85BDC9FD1C3A}</a:tableStyleId>
              </a:tblPr>
              <a:tblGrid>
                <a:gridCol w="11779280">
                  <a:extLst>
                    <a:ext uri="{9D8B030D-6E8A-4147-A177-3AD203B41FA5}">
                      <a16:colId xmlns:a16="http://schemas.microsoft.com/office/drawing/2014/main" val="615273429"/>
                    </a:ext>
                  </a:extLst>
                </a:gridCol>
              </a:tblGrid>
              <a:tr h="81533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Việc</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tính</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điểm</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KT</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ĐGTX</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theo</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cảm</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tính</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của</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giáo</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viên</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p>
                  </a:txBody>
                  <a:tcPr marL="121920" marR="121920" marT="60960" marB="60960">
                    <a:solidFill>
                      <a:schemeClr val="accent1">
                        <a:lumMod val="40000"/>
                        <a:lumOff val="60000"/>
                      </a:schemeClr>
                    </a:solidFill>
                  </a:tcPr>
                </a:tc>
                <a:extLst>
                  <a:ext uri="{0D108BD9-81ED-4DB2-BD59-A6C34878D82A}">
                    <a16:rowId xmlns:a16="http://schemas.microsoft.com/office/drawing/2014/main" val="2548490940"/>
                  </a:ext>
                </a:extLst>
              </a:tr>
            </a:tbl>
          </a:graphicData>
        </a:graphic>
      </p:graphicFrame>
      <p:graphicFrame>
        <p:nvGraphicFramePr>
          <p:cNvPr id="14" name="Table 7">
            <a:extLst>
              <a:ext uri="{FF2B5EF4-FFF2-40B4-BE49-F238E27FC236}">
                <a16:creationId xmlns:a16="http://schemas.microsoft.com/office/drawing/2014/main" id="{0A7F55A0-07C8-4332-8D90-E7995108B06D}"/>
              </a:ext>
            </a:extLst>
          </p:cNvPr>
          <p:cNvGraphicFramePr>
            <a:graphicFrameLocks noGrp="1"/>
          </p:cNvGraphicFramePr>
          <p:nvPr>
            <p:extLst>
              <p:ext uri="{D42A27DB-BD31-4B8C-83A1-F6EECF244321}">
                <p14:modId xmlns:p14="http://schemas.microsoft.com/office/powerpoint/2010/main" val="2771568220"/>
              </p:ext>
            </p:extLst>
          </p:nvPr>
        </p:nvGraphicFramePr>
        <p:xfrm>
          <a:off x="43885" y="4693580"/>
          <a:ext cx="11779280" cy="2228850"/>
        </p:xfrm>
        <a:graphic>
          <a:graphicData uri="http://schemas.openxmlformats.org/drawingml/2006/table">
            <a:tbl>
              <a:tblPr firstRow="1" bandRow="1">
                <a:tableStyleId>{5C22544A-7EE6-4342-B048-85BDC9FD1C3A}</a:tableStyleId>
              </a:tblPr>
              <a:tblGrid>
                <a:gridCol w="11779280">
                  <a:extLst>
                    <a:ext uri="{9D8B030D-6E8A-4147-A177-3AD203B41FA5}">
                      <a16:colId xmlns:a16="http://schemas.microsoft.com/office/drawing/2014/main" val="615273429"/>
                    </a:ext>
                  </a:extLst>
                </a:gridCol>
              </a:tblGrid>
              <a:tr h="1950720">
                <a:tc>
                  <a:txBody>
                    <a:bodyPr/>
                    <a:lstStyle/>
                    <a:p>
                      <a:pPr marL="0" marR="0" lvl="0" indent="0" algn="l" defTabSz="914400" rtl="0" eaLnBrk="1" fontAlgn="auto" latinLnBrk="0" hangingPunct="1">
                        <a:lnSpc>
                          <a:spcPct val="15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Nội</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dung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kiểm</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tra</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kì</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chênh</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lệch</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giữa</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vùng</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miền</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endParaRPr kumimoji="0" lang="vi-VN"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Do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quy</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Cùng một khối lớp sẽ có chung ma trận nhưng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có</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thể</a:t>
                      </a: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khác nhau yêu cầu cần đạt</a:t>
                      </a:r>
                      <a:r>
                        <a:rPr kumimoji="0" lang="vi-VN"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p>
                  </a:txBody>
                  <a:tcPr marL="121920" marR="121920" marT="60960" marB="60960">
                    <a:solidFill>
                      <a:schemeClr val="accent1">
                        <a:lumMod val="40000"/>
                        <a:lumOff val="60000"/>
                      </a:schemeClr>
                    </a:solidFill>
                  </a:tcPr>
                </a:tc>
                <a:extLst>
                  <a:ext uri="{0D108BD9-81ED-4DB2-BD59-A6C34878D82A}">
                    <a16:rowId xmlns:a16="http://schemas.microsoft.com/office/drawing/2014/main" val="2548490940"/>
                  </a:ext>
                </a:extLst>
              </a:tr>
            </a:tbl>
          </a:graphicData>
        </a:graphic>
      </p:graphicFrame>
      <p:sp>
        <p:nvSpPr>
          <p:cNvPr id="6" name="Arrow: Right 5">
            <a:extLst>
              <a:ext uri="{FF2B5EF4-FFF2-40B4-BE49-F238E27FC236}">
                <a16:creationId xmlns:a16="http://schemas.microsoft.com/office/drawing/2014/main" id="{406C5EBE-A4F0-4C11-A3E7-AD31E675180C}"/>
              </a:ext>
            </a:extLst>
          </p:cNvPr>
          <p:cNvSpPr/>
          <p:nvPr/>
        </p:nvSpPr>
        <p:spPr>
          <a:xfrm>
            <a:off x="248793" y="80710"/>
            <a:ext cx="911839" cy="421833"/>
          </a:xfrm>
          <a:prstGeom prst="rightArrow">
            <a:avLst>
              <a:gd name="adj1" fmla="val 451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aphicFrame>
        <p:nvGraphicFramePr>
          <p:cNvPr id="15" name="Table 7">
            <a:extLst>
              <a:ext uri="{FF2B5EF4-FFF2-40B4-BE49-F238E27FC236}">
                <a16:creationId xmlns:a16="http://schemas.microsoft.com/office/drawing/2014/main" id="{1E1F4E67-D523-4544-9686-8AAE2923A349}"/>
              </a:ext>
            </a:extLst>
          </p:cNvPr>
          <p:cNvGraphicFramePr>
            <a:graphicFrameLocks noGrp="1"/>
          </p:cNvGraphicFramePr>
          <p:nvPr/>
        </p:nvGraphicFramePr>
        <p:xfrm>
          <a:off x="43885" y="3710531"/>
          <a:ext cx="11779280" cy="815333"/>
        </p:xfrm>
        <a:graphic>
          <a:graphicData uri="http://schemas.openxmlformats.org/drawingml/2006/table">
            <a:tbl>
              <a:tblPr firstRow="1" bandRow="1">
                <a:tableStyleId>{5C22544A-7EE6-4342-B048-85BDC9FD1C3A}</a:tableStyleId>
              </a:tblPr>
              <a:tblGrid>
                <a:gridCol w="11779280">
                  <a:extLst>
                    <a:ext uri="{9D8B030D-6E8A-4147-A177-3AD203B41FA5}">
                      <a16:colId xmlns:a16="http://schemas.microsoft.com/office/drawing/2014/main" val="615273429"/>
                    </a:ext>
                  </a:extLst>
                </a:gridCol>
              </a:tblGrid>
              <a:tr h="81533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Giáo</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viên</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lạm</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dụng</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1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loại</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câu</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hỏi</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Tự</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luận</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hoặc</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TNKQ</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khi</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KTĐG</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học</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sinh</a:t>
                      </a:r>
                      <a:r>
                        <a:rPr kumimoji="0" lang="en-US" sz="27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p>
                  </a:txBody>
                  <a:tcPr marL="121920" marR="121920" marT="60960" marB="60960">
                    <a:solidFill>
                      <a:schemeClr val="bg2"/>
                    </a:solidFill>
                  </a:tcPr>
                </a:tc>
                <a:extLst>
                  <a:ext uri="{0D108BD9-81ED-4DB2-BD59-A6C34878D82A}">
                    <a16:rowId xmlns:a16="http://schemas.microsoft.com/office/drawing/2014/main" val="2548490940"/>
                  </a:ext>
                </a:extLst>
              </a:tr>
            </a:tbl>
          </a:graphicData>
        </a:graphic>
      </p:graphicFrame>
    </p:spTree>
    <p:extLst>
      <p:ext uri="{BB962C8B-B14F-4D97-AF65-F5344CB8AC3E}">
        <p14:creationId xmlns:p14="http://schemas.microsoft.com/office/powerpoint/2010/main" val="110724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6400"/>
            <a:ext cx="12192000" cy="3600986"/>
          </a:xfrm>
          <a:prstGeom prst="rect">
            <a:avLst/>
          </a:prstGeom>
          <a:solidFill>
            <a:srgbClr val="006666"/>
          </a:solidFill>
        </p:spPr>
        <p:txBody>
          <a:bodyPr wrap="square" rtlCol="0">
            <a:spAutoFit/>
          </a:bodyPr>
          <a:lstStyle/>
          <a:p>
            <a:pPr algn="ctr">
              <a:lnSpc>
                <a:spcPct val="150000"/>
              </a:lnSpc>
            </a:pPr>
            <a:r>
              <a:rPr lang="en-US" sz="3800" b="1" dirty="0">
                <a:solidFill>
                  <a:schemeClr val="bg1"/>
                </a:solidFill>
                <a:latin typeface="Times New Roman" pitchFamily="18" charset="0"/>
                <a:cs typeface="Times New Roman" pitchFamily="18" charset="0"/>
              </a:rPr>
              <a:t>PHẦN II.</a:t>
            </a:r>
          </a:p>
          <a:p>
            <a:pPr algn="ctr" defTabSz="1219170">
              <a:lnSpc>
                <a:spcPct val="150000"/>
              </a:lnSpc>
              <a:defRPr/>
            </a:pPr>
            <a:r>
              <a:rPr lang="en-US" sz="3800" b="1" dirty="0">
                <a:solidFill>
                  <a:schemeClr val="bg1"/>
                </a:solidFill>
                <a:latin typeface="Times New Roman" pitchFamily="18" charset="0"/>
                <a:cs typeface="Times New Roman" pitchFamily="18" charset="0"/>
              </a:rPr>
              <a:t>XÂY DỰNG MA TRẬN, ĐẶC TẢ, ĐỀ KIỂM TRA ĐÁNH GIÁ ĐỊNH KÌ THEO ĐỊNH HƯỚNG PHÁT TRIỂN PHẨM CHẤT NĂNG LỰC HỌC SINH</a:t>
            </a:r>
          </a:p>
        </p:txBody>
      </p:sp>
    </p:spTree>
    <p:extLst>
      <p:ext uri="{BB962C8B-B14F-4D97-AF65-F5344CB8AC3E}">
        <p14:creationId xmlns:p14="http://schemas.microsoft.com/office/powerpoint/2010/main" val="17102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721128" cy="4631377"/>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a:extLst>
              <a:ext uri="{FF2B5EF4-FFF2-40B4-BE49-F238E27FC236}">
                <a16:creationId xmlns:a16="http://schemas.microsoft.com/office/drawing/2014/main" id="{8799E2E3-41C3-4C47-87EA-02219D3E7EF4}"/>
              </a:ext>
            </a:extLst>
          </p:cNvPr>
          <p:cNvSpPr txBox="1"/>
          <p:nvPr/>
        </p:nvSpPr>
        <p:spPr>
          <a:xfrm>
            <a:off x="141383" y="1040619"/>
            <a:ext cx="11395297" cy="1889235"/>
          </a:xfrm>
          <a:prstGeom prst="rect">
            <a:avLst/>
          </a:prstGeom>
          <a:noFill/>
        </p:spPr>
        <p:txBody>
          <a:bodyPr wrap="square" rtlCol="0">
            <a:spAutoFit/>
          </a:bodyPr>
          <a:lstStyle/>
          <a:p>
            <a:pPr>
              <a:lnSpc>
                <a:spcPct val="150000"/>
              </a:lnSpc>
            </a:pPr>
            <a:r>
              <a:rPr lang="en-US" sz="2800" b="1" dirty="0">
                <a:solidFill>
                  <a:prstClr val="white"/>
                </a:solidFill>
                <a:latin typeface="Times New Roman" panose="02020603050405020304" pitchFamily="18" charset="0"/>
                <a:cs typeface="Times New Roman" panose="02020603050405020304" pitchFamily="18" charset="0"/>
              </a:rPr>
              <a:t>TÌM HIỂU VỀ QUY TRÌNH XÂY DỰNG MA TRẬN, ĐẶC TẢ, ĐỀ KIỂM TRA  ĐỊNH KỲ </a:t>
            </a:r>
            <a:r>
              <a:rPr lang="vi-VN" sz="2800" b="1" dirty="0">
                <a:solidFill>
                  <a:prstClr val="white"/>
                </a:solidFill>
                <a:latin typeface="Times New Roman" panose="02020603050405020304" pitchFamily="18" charset="0"/>
                <a:cs typeface="Times New Roman" panose="02020603050405020304" pitchFamily="18" charset="0"/>
              </a:rPr>
              <a:t>THEO HƯỚNG PHÁT TRIỂN </a:t>
            </a:r>
            <a:r>
              <a:rPr lang="en-US" sz="2800" b="1" dirty="0">
                <a:solidFill>
                  <a:prstClr val="white"/>
                </a:solidFill>
                <a:latin typeface="Times New Roman" panose="02020603050405020304" pitchFamily="18" charset="0"/>
                <a:cs typeface="Times New Roman" panose="02020603050405020304" pitchFamily="18" charset="0"/>
              </a:rPr>
              <a:t>PC NL HS</a:t>
            </a:r>
          </a:p>
          <a:p>
            <a:pPr>
              <a:lnSpc>
                <a:spcPct val="130000"/>
              </a:lnSpc>
            </a:pPr>
            <a:endParaRPr lang="en-US"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16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981199" y="401440"/>
            <a:ext cx="6882395" cy="823008"/>
          </a:xfrm>
        </p:spPr>
        <p:txBody>
          <a:bodyPr>
            <a:normAutofit/>
          </a:bodyPr>
          <a:lstStyle/>
          <a:p>
            <a:r>
              <a:rPr lang="en-US" altLang="x-none" sz="3200" b="1" dirty="0" err="1">
                <a:solidFill>
                  <a:srgbClr val="002060"/>
                </a:solidFill>
                <a:latin typeface="Arial" charset="0"/>
                <a:ea typeface="Arial" charset="0"/>
                <a:cs typeface="Arial" charset="0"/>
              </a:rPr>
              <a:t>Nhiệm</a:t>
            </a:r>
            <a:r>
              <a:rPr lang="en-US" altLang="x-none" sz="3200" b="1" dirty="0">
                <a:solidFill>
                  <a:srgbClr val="002060"/>
                </a:solidFill>
                <a:latin typeface="Arial" charset="0"/>
                <a:ea typeface="Arial" charset="0"/>
                <a:cs typeface="Arial" charset="0"/>
              </a:rPr>
              <a:t> </a:t>
            </a:r>
            <a:r>
              <a:rPr lang="en-US" altLang="x-none" sz="3200" b="1" dirty="0" err="1">
                <a:solidFill>
                  <a:srgbClr val="002060"/>
                </a:solidFill>
                <a:latin typeface="Arial" charset="0"/>
                <a:ea typeface="Arial" charset="0"/>
                <a:cs typeface="Arial" charset="0"/>
              </a:rPr>
              <a:t>vụ</a:t>
            </a:r>
            <a:r>
              <a:rPr lang="en-US" altLang="x-none" sz="3200" b="1" dirty="0">
                <a:solidFill>
                  <a:srgbClr val="002060"/>
                </a:solidFill>
                <a:latin typeface="Arial" charset="0"/>
                <a:ea typeface="Arial" charset="0"/>
                <a:cs typeface="Arial" charset="0"/>
              </a:rPr>
              <a:t> 1</a:t>
            </a:r>
          </a:p>
        </p:txBody>
      </p:sp>
      <p:sp>
        <p:nvSpPr>
          <p:cNvPr id="3" name="Content Placeholder 2"/>
          <p:cNvSpPr>
            <a:spLocks noGrp="1"/>
          </p:cNvSpPr>
          <p:nvPr>
            <p:ph sz="half" idx="1"/>
          </p:nvPr>
        </p:nvSpPr>
        <p:spPr>
          <a:xfrm>
            <a:off x="780585" y="1655764"/>
            <a:ext cx="10571356" cy="3631853"/>
          </a:xfrm>
        </p:spPr>
        <p:txBody>
          <a:bodyPr>
            <a:normAutofit/>
          </a:bodyPr>
          <a:lstStyle/>
          <a:p>
            <a:pPr marL="0" indent="0">
              <a:lnSpc>
                <a:spcPct val="150000"/>
              </a:lnSpc>
              <a:buNone/>
              <a:defRPr/>
            </a:pPr>
            <a:endParaRPr lang="en-US" sz="2400" dirty="0">
              <a:latin typeface="Arial" charset="0"/>
              <a:ea typeface="Arial" charset="0"/>
              <a:cs typeface="Arial" charset="0"/>
            </a:endParaRPr>
          </a:p>
          <a:p>
            <a:pPr>
              <a:lnSpc>
                <a:spcPct val="150000"/>
              </a:lnSpc>
              <a:defRPr/>
            </a:pPr>
            <a:r>
              <a:rPr lang="en-US" sz="2400" dirty="0" err="1">
                <a:latin typeface="Arial" charset="0"/>
                <a:ea typeface="Arial" charset="0"/>
                <a:cs typeface="Arial" charset="0"/>
              </a:rPr>
              <a:t>Yêu</a:t>
            </a:r>
            <a:r>
              <a:rPr lang="en-US" sz="2400" dirty="0">
                <a:latin typeface="Arial" charset="0"/>
                <a:ea typeface="Arial" charset="0"/>
                <a:cs typeface="Arial" charset="0"/>
              </a:rPr>
              <a:t> </a:t>
            </a:r>
            <a:r>
              <a:rPr lang="en-US" sz="2400" dirty="0" err="1">
                <a:latin typeface="Arial" charset="0"/>
                <a:ea typeface="Arial" charset="0"/>
                <a:cs typeface="Arial" charset="0"/>
              </a:rPr>
              <a:t>cầu</a:t>
            </a:r>
            <a:r>
              <a:rPr lang="en-US" sz="2400" dirty="0">
                <a:latin typeface="Arial" charset="0"/>
                <a:ea typeface="Arial" charset="0"/>
                <a:cs typeface="Arial" charset="0"/>
              </a:rPr>
              <a:t>: </a:t>
            </a:r>
          </a:p>
          <a:p>
            <a:pPr marL="0" indent="0">
              <a:lnSpc>
                <a:spcPct val="150000"/>
              </a:lnSpc>
              <a:buNone/>
              <a:defRPr/>
            </a:pPr>
            <a:r>
              <a:rPr lang="en-US" sz="2400" dirty="0">
                <a:solidFill>
                  <a:srgbClr val="002060"/>
                </a:solidFill>
                <a:latin typeface="Arial" charset="0"/>
                <a:ea typeface="Arial" charset="0"/>
                <a:cs typeface="Arial" charset="0"/>
              </a:rPr>
              <a:t>	1. </a:t>
            </a:r>
            <a:r>
              <a:rPr lang="en-US" sz="2400" dirty="0" err="1">
                <a:solidFill>
                  <a:srgbClr val="002060"/>
                </a:solidFill>
                <a:latin typeface="Arial" panose="020B0604020202020204" pitchFamily="34" charset="0"/>
                <a:cs typeface="Arial" panose="020B0604020202020204" pitchFamily="34" charset="0"/>
              </a:rPr>
              <a:t>Hãy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nêu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cấu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trúc</a:t>
            </a:r>
            <a:r>
              <a:rPr lang="en-US" sz="2400" dirty="0">
                <a:solidFill>
                  <a:srgbClr val="002060"/>
                </a:solidFill>
                <a:latin typeface="Arial" panose="020B0604020202020204" pitchFamily="34" charset="0"/>
                <a:cs typeface="Arial" panose="020B0604020202020204" pitchFamily="34" charset="0"/>
              </a:rPr>
              <a:t> 01 </a:t>
            </a:r>
            <a:r>
              <a:rPr lang="en-US" sz="2400" dirty="0" err="1">
                <a:solidFill>
                  <a:srgbClr val="002060"/>
                </a:solidFill>
                <a:latin typeface="Arial" panose="020B0604020202020204" pitchFamily="34" charset="0"/>
                <a:cs typeface="Arial" panose="020B0604020202020204" pitchFamily="34" charset="0"/>
              </a:rPr>
              <a:t>đề</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kiểm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Thầy</a:t>
            </a:r>
            <a:r>
              <a:rPr lang="en-US" sz="2400" dirty="0">
                <a:solidFill>
                  <a:srgbClr val="002060"/>
                </a:solidFill>
                <a:latin typeface="Arial" panose="020B0604020202020204" pitchFamily="34" charset="0"/>
                <a:cs typeface="Arial" panose="020B0604020202020204" pitchFamily="34" charset="0"/>
              </a:rPr>
              <a:t>/</a:t>
            </a:r>
            <a:r>
              <a:rPr lang="en-US" sz="2400" dirty="0" err="1">
                <a:solidFill>
                  <a:srgbClr val="002060"/>
                </a:solidFill>
                <a:latin typeface="Arial" panose="020B0604020202020204" pitchFamily="34" charset="0"/>
                <a:cs typeface="Arial" panose="020B0604020202020204" pitchFamily="34" charset="0"/>
              </a:rPr>
              <a:t>cô</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đã</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ra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gần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đây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nhất</a:t>
            </a:r>
            <a:r>
              <a:rPr lang="en-US" sz="2400" dirty="0">
                <a:solidFill>
                  <a:srgbClr val="002060"/>
                </a:solidFill>
                <a:latin typeface="Arial" panose="020B0604020202020204" pitchFamily="34" charset="0"/>
                <a:cs typeface="Arial" panose="020B0604020202020204" pitchFamily="34" charset="0"/>
              </a:rPr>
              <a:t>?</a:t>
            </a:r>
          </a:p>
          <a:p>
            <a:pPr marL="0" indent="0">
              <a:lnSpc>
                <a:spcPct val="150000"/>
              </a:lnSpc>
              <a:buNone/>
              <a:defRPr/>
            </a:pPr>
            <a:r>
              <a:rPr lang="en-US" sz="2400" dirty="0">
                <a:solidFill>
                  <a:srgbClr val="002060"/>
                </a:solidFill>
                <a:latin typeface="Arial" charset="0"/>
                <a:ea typeface="Arial" charset="0"/>
                <a:cs typeface="Arial" charset="0"/>
              </a:rPr>
              <a:t>	2. </a:t>
            </a:r>
            <a:r>
              <a:rPr lang="en-US" sz="2400" dirty="0" err="1">
                <a:solidFill>
                  <a:srgbClr val="002060"/>
                </a:solidFill>
                <a:latin typeface="Arial" charset="0"/>
                <a:ea typeface="Arial" charset="0"/>
                <a:cs typeface="Arial" charset="0"/>
              </a:rPr>
              <a:t>Xác</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định</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căn</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cứ</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xây</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dựng</a:t>
            </a:r>
            <a:r>
              <a:rPr lang="en-US" sz="2400" dirty="0">
                <a:solidFill>
                  <a:srgbClr val="002060"/>
                </a:solidFill>
                <a:latin typeface="Arial" charset="0"/>
                <a:ea typeface="Arial" charset="0"/>
                <a:cs typeface="Arial" charset="0"/>
              </a:rPr>
              <a:t> ma </a:t>
            </a:r>
            <a:r>
              <a:rPr lang="en-US" sz="2400" dirty="0" err="1">
                <a:solidFill>
                  <a:srgbClr val="002060"/>
                </a:solidFill>
                <a:latin typeface="Arial" charset="0"/>
                <a:ea typeface="Arial" charset="0"/>
                <a:cs typeface="Arial" charset="0"/>
              </a:rPr>
              <a:t>trận</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đặc</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tả</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đề</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kiểm</a:t>
            </a:r>
            <a:r>
              <a:rPr lang="en-US" sz="2400" dirty="0">
                <a:solidFill>
                  <a:srgbClr val="002060"/>
                </a:solidFill>
                <a:latin typeface="Arial" charset="0"/>
                <a:ea typeface="Arial" charset="0"/>
                <a:cs typeface="Arial" charset="0"/>
              </a:rPr>
              <a:t> </a:t>
            </a:r>
            <a:r>
              <a:rPr lang="en-US" sz="2400" dirty="0" err="1">
                <a:solidFill>
                  <a:srgbClr val="002060"/>
                </a:solidFill>
                <a:latin typeface="Arial" charset="0"/>
                <a:ea typeface="Arial" charset="0"/>
                <a:cs typeface="Arial" charset="0"/>
              </a:rPr>
              <a:t>tra</a:t>
            </a:r>
            <a:r>
              <a:rPr lang="en-US" sz="2400" dirty="0">
                <a:solidFill>
                  <a:srgbClr val="002060"/>
                </a:solidFill>
                <a:latin typeface="Arial" charset="0"/>
                <a:ea typeface="Arial" charset="0"/>
                <a:cs typeface="Arial" charset="0"/>
              </a:rPr>
              <a:t> minh </a:t>
            </a:r>
            <a:r>
              <a:rPr lang="en-US" sz="2400" dirty="0" err="1">
                <a:solidFill>
                  <a:srgbClr val="002060"/>
                </a:solidFill>
                <a:latin typeface="Arial" charset="0"/>
                <a:ea typeface="Arial" charset="0"/>
                <a:cs typeface="Arial" charset="0"/>
              </a:rPr>
              <a:t>họa</a:t>
            </a:r>
            <a:r>
              <a:rPr lang="en-US" sz="2400" dirty="0">
                <a:solidFill>
                  <a:srgbClr val="002060"/>
                </a:solidFill>
                <a:latin typeface="Arial" charset="0"/>
                <a:ea typeface="Arial" charset="0"/>
                <a:cs typeface="Arial" charset="0"/>
              </a:rPr>
              <a:t>?</a:t>
            </a:r>
          </a:p>
          <a:p>
            <a:pPr marL="0" indent="0">
              <a:lnSpc>
                <a:spcPct val="150000"/>
              </a:lnSpc>
              <a:buNone/>
              <a:defRPr/>
            </a:pPr>
            <a:endParaRPr lang="en-US" sz="2400" dirty="0">
              <a:solidFill>
                <a:srgbClr val="002060"/>
              </a:solidFill>
              <a:latin typeface="Arial" charset="0"/>
              <a:ea typeface="Arial" charset="0"/>
              <a:cs typeface="Arial" charset="0"/>
            </a:endParaRPr>
          </a:p>
        </p:txBody>
      </p:sp>
      <p:sp>
        <p:nvSpPr>
          <p:cNvPr id="5" name="Date Placeholder 4"/>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E2D09-8D32-6E43-B80C-A9349522DF5E}" type="datetime1">
              <a:rPr kumimoji="0" lang="en-US" sz="900" b="0" i="0" u="none" strike="noStrike" kern="1200" cap="none" spc="0" normalizeH="0" baseline="0" noProof="0" smtClean="0">
                <a:ln>
                  <a:noFill/>
                </a:ln>
                <a:solidFill>
                  <a:prstClr val="black">
                    <a:tint val="75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12/19/2022</a:t>
            </a:fld>
            <a:endParaRPr kumimoji="0" lang="en-US" sz="900" b="0" i="0" u="none" strike="noStrike" kern="1200" cap="none" spc="0" normalizeH="0" baseline="0" noProof="0">
              <a:ln>
                <a:noFill/>
              </a:ln>
              <a:solidFill>
                <a:prstClr val="black">
                  <a:tint val="75000"/>
                </a:prstClr>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E4B53-0673-A64A-A7D3-9C2DA2A420C2}" type="slidenum">
              <a:rPr kumimoji="0" lang="en-US" altLang="en-US" sz="2000" b="0" i="0" u="none" strike="noStrike" kern="1200" cap="none" spc="0" normalizeH="0" baseline="0" noProof="0" smtClean="0">
                <a:ln>
                  <a:noFill/>
                </a:ln>
                <a:solidFill>
                  <a:srgbClr val="FEFFFF"/>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2000" b="0" i="0" u="none" strike="noStrike" kern="1200" cap="none" spc="0" normalizeH="0" baseline="0" noProof="0">
              <a:ln>
                <a:noFill/>
              </a:ln>
              <a:solidFill>
                <a:srgbClr val="FEFFFF"/>
              </a:solidFill>
              <a:effectLst/>
              <a:uLnTx/>
              <a:uFillTx/>
              <a:latin typeface="Century Gothic"/>
              <a:ea typeface="+mn-ea"/>
              <a:cs typeface="+mn-cs"/>
            </a:endParaRPr>
          </a:p>
        </p:txBody>
      </p:sp>
    </p:spTree>
    <p:extLst>
      <p:ext uri="{BB962C8B-B14F-4D97-AF65-F5344CB8AC3E}">
        <p14:creationId xmlns:p14="http://schemas.microsoft.com/office/powerpoint/2010/main" val="397519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0" y="272709"/>
            <a:ext cx="6025661" cy="880842"/>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434046" y="282243"/>
            <a:ext cx="6283861" cy="861774"/>
          </a:xfrm>
          <a:prstGeom prst="rect">
            <a:avLst/>
          </a:prstGeom>
          <a:noFill/>
        </p:spPr>
        <p:txBody>
          <a:bodyPr wrap="square" lIns="0" tIns="0" rIns="0" bIns="0" rtlCol="0" anchor="ctr">
            <a:spAutoFit/>
          </a:bodyPr>
          <a:lstStyle/>
          <a:p>
            <a:pPr algn="r"/>
            <a:r>
              <a:rPr lang="en-US" sz="2800" b="1" dirty="0">
                <a:solidFill>
                  <a:prstClr val="white"/>
                </a:solidFill>
                <a:latin typeface="Times New Roman" panose="02020603050405020304" pitchFamily="18" charset="0"/>
                <a:cs typeface="Times New Roman" panose="02020603050405020304" pitchFamily="18" charset="0"/>
              </a:rPr>
              <a:t>MA TRẬN, ĐẶC TẢ ĐỀ KIỂM TRA</a:t>
            </a:r>
          </a:p>
          <a:p>
            <a:pPr algn="r"/>
            <a:r>
              <a:rPr lang="en-US" sz="2800" b="1" dirty="0">
                <a:solidFill>
                  <a:prstClr val="white"/>
                </a:solidFill>
                <a:latin typeface="Times New Roman" panose="02020603050405020304" pitchFamily="18" charset="0"/>
                <a:cs typeface="Times New Roman" panose="02020603050405020304" pitchFamily="18" charset="0"/>
              </a:rPr>
              <a:t>_</a:t>
            </a:r>
            <a:r>
              <a:rPr lang="en-US" sz="2800" b="1" dirty="0" err="1">
                <a:solidFill>
                  <a:prstClr val="white"/>
                </a:solidFill>
                <a:latin typeface="Times New Roman" panose="02020603050405020304" pitchFamily="18" charset="0"/>
                <a:cs typeface="Times New Roman" panose="02020603050405020304" pitchFamily="18" charset="0"/>
              </a:rPr>
              <a:t>Căn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cứ</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xây</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dựng</a:t>
            </a:r>
            <a:endParaRPr lang="en-US" sz="2800" dirty="0">
              <a:solidFill>
                <a:prstClr val="white"/>
              </a:solidFill>
            </a:endParaRPr>
          </a:p>
        </p:txBody>
      </p:sp>
      <p:sp>
        <p:nvSpPr>
          <p:cNvPr id="4" name="Content Placeholder 6"/>
          <p:cNvSpPr txBox="1">
            <a:spLocks noChangeArrowheads="1"/>
          </p:cNvSpPr>
          <p:nvPr/>
        </p:nvSpPr>
        <p:spPr>
          <a:xfrm>
            <a:off x="1" y="1539769"/>
            <a:ext cx="11996056" cy="32901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spcBef>
                <a:spcPts val="600"/>
              </a:spcBef>
              <a:spcAft>
                <a:spcPts val="600"/>
              </a:spcAft>
              <a:buClr>
                <a:srgbClr val="A53010"/>
              </a:buClr>
              <a:buFont typeface="Wingdings" panose="05000000000000000000" pitchFamily="2" charset="2"/>
              <a:buChar char="Ø"/>
            </a:pPr>
            <a:r>
              <a:rPr lang="en-US" sz="2400" dirty="0">
                <a:solidFill>
                  <a:prstClr val="black"/>
                </a:solidFill>
                <a:ea typeface="Arial" charset="0"/>
                <a:cs typeface="Arial"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Chương</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trình</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GDPT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Tổng</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thể</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Chương</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trình</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GDPT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môn</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Khoa</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học</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tự</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nhiên</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vi-VN" dirty="0">
                <a:solidFill>
                  <a:prstClr val="black">
                    <a:lumMod val="95000"/>
                    <a:lumOff val="5000"/>
                  </a:prstClr>
                </a:solidFill>
                <a:latin typeface="Times New Roman" panose="02020603050405020304" pitchFamily="18" charset="0"/>
                <a:cs typeface="Times New Roman" panose="02020603050405020304" pitchFamily="18" charset="0"/>
              </a:rPr>
              <a:t>Ban hành kèm theo Thông tư số 32/2018/TT-BGDĐT ngày 26 tháng 12 năm 2018 của Bộ trưởng Bộ Giáo dục và Đào tạo</a:t>
            </a:r>
            <a:r>
              <a:rPr lang="en-US" dirty="0">
                <a:solidFill>
                  <a:prstClr val="black">
                    <a:lumMod val="95000"/>
                    <a:lumOff val="5000"/>
                  </a:prstClr>
                </a:solidFill>
                <a:latin typeface="Times New Roman" panose="02020603050405020304" pitchFamily="18" charset="0"/>
                <a:cs typeface="Times New Roman" panose="02020603050405020304" pitchFamily="18" charset="0"/>
              </a:rPr>
              <a:t>.</a:t>
            </a:r>
          </a:p>
          <a:p>
            <a:pPr>
              <a:lnSpc>
                <a:spcPct val="160000"/>
              </a:lnSpc>
              <a:spcBef>
                <a:spcPts val="600"/>
              </a:spcBef>
              <a:spcAft>
                <a:spcPts val="600"/>
              </a:spcAft>
              <a:buFont typeface="Wingdings" panose="05000000000000000000" pitchFamily="2" charset="2"/>
              <a:buChar char="Ø"/>
              <a:defRPr/>
            </a:pPr>
            <a:r>
              <a:rPr lang="en-US" sz="2600" dirty="0">
                <a:solidFill>
                  <a:prstClr val="black">
                    <a:lumMod val="95000"/>
                    <a:lumOff val="5000"/>
                  </a:prstClr>
                </a:solidFill>
                <a:ea typeface="Arial" charset="0"/>
                <a:cs typeface="Arial" charset="0"/>
              </a:rPr>
              <a:t> </a:t>
            </a:r>
            <a:r>
              <a:rPr lang="en-US" altLang="en-US" sz="2600"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Kế</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hoạch</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GD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của</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nhà</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trường</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tổ</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bộ</a:t>
            </a:r>
            <a:r>
              <a:rPr lang="en-US" altLang="en-US" dirty="0">
                <a:solidFill>
                  <a:prstClr val="black">
                    <a:lumMod val="95000"/>
                    <a:lumOff val="5000"/>
                  </a:prstClr>
                </a:solidFill>
                <a:latin typeface="Times New Roman" panose="02020603050405020304" pitchFamily="18" charset="0"/>
                <a:ea typeface="Arial" charset="0"/>
                <a:cs typeface="Times New Roman" panose="02020603050405020304" pitchFamily="18" charset="0"/>
              </a:rPr>
              <a:t> </a:t>
            </a:r>
            <a:r>
              <a:rPr lang="en-US" altLang="en-US" dirty="0" err="1">
                <a:solidFill>
                  <a:prstClr val="black">
                    <a:lumMod val="95000"/>
                    <a:lumOff val="5000"/>
                  </a:prstClr>
                </a:solidFill>
                <a:latin typeface="Times New Roman" panose="02020603050405020304" pitchFamily="18" charset="0"/>
                <a:ea typeface="Arial" charset="0"/>
                <a:cs typeface="Times New Roman" panose="02020603050405020304" pitchFamily="18" charset="0"/>
              </a:rPr>
              <a:t>môn</a:t>
            </a:r>
            <a:r>
              <a:rPr lang="en-US" dirty="0">
                <a:solidFill>
                  <a:prstClr val="black">
                    <a:lumMod val="95000"/>
                    <a:lumOff val="5000"/>
                  </a:prstClr>
                </a:solidFill>
                <a:latin typeface="Times New Roman" panose="02020603050405020304" pitchFamily="18" charset="0"/>
                <a:cs typeface="Times New Roman" panose="02020603050405020304" pitchFamily="18" charset="0"/>
              </a:rPr>
              <a:t>.</a:t>
            </a:r>
          </a:p>
          <a:p>
            <a:endParaRPr lang="en-US" altLang="en-US" sz="2400" dirty="0">
              <a:solidFill>
                <a:prstClr val="black"/>
              </a:solidFill>
              <a:ea typeface="Arial" charset="0"/>
              <a:cs typeface="Arial" charset="0"/>
            </a:endParaRPr>
          </a:p>
        </p:txBody>
      </p:sp>
    </p:spTree>
    <p:extLst>
      <p:ext uri="{BB962C8B-B14F-4D97-AF65-F5344CB8AC3E}">
        <p14:creationId xmlns:p14="http://schemas.microsoft.com/office/powerpoint/2010/main" val="23055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B2BF36-4224-9520-DD73-3E9395D5F1DC}"/>
              </a:ext>
            </a:extLst>
          </p:cNvPr>
          <p:cNvSpPr txBox="1"/>
          <p:nvPr/>
        </p:nvSpPr>
        <p:spPr>
          <a:xfrm>
            <a:off x="1410347" y="1482665"/>
            <a:ext cx="10538846" cy="3892669"/>
          </a:xfrm>
          <a:prstGeom prst="rect">
            <a:avLst/>
          </a:prstGeom>
          <a:noFill/>
        </p:spPr>
        <p:txBody>
          <a:bodyPr wrap="square">
            <a:spAutoFit/>
          </a:bodyPr>
          <a:lstStyle/>
          <a:p>
            <a:pPr marL="0" marR="0" indent="457200" algn="just">
              <a:lnSpc>
                <a:spcPct val="130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 trận đề kiểm tra là bản thiết kế đề kiểm tra chứa đựng những thông tin về cấu trúc cơ bản của đề kiểm tra như: </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thời lượng, số câu hỏi, dạng thức câu hỏi; lĩnh vực kiến thức, cấp độ năng lực của từng câu hỏi, thuộc tính các câu hỏi ở từng vị trí…</a:t>
            </a:r>
            <a:endPar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30000"/>
              </a:lnSpc>
              <a:spcBef>
                <a:spcPts val="0"/>
              </a:spcBef>
              <a:spcAft>
                <a:spcPts val="0"/>
              </a:spcAft>
            </a:pPr>
            <a:r>
              <a:rPr lang="en-US" sz="2400" spc="-20" dirty="0">
                <a:solidFill>
                  <a:srgbClr val="003300"/>
                </a:solidFill>
                <a:effectLst/>
                <a:latin typeface="Times New Roman" panose="02020603050405020304" pitchFamily="18" charset="0"/>
                <a:ea typeface="Calibri" panose="020F0502020204030204" pitchFamily="34" charset="0"/>
                <a:cs typeface="Times New Roman" panose="02020603050405020304" pitchFamily="18" charset="0"/>
              </a:rPr>
              <a:t>- Ma trận đề kiểm tra cho phép tạo ra nhiều đề kiểm tra có chất lượng tương đương. </a:t>
            </a:r>
            <a:endParaRPr lang="en-US" sz="2400" dirty="0">
              <a:solidFill>
                <a:srgbClr val="0033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130000"/>
              </a:lnSpc>
              <a:spcBef>
                <a:spcPts val="0"/>
              </a:spcBef>
              <a:spcAft>
                <a:spcPts val="0"/>
              </a:spcAft>
            </a:pP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Có nhiều phiên bản ma trận đề kiểm tra. Mức độ chi tiết của các ma trận này phụ thuộc vào mục đích và đối tượng sử dụng.</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8841C8C-22D3-B8E8-C8B9-363D0E4A220F}"/>
              </a:ext>
            </a:extLst>
          </p:cNvPr>
          <p:cNvSpPr txBox="1"/>
          <p:nvPr/>
        </p:nvSpPr>
        <p:spPr>
          <a:xfrm>
            <a:off x="1270861" y="365853"/>
            <a:ext cx="9395847" cy="523220"/>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 trận đề kiểm tra là gì? </a:t>
            </a:r>
            <a:endParaRPr lang="en-US" sz="2800" b="1" dirty="0">
              <a:solidFill>
                <a:srgbClr val="C00000"/>
              </a:solidFill>
            </a:endParaRPr>
          </a:p>
        </p:txBody>
      </p:sp>
    </p:spTree>
    <p:extLst>
      <p:ext uri="{BB962C8B-B14F-4D97-AF65-F5344CB8AC3E}">
        <p14:creationId xmlns:p14="http://schemas.microsoft.com/office/powerpoint/2010/main" val="1778066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4F7CB0-B141-4CA0-874C-44F297A8B3CD}"/>
              </a:ext>
            </a:extLst>
          </p:cNvPr>
          <p:cNvSpPr txBox="1"/>
          <p:nvPr/>
        </p:nvSpPr>
        <p:spPr>
          <a:xfrm>
            <a:off x="3049291" y="65022"/>
            <a:ext cx="786151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MẪU </a:t>
            </a:r>
            <a:r>
              <a:rPr kumimoji="0" lang="vi-VN"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MA TRẬN ĐỀ KIỂM TRA CUỐI </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 </a:t>
            </a:r>
            <a:r>
              <a:rPr kumimoji="0" lang="vi-VN"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KÌ</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MÔN</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KHTN, </a:t>
            </a:r>
            <a:r>
              <a:rPr kumimoji="0" lang="vi-VN"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THỜI GIAN LÀM BÀI: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phút</a:t>
            </a:r>
            <a:endPar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911E054F-CAFE-4BA6-8E1F-9DB71D8DD3B9}"/>
              </a:ext>
            </a:extLst>
          </p:cNvPr>
          <p:cNvGraphicFramePr>
            <a:graphicFrameLocks noGrp="1"/>
          </p:cNvGraphicFramePr>
          <p:nvPr>
            <p:extLst>
              <p:ext uri="{D42A27DB-BD31-4B8C-83A1-F6EECF244321}">
                <p14:modId xmlns:p14="http://schemas.microsoft.com/office/powerpoint/2010/main" val="3693456604"/>
              </p:ext>
            </p:extLst>
          </p:nvPr>
        </p:nvGraphicFramePr>
        <p:xfrm>
          <a:off x="1906292" y="850835"/>
          <a:ext cx="10051051" cy="4187971"/>
        </p:xfrm>
        <a:graphic>
          <a:graphicData uri="http://schemas.openxmlformats.org/drawingml/2006/table">
            <a:tbl>
              <a:tblPr firstRow="1" firstCol="1" bandRow="1"/>
              <a:tblGrid>
                <a:gridCol w="527697">
                  <a:extLst>
                    <a:ext uri="{9D8B030D-6E8A-4147-A177-3AD203B41FA5}">
                      <a16:colId xmlns:a16="http://schemas.microsoft.com/office/drawing/2014/main" val="1021375236"/>
                    </a:ext>
                  </a:extLst>
                </a:gridCol>
                <a:gridCol w="728909">
                  <a:extLst>
                    <a:ext uri="{9D8B030D-6E8A-4147-A177-3AD203B41FA5}">
                      <a16:colId xmlns:a16="http://schemas.microsoft.com/office/drawing/2014/main" val="1507159173"/>
                    </a:ext>
                  </a:extLst>
                </a:gridCol>
                <a:gridCol w="1172593">
                  <a:extLst>
                    <a:ext uri="{9D8B030D-6E8A-4147-A177-3AD203B41FA5}">
                      <a16:colId xmlns:a16="http://schemas.microsoft.com/office/drawing/2014/main" val="717229119"/>
                    </a:ext>
                  </a:extLst>
                </a:gridCol>
                <a:gridCol w="681371">
                  <a:extLst>
                    <a:ext uri="{9D8B030D-6E8A-4147-A177-3AD203B41FA5}">
                      <a16:colId xmlns:a16="http://schemas.microsoft.com/office/drawing/2014/main" val="1549700762"/>
                    </a:ext>
                  </a:extLst>
                </a:gridCol>
                <a:gridCol w="697217">
                  <a:extLst>
                    <a:ext uri="{9D8B030D-6E8A-4147-A177-3AD203B41FA5}">
                      <a16:colId xmlns:a16="http://schemas.microsoft.com/office/drawing/2014/main" val="1364959632"/>
                    </a:ext>
                  </a:extLst>
                </a:gridCol>
                <a:gridCol w="538759">
                  <a:extLst>
                    <a:ext uri="{9D8B030D-6E8A-4147-A177-3AD203B41FA5}">
                      <a16:colId xmlns:a16="http://schemas.microsoft.com/office/drawing/2014/main" val="3726034607"/>
                    </a:ext>
                  </a:extLst>
                </a:gridCol>
                <a:gridCol w="760600">
                  <a:extLst>
                    <a:ext uri="{9D8B030D-6E8A-4147-A177-3AD203B41FA5}">
                      <a16:colId xmlns:a16="http://schemas.microsoft.com/office/drawing/2014/main" val="342665617"/>
                    </a:ext>
                  </a:extLst>
                </a:gridCol>
                <a:gridCol w="554605">
                  <a:extLst>
                    <a:ext uri="{9D8B030D-6E8A-4147-A177-3AD203B41FA5}">
                      <a16:colId xmlns:a16="http://schemas.microsoft.com/office/drawing/2014/main" val="1360480424"/>
                    </a:ext>
                  </a:extLst>
                </a:gridCol>
                <a:gridCol w="744754">
                  <a:extLst>
                    <a:ext uri="{9D8B030D-6E8A-4147-A177-3AD203B41FA5}">
                      <a16:colId xmlns:a16="http://schemas.microsoft.com/office/drawing/2014/main" val="4128601347"/>
                    </a:ext>
                  </a:extLst>
                </a:gridCol>
                <a:gridCol w="491222">
                  <a:extLst>
                    <a:ext uri="{9D8B030D-6E8A-4147-A177-3AD203B41FA5}">
                      <a16:colId xmlns:a16="http://schemas.microsoft.com/office/drawing/2014/main" val="3119786007"/>
                    </a:ext>
                  </a:extLst>
                </a:gridCol>
                <a:gridCol w="713063">
                  <a:extLst>
                    <a:ext uri="{9D8B030D-6E8A-4147-A177-3AD203B41FA5}">
                      <a16:colId xmlns:a16="http://schemas.microsoft.com/office/drawing/2014/main" val="1592795450"/>
                    </a:ext>
                  </a:extLst>
                </a:gridCol>
                <a:gridCol w="617987">
                  <a:extLst>
                    <a:ext uri="{9D8B030D-6E8A-4147-A177-3AD203B41FA5}">
                      <a16:colId xmlns:a16="http://schemas.microsoft.com/office/drawing/2014/main" val="998324538"/>
                    </a:ext>
                  </a:extLst>
                </a:gridCol>
                <a:gridCol w="586297">
                  <a:extLst>
                    <a:ext uri="{9D8B030D-6E8A-4147-A177-3AD203B41FA5}">
                      <a16:colId xmlns:a16="http://schemas.microsoft.com/office/drawing/2014/main" val="2526396560"/>
                    </a:ext>
                  </a:extLst>
                </a:gridCol>
                <a:gridCol w="602141">
                  <a:extLst>
                    <a:ext uri="{9D8B030D-6E8A-4147-A177-3AD203B41FA5}">
                      <a16:colId xmlns:a16="http://schemas.microsoft.com/office/drawing/2014/main" val="1401984168"/>
                    </a:ext>
                  </a:extLst>
                </a:gridCol>
                <a:gridCol w="633836">
                  <a:extLst>
                    <a:ext uri="{9D8B030D-6E8A-4147-A177-3AD203B41FA5}">
                      <a16:colId xmlns:a16="http://schemas.microsoft.com/office/drawing/2014/main" val="2714191565"/>
                    </a:ext>
                  </a:extLst>
                </a:gridCol>
              </a:tblGrid>
              <a:tr h="188556">
                <a:tc rowSpan="3">
                  <a:txBody>
                    <a:bodyPr/>
                    <a:lstStyle/>
                    <a:p>
                      <a:pPr marL="0" marR="0" algn="ctr">
                        <a:lnSpc>
                          <a:spcPct val="120000"/>
                        </a:lnSpc>
                        <a:spcBef>
                          <a:spcPts val="300"/>
                        </a:spcBef>
                        <a:spcAft>
                          <a:spcPts val="300"/>
                        </a:spcAft>
                      </a:pPr>
                      <a:r>
                        <a:rPr lang="vi-VN" sz="1600" b="1" spc="-40" dirty="0">
                          <a:effectLst/>
                          <a:latin typeface="Times New Roman" panose="02020603050405020304" pitchFamily="18" charset="0"/>
                          <a:ea typeface="Calibri" panose="020F0502020204030204" pitchFamily="34" charset="0"/>
                        </a:rPr>
                        <a:t>TT</a:t>
                      </a:r>
                      <a:endParaRPr lang="en-US" sz="160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20000"/>
                        </a:lnSpc>
                        <a:spcBef>
                          <a:spcPts val="300"/>
                        </a:spcBef>
                        <a:spcAft>
                          <a:spcPts val="300"/>
                        </a:spcAft>
                      </a:pPr>
                      <a:r>
                        <a:rPr lang="vi-VN" sz="1600" b="1" spc="-40" dirty="0">
                          <a:effectLst/>
                          <a:latin typeface="Times New Roman" panose="02020603050405020304" pitchFamily="18" charset="0"/>
                          <a:ea typeface="Calibri" panose="020F0502020204030204" pitchFamily="34" charset="0"/>
                        </a:rPr>
                        <a:t>Nội dung kiến thức</a:t>
                      </a:r>
                      <a:endParaRPr lang="en-US" sz="160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20000"/>
                        </a:lnSpc>
                        <a:spcBef>
                          <a:spcPts val="300"/>
                        </a:spcBef>
                        <a:spcAft>
                          <a:spcPts val="300"/>
                        </a:spcAft>
                      </a:pPr>
                      <a:r>
                        <a:rPr lang="vi-VN" sz="1600" b="1" spc="-40" dirty="0">
                          <a:effectLst/>
                          <a:latin typeface="Times New Roman" panose="02020603050405020304" pitchFamily="18" charset="0"/>
                          <a:ea typeface="Calibri" panose="020F0502020204030204" pitchFamily="34" charset="0"/>
                        </a:rPr>
                        <a:t>Đơn vị kiến thức</a:t>
                      </a:r>
                      <a:endParaRPr lang="en-US" sz="160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algn="ctr">
                        <a:lnSpc>
                          <a:spcPct val="120000"/>
                        </a:lnSpc>
                        <a:spcBef>
                          <a:spcPts val="300"/>
                        </a:spcBef>
                        <a:spcAft>
                          <a:spcPts val="300"/>
                        </a:spcAft>
                      </a:pPr>
                      <a:r>
                        <a:rPr lang="vi-VN" sz="1600" b="1" spc="-40">
                          <a:effectLst/>
                          <a:latin typeface="Times New Roman" panose="02020603050405020304" pitchFamily="18" charset="0"/>
                          <a:ea typeface="Calibri" panose="020F0502020204030204" pitchFamily="34" charset="0"/>
                        </a:rPr>
                        <a:t>Mức độ nhận thức</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20000"/>
                        </a:lnSpc>
                        <a:spcBef>
                          <a:spcPts val="300"/>
                        </a:spcBef>
                        <a:spcAft>
                          <a:spcPts val="300"/>
                        </a:spcAft>
                      </a:pPr>
                      <a:r>
                        <a:rPr lang="vi-VN" sz="1600" b="1" spc="-40">
                          <a:effectLst/>
                          <a:latin typeface="Times New Roman" panose="02020603050405020304" pitchFamily="18" charset="0"/>
                          <a:ea typeface="Calibri" panose="020F0502020204030204" pitchFamily="34" charset="0"/>
                        </a:rPr>
                        <a:t>Tổng</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3">
                  <a:txBody>
                    <a:bodyPr/>
                    <a:lstStyle/>
                    <a:p>
                      <a:pPr marL="0" marR="0" algn="ctr">
                        <a:lnSpc>
                          <a:spcPct val="120000"/>
                        </a:lnSpc>
                        <a:spcBef>
                          <a:spcPts val="300"/>
                        </a:spcBef>
                        <a:spcAft>
                          <a:spcPts val="300"/>
                        </a:spcAft>
                      </a:pPr>
                      <a:r>
                        <a:rPr lang="en-US" sz="1600" b="1" spc="-40" dirty="0">
                          <a:effectLst/>
                          <a:latin typeface="Times New Roman" panose="02020603050405020304" pitchFamily="18" charset="0"/>
                          <a:ea typeface="Calibri" panose="020F0502020204030204" pitchFamily="34" charset="0"/>
                        </a:rPr>
                        <a:t>% </a:t>
                      </a:r>
                      <a:r>
                        <a:rPr lang="en-US" sz="1600" b="1" spc="-40" dirty="0" err="1">
                          <a:effectLst/>
                          <a:latin typeface="Times New Roman" panose="02020603050405020304" pitchFamily="18" charset="0"/>
                          <a:ea typeface="Calibri" panose="020F0502020204030204" pitchFamily="34" charset="0"/>
                        </a:rPr>
                        <a:t>Tổng</a:t>
                      </a:r>
                      <a:r>
                        <a:rPr lang="en-US" sz="1600" b="1" spc="-40" dirty="0">
                          <a:effectLst/>
                          <a:latin typeface="Times New Roman" panose="02020603050405020304" pitchFamily="18" charset="0"/>
                          <a:ea typeface="Calibri" panose="020F0502020204030204" pitchFamily="34" charset="0"/>
                        </a:rPr>
                        <a:t> </a:t>
                      </a:r>
                      <a:r>
                        <a:rPr lang="en-US" sz="1600" b="1" spc="-40" dirty="0" err="1">
                          <a:effectLst/>
                          <a:latin typeface="Times New Roman" panose="02020603050405020304" pitchFamily="18" charset="0"/>
                          <a:ea typeface="Calibri" panose="020F0502020204030204" pitchFamily="34" charset="0"/>
                        </a:rPr>
                        <a:t>điểm</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269083"/>
                  </a:ext>
                </a:extLst>
              </a:tr>
              <a:tr h="188556">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20000"/>
                        </a:lnSpc>
                        <a:spcBef>
                          <a:spcPts val="300"/>
                        </a:spcBef>
                        <a:spcAft>
                          <a:spcPts val="300"/>
                        </a:spcAft>
                      </a:pPr>
                      <a:r>
                        <a:rPr lang="vi-VN" sz="1600" b="1" spc="-40">
                          <a:effectLst/>
                          <a:latin typeface="Times New Roman" panose="02020603050405020304" pitchFamily="18" charset="0"/>
                          <a:ea typeface="Calibri" panose="020F0502020204030204" pitchFamily="34" charset="0"/>
                        </a:rPr>
                        <a:t>Nhận biết</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300"/>
                        </a:spcBef>
                        <a:spcAft>
                          <a:spcPts val="300"/>
                        </a:spcAft>
                      </a:pPr>
                      <a:r>
                        <a:rPr lang="vi-VN" sz="1600" b="1" spc="-40">
                          <a:effectLst/>
                          <a:latin typeface="Times New Roman" panose="02020603050405020304" pitchFamily="18" charset="0"/>
                          <a:ea typeface="Calibri" panose="020F0502020204030204" pitchFamily="34" charset="0"/>
                        </a:rPr>
                        <a:t>Thông hiểu</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300"/>
                        </a:spcBef>
                        <a:spcAft>
                          <a:spcPts val="300"/>
                        </a:spcAft>
                      </a:pPr>
                      <a:r>
                        <a:rPr lang="vi-VN" sz="1600" b="1" spc="-40">
                          <a:effectLst/>
                          <a:latin typeface="Times New Roman" panose="02020603050405020304" pitchFamily="18" charset="0"/>
                          <a:ea typeface="Calibri" panose="020F0502020204030204" pitchFamily="34" charset="0"/>
                        </a:rPr>
                        <a:t>Vận dụng</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300"/>
                        </a:spcBef>
                        <a:spcAft>
                          <a:spcPts val="300"/>
                        </a:spcAft>
                      </a:pPr>
                      <a:r>
                        <a:rPr lang="vi-VN" sz="1600" b="1" spc="-40">
                          <a:effectLst/>
                          <a:latin typeface="Times New Roman" panose="02020603050405020304" pitchFamily="18" charset="0"/>
                          <a:ea typeface="Calibri" panose="020F0502020204030204" pitchFamily="34" charset="0"/>
                        </a:rPr>
                        <a:t>Vận dụng cao</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Số CH</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just">
                        <a:lnSpc>
                          <a:spcPct val="120000"/>
                        </a:lnSpc>
                        <a:spcBef>
                          <a:spcPts val="300"/>
                        </a:spcBef>
                        <a:spcAft>
                          <a:spcPts val="300"/>
                        </a:spcAft>
                      </a:pPr>
                      <a:r>
                        <a:rPr lang="en-US" sz="1600" b="0" spc="-40">
                          <a:effectLst/>
                          <a:latin typeface="Times New Roman" panose="02020603050405020304" pitchFamily="18" charset="0"/>
                          <a:ea typeface="Calibri" panose="020F0502020204030204" pitchFamily="34" charset="0"/>
                        </a:rPr>
                        <a:t>Thời gian (phút)</a:t>
                      </a:r>
                      <a:endParaRPr lang="en-US" sz="1600" b="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44132033"/>
                  </a:ext>
                </a:extLst>
              </a:tr>
              <a:tr h="10318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20000"/>
                        </a:lnSpc>
                        <a:spcBef>
                          <a:spcPts val="300"/>
                        </a:spcBef>
                        <a:spcAft>
                          <a:spcPts val="300"/>
                        </a:spcAft>
                      </a:pPr>
                      <a:r>
                        <a:rPr lang="en-US" sz="1600" b="0" spc="-40" dirty="0" err="1">
                          <a:effectLst/>
                          <a:latin typeface="Times New Roman" panose="02020603050405020304" pitchFamily="18" charset="0"/>
                          <a:ea typeface="Calibri" panose="020F0502020204030204" pitchFamily="34" charset="0"/>
                        </a:rPr>
                        <a:t>Sô</a:t>
                      </a:r>
                      <a:r>
                        <a:rPr lang="en-US" sz="1600" b="0" spc="-40" dirty="0">
                          <a:effectLst/>
                          <a:latin typeface="Times New Roman" panose="02020603050405020304" pitchFamily="18" charset="0"/>
                          <a:ea typeface="Calibri" panose="020F0502020204030204" pitchFamily="34" charset="0"/>
                        </a:rPr>
                        <a:t> CH</a:t>
                      </a:r>
                      <a:endParaRPr lang="en-US" sz="1600" b="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0" spc="-40" dirty="0" err="1">
                          <a:effectLst/>
                          <a:latin typeface="Times New Roman" panose="02020603050405020304" pitchFamily="18" charset="0"/>
                          <a:ea typeface="Calibri" panose="020F0502020204030204" pitchFamily="34" charset="0"/>
                        </a:rPr>
                        <a:t>Thời</a:t>
                      </a:r>
                      <a:r>
                        <a:rPr lang="en-US" sz="1600" b="0" spc="-40" dirty="0">
                          <a:effectLst/>
                          <a:latin typeface="Times New Roman" panose="02020603050405020304" pitchFamily="18" charset="0"/>
                          <a:ea typeface="Calibri" panose="020F0502020204030204" pitchFamily="34" charset="0"/>
                        </a:rPr>
                        <a:t> </a:t>
                      </a:r>
                      <a:r>
                        <a:rPr lang="en-US" sz="1600" b="0" spc="-40" dirty="0" err="1">
                          <a:effectLst/>
                          <a:latin typeface="Times New Roman" panose="02020603050405020304" pitchFamily="18" charset="0"/>
                          <a:ea typeface="Calibri" panose="020F0502020204030204" pitchFamily="34" charset="0"/>
                        </a:rPr>
                        <a:t>gian</a:t>
                      </a:r>
                      <a:r>
                        <a:rPr lang="en-US" sz="1600" b="0" spc="-40" dirty="0">
                          <a:effectLst/>
                          <a:latin typeface="Times New Roman" panose="02020603050405020304" pitchFamily="18" charset="0"/>
                          <a:ea typeface="Calibri" panose="020F0502020204030204" pitchFamily="34" charset="0"/>
                        </a:rPr>
                        <a:t> (</a:t>
                      </a:r>
                      <a:r>
                        <a:rPr lang="en-US" sz="1600" b="0" spc="-40" dirty="0" err="1">
                          <a:effectLst/>
                          <a:latin typeface="Times New Roman" panose="02020603050405020304" pitchFamily="18" charset="0"/>
                          <a:ea typeface="Calibri" panose="020F0502020204030204" pitchFamily="34" charset="0"/>
                        </a:rPr>
                        <a:t>Phút</a:t>
                      </a:r>
                      <a:r>
                        <a:rPr lang="en-US" sz="1600" b="0" spc="-40" dirty="0">
                          <a:effectLst/>
                          <a:latin typeface="Times New Roman" panose="02020603050405020304" pitchFamily="18" charset="0"/>
                          <a:ea typeface="Calibri" panose="020F0502020204030204" pitchFamily="34" charset="0"/>
                        </a:rPr>
                        <a:t>)</a:t>
                      </a:r>
                      <a:endParaRPr lang="en-US" sz="1600" b="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0" spc="-40">
                          <a:effectLst/>
                          <a:latin typeface="Times New Roman" panose="02020603050405020304" pitchFamily="18" charset="0"/>
                          <a:ea typeface="Calibri" panose="020F0502020204030204" pitchFamily="34" charset="0"/>
                        </a:rPr>
                        <a:t>Số CH</a:t>
                      </a:r>
                      <a:endParaRPr lang="en-US" sz="1600" b="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0" spc="-40" dirty="0" err="1">
                          <a:effectLst/>
                          <a:latin typeface="Times New Roman" panose="02020603050405020304" pitchFamily="18" charset="0"/>
                          <a:ea typeface="Calibri" panose="020F0502020204030204" pitchFamily="34" charset="0"/>
                        </a:rPr>
                        <a:t>Thời</a:t>
                      </a:r>
                      <a:r>
                        <a:rPr lang="en-US" sz="1600" b="0" spc="-40" dirty="0">
                          <a:effectLst/>
                          <a:latin typeface="Times New Roman" panose="02020603050405020304" pitchFamily="18" charset="0"/>
                          <a:ea typeface="Calibri" panose="020F0502020204030204" pitchFamily="34" charset="0"/>
                        </a:rPr>
                        <a:t> </a:t>
                      </a:r>
                      <a:r>
                        <a:rPr lang="en-US" sz="1600" b="0" spc="-40" dirty="0" err="1">
                          <a:effectLst/>
                          <a:latin typeface="Times New Roman" panose="02020603050405020304" pitchFamily="18" charset="0"/>
                          <a:ea typeface="Calibri" panose="020F0502020204030204" pitchFamily="34" charset="0"/>
                        </a:rPr>
                        <a:t>gian</a:t>
                      </a:r>
                      <a:r>
                        <a:rPr lang="en-US" sz="1600" b="0" spc="-40" dirty="0">
                          <a:effectLst/>
                          <a:latin typeface="Times New Roman" panose="02020603050405020304" pitchFamily="18" charset="0"/>
                          <a:ea typeface="Calibri" panose="020F0502020204030204" pitchFamily="34" charset="0"/>
                        </a:rPr>
                        <a:t> (</a:t>
                      </a:r>
                      <a:r>
                        <a:rPr lang="en-US" sz="1600" b="0" spc="-40" dirty="0" err="1">
                          <a:effectLst/>
                          <a:latin typeface="Times New Roman" panose="02020603050405020304" pitchFamily="18" charset="0"/>
                          <a:ea typeface="Calibri" panose="020F0502020204030204" pitchFamily="34" charset="0"/>
                        </a:rPr>
                        <a:t>Phút</a:t>
                      </a:r>
                      <a:r>
                        <a:rPr lang="en-US" sz="1600" b="0" spc="-40" dirty="0">
                          <a:effectLst/>
                          <a:latin typeface="Times New Roman" panose="02020603050405020304" pitchFamily="18" charset="0"/>
                          <a:ea typeface="Calibri" panose="020F0502020204030204" pitchFamily="34" charset="0"/>
                        </a:rPr>
                        <a:t>)</a:t>
                      </a:r>
                      <a:endParaRPr lang="en-US" sz="1600" b="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0" spc="-40" dirty="0" err="1">
                          <a:effectLst/>
                          <a:latin typeface="Times New Roman" panose="02020603050405020304" pitchFamily="18" charset="0"/>
                          <a:ea typeface="Calibri" panose="020F0502020204030204" pitchFamily="34" charset="0"/>
                        </a:rPr>
                        <a:t>Số</a:t>
                      </a:r>
                      <a:r>
                        <a:rPr lang="en-US" sz="1600" b="0" spc="-40" dirty="0">
                          <a:effectLst/>
                          <a:latin typeface="Times New Roman" panose="02020603050405020304" pitchFamily="18" charset="0"/>
                          <a:ea typeface="Calibri" panose="020F0502020204030204" pitchFamily="34" charset="0"/>
                        </a:rPr>
                        <a:t> CH</a:t>
                      </a:r>
                      <a:endParaRPr lang="en-US" sz="1600" b="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0" spc="-40" dirty="0" err="1">
                          <a:effectLst/>
                          <a:latin typeface="Times New Roman" panose="02020603050405020304" pitchFamily="18" charset="0"/>
                          <a:ea typeface="Calibri" panose="020F0502020204030204" pitchFamily="34" charset="0"/>
                        </a:rPr>
                        <a:t>Thời</a:t>
                      </a:r>
                      <a:r>
                        <a:rPr lang="en-US" sz="1600" b="0" spc="-40" dirty="0">
                          <a:effectLst/>
                          <a:latin typeface="Times New Roman" panose="02020603050405020304" pitchFamily="18" charset="0"/>
                          <a:ea typeface="Calibri" panose="020F0502020204030204" pitchFamily="34" charset="0"/>
                        </a:rPr>
                        <a:t> </a:t>
                      </a:r>
                      <a:r>
                        <a:rPr lang="en-US" sz="1600" b="0" spc="-40" dirty="0" err="1">
                          <a:effectLst/>
                          <a:latin typeface="Times New Roman" panose="02020603050405020304" pitchFamily="18" charset="0"/>
                          <a:ea typeface="Calibri" panose="020F0502020204030204" pitchFamily="34" charset="0"/>
                        </a:rPr>
                        <a:t>gian</a:t>
                      </a:r>
                      <a:r>
                        <a:rPr lang="en-US" sz="1600" b="0" spc="-40" dirty="0">
                          <a:effectLst/>
                          <a:latin typeface="Times New Roman" panose="02020603050405020304" pitchFamily="18" charset="0"/>
                          <a:ea typeface="Calibri" panose="020F0502020204030204" pitchFamily="34" charset="0"/>
                        </a:rPr>
                        <a:t> (</a:t>
                      </a:r>
                      <a:r>
                        <a:rPr lang="en-US" sz="1600" b="0" spc="-40" dirty="0" err="1">
                          <a:effectLst/>
                          <a:latin typeface="Times New Roman" panose="02020603050405020304" pitchFamily="18" charset="0"/>
                          <a:ea typeface="Calibri" panose="020F0502020204030204" pitchFamily="34" charset="0"/>
                        </a:rPr>
                        <a:t>Phút</a:t>
                      </a:r>
                      <a:r>
                        <a:rPr lang="en-US" sz="1600" b="0" spc="-40" dirty="0">
                          <a:effectLst/>
                          <a:latin typeface="Times New Roman" panose="02020603050405020304" pitchFamily="18" charset="0"/>
                          <a:ea typeface="Calibri" panose="020F0502020204030204" pitchFamily="34" charset="0"/>
                        </a:rPr>
                        <a:t>)</a:t>
                      </a:r>
                      <a:endParaRPr lang="en-US" sz="1600" b="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0" spc="-40" dirty="0" err="1">
                          <a:effectLst/>
                          <a:latin typeface="Times New Roman" panose="02020603050405020304" pitchFamily="18" charset="0"/>
                          <a:ea typeface="Calibri" panose="020F0502020204030204" pitchFamily="34" charset="0"/>
                        </a:rPr>
                        <a:t>Số</a:t>
                      </a:r>
                      <a:r>
                        <a:rPr lang="en-US" sz="1600" b="0" spc="-40" dirty="0">
                          <a:effectLst/>
                          <a:latin typeface="Times New Roman" panose="02020603050405020304" pitchFamily="18" charset="0"/>
                          <a:ea typeface="Calibri" panose="020F0502020204030204" pitchFamily="34" charset="0"/>
                        </a:rPr>
                        <a:t> CH</a:t>
                      </a:r>
                      <a:endParaRPr lang="en-US" sz="1600" b="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0" spc="-40" dirty="0" err="1">
                          <a:effectLst/>
                          <a:latin typeface="Times New Roman" panose="02020603050405020304" pitchFamily="18" charset="0"/>
                          <a:ea typeface="Calibri" panose="020F0502020204030204" pitchFamily="34" charset="0"/>
                        </a:rPr>
                        <a:t>Thời</a:t>
                      </a:r>
                      <a:r>
                        <a:rPr lang="en-US" sz="1600" b="0" spc="-40" dirty="0">
                          <a:effectLst/>
                          <a:latin typeface="Times New Roman" panose="02020603050405020304" pitchFamily="18" charset="0"/>
                          <a:ea typeface="Calibri" panose="020F0502020204030204" pitchFamily="34" charset="0"/>
                        </a:rPr>
                        <a:t> </a:t>
                      </a:r>
                      <a:r>
                        <a:rPr lang="en-US" sz="1600" b="0" spc="-40" dirty="0" err="1">
                          <a:effectLst/>
                          <a:latin typeface="Times New Roman" panose="02020603050405020304" pitchFamily="18" charset="0"/>
                          <a:ea typeface="Calibri" panose="020F0502020204030204" pitchFamily="34" charset="0"/>
                        </a:rPr>
                        <a:t>gian</a:t>
                      </a:r>
                      <a:r>
                        <a:rPr lang="en-US" sz="1600" b="0" spc="-40" dirty="0">
                          <a:effectLst/>
                          <a:latin typeface="Times New Roman" panose="02020603050405020304" pitchFamily="18" charset="0"/>
                          <a:ea typeface="Calibri" panose="020F0502020204030204" pitchFamily="34" charset="0"/>
                        </a:rPr>
                        <a:t> (</a:t>
                      </a:r>
                      <a:r>
                        <a:rPr lang="en-US" sz="1600" b="0" spc="-40" dirty="0" err="1">
                          <a:effectLst/>
                          <a:latin typeface="Times New Roman" panose="02020603050405020304" pitchFamily="18" charset="0"/>
                          <a:ea typeface="Calibri" panose="020F0502020204030204" pitchFamily="34" charset="0"/>
                        </a:rPr>
                        <a:t>Phút</a:t>
                      </a:r>
                      <a:r>
                        <a:rPr lang="en-US" sz="1600" b="0" spc="-40" dirty="0">
                          <a:effectLst/>
                          <a:latin typeface="Times New Roman" panose="02020603050405020304" pitchFamily="18" charset="0"/>
                          <a:ea typeface="Calibri" panose="020F0502020204030204" pitchFamily="34" charset="0"/>
                        </a:rPr>
                        <a:t>)</a:t>
                      </a:r>
                      <a:endParaRPr lang="en-US" sz="1600" b="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vi-VN" sz="1600" b="0" spc="-40" dirty="0">
                          <a:effectLst/>
                          <a:latin typeface="Times New Roman" panose="02020603050405020304" pitchFamily="18" charset="0"/>
                          <a:ea typeface="Calibri" panose="020F0502020204030204" pitchFamily="34" charset="0"/>
                        </a:rPr>
                        <a:t>TN</a:t>
                      </a:r>
                      <a:endParaRPr lang="en-US" sz="1600" b="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vi-VN" sz="1600" b="0" spc="-40" dirty="0">
                          <a:effectLst/>
                          <a:latin typeface="Times New Roman" panose="02020603050405020304" pitchFamily="18" charset="0"/>
                          <a:ea typeface="Calibri" panose="020F0502020204030204" pitchFamily="34" charset="0"/>
                        </a:rPr>
                        <a:t>TL</a:t>
                      </a:r>
                      <a:endParaRPr lang="en-US" sz="1600" b="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85150196"/>
                  </a:ext>
                </a:extLst>
              </a:tr>
              <a:tr h="188556">
                <a:tc rowSpan="2">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1</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20000"/>
                        </a:lnSpc>
                        <a:spcBef>
                          <a:spcPts val="300"/>
                        </a:spcBef>
                        <a:spcAft>
                          <a:spcPts val="300"/>
                        </a:spcAft>
                      </a:pPr>
                      <a:r>
                        <a:rPr lang="en-US" sz="1600" b="1">
                          <a:effectLst/>
                          <a:latin typeface="Times New Roman" panose="02020603050405020304" pitchFamily="18" charset="0"/>
                          <a:ea typeface="Calibri" panose="020F0502020204030204" pitchFamily="34" charset="0"/>
                        </a:rPr>
                        <a:t>I</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a:effectLst/>
                          <a:latin typeface="Times New Roman" panose="02020603050405020304" pitchFamily="18" charset="0"/>
                          <a:ea typeface="Calibri" panose="020F0502020204030204" pitchFamily="34" charset="0"/>
                        </a:rPr>
                        <a:t>1.1……..</a:t>
                      </a: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032572"/>
                  </a:ext>
                </a:extLst>
              </a:tr>
              <a:tr h="188556">
                <a:tc vMerge="1">
                  <a:txBody>
                    <a:bodyPr/>
                    <a:lstStyle/>
                    <a:p>
                      <a:endParaRPr lang="en-US"/>
                    </a:p>
                  </a:txBody>
                  <a:tcPr/>
                </a:tc>
                <a:tc vMerge="1">
                  <a:txBody>
                    <a:bodyPr/>
                    <a:lstStyle/>
                    <a:p>
                      <a:endParaRPr lang="en-US"/>
                    </a:p>
                  </a:txBody>
                  <a:tcPr/>
                </a:tc>
                <a:tc>
                  <a:txBody>
                    <a:bodyPr/>
                    <a:lstStyle/>
                    <a:p>
                      <a:pPr marL="0" marR="0" algn="just">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1.2……….</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rPr>
                        <a:t> </a:t>
                      </a: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223000"/>
                  </a:ext>
                </a:extLst>
              </a:tr>
              <a:tr h="188556">
                <a:tc rowSpan="2">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2</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20000"/>
                        </a:lnSpc>
                        <a:spcBef>
                          <a:spcPts val="300"/>
                        </a:spcBef>
                        <a:spcAft>
                          <a:spcPts val="300"/>
                        </a:spcAft>
                      </a:pPr>
                      <a:r>
                        <a:rPr lang="en-US" sz="1600" b="1">
                          <a:effectLst/>
                          <a:latin typeface="Times New Roman" panose="02020603050405020304" pitchFamily="18" charset="0"/>
                          <a:ea typeface="Calibri" panose="020F0502020204030204" pitchFamily="34" charset="0"/>
                        </a:rPr>
                        <a:t>II</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a:effectLst/>
                          <a:latin typeface="Times New Roman" panose="02020603050405020304" pitchFamily="18" charset="0"/>
                          <a:ea typeface="Calibri" panose="020F0502020204030204" pitchFamily="34" charset="0"/>
                        </a:rPr>
                        <a:t>2.1………</a:t>
                      </a: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rPr>
                        <a:t> </a:t>
                      </a: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242406"/>
                  </a:ext>
                </a:extLst>
              </a:tr>
              <a:tr h="188556">
                <a:tc vMerge="1">
                  <a:txBody>
                    <a:bodyPr/>
                    <a:lstStyle/>
                    <a:p>
                      <a:endParaRPr lang="en-US"/>
                    </a:p>
                  </a:txBody>
                  <a:tcPr/>
                </a:tc>
                <a:tc vMerge="1">
                  <a:txBody>
                    <a:bodyPr/>
                    <a:lstStyle/>
                    <a:p>
                      <a:endParaRPr lang="en-US"/>
                    </a:p>
                  </a:txBody>
                  <a:tcPr/>
                </a:tc>
                <a:tc>
                  <a:txBody>
                    <a:bodyPr/>
                    <a:lstStyle/>
                    <a:p>
                      <a:pPr marL="0" marR="0" algn="just">
                        <a:lnSpc>
                          <a:spcPct val="120000"/>
                        </a:lnSpc>
                        <a:spcBef>
                          <a:spcPts val="300"/>
                        </a:spcBef>
                        <a:spcAft>
                          <a:spcPts val="300"/>
                        </a:spcAft>
                      </a:pPr>
                      <a:r>
                        <a:rPr lang="en-US" sz="1600" dirty="0">
                          <a:effectLst/>
                          <a:latin typeface="Times New Roman" panose="02020603050405020304" pitchFamily="18" charset="0"/>
                          <a:ea typeface="Calibri" panose="020F0502020204030204" pitchFamily="34" charset="0"/>
                        </a:rPr>
                        <a:t>2.2……….</a:t>
                      </a: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rPr>
                        <a:t> </a:t>
                      </a: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459915"/>
                  </a:ext>
                </a:extLst>
              </a:tr>
              <a:tr h="395165">
                <a:tc gridSpan="3">
                  <a:txBody>
                    <a:bodyPr/>
                    <a:lstStyle/>
                    <a:p>
                      <a:pPr marL="0" marR="0" algn="just">
                        <a:lnSpc>
                          <a:spcPct val="120000"/>
                        </a:lnSpc>
                        <a:spcBef>
                          <a:spcPts val="300"/>
                        </a:spcBef>
                        <a:spcAft>
                          <a:spcPts val="300"/>
                        </a:spcAft>
                      </a:pPr>
                      <a:r>
                        <a:rPr lang="vi-VN" sz="1600" b="1" i="1" spc="-40">
                          <a:effectLst/>
                          <a:latin typeface="Times New Roman" panose="02020603050405020304" pitchFamily="18" charset="0"/>
                          <a:ea typeface="Calibri" panose="020F0502020204030204" pitchFamily="34" charset="0"/>
                        </a:rPr>
                        <a:t>Tổng</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16</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12</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12</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18</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i="1" spc="-40" dirty="0">
                          <a:effectLst/>
                          <a:latin typeface="Times New Roman" panose="02020603050405020304" pitchFamily="18" charset="0"/>
                          <a:ea typeface="Calibri" panose="020F0502020204030204" pitchFamily="34" charset="0"/>
                        </a:rPr>
                        <a:t>1</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10,0</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1</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5,0</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28</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2</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i="1" spc="-40">
                          <a:effectLst/>
                          <a:latin typeface="Times New Roman" panose="02020603050405020304" pitchFamily="18" charset="0"/>
                          <a:ea typeface="Calibri" panose="020F0502020204030204" pitchFamily="34" charset="0"/>
                        </a:rPr>
                        <a:t>45</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vi-VN" sz="1600" b="1" i="1" spc="-40">
                          <a:effectLst/>
                          <a:latin typeface="Times New Roman" panose="02020603050405020304" pitchFamily="18" charset="0"/>
                          <a:ea typeface="Calibri" panose="020F0502020204030204" pitchFamily="34" charset="0"/>
                        </a:rPr>
                        <a:t> </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602185"/>
                  </a:ext>
                </a:extLst>
              </a:tr>
              <a:tr h="449867">
                <a:tc gridSpan="3">
                  <a:txBody>
                    <a:bodyPr/>
                    <a:lstStyle/>
                    <a:p>
                      <a:pPr marL="0" marR="0" algn="just">
                        <a:lnSpc>
                          <a:spcPct val="120000"/>
                        </a:lnSpc>
                        <a:spcBef>
                          <a:spcPts val="300"/>
                        </a:spcBef>
                        <a:spcAft>
                          <a:spcPts val="300"/>
                        </a:spcAft>
                      </a:pPr>
                      <a:r>
                        <a:rPr lang="vi-VN" sz="1600" b="1" spc="-40">
                          <a:effectLst/>
                          <a:latin typeface="Times New Roman" panose="02020603050405020304" pitchFamily="18" charset="0"/>
                          <a:ea typeface="Calibri" panose="020F0502020204030204" pitchFamily="34" charset="0"/>
                        </a:rPr>
                        <a:t>Tỉ lệ </a:t>
                      </a:r>
                      <a:r>
                        <a:rPr lang="en-US" sz="1600" b="1" spc="-40">
                          <a:effectLst/>
                          <a:latin typeface="Times New Roman" panose="02020603050405020304" pitchFamily="18" charset="0"/>
                          <a:ea typeface="Calibri" panose="020F0502020204030204" pitchFamily="34" charset="0"/>
                        </a:rPr>
                        <a:t>(</a:t>
                      </a:r>
                      <a:r>
                        <a:rPr lang="vi-VN" sz="1600" b="1" spc="-40">
                          <a:effectLst/>
                          <a:latin typeface="Times New Roman" panose="02020603050405020304" pitchFamily="18" charset="0"/>
                          <a:ea typeface="Calibri" panose="020F0502020204030204" pitchFamily="34" charset="0"/>
                        </a:rPr>
                        <a:t>%</a:t>
                      </a:r>
                      <a:r>
                        <a:rPr lang="en-US" sz="1600" b="1" spc="-40">
                          <a:effectLst/>
                          <a:latin typeface="Times New Roman" panose="02020603050405020304" pitchFamily="18" charset="0"/>
                          <a:ea typeface="Calibri" panose="020F0502020204030204" pitchFamily="34" charset="0"/>
                        </a:rPr>
                        <a:t>)</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40</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30</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300"/>
                        </a:spcBef>
                        <a:spcAft>
                          <a:spcPts val="300"/>
                        </a:spcAft>
                      </a:pPr>
                      <a:r>
                        <a:rPr lang="en-US" sz="1600" b="1" spc="-40" dirty="0">
                          <a:effectLst/>
                          <a:latin typeface="Times New Roman" panose="02020603050405020304" pitchFamily="18" charset="0"/>
                          <a:ea typeface="Calibri" panose="020F0502020204030204" pitchFamily="34" charset="0"/>
                        </a:rPr>
                        <a:t>20</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20000"/>
                        </a:lnSpc>
                        <a:spcBef>
                          <a:spcPts val="300"/>
                        </a:spcBef>
                        <a:spcAft>
                          <a:spcPts val="300"/>
                        </a:spcAft>
                      </a:pPr>
                      <a:r>
                        <a:rPr lang="en-US" sz="1600" b="1" spc="-40" dirty="0">
                          <a:effectLst/>
                          <a:latin typeface="Times New Roman" panose="02020603050405020304" pitchFamily="18" charset="0"/>
                          <a:ea typeface="Calibri" panose="020F0502020204030204" pitchFamily="34" charset="0"/>
                        </a:rPr>
                        <a:t>10</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70</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30</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100</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100</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7613"/>
                  </a:ext>
                </a:extLst>
              </a:tr>
              <a:tr h="415961">
                <a:tc gridSpan="3">
                  <a:txBody>
                    <a:bodyPr/>
                    <a:lstStyle/>
                    <a:p>
                      <a:pPr marL="0" marR="0" algn="just">
                        <a:lnSpc>
                          <a:spcPct val="120000"/>
                        </a:lnSpc>
                        <a:spcBef>
                          <a:spcPts val="300"/>
                        </a:spcBef>
                        <a:spcAft>
                          <a:spcPts val="300"/>
                        </a:spcAft>
                      </a:pPr>
                      <a:r>
                        <a:rPr lang="en-US" sz="1600" b="1" spc="-40">
                          <a:effectLst/>
                          <a:latin typeface="Times New Roman" panose="02020603050405020304" pitchFamily="18" charset="0"/>
                          <a:ea typeface="Calibri" panose="020F0502020204030204" pitchFamily="34" charset="0"/>
                        </a:rPr>
                        <a:t>Tỉ lệ chung (%)</a:t>
                      </a:r>
                      <a:endParaRPr lang="en-US" sz="160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lnSpc>
                          <a:spcPct val="120000"/>
                        </a:lnSpc>
                        <a:spcBef>
                          <a:spcPts val="300"/>
                        </a:spcBef>
                        <a:spcAft>
                          <a:spcPts val="300"/>
                        </a:spcAft>
                      </a:pPr>
                      <a:r>
                        <a:rPr lang="en-US" sz="1600" b="1" spc="-40" dirty="0">
                          <a:effectLst/>
                          <a:latin typeface="Times New Roman" panose="02020603050405020304" pitchFamily="18" charset="0"/>
                          <a:ea typeface="Calibri" panose="020F0502020204030204" pitchFamily="34" charset="0"/>
                        </a:rPr>
                        <a:t>70</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20000"/>
                        </a:lnSpc>
                        <a:spcBef>
                          <a:spcPts val="300"/>
                        </a:spcBef>
                        <a:spcAft>
                          <a:spcPts val="300"/>
                        </a:spcAft>
                      </a:pPr>
                      <a:r>
                        <a:rPr lang="en-US" sz="1600" b="1" spc="-40" dirty="0">
                          <a:effectLst/>
                          <a:latin typeface="Times New Roman" panose="02020603050405020304" pitchFamily="18" charset="0"/>
                          <a:ea typeface="Calibri" panose="020F0502020204030204" pitchFamily="34" charset="0"/>
                        </a:rPr>
                        <a:t>30</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20000"/>
                        </a:lnSpc>
                        <a:spcBef>
                          <a:spcPts val="300"/>
                        </a:spcBef>
                        <a:spcAft>
                          <a:spcPts val="300"/>
                        </a:spcAft>
                      </a:pPr>
                      <a:r>
                        <a:rPr lang="en-US" sz="1600" b="1" spc="-40"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20000"/>
                        </a:lnSpc>
                        <a:spcBef>
                          <a:spcPts val="300"/>
                        </a:spcBef>
                        <a:spcAft>
                          <a:spcPts val="300"/>
                        </a:spcAft>
                      </a:pPr>
                      <a:r>
                        <a:rPr lang="vi-VN" sz="1600" b="1" spc="-40"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dirty="0">
                          <a:effectLst/>
                          <a:latin typeface="Times New Roman" panose="02020603050405020304" pitchFamily="18" charset="0"/>
                          <a:ea typeface="Calibri" panose="020F0502020204030204" pitchFamily="34" charset="0"/>
                        </a:rPr>
                        <a:t>100</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300"/>
                        </a:spcBef>
                        <a:spcAft>
                          <a:spcPts val="300"/>
                        </a:spcAft>
                      </a:pPr>
                      <a:r>
                        <a:rPr lang="en-US" sz="1600" b="1" spc="-40" dirty="0">
                          <a:effectLst/>
                          <a:latin typeface="Times New Roman" panose="02020603050405020304" pitchFamily="18" charset="0"/>
                          <a:ea typeface="Calibri" panose="020F0502020204030204" pitchFamily="34" charset="0"/>
                        </a:rPr>
                        <a:t>100</a:t>
                      </a:r>
                      <a:endParaRPr lang="en-US" sz="1600" dirty="0">
                        <a:effectLst/>
                        <a:latin typeface="Times New Roman" panose="02020603050405020304" pitchFamily="18" charset="0"/>
                        <a:ea typeface="Calibri" panose="020F0502020204030204" pitchFamily="34" charset="0"/>
                      </a:endParaRPr>
                    </a:p>
                  </a:txBody>
                  <a:tcPr marL="46329" marR="46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625278"/>
                  </a:ext>
                </a:extLst>
              </a:tr>
            </a:tbl>
          </a:graphicData>
        </a:graphic>
      </p:graphicFrame>
      <p:sp>
        <p:nvSpPr>
          <p:cNvPr id="12" name="TextBox 11">
            <a:extLst>
              <a:ext uri="{FF2B5EF4-FFF2-40B4-BE49-F238E27FC236}">
                <a16:creationId xmlns:a16="http://schemas.microsoft.com/office/drawing/2014/main" id="{A9970DD3-8E96-4815-AE34-2ABB7D208BEA}"/>
              </a:ext>
            </a:extLst>
          </p:cNvPr>
          <p:cNvSpPr txBox="1"/>
          <p:nvPr/>
        </p:nvSpPr>
        <p:spPr>
          <a:xfrm>
            <a:off x="1464988" y="5325657"/>
            <a:ext cx="10593492" cy="49866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2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Ma trận đề kiểm tra cho phép tạo ra nhiều đề kiểm tra có chất lượng tương đương </a:t>
            </a:r>
          </a:p>
        </p:txBody>
      </p:sp>
    </p:spTree>
    <p:extLst>
      <p:ext uri="{BB962C8B-B14F-4D97-AF65-F5344CB8AC3E}">
        <p14:creationId xmlns:p14="http://schemas.microsoft.com/office/powerpoint/2010/main" val="355861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2819400" y="62792"/>
            <a:ext cx="5196840"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2819400" y="143415"/>
            <a:ext cx="4171131" cy="800219"/>
          </a:xfrm>
          <a:prstGeom prst="rect">
            <a:avLst/>
          </a:prstGeom>
          <a:noFill/>
        </p:spPr>
        <p:txBody>
          <a:bodyPr wrap="square" lIns="0" tIns="0" rIns="0" bIns="0" rtlCol="0" anchor="ctr">
            <a:spAutoFit/>
          </a:bodyPr>
          <a:lstStyle/>
          <a:p>
            <a:pPr algn="r"/>
            <a:r>
              <a:rPr lang="en-US" sz="2600" b="1" dirty="0">
                <a:solidFill>
                  <a:prstClr val="white"/>
                </a:solidFill>
                <a:latin typeface="Times New Roman" panose="02020603050405020304" pitchFamily="18" charset="0"/>
                <a:cs typeface="Times New Roman" panose="02020603050405020304" pitchFamily="18" charset="0"/>
              </a:rPr>
              <a:t>MA TRẬN ĐỀ KIỂM TRA</a:t>
            </a:r>
          </a:p>
          <a:p>
            <a:pPr algn="r"/>
            <a:r>
              <a:rPr lang="en-US" sz="2600" b="1" dirty="0">
                <a:solidFill>
                  <a:prstClr val="white"/>
                </a:solidFill>
                <a:latin typeface="Times New Roman" panose="02020603050405020304" pitchFamily="18" charset="0"/>
                <a:cs typeface="Times New Roman" panose="02020603050405020304" pitchFamily="18" charset="0"/>
              </a:rPr>
              <a:t>_</a:t>
            </a:r>
            <a:r>
              <a:rPr lang="en-US" sz="2600" b="1" dirty="0" err="1">
                <a:solidFill>
                  <a:prstClr val="white"/>
                </a:solidFill>
                <a:latin typeface="Times New Roman" panose="02020603050405020304" pitchFamily="18" charset="0"/>
                <a:cs typeface="Times New Roman" panose="02020603050405020304" pitchFamily="18" charset="0"/>
              </a:rPr>
              <a:t>Cấu</a:t>
            </a:r>
            <a:r>
              <a:rPr lang="en-US" sz="2600" b="1" dirty="0">
                <a:solidFill>
                  <a:prstClr val="white"/>
                </a:solidFill>
                <a:latin typeface="Times New Roman" panose="02020603050405020304" pitchFamily="18" charset="0"/>
                <a:cs typeface="Times New Roman" panose="02020603050405020304" pitchFamily="18" charset="0"/>
              </a:rPr>
              <a:t> </a:t>
            </a:r>
            <a:r>
              <a:rPr lang="en-US" sz="2600" b="1" dirty="0" err="1">
                <a:solidFill>
                  <a:prstClr val="white"/>
                </a:solidFill>
                <a:latin typeface="Times New Roman" panose="02020603050405020304" pitchFamily="18" charset="0"/>
                <a:cs typeface="Times New Roman" panose="02020603050405020304" pitchFamily="18" charset="0"/>
              </a:rPr>
              <a:t>trúc</a:t>
            </a:r>
            <a:endParaRPr lang="en-US" sz="2600" dirty="0">
              <a:solidFill>
                <a:prstClr val="white"/>
              </a:solidFill>
            </a:endParaRPr>
          </a:p>
        </p:txBody>
      </p:sp>
      <p:sp>
        <p:nvSpPr>
          <p:cNvPr id="8" name="TextBox 7">
            <a:extLst>
              <a:ext uri="{FF2B5EF4-FFF2-40B4-BE49-F238E27FC236}">
                <a16:creationId xmlns:a16="http://schemas.microsoft.com/office/drawing/2014/main" id="{A9970DD3-8E96-4815-AE34-2ABB7D208BEA}"/>
              </a:ext>
            </a:extLst>
          </p:cNvPr>
          <p:cNvSpPr txBox="1"/>
          <p:nvPr/>
        </p:nvSpPr>
        <p:spPr>
          <a:xfrm>
            <a:off x="441960" y="5431903"/>
            <a:ext cx="11639965" cy="1338828"/>
          </a:xfrm>
          <a:prstGeom prst="rect">
            <a:avLst/>
          </a:prstGeom>
          <a:noFill/>
        </p:spPr>
        <p:txBody>
          <a:bodyPr wrap="square">
            <a:spAutoFit/>
          </a:bodyPr>
          <a:lstStyle/>
          <a:p>
            <a:pPr>
              <a:lnSpc>
                <a:spcPct val="150000"/>
              </a:lnSpc>
            </a:pP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trận</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đề</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kiểm</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phép</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tạo</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ra</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nhiều</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đề</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kiểm</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chất</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tương</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spc="-2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đương</a:t>
            </a:r>
            <a:r>
              <a:rPr lang="en-US" b="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50000"/>
              </a:lnSpc>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YCCĐ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CT →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CH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hoạch</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GD </a:t>
            </a:r>
            <a:r>
              <a:rPr lang="en-US"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BA41864A-B0E7-4E3C-942C-AE1BD8D9F593}"/>
              </a:ext>
            </a:extLst>
          </p:cNvPr>
          <p:cNvGrpSpPr/>
          <p:nvPr/>
        </p:nvGrpSpPr>
        <p:grpSpPr>
          <a:xfrm>
            <a:off x="0" y="1087947"/>
            <a:ext cx="12081925" cy="4249488"/>
            <a:chOff x="5862" y="1371600"/>
            <a:chExt cx="9138138" cy="5105400"/>
          </a:xfrm>
        </p:grpSpPr>
        <p:pic>
          <p:nvPicPr>
            <p:cNvPr id="9" name="Picture 8">
              <a:extLst>
                <a:ext uri="{FF2B5EF4-FFF2-40B4-BE49-F238E27FC236}">
                  <a16:creationId xmlns:a16="http://schemas.microsoft.com/office/drawing/2014/main" id="{368131AE-850E-4AE9-8412-E34FF11C03B7}"/>
                </a:ext>
              </a:extLst>
            </p:cNvPr>
            <p:cNvPicPr>
              <a:picLocks noChangeAspect="1"/>
            </p:cNvPicPr>
            <p:nvPr/>
          </p:nvPicPr>
          <p:blipFill>
            <a:blip r:embed="rId3"/>
            <a:stretch>
              <a:fillRect/>
            </a:stretch>
          </p:blipFill>
          <p:spPr>
            <a:xfrm>
              <a:off x="5862" y="1371600"/>
              <a:ext cx="9138138" cy="5105400"/>
            </a:xfrm>
            <a:prstGeom prst="rect">
              <a:avLst/>
            </a:prstGeom>
          </p:spPr>
        </p:pic>
        <p:sp>
          <p:nvSpPr>
            <p:cNvPr id="10" name="Rectangle: Rounded Corners 83">
              <a:extLst>
                <a:ext uri="{FF2B5EF4-FFF2-40B4-BE49-F238E27FC236}">
                  <a16:creationId xmlns:a16="http://schemas.microsoft.com/office/drawing/2014/main" id="{57D4EEDE-4589-4FEC-A88B-E02BDB25B555}"/>
                </a:ext>
              </a:extLst>
            </p:cNvPr>
            <p:cNvSpPr/>
            <p:nvPr/>
          </p:nvSpPr>
          <p:spPr>
            <a:xfrm>
              <a:off x="533400" y="2209800"/>
              <a:ext cx="609600" cy="1219200"/>
            </a:xfrm>
            <a:prstGeom prst="roundRect">
              <a:avLst/>
            </a:prstGeom>
            <a:noFill/>
            <a:ln w="28575" cap="flat" cmpd="sng" algn="ctr">
              <a:solidFill>
                <a:srgbClr val="FF0000"/>
              </a:solidFill>
              <a:prstDash val="solid"/>
              <a:miter lim="800000"/>
            </a:ln>
            <a:effectLst/>
          </p:spPr>
          <p:txBody>
            <a:bodyPr rtlCol="0" anchor="ctr"/>
            <a:lstStyle/>
            <a:p>
              <a:pPr algn="ctr" fontAlgn="base">
                <a:spcBef>
                  <a:spcPct val="0"/>
                </a:spcBef>
                <a:spcAft>
                  <a:spcPct val="0"/>
                </a:spcAft>
                <a:defRPr/>
              </a:pPr>
              <a:endParaRPr lang="en-US" kern="0">
                <a:solidFill>
                  <a:srgbClr val="FFFFFF"/>
                </a:solidFill>
                <a:latin typeface="Verdana"/>
              </a:endParaRPr>
            </a:p>
          </p:txBody>
        </p:sp>
        <p:sp>
          <p:nvSpPr>
            <p:cNvPr id="11" name="Rectangle: Rounded Corners 84">
              <a:extLst>
                <a:ext uri="{FF2B5EF4-FFF2-40B4-BE49-F238E27FC236}">
                  <a16:creationId xmlns:a16="http://schemas.microsoft.com/office/drawing/2014/main" id="{0203821F-CD7C-4B93-B9C0-E4F715842A53}"/>
                </a:ext>
              </a:extLst>
            </p:cNvPr>
            <p:cNvSpPr/>
            <p:nvPr/>
          </p:nvSpPr>
          <p:spPr>
            <a:xfrm>
              <a:off x="1447800" y="2667000"/>
              <a:ext cx="1219200" cy="457200"/>
            </a:xfrm>
            <a:prstGeom prst="roundRect">
              <a:avLst/>
            </a:prstGeom>
            <a:noFill/>
            <a:ln w="28575" cap="flat" cmpd="sng" algn="ctr">
              <a:solidFill>
                <a:srgbClr val="FF0000"/>
              </a:solidFill>
              <a:prstDash val="solid"/>
              <a:miter lim="800000"/>
            </a:ln>
            <a:effectLst/>
          </p:spPr>
          <p:txBody>
            <a:bodyPr rtlCol="0" anchor="ctr"/>
            <a:lstStyle/>
            <a:p>
              <a:pPr algn="ctr" fontAlgn="base">
                <a:spcBef>
                  <a:spcPct val="0"/>
                </a:spcBef>
                <a:spcAft>
                  <a:spcPct val="0"/>
                </a:spcAft>
                <a:defRPr/>
              </a:pPr>
              <a:endParaRPr lang="en-US" kern="0">
                <a:solidFill>
                  <a:srgbClr val="FFFFFF"/>
                </a:solidFill>
                <a:latin typeface="Verdana"/>
              </a:endParaRPr>
            </a:p>
          </p:txBody>
        </p:sp>
        <p:sp>
          <p:nvSpPr>
            <p:cNvPr id="12" name="Rectangle: Rounded Corners 85">
              <a:extLst>
                <a:ext uri="{FF2B5EF4-FFF2-40B4-BE49-F238E27FC236}">
                  <a16:creationId xmlns:a16="http://schemas.microsoft.com/office/drawing/2014/main" id="{802D5A38-EF73-4D50-83D2-59E93E154248}"/>
                </a:ext>
              </a:extLst>
            </p:cNvPr>
            <p:cNvSpPr/>
            <p:nvPr/>
          </p:nvSpPr>
          <p:spPr>
            <a:xfrm>
              <a:off x="4267200" y="2209800"/>
              <a:ext cx="1219200" cy="304800"/>
            </a:xfrm>
            <a:prstGeom prst="roundRect">
              <a:avLst/>
            </a:prstGeom>
            <a:noFill/>
            <a:ln w="28575" cap="flat" cmpd="sng" algn="ctr">
              <a:solidFill>
                <a:srgbClr val="FF0000"/>
              </a:solidFill>
              <a:prstDash val="solid"/>
              <a:miter lim="800000"/>
            </a:ln>
            <a:effectLst/>
          </p:spPr>
          <p:txBody>
            <a:bodyPr rtlCol="0" anchor="ctr"/>
            <a:lstStyle/>
            <a:p>
              <a:pPr algn="ctr" fontAlgn="base">
                <a:spcBef>
                  <a:spcPct val="0"/>
                </a:spcBef>
                <a:spcAft>
                  <a:spcPct val="0"/>
                </a:spcAft>
                <a:defRPr/>
              </a:pPr>
              <a:endParaRPr lang="en-US" kern="0">
                <a:solidFill>
                  <a:srgbClr val="FFFFFF"/>
                </a:solidFill>
                <a:latin typeface="Verdana"/>
              </a:endParaRPr>
            </a:p>
          </p:txBody>
        </p:sp>
        <p:sp>
          <p:nvSpPr>
            <p:cNvPr id="13" name="Rectangle: Rounded Corners 86">
              <a:extLst>
                <a:ext uri="{FF2B5EF4-FFF2-40B4-BE49-F238E27FC236}">
                  <a16:creationId xmlns:a16="http://schemas.microsoft.com/office/drawing/2014/main" id="{EB369739-26A4-4FA0-BCCC-9B7FBF23713B}"/>
                </a:ext>
              </a:extLst>
            </p:cNvPr>
            <p:cNvSpPr/>
            <p:nvPr/>
          </p:nvSpPr>
          <p:spPr>
            <a:xfrm>
              <a:off x="2895600" y="2590800"/>
              <a:ext cx="4038600" cy="304800"/>
            </a:xfrm>
            <a:prstGeom prst="roundRect">
              <a:avLst/>
            </a:prstGeom>
            <a:noFill/>
            <a:ln w="28575" cap="flat" cmpd="sng" algn="ctr">
              <a:solidFill>
                <a:srgbClr val="FF0000"/>
              </a:solidFill>
              <a:prstDash val="solid"/>
              <a:miter lim="800000"/>
            </a:ln>
            <a:effectLst/>
          </p:spPr>
          <p:txBody>
            <a:bodyPr rtlCol="0" anchor="ctr"/>
            <a:lstStyle/>
            <a:p>
              <a:pPr algn="ctr" fontAlgn="base">
                <a:spcBef>
                  <a:spcPct val="0"/>
                </a:spcBef>
                <a:spcAft>
                  <a:spcPct val="0"/>
                </a:spcAft>
                <a:defRPr/>
              </a:pPr>
              <a:endParaRPr lang="en-US" kern="0">
                <a:solidFill>
                  <a:srgbClr val="FFFFFF"/>
                </a:solidFill>
                <a:latin typeface="Verdana"/>
              </a:endParaRPr>
            </a:p>
          </p:txBody>
        </p:sp>
        <p:sp>
          <p:nvSpPr>
            <p:cNvPr id="14" name="Rectangle: Rounded Corners 87">
              <a:extLst>
                <a:ext uri="{FF2B5EF4-FFF2-40B4-BE49-F238E27FC236}">
                  <a16:creationId xmlns:a16="http://schemas.microsoft.com/office/drawing/2014/main" id="{F1942037-11C2-459B-A015-0213F888319C}"/>
                </a:ext>
              </a:extLst>
            </p:cNvPr>
            <p:cNvSpPr/>
            <p:nvPr/>
          </p:nvSpPr>
          <p:spPr>
            <a:xfrm>
              <a:off x="152400" y="5562600"/>
              <a:ext cx="2743200" cy="762000"/>
            </a:xfrm>
            <a:prstGeom prst="roundRect">
              <a:avLst/>
            </a:prstGeom>
            <a:noFill/>
            <a:ln w="28575" cap="flat" cmpd="sng" algn="ctr">
              <a:solidFill>
                <a:srgbClr val="FF0000"/>
              </a:solidFill>
              <a:prstDash val="solid"/>
              <a:miter lim="800000"/>
            </a:ln>
            <a:effectLst/>
          </p:spPr>
          <p:txBody>
            <a:bodyPr rtlCol="0" anchor="ctr"/>
            <a:lstStyle/>
            <a:p>
              <a:pPr algn="ctr" fontAlgn="base">
                <a:spcBef>
                  <a:spcPct val="0"/>
                </a:spcBef>
                <a:spcAft>
                  <a:spcPct val="0"/>
                </a:spcAft>
                <a:defRPr/>
              </a:pPr>
              <a:endParaRPr lang="en-US" kern="0">
                <a:solidFill>
                  <a:srgbClr val="FFFFFF"/>
                </a:solidFill>
                <a:latin typeface="Verdana"/>
              </a:endParaRPr>
            </a:p>
          </p:txBody>
        </p:sp>
      </p:grpSp>
    </p:spTree>
    <p:extLst>
      <p:ext uri="{BB962C8B-B14F-4D97-AF65-F5344CB8AC3E}">
        <p14:creationId xmlns:p14="http://schemas.microsoft.com/office/powerpoint/2010/main" val="214263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ỗ dành sẵn cho Ngày tháng 3"/>
          <p:cNvSpPr>
            <a:spLocks noGrp="1"/>
          </p:cNvSpPr>
          <p:nvPr>
            <p:ph type="dt" sz="quarter" idx="10"/>
          </p:nvPr>
        </p:nvSpPr>
        <p:spPr/>
        <p:txBody>
          <a:bodyPr/>
          <a:lstStyle/>
          <a:p>
            <a:pPr>
              <a:defRPr/>
            </a:pPr>
            <a:endParaRPr lang="en-US" dirty="0"/>
          </a:p>
        </p:txBody>
      </p:sp>
      <p:sp>
        <p:nvSpPr>
          <p:cNvPr id="5" name="Chỗ dành sẵn cho Số hiệu Bản chiếu 4"/>
          <p:cNvSpPr>
            <a:spLocks noGrp="1"/>
          </p:cNvSpPr>
          <p:nvPr>
            <p:ph type="sldNum" sz="quarter" idx="12"/>
          </p:nvPr>
        </p:nvSpPr>
        <p:spPr/>
        <p:txBody>
          <a:bodyPr/>
          <a:lstStyle/>
          <a:p>
            <a:pPr>
              <a:defRPr/>
            </a:pPr>
            <a:fld id="{6FC1D373-D2D1-0742-A770-214682EF0B75}" type="slidenum">
              <a:rPr lang="en-US" altLang="en-US" smtClean="0"/>
              <a:pPr>
                <a:defRPr/>
              </a:pPr>
              <a:t>2</a:t>
            </a:fld>
            <a:endParaRPr lang="en-US" altLang="en-US"/>
          </a:p>
        </p:txBody>
      </p:sp>
      <p:sp>
        <p:nvSpPr>
          <p:cNvPr id="9" name="Tiêu đề 1">
            <a:extLst>
              <a:ext uri="{FF2B5EF4-FFF2-40B4-BE49-F238E27FC236}">
                <a16:creationId xmlns:a16="http://schemas.microsoft.com/office/drawing/2014/main" id="{2775A288-29D4-45B2-A27E-82F6EDC50B0F}"/>
              </a:ext>
            </a:extLst>
          </p:cNvPr>
          <p:cNvSpPr>
            <a:spLocks noGrp="1"/>
          </p:cNvSpPr>
          <p:nvPr>
            <p:ph type="title"/>
          </p:nvPr>
        </p:nvSpPr>
        <p:spPr>
          <a:xfrm>
            <a:off x="848299" y="120116"/>
            <a:ext cx="10333821" cy="1179874"/>
          </a:xfrm>
        </p:spPr>
        <p:txBody>
          <a:bodyPr>
            <a:noAutofit/>
          </a:bodyPr>
          <a:lstStyle/>
          <a:p>
            <a:pPr marL="0" indent="0" algn="ctr">
              <a:lnSpc>
                <a:spcPct val="115000"/>
              </a:lnSpc>
            </a:pPr>
            <a:r>
              <a:rPr lang="en-US" sz="1800" b="1" dirty="0">
                <a:latin typeface="Times New Roman" panose="02020603050405020304" pitchFamily="18" charset="0"/>
                <a:ea typeface="Calibri"/>
                <a:cs typeface="Times New Roman" panose="02020603050405020304" pitchFamily="18" charset="0"/>
              </a:rPr>
              <a:t>CHƯƠNG TRÌNH TẬP HUẤN </a:t>
            </a:r>
            <a:r>
              <a:rPr lang="en-US" sz="1800" b="1" spc="-20" dirty="0">
                <a:solidFill>
                  <a:prstClr val="black"/>
                </a:solidFill>
                <a:latin typeface="Times New Roman" panose="02020603050405020304" pitchFamily="18" charset="0"/>
                <a:ea typeface="Calibri"/>
                <a:cs typeface="Times New Roman" panose="02020603050405020304" pitchFamily="18" charset="0"/>
              </a:rPr>
              <a:t>MÔN KHTN (LĨNH VỰC HOÁ HỌC)</a:t>
            </a:r>
            <a:br>
              <a:rPr lang="en-US" sz="1800" dirty="0">
                <a:latin typeface="Times New Roman" panose="02020603050405020304" pitchFamily="18" charset="0"/>
                <a:ea typeface="Calibri"/>
                <a:cs typeface="Times New Roman" panose="02020603050405020304" pitchFamily="18" charset="0"/>
              </a:rPr>
            </a:br>
            <a:r>
              <a:rPr lang="en-US" sz="1800" b="1" spc="-20" dirty="0" err="1">
                <a:latin typeface="Times New Roman" panose="02020603050405020304" pitchFamily="18" charset="0"/>
                <a:ea typeface="Calibri"/>
                <a:cs typeface="Times New Roman" panose="02020603050405020304" pitchFamily="18" charset="0"/>
              </a:rPr>
              <a:t>Tập</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huấn</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hướng</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dẫn</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xây</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dựng</a:t>
            </a:r>
            <a:r>
              <a:rPr lang="en-US" sz="1800" b="1" spc="-20" dirty="0">
                <a:latin typeface="Times New Roman" panose="02020603050405020304" pitchFamily="18" charset="0"/>
                <a:ea typeface="Calibri"/>
                <a:cs typeface="Times New Roman" panose="02020603050405020304" pitchFamily="18" charset="0"/>
              </a:rPr>
              <a:t> ma </a:t>
            </a:r>
            <a:r>
              <a:rPr lang="en-US" sz="1800" b="1" spc="-20" dirty="0" err="1">
                <a:latin typeface="Times New Roman" panose="02020603050405020304" pitchFamily="18" charset="0"/>
                <a:ea typeface="Calibri"/>
                <a:cs typeface="Times New Roman" panose="02020603050405020304" pitchFamily="18" charset="0"/>
              </a:rPr>
              <a:t>trận</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đặc</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tả</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đề</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kiểm</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tra</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đánh</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giá</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định</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kì</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theo</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định</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hướng</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phát</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triển</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phẩm</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chất</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và</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năng</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lực</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cho</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học</a:t>
            </a:r>
            <a:r>
              <a:rPr lang="en-US" sz="1800" b="1" spc="-20" dirty="0">
                <a:latin typeface="Times New Roman" panose="02020603050405020304" pitchFamily="18" charset="0"/>
                <a:ea typeface="Calibri"/>
                <a:cs typeface="Times New Roman" panose="02020603050405020304" pitchFamily="18" charset="0"/>
              </a:rPr>
              <a:t> </a:t>
            </a:r>
            <a:r>
              <a:rPr lang="en-US" sz="1800" b="1" spc="-20" dirty="0" err="1">
                <a:latin typeface="Times New Roman" panose="02020603050405020304" pitchFamily="18" charset="0"/>
                <a:ea typeface="Calibri"/>
                <a:cs typeface="Times New Roman" panose="02020603050405020304" pitchFamily="18" charset="0"/>
              </a:rPr>
              <a:t>sinh</a:t>
            </a:r>
            <a:endParaRPr lang="en-US" sz="1800" dirty="0">
              <a:solidFill>
                <a:srgbClr val="002060"/>
              </a:solidFill>
              <a:latin typeface="Times New Roman" panose="02020603050405020304" pitchFamily="18" charset="0"/>
              <a:ea typeface="Arial" charset="0"/>
              <a:cs typeface="Times New Roman" panose="02020603050405020304" pitchFamily="18" charset="0"/>
            </a:endParaRPr>
          </a:p>
        </p:txBody>
      </p:sp>
      <p:sp>
        <p:nvSpPr>
          <p:cNvPr id="10" name="Tiêu đề 1">
            <a:extLst>
              <a:ext uri="{FF2B5EF4-FFF2-40B4-BE49-F238E27FC236}">
                <a16:creationId xmlns:a16="http://schemas.microsoft.com/office/drawing/2014/main" id="{97A06030-F5C6-47B2-9F6D-746EB8792913}"/>
              </a:ext>
            </a:extLst>
          </p:cNvPr>
          <p:cNvSpPr txBox="1">
            <a:spLocks/>
          </p:cNvSpPr>
          <p:nvPr/>
        </p:nvSpPr>
        <p:spPr>
          <a:xfrm>
            <a:off x="531812" y="1421176"/>
            <a:ext cx="10886005" cy="1380438"/>
          </a:xfrm>
        </p:spPr>
        <p:txBody>
          <a:bodyPr anchor="b">
            <a:noAutofit/>
          </a:bodyPr>
          <a:lstStyle>
            <a:lvl1pPr algn="l" defTabSz="914400" rtl="0" eaLnBrk="1" latinLnBrk="0" hangingPunct="1">
              <a:lnSpc>
                <a:spcPct val="90000"/>
              </a:lnSpc>
              <a:spcBef>
                <a:spcPct val="0"/>
              </a:spcBef>
              <a:buNone/>
              <a:defRPr sz="4000" b="0" kern="1200" cap="none">
                <a:solidFill>
                  <a:schemeClr val="tx1"/>
                </a:solidFill>
                <a:latin typeface="+mj-lt"/>
                <a:ea typeface="+mj-ea"/>
                <a:cs typeface="+mj-cs"/>
              </a:defRPr>
            </a:lvl1pPr>
          </a:lstStyle>
          <a:p>
            <a:pPr>
              <a:lnSpc>
                <a:spcPct val="115000"/>
              </a:lnSpc>
            </a:pPr>
            <a:r>
              <a:rPr lang="en-US" sz="1800" b="1" dirty="0">
                <a:latin typeface="Times New Roman" panose="02020603050405020304" pitchFamily="18" charset="0"/>
                <a:ea typeface="Calibri"/>
                <a:cs typeface="Times New Roman" panose="02020603050405020304" pitchFamily="18" charset="0"/>
              </a:rPr>
              <a:t>1. </a:t>
            </a:r>
            <a:r>
              <a:rPr lang="en-US" sz="1800" b="1" dirty="0" err="1">
                <a:latin typeface="Times New Roman" panose="02020603050405020304" pitchFamily="18" charset="0"/>
                <a:ea typeface="Calibri"/>
                <a:cs typeface="Times New Roman" panose="02020603050405020304" pitchFamily="18" charset="0"/>
              </a:rPr>
              <a:t>Thời</a:t>
            </a:r>
            <a:r>
              <a:rPr lang="en-US" sz="1800" b="1" dirty="0">
                <a:latin typeface="Times New Roman" panose="02020603050405020304" pitchFamily="18" charset="0"/>
                <a:ea typeface="Calibri"/>
                <a:cs typeface="Times New Roman" panose="02020603050405020304" pitchFamily="18" charset="0"/>
              </a:rPr>
              <a:t> </a:t>
            </a:r>
            <a:r>
              <a:rPr lang="en-US" sz="1800" b="1" dirty="0" err="1">
                <a:latin typeface="Times New Roman" panose="02020603050405020304" pitchFamily="18" charset="0"/>
                <a:ea typeface="Calibri"/>
                <a:cs typeface="Times New Roman" panose="02020603050405020304" pitchFamily="18" charset="0"/>
              </a:rPr>
              <a:t>gian</a:t>
            </a:r>
            <a:r>
              <a:rPr lang="en-US" sz="1800" b="1" dirty="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02 </a:t>
            </a:r>
            <a:r>
              <a:rPr lang="en-US" sz="1800" dirty="0" err="1">
                <a:latin typeface="Times New Roman" panose="02020603050405020304" pitchFamily="18" charset="0"/>
                <a:ea typeface="Calibri"/>
                <a:cs typeface="Times New Roman" panose="02020603050405020304" pitchFamily="18" charset="0"/>
              </a:rPr>
              <a:t>ngày</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từ</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ngày</a:t>
            </a:r>
            <a:r>
              <a:rPr lang="en-US" sz="1800" dirty="0">
                <a:latin typeface="Times New Roman" panose="02020603050405020304" pitchFamily="18" charset="0"/>
                <a:ea typeface="Calibri"/>
                <a:cs typeface="Times New Roman" panose="02020603050405020304" pitchFamily="18" charset="0"/>
              </a:rPr>
              <a:t> 21/12/2022 </a:t>
            </a:r>
            <a:r>
              <a:rPr lang="en-US" sz="1800" dirty="0" err="1">
                <a:latin typeface="Times New Roman" panose="02020603050405020304" pitchFamily="18" charset="0"/>
                <a:ea typeface="Calibri"/>
                <a:cs typeface="Times New Roman" panose="02020603050405020304" pitchFamily="18" charset="0"/>
              </a:rPr>
              <a:t>đến</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hết</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ngày</a:t>
            </a:r>
            <a:r>
              <a:rPr lang="en-US" sz="1800" dirty="0">
                <a:latin typeface="Times New Roman" panose="02020603050405020304" pitchFamily="18" charset="0"/>
                <a:ea typeface="Calibri"/>
                <a:cs typeface="Times New Roman" panose="02020603050405020304" pitchFamily="18" charset="0"/>
              </a:rPr>
              <a:t> 22/12/2022.</a:t>
            </a:r>
            <a:br>
              <a:rPr lang="en-US" sz="1800" dirty="0">
                <a:latin typeface="Times New Roman" panose="02020603050405020304" pitchFamily="18" charset="0"/>
                <a:ea typeface="Calibri"/>
                <a:cs typeface="Times New Roman" panose="02020603050405020304" pitchFamily="18" charset="0"/>
              </a:rPr>
            </a:br>
            <a:r>
              <a:rPr lang="en-US" sz="1800" dirty="0" err="1">
                <a:latin typeface="Times New Roman" panose="02020603050405020304" pitchFamily="18" charset="0"/>
                <a:ea typeface="Calibri"/>
                <a:cs typeface="Times New Roman" panose="02020603050405020304" pitchFamily="18" charset="0"/>
              </a:rPr>
              <a:t>Buổi</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sáng</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Từ</a:t>
            </a:r>
            <a:r>
              <a:rPr lang="en-US" sz="1800" dirty="0">
                <a:latin typeface="Times New Roman" panose="02020603050405020304" pitchFamily="18" charset="0"/>
                <a:ea typeface="Calibri"/>
                <a:cs typeface="Times New Roman" panose="02020603050405020304" pitchFamily="18" charset="0"/>
              </a:rPr>
              <a:t> 7h30 </a:t>
            </a:r>
            <a:r>
              <a:rPr lang="en-US" sz="1800" dirty="0" err="1">
                <a:latin typeface="Times New Roman" panose="02020603050405020304" pitchFamily="18" charset="0"/>
                <a:ea typeface="Calibri"/>
                <a:cs typeface="Times New Roman" panose="02020603050405020304" pitchFamily="18" charset="0"/>
              </a:rPr>
              <a:t>đến</a:t>
            </a:r>
            <a:r>
              <a:rPr lang="en-US" sz="1800" dirty="0">
                <a:latin typeface="Times New Roman" panose="02020603050405020304" pitchFamily="18" charset="0"/>
                <a:ea typeface="Calibri"/>
                <a:cs typeface="Times New Roman" panose="02020603050405020304" pitchFamily="18" charset="0"/>
              </a:rPr>
              <a:t> 11h30; </a:t>
            </a:r>
            <a:r>
              <a:rPr lang="en-US" sz="1800" dirty="0" err="1">
                <a:latin typeface="Times New Roman" panose="02020603050405020304" pitchFamily="18" charset="0"/>
                <a:ea typeface="Calibri"/>
                <a:cs typeface="Times New Roman" panose="02020603050405020304" pitchFamily="18" charset="0"/>
              </a:rPr>
              <a:t>Buổi</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chiều</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Từ</a:t>
            </a:r>
            <a:r>
              <a:rPr lang="en-US" sz="1800" dirty="0">
                <a:latin typeface="Times New Roman" panose="02020603050405020304" pitchFamily="18" charset="0"/>
                <a:ea typeface="Calibri"/>
                <a:cs typeface="Times New Roman" panose="02020603050405020304" pitchFamily="18" charset="0"/>
              </a:rPr>
              <a:t> 13h00 </a:t>
            </a:r>
            <a:r>
              <a:rPr lang="en-US" sz="1800" dirty="0" err="1">
                <a:latin typeface="Times New Roman" panose="02020603050405020304" pitchFamily="18" charset="0"/>
                <a:ea typeface="Calibri"/>
                <a:cs typeface="Times New Roman" panose="02020603050405020304" pitchFamily="18" charset="0"/>
              </a:rPr>
              <a:t>đến</a:t>
            </a:r>
            <a:r>
              <a:rPr lang="en-US" sz="1800" dirty="0">
                <a:latin typeface="Times New Roman" panose="02020603050405020304" pitchFamily="18" charset="0"/>
                <a:ea typeface="Calibri"/>
                <a:cs typeface="Times New Roman" panose="02020603050405020304" pitchFamily="18" charset="0"/>
              </a:rPr>
              <a:t> 17h00.</a:t>
            </a:r>
            <a:br>
              <a:rPr lang="en-US" sz="1800" dirty="0">
                <a:latin typeface="Times New Roman" panose="02020603050405020304" pitchFamily="18" charset="0"/>
                <a:ea typeface="Calibri"/>
                <a:cs typeface="Times New Roman" panose="02020603050405020304" pitchFamily="18" charset="0"/>
              </a:rPr>
            </a:br>
            <a:r>
              <a:rPr lang="en-US" sz="1800" b="1" dirty="0">
                <a:latin typeface="Times New Roman" panose="02020603050405020304" pitchFamily="18" charset="0"/>
                <a:ea typeface="Calibri"/>
                <a:cs typeface="Times New Roman" panose="02020603050405020304" pitchFamily="18" charset="0"/>
              </a:rPr>
              <a:t>2. </a:t>
            </a:r>
            <a:r>
              <a:rPr lang="en-US" sz="1800" b="1" dirty="0" err="1">
                <a:latin typeface="Times New Roman" panose="02020603050405020304" pitchFamily="18" charset="0"/>
                <a:ea typeface="Calibri"/>
                <a:cs typeface="Times New Roman" panose="02020603050405020304" pitchFamily="18" charset="0"/>
              </a:rPr>
              <a:t>Địa</a:t>
            </a:r>
            <a:r>
              <a:rPr lang="en-US" sz="1800" b="1" dirty="0">
                <a:latin typeface="Times New Roman" panose="02020603050405020304" pitchFamily="18" charset="0"/>
                <a:ea typeface="Calibri"/>
                <a:cs typeface="Times New Roman" panose="02020603050405020304" pitchFamily="18" charset="0"/>
              </a:rPr>
              <a:t> </a:t>
            </a:r>
            <a:r>
              <a:rPr lang="en-US" sz="1800" b="1" dirty="0" err="1">
                <a:latin typeface="Times New Roman" panose="02020603050405020304" pitchFamily="18" charset="0"/>
                <a:ea typeface="Calibri"/>
                <a:cs typeface="Times New Roman" panose="02020603050405020304" pitchFamily="18" charset="0"/>
              </a:rPr>
              <a:t>điểm</a:t>
            </a:r>
            <a:r>
              <a:rPr lang="en-US" sz="1800" b="1"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Trung</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tâm</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Giáo</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dục</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thường</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xuyên</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tỉnh</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Thái</a:t>
            </a:r>
            <a:r>
              <a:rPr lang="en-US" sz="1800" dirty="0">
                <a:latin typeface="Times New Roman" panose="02020603050405020304" pitchFamily="18" charset="0"/>
                <a:ea typeface="Calibri"/>
                <a:cs typeface="Times New Roman" panose="02020603050405020304" pitchFamily="18" charset="0"/>
              </a:rPr>
              <a:t> </a:t>
            </a:r>
            <a:r>
              <a:rPr lang="en-US" sz="1800" dirty="0" err="1">
                <a:latin typeface="Times New Roman" panose="02020603050405020304" pitchFamily="18" charset="0"/>
                <a:ea typeface="Calibri"/>
                <a:cs typeface="Times New Roman" panose="02020603050405020304" pitchFamily="18" charset="0"/>
              </a:rPr>
              <a:t>Nguyên</a:t>
            </a:r>
            <a:r>
              <a:rPr lang="en-US" sz="1800" dirty="0">
                <a:latin typeface="Times New Roman" panose="02020603050405020304" pitchFamily="18" charset="0"/>
                <a:ea typeface="Calibri"/>
                <a:cs typeface="Times New Roman" panose="02020603050405020304" pitchFamily="18" charset="0"/>
              </a:rPr>
              <a:t>.</a:t>
            </a:r>
            <a:br>
              <a:rPr lang="en-US" sz="1800" dirty="0">
                <a:latin typeface="Times New Roman" panose="02020603050405020304" pitchFamily="18" charset="0"/>
                <a:ea typeface="Calibri"/>
                <a:cs typeface="Times New Roman" panose="02020603050405020304" pitchFamily="18" charset="0"/>
              </a:rPr>
            </a:br>
            <a:r>
              <a:rPr lang="en-US" sz="1800" b="1" dirty="0">
                <a:latin typeface="Times New Roman" panose="02020603050405020304" pitchFamily="18" charset="0"/>
                <a:ea typeface="Calibri"/>
                <a:cs typeface="Times New Roman" panose="02020603050405020304" pitchFamily="18" charset="0"/>
              </a:rPr>
              <a:t>3. </a:t>
            </a:r>
            <a:r>
              <a:rPr lang="en-US" sz="1800" b="1" dirty="0" err="1">
                <a:latin typeface="Times New Roman" panose="02020603050405020304" pitchFamily="18" charset="0"/>
                <a:ea typeface="Calibri"/>
                <a:cs typeface="Times New Roman" panose="02020603050405020304" pitchFamily="18" charset="0"/>
              </a:rPr>
              <a:t>Nội</a:t>
            </a:r>
            <a:r>
              <a:rPr lang="en-US" sz="1800" b="1" dirty="0">
                <a:latin typeface="Times New Roman" panose="02020603050405020304" pitchFamily="18" charset="0"/>
                <a:ea typeface="Calibri"/>
                <a:cs typeface="Times New Roman" panose="02020603050405020304" pitchFamily="18" charset="0"/>
              </a:rPr>
              <a:t> dung:</a:t>
            </a:r>
            <a:endParaRPr lang="en-US" sz="1800" dirty="0">
              <a:solidFill>
                <a:srgbClr val="002060"/>
              </a:solidFill>
              <a:latin typeface="Times New Roman" panose="02020603050405020304" pitchFamily="18" charset="0"/>
              <a:ea typeface="Arial"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454EC5AE-441F-4F43-A641-972A8F53AD3D}"/>
              </a:ext>
            </a:extLst>
          </p:cNvPr>
          <p:cNvGraphicFramePr>
            <a:graphicFrameLocks noGrp="1"/>
          </p:cNvGraphicFramePr>
          <p:nvPr>
            <p:extLst>
              <p:ext uri="{D42A27DB-BD31-4B8C-83A1-F6EECF244321}">
                <p14:modId xmlns:p14="http://schemas.microsoft.com/office/powerpoint/2010/main" val="3906476571"/>
              </p:ext>
            </p:extLst>
          </p:nvPr>
        </p:nvGraphicFramePr>
        <p:xfrm>
          <a:off x="1002534" y="2922800"/>
          <a:ext cx="10179586" cy="3737376"/>
        </p:xfrm>
        <a:graphic>
          <a:graphicData uri="http://schemas.openxmlformats.org/drawingml/2006/table">
            <a:tbl>
              <a:tblPr firstRow="1" firstCol="1" bandRow="1" bandCol="1"/>
              <a:tblGrid>
                <a:gridCol w="1120688">
                  <a:extLst>
                    <a:ext uri="{9D8B030D-6E8A-4147-A177-3AD203B41FA5}">
                      <a16:colId xmlns:a16="http://schemas.microsoft.com/office/drawing/2014/main" val="20000"/>
                    </a:ext>
                  </a:extLst>
                </a:gridCol>
                <a:gridCol w="840517">
                  <a:extLst>
                    <a:ext uri="{9D8B030D-6E8A-4147-A177-3AD203B41FA5}">
                      <a16:colId xmlns:a16="http://schemas.microsoft.com/office/drawing/2014/main" val="20001"/>
                    </a:ext>
                  </a:extLst>
                </a:gridCol>
                <a:gridCol w="5416660">
                  <a:extLst>
                    <a:ext uri="{9D8B030D-6E8A-4147-A177-3AD203B41FA5}">
                      <a16:colId xmlns:a16="http://schemas.microsoft.com/office/drawing/2014/main" val="20002"/>
                    </a:ext>
                  </a:extLst>
                </a:gridCol>
                <a:gridCol w="2801721">
                  <a:extLst>
                    <a:ext uri="{9D8B030D-6E8A-4147-A177-3AD203B41FA5}">
                      <a16:colId xmlns:a16="http://schemas.microsoft.com/office/drawing/2014/main" val="20003"/>
                    </a:ext>
                  </a:extLst>
                </a:gridCol>
              </a:tblGrid>
              <a:tr h="282578">
                <a:tc>
                  <a:txBody>
                    <a:bodyPr/>
                    <a:lstStyle/>
                    <a:p>
                      <a:pPr algn="ctr">
                        <a:lnSpc>
                          <a:spcPct val="115000"/>
                        </a:lnSpc>
                        <a:spcAft>
                          <a:spcPts val="0"/>
                        </a:spcAft>
                      </a:pPr>
                      <a:r>
                        <a:rPr lang="nl-NL" sz="1400" b="1" spc="-20" dirty="0">
                          <a:effectLst/>
                          <a:latin typeface="Times New Roman"/>
                          <a:ea typeface="Calibri"/>
                        </a:rPr>
                        <a:t>Ngày</a:t>
                      </a:r>
                      <a:endParaRPr lang="en-US" sz="1400" dirty="0">
                        <a:effectLst/>
                        <a:latin typeface="Times New Roman"/>
                        <a:ea typeface="Calibri"/>
                      </a:endParaRPr>
                    </a:p>
                  </a:txBody>
                  <a:tcPr marL="67935" marR="67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b="1" spc="-20">
                          <a:effectLst/>
                          <a:latin typeface="Times New Roman"/>
                          <a:ea typeface="Calibri"/>
                        </a:rPr>
                        <a:t>Buổi</a:t>
                      </a:r>
                      <a:endParaRPr lang="en-US" sz="1400">
                        <a:effectLst/>
                        <a:latin typeface="Times New Roman"/>
                        <a:ea typeface="Calibri"/>
                      </a:endParaRPr>
                    </a:p>
                  </a:txBody>
                  <a:tcPr marL="67935" marR="67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b="1" spc="-20">
                          <a:effectLst/>
                          <a:latin typeface="Times New Roman"/>
                          <a:ea typeface="Calibri"/>
                        </a:rPr>
                        <a:t>Nội dung công việc</a:t>
                      </a:r>
                      <a:endParaRPr lang="en-US" sz="1400">
                        <a:effectLst/>
                        <a:latin typeface="Times New Roman"/>
                        <a:ea typeface="Calibri"/>
                      </a:endParaRPr>
                    </a:p>
                  </a:txBody>
                  <a:tcPr marL="67935" marR="67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1400" b="1" spc="-20">
                          <a:effectLst/>
                          <a:latin typeface="Times New Roman"/>
                          <a:ea typeface="Calibri"/>
                        </a:rPr>
                        <a:t>Báo cáo viên</a:t>
                      </a:r>
                      <a:endParaRPr lang="en-US" sz="1400">
                        <a:effectLst/>
                        <a:latin typeface="Times New Roman"/>
                        <a:ea typeface="Calibri"/>
                      </a:endParaRPr>
                    </a:p>
                  </a:txBody>
                  <a:tcPr marL="67935" marR="679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59666">
                <a:tc rowSpan="2">
                  <a:txBody>
                    <a:bodyPr/>
                    <a:lstStyle/>
                    <a:p>
                      <a:pPr algn="ctr">
                        <a:lnSpc>
                          <a:spcPct val="115000"/>
                        </a:lnSpc>
                        <a:spcAft>
                          <a:spcPts val="0"/>
                        </a:spcAft>
                      </a:pPr>
                      <a:r>
                        <a:rPr lang="en-US" sz="1400" dirty="0">
                          <a:latin typeface="Times New Roman" panose="02020603050405020304" pitchFamily="18" charset="0"/>
                          <a:ea typeface="Calibri"/>
                          <a:cs typeface="Times New Roman" panose="02020603050405020304" pitchFamily="18" charset="0"/>
                        </a:rPr>
                        <a:t>21/12/2022</a:t>
                      </a:r>
                      <a:endParaRPr lang="en-US" sz="14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nl-NL" sz="1400" spc="-20" dirty="0">
                          <a:effectLst/>
                          <a:latin typeface="Times New Roman"/>
                          <a:ea typeface="Calibri"/>
                        </a:rPr>
                        <a:t>Sáng</a:t>
                      </a:r>
                      <a:endParaRPr lang="en-US" sz="14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nl-NL" sz="1400" spc="-20" dirty="0">
                          <a:effectLst/>
                          <a:latin typeface="Times New Roman"/>
                          <a:ea typeface="Calibri"/>
                        </a:rPr>
                        <a:t>- Một số nội dung điều chỉnh trong kiểm tra, đánh giá (TT26, TT22)</a:t>
                      </a:r>
                      <a:endParaRPr lang="en-US" sz="1400" dirty="0">
                        <a:effectLst/>
                        <a:latin typeface="Times New Roman"/>
                        <a:ea typeface="Calibri"/>
                      </a:endParaRPr>
                    </a:p>
                    <a:p>
                      <a:pPr>
                        <a:lnSpc>
                          <a:spcPct val="115000"/>
                        </a:lnSpc>
                        <a:spcBef>
                          <a:spcPts val="300"/>
                        </a:spcBef>
                        <a:spcAft>
                          <a:spcPts val="300"/>
                        </a:spcAft>
                      </a:pPr>
                      <a:r>
                        <a:rPr lang="nl-NL" sz="1400" spc="-20" dirty="0">
                          <a:effectLst/>
                          <a:latin typeface="Times New Roman"/>
                          <a:ea typeface="Calibri"/>
                        </a:rPr>
                        <a:t>- Xây dựng ma trận, bản đặc tả kiểm tra (phần tổng quan)</a:t>
                      </a:r>
                      <a:endParaRPr lang="en-US" sz="1400" dirty="0">
                        <a:effectLst/>
                        <a:latin typeface="Times New Roman"/>
                        <a:ea typeface="Calibri"/>
                      </a:endParaRPr>
                    </a:p>
                    <a:p>
                      <a:pPr>
                        <a:lnSpc>
                          <a:spcPct val="115000"/>
                        </a:lnSpc>
                        <a:spcBef>
                          <a:spcPts val="300"/>
                        </a:spcBef>
                        <a:spcAft>
                          <a:spcPts val="300"/>
                        </a:spcAft>
                      </a:pPr>
                      <a:r>
                        <a:rPr lang="nl-NL" sz="1400" spc="-20" dirty="0">
                          <a:effectLst/>
                          <a:latin typeface="Times New Roman"/>
                          <a:ea typeface="Calibri"/>
                        </a:rPr>
                        <a:t>- Một số lưu ý đối với việc viết câu hỏi trắc nghiệm khách quan nhiều lựa chọn</a:t>
                      </a:r>
                      <a:endParaRPr lang="en-US" sz="14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r>
                        <a:rPr lang="nl-NL" sz="1400" spc="-20" dirty="0">
                          <a:effectLst/>
                          <a:latin typeface="Times New Roman"/>
                          <a:ea typeface="Calibri"/>
                        </a:rPr>
                        <a:t>- Cô Dương Thị Lương,  CVC </a:t>
                      </a:r>
                      <a:r>
                        <a:rPr lang="nl-NL" sz="1400" spc="-50" dirty="0">
                          <a:effectLst/>
                          <a:latin typeface="Times New Roman"/>
                          <a:ea typeface="Calibri"/>
                        </a:rPr>
                        <a:t>phòng GDTrH-GDTX, Sở GDĐT.</a:t>
                      </a:r>
                    </a:p>
                    <a:p>
                      <a:pPr>
                        <a:lnSpc>
                          <a:spcPct val="115000"/>
                        </a:lnSpc>
                        <a:spcAft>
                          <a:spcPts val="0"/>
                        </a:spcAft>
                      </a:pPr>
                      <a:r>
                        <a:rPr lang="nl-NL" sz="1400" spc="-20" dirty="0">
                          <a:effectLst/>
                          <a:latin typeface="Times New Roman"/>
                          <a:ea typeface="Calibri"/>
                        </a:rPr>
                        <a:t>- Cô Vũ Thị Vân Anh, </a:t>
                      </a:r>
                      <a:endParaRPr lang="en-US" sz="1400" dirty="0">
                        <a:effectLst/>
                        <a:latin typeface="Times New Roman"/>
                        <a:ea typeface="Calibri"/>
                      </a:endParaRPr>
                    </a:p>
                    <a:p>
                      <a:pPr>
                        <a:lnSpc>
                          <a:spcPct val="115000"/>
                        </a:lnSpc>
                        <a:spcAft>
                          <a:spcPts val="0"/>
                        </a:spcAft>
                      </a:pPr>
                      <a:r>
                        <a:rPr lang="nl-NL" sz="1400" spc="-20" dirty="0">
                          <a:effectLst/>
                          <a:latin typeface="Times New Roman"/>
                          <a:ea typeface="Calibri"/>
                        </a:rPr>
                        <a:t>giáo viên trường </a:t>
                      </a:r>
                      <a:r>
                        <a:rPr lang="en-US" sz="1400" spc="-20" dirty="0">
                          <a:effectLst/>
                          <a:latin typeface="Times New Roman"/>
                          <a:ea typeface="Calibri"/>
                        </a:rPr>
                        <a:t>THCS Tr</a:t>
                      </a:r>
                      <a:r>
                        <a:rPr lang="vi-VN" sz="1400" spc="-20" dirty="0">
                          <a:effectLst/>
                          <a:latin typeface="Times New Roman"/>
                          <a:ea typeface="Calibri"/>
                        </a:rPr>
                        <a:t>ư</a:t>
                      </a:r>
                      <a:r>
                        <a:rPr lang="en-US" sz="1400" spc="-20" dirty="0">
                          <a:effectLst/>
                          <a:latin typeface="Times New Roman"/>
                          <a:ea typeface="Calibri"/>
                        </a:rPr>
                        <a:t>ng V</a:t>
                      </a:r>
                      <a:r>
                        <a:rPr lang="vi-VN" sz="1400" spc="-20" dirty="0">
                          <a:effectLst/>
                          <a:latin typeface="Times New Roman"/>
                          <a:ea typeface="Calibri"/>
                        </a:rPr>
                        <a:t>ư</a:t>
                      </a:r>
                      <a:r>
                        <a:rPr lang="en-US" sz="1400" spc="-20" dirty="0" err="1">
                          <a:effectLst/>
                          <a:latin typeface="Times New Roman"/>
                          <a:ea typeface="Calibri"/>
                        </a:rPr>
                        <a:t>ơng</a:t>
                      </a:r>
                      <a:r>
                        <a:rPr lang="en-US" sz="1400" spc="-20" dirty="0">
                          <a:effectLst/>
                          <a:latin typeface="Times New Roman"/>
                          <a:ea typeface="Calibri"/>
                        </a:rPr>
                        <a:t>.</a:t>
                      </a:r>
                      <a:endParaRPr lang="en-US" sz="1400" dirty="0">
                        <a:effectLst/>
                        <a:latin typeface="Times New Roman"/>
                        <a:ea typeface="Calibri"/>
                      </a:endParaRPr>
                    </a:p>
                    <a:p>
                      <a:pPr>
                        <a:lnSpc>
                          <a:spcPct val="115000"/>
                        </a:lnSpc>
                        <a:spcAft>
                          <a:spcPts val="0"/>
                        </a:spcAft>
                      </a:pPr>
                      <a:r>
                        <a:rPr lang="nl-NL" sz="1400" spc="-50" dirty="0">
                          <a:effectLst/>
                          <a:latin typeface="Times New Roman"/>
                          <a:ea typeface="Calibri"/>
                        </a:rPr>
                        <a:t> - Thầy Hoàng Tiến Phúc, giáo viên tr</a:t>
                      </a:r>
                      <a:r>
                        <a:rPr lang="vi-VN" sz="1400" spc="-50" dirty="0">
                          <a:effectLst/>
                          <a:latin typeface="Times New Roman"/>
                          <a:ea typeface="Calibri"/>
                        </a:rPr>
                        <a:t>ư</a:t>
                      </a:r>
                      <a:r>
                        <a:rPr lang="en-US" sz="1400" spc="-50" dirty="0" err="1">
                          <a:effectLst/>
                          <a:latin typeface="Times New Roman"/>
                          <a:ea typeface="Calibri"/>
                        </a:rPr>
                        <a:t>ờng</a:t>
                      </a:r>
                      <a:r>
                        <a:rPr lang="en-US" sz="1400" spc="-50" dirty="0">
                          <a:effectLst/>
                          <a:latin typeface="Times New Roman"/>
                          <a:ea typeface="Calibri"/>
                        </a:rPr>
                        <a:t> THCS </a:t>
                      </a:r>
                      <a:r>
                        <a:rPr lang="en-US" sz="1400" spc="-50" dirty="0" err="1">
                          <a:effectLst/>
                          <a:latin typeface="Times New Roman"/>
                          <a:ea typeface="Calibri"/>
                        </a:rPr>
                        <a:t>Hoàng</a:t>
                      </a:r>
                      <a:r>
                        <a:rPr lang="en-US" sz="1400" spc="-50" dirty="0">
                          <a:effectLst/>
                          <a:latin typeface="Times New Roman"/>
                          <a:ea typeface="Calibri"/>
                        </a:rPr>
                        <a:t> </a:t>
                      </a:r>
                      <a:r>
                        <a:rPr lang="en-US" sz="1400" spc="-50" dirty="0" err="1">
                          <a:effectLst/>
                          <a:latin typeface="Times New Roman"/>
                          <a:ea typeface="Calibri"/>
                        </a:rPr>
                        <a:t>Văn</a:t>
                      </a:r>
                      <a:r>
                        <a:rPr lang="en-US" sz="1400" spc="-50" dirty="0">
                          <a:effectLst/>
                          <a:latin typeface="Times New Roman"/>
                          <a:ea typeface="Calibri"/>
                        </a:rPr>
                        <a:t> </a:t>
                      </a:r>
                      <a:r>
                        <a:rPr lang="en-US" sz="1400" spc="-50" dirty="0" err="1">
                          <a:effectLst/>
                          <a:latin typeface="Times New Roman"/>
                          <a:ea typeface="Calibri"/>
                        </a:rPr>
                        <a:t>Thụ</a:t>
                      </a:r>
                      <a:r>
                        <a:rPr lang="en-US" sz="1400" spc="-50" dirty="0">
                          <a:effectLst/>
                          <a:latin typeface="Times New Roman"/>
                          <a:ea typeface="Calibri"/>
                        </a:rPr>
                        <a:t>.</a:t>
                      </a:r>
                      <a:endParaRPr lang="en-US" sz="14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8746">
                <a:tc vMerge="1">
                  <a:txBody>
                    <a:bodyPr/>
                    <a:lstStyle/>
                    <a:p>
                      <a:endParaRPr lang="en-US"/>
                    </a:p>
                  </a:txBody>
                  <a:tcPr/>
                </a:tc>
                <a:tc>
                  <a:txBody>
                    <a:bodyPr/>
                    <a:lstStyle/>
                    <a:p>
                      <a:pPr algn="ctr">
                        <a:lnSpc>
                          <a:spcPct val="115000"/>
                        </a:lnSpc>
                        <a:spcBef>
                          <a:spcPts val="300"/>
                        </a:spcBef>
                        <a:spcAft>
                          <a:spcPts val="300"/>
                        </a:spcAft>
                      </a:pPr>
                      <a:r>
                        <a:rPr lang="nl-NL" sz="1400" spc="-20">
                          <a:effectLst/>
                          <a:latin typeface="Times New Roman"/>
                          <a:ea typeface="Calibri"/>
                        </a:rPr>
                        <a:t>Chiều</a:t>
                      </a:r>
                      <a:endParaRPr lang="en-US" sz="140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nl-NL" sz="1400" b="0" spc="-20" dirty="0">
                          <a:solidFill>
                            <a:schemeClr val="tx1"/>
                          </a:solidFill>
                          <a:effectLst/>
                          <a:latin typeface="Times New Roman"/>
                          <a:ea typeface="Calibri"/>
                        </a:rPr>
                        <a:t>- Phân tích ma trận, bản đặc tả</a:t>
                      </a:r>
                      <a:r>
                        <a:rPr lang="en-US" sz="1400" b="0" spc="-20" dirty="0">
                          <a:solidFill>
                            <a:schemeClr val="tx1"/>
                          </a:solidFill>
                          <a:effectLst/>
                          <a:latin typeface="Times New Roman" panose="02020603050405020304" pitchFamily="18" charset="0"/>
                          <a:ea typeface="+mn-ea"/>
                          <a:cs typeface="Times New Roman" panose="02020603050405020304" pitchFamily="18" charset="0"/>
                        </a:rPr>
                        <a:t> </a:t>
                      </a:r>
                      <a:r>
                        <a:rPr lang="en-US" altLang="en-US" sz="1400" b="0" dirty="0" err="1">
                          <a:solidFill>
                            <a:schemeClr val="tx1"/>
                          </a:solidFill>
                          <a:latin typeface="Times New Roman" panose="02020603050405020304" pitchFamily="18" charset="0"/>
                          <a:ea typeface="+mn-ea"/>
                          <a:cs typeface="Times New Roman" panose="02020603050405020304" pitchFamily="18" charset="0"/>
                        </a:rPr>
                        <a:t>và</a:t>
                      </a:r>
                      <a:r>
                        <a:rPr lang="en-US" altLang="en-US" sz="1400" b="0" dirty="0">
                          <a:solidFill>
                            <a:schemeClr val="tx1"/>
                          </a:solidFill>
                          <a:latin typeface="Times New Roman" panose="02020603050405020304" pitchFamily="18" charset="0"/>
                          <a:ea typeface="+mn-ea"/>
                          <a:cs typeface="Times New Roman" panose="02020603050405020304" pitchFamily="18" charset="0"/>
                        </a:rPr>
                        <a:t> </a:t>
                      </a:r>
                      <a:r>
                        <a:rPr lang="en-US" altLang="en-US" sz="1400" b="0" dirty="0" err="1">
                          <a:solidFill>
                            <a:schemeClr val="tx1"/>
                          </a:solidFill>
                          <a:latin typeface="Times New Roman" panose="02020603050405020304" pitchFamily="18" charset="0"/>
                          <a:ea typeface="+mn-ea"/>
                          <a:cs typeface="Times New Roman" panose="02020603050405020304" pitchFamily="18" charset="0"/>
                        </a:rPr>
                        <a:t>đề</a:t>
                      </a:r>
                      <a:r>
                        <a:rPr lang="en-US" altLang="en-US" sz="1400" b="0" dirty="0">
                          <a:solidFill>
                            <a:schemeClr val="tx1"/>
                          </a:solidFill>
                          <a:latin typeface="Times New Roman" panose="02020603050405020304" pitchFamily="18" charset="0"/>
                          <a:ea typeface="+mn-ea"/>
                          <a:cs typeface="Times New Roman" panose="02020603050405020304" pitchFamily="18" charset="0"/>
                        </a:rPr>
                        <a:t> </a:t>
                      </a:r>
                      <a:r>
                        <a:rPr lang="en-US" altLang="en-US" sz="1400" b="0" dirty="0" err="1">
                          <a:solidFill>
                            <a:schemeClr val="tx1"/>
                          </a:solidFill>
                          <a:latin typeface="Times New Roman" panose="02020603050405020304" pitchFamily="18" charset="0"/>
                          <a:ea typeface="+mn-ea"/>
                          <a:cs typeface="Times New Roman" panose="02020603050405020304" pitchFamily="18" charset="0"/>
                        </a:rPr>
                        <a:t>kiểm</a:t>
                      </a:r>
                      <a:r>
                        <a:rPr lang="en-US" altLang="en-US" sz="1400" b="0" dirty="0">
                          <a:solidFill>
                            <a:schemeClr val="tx1"/>
                          </a:solidFill>
                          <a:latin typeface="Times New Roman" panose="02020603050405020304" pitchFamily="18" charset="0"/>
                          <a:ea typeface="+mn-ea"/>
                          <a:cs typeface="Times New Roman" panose="02020603050405020304" pitchFamily="18" charset="0"/>
                        </a:rPr>
                        <a:t> </a:t>
                      </a:r>
                      <a:r>
                        <a:rPr lang="en-US" altLang="en-US" sz="1400" b="0" dirty="0" err="1">
                          <a:solidFill>
                            <a:schemeClr val="tx1"/>
                          </a:solidFill>
                          <a:latin typeface="Times New Roman" panose="02020603050405020304" pitchFamily="18" charset="0"/>
                          <a:ea typeface="+mn-ea"/>
                          <a:cs typeface="Times New Roman" panose="02020603050405020304" pitchFamily="18" charset="0"/>
                        </a:rPr>
                        <a:t>tra</a:t>
                      </a:r>
                      <a:r>
                        <a:rPr lang="en-US" altLang="en-US" sz="1400" b="0" dirty="0">
                          <a:solidFill>
                            <a:schemeClr val="tx1"/>
                          </a:solidFill>
                          <a:latin typeface="Times New Roman" panose="02020603050405020304" pitchFamily="18" charset="0"/>
                          <a:ea typeface="+mn-ea"/>
                          <a:cs typeface="Times New Roman" panose="02020603050405020304" pitchFamily="18" charset="0"/>
                        </a:rPr>
                        <a:t> </a:t>
                      </a:r>
                      <a:r>
                        <a:rPr lang="en-US" altLang="en-US" sz="1400" b="0" dirty="0" err="1">
                          <a:solidFill>
                            <a:schemeClr val="tx1"/>
                          </a:solidFill>
                          <a:latin typeface="Times New Roman" panose="02020603050405020304" pitchFamily="18" charset="0"/>
                          <a:ea typeface="+mn-ea"/>
                          <a:cs typeface="Times New Roman" panose="02020603050405020304" pitchFamily="18" charset="0"/>
                        </a:rPr>
                        <a:t>định</a:t>
                      </a:r>
                      <a:r>
                        <a:rPr lang="en-US" altLang="en-US" sz="1400" b="0" dirty="0">
                          <a:solidFill>
                            <a:schemeClr val="tx1"/>
                          </a:solidFill>
                          <a:latin typeface="Times New Roman" panose="02020603050405020304" pitchFamily="18" charset="0"/>
                          <a:ea typeface="+mn-ea"/>
                          <a:cs typeface="Times New Roman" panose="02020603050405020304" pitchFamily="18" charset="0"/>
                        </a:rPr>
                        <a:t> </a:t>
                      </a:r>
                      <a:r>
                        <a:rPr lang="en-US" altLang="en-US" sz="1400" b="0" dirty="0" err="1">
                          <a:solidFill>
                            <a:schemeClr val="tx1"/>
                          </a:solidFill>
                          <a:latin typeface="Times New Roman" panose="02020603050405020304" pitchFamily="18" charset="0"/>
                          <a:ea typeface="+mn-ea"/>
                          <a:cs typeface="Times New Roman" panose="02020603050405020304" pitchFamily="18" charset="0"/>
                        </a:rPr>
                        <a:t>kỳ</a:t>
                      </a:r>
                      <a:r>
                        <a:rPr lang="en-US" altLang="en-US" sz="1400" b="0" dirty="0">
                          <a:solidFill>
                            <a:schemeClr val="tx1"/>
                          </a:solidFill>
                          <a:latin typeface="Times New Roman" panose="02020603050405020304" pitchFamily="18" charset="0"/>
                          <a:ea typeface="+mn-ea"/>
                          <a:cs typeface="Times New Roman" panose="02020603050405020304" pitchFamily="18" charset="0"/>
                        </a:rPr>
                        <a:t> </a:t>
                      </a:r>
                      <a:r>
                        <a:rPr lang="en-US" altLang="en-US" sz="1400" b="0" dirty="0" err="1">
                          <a:solidFill>
                            <a:schemeClr val="tx1"/>
                          </a:solidFill>
                          <a:latin typeface="Times New Roman" panose="02020603050405020304" pitchFamily="18" charset="0"/>
                          <a:ea typeface="+mn-ea"/>
                          <a:cs typeface="Times New Roman" panose="02020603050405020304" pitchFamily="18" charset="0"/>
                        </a:rPr>
                        <a:t>minh</a:t>
                      </a:r>
                      <a:r>
                        <a:rPr lang="en-US" altLang="en-US" sz="1400" b="0" dirty="0">
                          <a:solidFill>
                            <a:schemeClr val="tx1"/>
                          </a:solidFill>
                          <a:latin typeface="Times New Roman" panose="02020603050405020304" pitchFamily="18" charset="0"/>
                          <a:ea typeface="+mn-ea"/>
                          <a:cs typeface="Times New Roman" panose="02020603050405020304" pitchFamily="18" charset="0"/>
                        </a:rPr>
                        <a:t> </a:t>
                      </a:r>
                      <a:r>
                        <a:rPr lang="en-US" altLang="en-US" sz="1400" b="0" dirty="0" err="1">
                          <a:solidFill>
                            <a:schemeClr val="tx1"/>
                          </a:solidFill>
                          <a:latin typeface="Times New Roman" panose="02020603050405020304" pitchFamily="18" charset="0"/>
                          <a:ea typeface="+mn-ea"/>
                          <a:cs typeface="Times New Roman" panose="02020603050405020304" pitchFamily="18" charset="0"/>
                        </a:rPr>
                        <a:t>họa</a:t>
                      </a:r>
                      <a:endParaRPr lang="en-US" altLang="en-US" sz="1400" b="0" dirty="0">
                        <a:solidFill>
                          <a:schemeClr val="tx1"/>
                        </a:solidFill>
                        <a:latin typeface="Times New Roman" panose="02020603050405020304" pitchFamily="18" charset="0"/>
                        <a:ea typeface="+mn-ea"/>
                        <a:cs typeface="Times New Roman" panose="02020603050405020304" pitchFamily="18" charset="0"/>
                      </a:endParaRPr>
                    </a:p>
                    <a:p>
                      <a:pPr>
                        <a:lnSpc>
                          <a:spcPct val="115000"/>
                        </a:lnSpc>
                        <a:spcBef>
                          <a:spcPts val="300"/>
                        </a:spcBef>
                        <a:spcAft>
                          <a:spcPts val="300"/>
                        </a:spcAft>
                      </a:pPr>
                      <a:r>
                        <a:rPr lang="nl-NL" sz="1400" spc="-20" dirty="0">
                          <a:solidFill>
                            <a:schemeClr val="tx1"/>
                          </a:solidFill>
                          <a:effectLst/>
                          <a:latin typeface="Times New Roman"/>
                          <a:ea typeface="Calibri"/>
                        </a:rPr>
                        <a:t>- Hướng dẫn các đơn vị xây dựng ma trận, bản đặc tả, đề kiểm tra định kì và hướng dẫn chấm môn KHTN lớp 6, 7, 8, 9 (lĩnh v</a:t>
                      </a:r>
                      <a:r>
                        <a:rPr lang="en-US" sz="1400" spc="-20" dirty="0" err="1">
                          <a:solidFill>
                            <a:schemeClr val="tx1"/>
                          </a:solidFill>
                          <a:effectLst/>
                          <a:latin typeface="Times New Roman"/>
                          <a:ea typeface="Calibri"/>
                        </a:rPr>
                        <a:t>ực</a:t>
                      </a:r>
                      <a:r>
                        <a:rPr lang="en-US" sz="1400" spc="-20" dirty="0">
                          <a:solidFill>
                            <a:schemeClr val="tx1"/>
                          </a:solidFill>
                          <a:effectLst/>
                          <a:latin typeface="Times New Roman"/>
                          <a:ea typeface="Calibri"/>
                        </a:rPr>
                        <a:t> </a:t>
                      </a:r>
                      <a:r>
                        <a:rPr lang="en-US" sz="1400" spc="-20" dirty="0" err="1">
                          <a:solidFill>
                            <a:schemeClr val="tx1"/>
                          </a:solidFill>
                          <a:effectLst/>
                          <a:latin typeface="Times New Roman"/>
                          <a:ea typeface="Calibri"/>
                        </a:rPr>
                        <a:t>Hoá</a:t>
                      </a:r>
                      <a:r>
                        <a:rPr lang="en-US" sz="1400" spc="-20" dirty="0">
                          <a:solidFill>
                            <a:schemeClr val="tx1"/>
                          </a:solidFill>
                          <a:effectLst/>
                          <a:latin typeface="Times New Roman"/>
                          <a:ea typeface="Calibri"/>
                        </a:rPr>
                        <a:t> </a:t>
                      </a:r>
                      <a:r>
                        <a:rPr lang="en-US" sz="1400" spc="-20" dirty="0" err="1">
                          <a:solidFill>
                            <a:schemeClr val="tx1"/>
                          </a:solidFill>
                          <a:effectLst/>
                          <a:latin typeface="Times New Roman"/>
                          <a:ea typeface="Calibri"/>
                        </a:rPr>
                        <a:t>học</a:t>
                      </a:r>
                      <a:r>
                        <a:rPr lang="en-US" sz="1400" spc="-20" dirty="0">
                          <a:solidFill>
                            <a:schemeClr val="tx1"/>
                          </a:solidFill>
                          <a:effectLst/>
                          <a:latin typeface="Times New Roman"/>
                          <a:ea typeface="Calibri"/>
                        </a:rPr>
                        <a:t>).</a:t>
                      </a:r>
                    </a:p>
                    <a:p>
                      <a:pPr marL="0" marR="0" lvl="0" indent="0" algn="l" defTabSz="914400" rtl="0" eaLnBrk="1" fontAlgn="auto" latinLnBrk="0" hangingPunct="1">
                        <a:lnSpc>
                          <a:spcPct val="115000"/>
                        </a:lnSpc>
                        <a:spcBef>
                          <a:spcPts val="300"/>
                        </a:spcBef>
                        <a:spcAft>
                          <a:spcPts val="300"/>
                        </a:spcAft>
                        <a:buClrTx/>
                        <a:buSzTx/>
                        <a:buFontTx/>
                        <a:buNone/>
                        <a:tabLst/>
                        <a:defRPr/>
                      </a:pPr>
                      <a:r>
                        <a:rPr lang="nl-NL" sz="1400" spc="-20" dirty="0">
                          <a:solidFill>
                            <a:schemeClr val="tx1"/>
                          </a:solidFill>
                          <a:effectLst/>
                          <a:latin typeface="Times New Roman"/>
                          <a:ea typeface="Calibri"/>
                        </a:rPr>
                        <a:t>- Thực hành theo nhóm.</a:t>
                      </a:r>
                      <a:endParaRPr lang="en-US" sz="1400" dirty="0">
                        <a:solidFill>
                          <a:schemeClr val="tx1"/>
                        </a:solidFill>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US" sz="13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3164">
                <a:tc rowSpan="2">
                  <a:txBody>
                    <a:bodyPr/>
                    <a:lstStyle/>
                    <a:p>
                      <a:pPr algn="ctr">
                        <a:lnSpc>
                          <a:spcPct val="115000"/>
                        </a:lnSpc>
                        <a:spcAft>
                          <a:spcPts val="0"/>
                        </a:spcAft>
                      </a:pPr>
                      <a:r>
                        <a:rPr lang="en-US" sz="1400" dirty="0">
                          <a:latin typeface="Times New Roman" panose="02020603050405020304" pitchFamily="18" charset="0"/>
                          <a:ea typeface="Calibri"/>
                          <a:cs typeface="Times New Roman" panose="02020603050405020304" pitchFamily="18" charset="0"/>
                        </a:rPr>
                        <a:t>22/12/2022</a:t>
                      </a:r>
                      <a:endParaRPr lang="en-US" sz="14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nl-NL" sz="1400" spc="-20">
                          <a:effectLst/>
                          <a:latin typeface="Times New Roman"/>
                          <a:ea typeface="Calibri"/>
                        </a:rPr>
                        <a:t>Sáng</a:t>
                      </a:r>
                      <a:endParaRPr lang="en-US" sz="140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nl-NL" sz="1400" spc="-20" dirty="0">
                          <a:effectLst/>
                          <a:latin typeface="Times New Roman"/>
                          <a:ea typeface="Calibri"/>
                        </a:rPr>
                        <a:t>- Báo cáo, thảo luận.</a:t>
                      </a:r>
                      <a:endParaRPr lang="en-US" sz="14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US" sz="13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3164">
                <a:tc vMerge="1">
                  <a:txBody>
                    <a:bodyPr/>
                    <a:lstStyle/>
                    <a:p>
                      <a:endParaRPr lang="en-US"/>
                    </a:p>
                  </a:txBody>
                  <a:tcPr/>
                </a:tc>
                <a:tc>
                  <a:txBody>
                    <a:bodyPr/>
                    <a:lstStyle/>
                    <a:p>
                      <a:pPr algn="ctr">
                        <a:lnSpc>
                          <a:spcPct val="115000"/>
                        </a:lnSpc>
                        <a:spcBef>
                          <a:spcPts val="300"/>
                        </a:spcBef>
                        <a:spcAft>
                          <a:spcPts val="300"/>
                        </a:spcAft>
                      </a:pPr>
                      <a:r>
                        <a:rPr lang="nl-NL" sz="1400" spc="-20">
                          <a:effectLst/>
                          <a:latin typeface="Times New Roman"/>
                          <a:ea typeface="Calibri"/>
                        </a:rPr>
                        <a:t>Chiều</a:t>
                      </a:r>
                      <a:endParaRPr lang="en-US" sz="140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nl-NL" sz="1400" spc="-20" dirty="0">
                          <a:effectLst/>
                          <a:latin typeface="Times New Roman"/>
                          <a:ea typeface="Calibri"/>
                        </a:rPr>
                        <a:t>- Báo cáo, thảo luận.</a:t>
                      </a:r>
                      <a:endParaRPr lang="en-US" sz="1400" dirty="0">
                        <a:effectLst/>
                        <a:latin typeface="Times New Roman"/>
                        <a:ea typeface="Calibri"/>
                      </a:endParaRPr>
                    </a:p>
                    <a:p>
                      <a:pPr>
                        <a:lnSpc>
                          <a:spcPct val="115000"/>
                        </a:lnSpc>
                        <a:spcBef>
                          <a:spcPts val="300"/>
                        </a:spcBef>
                        <a:spcAft>
                          <a:spcPts val="300"/>
                        </a:spcAft>
                      </a:pPr>
                      <a:r>
                        <a:rPr lang="nl-NL" sz="1400" spc="-20" dirty="0">
                          <a:effectLst/>
                          <a:latin typeface="Times New Roman"/>
                          <a:ea typeface="Calibri"/>
                        </a:rPr>
                        <a:t>- Tổng kết tập huấn.</a:t>
                      </a:r>
                      <a:endParaRPr lang="en-US" sz="14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en-US" sz="1300" dirty="0">
                        <a:effectLst/>
                        <a:latin typeface="Times New Roman"/>
                        <a:ea typeface="Calibri"/>
                      </a:endParaRPr>
                    </a:p>
                  </a:txBody>
                  <a:tcPr marL="67935" marR="67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282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B2BF36-4224-9520-DD73-3E9395D5F1DC}"/>
              </a:ext>
            </a:extLst>
          </p:cNvPr>
          <p:cNvSpPr txBox="1"/>
          <p:nvPr/>
        </p:nvSpPr>
        <p:spPr>
          <a:xfrm>
            <a:off x="925286" y="716607"/>
            <a:ext cx="11027228" cy="5853910"/>
          </a:xfrm>
          <a:prstGeom prst="rect">
            <a:avLst/>
          </a:prstGeom>
          <a:noFill/>
        </p:spPr>
        <p:txBody>
          <a:bodyPr wrap="square">
            <a:spAutoFit/>
          </a:bodyPr>
          <a:lstStyle/>
          <a:p>
            <a:pPr marL="0" marR="0" algn="just">
              <a:lnSpc>
                <a:spcPct val="130000"/>
              </a:lnSpc>
              <a:spcBef>
                <a:spcPts val="0"/>
              </a:spcBef>
              <a:spcAft>
                <a:spcPts val="0"/>
              </a:spcAft>
            </a:pPr>
            <a:r>
              <a:rPr lang="en-US" sz="2400" dirty="0">
                <a:effectLst/>
                <a:ea typeface="Calibri" panose="020F0502020204030204" pitchFamily="34" charset="0"/>
                <a:cs typeface="Times New Roman" panose="02020603050405020304" pitchFamily="18" charset="0"/>
              </a:rPr>
              <a:t>- Bản đặc tả đề kiểm tra là một bản </a:t>
            </a:r>
            <a:r>
              <a:rPr lang="en-US" sz="2400" b="1" dirty="0">
                <a:solidFill>
                  <a:srgbClr val="002060"/>
                </a:solidFill>
                <a:effectLst/>
                <a:ea typeface="Calibri" panose="020F0502020204030204" pitchFamily="34" charset="0"/>
                <a:cs typeface="Times New Roman" panose="02020603050405020304" pitchFamily="18" charset="0"/>
              </a:rPr>
              <a:t>mô tả chi tiết</a:t>
            </a:r>
            <a:r>
              <a:rPr lang="en-US" sz="2400" dirty="0">
                <a:effectLst/>
                <a:ea typeface="Calibri" panose="020F0502020204030204" pitchFamily="34" charset="0"/>
                <a:cs typeface="Times New Roman" panose="02020603050405020304" pitchFamily="18" charset="0"/>
              </a:rPr>
              <a:t>, có vai trò như một hướng dẫn để viết một đề kiểm tra hoàn chỉnh. </a:t>
            </a:r>
          </a:p>
          <a:p>
            <a:pPr marL="0" marR="0" algn="just">
              <a:lnSpc>
                <a:spcPct val="130000"/>
              </a:lnSpc>
              <a:spcBef>
                <a:spcPts val="0"/>
              </a:spcBef>
              <a:spcAft>
                <a:spcPts val="0"/>
              </a:spcAft>
            </a:pPr>
            <a:r>
              <a:rPr lang="en-US" sz="2400" dirty="0">
                <a:solidFill>
                  <a:srgbClr val="00B050"/>
                </a:solidFill>
                <a:effectLst/>
                <a:ea typeface="Calibri" panose="020F0502020204030204" pitchFamily="34" charset="0"/>
                <a:cs typeface="Times New Roman" panose="02020603050405020304" pitchFamily="18" charset="0"/>
              </a:rPr>
              <a:t>- Bản đặc tả đề kiểm tra cung cấp thông tin về cấu trúc đề kiểm tra, hình thức câu hỏi, số lượng câu hỏi ở mỗi loại, </a:t>
            </a:r>
            <a:r>
              <a:rPr lang="en-US" sz="2400" b="1" dirty="0">
                <a:solidFill>
                  <a:srgbClr val="00B050"/>
                </a:solidFill>
                <a:effectLst/>
                <a:ea typeface="Calibri" panose="020F0502020204030204" pitchFamily="34" charset="0"/>
                <a:cs typeface="Times New Roman" panose="02020603050405020304" pitchFamily="18" charset="0"/>
              </a:rPr>
              <a:t>và phân bố câu hỏi trên mỗi mục tiêu đánh giá</a:t>
            </a:r>
            <a:r>
              <a:rPr lang="en-US" sz="2400" dirty="0">
                <a:solidFill>
                  <a:srgbClr val="00B050"/>
                </a:solidFill>
                <a:effectLst/>
                <a:ea typeface="Calibri" panose="020F0502020204030204" pitchFamily="34" charset="0"/>
                <a:cs typeface="Times New Roman" panose="02020603050405020304" pitchFamily="18" charset="0"/>
              </a:rPr>
              <a:t>.</a:t>
            </a:r>
            <a:endParaRPr lang="en-US" sz="2000" dirty="0">
              <a:solidFill>
                <a:srgbClr val="00B050"/>
              </a:solidFill>
              <a:effectLst/>
              <a:ea typeface="Calibri" panose="020F0502020204030204" pitchFamily="34" charset="0"/>
              <a:cs typeface="Times New Roman" panose="02020603050405020304" pitchFamily="18" charset="0"/>
            </a:endParaRPr>
          </a:p>
          <a:p>
            <a:pPr marL="342900" marR="0" indent="-342900" algn="just">
              <a:lnSpc>
                <a:spcPct val="130000"/>
              </a:lnSpc>
              <a:spcBef>
                <a:spcPts val="0"/>
              </a:spcBef>
              <a:spcAft>
                <a:spcPts val="0"/>
              </a:spcAft>
              <a:buFontTx/>
              <a:buChar char="-"/>
            </a:pPr>
            <a:r>
              <a:rPr lang="en-US" sz="2400" dirty="0">
                <a:effectLst/>
                <a:ea typeface="Calibri" panose="020F0502020204030204" pitchFamily="34" charset="0"/>
                <a:cs typeface="Times New Roman" panose="02020603050405020304" pitchFamily="18" charset="0"/>
              </a:rPr>
              <a:t>Bản đặc tả đề kiểm tra giúp:</a:t>
            </a:r>
          </a:p>
          <a:p>
            <a:pPr marR="0" algn="just">
              <a:lnSpc>
                <a:spcPct val="130000"/>
              </a:lnSpc>
              <a:spcBef>
                <a:spcPts val="0"/>
              </a:spcBef>
              <a:spcAft>
                <a:spcPts val="0"/>
              </a:spcAft>
            </a:pPr>
            <a:r>
              <a:rPr lang="en-US" sz="2400" dirty="0">
                <a:ea typeface="Calibri" panose="020F0502020204030204" pitchFamily="34" charset="0"/>
                <a:cs typeface="Times New Roman" panose="02020603050405020304" pitchFamily="18" charset="0"/>
              </a:rPr>
              <a:t>	+ X</a:t>
            </a:r>
            <a:r>
              <a:rPr lang="en-US" sz="2400" dirty="0">
                <a:effectLst/>
                <a:ea typeface="Calibri" panose="020F0502020204030204" pitchFamily="34" charset="0"/>
                <a:cs typeface="Times New Roman" panose="02020603050405020304" pitchFamily="18" charset="0"/>
              </a:rPr>
              <a:t>ây dựng đề KT, ĐG đúng những mục tiêu DH dự định được đánh giá. </a:t>
            </a:r>
          </a:p>
          <a:p>
            <a:pPr marR="0" algn="just">
              <a:lnSpc>
                <a:spcPct val="130000"/>
              </a:lnSpc>
              <a:spcBef>
                <a:spcPts val="0"/>
              </a:spcBef>
              <a:spcAft>
                <a:spcPts val="0"/>
              </a:spcAft>
            </a:pPr>
            <a:r>
              <a:rPr lang="en-US" sz="2400" dirty="0">
                <a:ea typeface="Calibri" panose="020F0502020204030204" pitchFamily="34" charset="0"/>
                <a:cs typeface="Times New Roman" panose="02020603050405020304" pitchFamily="18" charset="0"/>
              </a:rPr>
              <a:t>	+ Đ</a:t>
            </a:r>
            <a:r>
              <a:rPr lang="en-US" sz="2400" dirty="0">
                <a:effectLst/>
                <a:ea typeface="Calibri" panose="020F0502020204030204" pitchFamily="34" charset="0"/>
                <a:cs typeface="Times New Roman" panose="02020603050405020304" pitchFamily="18" charset="0"/>
              </a:rPr>
              <a:t>ảm bảo sự đồng nhất giữa các đề kiểm tra. </a:t>
            </a:r>
          </a:p>
          <a:p>
            <a:pPr marR="0" algn="just">
              <a:lnSpc>
                <a:spcPct val="130000"/>
              </a:lnSpc>
              <a:spcBef>
                <a:spcPts val="0"/>
              </a:spcBef>
              <a:spcAft>
                <a:spcPts val="0"/>
              </a:spcAft>
            </a:pPr>
            <a:r>
              <a:rPr lang="en-US" sz="2400" dirty="0">
                <a:ea typeface="Calibri" panose="020F0502020204030204" pitchFamily="34" charset="0"/>
                <a:cs typeface="Times New Roman" panose="02020603050405020304" pitchFamily="18" charset="0"/>
              </a:rPr>
              <a:t>	+ </a:t>
            </a:r>
            <a:r>
              <a:rPr lang="en-US" sz="2400" dirty="0">
                <a:effectLst/>
                <a:ea typeface="Calibri" panose="020F0502020204030204" pitchFamily="34" charset="0"/>
                <a:cs typeface="Times New Roman" panose="02020603050405020304" pitchFamily="18" charset="0"/>
              </a:rPr>
              <a:t>Người học có thể sử dụng để chủ động đánh giá việc học và tự chấm điểm sản phẩm học tập của mình. </a:t>
            </a:r>
          </a:p>
          <a:p>
            <a:pPr marR="0" algn="just">
              <a:lnSpc>
                <a:spcPct val="130000"/>
              </a:lnSpc>
              <a:spcBef>
                <a:spcPts val="0"/>
              </a:spcBef>
              <a:spcAft>
                <a:spcPts val="0"/>
              </a:spcAft>
            </a:pPr>
            <a:r>
              <a:rPr lang="en-US" sz="2400" dirty="0">
                <a:ea typeface="Calibri" panose="020F0502020204030204" pitchFamily="34" charset="0"/>
                <a:cs typeface="Times New Roman" panose="02020603050405020304" pitchFamily="18" charset="0"/>
              </a:rPr>
              <a:t>	+ GV</a:t>
            </a:r>
            <a:r>
              <a:rPr lang="en-US" sz="2400" dirty="0">
                <a:effectLst/>
                <a:ea typeface="Calibri" panose="020F0502020204030204" pitchFamily="34" charset="0"/>
                <a:cs typeface="Times New Roman" panose="02020603050405020304" pitchFamily="18" charset="0"/>
              </a:rPr>
              <a:t> có thể áp dụng để triển khai hướng dẫn các nhiệm vụ, KT, ĐG. </a:t>
            </a:r>
          </a:p>
          <a:p>
            <a:pPr marR="0" algn="just">
              <a:lnSpc>
                <a:spcPct val="130000"/>
              </a:lnSpc>
              <a:spcBef>
                <a:spcPts val="0"/>
              </a:spcBef>
              <a:spcAft>
                <a:spcPts val="0"/>
              </a:spcAft>
            </a:pPr>
            <a:r>
              <a:rPr lang="en-US" sz="2400" dirty="0">
                <a:ea typeface="Calibri" panose="020F0502020204030204" pitchFamily="34" charset="0"/>
                <a:cs typeface="Times New Roman" panose="02020603050405020304" pitchFamily="18" charset="0"/>
              </a:rPr>
              <a:t>	+ N</a:t>
            </a:r>
            <a:r>
              <a:rPr lang="en-US" sz="2400" dirty="0">
                <a:effectLst/>
                <a:ea typeface="Calibri" panose="020F0502020204030204" pitchFamily="34" charset="0"/>
                <a:cs typeface="Times New Roman" panose="02020603050405020304" pitchFamily="18" charset="0"/>
              </a:rPr>
              <a:t>hà quản lí giáo dục kiểm soát chất lượng giáo dục của đơn vị mình.</a:t>
            </a:r>
            <a:endParaRPr lang="en-US" sz="20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8841C8C-22D3-B8E8-C8B9-363D0E4A220F}"/>
              </a:ext>
            </a:extLst>
          </p:cNvPr>
          <p:cNvSpPr txBox="1"/>
          <p:nvPr/>
        </p:nvSpPr>
        <p:spPr>
          <a:xfrm>
            <a:off x="1194661" y="0"/>
            <a:ext cx="939584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ea typeface="Calibri" panose="020F0502020204030204" pitchFamily="34" charset="0"/>
                <a:cs typeface="Times New Roman" panose="02020603050405020304" pitchFamily="18" charset="0"/>
              </a:rPr>
              <a:t>Đặc tả </a:t>
            </a:r>
            <a:r>
              <a:rPr kumimoji="0" lang="en-US" sz="2800" b="1" i="0" u="none" strike="noStrike" kern="1200" cap="none" spc="0" normalizeH="0" baseline="0" noProof="0" dirty="0">
                <a:ln>
                  <a:noFill/>
                </a:ln>
                <a:solidFill>
                  <a:srgbClr val="C00000"/>
                </a:solidFill>
                <a:effectLst/>
                <a:uLnTx/>
                <a:uFillTx/>
                <a:ea typeface="Calibri" panose="020F0502020204030204" pitchFamily="34" charset="0"/>
                <a:cs typeface="Times New Roman" panose="02020603050405020304" pitchFamily="18" charset="0"/>
              </a:rPr>
              <a:t>đề kiểm tra là gì? </a:t>
            </a:r>
            <a:endParaRPr kumimoji="0" lang="en-US" sz="2800" b="1" i="0" u="none" strike="noStrike" kern="120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242707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1" y="112638"/>
            <a:ext cx="5017477"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434046" y="143415"/>
            <a:ext cx="5252231" cy="800219"/>
          </a:xfrm>
          <a:prstGeom prst="rect">
            <a:avLst/>
          </a:prstGeom>
          <a:noFill/>
        </p:spPr>
        <p:txBody>
          <a:bodyPr wrap="square" lIns="0" tIns="0" rIns="0" bIns="0" rtlCol="0" anchor="ctr">
            <a:spAutoFit/>
          </a:bodyPr>
          <a:lstStyle/>
          <a:p>
            <a:pPr algn="r"/>
            <a:r>
              <a:rPr lang="en-US" sz="2600" b="1">
                <a:solidFill>
                  <a:prstClr val="white"/>
                </a:solidFill>
                <a:latin typeface="Times New Roman" panose="02020603050405020304" pitchFamily="18" charset="0"/>
                <a:cs typeface="Times New Roman" panose="02020603050405020304" pitchFamily="18" charset="0"/>
              </a:rPr>
              <a:t>BẢNG ĐẶC TẢ ĐỀ KIỂM TRA</a:t>
            </a:r>
          </a:p>
          <a:p>
            <a:pPr algn="r"/>
            <a:r>
              <a:rPr lang="en-US" sz="2600" b="1">
                <a:solidFill>
                  <a:prstClr val="white"/>
                </a:solidFill>
                <a:latin typeface="Times New Roman" panose="02020603050405020304" pitchFamily="18" charset="0"/>
                <a:cs typeface="Times New Roman" panose="02020603050405020304" pitchFamily="18" charset="0"/>
              </a:rPr>
              <a:t>_Cấu trúc</a:t>
            </a:r>
            <a:endParaRPr lang="en-US" sz="2600">
              <a:solidFill>
                <a:prstClr val="white"/>
              </a:solidFill>
            </a:endParaRPr>
          </a:p>
        </p:txBody>
      </p:sp>
      <p:sp>
        <p:nvSpPr>
          <p:cNvPr id="8" name="TextBox 7">
            <a:extLst>
              <a:ext uri="{FF2B5EF4-FFF2-40B4-BE49-F238E27FC236}">
                <a16:creationId xmlns:a16="http://schemas.microsoft.com/office/drawing/2014/main" id="{A9970DD3-8E96-4815-AE34-2ABB7D208BEA}"/>
              </a:ext>
            </a:extLst>
          </p:cNvPr>
          <p:cNvSpPr txBox="1"/>
          <p:nvPr/>
        </p:nvSpPr>
        <p:spPr>
          <a:xfrm>
            <a:off x="1899137" y="5652215"/>
            <a:ext cx="10182787" cy="873572"/>
          </a:xfrm>
          <a:prstGeom prst="rect">
            <a:avLst/>
          </a:prstGeom>
          <a:noFill/>
        </p:spPr>
        <p:txBody>
          <a:bodyPr wrap="square">
            <a:spAutoFit/>
          </a:bodyPr>
          <a:lstStyle/>
          <a:p>
            <a:pPr algn="ctr">
              <a:lnSpc>
                <a:spcPct val="150000"/>
              </a:lnSpc>
              <a:defRPr/>
            </a:pPr>
            <a:r>
              <a:rPr lang="en-US"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YCCĐ của CT → Nội dung kiến thức → Đơn vị kiến thức → </a:t>
            </a:r>
            <a:r>
              <a:rPr lang="en-US"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Mức độ của YCCĐ + (Ma trận) </a:t>
            </a:r>
          </a:p>
          <a:p>
            <a:pPr algn="ctr">
              <a:lnSpc>
                <a:spcPct val="150000"/>
              </a:lnSpc>
              <a:defRPr/>
            </a:pPr>
            <a:r>
              <a:rPr lang="en-US"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Số lượng CH theo mức độ nhận thức</a:t>
            </a:r>
            <a:endParaRPr lang="en-U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8A45B1CE-ABBA-4EFB-92B6-47436BCAE02C}"/>
              </a:ext>
            </a:extLst>
          </p:cNvPr>
          <p:cNvGrpSpPr/>
          <p:nvPr/>
        </p:nvGrpSpPr>
        <p:grpSpPr>
          <a:xfrm>
            <a:off x="2705100" y="1130300"/>
            <a:ext cx="9009204" cy="4521915"/>
            <a:chOff x="2286000" y="1586180"/>
            <a:chExt cx="13716000" cy="8129321"/>
          </a:xfrm>
        </p:grpSpPr>
        <p:pic>
          <p:nvPicPr>
            <p:cNvPr id="10" name="Picture 9">
              <a:extLst>
                <a:ext uri="{FF2B5EF4-FFF2-40B4-BE49-F238E27FC236}">
                  <a16:creationId xmlns:a16="http://schemas.microsoft.com/office/drawing/2014/main" id="{226F0CAB-8951-4992-9265-958A31010CFE}"/>
                </a:ext>
              </a:extLst>
            </p:cNvPr>
            <p:cNvPicPr>
              <a:picLocks noChangeAspect="1"/>
            </p:cNvPicPr>
            <p:nvPr/>
          </p:nvPicPr>
          <p:blipFill>
            <a:blip r:embed="rId3"/>
            <a:stretch>
              <a:fillRect/>
            </a:stretch>
          </p:blipFill>
          <p:spPr>
            <a:xfrm>
              <a:off x="2286000" y="1586180"/>
              <a:ext cx="13716000" cy="8129321"/>
            </a:xfrm>
            <a:prstGeom prst="rect">
              <a:avLst/>
            </a:prstGeom>
          </p:spPr>
        </p:pic>
        <p:sp>
          <p:nvSpPr>
            <p:cNvPr id="11" name="Rectangle: Rounded Corners 16">
              <a:extLst>
                <a:ext uri="{FF2B5EF4-FFF2-40B4-BE49-F238E27FC236}">
                  <a16:creationId xmlns:a16="http://schemas.microsoft.com/office/drawing/2014/main" id="{7A001EA6-CDF1-45E6-BCA6-64D0A066DCDA}"/>
                </a:ext>
              </a:extLst>
            </p:cNvPr>
            <p:cNvSpPr/>
            <p:nvPr/>
          </p:nvSpPr>
          <p:spPr>
            <a:xfrm>
              <a:off x="3086100" y="3543300"/>
              <a:ext cx="1143000" cy="571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2" name="Rectangle: Rounded Corners 17">
              <a:extLst>
                <a:ext uri="{FF2B5EF4-FFF2-40B4-BE49-F238E27FC236}">
                  <a16:creationId xmlns:a16="http://schemas.microsoft.com/office/drawing/2014/main" id="{0714A11C-0C69-4C71-ACF6-585AB31727F7}"/>
                </a:ext>
              </a:extLst>
            </p:cNvPr>
            <p:cNvSpPr/>
            <p:nvPr/>
          </p:nvSpPr>
          <p:spPr>
            <a:xfrm>
              <a:off x="5143500" y="2857500"/>
              <a:ext cx="1600200" cy="571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3" name="Rectangle: Rounded Corners 18">
              <a:extLst>
                <a:ext uri="{FF2B5EF4-FFF2-40B4-BE49-F238E27FC236}">
                  <a16:creationId xmlns:a16="http://schemas.microsoft.com/office/drawing/2014/main" id="{76BADFB3-A8C5-4C38-909E-92A50CB4A98E}"/>
                </a:ext>
              </a:extLst>
            </p:cNvPr>
            <p:cNvSpPr/>
            <p:nvPr/>
          </p:nvSpPr>
          <p:spPr>
            <a:xfrm>
              <a:off x="6972300" y="2693084"/>
              <a:ext cx="4572003" cy="8502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4" name="Rectangle: Rounded Corners 19">
              <a:extLst>
                <a:ext uri="{FF2B5EF4-FFF2-40B4-BE49-F238E27FC236}">
                  <a16:creationId xmlns:a16="http://schemas.microsoft.com/office/drawing/2014/main" id="{259DACB3-45E0-458F-B837-48ABCDA11ABD}"/>
                </a:ext>
              </a:extLst>
            </p:cNvPr>
            <p:cNvSpPr/>
            <p:nvPr/>
          </p:nvSpPr>
          <p:spPr>
            <a:xfrm>
              <a:off x="11590023" y="2708911"/>
              <a:ext cx="4297677" cy="8502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grpSp>
    </p:spTree>
    <p:extLst>
      <p:ext uri="{BB962C8B-B14F-4D97-AF65-F5344CB8AC3E}">
        <p14:creationId xmlns:p14="http://schemas.microsoft.com/office/powerpoint/2010/main" val="3309434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F61605C-16B4-401C-A3D0-CA063056F5E3}"/>
              </a:ext>
            </a:extLst>
          </p:cNvPr>
          <p:cNvGraphicFramePr>
            <a:graphicFrameLocks noGrp="1"/>
          </p:cNvGraphicFramePr>
          <p:nvPr>
            <p:extLst>
              <p:ext uri="{D42A27DB-BD31-4B8C-83A1-F6EECF244321}">
                <p14:modId xmlns:p14="http://schemas.microsoft.com/office/powerpoint/2010/main" val="2371923793"/>
              </p:ext>
            </p:extLst>
          </p:nvPr>
        </p:nvGraphicFramePr>
        <p:xfrm>
          <a:off x="925417" y="1355074"/>
          <a:ext cx="10410938" cy="4869454"/>
        </p:xfrm>
        <a:graphic>
          <a:graphicData uri="http://schemas.openxmlformats.org/drawingml/2006/table">
            <a:tbl>
              <a:tblPr firstRow="1" firstCol="1" bandRow="1"/>
              <a:tblGrid>
                <a:gridCol w="868272">
                  <a:extLst>
                    <a:ext uri="{9D8B030D-6E8A-4147-A177-3AD203B41FA5}">
                      <a16:colId xmlns:a16="http://schemas.microsoft.com/office/drawing/2014/main" val="3877511501"/>
                    </a:ext>
                  </a:extLst>
                </a:gridCol>
                <a:gridCol w="2336214">
                  <a:extLst>
                    <a:ext uri="{9D8B030D-6E8A-4147-A177-3AD203B41FA5}">
                      <a16:colId xmlns:a16="http://schemas.microsoft.com/office/drawing/2014/main" val="3558242710"/>
                    </a:ext>
                  </a:extLst>
                </a:gridCol>
                <a:gridCol w="7206452">
                  <a:extLst>
                    <a:ext uri="{9D8B030D-6E8A-4147-A177-3AD203B41FA5}">
                      <a16:colId xmlns:a16="http://schemas.microsoft.com/office/drawing/2014/main" val="3994852231"/>
                    </a:ext>
                  </a:extLst>
                </a:gridCol>
              </a:tblGrid>
              <a:tr h="407303">
                <a:tc>
                  <a:txBody>
                    <a:bodyPr/>
                    <a:lstStyle/>
                    <a:p>
                      <a:pPr algn="ctr">
                        <a:lnSpc>
                          <a:spcPct val="107000"/>
                        </a:lnSpc>
                      </a:pPr>
                      <a:r>
                        <a:rPr lang="en-US" sz="1800" b="1" dirty="0">
                          <a:effectLst/>
                          <a:latin typeface="Times New Roman" panose="02020603050405020304" pitchFamily="18" charset="0"/>
                          <a:cs typeface="Times New Roman" panose="02020603050405020304" pitchFamily="18" charset="0"/>
                        </a:rPr>
                        <a:t>TT</a:t>
                      </a:r>
                      <a:endParaRPr lang="en-US" sz="1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b="1" dirty="0" err="1">
                          <a:effectLst/>
                          <a:latin typeface="Times New Roman" panose="02020603050405020304" pitchFamily="18" charset="0"/>
                          <a:cs typeface="Times New Roman" panose="02020603050405020304" pitchFamily="18" charset="0"/>
                        </a:rPr>
                        <a:t>Cấp</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độ</a:t>
                      </a:r>
                      <a:endParaRPr lang="en-US" sz="1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b="1" dirty="0" err="1">
                          <a:effectLst/>
                          <a:latin typeface="Times New Roman" panose="02020603050405020304" pitchFamily="18" charset="0"/>
                          <a:cs typeface="Times New Roman" panose="02020603050405020304" pitchFamily="18" charset="0"/>
                        </a:rPr>
                        <a:t>Mô</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tả</a:t>
                      </a:r>
                      <a:endParaRPr lang="en-US" sz="1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520635"/>
                  </a:ext>
                </a:extLst>
              </a:tr>
              <a:tr h="581486">
                <a:tc>
                  <a:txBody>
                    <a:bodyPr/>
                    <a:lstStyle/>
                    <a:p>
                      <a:pPr algn="ctr">
                        <a:lnSpc>
                          <a:spcPct val="107000"/>
                        </a:lnSpc>
                      </a:pPr>
                      <a:r>
                        <a:rPr lang="en-US" sz="1800" dirty="0">
                          <a:effectLst/>
                          <a:latin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dirty="0" err="1">
                          <a:effectLst/>
                          <a:latin typeface="Times New Roman" panose="02020603050405020304" pitchFamily="18" charset="0"/>
                          <a:cs typeface="Times New Roman" panose="02020603050405020304" pitchFamily="18" charset="0"/>
                        </a:rPr>
                        <a:t>Nhận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biết</a:t>
                      </a:r>
                      <a:endParaRPr lang="en-US" sz="1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nhớ</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niệm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nhận</a:t>
                      </a:r>
                      <a:r>
                        <a:rPr lang="en-US" sz="1800" dirty="0">
                          <a:effectLst/>
                          <a:latin typeface="Times New Roman" panose="02020603050405020304" pitchFamily="18" charset="0"/>
                          <a:cs typeface="Times New Roman" panose="02020603050405020304" pitchFamily="18" charset="0"/>
                        </a:rPr>
                        <a:t> ra </a:t>
                      </a:r>
                      <a:r>
                        <a:rPr lang="en-US" sz="1800" dirty="0" err="1">
                          <a:effectLst/>
                          <a:latin typeface="Times New Roman" panose="02020603050405020304" pitchFamily="18" charset="0"/>
                          <a:cs typeface="Times New Roman" panose="02020603050405020304" pitchFamily="18" charset="0"/>
                        </a:rPr>
                        <a:t>chúng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cầu</a:t>
                      </a:r>
                      <a:endParaRPr lang="en-US" sz="1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416875"/>
                  </a:ext>
                </a:extLst>
              </a:tr>
              <a:tr h="882350">
                <a:tc>
                  <a:txBody>
                    <a:bodyPr/>
                    <a:lstStyle/>
                    <a:p>
                      <a:pPr algn="ctr">
                        <a:lnSpc>
                          <a:spcPct val="107000"/>
                        </a:lnSpc>
                      </a:pPr>
                      <a:r>
                        <a:rPr lang="en-US" sz="1800" dirty="0">
                          <a:effectLst/>
                          <a:latin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dirty="0" err="1">
                          <a:effectLst/>
                          <a:latin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hiểu</a:t>
                      </a:r>
                      <a:endParaRPr lang="en-US" sz="1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niệm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chúng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chúng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theo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tương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như</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giảng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như</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biểu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chúng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lớp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88892"/>
                  </a:ext>
                </a:extLst>
              </a:tr>
              <a:tr h="1280787">
                <a:tc>
                  <a:txBody>
                    <a:bodyPr/>
                    <a:lstStyle/>
                    <a:p>
                      <a:pPr algn="ctr">
                        <a:lnSpc>
                          <a:spcPct val="107000"/>
                        </a:lnSpc>
                      </a:pPr>
                      <a:r>
                        <a:rPr lang="en-US" sz="1800" dirty="0">
                          <a:effectLst/>
                          <a:latin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dirty="0" err="1">
                          <a:effectLst/>
                          <a:latin typeface="Times New Roman" panose="02020603050405020304" pitchFamily="18" charset="0"/>
                          <a:cs typeface="Times New Roman" panose="02020603050405020304" pitchFamily="18" charset="0"/>
                        </a:rPr>
                        <a:t>Vận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niệm</a:t>
                      </a:r>
                      <a:r>
                        <a:rPr lang="en-US" sz="1800" dirty="0">
                          <a:effectLst/>
                          <a:latin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cao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hơn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tạo</a:t>
                      </a:r>
                      <a:r>
                        <a:rPr lang="en-US" sz="1800" dirty="0">
                          <a:effectLst/>
                          <a:latin typeface="Times New Roman" panose="02020603050405020304" pitchFamily="18" charset="0"/>
                          <a:cs typeface="Times New Roman" panose="02020603050405020304" pitchFamily="18" charset="0"/>
                        </a:rPr>
                        <a:t> ra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liên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cs typeface="Times New Roman" panose="02020603050405020304" pitchFamily="18" charset="0"/>
                        </a:rPr>
                        <a:t> logic </a:t>
                      </a:r>
                      <a:r>
                        <a:rPr lang="en-US" sz="1800" dirty="0" err="1">
                          <a:effectLst/>
                          <a:latin typeface="Times New Roman" panose="02020603050405020304" pitchFamily="18" charset="0"/>
                          <a:cs typeface="Times New Roman" panose="02020603050405020304" pitchFamily="18" charset="0"/>
                        </a:rPr>
                        <a:t>giữa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niệm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chúng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tổ</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lại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cs typeface="Times New Roman" panose="02020603050405020304" pitchFamily="18" charset="0"/>
                        </a:rPr>
                        <a:t> tin </a:t>
                      </a:r>
                      <a:r>
                        <a:rPr lang="en-US" sz="1800" dirty="0" err="1">
                          <a:effectLst/>
                          <a:latin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giảng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cs typeface="Times New Roman" panose="02020603050405020304" pitchFamily="18" charset="0"/>
                        </a:rPr>
                        <a:t> khoa.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674823"/>
                  </a:ext>
                </a:extLst>
              </a:tr>
              <a:tr h="1717528">
                <a:tc>
                  <a:txBody>
                    <a:bodyPr/>
                    <a:lstStyle/>
                    <a:p>
                      <a:pPr algn="ctr">
                        <a:lnSpc>
                          <a:spcPct val="107000"/>
                        </a:lnSpc>
                      </a:pPr>
                      <a:r>
                        <a:rPr lang="en-US" sz="1800" dirty="0">
                          <a:effectLst/>
                          <a:latin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dirty="0" err="1">
                          <a:effectLst/>
                          <a:latin typeface="Times New Roman" panose="02020603050405020304" pitchFamily="18" charset="0"/>
                          <a:cs typeface="Times New Roman" panose="02020603050405020304" pitchFamily="18" charset="0"/>
                        </a:rPr>
                        <a:t>Vận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cao</a:t>
                      </a:r>
                      <a:endParaRPr lang="en-US" sz="1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môn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 </a:t>
                      </a:r>
                      <a:r>
                        <a:rPr lang="en-US" sz="1800" dirty="0" err="1">
                          <a:effectLst/>
                          <a:latin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giải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quyết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vấn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giáo</a:t>
                      </a:r>
                      <a:r>
                        <a:rPr lang="en-US" sz="1800" dirty="0">
                          <a:effectLst/>
                          <a:latin typeface="Times New Roman" panose="02020603050405020304" pitchFamily="18" charset="0"/>
                          <a:cs typeface="Times New Roman" panose="02020603050405020304" pitchFamily="18" charset="0"/>
                        </a:rPr>
                        <a:t> khoa, </a:t>
                      </a:r>
                      <a:r>
                        <a:rPr lang="en-US" sz="1800" dirty="0" err="1">
                          <a:effectLst/>
                          <a:latin typeface="Times New Roman" panose="02020603050405020304" pitchFamily="18" charset="0"/>
                          <a:cs typeface="Times New Roman" panose="02020603050405020304" pitchFamily="18" charset="0"/>
                        </a:rPr>
                        <a:t>nhưng</a:t>
                      </a:r>
                      <a:r>
                        <a:rPr lang="en-US" sz="1800" dirty="0">
                          <a:effectLst/>
                          <a:latin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cs typeface="Times New Roman" panose="02020603050405020304" pitchFamily="18" charset="0"/>
                        </a:rPr>
                        <a:t>mức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giảng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dạy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phù</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Đây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vấn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huống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sẽ</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gặp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phải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ngoài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hội</a:t>
                      </a:r>
                      <a:r>
                        <a:rPr lang="en-US" sz="1800"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947656"/>
                  </a:ext>
                </a:extLst>
              </a:tr>
            </a:tbl>
          </a:graphicData>
        </a:graphic>
      </p:graphicFrame>
      <p:sp>
        <p:nvSpPr>
          <p:cNvPr id="6" name="Rectangle 5">
            <a:extLst>
              <a:ext uri="{FF2B5EF4-FFF2-40B4-BE49-F238E27FC236}">
                <a16:creationId xmlns:a16="http://schemas.microsoft.com/office/drawing/2014/main" id="{75B4B757-69E9-4014-9F9A-C2903ABF5E49}"/>
              </a:ext>
            </a:extLst>
          </p:cNvPr>
          <p:cNvSpPr/>
          <p:nvPr/>
        </p:nvSpPr>
        <p:spPr>
          <a:xfrm>
            <a:off x="1189822" y="112638"/>
            <a:ext cx="9837996"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a:solidFill>
                  <a:prstClr val="white"/>
                </a:solidFill>
                <a:latin typeface="Times New Roman" panose="02020603050405020304" pitchFamily="18" charset="0"/>
                <a:cs typeface="Times New Roman" panose="02020603050405020304" pitchFamily="18" charset="0"/>
              </a:rPr>
              <a:t>MÔ TẢ CÁC MỨC ĐỘ NHẬN THỨC</a:t>
            </a:r>
            <a:endParaRPr lang="en-US" sz="26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51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1" y="112638"/>
            <a:ext cx="12192001"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2062969" y="112638"/>
            <a:ext cx="8687093" cy="800219"/>
          </a:xfrm>
          <a:prstGeom prst="rect">
            <a:avLst/>
          </a:prstGeom>
          <a:noFill/>
        </p:spPr>
        <p:txBody>
          <a:bodyPr wrap="square" lIns="0" tIns="0" rIns="0" bIns="0" rtlCol="0" anchor="ctr">
            <a:spAutoFit/>
          </a:bodyPr>
          <a:lstStyle/>
          <a:p>
            <a:pPr algn="ctr"/>
            <a:r>
              <a:rPr lang="en-US" sz="2600" dirty="0">
                <a:solidFill>
                  <a:prstClr val="white"/>
                </a:solidFill>
                <a:latin typeface="Times New Roman" panose="02020603050405020304" pitchFamily="18" charset="0"/>
                <a:cs typeface="Times New Roman" panose="02020603050405020304" pitchFamily="18" charset="0"/>
              </a:rPr>
              <a:t>GỢI Ý MỘT SỐ ĐỘNG TỪ </a:t>
            </a:r>
          </a:p>
          <a:p>
            <a:pPr algn="ctr"/>
            <a:r>
              <a:rPr lang="en-US" sz="2600" dirty="0">
                <a:solidFill>
                  <a:prstClr val="white"/>
                </a:solidFill>
                <a:latin typeface="Times New Roman" panose="02020603050405020304" pitchFamily="18" charset="0"/>
                <a:cs typeface="Times New Roman" panose="02020603050405020304" pitchFamily="18" charset="0"/>
              </a:rPr>
              <a:t>MÔ TẢ CÁC MỨC ĐỘ NHẬN THỨC</a:t>
            </a:r>
          </a:p>
        </p:txBody>
      </p:sp>
      <p:graphicFrame>
        <p:nvGraphicFramePr>
          <p:cNvPr id="9" name="Table 8">
            <a:extLst>
              <a:ext uri="{FF2B5EF4-FFF2-40B4-BE49-F238E27FC236}">
                <a16:creationId xmlns:a16="http://schemas.microsoft.com/office/drawing/2014/main" id="{03EFCC61-B8DA-460C-BC35-DF870CC832C2}"/>
              </a:ext>
            </a:extLst>
          </p:cNvPr>
          <p:cNvGraphicFramePr>
            <a:graphicFrameLocks noGrp="1"/>
          </p:cNvGraphicFramePr>
          <p:nvPr>
            <p:extLst>
              <p:ext uri="{D42A27DB-BD31-4B8C-83A1-F6EECF244321}">
                <p14:modId xmlns:p14="http://schemas.microsoft.com/office/powerpoint/2010/main" val="4110082838"/>
              </p:ext>
            </p:extLst>
          </p:nvPr>
        </p:nvGraphicFramePr>
        <p:xfrm>
          <a:off x="531812" y="1298264"/>
          <a:ext cx="11411144" cy="5450056"/>
        </p:xfrm>
        <a:graphic>
          <a:graphicData uri="http://schemas.openxmlformats.org/drawingml/2006/table">
            <a:tbl>
              <a:tblPr firstRow="1" firstCol="1" bandRow="1">
                <a:tableStyleId>{5C22544A-7EE6-4342-B048-85BDC9FD1C3A}</a:tableStyleId>
              </a:tblPr>
              <a:tblGrid>
                <a:gridCol w="2181811">
                  <a:extLst>
                    <a:ext uri="{9D8B030D-6E8A-4147-A177-3AD203B41FA5}">
                      <a16:colId xmlns:a16="http://schemas.microsoft.com/office/drawing/2014/main" val="1473579382"/>
                    </a:ext>
                  </a:extLst>
                </a:gridCol>
                <a:gridCol w="9229333">
                  <a:extLst>
                    <a:ext uri="{9D8B030D-6E8A-4147-A177-3AD203B41FA5}">
                      <a16:colId xmlns:a16="http://schemas.microsoft.com/office/drawing/2014/main" val="1290786928"/>
                    </a:ext>
                  </a:extLst>
                </a:gridCol>
              </a:tblGrid>
              <a:tr h="592940">
                <a:tc>
                  <a:txBody>
                    <a:bodyPr/>
                    <a:lstStyle/>
                    <a:p>
                      <a:pPr algn="ctr" eaLnBrk="0" hangingPunct="0">
                        <a:lnSpc>
                          <a:spcPct val="150000"/>
                        </a:lnSpc>
                        <a:spcBef>
                          <a:spcPts val="300"/>
                        </a:spcBef>
                        <a:spcAft>
                          <a:spcPts val="300"/>
                        </a:spcAft>
                      </a:pPr>
                      <a:r>
                        <a:rPr lang="es-ES" sz="2400" dirty="0" err="1">
                          <a:solidFill>
                            <a:srgbClr val="006666"/>
                          </a:solidFill>
                          <a:effectLst/>
                          <a:latin typeface="Times New Roman" panose="02020603050405020304" pitchFamily="18" charset="0"/>
                          <a:cs typeface="Times New Roman" panose="02020603050405020304" pitchFamily="18" charset="0"/>
                        </a:rPr>
                        <a:t>Mức</a:t>
                      </a:r>
                      <a:r>
                        <a:rPr lang="es-ES" sz="2400" dirty="0">
                          <a:solidFill>
                            <a:srgbClr val="006666"/>
                          </a:solidFill>
                          <a:effectLst/>
                          <a:latin typeface="Times New Roman" panose="02020603050405020304" pitchFamily="18" charset="0"/>
                          <a:cs typeface="Times New Roman" panose="02020603050405020304" pitchFamily="18" charset="0"/>
                        </a:rPr>
                        <a:t> </a:t>
                      </a:r>
                      <a:r>
                        <a:rPr lang="es-ES" sz="2400" dirty="0" err="1">
                          <a:solidFill>
                            <a:srgbClr val="006666"/>
                          </a:solidFill>
                          <a:effectLst/>
                          <a:latin typeface="Times New Roman" panose="02020603050405020304" pitchFamily="18" charset="0"/>
                          <a:cs typeface="Times New Roman" panose="02020603050405020304" pitchFamily="18" charset="0"/>
                        </a:rPr>
                        <a:t>độ</a:t>
                      </a:r>
                      <a:endParaRPr lang="en-US" sz="2400" dirty="0">
                        <a:solidFill>
                          <a:srgbClr val="006666"/>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eaLnBrk="0" hangingPunct="0">
                        <a:lnSpc>
                          <a:spcPct val="150000"/>
                        </a:lnSpc>
                        <a:spcBef>
                          <a:spcPts val="300"/>
                        </a:spcBef>
                        <a:spcAft>
                          <a:spcPts val="300"/>
                        </a:spcAft>
                      </a:pPr>
                      <a:r>
                        <a:rPr lang="es-ES" sz="2400">
                          <a:solidFill>
                            <a:srgbClr val="006666"/>
                          </a:solidFill>
                          <a:effectLst/>
                          <a:latin typeface="Times New Roman" panose="02020603050405020304" pitchFamily="18" charset="0"/>
                          <a:cs typeface="Times New Roman" panose="02020603050405020304" pitchFamily="18" charset="0"/>
                        </a:rPr>
                        <a:t>Động từ mô tả mức độ</a:t>
                      </a:r>
                      <a:endParaRPr lang="en-US" sz="2400">
                        <a:solidFill>
                          <a:srgbClr val="006666"/>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268673829"/>
                  </a:ext>
                </a:extLst>
              </a:tr>
              <a:tr h="956390">
                <a:tc>
                  <a:txBody>
                    <a:bodyPr/>
                    <a:lstStyle/>
                    <a:p>
                      <a:pPr algn="ctr" eaLnBrk="0" hangingPunct="0">
                        <a:lnSpc>
                          <a:spcPct val="150000"/>
                        </a:lnSpc>
                        <a:spcBef>
                          <a:spcPts val="300"/>
                        </a:spcBef>
                        <a:spcAft>
                          <a:spcPts val="300"/>
                        </a:spcAft>
                      </a:pPr>
                      <a:r>
                        <a:rPr lang="es-ES" sz="2400" dirty="0" err="1">
                          <a:solidFill>
                            <a:srgbClr val="006666"/>
                          </a:solidFill>
                          <a:effectLst/>
                          <a:latin typeface="Times New Roman" panose="02020603050405020304" pitchFamily="18" charset="0"/>
                          <a:cs typeface="Times New Roman" panose="02020603050405020304" pitchFamily="18" charset="0"/>
                        </a:rPr>
                        <a:t>Nhận</a:t>
                      </a:r>
                      <a:r>
                        <a:rPr lang="es-ES" sz="2400" baseline="0" dirty="0">
                          <a:solidFill>
                            <a:srgbClr val="006666"/>
                          </a:solidFill>
                          <a:effectLst/>
                          <a:latin typeface="Times New Roman" panose="02020603050405020304" pitchFamily="18" charset="0"/>
                          <a:cs typeface="Times New Roman" panose="02020603050405020304" pitchFamily="18" charset="0"/>
                        </a:rPr>
                        <a:t> </a:t>
                      </a:r>
                      <a:r>
                        <a:rPr lang="es-ES" sz="2400" baseline="0" dirty="0" err="1">
                          <a:solidFill>
                            <a:srgbClr val="006666"/>
                          </a:solidFill>
                          <a:effectLst/>
                          <a:latin typeface="Times New Roman" panose="02020603050405020304" pitchFamily="18" charset="0"/>
                          <a:cs typeface="Times New Roman" panose="02020603050405020304" pitchFamily="18" charset="0"/>
                        </a:rPr>
                        <a:t>b</a:t>
                      </a:r>
                      <a:r>
                        <a:rPr lang="es-ES" sz="2400" dirty="0" err="1">
                          <a:solidFill>
                            <a:srgbClr val="006666"/>
                          </a:solidFill>
                          <a:effectLst/>
                          <a:latin typeface="Times New Roman" panose="02020603050405020304" pitchFamily="18" charset="0"/>
                          <a:cs typeface="Times New Roman" panose="02020603050405020304" pitchFamily="18" charset="0"/>
                        </a:rPr>
                        <a:t>iết</a:t>
                      </a:r>
                      <a:endParaRPr lang="en-US" sz="2400" dirty="0">
                        <a:solidFill>
                          <a:srgbClr val="006666"/>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indent="269875" algn="just">
                        <a:lnSpc>
                          <a:spcPct val="150000"/>
                        </a:lnSpc>
                        <a:spcBef>
                          <a:spcPts val="300"/>
                        </a:spcBef>
                        <a:spcAft>
                          <a:spcPts val="300"/>
                        </a:spcAft>
                        <a:tabLst>
                          <a:tab pos="628650" algn="l"/>
                          <a:tab pos="685800" algn="l"/>
                        </a:tabLst>
                      </a:pPr>
                      <a:r>
                        <a:rPr lang="de-DE" sz="2400" dirty="0">
                          <a:effectLst/>
                          <a:latin typeface="Times New Roman" panose="02020603050405020304" pitchFamily="18" charset="0"/>
                          <a:cs typeface="Times New Roman" panose="02020603050405020304" pitchFamily="18" charset="0"/>
                        </a:rPr>
                        <a:t>Kể tên, liệt kê, trình bày, nhận biết, nhận ra, phát hiện, tìm kiếm, nêu, mô tả, ghi nhớ.</a:t>
                      </a:r>
                      <a:endParaRPr lang="en-US" sz="2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77148642"/>
                  </a:ext>
                </a:extLst>
              </a:tr>
              <a:tr h="1912779">
                <a:tc>
                  <a:txBody>
                    <a:bodyPr/>
                    <a:lstStyle/>
                    <a:p>
                      <a:pPr algn="ctr" eaLnBrk="0" hangingPunct="0">
                        <a:lnSpc>
                          <a:spcPct val="150000"/>
                        </a:lnSpc>
                        <a:spcBef>
                          <a:spcPts val="300"/>
                        </a:spcBef>
                        <a:spcAft>
                          <a:spcPts val="300"/>
                        </a:spcAft>
                      </a:pPr>
                      <a:r>
                        <a:rPr lang="es-ES" sz="2400" dirty="0" err="1">
                          <a:solidFill>
                            <a:srgbClr val="006666"/>
                          </a:solidFill>
                          <a:effectLst/>
                          <a:latin typeface="Times New Roman" panose="02020603050405020304" pitchFamily="18" charset="0"/>
                          <a:cs typeface="Times New Roman" panose="02020603050405020304" pitchFamily="18" charset="0"/>
                        </a:rPr>
                        <a:t>Thông</a:t>
                      </a:r>
                      <a:r>
                        <a:rPr lang="es-ES" sz="2400" baseline="0" dirty="0">
                          <a:solidFill>
                            <a:srgbClr val="006666"/>
                          </a:solidFill>
                          <a:effectLst/>
                          <a:latin typeface="Times New Roman" panose="02020603050405020304" pitchFamily="18" charset="0"/>
                          <a:cs typeface="Times New Roman" panose="02020603050405020304" pitchFamily="18" charset="0"/>
                        </a:rPr>
                        <a:t> </a:t>
                      </a:r>
                      <a:r>
                        <a:rPr lang="es-ES" sz="2400" baseline="0" dirty="0" err="1">
                          <a:solidFill>
                            <a:srgbClr val="006666"/>
                          </a:solidFill>
                          <a:effectLst/>
                          <a:latin typeface="Times New Roman" panose="02020603050405020304" pitchFamily="18" charset="0"/>
                          <a:cs typeface="Times New Roman" panose="02020603050405020304" pitchFamily="18" charset="0"/>
                        </a:rPr>
                        <a:t>h</a:t>
                      </a:r>
                      <a:r>
                        <a:rPr lang="es-ES" sz="2400" dirty="0" err="1">
                          <a:solidFill>
                            <a:srgbClr val="006666"/>
                          </a:solidFill>
                          <a:effectLst/>
                          <a:latin typeface="Times New Roman" panose="02020603050405020304" pitchFamily="18" charset="0"/>
                          <a:cs typeface="Times New Roman" panose="02020603050405020304" pitchFamily="18" charset="0"/>
                        </a:rPr>
                        <a:t>iểu</a:t>
                      </a:r>
                      <a:endParaRPr lang="en-US" sz="2400" dirty="0">
                        <a:solidFill>
                          <a:srgbClr val="006666"/>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indent="269875" algn="just">
                        <a:lnSpc>
                          <a:spcPct val="150000"/>
                        </a:lnSpc>
                        <a:spcBef>
                          <a:spcPts val="300"/>
                        </a:spcBef>
                        <a:spcAft>
                          <a:spcPts val="300"/>
                        </a:spcAft>
                        <a:tabLst>
                          <a:tab pos="628650" algn="l"/>
                          <a:tab pos="685800" algn="l"/>
                        </a:tabLst>
                      </a:pPr>
                      <a:r>
                        <a:rPr lang="de-DE" sz="2400" dirty="0">
                          <a:effectLst/>
                          <a:latin typeface="Times New Roman" panose="02020603050405020304" pitchFamily="18" charset="0"/>
                          <a:cs typeface="Times New Roman" panose="02020603050405020304" pitchFamily="18" charset="0"/>
                        </a:rPr>
                        <a:t>Phân biệt, tính toán, vẽ, so sánh, phân tích, giải thích, đọc, tóm tắt, trao đổi, làm rõ, đánh giá, biểu diễn, thao tác, bảo quản, sử dụng, khắc phục, liên hệ, nhận định, lựa chọn, nhận thức, xác định.</a:t>
                      </a:r>
                      <a:endParaRPr lang="en-US" sz="2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8117470"/>
                  </a:ext>
                </a:extLst>
              </a:tr>
              <a:tr h="1912779">
                <a:tc>
                  <a:txBody>
                    <a:bodyPr/>
                    <a:lstStyle/>
                    <a:p>
                      <a:pPr algn="ctr" eaLnBrk="0" hangingPunct="0">
                        <a:lnSpc>
                          <a:spcPct val="150000"/>
                        </a:lnSpc>
                        <a:spcBef>
                          <a:spcPts val="300"/>
                        </a:spcBef>
                        <a:spcAft>
                          <a:spcPts val="300"/>
                        </a:spcAft>
                      </a:pPr>
                      <a:r>
                        <a:rPr lang="es-ES" sz="2400" dirty="0" err="1">
                          <a:solidFill>
                            <a:srgbClr val="006666"/>
                          </a:solidFill>
                          <a:effectLst/>
                          <a:latin typeface="Times New Roman" panose="02020603050405020304" pitchFamily="18" charset="0"/>
                          <a:cs typeface="Times New Roman" panose="02020603050405020304" pitchFamily="18" charset="0"/>
                        </a:rPr>
                        <a:t>Vận</a:t>
                      </a:r>
                      <a:r>
                        <a:rPr lang="es-ES" sz="2400" dirty="0">
                          <a:solidFill>
                            <a:srgbClr val="006666"/>
                          </a:solidFill>
                          <a:effectLst/>
                          <a:latin typeface="Times New Roman" panose="02020603050405020304" pitchFamily="18" charset="0"/>
                          <a:cs typeface="Times New Roman" panose="02020603050405020304" pitchFamily="18" charset="0"/>
                        </a:rPr>
                        <a:t> </a:t>
                      </a:r>
                      <a:r>
                        <a:rPr lang="es-ES" sz="2400" dirty="0" err="1">
                          <a:solidFill>
                            <a:srgbClr val="006666"/>
                          </a:solidFill>
                          <a:effectLst/>
                          <a:latin typeface="Times New Roman" panose="02020603050405020304" pitchFamily="18" charset="0"/>
                          <a:cs typeface="Times New Roman" panose="02020603050405020304" pitchFamily="18" charset="0"/>
                        </a:rPr>
                        <a:t>dụng</a:t>
                      </a:r>
                      <a:endParaRPr lang="en-US" sz="2400" dirty="0">
                        <a:solidFill>
                          <a:srgbClr val="006666"/>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indent="269875" algn="just">
                        <a:lnSpc>
                          <a:spcPct val="150000"/>
                        </a:lnSpc>
                        <a:spcBef>
                          <a:spcPts val="300"/>
                        </a:spcBef>
                        <a:spcAft>
                          <a:spcPts val="300"/>
                        </a:spcAft>
                        <a:tabLst>
                          <a:tab pos="628650" algn="l"/>
                          <a:tab pos="685800" algn="l"/>
                        </a:tabLst>
                      </a:pPr>
                      <a:r>
                        <a:rPr lang="de-DE" sz="2400" dirty="0">
                          <a:effectLst/>
                          <a:latin typeface="Times New Roman" panose="02020603050405020304" pitchFamily="18" charset="0"/>
                          <a:cs typeface="Times New Roman" panose="02020603050405020304" pitchFamily="18" charset="0"/>
                        </a:rPr>
                        <a:t>Khai thác, tạo lập, vận hành, xác định thông số, chăm sóc, bảo dưỡng, đề xuất, thử nghiệm, điều chỉnh, lập kế hoạch, chế tạo, kiểm tra, thử nghiệm, hoàn thiện, thiết kế, phác thảo, thực hiện, lắp ráp.</a:t>
                      </a:r>
                      <a:endParaRPr lang="en-US" sz="2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87093156"/>
                  </a:ext>
                </a:extLst>
              </a:tr>
            </a:tbl>
          </a:graphicData>
        </a:graphic>
      </p:graphicFrame>
    </p:spTree>
    <p:extLst>
      <p:ext uri="{BB962C8B-B14F-4D97-AF65-F5344CB8AC3E}">
        <p14:creationId xmlns:p14="http://schemas.microsoft.com/office/powerpoint/2010/main" val="115439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1" y="112638"/>
            <a:ext cx="12192001"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1240971" y="337615"/>
            <a:ext cx="10003972" cy="430887"/>
          </a:xfrm>
          <a:prstGeom prst="rect">
            <a:avLst/>
          </a:prstGeom>
          <a:noFill/>
        </p:spPr>
        <p:txBody>
          <a:bodyPr wrap="square" lIns="0" tIns="0" rIns="0" bIns="0" rtlCol="0" anchor="ctr">
            <a:spAutoFit/>
          </a:bodyPr>
          <a:lstStyle/>
          <a:p>
            <a:pPr algn="ctr"/>
            <a:r>
              <a:rPr lang="en-US" sz="2800" b="1" dirty="0">
                <a:solidFill>
                  <a:prstClr val="white"/>
                </a:solidFill>
                <a:cs typeface="Times New Roman" panose="02020603050405020304" pitchFamily="18" charset="0"/>
              </a:rPr>
              <a:t>CÁCH BIÊN SOẠN CÂU HỎI TRẮC NGHIỆM KHÁCH QUAN</a:t>
            </a:r>
          </a:p>
        </p:txBody>
      </p:sp>
      <p:sp>
        <p:nvSpPr>
          <p:cNvPr id="4" name="TextBox 3"/>
          <p:cNvSpPr txBox="1"/>
          <p:nvPr/>
        </p:nvSpPr>
        <p:spPr>
          <a:xfrm>
            <a:off x="65314" y="1121229"/>
            <a:ext cx="12061370" cy="2231380"/>
          </a:xfrm>
          <a:prstGeom prst="rect">
            <a:avLst/>
          </a:prstGeom>
          <a:noFill/>
        </p:spPr>
        <p:txBody>
          <a:bodyPr wrap="square" rtlCol="0">
            <a:spAutoFit/>
          </a:bodyPr>
          <a:lstStyle/>
          <a:p>
            <a:pPr fontAlgn="base">
              <a:spcBef>
                <a:spcPts val="600"/>
              </a:spcBef>
            </a:pPr>
            <a:r>
              <a:rPr lang="en-US" sz="2800" b="1" i="1" dirty="0"/>
              <a:t>1.Giới </a:t>
            </a:r>
            <a:r>
              <a:rPr lang="en-US" sz="2800" b="1" i="1" dirty="0" err="1"/>
              <a:t>thiệu</a:t>
            </a:r>
            <a:r>
              <a:rPr lang="en-US" sz="2800" b="1" i="1" dirty="0"/>
              <a:t> </a:t>
            </a:r>
            <a:r>
              <a:rPr lang="en-US" sz="2800" b="1" i="1" dirty="0" err="1"/>
              <a:t>chung</a:t>
            </a:r>
            <a:r>
              <a:rPr lang="en-US" sz="2800" b="1" i="1" dirty="0"/>
              <a:t> </a:t>
            </a:r>
            <a:r>
              <a:rPr lang="en-US" sz="2800" b="1" i="1" dirty="0" err="1"/>
              <a:t>về</a:t>
            </a:r>
            <a:r>
              <a:rPr lang="en-US" sz="2800" b="1" i="1" dirty="0"/>
              <a:t> </a:t>
            </a:r>
            <a:r>
              <a:rPr lang="en-US" sz="2800" b="1" i="1" dirty="0" err="1"/>
              <a:t>trắc</a:t>
            </a:r>
            <a:r>
              <a:rPr lang="en-US" sz="2800" b="1" i="1" dirty="0"/>
              <a:t> </a:t>
            </a:r>
            <a:r>
              <a:rPr lang="en-US" sz="2800" b="1" i="1" dirty="0" err="1"/>
              <a:t>nghiệm</a:t>
            </a:r>
            <a:r>
              <a:rPr lang="en-US" sz="2800" b="1" i="1" dirty="0"/>
              <a:t> </a:t>
            </a:r>
            <a:r>
              <a:rPr lang="en-US" sz="2800" b="1" i="1" dirty="0" err="1"/>
              <a:t>khách</a:t>
            </a:r>
            <a:r>
              <a:rPr lang="en-US" sz="2800" b="1" i="1" dirty="0"/>
              <a:t> </a:t>
            </a:r>
            <a:r>
              <a:rPr lang="en-US" sz="2800" b="1" i="1" dirty="0" err="1"/>
              <a:t>quan</a:t>
            </a:r>
            <a:endParaRPr lang="en-US" sz="2800" b="1" i="1" dirty="0"/>
          </a:p>
          <a:p>
            <a:pPr marL="342900" indent="-342900" fontAlgn="base">
              <a:spcBef>
                <a:spcPts val="600"/>
              </a:spcBef>
              <a:buFontTx/>
              <a:buChar char="-"/>
            </a:pPr>
            <a:r>
              <a:rPr lang="en-US" sz="2400" dirty="0"/>
              <a:t>TNKQ </a:t>
            </a:r>
            <a:r>
              <a:rPr lang="en-US" sz="2400" dirty="0" err="1"/>
              <a:t>là</a:t>
            </a:r>
            <a:r>
              <a:rPr lang="en-US" sz="2400" dirty="0"/>
              <a:t> </a:t>
            </a:r>
            <a:r>
              <a:rPr lang="en-US" sz="2400" dirty="0" err="1"/>
              <a:t>phương</a:t>
            </a:r>
            <a:r>
              <a:rPr lang="en-US" sz="2400" dirty="0"/>
              <a:t> </a:t>
            </a:r>
            <a:r>
              <a:rPr lang="en-US" sz="2400" dirty="0" err="1"/>
              <a:t>pháp</a:t>
            </a:r>
            <a:r>
              <a:rPr lang="en-US" sz="2400" dirty="0"/>
              <a:t> </a:t>
            </a:r>
            <a:r>
              <a:rPr lang="en-US" sz="2400" dirty="0" err="1"/>
              <a:t>kiểm</a:t>
            </a:r>
            <a:r>
              <a:rPr lang="en-US" sz="2400" dirty="0"/>
              <a:t> </a:t>
            </a:r>
            <a:r>
              <a:rPr lang="en-US" sz="2400" dirty="0" err="1"/>
              <a:t>tra</a:t>
            </a:r>
            <a:r>
              <a:rPr lang="en-US" sz="2400" dirty="0"/>
              <a:t>, </a:t>
            </a:r>
            <a:r>
              <a:rPr lang="en-US" sz="2400" dirty="0" err="1"/>
              <a:t>đánh</a:t>
            </a:r>
            <a:r>
              <a:rPr lang="en-US" sz="2400" dirty="0"/>
              <a:t> </a:t>
            </a:r>
            <a:r>
              <a:rPr lang="en-US" sz="2400" dirty="0" err="1"/>
              <a:t>giá</a:t>
            </a:r>
            <a:r>
              <a:rPr lang="en-US" sz="2400" dirty="0"/>
              <a:t> </a:t>
            </a:r>
            <a:r>
              <a:rPr lang="en-US" sz="2400" dirty="0" err="1"/>
              <a:t>bằng</a:t>
            </a:r>
            <a:r>
              <a:rPr lang="en-US" sz="2400" dirty="0"/>
              <a:t> </a:t>
            </a:r>
            <a:r>
              <a:rPr lang="en-US" sz="2400" dirty="0" err="1"/>
              <a:t>hệ</a:t>
            </a:r>
            <a:r>
              <a:rPr lang="en-US" sz="2400" dirty="0"/>
              <a:t> </a:t>
            </a:r>
            <a:r>
              <a:rPr lang="en-US" sz="2400" dirty="0" err="1"/>
              <a:t>thống</a:t>
            </a:r>
            <a:r>
              <a:rPr lang="en-US" sz="2400" dirty="0"/>
              <a:t> </a:t>
            </a:r>
            <a:r>
              <a:rPr lang="en-US" sz="2400" dirty="0" err="1"/>
              <a:t>câu</a:t>
            </a:r>
            <a:r>
              <a:rPr lang="en-US" sz="2400" dirty="0"/>
              <a:t> </a:t>
            </a:r>
            <a:r>
              <a:rPr lang="en-US" sz="2400" dirty="0" err="1"/>
              <a:t>hỏi</a:t>
            </a:r>
            <a:r>
              <a:rPr lang="en-US" sz="2400" dirty="0"/>
              <a:t> </a:t>
            </a:r>
            <a:r>
              <a:rPr lang="en-US" sz="2400" dirty="0" err="1"/>
              <a:t>trắc</a:t>
            </a:r>
            <a:r>
              <a:rPr lang="en-US" sz="2400" dirty="0"/>
              <a:t> </a:t>
            </a:r>
            <a:r>
              <a:rPr lang="en-US" sz="2400" dirty="0" err="1"/>
              <a:t>nghiệm</a:t>
            </a:r>
            <a:r>
              <a:rPr lang="en-US" sz="2400" dirty="0"/>
              <a:t> </a:t>
            </a:r>
          </a:p>
          <a:p>
            <a:pPr fontAlgn="base">
              <a:spcBef>
                <a:spcPts val="600"/>
              </a:spcBef>
            </a:pPr>
            <a:r>
              <a:rPr lang="en-US" sz="2400" dirty="0" err="1"/>
              <a:t>khách</a:t>
            </a:r>
            <a:r>
              <a:rPr lang="en-US" sz="2400" dirty="0"/>
              <a:t> </a:t>
            </a:r>
            <a:r>
              <a:rPr lang="en-US" sz="2400" dirty="0" err="1"/>
              <a:t>quan</a:t>
            </a:r>
            <a:r>
              <a:rPr lang="en-US" sz="2400" dirty="0"/>
              <a:t>.</a:t>
            </a:r>
          </a:p>
          <a:p>
            <a:pPr>
              <a:spcBef>
                <a:spcPts val="600"/>
              </a:spcBef>
            </a:pPr>
            <a:r>
              <a:rPr lang="en-US" sz="2400" dirty="0"/>
              <a:t>- </a:t>
            </a:r>
            <a:r>
              <a:rPr lang="en-US" sz="2400" dirty="0" err="1"/>
              <a:t>Cách</a:t>
            </a:r>
            <a:r>
              <a:rPr lang="en-US" sz="2400" dirty="0"/>
              <a:t> </a:t>
            </a:r>
            <a:r>
              <a:rPr lang="en-US" sz="2400" dirty="0" err="1"/>
              <a:t>cho</a:t>
            </a:r>
            <a:r>
              <a:rPr lang="en-US" sz="2400" dirty="0"/>
              <a:t> </a:t>
            </a:r>
            <a:r>
              <a:rPr lang="en-US" sz="2400" dirty="0" err="1"/>
              <a:t>điểm</a:t>
            </a:r>
            <a:r>
              <a:rPr lang="en-US" sz="2400" dirty="0"/>
              <a:t> TNKQ </a:t>
            </a:r>
            <a:r>
              <a:rPr lang="en-US" sz="2400" dirty="0" err="1"/>
              <a:t>hoàn</a:t>
            </a:r>
            <a:r>
              <a:rPr lang="en-US" sz="2400" dirty="0"/>
              <a:t> </a:t>
            </a:r>
            <a:r>
              <a:rPr lang="en-US" sz="2400" dirty="0" err="1"/>
              <a:t>toàn</a:t>
            </a:r>
            <a:r>
              <a:rPr lang="en-US" sz="2400" dirty="0"/>
              <a:t> </a:t>
            </a:r>
            <a:r>
              <a:rPr lang="en-US" sz="2400" dirty="0" err="1"/>
              <a:t>không</a:t>
            </a:r>
            <a:r>
              <a:rPr lang="en-US" sz="2400" dirty="0"/>
              <a:t> </a:t>
            </a:r>
            <a:r>
              <a:rPr lang="en-US" sz="2400" dirty="0" err="1"/>
              <a:t>phụ</a:t>
            </a:r>
            <a:r>
              <a:rPr lang="en-US" sz="2400" dirty="0"/>
              <a:t> </a:t>
            </a:r>
            <a:r>
              <a:rPr lang="en-US" sz="2400" dirty="0" err="1"/>
              <a:t>thuộc</a:t>
            </a:r>
            <a:r>
              <a:rPr lang="en-US" sz="2400" dirty="0"/>
              <a:t> </a:t>
            </a:r>
            <a:r>
              <a:rPr lang="en-US" sz="2400" dirty="0" err="1"/>
              <a:t>vào</a:t>
            </a:r>
            <a:r>
              <a:rPr lang="en-US" sz="2400" dirty="0"/>
              <a:t> </a:t>
            </a:r>
            <a:r>
              <a:rPr lang="en-US" sz="2400" dirty="0" err="1"/>
              <a:t>người</a:t>
            </a:r>
            <a:r>
              <a:rPr lang="en-US" sz="2400" dirty="0"/>
              <a:t> </a:t>
            </a:r>
            <a:r>
              <a:rPr lang="en-US" sz="2400" dirty="0" err="1"/>
              <a:t>chấm</a:t>
            </a:r>
            <a:r>
              <a:rPr lang="en-US" sz="2400" dirty="0"/>
              <a:t>.</a:t>
            </a:r>
            <a:br>
              <a:rPr lang="en-US" sz="2400" dirty="0"/>
            </a:br>
            <a:endParaRPr lang="en-US" sz="2400" dirty="0"/>
          </a:p>
        </p:txBody>
      </p:sp>
      <p:sp>
        <p:nvSpPr>
          <p:cNvPr id="5" name="TextBox 4"/>
          <p:cNvSpPr txBox="1"/>
          <p:nvPr/>
        </p:nvSpPr>
        <p:spPr>
          <a:xfrm>
            <a:off x="65314" y="3091543"/>
            <a:ext cx="11408229" cy="2523768"/>
          </a:xfrm>
          <a:prstGeom prst="rect">
            <a:avLst/>
          </a:prstGeom>
          <a:noFill/>
        </p:spPr>
        <p:txBody>
          <a:bodyPr wrap="square" rtlCol="0">
            <a:spAutoFit/>
          </a:bodyPr>
          <a:lstStyle/>
          <a:p>
            <a:pPr fontAlgn="base">
              <a:spcBef>
                <a:spcPts val="600"/>
              </a:spcBef>
              <a:spcAft>
                <a:spcPts val="600"/>
              </a:spcAft>
            </a:pPr>
            <a:r>
              <a:rPr lang="en-US" sz="2800" b="1" i="1" dirty="0"/>
              <a:t>2. </a:t>
            </a:r>
            <a:r>
              <a:rPr lang="en-US" sz="2800" b="1" i="1" dirty="0" err="1"/>
              <a:t>Các</a:t>
            </a:r>
            <a:r>
              <a:rPr lang="en-US" sz="2800" b="1" i="1" dirty="0"/>
              <a:t> </a:t>
            </a:r>
            <a:r>
              <a:rPr lang="en-US" sz="2800" b="1" i="1" dirty="0" err="1"/>
              <a:t>loại</a:t>
            </a:r>
            <a:r>
              <a:rPr lang="en-US" sz="2800" b="1" i="1" dirty="0"/>
              <a:t> </a:t>
            </a:r>
            <a:r>
              <a:rPr lang="en-US" sz="2800" b="1" i="1" dirty="0" err="1"/>
              <a:t>câu</a:t>
            </a:r>
            <a:r>
              <a:rPr lang="en-US" sz="2800" b="1" i="1" dirty="0"/>
              <a:t> </a:t>
            </a:r>
            <a:r>
              <a:rPr lang="en-US" sz="2800" b="1" i="1" dirty="0" err="1"/>
              <a:t>hỏi</a:t>
            </a:r>
            <a:r>
              <a:rPr lang="en-US" sz="2800" b="1" i="1" dirty="0"/>
              <a:t> TNKQ</a:t>
            </a:r>
            <a:endParaRPr lang="en-US" sz="2800" i="1" dirty="0"/>
          </a:p>
          <a:p>
            <a:pPr>
              <a:spcBef>
                <a:spcPts val="600"/>
              </a:spcBef>
              <a:spcAft>
                <a:spcPts val="600"/>
              </a:spcAft>
            </a:pPr>
            <a:r>
              <a:rPr lang="en-US" sz="2400" dirty="0"/>
              <a:t>- </a:t>
            </a:r>
            <a:r>
              <a:rPr lang="en-US" sz="2400" dirty="0" err="1"/>
              <a:t>Trắc</a:t>
            </a:r>
            <a:r>
              <a:rPr lang="en-US" sz="2400" dirty="0"/>
              <a:t> </a:t>
            </a:r>
            <a:r>
              <a:rPr lang="en-US" sz="2400" dirty="0" err="1"/>
              <a:t>nghiệm</a:t>
            </a:r>
            <a:r>
              <a:rPr lang="en-US" sz="2400" dirty="0"/>
              <a:t> </a:t>
            </a:r>
            <a:r>
              <a:rPr lang="en-US" sz="2400" dirty="0" err="1"/>
              <a:t>nhiều</a:t>
            </a:r>
            <a:r>
              <a:rPr lang="en-US" sz="2400" dirty="0"/>
              <a:t> </a:t>
            </a:r>
            <a:r>
              <a:rPr lang="en-US" sz="2400" dirty="0" err="1"/>
              <a:t>lựa</a:t>
            </a:r>
            <a:r>
              <a:rPr lang="en-US" sz="2400" dirty="0"/>
              <a:t> </a:t>
            </a:r>
            <a:r>
              <a:rPr lang="en-US" sz="2400" dirty="0" err="1"/>
              <a:t>chọn</a:t>
            </a:r>
            <a:r>
              <a:rPr lang="en-US" sz="2400" dirty="0"/>
              <a:t>  (Multiple choice questions)</a:t>
            </a:r>
            <a:br>
              <a:rPr lang="en-US" sz="2400" dirty="0"/>
            </a:br>
            <a:r>
              <a:rPr lang="en-US" sz="2400" dirty="0"/>
              <a:t>- </a:t>
            </a:r>
            <a:r>
              <a:rPr lang="en-US" sz="2400" dirty="0" err="1"/>
              <a:t>Trắc</a:t>
            </a:r>
            <a:r>
              <a:rPr lang="en-US" sz="2400" dirty="0"/>
              <a:t> </a:t>
            </a:r>
            <a:r>
              <a:rPr lang="en-US" sz="2400" dirty="0" err="1"/>
              <a:t>nghiệm</a:t>
            </a:r>
            <a:r>
              <a:rPr lang="en-US" sz="2400" dirty="0"/>
              <a:t> </a:t>
            </a:r>
            <a:r>
              <a:rPr lang="en-US" sz="2400" dirty="0" err="1"/>
              <a:t>Đúng</a:t>
            </a:r>
            <a:r>
              <a:rPr lang="en-US" sz="2400" dirty="0"/>
              <a:t>, Sai (Yes/No Questions)</a:t>
            </a:r>
            <a:br>
              <a:rPr lang="en-US" sz="2400" dirty="0"/>
            </a:br>
            <a:r>
              <a:rPr lang="en-US" sz="2400" dirty="0"/>
              <a:t>- </a:t>
            </a:r>
            <a:r>
              <a:rPr lang="en-US" sz="2400" dirty="0" err="1"/>
              <a:t>Trắc</a:t>
            </a:r>
            <a:r>
              <a:rPr lang="en-US" sz="2400" dirty="0"/>
              <a:t> </a:t>
            </a:r>
            <a:r>
              <a:rPr lang="en-US" sz="2400" dirty="0" err="1"/>
              <a:t>nghiệm</a:t>
            </a:r>
            <a:r>
              <a:rPr lang="en-US" sz="2400" dirty="0"/>
              <a:t> </a:t>
            </a:r>
            <a:r>
              <a:rPr lang="en-US" sz="2400" dirty="0" err="1"/>
              <a:t>điền</a:t>
            </a:r>
            <a:r>
              <a:rPr lang="en-US" sz="2400" dirty="0"/>
              <a:t> </a:t>
            </a:r>
            <a:r>
              <a:rPr lang="en-US" sz="2400" dirty="0" err="1"/>
              <a:t>khuyết</a:t>
            </a:r>
            <a:r>
              <a:rPr lang="en-US" sz="2400" dirty="0"/>
              <a:t> (Supply items) </a:t>
            </a:r>
            <a:r>
              <a:rPr lang="en-US" sz="2400" dirty="0" err="1"/>
              <a:t>hoặc</a:t>
            </a:r>
            <a:r>
              <a:rPr lang="en-US" sz="2400" dirty="0"/>
              <a:t> </a:t>
            </a:r>
            <a:r>
              <a:rPr lang="en-US" sz="2400" dirty="0" err="1"/>
              <a:t>trả</a:t>
            </a:r>
            <a:r>
              <a:rPr lang="en-US" sz="2400" dirty="0"/>
              <a:t> </a:t>
            </a:r>
            <a:r>
              <a:rPr lang="en-US" sz="2400" dirty="0" err="1"/>
              <a:t>lời</a:t>
            </a:r>
            <a:r>
              <a:rPr lang="en-US" sz="2400" dirty="0"/>
              <a:t> </a:t>
            </a:r>
            <a:r>
              <a:rPr lang="en-US" sz="2400" dirty="0" err="1"/>
              <a:t>ngắn</a:t>
            </a:r>
            <a:r>
              <a:rPr lang="en-US" sz="2400" dirty="0"/>
              <a:t> (Short Answer).</a:t>
            </a:r>
            <a:br>
              <a:rPr lang="en-US" sz="2400" dirty="0"/>
            </a:br>
            <a:r>
              <a:rPr lang="en-US" sz="2400" dirty="0"/>
              <a:t>- </a:t>
            </a:r>
            <a:r>
              <a:rPr lang="en-US" sz="2400" dirty="0" err="1"/>
              <a:t>Trắc</a:t>
            </a:r>
            <a:r>
              <a:rPr lang="en-US" sz="2400" dirty="0"/>
              <a:t> </a:t>
            </a:r>
            <a:r>
              <a:rPr lang="en-US" sz="2400" dirty="0" err="1"/>
              <a:t>nghiệm</a:t>
            </a:r>
            <a:r>
              <a:rPr lang="en-US" sz="2400" dirty="0"/>
              <a:t> </a:t>
            </a:r>
            <a:r>
              <a:rPr lang="en-US" sz="2400" dirty="0" err="1"/>
              <a:t>ghép</a:t>
            </a:r>
            <a:r>
              <a:rPr lang="en-US" sz="2400" dirty="0"/>
              <a:t> </a:t>
            </a:r>
            <a:r>
              <a:rPr lang="en-US" sz="2400" dirty="0" err="1"/>
              <a:t>đôi</a:t>
            </a:r>
            <a:r>
              <a:rPr lang="en-US" sz="2400" dirty="0"/>
              <a:t> (Matching items)</a:t>
            </a:r>
            <a:br>
              <a:rPr lang="en-US" sz="2400" dirty="0"/>
            </a:br>
            <a:endParaRPr lang="en-US" sz="2400" dirty="0"/>
          </a:p>
        </p:txBody>
      </p:sp>
    </p:spTree>
    <p:extLst>
      <p:ext uri="{BB962C8B-B14F-4D97-AF65-F5344CB8AC3E}">
        <p14:creationId xmlns:p14="http://schemas.microsoft.com/office/powerpoint/2010/main" val="144101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1" y="112638"/>
            <a:ext cx="12192001"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1240971" y="337615"/>
            <a:ext cx="10003972" cy="430887"/>
          </a:xfrm>
          <a:prstGeom prst="rect">
            <a:avLst/>
          </a:prstGeom>
          <a:noFill/>
        </p:spPr>
        <p:txBody>
          <a:bodyPr wrap="square" lIns="0" tIns="0" rIns="0" bIns="0" rtlCol="0" anchor="ctr">
            <a:spAutoFit/>
          </a:bodyPr>
          <a:lstStyle/>
          <a:p>
            <a:pPr algn="ctr"/>
            <a:r>
              <a:rPr lang="en-US" sz="2800" b="1" dirty="0">
                <a:solidFill>
                  <a:prstClr val="white"/>
                </a:solidFill>
                <a:cs typeface="Times New Roman" panose="02020603050405020304" pitchFamily="18" charset="0"/>
              </a:rPr>
              <a:t>CÁCH BIÊN SOẠN CÂU HỎI TRẮC NGHIỆM KHÁCH QUAN</a:t>
            </a:r>
          </a:p>
        </p:txBody>
      </p:sp>
      <p:sp>
        <p:nvSpPr>
          <p:cNvPr id="4" name="TextBox 3"/>
          <p:cNvSpPr txBox="1"/>
          <p:nvPr/>
        </p:nvSpPr>
        <p:spPr>
          <a:xfrm>
            <a:off x="65314" y="1121229"/>
            <a:ext cx="12061370" cy="6278642"/>
          </a:xfrm>
          <a:prstGeom prst="rect">
            <a:avLst/>
          </a:prstGeom>
          <a:noFill/>
        </p:spPr>
        <p:txBody>
          <a:bodyPr wrap="square" rtlCol="0">
            <a:spAutoFit/>
          </a:bodyPr>
          <a:lstStyle/>
          <a:p>
            <a:pPr fontAlgn="base">
              <a:spcBef>
                <a:spcPts val="600"/>
              </a:spcBef>
            </a:pPr>
            <a:r>
              <a:rPr lang="en-US" sz="2800" b="1" i="1" dirty="0"/>
              <a:t>3. </a:t>
            </a:r>
            <a:r>
              <a:rPr lang="en-US" sz="2800" b="1" i="1" dirty="0" err="1"/>
              <a:t>Quy</a:t>
            </a:r>
            <a:r>
              <a:rPr lang="en-US" sz="2800" b="1" i="1" dirty="0"/>
              <a:t> </a:t>
            </a:r>
            <a:r>
              <a:rPr lang="en-US" sz="2800" b="1" i="1" dirty="0" err="1"/>
              <a:t>trình</a:t>
            </a:r>
            <a:r>
              <a:rPr lang="en-US" sz="2800" b="1" i="1" dirty="0"/>
              <a:t> </a:t>
            </a:r>
            <a:r>
              <a:rPr lang="en-US" sz="2800" b="1" i="1" dirty="0" err="1"/>
              <a:t>viết</a:t>
            </a:r>
            <a:r>
              <a:rPr lang="en-US" sz="2800" b="1" i="1" dirty="0"/>
              <a:t> </a:t>
            </a:r>
            <a:r>
              <a:rPr lang="en-US" sz="2800" b="1" i="1" dirty="0" err="1"/>
              <a:t>câu</a:t>
            </a:r>
            <a:r>
              <a:rPr lang="en-US" sz="2800" b="1" i="1" dirty="0"/>
              <a:t> </a:t>
            </a:r>
            <a:r>
              <a:rPr lang="en-US" sz="2800" b="1" i="1" dirty="0" err="1"/>
              <a:t>hỏi</a:t>
            </a:r>
            <a:r>
              <a:rPr lang="en-US" sz="2800" b="1" i="1" dirty="0"/>
              <a:t> </a:t>
            </a:r>
            <a:r>
              <a:rPr lang="en-US" sz="2800" b="1" i="1" dirty="0" err="1"/>
              <a:t>trắc</a:t>
            </a:r>
            <a:r>
              <a:rPr lang="en-US" sz="2800" b="1" i="1" dirty="0"/>
              <a:t> </a:t>
            </a:r>
            <a:r>
              <a:rPr lang="en-US" sz="2800" b="1" i="1" dirty="0" err="1"/>
              <a:t>nghiệm</a:t>
            </a:r>
            <a:endParaRPr lang="en-US" sz="2800" b="1" i="1" dirty="0"/>
          </a:p>
          <a:p>
            <a:pPr fontAlgn="base">
              <a:spcBef>
                <a:spcPts val="600"/>
              </a:spcBef>
            </a:pPr>
            <a:r>
              <a:rPr lang="en-US" sz="2400" b="1" dirty="0"/>
              <a:t>3.1. </a:t>
            </a:r>
            <a:r>
              <a:rPr lang="en-US" sz="2400" b="1" dirty="0" err="1"/>
              <a:t>Yêu</a:t>
            </a:r>
            <a:r>
              <a:rPr lang="en-US" sz="2400" b="1" dirty="0"/>
              <a:t> </a:t>
            </a:r>
            <a:r>
              <a:rPr lang="en-US" sz="2400" b="1" dirty="0" err="1"/>
              <a:t>cầu</a:t>
            </a:r>
            <a:r>
              <a:rPr lang="en-US" sz="2400" b="1" dirty="0"/>
              <a:t> </a:t>
            </a:r>
            <a:r>
              <a:rPr lang="en-US" sz="2400" b="1" dirty="0" err="1"/>
              <a:t>chung</a:t>
            </a:r>
            <a:endParaRPr lang="en-US" sz="2400" b="1" dirty="0"/>
          </a:p>
          <a:p>
            <a:pPr fontAlgn="base">
              <a:spcBef>
                <a:spcPts val="600"/>
              </a:spcBef>
            </a:pPr>
            <a:r>
              <a:rPr lang="en-US" sz="2200" b="1" i="1" dirty="0"/>
              <a:t>-  </a:t>
            </a:r>
            <a:r>
              <a:rPr lang="en-US" sz="2200" b="1" i="1" dirty="0" err="1"/>
              <a:t>Mỗi</a:t>
            </a:r>
            <a:r>
              <a:rPr lang="en-US" sz="2200" b="1" i="1" dirty="0"/>
              <a:t> </a:t>
            </a:r>
            <a:r>
              <a:rPr lang="en-US" sz="2200" b="1" i="1" dirty="0" err="1"/>
              <a:t>câu</a:t>
            </a:r>
            <a:r>
              <a:rPr lang="en-US" sz="2200" b="1" i="1" dirty="0"/>
              <a:t> </a:t>
            </a:r>
            <a:r>
              <a:rPr lang="en-US" sz="2200" b="1" i="1" dirty="0" err="1"/>
              <a:t>hỏi</a:t>
            </a:r>
            <a:r>
              <a:rPr lang="en-US" sz="2200" b="1" i="1" dirty="0"/>
              <a:t> </a:t>
            </a:r>
            <a:r>
              <a:rPr lang="en-US" sz="2200" b="1" i="1" dirty="0" err="1"/>
              <a:t>phải</a:t>
            </a:r>
            <a:r>
              <a:rPr lang="en-US" sz="2200" b="1" i="1" dirty="0"/>
              <a:t> </a:t>
            </a:r>
            <a:r>
              <a:rPr lang="en-US" sz="2200" b="1" i="1" dirty="0" err="1"/>
              <a:t>đo</a:t>
            </a:r>
            <a:r>
              <a:rPr lang="en-US" sz="2200" b="1" i="1" dirty="0"/>
              <a:t> </a:t>
            </a:r>
            <a:r>
              <a:rPr lang="en-US" sz="2200" b="1" i="1" dirty="0" err="1"/>
              <a:t>một</a:t>
            </a:r>
            <a:r>
              <a:rPr lang="en-US" sz="2200" b="1" i="1" dirty="0"/>
              <a:t> </a:t>
            </a:r>
            <a:r>
              <a:rPr lang="en-US" sz="2200" b="1" i="1" dirty="0" err="1"/>
              <a:t>kết</a:t>
            </a:r>
            <a:r>
              <a:rPr lang="en-US" sz="2200" b="1" i="1" dirty="0"/>
              <a:t> </a:t>
            </a:r>
            <a:r>
              <a:rPr lang="en-US" sz="2200" b="1" i="1" dirty="0" err="1"/>
              <a:t>quả</a:t>
            </a:r>
            <a:r>
              <a:rPr lang="en-US" sz="2200" b="1" i="1" dirty="0"/>
              <a:t> </a:t>
            </a:r>
            <a:r>
              <a:rPr lang="en-US" sz="2200" b="1" i="1" dirty="0" err="1"/>
              <a:t>học</a:t>
            </a:r>
            <a:r>
              <a:rPr lang="en-US" sz="2200" b="1" i="1" dirty="0"/>
              <a:t> </a:t>
            </a:r>
            <a:r>
              <a:rPr lang="en-US" sz="2200" b="1" i="1" dirty="0" err="1"/>
              <a:t>tập</a:t>
            </a:r>
            <a:r>
              <a:rPr lang="en-US" sz="2200" b="1" i="1" dirty="0"/>
              <a:t> </a:t>
            </a:r>
            <a:r>
              <a:rPr lang="en-US" sz="2200" b="1" i="1" dirty="0" err="1"/>
              <a:t>quan</a:t>
            </a:r>
            <a:r>
              <a:rPr lang="en-US" sz="2200" b="1" i="1" dirty="0"/>
              <a:t> </a:t>
            </a:r>
            <a:r>
              <a:rPr lang="en-US" sz="2200" b="1" i="1" dirty="0" err="1"/>
              <a:t>trọng</a:t>
            </a:r>
            <a:r>
              <a:rPr lang="en-US" sz="2200" b="1" i="1" dirty="0"/>
              <a:t> (</a:t>
            </a:r>
            <a:r>
              <a:rPr lang="en-US" sz="2200" b="1" i="1" dirty="0" err="1"/>
              <a:t>mục</a:t>
            </a:r>
            <a:r>
              <a:rPr lang="en-US" sz="2200" b="1" i="1" dirty="0"/>
              <a:t> </a:t>
            </a:r>
            <a:r>
              <a:rPr lang="en-US" sz="2200" b="1" i="1" dirty="0" err="1"/>
              <a:t>tiêu</a:t>
            </a:r>
            <a:r>
              <a:rPr lang="en-US" sz="2200" b="1" i="1" dirty="0"/>
              <a:t> </a:t>
            </a:r>
            <a:r>
              <a:rPr lang="en-US" sz="2200" b="1" i="1" dirty="0" err="1"/>
              <a:t>xây</a:t>
            </a:r>
            <a:r>
              <a:rPr lang="en-US" sz="2200" b="1" i="1" dirty="0"/>
              <a:t> </a:t>
            </a:r>
            <a:r>
              <a:rPr lang="en-US" sz="2200" b="1" i="1" dirty="0" err="1"/>
              <a:t>dựng</a:t>
            </a:r>
            <a:r>
              <a:rPr lang="en-US" sz="2200" b="1" i="1" dirty="0"/>
              <a:t>)</a:t>
            </a:r>
            <a:br>
              <a:rPr lang="en-US" sz="2200" dirty="0"/>
            </a:br>
            <a:r>
              <a:rPr lang="en-US" sz="2200" dirty="0" err="1"/>
              <a:t>Cần</a:t>
            </a:r>
            <a:r>
              <a:rPr lang="en-US" sz="2200" dirty="0"/>
              <a:t> </a:t>
            </a:r>
            <a:r>
              <a:rPr lang="en-US" sz="2200" dirty="0" err="1"/>
              <a:t>xác</a:t>
            </a:r>
            <a:r>
              <a:rPr lang="en-US" sz="2200" dirty="0"/>
              <a:t> </a:t>
            </a:r>
            <a:r>
              <a:rPr lang="en-US" sz="2200" dirty="0" err="1"/>
              <a:t>định</a:t>
            </a:r>
            <a:r>
              <a:rPr lang="en-US" sz="2200" dirty="0"/>
              <a:t> </a:t>
            </a:r>
            <a:r>
              <a:rPr lang="en-US" sz="2200" dirty="0" err="1"/>
              <a:t>đúng</a:t>
            </a:r>
            <a:r>
              <a:rPr lang="en-US" sz="2200" dirty="0"/>
              <a:t> </a:t>
            </a:r>
            <a:r>
              <a:rPr lang="en-US" sz="2200" dirty="0" err="1"/>
              <a:t>mục</a:t>
            </a:r>
            <a:r>
              <a:rPr lang="en-US" sz="2200" dirty="0"/>
              <a:t> </a:t>
            </a:r>
            <a:r>
              <a:rPr lang="en-US" sz="2200" dirty="0" err="1"/>
              <a:t>tiêu</a:t>
            </a:r>
            <a:r>
              <a:rPr lang="en-US" sz="2200" dirty="0"/>
              <a:t> </a:t>
            </a:r>
            <a:r>
              <a:rPr lang="en-US" sz="2200" dirty="0" err="1"/>
              <a:t>của</a:t>
            </a:r>
            <a:r>
              <a:rPr lang="en-US" sz="2200" dirty="0"/>
              <a:t> </a:t>
            </a:r>
            <a:r>
              <a:rPr lang="en-US" sz="2200" dirty="0" err="1"/>
              <a:t>việc</a:t>
            </a:r>
            <a:r>
              <a:rPr lang="en-US" sz="2200" dirty="0"/>
              <a:t> </a:t>
            </a:r>
            <a:r>
              <a:rPr lang="en-US" sz="2200" dirty="0" err="1"/>
              <a:t>kiểm</a:t>
            </a:r>
            <a:r>
              <a:rPr lang="en-US" sz="2200" dirty="0"/>
              <a:t> </a:t>
            </a:r>
            <a:r>
              <a:rPr lang="en-US" sz="2200" dirty="0" err="1"/>
              <a:t>tra</a:t>
            </a:r>
            <a:r>
              <a:rPr lang="en-US" sz="2200" dirty="0"/>
              <a:t>, </a:t>
            </a:r>
            <a:r>
              <a:rPr lang="en-US" sz="2200" dirty="0" err="1"/>
              <a:t>đánh</a:t>
            </a:r>
            <a:r>
              <a:rPr lang="en-US" sz="2200" dirty="0"/>
              <a:t> </a:t>
            </a:r>
            <a:r>
              <a:rPr lang="en-US" sz="2200" dirty="0" err="1"/>
              <a:t>giá</a:t>
            </a:r>
            <a:r>
              <a:rPr lang="en-US" sz="2200" dirty="0"/>
              <a:t> </a:t>
            </a:r>
            <a:r>
              <a:rPr lang="en-US" sz="2200" dirty="0" err="1"/>
              <a:t>để</a:t>
            </a:r>
            <a:r>
              <a:rPr lang="en-US" sz="2200" dirty="0"/>
              <a:t> </a:t>
            </a:r>
            <a:r>
              <a:rPr lang="en-US" sz="2200" dirty="0" err="1"/>
              <a:t>từ</a:t>
            </a:r>
            <a:r>
              <a:rPr lang="en-US" sz="2200" dirty="0"/>
              <a:t> </a:t>
            </a:r>
            <a:r>
              <a:rPr lang="en-US" sz="2200" dirty="0" err="1"/>
              <a:t>đó</a:t>
            </a:r>
            <a:r>
              <a:rPr lang="en-US" sz="2200" dirty="0"/>
              <a:t> </a:t>
            </a:r>
            <a:r>
              <a:rPr lang="en-US" sz="2200" dirty="0" err="1"/>
              <a:t>xây</a:t>
            </a:r>
            <a:r>
              <a:rPr lang="en-US" sz="2200" dirty="0"/>
              <a:t> </a:t>
            </a:r>
            <a:r>
              <a:rPr lang="en-US" sz="2200" dirty="0" err="1"/>
              <a:t>dựng</a:t>
            </a:r>
            <a:r>
              <a:rPr lang="en-US" sz="2200" dirty="0"/>
              <a:t> </a:t>
            </a:r>
            <a:r>
              <a:rPr lang="en-US" sz="2200" dirty="0" err="1"/>
              <a:t>câu</a:t>
            </a:r>
            <a:r>
              <a:rPr lang="en-US" sz="2200" dirty="0"/>
              <a:t> </a:t>
            </a:r>
            <a:r>
              <a:rPr lang="en-US" sz="2200" dirty="0" err="1"/>
              <a:t>hỏi</a:t>
            </a:r>
            <a:r>
              <a:rPr lang="en-US" sz="2200" dirty="0"/>
              <a:t> </a:t>
            </a:r>
            <a:r>
              <a:rPr lang="en-US" sz="2200" dirty="0" err="1"/>
              <a:t>cho</a:t>
            </a:r>
            <a:r>
              <a:rPr lang="en-US" sz="2200" dirty="0"/>
              <a:t> </a:t>
            </a:r>
            <a:r>
              <a:rPr lang="en-US" sz="2200" dirty="0" err="1"/>
              <a:t>phù</a:t>
            </a:r>
            <a:r>
              <a:rPr lang="en-US" sz="2200" dirty="0"/>
              <a:t> </a:t>
            </a:r>
            <a:r>
              <a:rPr lang="en-US" sz="2200" dirty="0" err="1"/>
              <a:t>hợp</a:t>
            </a:r>
            <a:r>
              <a:rPr lang="en-US" sz="2200" dirty="0"/>
              <a:t>.</a:t>
            </a:r>
            <a:br>
              <a:rPr lang="en-US" sz="2200" dirty="0"/>
            </a:br>
            <a:r>
              <a:rPr lang="en-US" sz="2200" b="1" i="1" dirty="0"/>
              <a:t>- </a:t>
            </a:r>
            <a:r>
              <a:rPr lang="en-US" sz="2200" b="1" i="1" dirty="0" err="1"/>
              <a:t>Tập</a:t>
            </a:r>
            <a:r>
              <a:rPr lang="en-US" sz="2200" b="1" i="1" dirty="0"/>
              <a:t> </a:t>
            </a:r>
            <a:r>
              <a:rPr lang="en-US" sz="2200" b="1" i="1" dirty="0" err="1"/>
              <a:t>trung</a:t>
            </a:r>
            <a:r>
              <a:rPr lang="en-US" sz="2200" b="1" i="1" dirty="0"/>
              <a:t> </a:t>
            </a:r>
            <a:r>
              <a:rPr lang="en-US" sz="2200" b="1" i="1" dirty="0" err="1"/>
              <a:t>vào</a:t>
            </a:r>
            <a:r>
              <a:rPr lang="en-US" sz="2200" b="1" i="1" dirty="0"/>
              <a:t> </a:t>
            </a:r>
            <a:r>
              <a:rPr lang="en-US" sz="2200" b="1" i="1" dirty="0" err="1"/>
              <a:t>một</a:t>
            </a:r>
            <a:r>
              <a:rPr lang="en-US" sz="2200" b="1" i="1" dirty="0"/>
              <a:t> </a:t>
            </a:r>
            <a:r>
              <a:rPr lang="en-US" sz="2200" b="1" i="1" dirty="0" err="1"/>
              <a:t>vấn</a:t>
            </a:r>
            <a:r>
              <a:rPr lang="en-US" sz="2200" b="1" i="1" dirty="0"/>
              <a:t> </a:t>
            </a:r>
            <a:r>
              <a:rPr lang="en-US" sz="2200" b="1" i="1" dirty="0" err="1"/>
              <a:t>đề</a:t>
            </a:r>
            <a:r>
              <a:rPr lang="en-US" sz="2200" b="1" i="1" dirty="0"/>
              <a:t> </a:t>
            </a:r>
            <a:r>
              <a:rPr lang="en-US" sz="2200" b="1" i="1" dirty="0" err="1"/>
              <a:t>duy</a:t>
            </a:r>
            <a:r>
              <a:rPr lang="en-US" sz="2200" b="1" i="1" dirty="0"/>
              <a:t> </a:t>
            </a:r>
            <a:r>
              <a:rPr lang="en-US" sz="2200" b="1" i="1" dirty="0" err="1"/>
              <a:t>nhất</a:t>
            </a:r>
            <a:br>
              <a:rPr lang="en-US" sz="2200" dirty="0"/>
            </a:br>
            <a:r>
              <a:rPr lang="en-US" sz="2200" dirty="0" err="1"/>
              <a:t>Một</a:t>
            </a:r>
            <a:r>
              <a:rPr lang="en-US" sz="2200" dirty="0"/>
              <a:t> </a:t>
            </a:r>
            <a:r>
              <a:rPr lang="en-US" sz="2200" dirty="0" err="1"/>
              <a:t>câu</a:t>
            </a:r>
            <a:r>
              <a:rPr lang="en-US" sz="2200" dirty="0"/>
              <a:t> </a:t>
            </a:r>
            <a:r>
              <a:rPr lang="en-US" sz="2200" dirty="0" err="1"/>
              <a:t>hỏi</a:t>
            </a:r>
            <a:r>
              <a:rPr lang="en-US" sz="2200" dirty="0"/>
              <a:t> </a:t>
            </a:r>
            <a:r>
              <a:rPr lang="en-US" sz="2200" dirty="0" err="1"/>
              <a:t>tự</a:t>
            </a:r>
            <a:r>
              <a:rPr lang="en-US" sz="2200" dirty="0"/>
              <a:t> </a:t>
            </a:r>
            <a:r>
              <a:rPr lang="en-US" sz="2200" dirty="0" err="1"/>
              <a:t>luận</a:t>
            </a:r>
            <a:r>
              <a:rPr lang="en-US" sz="2200" dirty="0"/>
              <a:t> </a:t>
            </a:r>
            <a:r>
              <a:rPr lang="en-US" sz="2200" dirty="0" err="1"/>
              <a:t>có</a:t>
            </a:r>
            <a:r>
              <a:rPr lang="en-US" sz="2200" dirty="0"/>
              <a:t> </a:t>
            </a:r>
            <a:r>
              <a:rPr lang="en-US" sz="2200" dirty="0" err="1"/>
              <a:t>thể</a:t>
            </a:r>
            <a:r>
              <a:rPr lang="en-US" sz="2200" dirty="0"/>
              <a:t> </a:t>
            </a:r>
            <a:r>
              <a:rPr lang="en-US" sz="2200" dirty="0" err="1"/>
              <a:t>kiểm</a:t>
            </a:r>
            <a:r>
              <a:rPr lang="en-US" sz="2200" dirty="0"/>
              <a:t> </a:t>
            </a:r>
            <a:r>
              <a:rPr lang="en-US" sz="2200" dirty="0" err="1"/>
              <a:t>tra</a:t>
            </a:r>
            <a:r>
              <a:rPr lang="en-US" sz="2200" dirty="0"/>
              <a:t> </a:t>
            </a:r>
            <a:r>
              <a:rPr lang="en-US" sz="2200" dirty="0" err="1"/>
              <a:t>được</a:t>
            </a:r>
            <a:r>
              <a:rPr lang="en-US" sz="2200" dirty="0"/>
              <a:t> </a:t>
            </a:r>
            <a:r>
              <a:rPr lang="en-US" sz="2200" dirty="0" err="1"/>
              <a:t>một</a:t>
            </a:r>
            <a:r>
              <a:rPr lang="en-US" sz="2200" dirty="0"/>
              <a:t> </a:t>
            </a:r>
            <a:r>
              <a:rPr lang="en-US" sz="2200" dirty="0" err="1"/>
              <a:t>vùng</a:t>
            </a:r>
            <a:r>
              <a:rPr lang="en-US" sz="2200" dirty="0"/>
              <a:t> </a:t>
            </a:r>
            <a:r>
              <a:rPr lang="en-US" sz="2200" dirty="0" err="1"/>
              <a:t>kiến</a:t>
            </a:r>
            <a:r>
              <a:rPr lang="en-US" sz="2200" dirty="0"/>
              <a:t> </a:t>
            </a:r>
            <a:r>
              <a:rPr lang="en-US" sz="2200" dirty="0" err="1"/>
              <a:t>thức</a:t>
            </a:r>
            <a:r>
              <a:rPr lang="en-US" sz="2200" dirty="0"/>
              <a:t> </a:t>
            </a:r>
            <a:r>
              <a:rPr lang="en-US" sz="2200" dirty="0" err="1"/>
              <a:t>khá</a:t>
            </a:r>
            <a:r>
              <a:rPr lang="en-US" sz="2200" dirty="0"/>
              <a:t> </a:t>
            </a:r>
            <a:r>
              <a:rPr lang="en-US" sz="2200" dirty="0" err="1"/>
              <a:t>rộng</a:t>
            </a:r>
            <a:r>
              <a:rPr lang="en-US" sz="2200" dirty="0"/>
              <a:t> </a:t>
            </a:r>
            <a:r>
              <a:rPr lang="en-US" sz="2200" dirty="0" err="1"/>
              <a:t>của</a:t>
            </a:r>
            <a:r>
              <a:rPr lang="en-US" sz="2200" dirty="0"/>
              <a:t> 1 </a:t>
            </a:r>
            <a:r>
              <a:rPr lang="en-US" sz="2200" dirty="0" err="1"/>
              <a:t>vấn</a:t>
            </a:r>
            <a:r>
              <a:rPr lang="en-US" sz="2200" dirty="0"/>
              <a:t> </a:t>
            </a:r>
            <a:r>
              <a:rPr lang="en-US" sz="2200" dirty="0" err="1"/>
              <a:t>đề</a:t>
            </a:r>
            <a:r>
              <a:rPr lang="en-US" sz="2200" dirty="0"/>
              <a:t>. </a:t>
            </a:r>
            <a:r>
              <a:rPr lang="en-US" sz="2200" dirty="0" err="1"/>
              <a:t>Tuy</a:t>
            </a:r>
            <a:r>
              <a:rPr lang="en-US" sz="2200" dirty="0"/>
              <a:t> </a:t>
            </a:r>
            <a:r>
              <a:rPr lang="en-US" sz="2200" dirty="0" err="1"/>
              <a:t>nhiên</a:t>
            </a:r>
            <a:r>
              <a:rPr lang="en-US" sz="2200" dirty="0"/>
              <a:t>, </a:t>
            </a:r>
            <a:r>
              <a:rPr lang="en-US" sz="2200" dirty="0" err="1"/>
              <a:t>đối</a:t>
            </a:r>
            <a:r>
              <a:rPr lang="en-US" sz="2200" dirty="0"/>
              <a:t> </a:t>
            </a:r>
            <a:r>
              <a:rPr lang="en-US" sz="2200" dirty="0" err="1"/>
              <a:t>với</a:t>
            </a:r>
            <a:r>
              <a:rPr lang="en-US" sz="2200" dirty="0"/>
              <a:t> </a:t>
            </a:r>
            <a:r>
              <a:rPr lang="en-US" sz="2200" dirty="0" err="1"/>
              <a:t>câu</a:t>
            </a:r>
            <a:r>
              <a:rPr lang="en-US" sz="2200" dirty="0"/>
              <a:t> TNKQ, </a:t>
            </a:r>
            <a:r>
              <a:rPr lang="en-US" sz="2200" dirty="0" err="1"/>
              <a:t>người</a:t>
            </a:r>
            <a:r>
              <a:rPr lang="en-US" sz="2200" dirty="0"/>
              <a:t> </a:t>
            </a:r>
            <a:r>
              <a:rPr lang="en-US" sz="2200" dirty="0" err="1"/>
              <a:t>viết</a:t>
            </a:r>
            <a:r>
              <a:rPr lang="en-US" sz="2200" dirty="0"/>
              <a:t> </a:t>
            </a:r>
            <a:r>
              <a:rPr lang="en-US" sz="2200" dirty="0" err="1"/>
              <a:t>cần</a:t>
            </a:r>
            <a:r>
              <a:rPr lang="en-US" sz="2200" dirty="0"/>
              <a:t> </a:t>
            </a:r>
            <a:r>
              <a:rPr lang="en-US" sz="2200" dirty="0" err="1"/>
              <a:t>tập</a:t>
            </a:r>
            <a:r>
              <a:rPr lang="en-US" sz="2200" dirty="0"/>
              <a:t> </a:t>
            </a:r>
            <a:r>
              <a:rPr lang="en-US" sz="2200" dirty="0" err="1"/>
              <a:t>trung</a:t>
            </a:r>
            <a:r>
              <a:rPr lang="en-US" sz="2200" dirty="0"/>
              <a:t> </a:t>
            </a:r>
            <a:r>
              <a:rPr lang="en-US" sz="2200" dirty="0" err="1"/>
              <a:t>vào</a:t>
            </a:r>
            <a:r>
              <a:rPr lang="en-US" sz="2200" dirty="0"/>
              <a:t> 1 </a:t>
            </a:r>
            <a:r>
              <a:rPr lang="en-US" sz="2200" dirty="0" err="1"/>
              <a:t>vấn</a:t>
            </a:r>
            <a:r>
              <a:rPr lang="en-US" sz="2200" dirty="0"/>
              <a:t> </a:t>
            </a:r>
            <a:r>
              <a:rPr lang="en-US" sz="2200" dirty="0" err="1"/>
              <a:t>đề</a:t>
            </a:r>
            <a:r>
              <a:rPr lang="en-US" sz="2200" dirty="0"/>
              <a:t> </a:t>
            </a:r>
            <a:r>
              <a:rPr lang="en-US" sz="2200" dirty="0" err="1"/>
              <a:t>cụ</a:t>
            </a:r>
            <a:r>
              <a:rPr lang="en-US" sz="2200" dirty="0"/>
              <a:t> </a:t>
            </a:r>
            <a:r>
              <a:rPr lang="en-US" sz="2200" dirty="0" err="1"/>
              <a:t>thể</a:t>
            </a:r>
            <a:r>
              <a:rPr lang="en-US" sz="2200" dirty="0"/>
              <a:t> </a:t>
            </a:r>
            <a:r>
              <a:rPr lang="en-US" sz="2200" dirty="0" err="1"/>
              <a:t>hơn</a:t>
            </a:r>
            <a:r>
              <a:rPr lang="en-US" sz="2200" dirty="0"/>
              <a:t> (</a:t>
            </a:r>
            <a:r>
              <a:rPr lang="en-US" sz="2200" dirty="0" err="1"/>
              <a:t>hoặc</a:t>
            </a:r>
            <a:r>
              <a:rPr lang="en-US" sz="2200" dirty="0"/>
              <a:t> </a:t>
            </a:r>
            <a:r>
              <a:rPr lang="en-US" sz="2200" dirty="0" err="1"/>
              <a:t>là</a:t>
            </a:r>
            <a:r>
              <a:rPr lang="en-US" sz="2200" dirty="0"/>
              <a:t> </a:t>
            </a:r>
            <a:r>
              <a:rPr lang="en-US" sz="2200" dirty="0" err="1"/>
              <a:t>duy</a:t>
            </a:r>
            <a:r>
              <a:rPr lang="en-US" sz="2200" dirty="0"/>
              <a:t> </a:t>
            </a:r>
            <a:r>
              <a:rPr lang="en-US" sz="2200" dirty="0" err="1"/>
              <a:t>nhất</a:t>
            </a:r>
            <a:r>
              <a:rPr lang="en-US" sz="2200" dirty="0"/>
              <a:t>).</a:t>
            </a:r>
            <a:br>
              <a:rPr lang="en-US" sz="2200" dirty="0"/>
            </a:br>
            <a:r>
              <a:rPr lang="en-US" sz="2200" b="1" i="1" dirty="0"/>
              <a:t>- </a:t>
            </a:r>
            <a:r>
              <a:rPr lang="en-US" sz="2200" b="1" i="1" dirty="0" err="1"/>
              <a:t>Tránh</a:t>
            </a:r>
            <a:r>
              <a:rPr lang="en-US" sz="2200" b="1" i="1" dirty="0"/>
              <a:t> </a:t>
            </a:r>
            <a:r>
              <a:rPr lang="en-US" sz="2200" b="1" i="1" dirty="0" err="1"/>
              <a:t>việc</a:t>
            </a:r>
            <a:r>
              <a:rPr lang="en-US" sz="2200" b="1" i="1" dirty="0"/>
              <a:t> </a:t>
            </a:r>
            <a:r>
              <a:rPr lang="en-US" sz="2200" b="1" i="1" dirty="0" err="1"/>
              <a:t>một</a:t>
            </a:r>
            <a:r>
              <a:rPr lang="en-US" sz="2200" b="1" i="1" dirty="0"/>
              <a:t> </a:t>
            </a:r>
            <a:r>
              <a:rPr lang="en-US" sz="2200" b="1" i="1" dirty="0" err="1"/>
              <a:t>câu</a:t>
            </a:r>
            <a:r>
              <a:rPr lang="en-US" sz="2200" b="1" i="1" dirty="0"/>
              <a:t> </a:t>
            </a:r>
            <a:r>
              <a:rPr lang="en-US" sz="2200" b="1" i="1" dirty="0" err="1"/>
              <a:t>trắc</a:t>
            </a:r>
            <a:r>
              <a:rPr lang="en-US" sz="2200" b="1" i="1" dirty="0"/>
              <a:t> </a:t>
            </a:r>
            <a:r>
              <a:rPr lang="en-US" sz="2200" b="1" i="1" dirty="0" err="1"/>
              <a:t>nghiệm</a:t>
            </a:r>
            <a:r>
              <a:rPr lang="en-US" sz="2200" b="1" i="1" dirty="0"/>
              <a:t> </a:t>
            </a:r>
            <a:r>
              <a:rPr lang="en-US" sz="2200" b="1" i="1" dirty="0" err="1"/>
              <a:t>này</a:t>
            </a:r>
            <a:r>
              <a:rPr lang="en-US" sz="2200" b="1" i="1" dirty="0"/>
              <a:t> </a:t>
            </a:r>
            <a:r>
              <a:rPr lang="en-US" sz="2200" b="1" i="1" dirty="0" err="1"/>
              <a:t>gợi</a:t>
            </a:r>
            <a:r>
              <a:rPr lang="en-US" sz="2200" b="1" i="1" dirty="0"/>
              <a:t> ý </a:t>
            </a:r>
            <a:r>
              <a:rPr lang="en-US" sz="2200" b="1" i="1" dirty="0" err="1"/>
              <a:t>cho</a:t>
            </a:r>
            <a:r>
              <a:rPr lang="en-US" sz="2200" b="1" i="1" dirty="0"/>
              <a:t> </a:t>
            </a:r>
            <a:r>
              <a:rPr lang="en-US" sz="2200" b="1" i="1" dirty="0" err="1"/>
              <a:t>một</a:t>
            </a:r>
            <a:r>
              <a:rPr lang="en-US" sz="2200" b="1" i="1" dirty="0"/>
              <a:t> </a:t>
            </a:r>
            <a:r>
              <a:rPr lang="en-US" sz="2200" b="1" i="1" dirty="0" err="1"/>
              <a:t>câu</a:t>
            </a:r>
            <a:r>
              <a:rPr lang="en-US" sz="2200" b="1" i="1" dirty="0"/>
              <a:t> </a:t>
            </a:r>
            <a:r>
              <a:rPr lang="en-US" sz="2200" b="1" i="1" dirty="0" err="1"/>
              <a:t>trắc</a:t>
            </a:r>
            <a:r>
              <a:rPr lang="en-US" sz="2200" b="1" i="1" dirty="0"/>
              <a:t> </a:t>
            </a:r>
            <a:r>
              <a:rPr lang="en-US" sz="2200" b="1" i="1" dirty="0" err="1"/>
              <a:t>nghiệm</a:t>
            </a:r>
            <a:r>
              <a:rPr lang="en-US" sz="2200" b="1" i="1" dirty="0"/>
              <a:t> </a:t>
            </a:r>
            <a:r>
              <a:rPr lang="en-US" sz="2200" b="1" i="1" dirty="0" err="1"/>
              <a:t>khác</a:t>
            </a:r>
            <a:r>
              <a:rPr lang="en-US" sz="2200" b="1" i="1" dirty="0"/>
              <a:t>, </a:t>
            </a:r>
            <a:r>
              <a:rPr lang="en-US" sz="2200" b="1" i="1" dirty="0" err="1"/>
              <a:t>giữa</a:t>
            </a:r>
            <a:r>
              <a:rPr lang="en-US" sz="2200" b="1" i="1" dirty="0"/>
              <a:t> </a:t>
            </a:r>
            <a:r>
              <a:rPr lang="en-US" sz="2200" b="1" i="1" dirty="0" err="1"/>
              <a:t>các</a:t>
            </a:r>
            <a:r>
              <a:rPr lang="en-US" sz="2200" b="1" i="1" dirty="0"/>
              <a:t> </a:t>
            </a:r>
            <a:r>
              <a:rPr lang="en-US" sz="2200" b="1" i="1" dirty="0" err="1"/>
              <a:t>câu</a:t>
            </a:r>
            <a:r>
              <a:rPr lang="en-US" sz="2200" b="1" i="1" dirty="0"/>
              <a:t> </a:t>
            </a:r>
            <a:r>
              <a:rPr lang="en-US" sz="2200" b="1" i="1" dirty="0" err="1"/>
              <a:t>độc</a:t>
            </a:r>
            <a:r>
              <a:rPr lang="en-US" sz="2200" b="1" i="1" dirty="0"/>
              <a:t> </a:t>
            </a:r>
            <a:r>
              <a:rPr lang="en-US" sz="2200" b="1" i="1" dirty="0" err="1"/>
              <a:t>lập</a:t>
            </a:r>
            <a:r>
              <a:rPr lang="en-US" sz="2200" b="1" i="1" dirty="0"/>
              <a:t> </a:t>
            </a:r>
            <a:r>
              <a:rPr lang="en-US" sz="2200" b="1" i="1" dirty="0" err="1"/>
              <a:t>với</a:t>
            </a:r>
            <a:r>
              <a:rPr lang="en-US" sz="2200" b="1" i="1" dirty="0"/>
              <a:t> </a:t>
            </a:r>
            <a:r>
              <a:rPr lang="en-US" sz="2200" b="1" i="1" dirty="0" err="1"/>
              <a:t>nhau</a:t>
            </a:r>
            <a:br>
              <a:rPr lang="en-US" sz="2200" dirty="0"/>
            </a:br>
            <a:r>
              <a:rPr lang="en-US" sz="2200" dirty="0" err="1"/>
              <a:t>Các</a:t>
            </a:r>
            <a:r>
              <a:rPr lang="en-US" sz="2200" dirty="0"/>
              <a:t> </a:t>
            </a:r>
            <a:r>
              <a:rPr lang="en-US" sz="2200" dirty="0" err="1"/>
              <a:t>học</a:t>
            </a:r>
            <a:r>
              <a:rPr lang="en-US" sz="2200" dirty="0"/>
              <a:t> </a:t>
            </a:r>
            <a:r>
              <a:rPr lang="en-US" sz="2200" dirty="0" err="1"/>
              <a:t>sinh</a:t>
            </a:r>
            <a:r>
              <a:rPr lang="en-US" sz="2200" dirty="0"/>
              <a:t> </a:t>
            </a:r>
            <a:r>
              <a:rPr lang="en-US" sz="2200" dirty="0" err="1"/>
              <a:t>giỏi</a:t>
            </a:r>
            <a:r>
              <a:rPr lang="en-US" sz="2200" dirty="0"/>
              <a:t> </a:t>
            </a:r>
            <a:r>
              <a:rPr lang="en-US" sz="2200" dirty="0" err="1"/>
              <a:t>khi</a:t>
            </a:r>
            <a:r>
              <a:rPr lang="en-US" sz="2200" i="1" dirty="0"/>
              <a:t> </a:t>
            </a:r>
            <a:r>
              <a:rPr lang="en-US" sz="2200" i="1" dirty="0" err="1"/>
              <a:t>làm</a:t>
            </a:r>
            <a:r>
              <a:rPr lang="en-US" sz="2200" i="1" dirty="0"/>
              <a:t> </a:t>
            </a:r>
            <a:r>
              <a:rPr lang="en-US" sz="2200" i="1" dirty="0" err="1"/>
              <a:t>bài</a:t>
            </a:r>
            <a:r>
              <a:rPr lang="en-US" sz="2200" i="1" dirty="0"/>
              <a:t> </a:t>
            </a:r>
            <a:r>
              <a:rPr lang="en-US" sz="2200" i="1" dirty="0" err="1"/>
              <a:t>trắc</a:t>
            </a:r>
            <a:r>
              <a:rPr lang="en-US" sz="2200" i="1" dirty="0"/>
              <a:t> </a:t>
            </a:r>
            <a:r>
              <a:rPr lang="en-US" sz="2200" i="1" dirty="0" err="1"/>
              <a:t>nghiệm</a:t>
            </a:r>
            <a:r>
              <a:rPr lang="en-US" sz="2200" i="1" dirty="0"/>
              <a:t> </a:t>
            </a:r>
            <a:r>
              <a:rPr lang="en-US" sz="2200" dirty="0" err="1"/>
              <a:t>có</a:t>
            </a:r>
            <a:r>
              <a:rPr lang="en-US" sz="2200" dirty="0"/>
              <a:t> </a:t>
            </a:r>
            <a:r>
              <a:rPr lang="en-US" sz="2200" dirty="0" err="1"/>
              <a:t>thể</a:t>
            </a:r>
            <a:r>
              <a:rPr lang="en-US" sz="2200" dirty="0"/>
              <a:t> </a:t>
            </a:r>
            <a:r>
              <a:rPr lang="en-US" sz="2200" dirty="0" err="1"/>
              <a:t>tập</a:t>
            </a:r>
            <a:r>
              <a:rPr lang="en-US" sz="2200" dirty="0"/>
              <a:t> </a:t>
            </a:r>
            <a:r>
              <a:rPr lang="en-US" sz="2200" dirty="0" err="1"/>
              <a:t>hợp</a:t>
            </a:r>
            <a:r>
              <a:rPr lang="en-US" sz="2200" dirty="0"/>
              <a:t> </a:t>
            </a:r>
            <a:r>
              <a:rPr lang="en-US" sz="2200" dirty="0" err="1"/>
              <a:t>đủ</a:t>
            </a:r>
            <a:r>
              <a:rPr lang="en-US" sz="2200" dirty="0"/>
              <a:t> </a:t>
            </a:r>
            <a:r>
              <a:rPr lang="en-US" sz="2200" dirty="0" err="1"/>
              <a:t>thông</a:t>
            </a:r>
            <a:r>
              <a:rPr lang="en-US" sz="2200" dirty="0"/>
              <a:t> tin </a:t>
            </a:r>
            <a:r>
              <a:rPr lang="en-US" sz="2200" dirty="0" err="1"/>
              <a:t>từ</a:t>
            </a:r>
            <a:r>
              <a:rPr lang="en-US" sz="2200" dirty="0"/>
              <a:t> </a:t>
            </a:r>
            <a:r>
              <a:rPr lang="en-US" sz="2200" dirty="0" err="1"/>
              <a:t>một</a:t>
            </a:r>
            <a:r>
              <a:rPr lang="en-US" sz="2200" dirty="0"/>
              <a:t> </a:t>
            </a:r>
            <a:r>
              <a:rPr lang="en-US" sz="2200" dirty="0" err="1"/>
              <a:t>câu</a:t>
            </a:r>
            <a:r>
              <a:rPr lang="en-US" sz="2200" dirty="0"/>
              <a:t> </a:t>
            </a:r>
            <a:r>
              <a:rPr lang="en-US" sz="2200" dirty="0" err="1"/>
              <a:t>trắc</a:t>
            </a:r>
            <a:r>
              <a:rPr lang="en-US" sz="2200" dirty="0"/>
              <a:t> </a:t>
            </a:r>
            <a:r>
              <a:rPr lang="en-US" sz="2200" dirty="0" err="1"/>
              <a:t>nghiệm</a:t>
            </a:r>
            <a:r>
              <a:rPr lang="en-US" sz="2200" dirty="0"/>
              <a:t> </a:t>
            </a:r>
            <a:r>
              <a:rPr lang="en-US" sz="2200" dirty="0" err="1"/>
              <a:t>để</a:t>
            </a:r>
            <a:r>
              <a:rPr lang="en-US" sz="2200" dirty="0"/>
              <a:t> </a:t>
            </a:r>
            <a:r>
              <a:rPr lang="en-US" sz="2200" dirty="0" err="1"/>
              <a:t>trả</a:t>
            </a:r>
            <a:r>
              <a:rPr lang="en-US" sz="2200" dirty="0"/>
              <a:t> </a:t>
            </a:r>
            <a:r>
              <a:rPr lang="en-US" sz="2200" dirty="0" err="1"/>
              <a:t>lời</a:t>
            </a:r>
            <a:r>
              <a:rPr lang="en-US" sz="2200" dirty="0"/>
              <a:t> </a:t>
            </a:r>
            <a:r>
              <a:rPr lang="en-US" sz="2200" dirty="0" err="1"/>
              <a:t>cho</a:t>
            </a:r>
            <a:r>
              <a:rPr lang="en-US" sz="2200" dirty="0"/>
              <a:t> </a:t>
            </a:r>
            <a:r>
              <a:rPr lang="en-US" sz="2200" dirty="0" err="1"/>
              <a:t>một</a:t>
            </a:r>
            <a:r>
              <a:rPr lang="en-US" sz="2200" dirty="0"/>
              <a:t> </a:t>
            </a:r>
            <a:r>
              <a:rPr lang="en-US" sz="2200" dirty="0" err="1"/>
              <a:t>câu</a:t>
            </a:r>
            <a:r>
              <a:rPr lang="en-US" sz="2200" dirty="0"/>
              <a:t> </a:t>
            </a:r>
            <a:r>
              <a:rPr lang="en-US" sz="2200" dirty="0" err="1"/>
              <a:t>khác</a:t>
            </a:r>
            <a:r>
              <a:rPr lang="en-US" sz="2200" dirty="0"/>
              <a:t>. </a:t>
            </a:r>
            <a:r>
              <a:rPr lang="en-US" sz="2200" dirty="0" err="1"/>
              <a:t>Trong</a:t>
            </a:r>
            <a:r>
              <a:rPr lang="en-US" sz="2200" dirty="0"/>
              <a:t> </a:t>
            </a:r>
            <a:r>
              <a:rPr lang="en-US" sz="2200" dirty="0" err="1"/>
              <a:t>việc</a:t>
            </a:r>
            <a:r>
              <a:rPr lang="en-US" sz="2200" dirty="0"/>
              <a:t> </a:t>
            </a:r>
            <a:r>
              <a:rPr lang="en-US" sz="2200" dirty="0" err="1"/>
              <a:t>viết</a:t>
            </a:r>
            <a:r>
              <a:rPr lang="en-US" sz="2200" dirty="0"/>
              <a:t> </a:t>
            </a:r>
            <a:r>
              <a:rPr lang="en-US" sz="2200" dirty="0" err="1"/>
              <a:t>các</a:t>
            </a:r>
            <a:r>
              <a:rPr lang="en-US" sz="2200" dirty="0"/>
              <a:t> </a:t>
            </a:r>
            <a:r>
              <a:rPr lang="en-US" sz="2200" dirty="0" err="1"/>
              <a:t>bộ</a:t>
            </a:r>
            <a:r>
              <a:rPr lang="en-US" sz="2200" dirty="0"/>
              <a:t> </a:t>
            </a:r>
            <a:r>
              <a:rPr lang="en-US" sz="2200" dirty="0" err="1"/>
              <a:t>câu</a:t>
            </a:r>
            <a:r>
              <a:rPr lang="en-US" sz="2200" dirty="0"/>
              <a:t> </a:t>
            </a:r>
            <a:r>
              <a:rPr lang="en-US" sz="2200" dirty="0" err="1"/>
              <a:t>hỏi</a:t>
            </a:r>
            <a:r>
              <a:rPr lang="en-US" sz="2200" dirty="0"/>
              <a:t> </a:t>
            </a:r>
            <a:r>
              <a:rPr lang="en-US" sz="2200" dirty="0" err="1"/>
              <a:t>trắc</a:t>
            </a:r>
            <a:r>
              <a:rPr lang="en-US" sz="2200" dirty="0"/>
              <a:t> </a:t>
            </a:r>
            <a:r>
              <a:rPr lang="en-US" sz="2200" dirty="0" err="1"/>
              <a:t>nghiệm</a:t>
            </a:r>
            <a:r>
              <a:rPr lang="en-US" sz="2200" dirty="0"/>
              <a:t> </a:t>
            </a:r>
            <a:r>
              <a:rPr lang="en-US" sz="2200" dirty="0" err="1"/>
              <a:t>từ</a:t>
            </a:r>
            <a:r>
              <a:rPr lang="en-US" sz="2200" dirty="0"/>
              <a:t> </a:t>
            </a:r>
            <a:r>
              <a:rPr lang="en-US" sz="2200" dirty="0" err="1"/>
              <a:t>các</a:t>
            </a:r>
            <a:r>
              <a:rPr lang="en-US" sz="2200" dirty="0"/>
              <a:t> </a:t>
            </a:r>
            <a:r>
              <a:rPr lang="en-US" sz="2200" dirty="0" err="1"/>
              <a:t>tác</a:t>
            </a:r>
            <a:r>
              <a:rPr lang="en-US" sz="2200" dirty="0"/>
              <a:t> </a:t>
            </a:r>
            <a:r>
              <a:rPr lang="en-US" sz="2200" dirty="0" err="1"/>
              <a:t>nhân</a:t>
            </a:r>
            <a:r>
              <a:rPr lang="en-US" sz="2200" dirty="0"/>
              <a:t> </a:t>
            </a:r>
            <a:r>
              <a:rPr lang="en-US" sz="2200" dirty="0" err="1"/>
              <a:t>chung</a:t>
            </a:r>
            <a:r>
              <a:rPr lang="en-US" sz="2200" dirty="0"/>
              <a:t>, </a:t>
            </a:r>
            <a:r>
              <a:rPr lang="en-US" sz="2200" dirty="0" err="1"/>
              <a:t>cần</a:t>
            </a:r>
            <a:r>
              <a:rPr lang="en-US" sz="2200" dirty="0"/>
              <a:t> </a:t>
            </a:r>
            <a:r>
              <a:rPr lang="en-US" sz="2200" dirty="0" err="1"/>
              <a:t>phải</a:t>
            </a:r>
            <a:r>
              <a:rPr lang="en-US" sz="2200" dirty="0"/>
              <a:t> </a:t>
            </a:r>
            <a:r>
              <a:rPr lang="en-US" sz="2200" dirty="0" err="1"/>
              <a:t>chú</a:t>
            </a:r>
            <a:r>
              <a:rPr lang="en-US" sz="2200" dirty="0"/>
              <a:t> </a:t>
            </a:r>
            <a:r>
              <a:rPr lang="en-US" sz="2200" dirty="0" err="1"/>
              <a:t>trọng</a:t>
            </a:r>
            <a:r>
              <a:rPr lang="en-US" sz="2200" dirty="0"/>
              <a:t> </a:t>
            </a:r>
            <a:r>
              <a:rPr lang="en-US" sz="2200" dirty="0" err="1"/>
              <a:t>thực</a:t>
            </a:r>
            <a:r>
              <a:rPr lang="en-US" sz="2200" dirty="0"/>
              <a:t> </a:t>
            </a:r>
            <a:r>
              <a:rPr lang="en-US" sz="2200" dirty="0" err="1"/>
              <a:t>hiện</a:t>
            </a:r>
            <a:r>
              <a:rPr lang="en-US" sz="2200" dirty="0"/>
              <a:t> </a:t>
            </a:r>
            <a:r>
              <a:rPr lang="en-US" sz="2200" dirty="0" err="1"/>
              <a:t>để</a:t>
            </a:r>
            <a:r>
              <a:rPr lang="en-US" sz="2200" dirty="0"/>
              <a:t> </a:t>
            </a:r>
            <a:r>
              <a:rPr lang="en-US" sz="2200" dirty="0" err="1"/>
              <a:t>tránh</a:t>
            </a:r>
            <a:r>
              <a:rPr lang="en-US" sz="2200" dirty="0"/>
              <a:t> </a:t>
            </a:r>
            <a:r>
              <a:rPr lang="en-US" sz="2200" dirty="0" err="1"/>
              <a:t>việc</a:t>
            </a:r>
            <a:r>
              <a:rPr lang="en-US" sz="2200" dirty="0"/>
              <a:t> </a:t>
            </a:r>
            <a:r>
              <a:rPr lang="en-US" sz="2200" dirty="0" err="1"/>
              <a:t>gợi</a:t>
            </a:r>
            <a:r>
              <a:rPr lang="en-US" sz="2200" dirty="0"/>
              <a:t> ý </a:t>
            </a:r>
            <a:r>
              <a:rPr lang="en-US" sz="2200" dirty="0" err="1"/>
              <a:t>này</a:t>
            </a:r>
            <a:r>
              <a:rPr lang="en-US" sz="2200" dirty="0"/>
              <a:t>.</a:t>
            </a:r>
          </a:p>
          <a:p>
            <a:pPr fontAlgn="base">
              <a:spcBef>
                <a:spcPts val="600"/>
              </a:spcBef>
            </a:pPr>
            <a:r>
              <a:rPr lang="en-US" sz="2200" b="1" i="1" dirty="0"/>
              <a:t>- </a:t>
            </a:r>
            <a:r>
              <a:rPr lang="en-US" sz="2200" b="1" i="1" dirty="0" err="1"/>
              <a:t>Tránh</a:t>
            </a:r>
            <a:r>
              <a:rPr lang="en-US" sz="2200" b="1" i="1" dirty="0"/>
              <a:t> </a:t>
            </a:r>
            <a:r>
              <a:rPr lang="en-US" sz="2200" b="1" i="1" dirty="0" err="1"/>
              <a:t>việc</a:t>
            </a:r>
            <a:r>
              <a:rPr lang="en-US" sz="2200" b="1" i="1" dirty="0"/>
              <a:t> </a:t>
            </a:r>
            <a:r>
              <a:rPr lang="en-US" sz="2200" b="1" i="1" dirty="0" err="1"/>
              <a:t>sử</a:t>
            </a:r>
            <a:r>
              <a:rPr lang="en-US" sz="2200" b="1" i="1" dirty="0"/>
              <a:t> </a:t>
            </a:r>
            <a:r>
              <a:rPr lang="en-US" sz="2200" b="1" i="1" dirty="0" err="1"/>
              <a:t>dụng</a:t>
            </a:r>
            <a:r>
              <a:rPr lang="en-US" sz="2200" b="1" i="1" dirty="0"/>
              <a:t> </a:t>
            </a:r>
            <a:r>
              <a:rPr lang="en-US" sz="2200" b="1" i="1" dirty="0" err="1"/>
              <a:t>sự</a:t>
            </a:r>
            <a:r>
              <a:rPr lang="en-US" sz="2200" b="1" i="1" dirty="0"/>
              <a:t> </a:t>
            </a:r>
            <a:r>
              <a:rPr lang="en-US" sz="2200" b="1" i="1" dirty="0" err="1"/>
              <a:t>khôi</a:t>
            </a:r>
            <a:r>
              <a:rPr lang="en-US" sz="2200" b="1" i="1" dirty="0"/>
              <a:t> </a:t>
            </a:r>
            <a:r>
              <a:rPr lang="en-US" sz="2200" b="1" i="1" dirty="0" err="1"/>
              <a:t>hài</a:t>
            </a:r>
            <a:br>
              <a:rPr lang="en-US" sz="2200" dirty="0"/>
            </a:br>
            <a:r>
              <a:rPr lang="en-US" sz="2200" b="1" i="1" dirty="0"/>
              <a:t>- </a:t>
            </a:r>
            <a:r>
              <a:rPr lang="en-US" sz="2200" b="1" i="1" dirty="0" err="1"/>
              <a:t>Tránh</a:t>
            </a:r>
            <a:r>
              <a:rPr lang="en-US" sz="2200" b="1" i="1" dirty="0"/>
              <a:t> </a:t>
            </a:r>
            <a:r>
              <a:rPr lang="en-US" sz="2200" b="1" i="1" dirty="0" err="1"/>
              <a:t>viết</a:t>
            </a:r>
            <a:r>
              <a:rPr lang="en-US" sz="2200" b="1" i="1" dirty="0"/>
              <a:t> </a:t>
            </a:r>
            <a:r>
              <a:rPr lang="en-US" sz="2200" b="1" i="1" dirty="0" err="1"/>
              <a:t>câu</a:t>
            </a:r>
            <a:r>
              <a:rPr lang="en-US" sz="2200" b="1" i="1" dirty="0"/>
              <a:t> KHÔNG </a:t>
            </a:r>
            <a:r>
              <a:rPr lang="en-US" sz="2200" b="1" i="1" dirty="0" err="1"/>
              <a:t>phù</a:t>
            </a:r>
            <a:r>
              <a:rPr lang="en-US" sz="2200" b="1" i="1" dirty="0"/>
              <a:t> </a:t>
            </a:r>
            <a:r>
              <a:rPr lang="en-US" sz="2200" b="1" i="1" dirty="0" err="1"/>
              <a:t>hợp</a:t>
            </a:r>
            <a:r>
              <a:rPr lang="en-US" sz="2200" b="1" i="1" dirty="0"/>
              <a:t> </a:t>
            </a:r>
            <a:r>
              <a:rPr lang="en-US" sz="2200" b="1" i="1" dirty="0" err="1"/>
              <a:t>với</a:t>
            </a:r>
            <a:r>
              <a:rPr lang="en-US" sz="2200" b="1" i="1" dirty="0"/>
              <a:t> </a:t>
            </a:r>
            <a:r>
              <a:rPr lang="en-US" sz="2200" b="1" i="1" dirty="0" err="1"/>
              <a:t>thực</a:t>
            </a:r>
            <a:r>
              <a:rPr lang="en-US" sz="2200" b="1" i="1" dirty="0"/>
              <a:t> </a:t>
            </a:r>
            <a:r>
              <a:rPr lang="en-US" sz="2200" b="1" i="1" dirty="0" err="1"/>
              <a:t>tế</a:t>
            </a:r>
            <a:br>
              <a:rPr lang="en-US" sz="2200" dirty="0"/>
            </a:br>
            <a:endParaRPr lang="en-US" sz="2200" dirty="0"/>
          </a:p>
          <a:p>
            <a:pPr fontAlgn="base">
              <a:spcBef>
                <a:spcPts val="600"/>
              </a:spcBef>
            </a:pPr>
            <a:r>
              <a:rPr lang="en-US" sz="2200" b="1" i="1" dirty="0"/>
              <a:t> </a:t>
            </a:r>
            <a:endParaRPr lang="en-US" sz="2200" dirty="0"/>
          </a:p>
        </p:txBody>
      </p:sp>
    </p:spTree>
    <p:extLst>
      <p:ext uri="{BB962C8B-B14F-4D97-AF65-F5344CB8AC3E}">
        <p14:creationId xmlns:p14="http://schemas.microsoft.com/office/powerpoint/2010/main" val="2657170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1" y="112638"/>
            <a:ext cx="12192001"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1240971" y="337615"/>
            <a:ext cx="10003972" cy="430887"/>
          </a:xfrm>
          <a:prstGeom prst="rect">
            <a:avLst/>
          </a:prstGeom>
          <a:noFill/>
        </p:spPr>
        <p:txBody>
          <a:bodyPr wrap="square" lIns="0" tIns="0" rIns="0" bIns="0" rtlCol="0" anchor="ctr">
            <a:spAutoFit/>
          </a:bodyPr>
          <a:lstStyle/>
          <a:p>
            <a:pPr algn="ctr"/>
            <a:r>
              <a:rPr lang="en-US" sz="2800" b="1" dirty="0">
                <a:solidFill>
                  <a:prstClr val="white"/>
                </a:solidFill>
                <a:cs typeface="Times New Roman" panose="02020603050405020304" pitchFamily="18" charset="0"/>
              </a:rPr>
              <a:t>CÁCH BIÊN SOẠN CÂU HỎI TRẮC NGHIỆM KHÁCH QUAN</a:t>
            </a:r>
          </a:p>
        </p:txBody>
      </p:sp>
      <p:sp>
        <p:nvSpPr>
          <p:cNvPr id="4" name="TextBox 3"/>
          <p:cNvSpPr txBox="1"/>
          <p:nvPr/>
        </p:nvSpPr>
        <p:spPr>
          <a:xfrm>
            <a:off x="65314" y="1121229"/>
            <a:ext cx="12061370" cy="5062924"/>
          </a:xfrm>
          <a:prstGeom prst="rect">
            <a:avLst/>
          </a:prstGeom>
          <a:noFill/>
        </p:spPr>
        <p:txBody>
          <a:bodyPr wrap="square" rtlCol="0">
            <a:spAutoFit/>
          </a:bodyPr>
          <a:lstStyle/>
          <a:p>
            <a:pPr fontAlgn="base">
              <a:spcBef>
                <a:spcPts val="600"/>
              </a:spcBef>
            </a:pPr>
            <a:r>
              <a:rPr lang="en-US" sz="2600" b="1" dirty="0"/>
              <a:t>3.2. </a:t>
            </a:r>
            <a:r>
              <a:rPr lang="en-US" sz="2600" b="1" dirty="0" err="1"/>
              <a:t>Kĩ</a:t>
            </a:r>
            <a:r>
              <a:rPr lang="en-US" sz="2600" b="1" dirty="0"/>
              <a:t> </a:t>
            </a:r>
            <a:r>
              <a:rPr lang="en-US" sz="2600" b="1" dirty="0" err="1"/>
              <a:t>thuật</a:t>
            </a:r>
            <a:r>
              <a:rPr lang="en-US" sz="2600" b="1" dirty="0"/>
              <a:t> </a:t>
            </a:r>
            <a:r>
              <a:rPr lang="en-US" sz="2600" b="1" dirty="0" err="1"/>
              <a:t>viết</a:t>
            </a:r>
            <a:r>
              <a:rPr lang="en-US" sz="2600" b="1" dirty="0"/>
              <a:t> </a:t>
            </a:r>
            <a:r>
              <a:rPr lang="en-US" sz="2600" b="1" dirty="0" err="1"/>
              <a:t>phần</a:t>
            </a:r>
            <a:r>
              <a:rPr lang="en-US" sz="2600" b="1" dirty="0"/>
              <a:t> </a:t>
            </a:r>
            <a:r>
              <a:rPr lang="en-US" sz="2600" b="1" dirty="0" err="1"/>
              <a:t>dẫn</a:t>
            </a:r>
            <a:endParaRPr lang="en-US" sz="2600" b="1" dirty="0"/>
          </a:p>
          <a:p>
            <a:pPr fontAlgn="base">
              <a:spcBef>
                <a:spcPts val="600"/>
              </a:spcBef>
            </a:pPr>
            <a:r>
              <a:rPr lang="en-US" sz="2600" b="1" i="1" dirty="0"/>
              <a:t>- </a:t>
            </a:r>
            <a:r>
              <a:rPr lang="en-US" sz="2600" b="1" i="1" dirty="0" err="1"/>
              <a:t>Đảm</a:t>
            </a:r>
            <a:r>
              <a:rPr lang="en-US" sz="2600" b="1" i="1" dirty="0"/>
              <a:t> </a:t>
            </a:r>
            <a:r>
              <a:rPr lang="en-US" sz="2600" b="1" i="1" dirty="0" err="1"/>
              <a:t>bảo</a:t>
            </a:r>
            <a:r>
              <a:rPr lang="en-US" sz="2600" b="1" i="1" dirty="0"/>
              <a:t> </a:t>
            </a:r>
            <a:r>
              <a:rPr lang="en-US" sz="2600" b="1" i="1" dirty="0" err="1"/>
              <a:t>rằng</a:t>
            </a:r>
            <a:r>
              <a:rPr lang="en-US" sz="2600" b="1" i="1" dirty="0"/>
              <a:t> </a:t>
            </a:r>
            <a:r>
              <a:rPr lang="en-US" sz="2600" b="1" i="1" dirty="0" err="1"/>
              <a:t>các</a:t>
            </a:r>
            <a:r>
              <a:rPr lang="en-US" sz="2600" b="1" i="1" dirty="0"/>
              <a:t> </a:t>
            </a:r>
            <a:r>
              <a:rPr lang="en-US" sz="2600" b="1" i="1" dirty="0" err="1"/>
              <a:t>hướng</a:t>
            </a:r>
            <a:r>
              <a:rPr lang="en-US" sz="2600" b="1" i="1" dirty="0"/>
              <a:t> </a:t>
            </a:r>
            <a:r>
              <a:rPr lang="en-US" sz="2600" b="1" i="1" dirty="0" err="1"/>
              <a:t>dẫn</a:t>
            </a:r>
            <a:r>
              <a:rPr lang="en-US" sz="2600" b="1" i="1" dirty="0"/>
              <a:t> </a:t>
            </a:r>
            <a:r>
              <a:rPr lang="en-US" sz="2600" b="1" i="1" dirty="0" err="1"/>
              <a:t>trong</a:t>
            </a:r>
            <a:r>
              <a:rPr lang="en-US" sz="2600" b="1" i="1" dirty="0"/>
              <a:t> </a:t>
            </a:r>
            <a:r>
              <a:rPr lang="en-US" sz="2600" b="1" i="1" dirty="0" err="1"/>
              <a:t>phần</a:t>
            </a:r>
            <a:r>
              <a:rPr lang="en-US" sz="2600" b="1" i="1" dirty="0"/>
              <a:t> </a:t>
            </a:r>
            <a:r>
              <a:rPr lang="en-US" sz="2600" b="1" i="1" dirty="0" err="1"/>
              <a:t>dẫn</a:t>
            </a:r>
            <a:r>
              <a:rPr lang="en-US" sz="2600" b="1" i="1" dirty="0"/>
              <a:t> </a:t>
            </a:r>
            <a:r>
              <a:rPr lang="en-US" sz="2600" b="1" i="1" dirty="0" err="1"/>
              <a:t>là</a:t>
            </a:r>
            <a:r>
              <a:rPr lang="en-US" sz="2600" b="1" i="1" dirty="0"/>
              <a:t> </a:t>
            </a:r>
            <a:r>
              <a:rPr lang="en-US" sz="2600" b="1" i="1" dirty="0" err="1"/>
              <a:t>rõ</a:t>
            </a:r>
            <a:r>
              <a:rPr lang="en-US" sz="2600" b="1" i="1" dirty="0"/>
              <a:t> </a:t>
            </a:r>
            <a:r>
              <a:rPr lang="en-US" sz="2600" b="1" i="1" dirty="0" err="1"/>
              <a:t>ràng</a:t>
            </a:r>
            <a:r>
              <a:rPr lang="en-US" sz="2600" b="1" i="1" dirty="0"/>
              <a:t> </a:t>
            </a:r>
            <a:r>
              <a:rPr lang="en-US" sz="2600" b="1" i="1" dirty="0" err="1"/>
              <a:t>và</a:t>
            </a:r>
            <a:r>
              <a:rPr lang="en-US" sz="2600" b="1" i="1" dirty="0"/>
              <a:t> </a:t>
            </a:r>
            <a:r>
              <a:rPr lang="en-US" sz="2600" b="1" i="1" dirty="0" err="1"/>
              <a:t>việc</a:t>
            </a:r>
            <a:r>
              <a:rPr lang="en-US" sz="2600" b="1" i="1" dirty="0"/>
              <a:t> </a:t>
            </a:r>
            <a:r>
              <a:rPr lang="en-US" sz="2600" b="1" i="1" dirty="0" err="1"/>
              <a:t>sử</a:t>
            </a:r>
            <a:r>
              <a:rPr lang="en-US" sz="2600" b="1" i="1" dirty="0"/>
              <a:t> </a:t>
            </a:r>
            <a:r>
              <a:rPr lang="en-US" sz="2600" b="1" i="1" dirty="0" err="1"/>
              <a:t>dụng</a:t>
            </a:r>
            <a:r>
              <a:rPr lang="en-US" sz="2600" b="1" i="1" dirty="0"/>
              <a:t> </a:t>
            </a:r>
            <a:r>
              <a:rPr lang="en-US" sz="2600" b="1" i="1" dirty="0" err="1"/>
              <a:t>từ</a:t>
            </a:r>
            <a:r>
              <a:rPr lang="en-US" sz="2600" b="1" i="1" dirty="0"/>
              <a:t> </a:t>
            </a:r>
            <a:r>
              <a:rPr lang="en-US" sz="2600" b="1" i="1" dirty="0" err="1"/>
              <a:t>ngữ</a:t>
            </a:r>
            <a:r>
              <a:rPr lang="en-US" sz="2600" b="1" i="1" dirty="0"/>
              <a:t> </a:t>
            </a:r>
            <a:r>
              <a:rPr lang="en-US" sz="2600" b="1" i="1" dirty="0" err="1"/>
              <a:t>cho</a:t>
            </a:r>
            <a:r>
              <a:rPr lang="en-US" sz="2600" b="1" i="1" dirty="0"/>
              <a:t> </a:t>
            </a:r>
            <a:r>
              <a:rPr lang="en-US" sz="2600" b="1" i="1" dirty="0" err="1"/>
              <a:t>phép</a:t>
            </a:r>
            <a:r>
              <a:rPr lang="en-US" sz="2600" b="1" i="1" dirty="0"/>
              <a:t> </a:t>
            </a:r>
            <a:r>
              <a:rPr lang="en-US" sz="2600" b="1" i="1" dirty="0" err="1"/>
              <a:t>thí</a:t>
            </a:r>
            <a:r>
              <a:rPr lang="en-US" sz="2600" b="1" i="1" dirty="0"/>
              <a:t> </a:t>
            </a:r>
            <a:r>
              <a:rPr lang="en-US" sz="2600" b="1" i="1" dirty="0" err="1"/>
              <a:t>sinh</a:t>
            </a:r>
            <a:r>
              <a:rPr lang="en-US" sz="2600" b="1" i="1" dirty="0"/>
              <a:t> </a:t>
            </a:r>
            <a:r>
              <a:rPr lang="en-US" sz="2600" b="1" i="1" dirty="0" err="1"/>
              <a:t>biết</a:t>
            </a:r>
            <a:r>
              <a:rPr lang="en-US" sz="2600" b="1" i="1" dirty="0"/>
              <a:t> </a:t>
            </a:r>
            <a:r>
              <a:rPr lang="en-US" sz="2600" b="1" i="1" dirty="0" err="1"/>
              <a:t>chính</a:t>
            </a:r>
            <a:r>
              <a:rPr lang="en-US" sz="2600" b="1" i="1" dirty="0"/>
              <a:t> </a:t>
            </a:r>
            <a:r>
              <a:rPr lang="en-US" sz="2600" b="1" i="1" dirty="0" err="1"/>
              <a:t>xác</a:t>
            </a:r>
            <a:r>
              <a:rPr lang="en-US" sz="2600" b="1" i="1" dirty="0"/>
              <a:t> </a:t>
            </a:r>
            <a:r>
              <a:rPr lang="en-US" sz="2600" b="1" i="1" dirty="0" err="1"/>
              <a:t>họ</a:t>
            </a:r>
            <a:r>
              <a:rPr lang="en-US" sz="2600" b="1" i="1" dirty="0"/>
              <a:t> </a:t>
            </a:r>
            <a:r>
              <a:rPr lang="en-US" sz="2600" b="1" i="1" dirty="0" err="1"/>
              <a:t>được</a:t>
            </a:r>
            <a:r>
              <a:rPr lang="en-US" sz="2600" b="1" i="1" dirty="0"/>
              <a:t> </a:t>
            </a:r>
            <a:r>
              <a:rPr lang="en-US" sz="2600" b="1" i="1" dirty="0" err="1"/>
              <a:t>yêu</a:t>
            </a:r>
            <a:r>
              <a:rPr lang="en-US" sz="2600" b="1" i="1" dirty="0"/>
              <a:t> </a:t>
            </a:r>
            <a:r>
              <a:rPr lang="en-US" sz="2600" b="1" i="1" dirty="0" err="1"/>
              <a:t>cầu</a:t>
            </a:r>
            <a:r>
              <a:rPr lang="en-US" sz="2600" b="1" i="1" dirty="0"/>
              <a:t> </a:t>
            </a:r>
            <a:r>
              <a:rPr lang="en-US" sz="2600" b="1" i="1" dirty="0" err="1"/>
              <a:t>làm</a:t>
            </a:r>
            <a:r>
              <a:rPr lang="en-US" sz="2600" b="1" i="1" dirty="0"/>
              <a:t> </a:t>
            </a:r>
            <a:r>
              <a:rPr lang="en-US" sz="2600" b="1" i="1" dirty="0" err="1"/>
              <a:t>cái</a:t>
            </a:r>
            <a:r>
              <a:rPr lang="en-US" sz="2600" b="1" i="1" dirty="0"/>
              <a:t> </a:t>
            </a:r>
            <a:r>
              <a:rPr lang="en-US" sz="2600" b="1" i="1" dirty="0" err="1"/>
              <a:t>gì</a:t>
            </a:r>
            <a:br>
              <a:rPr lang="en-US" sz="2600" dirty="0"/>
            </a:br>
            <a:r>
              <a:rPr lang="en-US" sz="2600" dirty="0" err="1"/>
              <a:t>Câu</a:t>
            </a:r>
            <a:r>
              <a:rPr lang="en-US" sz="2600" dirty="0"/>
              <a:t> </a:t>
            </a:r>
            <a:r>
              <a:rPr lang="en-US" sz="2600" dirty="0" err="1"/>
              <a:t>nên</a:t>
            </a:r>
            <a:r>
              <a:rPr lang="en-US" sz="2600" dirty="0"/>
              <a:t> </a:t>
            </a:r>
            <a:r>
              <a:rPr lang="en-US" sz="2600" dirty="0" err="1"/>
              <a:t>xác</a:t>
            </a:r>
            <a:r>
              <a:rPr lang="en-US" sz="2600" dirty="0"/>
              <a:t> </a:t>
            </a:r>
            <a:r>
              <a:rPr lang="en-US" sz="2600" dirty="0" err="1"/>
              <a:t>định</a:t>
            </a:r>
            <a:r>
              <a:rPr lang="en-US" sz="2600" dirty="0"/>
              <a:t> </a:t>
            </a:r>
            <a:r>
              <a:rPr lang="en-US" sz="2600" dirty="0" err="1"/>
              <a:t>ro</a:t>
            </a:r>
            <a:r>
              <a:rPr lang="en-US" sz="2600" dirty="0"/>
              <a:t>̃ </a:t>
            </a:r>
            <a:r>
              <a:rPr lang="en-US" sz="2600" dirty="0" err="1"/>
              <a:t>ràng</a:t>
            </a:r>
            <a:r>
              <a:rPr lang="en-US" sz="2600" dirty="0"/>
              <a:t> ý </a:t>
            </a:r>
            <a:r>
              <a:rPr lang="en-US" sz="2600" dirty="0" err="1"/>
              <a:t>nghĩa</a:t>
            </a:r>
            <a:r>
              <a:rPr lang="en-US" sz="2600" dirty="0"/>
              <a:t> </a:t>
            </a:r>
            <a:r>
              <a:rPr lang="en-US" sz="2600" dirty="0" err="1"/>
              <a:t>muốn</a:t>
            </a:r>
            <a:r>
              <a:rPr lang="en-US" sz="2600" dirty="0"/>
              <a:t> </a:t>
            </a:r>
            <a:r>
              <a:rPr lang="en-US" sz="2600" dirty="0" err="1"/>
              <a:t>biểu</a:t>
            </a:r>
            <a:r>
              <a:rPr lang="en-US" sz="2600" dirty="0"/>
              <a:t> </a:t>
            </a:r>
            <a:r>
              <a:rPr lang="en-US" sz="2600" dirty="0" err="1"/>
              <a:t>đạt</a:t>
            </a:r>
            <a:r>
              <a:rPr lang="en-US" sz="2600" dirty="0"/>
              <a:t>, </a:t>
            </a:r>
            <a:r>
              <a:rPr lang="en-US" sz="2600" dirty="0" err="1"/>
              <a:t>tư</a:t>
            </a:r>
            <a:r>
              <a:rPr lang="en-US" sz="2600" dirty="0"/>
              <a:t>̀ </a:t>
            </a:r>
            <a:r>
              <a:rPr lang="en-US" sz="2600" dirty="0" err="1"/>
              <a:t>dùng</a:t>
            </a:r>
            <a:r>
              <a:rPr lang="en-US" sz="2600" dirty="0"/>
              <a:t> </a:t>
            </a:r>
            <a:r>
              <a:rPr lang="en-US" sz="2600" dirty="0" err="1"/>
              <a:t>trong</a:t>
            </a:r>
            <a:r>
              <a:rPr lang="en-US" sz="2600" dirty="0"/>
              <a:t> </a:t>
            </a:r>
            <a:r>
              <a:rPr lang="en-US" sz="2600" dirty="0" err="1"/>
              <a:t>câu</a:t>
            </a:r>
            <a:r>
              <a:rPr lang="en-US" sz="2600" dirty="0"/>
              <a:t> </a:t>
            </a:r>
            <a:r>
              <a:rPr lang="en-US" sz="2600" dirty="0" err="1"/>
              <a:t>phải</a:t>
            </a:r>
            <a:r>
              <a:rPr lang="en-US" sz="2600" dirty="0"/>
              <a:t> </a:t>
            </a:r>
            <a:r>
              <a:rPr lang="en-US" sz="2600" dirty="0" err="1"/>
              <a:t>ro</a:t>
            </a:r>
            <a:r>
              <a:rPr lang="en-US" sz="2600" dirty="0"/>
              <a:t>̃ </a:t>
            </a:r>
            <a:r>
              <a:rPr lang="en-US" sz="2600" dirty="0" err="1"/>
              <a:t>ràng</a:t>
            </a:r>
            <a:r>
              <a:rPr lang="en-US" sz="2600" dirty="0"/>
              <a:t>, </a:t>
            </a:r>
            <a:r>
              <a:rPr lang="en-US" sz="2600" dirty="0" err="1"/>
              <a:t>chính</a:t>
            </a:r>
            <a:r>
              <a:rPr lang="en-US" sz="2600" dirty="0"/>
              <a:t> </a:t>
            </a:r>
            <a:r>
              <a:rPr lang="en-US" sz="2600" dirty="0" err="1"/>
              <a:t>xác</a:t>
            </a:r>
            <a:r>
              <a:rPr lang="en-US" sz="2600" dirty="0"/>
              <a:t>, </a:t>
            </a:r>
            <a:r>
              <a:rPr lang="en-US" sz="2600" dirty="0" err="1"/>
              <a:t>không</a:t>
            </a:r>
            <a:r>
              <a:rPr lang="en-US" sz="2600" dirty="0"/>
              <a:t> có </a:t>
            </a:r>
            <a:r>
              <a:rPr lang="en-US" sz="2600" dirty="0" err="1"/>
              <a:t>sai</a:t>
            </a:r>
            <a:r>
              <a:rPr lang="en-US" sz="2600" dirty="0"/>
              <a:t> </a:t>
            </a:r>
            <a:r>
              <a:rPr lang="en-US" sz="2600" dirty="0" err="1"/>
              <a:t>sót</a:t>
            </a:r>
            <a:r>
              <a:rPr lang="en-US" sz="2600" dirty="0"/>
              <a:t> </a:t>
            </a:r>
            <a:r>
              <a:rPr lang="en-US" sz="2600" dirty="0" err="1"/>
              <a:t>va</a:t>
            </a:r>
            <a:r>
              <a:rPr lang="en-US" sz="2600" dirty="0"/>
              <a:t>̀ </a:t>
            </a:r>
            <a:r>
              <a:rPr lang="en-US" sz="2600" dirty="0" err="1"/>
              <a:t>không</a:t>
            </a:r>
            <a:r>
              <a:rPr lang="en-US" sz="2600" dirty="0"/>
              <a:t> </a:t>
            </a:r>
            <a:r>
              <a:rPr lang="en-US" sz="2600" dirty="0" err="1"/>
              <a:t>được</a:t>
            </a:r>
            <a:r>
              <a:rPr lang="en-US" sz="2600" dirty="0"/>
              <a:t> </a:t>
            </a:r>
            <a:r>
              <a:rPr lang="en-US" sz="2600" dirty="0" err="1"/>
              <a:t>lẫn</a:t>
            </a:r>
            <a:r>
              <a:rPr lang="en-US" sz="2600" dirty="0"/>
              <a:t> </a:t>
            </a:r>
            <a:r>
              <a:rPr lang="en-US" sz="2600" dirty="0" err="1"/>
              <a:t>lộn</a:t>
            </a:r>
            <a:r>
              <a:rPr lang="en-US" sz="2600" dirty="0"/>
              <a:t>.</a:t>
            </a:r>
            <a:br>
              <a:rPr lang="en-US" sz="2600" dirty="0"/>
            </a:br>
            <a:r>
              <a:rPr lang="en-US" sz="2600" b="1" i="1" dirty="0"/>
              <a:t>- </a:t>
            </a:r>
            <a:r>
              <a:rPr lang="en-US" sz="2600" b="1" i="1" dirty="0" err="1"/>
              <a:t>Để</a:t>
            </a:r>
            <a:r>
              <a:rPr lang="en-US" sz="2600" b="1" i="1" dirty="0"/>
              <a:t> </a:t>
            </a:r>
            <a:r>
              <a:rPr lang="en-US" sz="2600" b="1" i="1" dirty="0" err="1"/>
              <a:t>nhấn</a:t>
            </a:r>
            <a:r>
              <a:rPr lang="en-US" sz="2600" b="1" i="1" dirty="0"/>
              <a:t> </a:t>
            </a:r>
            <a:r>
              <a:rPr lang="en-US" sz="2600" b="1" i="1" dirty="0" err="1"/>
              <a:t>mạnh</a:t>
            </a:r>
            <a:r>
              <a:rPr lang="en-US" sz="2600" b="1" i="1" dirty="0"/>
              <a:t> </a:t>
            </a:r>
            <a:r>
              <a:rPr lang="en-US" sz="2600" b="1" i="1" dirty="0" err="1"/>
              <a:t>vào</a:t>
            </a:r>
            <a:r>
              <a:rPr lang="en-US" sz="2600" b="1" i="1" dirty="0"/>
              <a:t> </a:t>
            </a:r>
            <a:r>
              <a:rPr lang="en-US" sz="2600" b="1" i="1" dirty="0" err="1"/>
              <a:t>kiến</a:t>
            </a:r>
            <a:r>
              <a:rPr lang="en-US" sz="2600" b="1" i="1" dirty="0"/>
              <a:t> </a:t>
            </a:r>
            <a:r>
              <a:rPr lang="en-US" sz="2600" b="1" i="1" dirty="0" err="1"/>
              <a:t>thức</a:t>
            </a:r>
            <a:r>
              <a:rPr lang="en-US" sz="2600" b="1" i="1" dirty="0"/>
              <a:t> </a:t>
            </a:r>
            <a:r>
              <a:rPr lang="en-US" sz="2600" b="1" i="1" dirty="0" err="1"/>
              <a:t>thu</a:t>
            </a:r>
            <a:r>
              <a:rPr lang="en-US" sz="2600" b="1" i="1" dirty="0"/>
              <a:t> </a:t>
            </a:r>
            <a:r>
              <a:rPr lang="en-US" sz="2600" b="1" i="1" dirty="0" err="1"/>
              <a:t>được</a:t>
            </a:r>
            <a:r>
              <a:rPr lang="en-US" sz="2600" b="1" i="1" dirty="0"/>
              <a:t> </a:t>
            </a:r>
            <a:r>
              <a:rPr lang="en-US" sz="2600" b="1" i="1" dirty="0" err="1"/>
              <a:t>nên</a:t>
            </a:r>
            <a:r>
              <a:rPr lang="en-US" sz="2600" b="1" i="1" dirty="0"/>
              <a:t> </a:t>
            </a:r>
            <a:r>
              <a:rPr lang="en-US" sz="2600" b="1" i="1" dirty="0" err="1"/>
              <a:t>trình</a:t>
            </a:r>
            <a:r>
              <a:rPr lang="en-US" sz="2600" b="1" i="1" dirty="0"/>
              <a:t> </a:t>
            </a:r>
            <a:r>
              <a:rPr lang="en-US" sz="2600" b="1" i="1" dirty="0" err="1"/>
              <a:t>bày</a:t>
            </a:r>
            <a:r>
              <a:rPr lang="en-US" sz="2600" b="1" i="1" dirty="0"/>
              <a:t> </a:t>
            </a:r>
            <a:r>
              <a:rPr lang="en-US" sz="2600" b="1" i="1" dirty="0" err="1"/>
              <a:t>câu</a:t>
            </a:r>
            <a:r>
              <a:rPr lang="en-US" sz="2600" b="1" i="1" dirty="0"/>
              <a:t> </a:t>
            </a:r>
            <a:r>
              <a:rPr lang="en-US" sz="2600" b="1" i="1" dirty="0" err="1"/>
              <a:t>dẫn</a:t>
            </a:r>
            <a:r>
              <a:rPr lang="en-US" sz="2600" b="1" i="1" dirty="0"/>
              <a:t> </a:t>
            </a:r>
            <a:r>
              <a:rPr lang="en-US" sz="2600" b="1" i="1" dirty="0" err="1"/>
              <a:t>theo</a:t>
            </a:r>
            <a:r>
              <a:rPr lang="en-US" sz="2600" b="1" i="1" dirty="0"/>
              <a:t> </a:t>
            </a:r>
            <a:r>
              <a:rPr lang="en-US" sz="2600" b="1" i="1" dirty="0" err="1"/>
              <a:t>định</a:t>
            </a:r>
            <a:r>
              <a:rPr lang="en-US" sz="2600" b="1" i="1" dirty="0"/>
              <a:t> </a:t>
            </a:r>
            <a:r>
              <a:rPr lang="en-US" sz="2600" b="1" i="1" dirty="0" err="1"/>
              <a:t>dạng</a:t>
            </a:r>
            <a:r>
              <a:rPr lang="en-US" sz="2600" b="1" i="1" dirty="0"/>
              <a:t> </a:t>
            </a:r>
            <a:r>
              <a:rPr lang="en-US" sz="2600" b="1" i="1" dirty="0" err="1"/>
              <a:t>câu</a:t>
            </a:r>
            <a:r>
              <a:rPr lang="en-US" sz="2600" b="1" i="1" dirty="0"/>
              <a:t> </a:t>
            </a:r>
            <a:r>
              <a:rPr lang="en-US" sz="2600" b="1" i="1" dirty="0" err="1"/>
              <a:t>hỏi</a:t>
            </a:r>
            <a:r>
              <a:rPr lang="en-US" sz="2600" b="1" i="1" dirty="0"/>
              <a:t> </a:t>
            </a:r>
            <a:r>
              <a:rPr lang="en-US" sz="2600" b="1" i="1" dirty="0" err="1"/>
              <a:t>thay</a:t>
            </a:r>
            <a:r>
              <a:rPr lang="en-US" sz="2600" b="1" i="1" dirty="0"/>
              <a:t> </a:t>
            </a:r>
            <a:r>
              <a:rPr lang="en-US" sz="2600" b="1" i="1" dirty="0" err="1"/>
              <a:t>vì</a:t>
            </a:r>
            <a:r>
              <a:rPr lang="en-US" sz="2600" b="1" i="1" dirty="0"/>
              <a:t> </a:t>
            </a:r>
            <a:r>
              <a:rPr lang="en-US" sz="2600" b="1" i="1" dirty="0" err="1"/>
              <a:t>định</a:t>
            </a:r>
            <a:r>
              <a:rPr lang="en-US" sz="2600" b="1" i="1" dirty="0"/>
              <a:t> </a:t>
            </a:r>
            <a:r>
              <a:rPr lang="en-US" sz="2600" b="1" i="1" dirty="0" err="1"/>
              <a:t>dạng</a:t>
            </a:r>
            <a:r>
              <a:rPr lang="en-US" sz="2600" b="1" i="1" dirty="0"/>
              <a:t> </a:t>
            </a:r>
            <a:r>
              <a:rPr lang="en-US" sz="2600" b="1" i="1" dirty="0" err="1"/>
              <a:t>hoàn</a:t>
            </a:r>
            <a:r>
              <a:rPr lang="en-US" sz="2600" b="1" i="1" dirty="0"/>
              <a:t> </a:t>
            </a:r>
            <a:r>
              <a:rPr lang="en-US" sz="2600" b="1" i="1" dirty="0" err="1"/>
              <a:t>chỉnh</a:t>
            </a:r>
            <a:r>
              <a:rPr lang="en-US" sz="2600" b="1" i="1" dirty="0"/>
              <a:t> </a:t>
            </a:r>
            <a:r>
              <a:rPr lang="en-US" sz="2600" b="1" i="1" dirty="0" err="1"/>
              <a:t>câu</a:t>
            </a:r>
            <a:r>
              <a:rPr lang="en-US" sz="2600" b="1" i="1" dirty="0"/>
              <a:t> </a:t>
            </a:r>
            <a:br>
              <a:rPr lang="en-US" sz="2600" dirty="0"/>
            </a:br>
            <a:r>
              <a:rPr lang="en-US" sz="2600" b="1" dirty="0"/>
              <a:t>- </a:t>
            </a:r>
            <a:r>
              <a:rPr lang="en-US" sz="2600" b="1" i="1" dirty="0" err="1"/>
              <a:t>Nếu</a:t>
            </a:r>
            <a:r>
              <a:rPr lang="en-US" sz="2600" b="1" i="1" dirty="0"/>
              <a:t> </a:t>
            </a:r>
            <a:r>
              <a:rPr lang="en-US" sz="2600" b="1" i="1" dirty="0" err="1"/>
              <a:t>phần</a:t>
            </a:r>
            <a:r>
              <a:rPr lang="en-US" sz="2600" b="1" i="1" dirty="0"/>
              <a:t> </a:t>
            </a:r>
            <a:r>
              <a:rPr lang="en-US" sz="2600" b="1" i="1" dirty="0" err="1"/>
              <a:t>dẫn</a:t>
            </a:r>
            <a:r>
              <a:rPr lang="en-US" sz="2600" b="1" i="1" dirty="0"/>
              <a:t> </a:t>
            </a:r>
            <a:r>
              <a:rPr lang="en-US" sz="2600" b="1" i="1" dirty="0" err="1"/>
              <a:t>có</a:t>
            </a:r>
            <a:r>
              <a:rPr lang="en-US" sz="2600" b="1" i="1" dirty="0"/>
              <a:t> </a:t>
            </a:r>
            <a:r>
              <a:rPr lang="en-US" sz="2600" b="1" i="1" dirty="0" err="1"/>
              <a:t>định</a:t>
            </a:r>
            <a:r>
              <a:rPr lang="en-US" sz="2600" b="1" i="1" dirty="0"/>
              <a:t> </a:t>
            </a:r>
            <a:r>
              <a:rPr lang="en-US" sz="2600" b="1" i="1" dirty="0" err="1"/>
              <a:t>dạng</a:t>
            </a:r>
            <a:r>
              <a:rPr lang="en-US" sz="2600" b="1" i="1" dirty="0"/>
              <a:t> </a:t>
            </a:r>
            <a:r>
              <a:rPr lang="en-US" sz="2600" b="1" i="1" dirty="0" err="1"/>
              <a:t>hoàn</a:t>
            </a:r>
            <a:r>
              <a:rPr lang="en-US" sz="2600" b="1" i="1" dirty="0"/>
              <a:t> </a:t>
            </a:r>
            <a:r>
              <a:rPr lang="en-US" sz="2600" b="1" i="1" dirty="0" err="1"/>
              <a:t>chỉnh</a:t>
            </a:r>
            <a:r>
              <a:rPr lang="en-US" sz="2600" b="1" i="1" dirty="0"/>
              <a:t> </a:t>
            </a:r>
            <a:r>
              <a:rPr lang="en-US" sz="2600" b="1" i="1" dirty="0" err="1"/>
              <a:t>câu</a:t>
            </a:r>
            <a:r>
              <a:rPr lang="en-US" sz="2600" b="1" i="1" dirty="0"/>
              <a:t>, </a:t>
            </a:r>
            <a:r>
              <a:rPr lang="en-US" sz="2600" b="1" i="1" dirty="0" err="1"/>
              <a:t>không</a:t>
            </a:r>
            <a:r>
              <a:rPr lang="en-US" sz="2600" b="1" i="1" dirty="0"/>
              <a:t> </a:t>
            </a:r>
            <a:r>
              <a:rPr lang="en-US" sz="2600" b="1" i="1" dirty="0" err="1"/>
              <a:t>nên</a:t>
            </a:r>
            <a:r>
              <a:rPr lang="en-US" sz="2600" b="1" i="1" dirty="0"/>
              <a:t> </a:t>
            </a:r>
            <a:r>
              <a:rPr lang="en-US" sz="2600" b="1" i="1" dirty="0" err="1"/>
              <a:t>tạo</a:t>
            </a:r>
            <a:r>
              <a:rPr lang="en-US" sz="2600" b="1" i="1" dirty="0"/>
              <a:t> </a:t>
            </a:r>
            <a:r>
              <a:rPr lang="en-US" sz="2600" b="1" i="1" dirty="0" err="1"/>
              <a:t>một</a:t>
            </a:r>
            <a:r>
              <a:rPr lang="en-US" sz="2600" b="1" i="1" dirty="0"/>
              <a:t> </a:t>
            </a:r>
            <a:r>
              <a:rPr lang="en-US" sz="2600" b="1" i="1" dirty="0" err="1"/>
              <a:t>chô</a:t>
            </a:r>
            <a:r>
              <a:rPr lang="en-US" sz="2600" b="1" i="1" dirty="0"/>
              <a:t>̃ </a:t>
            </a:r>
            <a:r>
              <a:rPr lang="en-US" sz="2600" b="1" i="1" dirty="0" err="1"/>
              <a:t>trống</a:t>
            </a:r>
            <a:r>
              <a:rPr lang="en-US" sz="2600" b="1" i="1" dirty="0"/>
              <a:t> ở </a:t>
            </a:r>
            <a:r>
              <a:rPr lang="en-US" sz="2600" b="1" i="1" dirty="0" err="1"/>
              <a:t>giữa</a:t>
            </a:r>
            <a:r>
              <a:rPr lang="en-US" sz="2600" b="1" i="1" dirty="0"/>
              <a:t> hay ở </a:t>
            </a:r>
            <a:r>
              <a:rPr lang="en-US" sz="2600" b="1" i="1" dirty="0" err="1"/>
              <a:t>bắt</a:t>
            </a:r>
            <a:r>
              <a:rPr lang="en-US" sz="2600" b="1" i="1" dirty="0"/>
              <a:t> </a:t>
            </a:r>
            <a:r>
              <a:rPr lang="en-US" sz="2600" b="1" i="1" dirty="0" err="1"/>
              <a:t>đầu</a:t>
            </a:r>
            <a:r>
              <a:rPr lang="en-US" sz="2600" b="1" i="1" dirty="0"/>
              <a:t> </a:t>
            </a:r>
            <a:r>
              <a:rPr lang="en-US" sz="2600" b="1" i="1" dirty="0" err="1"/>
              <a:t>của</a:t>
            </a:r>
            <a:r>
              <a:rPr lang="en-US" sz="2600" b="1" i="1" dirty="0"/>
              <a:t> </a:t>
            </a:r>
            <a:r>
              <a:rPr lang="en-US" sz="2600" b="1" i="1" dirty="0" err="1"/>
              <a:t>phần</a:t>
            </a:r>
            <a:r>
              <a:rPr lang="en-US" sz="2600" b="1" i="1" dirty="0"/>
              <a:t> </a:t>
            </a:r>
            <a:r>
              <a:rPr lang="en-US" sz="2600" b="1" i="1" dirty="0" err="1"/>
              <a:t>câu</a:t>
            </a:r>
            <a:r>
              <a:rPr lang="en-US" sz="2600" b="1" i="1" dirty="0"/>
              <a:t> </a:t>
            </a:r>
            <a:r>
              <a:rPr lang="en-US" sz="2600" b="1" i="1" dirty="0" err="1"/>
              <a:t>dẫn</a:t>
            </a:r>
            <a:br>
              <a:rPr lang="en-US" sz="2600" dirty="0"/>
            </a:br>
            <a:r>
              <a:rPr lang="en-US" sz="2600" b="1" i="1" dirty="0"/>
              <a:t>-</a:t>
            </a:r>
            <a:r>
              <a:rPr lang="en-US" sz="2600" b="1" i="1" dirty="0" err="1"/>
              <a:t>Tránh</a:t>
            </a:r>
            <a:r>
              <a:rPr lang="en-US" sz="2600" b="1" i="1" dirty="0"/>
              <a:t> </a:t>
            </a:r>
            <a:r>
              <a:rPr lang="en-US" sz="2600" b="1" i="1" dirty="0" err="1"/>
              <a:t>sự</a:t>
            </a:r>
            <a:r>
              <a:rPr lang="en-US" sz="2600" b="1" i="1" dirty="0"/>
              <a:t> </a:t>
            </a:r>
            <a:r>
              <a:rPr lang="en-US" sz="2600" b="1" i="1" dirty="0" err="1"/>
              <a:t>dài</a:t>
            </a:r>
            <a:r>
              <a:rPr lang="en-US" sz="2600" b="1" i="1" dirty="0"/>
              <a:t> </a:t>
            </a:r>
            <a:r>
              <a:rPr lang="en-US" sz="2600" b="1" i="1" dirty="0" err="1"/>
              <a:t>dòng</a:t>
            </a:r>
            <a:r>
              <a:rPr lang="en-US" sz="2600" b="1" i="1" dirty="0"/>
              <a:t> </a:t>
            </a:r>
            <a:r>
              <a:rPr lang="en-US" sz="2600" b="1" i="1" dirty="0" err="1"/>
              <a:t>trong</a:t>
            </a:r>
            <a:r>
              <a:rPr lang="en-US" sz="2600" b="1" i="1" dirty="0"/>
              <a:t> </a:t>
            </a:r>
            <a:r>
              <a:rPr lang="en-US" sz="2600" b="1" i="1" dirty="0" err="1"/>
              <a:t>phần</a:t>
            </a:r>
            <a:r>
              <a:rPr lang="en-US" sz="2600" b="1" i="1" dirty="0"/>
              <a:t> </a:t>
            </a:r>
            <a:r>
              <a:rPr lang="en-US" sz="2600" b="1" i="1" dirty="0" err="1"/>
              <a:t>dẫn</a:t>
            </a:r>
            <a:endParaRPr lang="en-US" sz="2600" b="1" i="1" dirty="0"/>
          </a:p>
          <a:p>
            <a:pPr fontAlgn="base">
              <a:spcBef>
                <a:spcPts val="600"/>
              </a:spcBef>
            </a:pPr>
            <a:r>
              <a:rPr lang="en-US" sz="2600" b="1" i="1" dirty="0"/>
              <a:t>- </a:t>
            </a:r>
            <a:r>
              <a:rPr lang="en-US" sz="2600" b="1" i="1" dirty="0" err="1"/>
              <a:t>Nên</a:t>
            </a:r>
            <a:r>
              <a:rPr lang="en-US" sz="2600" b="1" i="1" dirty="0"/>
              <a:t> </a:t>
            </a:r>
            <a:r>
              <a:rPr lang="en-US" sz="2600" b="1" i="1" dirty="0" err="1"/>
              <a:t>trình</a:t>
            </a:r>
            <a:r>
              <a:rPr lang="en-US" sz="2600" b="1" i="1" dirty="0"/>
              <a:t> </a:t>
            </a:r>
            <a:r>
              <a:rPr lang="en-US" sz="2600" b="1" i="1" dirty="0" err="1"/>
              <a:t>bày</a:t>
            </a:r>
            <a:r>
              <a:rPr lang="en-US" sz="2600" b="1" i="1" dirty="0"/>
              <a:t> </a:t>
            </a:r>
            <a:r>
              <a:rPr lang="en-US" sz="2600" b="1" i="1" dirty="0" err="1"/>
              <a:t>phần</a:t>
            </a:r>
            <a:r>
              <a:rPr lang="en-US" sz="2600" b="1" i="1" dirty="0"/>
              <a:t> </a:t>
            </a:r>
            <a:r>
              <a:rPr lang="en-US" sz="2600" b="1" i="1" dirty="0" err="1"/>
              <a:t>dẫn</a:t>
            </a:r>
            <a:r>
              <a:rPr lang="en-US" sz="2600" b="1" i="1" dirty="0"/>
              <a:t> ở </a:t>
            </a:r>
            <a:r>
              <a:rPr lang="en-US" sz="2600" b="1" i="1" dirty="0" err="1"/>
              <a:t>thê</a:t>
            </a:r>
            <a:r>
              <a:rPr lang="en-US" sz="2600" b="1" i="1" dirty="0"/>
              <a:t>̉ </a:t>
            </a:r>
            <a:r>
              <a:rPr lang="en-US" sz="2600" b="1" i="1" dirty="0" err="1"/>
              <a:t>khẳng</a:t>
            </a:r>
            <a:r>
              <a:rPr lang="en-US" sz="2600" b="1" i="1" dirty="0"/>
              <a:t> </a:t>
            </a:r>
            <a:r>
              <a:rPr lang="en-US" sz="2600" b="1" i="1" dirty="0" err="1"/>
              <a:t>định</a:t>
            </a:r>
            <a:endParaRPr lang="en-US" sz="2600" dirty="0"/>
          </a:p>
          <a:p>
            <a:pPr fontAlgn="base">
              <a:spcBef>
                <a:spcPts val="600"/>
              </a:spcBef>
            </a:pPr>
            <a:endParaRPr lang="en-US" sz="2200" dirty="0"/>
          </a:p>
        </p:txBody>
      </p:sp>
    </p:spTree>
    <p:extLst>
      <p:ext uri="{BB962C8B-B14F-4D97-AF65-F5344CB8AC3E}">
        <p14:creationId xmlns:p14="http://schemas.microsoft.com/office/powerpoint/2010/main" val="2631711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1" y="112638"/>
            <a:ext cx="12192001"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1240971" y="337615"/>
            <a:ext cx="10003972" cy="430887"/>
          </a:xfrm>
          <a:prstGeom prst="rect">
            <a:avLst/>
          </a:prstGeom>
          <a:noFill/>
        </p:spPr>
        <p:txBody>
          <a:bodyPr wrap="square" lIns="0" tIns="0" rIns="0" bIns="0" rtlCol="0" anchor="ctr">
            <a:spAutoFit/>
          </a:bodyPr>
          <a:lstStyle/>
          <a:p>
            <a:pPr algn="ctr"/>
            <a:r>
              <a:rPr lang="en-US" sz="2800" b="1" dirty="0">
                <a:solidFill>
                  <a:prstClr val="white"/>
                </a:solidFill>
                <a:cs typeface="Times New Roman" panose="02020603050405020304" pitchFamily="18" charset="0"/>
              </a:rPr>
              <a:t>CÁCH BIÊN SOẠN CÂU HỎI TRẮC NGHIỆM KHÁCH QUAN</a:t>
            </a:r>
          </a:p>
        </p:txBody>
      </p:sp>
      <p:sp>
        <p:nvSpPr>
          <p:cNvPr id="4" name="TextBox 3"/>
          <p:cNvSpPr txBox="1"/>
          <p:nvPr/>
        </p:nvSpPr>
        <p:spPr>
          <a:xfrm>
            <a:off x="65314" y="1121229"/>
            <a:ext cx="12061370" cy="5632311"/>
          </a:xfrm>
          <a:prstGeom prst="rect">
            <a:avLst/>
          </a:prstGeom>
          <a:noFill/>
        </p:spPr>
        <p:txBody>
          <a:bodyPr wrap="square" rtlCol="0">
            <a:spAutoFit/>
          </a:bodyPr>
          <a:lstStyle/>
          <a:p>
            <a:r>
              <a:rPr lang="en-US" sz="2400" b="1" dirty="0"/>
              <a:t>3.3. </a:t>
            </a:r>
            <a:r>
              <a:rPr lang="en-US" sz="2400" b="1" dirty="0" err="1"/>
              <a:t>Kĩ</a:t>
            </a:r>
            <a:r>
              <a:rPr lang="en-US" sz="2400" b="1" dirty="0"/>
              <a:t> </a:t>
            </a:r>
            <a:r>
              <a:rPr lang="en-US" sz="2400" b="1" dirty="0" err="1"/>
              <a:t>thuật</a:t>
            </a:r>
            <a:r>
              <a:rPr lang="en-US" sz="2400" b="1" dirty="0"/>
              <a:t> </a:t>
            </a:r>
            <a:r>
              <a:rPr lang="en-US" sz="2400" b="1" dirty="0" err="1"/>
              <a:t>viết</a:t>
            </a:r>
            <a:r>
              <a:rPr lang="en-US" sz="2400" b="1" dirty="0"/>
              <a:t> </a:t>
            </a:r>
            <a:r>
              <a:rPr lang="en-US" sz="2400" b="1" dirty="0" err="1"/>
              <a:t>các</a:t>
            </a:r>
            <a:r>
              <a:rPr lang="en-US" sz="2400" b="1" dirty="0"/>
              <a:t> </a:t>
            </a:r>
            <a:r>
              <a:rPr lang="en-US" sz="2400" b="1" dirty="0" err="1"/>
              <a:t>phương</a:t>
            </a:r>
            <a:r>
              <a:rPr lang="en-US" sz="2400" b="1" dirty="0"/>
              <a:t> </a:t>
            </a:r>
            <a:r>
              <a:rPr lang="en-US" sz="2400" b="1" dirty="0" err="1"/>
              <a:t>án</a:t>
            </a:r>
            <a:r>
              <a:rPr lang="en-US" sz="2400" b="1" dirty="0"/>
              <a:t> </a:t>
            </a:r>
            <a:r>
              <a:rPr lang="en-US" sz="2400" b="1" dirty="0" err="1"/>
              <a:t>lựa</a:t>
            </a:r>
            <a:r>
              <a:rPr lang="en-US" sz="2400" b="1" dirty="0"/>
              <a:t> </a:t>
            </a:r>
            <a:r>
              <a:rPr lang="en-US" sz="2400" b="1" dirty="0" err="1"/>
              <a:t>chọn</a:t>
            </a:r>
            <a:endParaRPr lang="en-US" sz="2400" b="1" dirty="0"/>
          </a:p>
          <a:p>
            <a:r>
              <a:rPr lang="en-US" sz="2400" dirty="0"/>
              <a:t>- </a:t>
            </a:r>
            <a:r>
              <a:rPr lang="en-US" sz="2400" dirty="0" err="1"/>
              <a:t>Phải</a:t>
            </a:r>
            <a:r>
              <a:rPr lang="en-US" sz="2400" dirty="0"/>
              <a:t> </a:t>
            </a:r>
            <a:r>
              <a:rPr lang="en-US" sz="2400" dirty="0" err="1"/>
              <a:t>chắc</a:t>
            </a:r>
            <a:r>
              <a:rPr lang="en-US" sz="2400" dirty="0"/>
              <a:t> </a:t>
            </a:r>
            <a:r>
              <a:rPr lang="en-US" sz="2400" dirty="0" err="1"/>
              <a:t>chắn</a:t>
            </a:r>
            <a:r>
              <a:rPr lang="en-US" sz="2400" dirty="0"/>
              <a:t> </a:t>
            </a:r>
            <a:r>
              <a:rPr lang="en-US" sz="2400" dirty="0" err="1"/>
              <a:t>có</a:t>
            </a:r>
            <a:r>
              <a:rPr lang="en-US" sz="2400" dirty="0"/>
              <a:t> </a:t>
            </a:r>
            <a:r>
              <a:rPr lang="en-US" sz="2400" dirty="0" err="1"/>
              <a:t>và</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phương</a:t>
            </a:r>
            <a:r>
              <a:rPr lang="en-US" sz="2400" dirty="0"/>
              <a:t> </a:t>
            </a:r>
            <a:r>
              <a:rPr lang="en-US" sz="2400" dirty="0" err="1"/>
              <a:t>án</a:t>
            </a:r>
            <a:r>
              <a:rPr lang="en-US" sz="2400" dirty="0"/>
              <a:t> </a:t>
            </a:r>
            <a:r>
              <a:rPr lang="en-US" sz="2400" dirty="0" err="1"/>
              <a:t>đúng</a:t>
            </a:r>
            <a:r>
              <a:rPr lang="en-US" sz="2400" dirty="0"/>
              <a:t> </a:t>
            </a:r>
            <a:r>
              <a:rPr lang="en-US" sz="2400" dirty="0" err="1"/>
              <a:t>hoặc</a:t>
            </a:r>
            <a:r>
              <a:rPr lang="en-US" sz="2400" dirty="0"/>
              <a:t> </a:t>
            </a:r>
            <a:r>
              <a:rPr lang="en-US" sz="2400" dirty="0" err="1"/>
              <a:t>đúng</a:t>
            </a:r>
            <a:r>
              <a:rPr lang="en-US" sz="2400" dirty="0"/>
              <a:t> </a:t>
            </a:r>
            <a:r>
              <a:rPr lang="en-US" sz="2400" dirty="0" err="1"/>
              <a:t>nhất</a:t>
            </a:r>
            <a:r>
              <a:rPr lang="en-US" sz="2400" dirty="0"/>
              <a:t> </a:t>
            </a:r>
            <a:r>
              <a:rPr lang="en-US" sz="2400" dirty="0" err="1"/>
              <a:t>đối</a:t>
            </a:r>
            <a:r>
              <a:rPr lang="en-US" sz="2400" dirty="0"/>
              <a:t> </a:t>
            </a:r>
            <a:r>
              <a:rPr lang="en-US" sz="2400" dirty="0" err="1"/>
              <a:t>với</a:t>
            </a:r>
            <a:r>
              <a:rPr lang="en-US" sz="2400" dirty="0"/>
              <a:t> </a:t>
            </a:r>
            <a:r>
              <a:rPr lang="en-US" sz="2400" dirty="0" err="1"/>
              <a:t>câu</a:t>
            </a:r>
            <a:r>
              <a:rPr lang="en-US" sz="2400" dirty="0"/>
              <a:t> </a:t>
            </a:r>
            <a:r>
              <a:rPr lang="en-US" sz="2400" dirty="0" err="1"/>
              <a:t>chọn</a:t>
            </a:r>
            <a:r>
              <a:rPr lang="en-US" sz="2400" dirty="0"/>
              <a:t> 1 </a:t>
            </a:r>
            <a:r>
              <a:rPr lang="en-US" sz="2400" dirty="0" err="1"/>
              <a:t>phương</a:t>
            </a:r>
            <a:r>
              <a:rPr lang="en-US" sz="2400" dirty="0"/>
              <a:t> </a:t>
            </a:r>
            <a:r>
              <a:rPr lang="en-US" sz="2400" dirty="0" err="1"/>
              <a:t>án</a:t>
            </a:r>
            <a:r>
              <a:rPr lang="en-US" sz="2400" dirty="0"/>
              <a:t> </a:t>
            </a:r>
            <a:r>
              <a:rPr lang="en-US" sz="2400" dirty="0" err="1"/>
              <a:t>đúng</a:t>
            </a:r>
            <a:r>
              <a:rPr lang="en-US" sz="2400" dirty="0"/>
              <a:t>/</a:t>
            </a:r>
            <a:r>
              <a:rPr lang="en-US" sz="2400" dirty="0" err="1"/>
              <a:t>đúng</a:t>
            </a:r>
            <a:r>
              <a:rPr lang="en-US" sz="2400" dirty="0"/>
              <a:t> </a:t>
            </a:r>
            <a:r>
              <a:rPr lang="en-US" sz="2400" dirty="0" err="1"/>
              <a:t>nhất</a:t>
            </a:r>
            <a:br>
              <a:rPr lang="en-US" sz="2400" dirty="0"/>
            </a:br>
            <a:r>
              <a:rPr lang="en-US" sz="2400" dirty="0"/>
              <a:t>- </a:t>
            </a:r>
            <a:r>
              <a:rPr lang="en-US" sz="2400" dirty="0" err="1"/>
              <a:t>Nên</a:t>
            </a:r>
            <a:r>
              <a:rPr lang="en-US" sz="2400" dirty="0"/>
              <a:t> </a:t>
            </a:r>
            <a:r>
              <a:rPr lang="en-US" sz="2400" dirty="0" err="1"/>
              <a:t>sắp</a:t>
            </a:r>
            <a:r>
              <a:rPr lang="en-US" sz="2400" dirty="0"/>
              <a:t> </a:t>
            </a:r>
            <a:r>
              <a:rPr lang="en-US" sz="2400" dirty="0" err="1"/>
              <a:t>xếp</a:t>
            </a:r>
            <a:r>
              <a:rPr lang="en-US" sz="2400" dirty="0"/>
              <a:t> </a:t>
            </a:r>
            <a:r>
              <a:rPr lang="en-US" sz="2400" dirty="0" err="1"/>
              <a:t>các</a:t>
            </a:r>
            <a:r>
              <a:rPr lang="en-US" sz="2400" dirty="0"/>
              <a:t> </a:t>
            </a:r>
            <a:r>
              <a:rPr lang="en-US" sz="2400" dirty="0" err="1"/>
              <a:t>phương</a:t>
            </a:r>
            <a:r>
              <a:rPr lang="en-US" sz="2400" dirty="0"/>
              <a:t> </a:t>
            </a:r>
            <a:r>
              <a:rPr lang="en-US" sz="2400" dirty="0" err="1"/>
              <a:t>án</a:t>
            </a:r>
            <a:r>
              <a:rPr lang="en-US" sz="2400" dirty="0"/>
              <a:t> </a:t>
            </a:r>
            <a:r>
              <a:rPr lang="en-US" sz="2400" dirty="0" err="1"/>
              <a:t>theo</a:t>
            </a:r>
            <a:r>
              <a:rPr lang="en-US" sz="2400" dirty="0"/>
              <a:t> </a:t>
            </a:r>
            <a:r>
              <a:rPr lang="en-US" sz="2400" dirty="0" err="1"/>
              <a:t>một</a:t>
            </a:r>
            <a:r>
              <a:rPr lang="en-US" sz="2400" dirty="0"/>
              <a:t> </a:t>
            </a:r>
            <a:r>
              <a:rPr lang="en-US" sz="2400" dirty="0" err="1"/>
              <a:t>thứ</a:t>
            </a:r>
            <a:r>
              <a:rPr lang="en-US" sz="2400" dirty="0"/>
              <a:t> </a:t>
            </a:r>
            <a:r>
              <a:rPr lang="en-US" sz="2400" dirty="0" err="1"/>
              <a:t>tự</a:t>
            </a:r>
            <a:r>
              <a:rPr lang="en-US" sz="2400" dirty="0"/>
              <a:t> </a:t>
            </a:r>
            <a:r>
              <a:rPr lang="en-US" sz="2400" dirty="0" err="1"/>
              <a:t>nào</a:t>
            </a:r>
            <a:r>
              <a:rPr lang="en-US" sz="2400" dirty="0"/>
              <a:t> </a:t>
            </a:r>
            <a:r>
              <a:rPr lang="en-US" sz="2400" dirty="0" err="1"/>
              <a:t>đó</a:t>
            </a:r>
            <a:br>
              <a:rPr lang="en-US" sz="2400" dirty="0"/>
            </a:br>
            <a:r>
              <a:rPr lang="en-US" sz="2400" dirty="0"/>
              <a:t>- </a:t>
            </a:r>
            <a:r>
              <a:rPr lang="en-US" sz="2400" dirty="0" err="1"/>
              <a:t>Cần</a:t>
            </a:r>
            <a:r>
              <a:rPr lang="en-US" sz="2400" dirty="0"/>
              <a:t> </a:t>
            </a:r>
            <a:r>
              <a:rPr lang="en-US" sz="2400" dirty="0" err="1"/>
              <a:t>cân</a:t>
            </a:r>
            <a:r>
              <a:rPr lang="en-US" sz="2400" dirty="0"/>
              <a:t> </a:t>
            </a:r>
            <a:r>
              <a:rPr lang="en-US" sz="2400" dirty="0" err="1"/>
              <a:t>nhắc</a:t>
            </a:r>
            <a:r>
              <a:rPr lang="en-US" sz="2400" dirty="0"/>
              <a:t> </a:t>
            </a:r>
            <a:r>
              <a:rPr lang="en-US" sz="2400" dirty="0" err="1"/>
              <a:t>khi</a:t>
            </a:r>
            <a:r>
              <a:rPr lang="en-US" sz="2400" dirty="0"/>
              <a:t> </a:t>
            </a:r>
            <a:r>
              <a:rPr lang="en-US" sz="2400" dirty="0" err="1"/>
              <a:t>sử</a:t>
            </a:r>
            <a:r>
              <a:rPr lang="en-US" sz="2400" dirty="0"/>
              <a:t> </a:t>
            </a:r>
            <a:r>
              <a:rPr lang="en-US" sz="2400" dirty="0" err="1"/>
              <a:t>dụng</a:t>
            </a:r>
            <a:r>
              <a:rPr lang="en-US" sz="2400" dirty="0"/>
              <a:t> </a:t>
            </a:r>
            <a:r>
              <a:rPr lang="en-US" sz="2400" dirty="0" err="1"/>
              <a:t>những</a:t>
            </a:r>
            <a:r>
              <a:rPr lang="en-US" sz="2400" dirty="0"/>
              <a:t> </a:t>
            </a:r>
            <a:r>
              <a:rPr lang="en-US" sz="2400" dirty="0" err="1"/>
              <a:t>phương</a:t>
            </a:r>
            <a:r>
              <a:rPr lang="en-US" sz="2400" dirty="0"/>
              <a:t> </a:t>
            </a:r>
            <a:r>
              <a:rPr lang="en-US" sz="2400" dirty="0" err="1"/>
              <a:t>án</a:t>
            </a:r>
            <a:r>
              <a:rPr lang="en-US" sz="2400" dirty="0"/>
              <a:t> </a:t>
            </a:r>
            <a:r>
              <a:rPr lang="en-US" sz="2400" dirty="0" err="1"/>
              <a:t>có</a:t>
            </a:r>
            <a:r>
              <a:rPr lang="en-US" sz="2400" dirty="0"/>
              <a:t> </a:t>
            </a:r>
            <a:r>
              <a:rPr lang="en-US" sz="2400" dirty="0" err="1"/>
              <a:t>hình</a:t>
            </a:r>
            <a:r>
              <a:rPr lang="en-US" sz="2400" dirty="0"/>
              <a:t> </a:t>
            </a:r>
            <a:r>
              <a:rPr lang="en-US" sz="2400" dirty="0" err="1"/>
              <a:t>thức</a:t>
            </a:r>
            <a:r>
              <a:rPr lang="en-US" sz="2400" dirty="0"/>
              <a:t> hay ý </a:t>
            </a:r>
            <a:r>
              <a:rPr lang="en-US" sz="2400" dirty="0" err="1"/>
              <a:t>nghĩa</a:t>
            </a:r>
            <a:r>
              <a:rPr lang="en-US" sz="2400" dirty="0"/>
              <a:t> </a:t>
            </a:r>
            <a:r>
              <a:rPr lang="en-US" sz="2400" dirty="0" err="1"/>
              <a:t>trái</a:t>
            </a:r>
            <a:r>
              <a:rPr lang="en-US" sz="2400" dirty="0"/>
              <a:t> </a:t>
            </a:r>
            <a:r>
              <a:rPr lang="en-US" sz="2400" dirty="0" err="1"/>
              <a:t>ngược</a:t>
            </a:r>
            <a:r>
              <a:rPr lang="en-US" sz="2400" dirty="0"/>
              <a:t> </a:t>
            </a:r>
            <a:r>
              <a:rPr lang="en-US" sz="2400" dirty="0" err="1"/>
              <a:t>nhau</a:t>
            </a:r>
            <a:r>
              <a:rPr lang="en-US" sz="2400" dirty="0"/>
              <a:t> </a:t>
            </a:r>
            <a:r>
              <a:rPr lang="en-US" sz="2400" dirty="0" err="1"/>
              <a:t>hoặc</a:t>
            </a:r>
            <a:r>
              <a:rPr lang="en-US" sz="2400" dirty="0"/>
              <a:t> </a:t>
            </a:r>
            <a:r>
              <a:rPr lang="en-US" sz="2400" dirty="0" err="1"/>
              <a:t>phủ</a:t>
            </a:r>
            <a:r>
              <a:rPr lang="en-US" sz="2400" dirty="0"/>
              <a:t> </a:t>
            </a:r>
            <a:r>
              <a:rPr lang="en-US" sz="2400" dirty="0" err="1"/>
              <a:t>định</a:t>
            </a:r>
            <a:r>
              <a:rPr lang="en-US" sz="2400" dirty="0"/>
              <a:t> </a:t>
            </a:r>
            <a:r>
              <a:rPr lang="en-US" sz="2400" dirty="0" err="1"/>
              <a:t>nhau</a:t>
            </a:r>
            <a:br>
              <a:rPr lang="en-US" sz="2400" dirty="0"/>
            </a:br>
            <a:r>
              <a:rPr lang="en-US" sz="2400" dirty="0"/>
              <a:t>- </a:t>
            </a:r>
            <a:r>
              <a:rPr lang="en-US" sz="2400" dirty="0" err="1"/>
              <a:t>Các</a:t>
            </a:r>
            <a:r>
              <a:rPr lang="en-US" sz="2400" dirty="0"/>
              <a:t> </a:t>
            </a:r>
            <a:r>
              <a:rPr lang="en-US" sz="2400" dirty="0" err="1"/>
              <a:t>phương</a:t>
            </a:r>
            <a:r>
              <a:rPr lang="en-US" sz="2400" dirty="0"/>
              <a:t> </a:t>
            </a:r>
            <a:r>
              <a:rPr lang="en-US" sz="2400" dirty="0" err="1"/>
              <a:t>án</a:t>
            </a:r>
            <a:r>
              <a:rPr lang="en-US" sz="2400" dirty="0"/>
              <a:t> </a:t>
            </a:r>
            <a:r>
              <a:rPr lang="en-US" sz="2400" dirty="0" err="1"/>
              <a:t>lựa</a:t>
            </a:r>
            <a:r>
              <a:rPr lang="en-US" sz="2400" dirty="0"/>
              <a:t> </a:t>
            </a:r>
            <a:r>
              <a:rPr lang="en-US" sz="2400" dirty="0" err="1"/>
              <a:t>chọn</a:t>
            </a:r>
            <a:r>
              <a:rPr lang="en-US" sz="2400" dirty="0"/>
              <a:t> </a:t>
            </a:r>
            <a:r>
              <a:rPr lang="en-US" sz="2400" dirty="0" err="1"/>
              <a:t>phải</a:t>
            </a:r>
            <a:r>
              <a:rPr lang="en-US" sz="2400" dirty="0"/>
              <a:t> </a:t>
            </a:r>
            <a:r>
              <a:rPr lang="en-US" sz="2400" dirty="0" err="1"/>
              <a:t>đồng</a:t>
            </a:r>
            <a:r>
              <a:rPr lang="en-US" sz="2400" dirty="0"/>
              <a:t> </a:t>
            </a:r>
            <a:r>
              <a:rPr lang="en-US" sz="2400" dirty="0" err="1"/>
              <a:t>nhất</a:t>
            </a:r>
            <a:r>
              <a:rPr lang="en-US" sz="2400" dirty="0"/>
              <a:t> </a:t>
            </a:r>
            <a:r>
              <a:rPr lang="en-US" sz="2400" dirty="0" err="1"/>
              <a:t>theo</a:t>
            </a:r>
            <a:r>
              <a:rPr lang="en-US" sz="2400" dirty="0"/>
              <a:t> </a:t>
            </a:r>
            <a:r>
              <a:rPr lang="en-US" sz="2400" dirty="0" err="1"/>
              <a:t>nội</a:t>
            </a:r>
            <a:r>
              <a:rPr lang="en-US" sz="2400" dirty="0"/>
              <a:t> dung, ý </a:t>
            </a:r>
            <a:r>
              <a:rPr lang="en-US" sz="2400" dirty="0" err="1"/>
              <a:t>nghĩa</a:t>
            </a:r>
            <a:br>
              <a:rPr lang="en-US" sz="2400" dirty="0"/>
            </a:br>
            <a:r>
              <a:rPr lang="en-US" sz="2400" dirty="0"/>
              <a:t>- </a:t>
            </a:r>
            <a:r>
              <a:rPr lang="en-US" sz="2400" dirty="0" err="1"/>
              <a:t>Các</a:t>
            </a:r>
            <a:r>
              <a:rPr lang="en-US" sz="2400" dirty="0"/>
              <a:t> </a:t>
            </a:r>
            <a:r>
              <a:rPr lang="en-US" sz="2400" dirty="0" err="1"/>
              <a:t>phương</a:t>
            </a:r>
            <a:r>
              <a:rPr lang="en-US" sz="2400" dirty="0"/>
              <a:t> </a:t>
            </a:r>
            <a:r>
              <a:rPr lang="en-US" sz="2400" dirty="0" err="1"/>
              <a:t>án</a:t>
            </a:r>
            <a:r>
              <a:rPr lang="en-US" sz="2400" dirty="0"/>
              <a:t> </a:t>
            </a:r>
            <a:r>
              <a:rPr lang="en-US" sz="2400" dirty="0" err="1"/>
              <a:t>lựa</a:t>
            </a:r>
            <a:r>
              <a:rPr lang="en-US" sz="2400" dirty="0"/>
              <a:t> </a:t>
            </a:r>
            <a:r>
              <a:rPr lang="en-US" sz="2400" dirty="0" err="1"/>
              <a:t>chọn</a:t>
            </a:r>
            <a:r>
              <a:rPr lang="en-US" sz="2400" dirty="0"/>
              <a:t> </a:t>
            </a:r>
            <a:r>
              <a:rPr lang="en-US" sz="2400" dirty="0" err="1"/>
              <a:t>nên</a:t>
            </a:r>
            <a:r>
              <a:rPr lang="en-US" sz="2400" dirty="0"/>
              <a:t> </a:t>
            </a:r>
            <a:r>
              <a:rPr lang="en-US" sz="2400" dirty="0" err="1"/>
              <a:t>đồng</a:t>
            </a:r>
            <a:r>
              <a:rPr lang="en-US" sz="2400" dirty="0"/>
              <a:t> </a:t>
            </a:r>
            <a:r>
              <a:rPr lang="en-US" sz="2400" dirty="0" err="1"/>
              <a:t>nhất</a:t>
            </a:r>
            <a:r>
              <a:rPr lang="en-US" sz="2400" dirty="0"/>
              <a:t> </a:t>
            </a:r>
            <a:r>
              <a:rPr lang="en-US" sz="2400" dirty="0" err="1"/>
              <a:t>về</a:t>
            </a:r>
            <a:r>
              <a:rPr lang="en-US" sz="2400" dirty="0"/>
              <a:t> </a:t>
            </a:r>
            <a:r>
              <a:rPr lang="en-US" sz="2400" dirty="0" err="1"/>
              <a:t>mặt</a:t>
            </a:r>
            <a:r>
              <a:rPr lang="en-US" sz="2400" dirty="0"/>
              <a:t> </a:t>
            </a:r>
            <a:r>
              <a:rPr lang="en-US" sz="2400" dirty="0" err="1"/>
              <a:t>hình</a:t>
            </a:r>
            <a:r>
              <a:rPr lang="en-US" sz="2400" dirty="0"/>
              <a:t> </a:t>
            </a:r>
            <a:r>
              <a:rPr lang="en-US" sz="2400" dirty="0" err="1"/>
              <a:t>thức</a:t>
            </a:r>
            <a:r>
              <a:rPr lang="en-US" sz="2400" dirty="0"/>
              <a:t> (</a:t>
            </a:r>
            <a:r>
              <a:rPr lang="en-US" sz="2400" dirty="0" err="1"/>
              <a:t>độ</a:t>
            </a:r>
            <a:r>
              <a:rPr lang="en-US" sz="2400" dirty="0"/>
              <a:t> </a:t>
            </a:r>
            <a:r>
              <a:rPr lang="en-US" sz="2400" dirty="0" err="1"/>
              <a:t>dài</a:t>
            </a:r>
            <a:r>
              <a:rPr lang="en-US" sz="2400" dirty="0"/>
              <a:t>, </a:t>
            </a:r>
            <a:r>
              <a:rPr lang="en-US" sz="2400" dirty="0" err="1"/>
              <a:t>từ</a:t>
            </a:r>
            <a:r>
              <a:rPr lang="en-US" sz="2400" dirty="0"/>
              <a:t> </a:t>
            </a:r>
            <a:r>
              <a:rPr lang="en-US" sz="2400" dirty="0" err="1"/>
              <a:t>ngữ</a:t>
            </a:r>
            <a:r>
              <a:rPr lang="en-US" sz="2400" dirty="0"/>
              <a:t>,…)</a:t>
            </a:r>
            <a:br>
              <a:rPr lang="en-US" sz="2400" dirty="0"/>
            </a:br>
            <a:r>
              <a:rPr lang="en-US" sz="2400" dirty="0"/>
              <a:t>- </a:t>
            </a:r>
            <a:r>
              <a:rPr lang="en-US" sz="2400" dirty="0" err="1"/>
              <a:t>Tránh</a:t>
            </a:r>
            <a:r>
              <a:rPr lang="en-US" sz="2400" dirty="0"/>
              <a:t> </a:t>
            </a:r>
            <a:r>
              <a:rPr lang="en-US" sz="2400" dirty="0" err="1"/>
              <a:t>lặp</a:t>
            </a:r>
            <a:r>
              <a:rPr lang="en-US" sz="2400" dirty="0"/>
              <a:t> </a:t>
            </a:r>
            <a:r>
              <a:rPr lang="en-US" sz="2400" dirty="0" err="1"/>
              <a:t>lại</a:t>
            </a:r>
            <a:r>
              <a:rPr lang="en-US" sz="2400" dirty="0"/>
              <a:t> </a:t>
            </a:r>
            <a:r>
              <a:rPr lang="en-US" sz="2400" dirty="0" err="1"/>
              <a:t>một</a:t>
            </a:r>
            <a:r>
              <a:rPr lang="en-US" sz="2400" dirty="0"/>
              <a:t> </a:t>
            </a:r>
            <a:r>
              <a:rPr lang="en-US" sz="2400" dirty="0" err="1"/>
              <a:t>từ</a:t>
            </a:r>
            <a:r>
              <a:rPr lang="en-US" sz="2400" dirty="0"/>
              <a:t> </a:t>
            </a:r>
            <a:r>
              <a:rPr lang="en-US" sz="2400" dirty="0" err="1"/>
              <a:t>ngữ</a:t>
            </a:r>
            <a:r>
              <a:rPr lang="en-US" sz="2400" dirty="0"/>
              <a:t>/</a:t>
            </a:r>
            <a:r>
              <a:rPr lang="en-US" sz="2400" dirty="0" err="1"/>
              <a:t>thuật</a:t>
            </a:r>
            <a:r>
              <a:rPr lang="en-US" sz="2400" dirty="0"/>
              <a:t> </a:t>
            </a:r>
            <a:r>
              <a:rPr lang="en-US" sz="2400" dirty="0" err="1"/>
              <a:t>ngữ</a:t>
            </a:r>
            <a:r>
              <a:rPr lang="en-US" sz="2400" dirty="0"/>
              <a:t> </a:t>
            </a:r>
            <a:r>
              <a:rPr lang="en-US" sz="2400" dirty="0" err="1"/>
              <a:t>nhiều</a:t>
            </a:r>
            <a:r>
              <a:rPr lang="en-US" sz="2400" dirty="0"/>
              <a:t> </a:t>
            </a:r>
            <a:r>
              <a:rPr lang="en-US" sz="2400" dirty="0" err="1"/>
              <a:t>lần</a:t>
            </a:r>
            <a:r>
              <a:rPr lang="en-US" sz="2400" dirty="0"/>
              <a:t> </a:t>
            </a:r>
            <a:r>
              <a:rPr lang="en-US" sz="2400" dirty="0" err="1"/>
              <a:t>trong</a:t>
            </a:r>
            <a:r>
              <a:rPr lang="en-US" sz="2400" dirty="0"/>
              <a:t> </a:t>
            </a:r>
            <a:r>
              <a:rPr lang="en-US" sz="2400" dirty="0" err="1"/>
              <a:t>câu</a:t>
            </a:r>
            <a:r>
              <a:rPr lang="en-US" sz="2400" dirty="0"/>
              <a:t> </a:t>
            </a:r>
            <a:r>
              <a:rPr lang="en-US" sz="2400" dirty="0" err="1"/>
              <a:t>hỏi</a:t>
            </a:r>
            <a:br>
              <a:rPr lang="en-US" sz="2400" dirty="0"/>
            </a:br>
            <a:r>
              <a:rPr lang="en-US" sz="2400" dirty="0"/>
              <a:t>- </a:t>
            </a:r>
            <a:r>
              <a:rPr lang="en-US" sz="2400" dirty="0" err="1"/>
              <a:t>Viết</a:t>
            </a:r>
            <a:r>
              <a:rPr lang="en-US" sz="2400" dirty="0"/>
              <a:t> </a:t>
            </a:r>
            <a:r>
              <a:rPr lang="en-US" sz="2400" dirty="0" err="1"/>
              <a:t>các</a:t>
            </a:r>
            <a:r>
              <a:rPr lang="en-US" sz="2400" dirty="0"/>
              <a:t> </a:t>
            </a:r>
            <a:r>
              <a:rPr lang="en-US" sz="2400" dirty="0" err="1"/>
              <a:t>phương</a:t>
            </a:r>
            <a:r>
              <a:rPr lang="en-US" sz="2400" dirty="0"/>
              <a:t> </a:t>
            </a:r>
            <a:r>
              <a:rPr lang="en-US" sz="2400" dirty="0" err="1"/>
              <a:t>án</a:t>
            </a:r>
            <a:r>
              <a:rPr lang="en-US" sz="2400" dirty="0"/>
              <a:t> </a:t>
            </a:r>
            <a:r>
              <a:rPr lang="en-US" sz="2400" dirty="0" err="1"/>
              <a:t>nhiễu</a:t>
            </a:r>
            <a:r>
              <a:rPr lang="en-US" sz="2400" dirty="0"/>
              <a:t> ở </a:t>
            </a:r>
            <a:r>
              <a:rPr lang="en-US" sz="2400" dirty="0" err="1"/>
              <a:t>thể</a:t>
            </a:r>
            <a:r>
              <a:rPr lang="en-US" sz="2400" dirty="0"/>
              <a:t> </a:t>
            </a:r>
            <a:r>
              <a:rPr lang="en-US" sz="2400" dirty="0" err="1"/>
              <a:t>khẳng</a:t>
            </a:r>
            <a:r>
              <a:rPr lang="en-US" sz="2400" dirty="0"/>
              <a:t> </a:t>
            </a:r>
            <a:r>
              <a:rPr lang="en-US" sz="2400" dirty="0" err="1"/>
              <a:t>định</a:t>
            </a:r>
            <a:br>
              <a:rPr lang="en-US" sz="2400" dirty="0"/>
            </a:br>
            <a:r>
              <a:rPr lang="en-US" sz="2400" dirty="0"/>
              <a:t>- </a:t>
            </a:r>
            <a:r>
              <a:rPr lang="en-US" sz="2400" dirty="0" err="1"/>
              <a:t>Tránh</a:t>
            </a:r>
            <a:r>
              <a:rPr lang="en-US" sz="2400" dirty="0"/>
              <a:t> </a:t>
            </a:r>
            <a:r>
              <a:rPr lang="en-US" sz="2400" dirty="0" err="1"/>
              <a:t>sử</a:t>
            </a:r>
            <a:r>
              <a:rPr lang="en-US" sz="2400" dirty="0"/>
              <a:t> </a:t>
            </a:r>
            <a:r>
              <a:rPr lang="en-US" sz="2400" dirty="0" err="1"/>
              <a:t>dụng</a:t>
            </a:r>
            <a:r>
              <a:rPr lang="en-US" sz="2400" dirty="0"/>
              <a:t> </a:t>
            </a:r>
            <a:r>
              <a:rPr lang="en-US" sz="2400" dirty="0" err="1"/>
              <a:t>cụm</a:t>
            </a:r>
            <a:r>
              <a:rPr lang="en-US" sz="2400" dirty="0"/>
              <a:t> </a:t>
            </a:r>
            <a:r>
              <a:rPr lang="en-US" sz="2400" dirty="0" err="1"/>
              <a:t>từ</a:t>
            </a:r>
            <a:r>
              <a:rPr lang="en-US" sz="2400" dirty="0"/>
              <a:t> “</a:t>
            </a:r>
            <a:r>
              <a:rPr lang="en-US" sz="2400" dirty="0" err="1"/>
              <a:t>tất</a:t>
            </a:r>
            <a:r>
              <a:rPr lang="en-US" sz="2400" dirty="0"/>
              <a:t> </a:t>
            </a:r>
            <a:r>
              <a:rPr lang="en-US" sz="2400" dirty="0" err="1"/>
              <a:t>cả</a:t>
            </a:r>
            <a:r>
              <a:rPr lang="en-US" sz="2400" dirty="0"/>
              <a:t> </a:t>
            </a:r>
            <a:r>
              <a:rPr lang="en-US" sz="2400" dirty="0" err="1"/>
              <a:t>những</a:t>
            </a:r>
            <a:r>
              <a:rPr lang="en-US" sz="2400" dirty="0"/>
              <a:t> </a:t>
            </a:r>
            <a:r>
              <a:rPr lang="en-US" sz="2400" dirty="0" err="1"/>
              <a:t>phương</a:t>
            </a:r>
            <a:r>
              <a:rPr lang="en-US" sz="2400" dirty="0"/>
              <a:t> </a:t>
            </a:r>
            <a:r>
              <a:rPr lang="en-US" sz="2400" dirty="0" err="1"/>
              <a:t>án</a:t>
            </a:r>
            <a:r>
              <a:rPr lang="en-US" sz="2400" dirty="0"/>
              <a:t> </a:t>
            </a:r>
            <a:r>
              <a:rPr lang="en-US" sz="2400" dirty="0" err="1"/>
              <a:t>trên</a:t>
            </a:r>
            <a:r>
              <a:rPr lang="en-US" sz="2400" dirty="0"/>
              <a:t>”, “</a:t>
            </a:r>
            <a:r>
              <a:rPr lang="en-US" sz="2400" dirty="0" err="1"/>
              <a:t>không</a:t>
            </a:r>
            <a:r>
              <a:rPr lang="en-US" sz="2400" dirty="0"/>
              <a:t> </a:t>
            </a:r>
            <a:r>
              <a:rPr lang="en-US" sz="2400" dirty="0" err="1"/>
              <a:t>có</a:t>
            </a:r>
            <a:r>
              <a:rPr lang="en-US" sz="2400" dirty="0"/>
              <a:t> </a:t>
            </a:r>
            <a:r>
              <a:rPr lang="en-US" sz="2400" dirty="0" err="1"/>
              <a:t>phương</a:t>
            </a:r>
            <a:r>
              <a:rPr lang="en-US" sz="2400" dirty="0"/>
              <a:t> </a:t>
            </a:r>
            <a:r>
              <a:rPr lang="en-US" sz="2400" dirty="0" err="1"/>
              <a:t>án</a:t>
            </a:r>
            <a:r>
              <a:rPr lang="en-US" sz="2400" dirty="0"/>
              <a:t> </a:t>
            </a:r>
            <a:r>
              <a:rPr lang="en-US" sz="2400" dirty="0" err="1"/>
              <a:t>nào</a:t>
            </a:r>
            <a:r>
              <a:rPr lang="en-US" sz="2400" dirty="0"/>
              <a:t>”</a:t>
            </a:r>
            <a:br>
              <a:rPr lang="en-US" sz="2400" dirty="0"/>
            </a:br>
            <a:r>
              <a:rPr lang="en-US" sz="2400" dirty="0"/>
              <a:t>- </a:t>
            </a:r>
            <a:r>
              <a:rPr lang="en-US" sz="2400" dirty="0" err="1"/>
              <a:t>Tránh</a:t>
            </a:r>
            <a:r>
              <a:rPr lang="en-US" sz="2400" dirty="0"/>
              <a:t> </a:t>
            </a:r>
            <a:r>
              <a:rPr lang="en-US" sz="2400" dirty="0" err="1"/>
              <a:t>các</a:t>
            </a:r>
            <a:r>
              <a:rPr lang="en-US" sz="2400" dirty="0"/>
              <a:t> </a:t>
            </a:r>
            <a:r>
              <a:rPr lang="en-US" sz="2400" dirty="0" err="1"/>
              <a:t>thuật</a:t>
            </a:r>
            <a:r>
              <a:rPr lang="en-US" sz="2400" dirty="0"/>
              <a:t> </a:t>
            </a:r>
            <a:r>
              <a:rPr lang="en-US" sz="2400" dirty="0" err="1"/>
              <a:t>ngữ</a:t>
            </a:r>
            <a:r>
              <a:rPr lang="en-US" sz="2400" dirty="0"/>
              <a:t> </a:t>
            </a:r>
            <a:r>
              <a:rPr lang="en-US" sz="2400" dirty="0" err="1"/>
              <a:t>mơ</a:t>
            </a:r>
            <a:r>
              <a:rPr lang="en-US" sz="2400" dirty="0"/>
              <a:t> </a:t>
            </a:r>
            <a:r>
              <a:rPr lang="en-US" sz="2400" dirty="0" err="1"/>
              <a:t>hồ</a:t>
            </a:r>
            <a:r>
              <a:rPr lang="en-US" sz="2400" dirty="0"/>
              <a:t>, </a:t>
            </a:r>
            <a:r>
              <a:rPr lang="en-US" sz="2400" dirty="0" err="1"/>
              <a:t>không</a:t>
            </a:r>
            <a:r>
              <a:rPr lang="en-US" sz="2400" dirty="0"/>
              <a:t> </a:t>
            </a:r>
            <a:r>
              <a:rPr lang="en-US" sz="2400" dirty="0" err="1"/>
              <a:t>có</a:t>
            </a:r>
            <a:r>
              <a:rPr lang="en-US" sz="2400" dirty="0"/>
              <a:t> </a:t>
            </a:r>
            <a:r>
              <a:rPr lang="en-US" sz="2400" dirty="0" err="1"/>
              <a:t>xác</a:t>
            </a:r>
            <a:r>
              <a:rPr lang="en-US" sz="2400" dirty="0"/>
              <a:t> </a:t>
            </a:r>
            <a:r>
              <a:rPr lang="en-US" sz="2400" dirty="0" err="1"/>
              <a:t>định</a:t>
            </a:r>
            <a:r>
              <a:rPr lang="en-US" sz="2400" dirty="0"/>
              <a:t> </a:t>
            </a:r>
            <a:r>
              <a:rPr lang="en-US" sz="2400" dirty="0" err="1"/>
              <a:t>cụ</a:t>
            </a:r>
            <a:r>
              <a:rPr lang="en-US" sz="2400" dirty="0"/>
              <a:t> </a:t>
            </a:r>
            <a:r>
              <a:rPr lang="en-US" sz="2400" dirty="0" err="1"/>
              <a:t>thể</a:t>
            </a:r>
            <a:r>
              <a:rPr lang="en-US" sz="2400" dirty="0"/>
              <a:t> </a:t>
            </a:r>
            <a:r>
              <a:rPr lang="en-US" sz="2400" dirty="0" err="1"/>
              <a:t>về</a:t>
            </a:r>
            <a:r>
              <a:rPr lang="en-US" sz="2400" dirty="0"/>
              <a:t> </a:t>
            </a:r>
            <a:r>
              <a:rPr lang="en-US" sz="2400" dirty="0" err="1"/>
              <a:t>mức</a:t>
            </a:r>
            <a:r>
              <a:rPr lang="en-US" sz="2400" dirty="0"/>
              <a:t> </a:t>
            </a:r>
            <a:r>
              <a:rPr lang="en-US" sz="2400" dirty="0" err="1"/>
              <a:t>độ</a:t>
            </a:r>
            <a:r>
              <a:rPr lang="en-US" sz="2400" dirty="0"/>
              <a:t> </a:t>
            </a:r>
            <a:r>
              <a:rPr lang="en-US" sz="2400" dirty="0" err="1"/>
              <a:t>như</a:t>
            </a:r>
            <a:r>
              <a:rPr lang="en-US" sz="2400" dirty="0"/>
              <a:t> “</a:t>
            </a:r>
            <a:r>
              <a:rPr lang="en-US" sz="2400" dirty="0" err="1"/>
              <a:t>thông</a:t>
            </a:r>
            <a:r>
              <a:rPr lang="en-US" sz="2400" dirty="0"/>
              <a:t> </a:t>
            </a:r>
            <a:r>
              <a:rPr lang="en-US" sz="2400" dirty="0" err="1"/>
              <a:t>thường</a:t>
            </a:r>
            <a:r>
              <a:rPr lang="en-US" sz="2400" dirty="0"/>
              <a:t>”, “</a:t>
            </a:r>
            <a:r>
              <a:rPr lang="en-US" sz="2400" dirty="0" err="1"/>
              <a:t>phần</a:t>
            </a:r>
            <a:r>
              <a:rPr lang="en-US" sz="2400" dirty="0"/>
              <a:t> </a:t>
            </a:r>
            <a:r>
              <a:rPr lang="en-US" sz="2400" dirty="0" err="1"/>
              <a:t>lớn</a:t>
            </a:r>
            <a:r>
              <a:rPr lang="en-US" sz="2400" dirty="0"/>
              <a:t>”, “</a:t>
            </a:r>
            <a:r>
              <a:rPr lang="en-US" sz="2400" dirty="0" err="1"/>
              <a:t>hầu</a:t>
            </a:r>
            <a:r>
              <a:rPr lang="en-US" sz="2400" dirty="0"/>
              <a:t> </a:t>
            </a:r>
            <a:r>
              <a:rPr lang="en-US" sz="2400" dirty="0" err="1"/>
              <a:t>hết</a:t>
            </a:r>
            <a:r>
              <a:rPr lang="en-US" sz="2400" dirty="0"/>
              <a:t>”,... </a:t>
            </a:r>
            <a:r>
              <a:rPr lang="en-US" sz="2400" dirty="0" err="1"/>
              <a:t>hoặc</a:t>
            </a:r>
            <a:r>
              <a:rPr lang="en-US" sz="2400" dirty="0"/>
              <a:t> </a:t>
            </a:r>
            <a:r>
              <a:rPr lang="en-US" sz="2400" dirty="0" err="1"/>
              <a:t>các</a:t>
            </a:r>
            <a:r>
              <a:rPr lang="en-US" sz="2400" dirty="0"/>
              <a:t> </a:t>
            </a:r>
            <a:r>
              <a:rPr lang="en-US" sz="2400" dirty="0" err="1"/>
              <a:t>từ</a:t>
            </a:r>
            <a:r>
              <a:rPr lang="en-US" sz="2400" dirty="0"/>
              <a:t> </a:t>
            </a:r>
            <a:r>
              <a:rPr lang="en-US" sz="2400" dirty="0" err="1"/>
              <a:t>hạn</a:t>
            </a:r>
            <a:r>
              <a:rPr lang="en-US" sz="2400" dirty="0"/>
              <a:t> </a:t>
            </a:r>
            <a:r>
              <a:rPr lang="en-US" sz="2400" dirty="0" err="1"/>
              <a:t>định</a:t>
            </a:r>
            <a:r>
              <a:rPr lang="en-US" sz="2400" dirty="0"/>
              <a:t> </a:t>
            </a:r>
            <a:r>
              <a:rPr lang="en-US" sz="2400" dirty="0" err="1"/>
              <a:t>cụ</a:t>
            </a:r>
            <a:r>
              <a:rPr lang="en-US" sz="2400" dirty="0"/>
              <a:t> </a:t>
            </a:r>
            <a:r>
              <a:rPr lang="en-US" sz="2400" dirty="0" err="1"/>
              <a:t>thể</a:t>
            </a:r>
            <a:r>
              <a:rPr lang="en-US" sz="2400" dirty="0"/>
              <a:t> </a:t>
            </a:r>
            <a:r>
              <a:rPr lang="en-US" sz="2400" dirty="0" err="1"/>
              <a:t>như</a:t>
            </a:r>
            <a:r>
              <a:rPr lang="en-US" sz="2400" dirty="0"/>
              <a:t> “</a:t>
            </a:r>
            <a:r>
              <a:rPr lang="en-US" sz="2400" dirty="0" err="1"/>
              <a:t>luôn</a:t>
            </a:r>
            <a:r>
              <a:rPr lang="en-US" sz="2400" dirty="0"/>
              <a:t> </a:t>
            </a:r>
            <a:r>
              <a:rPr lang="en-US" sz="2400" dirty="0" err="1"/>
              <a:t>luôn</a:t>
            </a:r>
            <a:r>
              <a:rPr lang="en-US" sz="2400" dirty="0"/>
              <a:t>”, “</a:t>
            </a:r>
            <a:r>
              <a:rPr lang="en-US" sz="2400" dirty="0" err="1"/>
              <a:t>không</a:t>
            </a:r>
            <a:r>
              <a:rPr lang="en-US" sz="2400" dirty="0"/>
              <a:t> </a:t>
            </a:r>
            <a:r>
              <a:rPr lang="en-US" sz="2400" dirty="0" err="1"/>
              <a:t>bao</a:t>
            </a:r>
            <a:r>
              <a:rPr lang="en-US" sz="2400" dirty="0"/>
              <a:t> </a:t>
            </a:r>
            <a:r>
              <a:rPr lang="en-US" sz="2400" dirty="0" err="1"/>
              <a:t>giờ</a:t>
            </a:r>
            <a:r>
              <a:rPr lang="en-US" sz="2400" dirty="0"/>
              <a:t>”, “</a:t>
            </a:r>
            <a:r>
              <a:rPr lang="en-US" sz="2400" dirty="0" err="1"/>
              <a:t>tuyệt</a:t>
            </a:r>
            <a:r>
              <a:rPr lang="en-US" sz="2400" dirty="0"/>
              <a:t> </a:t>
            </a:r>
            <a:r>
              <a:rPr lang="en-US" sz="2400" dirty="0" err="1"/>
              <a:t>đối</a:t>
            </a:r>
            <a:r>
              <a:rPr lang="en-US" sz="2400" dirty="0"/>
              <a:t>”…</a:t>
            </a:r>
            <a:br>
              <a:rPr lang="en-US" sz="2400" dirty="0"/>
            </a:br>
            <a:endParaRPr lang="en-US" sz="2400" dirty="0"/>
          </a:p>
        </p:txBody>
      </p:sp>
    </p:spTree>
    <p:extLst>
      <p:ext uri="{BB962C8B-B14F-4D97-AF65-F5344CB8AC3E}">
        <p14:creationId xmlns:p14="http://schemas.microsoft.com/office/powerpoint/2010/main" val="1716410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1" y="112638"/>
            <a:ext cx="12192001"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1240971" y="337615"/>
            <a:ext cx="10003972" cy="430887"/>
          </a:xfrm>
          <a:prstGeom prst="rect">
            <a:avLst/>
          </a:prstGeom>
          <a:noFill/>
        </p:spPr>
        <p:txBody>
          <a:bodyPr wrap="square" lIns="0" tIns="0" rIns="0" bIns="0" rtlCol="0" anchor="ctr">
            <a:spAutoFit/>
          </a:bodyPr>
          <a:lstStyle/>
          <a:p>
            <a:pPr algn="ctr"/>
            <a:r>
              <a:rPr lang="en-US" sz="2800" b="1" dirty="0">
                <a:solidFill>
                  <a:prstClr val="white"/>
                </a:solidFill>
                <a:cs typeface="Times New Roman" panose="02020603050405020304" pitchFamily="18" charset="0"/>
              </a:rPr>
              <a:t>CÁCH BIÊN SOẠN CÂU HỎI TRẮC NGHIỆM KHÁCH QUAN</a:t>
            </a:r>
          </a:p>
        </p:txBody>
      </p:sp>
      <p:sp>
        <p:nvSpPr>
          <p:cNvPr id="4" name="TextBox 3"/>
          <p:cNvSpPr txBox="1"/>
          <p:nvPr/>
        </p:nvSpPr>
        <p:spPr>
          <a:xfrm>
            <a:off x="65314" y="1121229"/>
            <a:ext cx="12061370" cy="4370427"/>
          </a:xfrm>
          <a:prstGeom prst="rect">
            <a:avLst/>
          </a:prstGeom>
          <a:noFill/>
        </p:spPr>
        <p:txBody>
          <a:bodyPr wrap="square" rtlCol="0">
            <a:spAutoFit/>
          </a:bodyPr>
          <a:lstStyle/>
          <a:p>
            <a:r>
              <a:rPr lang="en-US" sz="2400" b="1" i="1" dirty="0"/>
              <a:t>*</a:t>
            </a:r>
            <a:r>
              <a:rPr lang="en-US" sz="2600" b="1" i="1" dirty="0"/>
              <a:t>LƯU Ý ĐỐI VỚI PHƯƠNG ÁN NHIỄU:</a:t>
            </a:r>
            <a:br>
              <a:rPr lang="en-US" sz="2600" dirty="0"/>
            </a:br>
            <a:r>
              <a:rPr lang="en-US" sz="2800" dirty="0"/>
              <a:t>- </a:t>
            </a:r>
            <a:r>
              <a:rPr lang="en-US" sz="2800" dirty="0" err="1"/>
              <a:t>Phương</a:t>
            </a:r>
            <a:r>
              <a:rPr lang="en-US" sz="2800" dirty="0"/>
              <a:t> </a:t>
            </a:r>
            <a:r>
              <a:rPr lang="en-US" sz="2800" dirty="0" err="1"/>
              <a:t>án</a:t>
            </a:r>
            <a:r>
              <a:rPr lang="en-US" sz="2800" dirty="0"/>
              <a:t> </a:t>
            </a:r>
            <a:r>
              <a:rPr lang="en-US" sz="2800" dirty="0" err="1"/>
              <a:t>nhiễu</a:t>
            </a:r>
            <a:r>
              <a:rPr lang="en-US" sz="2800" dirty="0"/>
              <a:t> </a:t>
            </a:r>
            <a:r>
              <a:rPr lang="en-US" sz="2800" dirty="0" err="1"/>
              <a:t>không</a:t>
            </a:r>
            <a:r>
              <a:rPr lang="en-US" sz="2800" dirty="0"/>
              <a:t> </a:t>
            </a:r>
            <a:r>
              <a:rPr lang="en-US" sz="2800" dirty="0" err="1"/>
              <a:t>nên</a:t>
            </a:r>
            <a:r>
              <a:rPr lang="en-US" sz="2800" dirty="0"/>
              <a:t> “</a:t>
            </a:r>
            <a:r>
              <a:rPr lang="en-US" sz="2800" dirty="0" err="1"/>
              <a:t>sai</a:t>
            </a:r>
            <a:r>
              <a:rPr lang="en-US" sz="2800" dirty="0"/>
              <a:t>” </a:t>
            </a:r>
            <a:r>
              <a:rPr lang="en-US" sz="2800" dirty="0" err="1"/>
              <a:t>một</a:t>
            </a:r>
            <a:r>
              <a:rPr lang="en-US" sz="2800" dirty="0"/>
              <a:t> </a:t>
            </a:r>
            <a:r>
              <a:rPr lang="en-US" sz="2800" dirty="0" err="1"/>
              <a:t>cách</a:t>
            </a:r>
            <a:r>
              <a:rPr lang="en-US" sz="2800" dirty="0"/>
              <a:t> </a:t>
            </a:r>
            <a:r>
              <a:rPr lang="en-US" sz="2800" dirty="0" err="1"/>
              <a:t>quá</a:t>
            </a:r>
            <a:r>
              <a:rPr lang="en-US" sz="2800" dirty="0"/>
              <a:t> </a:t>
            </a:r>
            <a:r>
              <a:rPr lang="en-US" sz="2800" dirty="0" err="1"/>
              <a:t>lộ</a:t>
            </a:r>
            <a:r>
              <a:rPr lang="en-US" sz="2800" dirty="0"/>
              <a:t> </a:t>
            </a:r>
            <a:r>
              <a:rPr lang="en-US" sz="2800" dirty="0" err="1"/>
              <a:t>liễu</a:t>
            </a:r>
            <a:r>
              <a:rPr lang="en-US" sz="2800" dirty="0"/>
              <a:t>;</a:t>
            </a:r>
            <a:br>
              <a:rPr lang="en-US" sz="2800" dirty="0"/>
            </a:br>
            <a:r>
              <a:rPr lang="en-US" sz="2800" dirty="0"/>
              <a:t>- </a:t>
            </a:r>
            <a:r>
              <a:rPr lang="en-US" sz="2800" dirty="0" err="1"/>
              <a:t>Tránh</a:t>
            </a:r>
            <a:r>
              <a:rPr lang="en-US" sz="2800" dirty="0"/>
              <a:t> </a:t>
            </a:r>
            <a:r>
              <a:rPr lang="en-US" sz="2800" dirty="0" err="1"/>
              <a:t>dùng</a:t>
            </a:r>
            <a:r>
              <a:rPr lang="en-US" sz="2800" dirty="0"/>
              <a:t> </a:t>
            </a:r>
            <a:r>
              <a:rPr lang="en-US" sz="2800" dirty="0" err="1"/>
              <a:t>các</a:t>
            </a:r>
            <a:r>
              <a:rPr lang="en-US" sz="2800" dirty="0"/>
              <a:t> </a:t>
            </a:r>
            <a:r>
              <a:rPr lang="en-US" sz="2800" dirty="0" err="1"/>
              <a:t>cụm</a:t>
            </a:r>
            <a:r>
              <a:rPr lang="en-US" sz="2800" dirty="0"/>
              <a:t> </a:t>
            </a:r>
            <a:r>
              <a:rPr lang="en-US" sz="2800" dirty="0" err="1"/>
              <a:t>từ</a:t>
            </a:r>
            <a:r>
              <a:rPr lang="en-US" sz="2800" dirty="0"/>
              <a:t> </a:t>
            </a:r>
            <a:r>
              <a:rPr lang="en-US" sz="2800" dirty="0" err="1"/>
              <a:t>kỹ</a:t>
            </a:r>
            <a:r>
              <a:rPr lang="en-US" sz="2800" dirty="0"/>
              <a:t> </a:t>
            </a:r>
            <a:r>
              <a:rPr lang="en-US" sz="2800" dirty="0" err="1"/>
              <a:t>thuật</a:t>
            </a:r>
            <a:r>
              <a:rPr lang="en-US" sz="2800" dirty="0"/>
              <a:t> </a:t>
            </a:r>
            <a:r>
              <a:rPr lang="en-US" sz="2800" dirty="0" err="1"/>
              <a:t>có</a:t>
            </a:r>
            <a:r>
              <a:rPr lang="en-US" sz="2800" dirty="0"/>
              <a:t> </a:t>
            </a:r>
            <a:r>
              <a:rPr lang="en-US" sz="2800" dirty="0" err="1"/>
              <a:t>khuynh</a:t>
            </a:r>
            <a:r>
              <a:rPr lang="en-US" sz="2800" dirty="0"/>
              <a:t> </a:t>
            </a:r>
            <a:r>
              <a:rPr lang="en-US" sz="2800" dirty="0" err="1"/>
              <a:t>hướng</a:t>
            </a:r>
            <a:r>
              <a:rPr lang="en-US" sz="2800" dirty="0"/>
              <a:t> </a:t>
            </a:r>
            <a:r>
              <a:rPr lang="en-US" sz="2800" dirty="0" err="1"/>
              <a:t>hấp</a:t>
            </a:r>
            <a:r>
              <a:rPr lang="en-US" sz="2800" dirty="0"/>
              <a:t> </a:t>
            </a:r>
            <a:r>
              <a:rPr lang="en-US" sz="2800" dirty="0" err="1"/>
              <a:t>dẫn</a:t>
            </a:r>
            <a:r>
              <a:rPr lang="en-US" sz="2800" dirty="0"/>
              <a:t> </a:t>
            </a:r>
            <a:r>
              <a:rPr lang="en-US" sz="2800" dirty="0" err="1"/>
              <a:t>thí</a:t>
            </a:r>
            <a:r>
              <a:rPr lang="en-US" sz="2800" dirty="0"/>
              <a:t> </a:t>
            </a:r>
            <a:r>
              <a:rPr lang="en-US" sz="2800" dirty="0" err="1"/>
              <a:t>sinh</a:t>
            </a:r>
            <a:r>
              <a:rPr lang="en-US" sz="2800" dirty="0"/>
              <a:t> </a:t>
            </a:r>
            <a:r>
              <a:rPr lang="en-US" sz="2800" dirty="0" err="1"/>
              <a:t>thiếu</a:t>
            </a:r>
            <a:r>
              <a:rPr lang="en-US" sz="2800" dirty="0"/>
              <a:t> </a:t>
            </a:r>
            <a:r>
              <a:rPr lang="en-US" sz="2800" dirty="0" err="1"/>
              <a:t>kiến</a:t>
            </a:r>
            <a:r>
              <a:rPr lang="en-US" sz="2800" dirty="0"/>
              <a:t> </a:t>
            </a:r>
            <a:r>
              <a:rPr lang="en-US" sz="2800" dirty="0" err="1"/>
              <a:t>thức</a:t>
            </a:r>
            <a:r>
              <a:rPr lang="en-US" sz="2800" dirty="0"/>
              <a:t> </a:t>
            </a:r>
            <a:r>
              <a:rPr lang="en-US" sz="2800" dirty="0" err="1"/>
              <a:t>và</a:t>
            </a:r>
            <a:r>
              <a:rPr lang="en-US" sz="2800" dirty="0"/>
              <a:t> </a:t>
            </a:r>
            <a:r>
              <a:rPr lang="en-US" sz="2800" dirty="0" err="1"/>
              <a:t>đang</a:t>
            </a:r>
            <a:r>
              <a:rPr lang="en-US" sz="2800" dirty="0"/>
              <a:t> </a:t>
            </a:r>
            <a:r>
              <a:rPr lang="en-US" sz="2800" dirty="0" err="1"/>
              <a:t>tìm</a:t>
            </a:r>
            <a:r>
              <a:rPr lang="en-US" sz="2800" dirty="0"/>
              <a:t> </a:t>
            </a:r>
            <a:r>
              <a:rPr lang="en-US" sz="2800" dirty="0" err="1"/>
              <a:t>câu</a:t>
            </a:r>
            <a:r>
              <a:rPr lang="en-US" sz="2800" dirty="0"/>
              <a:t> </a:t>
            </a:r>
            <a:r>
              <a:rPr lang="en-US" sz="2800" dirty="0" err="1"/>
              <a:t>trả</a:t>
            </a:r>
            <a:r>
              <a:rPr lang="en-US" sz="2800" dirty="0"/>
              <a:t> </a:t>
            </a:r>
            <a:r>
              <a:rPr lang="en-US" sz="2800" dirty="0" err="1"/>
              <a:t>lời</a:t>
            </a:r>
            <a:r>
              <a:rPr lang="en-US" sz="2800" dirty="0"/>
              <a:t> </a:t>
            </a:r>
            <a:r>
              <a:rPr lang="en-US" sz="2800" dirty="0" err="1"/>
              <a:t>có</a:t>
            </a:r>
            <a:r>
              <a:rPr lang="en-US" sz="2800" dirty="0"/>
              <a:t> </a:t>
            </a:r>
            <a:r>
              <a:rPr lang="en-US" sz="2800" dirty="0" err="1"/>
              <a:t>tính</a:t>
            </a:r>
            <a:r>
              <a:rPr lang="en-US" sz="2800" dirty="0"/>
              <a:t> </a:t>
            </a:r>
            <a:r>
              <a:rPr lang="en-US" sz="2800" dirty="0" err="1"/>
              <a:t>thuyết</a:t>
            </a:r>
            <a:r>
              <a:rPr lang="en-US" sz="2800" dirty="0"/>
              <a:t> </a:t>
            </a:r>
            <a:r>
              <a:rPr lang="en-US" sz="2800" dirty="0" err="1"/>
              <a:t>phục</a:t>
            </a:r>
            <a:r>
              <a:rPr lang="en-US" sz="2800" dirty="0"/>
              <a:t> </a:t>
            </a:r>
            <a:r>
              <a:rPr lang="en-US" sz="2800" dirty="0" err="1"/>
              <a:t>để</a:t>
            </a:r>
            <a:r>
              <a:rPr lang="en-US" sz="2800" dirty="0"/>
              <a:t> </a:t>
            </a:r>
            <a:r>
              <a:rPr lang="en-US" sz="2800" dirty="0" err="1"/>
              <a:t>đoán</a:t>
            </a:r>
            <a:r>
              <a:rPr lang="en-US" sz="2800" dirty="0"/>
              <a:t> </a:t>
            </a:r>
            <a:r>
              <a:rPr lang="en-US" sz="2800" dirty="0" err="1"/>
              <a:t>mò</a:t>
            </a:r>
            <a:r>
              <a:rPr lang="en-US" sz="2800" dirty="0"/>
              <a:t>;</a:t>
            </a:r>
            <a:br>
              <a:rPr lang="en-US" sz="2800" dirty="0"/>
            </a:br>
            <a:r>
              <a:rPr lang="en-US" sz="2800" dirty="0"/>
              <a:t>- </a:t>
            </a:r>
            <a:r>
              <a:rPr lang="en-US" sz="2800" dirty="0" err="1"/>
              <a:t>Tránh</a:t>
            </a:r>
            <a:r>
              <a:rPr lang="en-US" sz="2800" dirty="0"/>
              <a:t> </a:t>
            </a:r>
            <a:r>
              <a:rPr lang="en-US" sz="2800" dirty="0" err="1"/>
              <a:t>sử</a:t>
            </a:r>
            <a:r>
              <a:rPr lang="en-US" sz="2800" dirty="0"/>
              <a:t> </a:t>
            </a:r>
            <a:r>
              <a:rPr lang="en-US" sz="2800" dirty="0" err="1"/>
              <a:t>dụng</a:t>
            </a:r>
            <a:r>
              <a:rPr lang="en-US" sz="2800" dirty="0"/>
              <a:t> </a:t>
            </a:r>
            <a:r>
              <a:rPr lang="en-US" sz="2800" dirty="0" err="1"/>
              <a:t>các</a:t>
            </a:r>
            <a:r>
              <a:rPr lang="en-US" sz="2800" dirty="0"/>
              <a:t> </a:t>
            </a:r>
            <a:r>
              <a:rPr lang="en-US" sz="2800" dirty="0" err="1"/>
              <a:t>cụm</a:t>
            </a:r>
            <a:r>
              <a:rPr lang="en-US" sz="2800" dirty="0"/>
              <a:t> </a:t>
            </a:r>
            <a:r>
              <a:rPr lang="en-US" sz="2800" dirty="0" err="1"/>
              <a:t>từ</a:t>
            </a:r>
            <a:r>
              <a:rPr lang="en-US" sz="2800" dirty="0"/>
              <a:t> </a:t>
            </a:r>
            <a:r>
              <a:rPr lang="en-US" sz="2800" dirty="0" err="1"/>
              <a:t>chưa</a:t>
            </a:r>
            <a:r>
              <a:rPr lang="en-US" sz="2800" dirty="0"/>
              <a:t> </a:t>
            </a:r>
            <a:r>
              <a:rPr lang="en-US" sz="2800" dirty="0" err="1"/>
              <a:t>đúng</a:t>
            </a:r>
            <a:r>
              <a:rPr lang="en-US" sz="2800" dirty="0"/>
              <a:t> (</a:t>
            </a:r>
            <a:r>
              <a:rPr lang="en-US" sz="2800" dirty="0" err="1"/>
              <a:t>sai</a:t>
            </a:r>
            <a:r>
              <a:rPr lang="en-US" sz="2800" dirty="0"/>
              <a:t> </a:t>
            </a:r>
            <a:r>
              <a:rPr lang="en-US" sz="2800" dirty="0" err="1"/>
              <a:t>ngữ</a:t>
            </a:r>
            <a:r>
              <a:rPr lang="en-US" sz="2800" dirty="0"/>
              <a:t> </a:t>
            </a:r>
            <a:r>
              <a:rPr lang="en-US" sz="2800" dirty="0" err="1"/>
              <a:t>pháp</a:t>
            </a:r>
            <a:r>
              <a:rPr lang="en-US" sz="2800" dirty="0"/>
              <a:t>, </a:t>
            </a:r>
            <a:r>
              <a:rPr lang="en-US" sz="2800" dirty="0" err="1"/>
              <a:t>kiến</a:t>
            </a:r>
            <a:r>
              <a:rPr lang="en-US" sz="2800" dirty="0"/>
              <a:t> </a:t>
            </a:r>
            <a:r>
              <a:rPr lang="en-US" sz="2800" dirty="0" err="1"/>
              <a:t>thức</a:t>
            </a:r>
            <a:r>
              <a:rPr lang="en-US" sz="2800" dirty="0"/>
              <a:t>…): </a:t>
            </a:r>
            <a:r>
              <a:rPr lang="en-US" sz="2800" dirty="0" err="1"/>
              <a:t>Hãy</a:t>
            </a:r>
            <a:r>
              <a:rPr lang="en-US" sz="2800" dirty="0"/>
              <a:t> </a:t>
            </a:r>
            <a:r>
              <a:rPr lang="en-US" sz="2800" dirty="0" err="1"/>
              <a:t>viết</a:t>
            </a:r>
            <a:r>
              <a:rPr lang="en-US" sz="2800" dirty="0"/>
              <a:t> </a:t>
            </a:r>
            <a:r>
              <a:rPr lang="en-US" sz="2800" dirty="0" err="1"/>
              <a:t>các</a:t>
            </a:r>
            <a:r>
              <a:rPr lang="en-US" sz="2800" dirty="0"/>
              <a:t> </a:t>
            </a:r>
            <a:r>
              <a:rPr lang="en-US" sz="2800" dirty="0" err="1"/>
              <a:t>phương</a:t>
            </a:r>
            <a:r>
              <a:rPr lang="en-US" sz="2800" dirty="0"/>
              <a:t> </a:t>
            </a:r>
            <a:r>
              <a:rPr lang="en-US" sz="2800" dirty="0" err="1"/>
              <a:t>án</a:t>
            </a:r>
            <a:r>
              <a:rPr lang="en-US" sz="2800" dirty="0"/>
              <a:t> </a:t>
            </a:r>
            <a:r>
              <a:rPr lang="en-US" sz="2800" dirty="0" err="1"/>
              <a:t>nhiễu</a:t>
            </a:r>
            <a:r>
              <a:rPr lang="en-US" sz="2800" dirty="0"/>
              <a:t> </a:t>
            </a:r>
            <a:r>
              <a:rPr lang="en-US" sz="2800" dirty="0" err="1"/>
              <a:t>là</a:t>
            </a:r>
            <a:r>
              <a:rPr lang="en-US" sz="2800" dirty="0"/>
              <a:t> </a:t>
            </a:r>
            <a:r>
              <a:rPr lang="en-US" sz="2800" dirty="0" err="1"/>
              <a:t>các</a:t>
            </a:r>
            <a:r>
              <a:rPr lang="en-US" sz="2800" dirty="0"/>
              <a:t> </a:t>
            </a:r>
            <a:r>
              <a:rPr lang="en-US" sz="2800" dirty="0" err="1"/>
              <a:t>phát</a:t>
            </a:r>
            <a:r>
              <a:rPr lang="en-US" sz="2800" dirty="0"/>
              <a:t> </a:t>
            </a:r>
            <a:r>
              <a:rPr lang="en-US" sz="2800" dirty="0" err="1"/>
              <a:t>biểu</a:t>
            </a:r>
            <a:r>
              <a:rPr lang="en-US" sz="2800" dirty="0"/>
              <a:t> </a:t>
            </a:r>
            <a:r>
              <a:rPr lang="en-US" sz="2800" dirty="0" err="1"/>
              <a:t>đúng</a:t>
            </a:r>
            <a:r>
              <a:rPr lang="en-US" sz="2800" dirty="0"/>
              <a:t>, </a:t>
            </a:r>
            <a:r>
              <a:rPr lang="en-US" sz="2800" dirty="0" err="1"/>
              <a:t>nhưng</a:t>
            </a:r>
            <a:r>
              <a:rPr lang="en-US" sz="2800" dirty="0"/>
              <a:t> </a:t>
            </a:r>
            <a:r>
              <a:rPr lang="en-US" sz="2800" dirty="0" err="1"/>
              <a:t>không</a:t>
            </a:r>
            <a:r>
              <a:rPr lang="en-US" sz="2800" dirty="0"/>
              <a:t> </a:t>
            </a:r>
            <a:r>
              <a:rPr lang="en-US" sz="2800" dirty="0" err="1"/>
              <a:t>trả</a:t>
            </a:r>
            <a:r>
              <a:rPr lang="en-US" sz="2800" dirty="0"/>
              <a:t> </a:t>
            </a:r>
            <a:r>
              <a:rPr lang="en-US" sz="2800" dirty="0" err="1"/>
              <a:t>lời</a:t>
            </a:r>
            <a:r>
              <a:rPr lang="en-US" sz="2800" dirty="0"/>
              <a:t> </a:t>
            </a:r>
            <a:r>
              <a:rPr lang="en-US" sz="2800" dirty="0" err="1"/>
              <a:t>cho</a:t>
            </a:r>
            <a:r>
              <a:rPr lang="en-US" sz="2800" dirty="0"/>
              <a:t> </a:t>
            </a:r>
            <a:r>
              <a:rPr lang="en-US" sz="2800" dirty="0" err="1"/>
              <a:t>câu</a:t>
            </a:r>
            <a:r>
              <a:rPr lang="en-US" sz="2800" dirty="0"/>
              <a:t> </a:t>
            </a:r>
            <a:r>
              <a:rPr lang="en-US" sz="2800" dirty="0" err="1"/>
              <a:t>hỏi</a:t>
            </a:r>
            <a:r>
              <a:rPr lang="en-US" sz="2800" dirty="0"/>
              <a:t>.</a:t>
            </a:r>
            <a:br>
              <a:rPr lang="en-US" sz="2800" dirty="0"/>
            </a:br>
            <a:r>
              <a:rPr lang="en-US" sz="2800" dirty="0"/>
              <a:t>- </a:t>
            </a:r>
            <a:r>
              <a:rPr lang="en-US" sz="2800" dirty="0" err="1"/>
              <a:t>Lưu</a:t>
            </a:r>
            <a:r>
              <a:rPr lang="en-US" sz="2800" dirty="0"/>
              <a:t> ý </a:t>
            </a:r>
            <a:r>
              <a:rPr lang="en-US" sz="2800" dirty="0" err="1"/>
              <a:t>đến</a:t>
            </a:r>
            <a:r>
              <a:rPr lang="en-US" sz="2800" dirty="0"/>
              <a:t> </a:t>
            </a:r>
            <a:r>
              <a:rPr lang="en-US" sz="2800" dirty="0" err="1"/>
              <a:t>các</a:t>
            </a:r>
            <a:r>
              <a:rPr lang="en-US" sz="2800" dirty="0"/>
              <a:t> </a:t>
            </a:r>
            <a:r>
              <a:rPr lang="en-US" sz="2800" dirty="0" err="1"/>
              <a:t>điểm</a:t>
            </a:r>
            <a:r>
              <a:rPr lang="en-US" sz="2800" dirty="0"/>
              <a:t> </a:t>
            </a:r>
            <a:r>
              <a:rPr lang="en-US" sz="2800" dirty="0" err="1"/>
              <a:t>liên</a:t>
            </a:r>
            <a:r>
              <a:rPr lang="en-US" sz="2800" dirty="0"/>
              <a:t> </a:t>
            </a:r>
            <a:r>
              <a:rPr lang="en-US" sz="2800" dirty="0" err="1"/>
              <a:t>hệ</a:t>
            </a:r>
            <a:r>
              <a:rPr lang="en-US" sz="2800" dirty="0"/>
              <a:t> </a:t>
            </a:r>
            <a:r>
              <a:rPr lang="en-US" sz="2800" dirty="0" err="1"/>
              <a:t>về</a:t>
            </a:r>
            <a:r>
              <a:rPr lang="en-US" sz="2800" dirty="0"/>
              <a:t> </a:t>
            </a:r>
            <a:r>
              <a:rPr lang="en-US" sz="2800" dirty="0" err="1"/>
              <a:t>văn</a:t>
            </a:r>
            <a:r>
              <a:rPr lang="en-US" sz="2800" dirty="0"/>
              <a:t> </a:t>
            </a:r>
            <a:r>
              <a:rPr lang="en-US" sz="2800" dirty="0" err="1"/>
              <a:t>phạm</a:t>
            </a:r>
            <a:r>
              <a:rPr lang="en-US" sz="2800" dirty="0"/>
              <a:t> </a:t>
            </a:r>
            <a:r>
              <a:rPr lang="en-US" sz="2800" dirty="0" err="1"/>
              <a:t>của</a:t>
            </a:r>
            <a:r>
              <a:rPr lang="en-US" sz="2800" dirty="0"/>
              <a:t> </a:t>
            </a:r>
            <a:r>
              <a:rPr lang="en-US" sz="2800" dirty="0" err="1"/>
              <a:t>phương</a:t>
            </a:r>
            <a:r>
              <a:rPr lang="en-US" sz="2800" dirty="0"/>
              <a:t> </a:t>
            </a:r>
            <a:r>
              <a:rPr lang="en-US" sz="2800" dirty="0" err="1"/>
              <a:t>án</a:t>
            </a:r>
            <a:r>
              <a:rPr lang="en-US" sz="2800" dirty="0"/>
              <a:t> </a:t>
            </a:r>
            <a:r>
              <a:rPr lang="en-US" sz="2800" dirty="0" err="1"/>
              <a:t>nhiễu</a:t>
            </a:r>
            <a:r>
              <a:rPr lang="en-US" sz="2800" dirty="0"/>
              <a:t> </a:t>
            </a:r>
            <a:r>
              <a:rPr lang="en-US" sz="2800" dirty="0" err="1"/>
              <a:t>có</a:t>
            </a:r>
            <a:r>
              <a:rPr lang="en-US" sz="2800" dirty="0"/>
              <a:t> </a:t>
            </a:r>
            <a:r>
              <a:rPr lang="en-US" sz="2800" dirty="0" err="1"/>
              <a:t>thể</a:t>
            </a:r>
            <a:r>
              <a:rPr lang="en-US" sz="2800" dirty="0"/>
              <a:t> </a:t>
            </a:r>
            <a:r>
              <a:rPr lang="en-US" sz="2800" dirty="0" err="1"/>
              <a:t>giúp</a:t>
            </a:r>
            <a:r>
              <a:rPr lang="en-US" sz="2800" dirty="0"/>
              <a:t> </a:t>
            </a:r>
            <a:r>
              <a:rPr lang="en-US" sz="2800" dirty="0" err="1"/>
              <a:t>học</a:t>
            </a:r>
            <a:r>
              <a:rPr lang="en-US" sz="2800" dirty="0"/>
              <a:t> </a:t>
            </a:r>
            <a:r>
              <a:rPr lang="en-US" sz="2800" dirty="0" err="1"/>
              <a:t>sinh</a:t>
            </a:r>
            <a:r>
              <a:rPr lang="en-US" sz="2800" dirty="0"/>
              <a:t> </a:t>
            </a:r>
            <a:r>
              <a:rPr lang="en-US" sz="2800" dirty="0" err="1"/>
              <a:t>nhận</a:t>
            </a:r>
            <a:r>
              <a:rPr lang="en-US" sz="2800" dirty="0"/>
              <a:t> </a:t>
            </a:r>
            <a:r>
              <a:rPr lang="en-US" sz="2800" dirty="0" err="1"/>
              <a:t>biết</a:t>
            </a:r>
            <a:r>
              <a:rPr lang="en-US" sz="2800" dirty="0"/>
              <a:t> </a:t>
            </a:r>
            <a:r>
              <a:rPr lang="en-US" sz="2800" dirty="0" err="1"/>
              <a:t>câu</a:t>
            </a:r>
            <a:r>
              <a:rPr lang="en-US" sz="2800" dirty="0"/>
              <a:t> </a:t>
            </a:r>
            <a:r>
              <a:rPr lang="en-US" sz="2800" dirty="0" err="1"/>
              <a:t>trả</a:t>
            </a:r>
            <a:r>
              <a:rPr lang="en-US" sz="2800" dirty="0"/>
              <a:t> </a:t>
            </a:r>
            <a:r>
              <a:rPr lang="en-US" sz="2800" dirty="0" err="1"/>
              <a:t>lời</a:t>
            </a:r>
            <a:r>
              <a:rPr lang="en-US" sz="2800" dirty="0"/>
              <a:t>.</a:t>
            </a:r>
          </a:p>
          <a:p>
            <a:endParaRPr lang="en-US" sz="2800" dirty="0"/>
          </a:p>
        </p:txBody>
      </p:sp>
    </p:spTree>
    <p:extLst>
      <p:ext uri="{BB962C8B-B14F-4D97-AF65-F5344CB8AC3E}">
        <p14:creationId xmlns:p14="http://schemas.microsoft.com/office/powerpoint/2010/main" val="4014530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35678"/>
            <a:ext cx="12100956" cy="4465122"/>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a:extLst>
              <a:ext uri="{FF2B5EF4-FFF2-40B4-BE49-F238E27FC236}">
                <a16:creationId xmlns:a16="http://schemas.microsoft.com/office/drawing/2014/main" id="{8799E2E3-41C3-4C47-87EA-02219D3E7EF4}"/>
              </a:ext>
            </a:extLst>
          </p:cNvPr>
          <p:cNvSpPr txBox="1"/>
          <p:nvPr/>
        </p:nvSpPr>
        <p:spPr>
          <a:xfrm>
            <a:off x="354600" y="-42928"/>
            <a:ext cx="12156180" cy="1892826"/>
          </a:xfrm>
          <a:prstGeom prst="rect">
            <a:avLst/>
          </a:prstGeom>
          <a:noFill/>
        </p:spPr>
        <p:txBody>
          <a:bodyPr wrap="square" rtlCol="0">
            <a:spAutoFit/>
          </a:bodyPr>
          <a:lstStyle/>
          <a:p>
            <a:pPr algn="ctr">
              <a:lnSpc>
                <a:spcPct val="150000"/>
              </a:lnSpc>
            </a:pPr>
            <a:r>
              <a:rPr lang="en-US" sz="2600" b="1" dirty="0">
                <a:solidFill>
                  <a:srgbClr val="006666"/>
                </a:solidFill>
                <a:latin typeface="Times New Roman" panose="02020603050405020304" pitchFamily="18" charset="0"/>
                <a:cs typeface="Times New Roman" panose="02020603050405020304" pitchFamily="18" charset="0"/>
              </a:rPr>
              <a:t>PHÂN TÍCH </a:t>
            </a:r>
          </a:p>
          <a:p>
            <a:pPr algn="ctr">
              <a:lnSpc>
                <a:spcPct val="150000"/>
              </a:lnSpc>
            </a:pPr>
            <a:r>
              <a:rPr lang="en-US" sz="2600" b="1" dirty="0">
                <a:solidFill>
                  <a:srgbClr val="006666"/>
                </a:solidFill>
                <a:latin typeface="Times New Roman" panose="02020603050405020304" pitchFamily="18" charset="0"/>
                <a:cs typeface="Times New Roman" panose="02020603050405020304" pitchFamily="18" charset="0"/>
              </a:rPr>
              <a:t>MA TRẬN, BẢNG ĐẶC TẢ, ĐỀ KIỂM TRA ĐỊNH KỲ MINH HỌA </a:t>
            </a:r>
          </a:p>
          <a:p>
            <a:pPr algn="ctr">
              <a:lnSpc>
                <a:spcPct val="150000"/>
              </a:lnSpc>
            </a:pPr>
            <a:r>
              <a:rPr lang="en-US" sz="2600" b="1" dirty="0">
                <a:solidFill>
                  <a:srgbClr val="006666"/>
                </a:solidFill>
                <a:latin typeface="Times New Roman" panose="02020603050405020304" pitchFamily="18" charset="0"/>
                <a:cs typeface="Times New Roman" panose="02020603050405020304" pitchFamily="18" charset="0"/>
              </a:rPr>
              <a:t>MÔN KHTN 6</a:t>
            </a:r>
          </a:p>
        </p:txBody>
      </p:sp>
      <p:graphicFrame>
        <p:nvGraphicFramePr>
          <p:cNvPr id="7" name="Table 6"/>
          <p:cNvGraphicFramePr>
            <a:graphicFrameLocks noGrp="1"/>
          </p:cNvGraphicFramePr>
          <p:nvPr>
            <p:extLst>
              <p:ext uri="{D42A27DB-BD31-4B8C-83A1-F6EECF244321}">
                <p14:modId xmlns:p14="http://schemas.microsoft.com/office/powerpoint/2010/main" val="3725050062"/>
              </p:ext>
            </p:extLst>
          </p:nvPr>
        </p:nvGraphicFramePr>
        <p:xfrm>
          <a:off x="1241945" y="2401330"/>
          <a:ext cx="10194879" cy="3749040"/>
        </p:xfrm>
        <a:graphic>
          <a:graphicData uri="http://schemas.openxmlformats.org/drawingml/2006/table">
            <a:tbl>
              <a:tblPr firstRow="1" bandRow="1">
                <a:tableStyleId>{5C22544A-7EE6-4342-B048-85BDC9FD1C3A}</a:tableStyleId>
              </a:tblPr>
              <a:tblGrid>
                <a:gridCol w="10194879">
                  <a:extLst>
                    <a:ext uri="{9D8B030D-6E8A-4147-A177-3AD203B41FA5}">
                      <a16:colId xmlns:a16="http://schemas.microsoft.com/office/drawing/2014/main" val="20000"/>
                    </a:ext>
                  </a:extLst>
                </a:gridCol>
              </a:tblGrid>
              <a:tr h="3076045">
                <a:tc>
                  <a:txBody>
                    <a:bodyPr/>
                    <a:lstStyle/>
                    <a:p>
                      <a:pPr marL="342900" indent="-342900" algn="just">
                        <a:lnSpc>
                          <a:spcPct val="100000"/>
                        </a:lnSpc>
                        <a:buFontTx/>
                        <a:buChar char="-"/>
                        <a:defRPr/>
                      </a:pP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Làm</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việc</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nhóm</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đọc</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tài</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liệu</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và</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phân</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tích</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ma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trận</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bảng</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đặc</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tả</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đề</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kiểm</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tra</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a:t>
                      </a:r>
                    </a:p>
                    <a:p>
                      <a:pPr marL="342900" indent="-342900" algn="just">
                        <a:lnSpc>
                          <a:spcPct val="100000"/>
                        </a:lnSpc>
                        <a:buFontTx/>
                        <a:buChar char="-"/>
                        <a:defRPr/>
                      </a:pP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Thời</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gian</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15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phút</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a:t>
                      </a:r>
                    </a:p>
                    <a:p>
                      <a:pPr marL="342900" indent="-342900" algn="just">
                        <a:lnSpc>
                          <a:spcPct val="100000"/>
                        </a:lnSpc>
                        <a:buFontTx/>
                        <a:buChar char="-"/>
                        <a:defRPr/>
                      </a:pPr>
                      <a:r>
                        <a:rPr lang="en-US" sz="2400" b="0" kern="1200" dirty="0" err="1">
                          <a:solidFill>
                            <a:schemeClr val="bg1"/>
                          </a:solidFill>
                          <a:latin typeface="Times New Roman" panose="02020603050405020304" pitchFamily="18" charset="0"/>
                          <a:ea typeface="Times New Roman" panose="02020603050405020304" pitchFamily="18" charset="0"/>
                          <a:cs typeface="+mn-cs"/>
                        </a:rPr>
                        <a:t>Sản</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phẩm</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cần</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làm</a:t>
                      </a:r>
                      <a:r>
                        <a:rPr lang="en-US" sz="2400" b="0" kern="1200" baseline="0" dirty="0">
                          <a:solidFill>
                            <a:schemeClr val="bg1"/>
                          </a:solidFill>
                          <a:latin typeface="Times New Roman" panose="02020603050405020304" pitchFamily="18" charset="0"/>
                          <a:ea typeface="Times New Roman" panose="02020603050405020304" pitchFamily="18" charset="0"/>
                          <a:cs typeface="+mn-cs"/>
                        </a:rPr>
                        <a:t> </a:t>
                      </a:r>
                      <a:r>
                        <a:rPr lang="en-US" sz="2400" b="0" kern="1200" baseline="0" dirty="0" err="1">
                          <a:solidFill>
                            <a:schemeClr val="bg1"/>
                          </a:solidFill>
                          <a:latin typeface="Times New Roman" panose="02020603050405020304" pitchFamily="18" charset="0"/>
                          <a:ea typeface="Times New Roman" panose="02020603050405020304" pitchFamily="18" charset="0"/>
                          <a:cs typeface="+mn-cs"/>
                        </a:rPr>
                        <a:t>rõ</a:t>
                      </a:r>
                      <a:endParaRPr lang="en-US" sz="2400" b="0" kern="1200" baseline="0" dirty="0">
                        <a:solidFill>
                          <a:schemeClr val="bg1"/>
                        </a:solidFill>
                        <a:latin typeface="Times New Roman" panose="02020603050405020304" pitchFamily="18" charset="0"/>
                        <a:ea typeface="Times New Roman" panose="02020603050405020304" pitchFamily="18" charset="0"/>
                        <a:cs typeface="+mn-cs"/>
                      </a:endParaRPr>
                    </a:p>
                    <a:p>
                      <a:pPr marL="800100" marR="0" lvl="1" indent="-342900" algn="just">
                        <a:lnSpc>
                          <a:spcPct val="100000"/>
                        </a:lnSpc>
                        <a:spcBef>
                          <a:spcPts val="0"/>
                        </a:spcBef>
                        <a:spcAft>
                          <a:spcPts val="0"/>
                        </a:spcAft>
                        <a:buSzPts val="1300"/>
                        <a:buFont typeface="Arial" panose="020B0604020202020204" pitchFamily="34" charset="0"/>
                        <a:buChar char="•"/>
                        <a:tabLst>
                          <a:tab pos="571500" algn="l"/>
                        </a:tabLst>
                      </a:pP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(objectives) </a:t>
                      </a:r>
                    </a:p>
                    <a:p>
                      <a:pPr marL="800100" marR="0" lvl="1" indent="-342900" algn="just">
                        <a:lnSpc>
                          <a:spcPct val="100000"/>
                        </a:lnSpc>
                        <a:spcBef>
                          <a:spcPts val="0"/>
                        </a:spcBef>
                        <a:spcAft>
                          <a:spcPts val="0"/>
                        </a:spcAft>
                        <a:buSzPts val="1300"/>
                        <a:buFont typeface="Arial" panose="020B0604020202020204" pitchFamily="34" charset="0"/>
                        <a:buChar char="•"/>
                        <a:tabLst>
                          <a:tab pos="571500" algn="l"/>
                        </a:tabLst>
                      </a:pP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(Content) </a:t>
                      </a:r>
                    </a:p>
                    <a:p>
                      <a:pPr marL="800100" marR="0" lvl="1" indent="-342900" algn="just">
                        <a:lnSpc>
                          <a:spcPct val="100000"/>
                        </a:lnSpc>
                        <a:spcBef>
                          <a:spcPts val="0"/>
                        </a:spcBef>
                        <a:spcAft>
                          <a:spcPts val="0"/>
                        </a:spcAft>
                        <a:buSzPts val="1300"/>
                        <a:buFont typeface="Arial" panose="020B0604020202020204" pitchFamily="34" charset="0"/>
                        <a:buChar char="•"/>
                        <a:tabLst>
                          <a:tab pos="571500" algn="l"/>
                        </a:tabLst>
                      </a:pP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gn="just">
                        <a:lnSpc>
                          <a:spcPct val="100000"/>
                        </a:lnSpc>
                        <a:spcBef>
                          <a:spcPts val="0"/>
                        </a:spcBef>
                        <a:spcAft>
                          <a:spcPts val="0"/>
                        </a:spcAft>
                        <a:buSzPts val="1300"/>
                        <a:buFont typeface="Arial" panose="020B0604020202020204" pitchFamily="34" charset="0"/>
                        <a:buChar char="•"/>
                        <a:tabLst>
                          <a:tab pos="571500" algn="l"/>
                        </a:tabLst>
                      </a:pP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gn="just">
                        <a:lnSpc>
                          <a:spcPct val="100000"/>
                        </a:lnSpc>
                        <a:spcBef>
                          <a:spcPts val="0"/>
                        </a:spcBef>
                        <a:spcAft>
                          <a:spcPts val="0"/>
                        </a:spcAft>
                        <a:buSzPts val="1300"/>
                        <a:buFont typeface="Arial" panose="020B0604020202020204" pitchFamily="34" charset="0"/>
                        <a:buChar char="•"/>
                        <a:tabLst>
                          <a:tab pos="571500" algn="l"/>
                        </a:tabLst>
                      </a:pP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ea typeface="Times New Roman" panose="02020603050405020304" pitchFamily="18" charset="0"/>
                          <a:cs typeface="Times New Roman" panose="02020603050405020304" pitchFamily="18" charset="0"/>
                        </a:rPr>
                        <a:t>Trắc</a:t>
                      </a:r>
                      <a:r>
                        <a:rPr lang="en-US" sz="2400" b="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gn="just">
                        <a:lnSpc>
                          <a:spcPct val="100000"/>
                        </a:lnSpc>
                        <a:spcBef>
                          <a:spcPts val="0"/>
                        </a:spcBef>
                        <a:spcAft>
                          <a:spcPts val="0"/>
                        </a:spcAft>
                        <a:buSzPts val="1300"/>
                        <a:buFont typeface="Arial" panose="020B0604020202020204" pitchFamily="34" charset="0"/>
                        <a:buChar char="•"/>
                        <a:tabLst>
                          <a:tab pos="571500" algn="l"/>
                        </a:tabLst>
                      </a:pP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b="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spc="-2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0" spc="-2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gn="just">
                        <a:lnSpc>
                          <a:spcPct val="100000"/>
                        </a:lnSpc>
                        <a:spcBef>
                          <a:spcPts val="0"/>
                        </a:spcBef>
                        <a:spcAft>
                          <a:spcPts val="0"/>
                        </a:spcAft>
                        <a:buSzPts val="1300"/>
                        <a:buFont typeface="Arial" panose="020B0604020202020204" pitchFamily="34" charset="0"/>
                        <a:buChar char="•"/>
                        <a:tabLst>
                          <a:tab pos="571500" algn="l"/>
                        </a:tabLst>
                      </a:pP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0" kern="1200" dirty="0">
                        <a:solidFill>
                          <a:schemeClr val="bg1"/>
                        </a:solidFill>
                        <a:latin typeface="Times New Roman" panose="02020603050405020304" pitchFamily="18" charset="0"/>
                        <a:ea typeface="Times New Roman" panose="02020603050405020304" pitchFamily="18" charset="0"/>
                        <a:cs typeface="+mn-cs"/>
                      </a:endParaRPr>
                    </a:p>
                  </a:txBody>
                  <a:tcPr>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354600" y="1939665"/>
            <a:ext cx="3573379" cy="461665"/>
          </a:xfrm>
          <a:prstGeom prst="rect">
            <a:avLst/>
          </a:prstGeom>
          <a:noFill/>
        </p:spPr>
        <p:txBody>
          <a:bodyPr wrap="square" rtlCol="0">
            <a:spAutoFit/>
          </a:bodyPr>
          <a:lstStyle/>
          <a:p>
            <a:r>
              <a:rPr lang="en-US" sz="2400" b="1" i="1">
                <a:solidFill>
                  <a:prstClr val="white"/>
                </a:solidFill>
                <a:latin typeface="Times New Roman" panose="02020603050405020304" pitchFamily="18" charset="0"/>
                <a:cs typeface="Times New Roman" panose="02020603050405020304" pitchFamily="18" charset="0"/>
              </a:rPr>
              <a:t>Nhiệm vụ của học viên: </a:t>
            </a:r>
          </a:p>
        </p:txBody>
      </p:sp>
      <p:sp>
        <p:nvSpPr>
          <p:cNvPr id="3" name="AutoShape 2" descr="Hình ảnh Nơi Làm Việc Ký Hiệu Biểu Tượng đen, Máy Tính, Văn Phòng., Người.  Vector và PNG với nền trong suốt để tải xuống miễn phí"/>
          <p:cNvSpPr>
            <a:spLocks noChangeAspect="1" noChangeArrowheads="1"/>
          </p:cNvSpPr>
          <p:nvPr/>
        </p:nvSpPr>
        <p:spPr bwMode="auto">
          <a:xfrm>
            <a:off x="108940" y="2984605"/>
            <a:ext cx="1792227" cy="17922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03907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0" y="2819966"/>
            <a:ext cx="4681728"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434047" y="3044943"/>
            <a:ext cx="5374181" cy="430887"/>
          </a:xfrm>
          <a:prstGeom prst="rect">
            <a:avLst/>
          </a:prstGeom>
          <a:noFill/>
        </p:spPr>
        <p:txBody>
          <a:bodyPr wrap="square" lIns="0" tIns="0" rIns="0" bIns="0" rtlCol="0" anchor="ctr">
            <a:spAutoFit/>
          </a:bodyPr>
          <a:lstStyle/>
          <a:p>
            <a:pPr algn="ctr"/>
            <a:r>
              <a:rPr lang="en-US" sz="2800" b="1" dirty="0">
                <a:solidFill>
                  <a:prstClr val="white"/>
                </a:solidFill>
                <a:latin typeface="Times New Roman" panose="02020603050405020304" pitchFamily="18" charset="0"/>
                <a:cs typeface="Times New Roman" panose="02020603050405020304" pitchFamily="18" charset="0"/>
              </a:rPr>
              <a:t>TỔ CHỨC LỚP HỌC</a:t>
            </a:r>
            <a:endParaRPr lang="en-US" sz="2800" dirty="0">
              <a:solidFill>
                <a:prstClr val="white"/>
              </a:solidFill>
            </a:endParaRPr>
          </a:p>
        </p:txBody>
      </p:sp>
      <p:graphicFrame>
        <p:nvGraphicFramePr>
          <p:cNvPr id="25" name="Diagram 24"/>
          <p:cNvGraphicFramePr/>
          <p:nvPr>
            <p:extLst>
              <p:ext uri="{D42A27DB-BD31-4B8C-83A1-F6EECF244321}">
                <p14:modId xmlns:p14="http://schemas.microsoft.com/office/powerpoint/2010/main" val="442344529"/>
              </p:ext>
            </p:extLst>
          </p:nvPr>
        </p:nvGraphicFramePr>
        <p:xfrm>
          <a:off x="4681729" y="235086"/>
          <a:ext cx="6986530" cy="6539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782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1" y="112638"/>
            <a:ext cx="6359857"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434046" y="143415"/>
            <a:ext cx="6493652" cy="800219"/>
          </a:xfrm>
          <a:prstGeom prst="rect">
            <a:avLst/>
          </a:prstGeom>
          <a:noFill/>
        </p:spPr>
        <p:txBody>
          <a:bodyPr wrap="square" lIns="0" tIns="0" rIns="0" bIns="0" rtlCol="0" anchor="ctr">
            <a:spAutoFit/>
          </a:bodyPr>
          <a:lstStyle/>
          <a:p>
            <a:pPr algn="r"/>
            <a:r>
              <a:rPr lang="en-US" sz="2600" b="1">
                <a:solidFill>
                  <a:prstClr val="white"/>
                </a:solidFill>
                <a:latin typeface="Times New Roman" panose="02020603050405020304" pitchFamily="18" charset="0"/>
                <a:cs typeface="Times New Roman" panose="02020603050405020304" pitchFamily="18" charset="0"/>
              </a:rPr>
              <a:t>MA TRẬN ĐỀ KIỂM TRA MINH HỌA</a:t>
            </a:r>
          </a:p>
          <a:p>
            <a:pPr algn="r"/>
            <a:r>
              <a:rPr lang="en-US" sz="2600" b="1">
                <a:solidFill>
                  <a:prstClr val="white"/>
                </a:solidFill>
                <a:latin typeface="Times New Roman" panose="02020603050405020304" pitchFamily="18" charset="0"/>
                <a:cs typeface="Times New Roman" panose="02020603050405020304" pitchFamily="18" charset="0"/>
              </a:rPr>
              <a:t>_Phân tích</a:t>
            </a:r>
            <a:endParaRPr lang="en-US" sz="2600">
              <a:solidFill>
                <a:prstClr val="white"/>
              </a:solidFill>
            </a:endParaRPr>
          </a:p>
        </p:txBody>
      </p:sp>
    </p:spTree>
    <p:extLst>
      <p:ext uri="{BB962C8B-B14F-4D97-AF65-F5344CB8AC3E}">
        <p14:creationId xmlns:p14="http://schemas.microsoft.com/office/powerpoint/2010/main" val="340518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828" y="378373"/>
            <a:ext cx="11721128" cy="6188682"/>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92" indent="-304792" algn="just" latinLnBrk="1">
              <a:buFont typeface="Arial" pitchFamily="34" charset="0"/>
              <a:buChar char="•"/>
              <a:defRPr/>
            </a:pPr>
            <a:endParaRPr lang="en-US">
              <a:solidFill>
                <a:srgbClr val="002060"/>
              </a:solidFill>
              <a:latin typeface="Times New Roman" panose="02020603050405020304" pitchFamily="18" charset="0"/>
              <a:ea typeface="Arial" charset="0"/>
              <a:cs typeface="Times New Roman" panose="02020603050405020304" pitchFamily="18" charset="0"/>
            </a:endParaRPr>
          </a:p>
        </p:txBody>
      </p:sp>
      <p:sp>
        <p:nvSpPr>
          <p:cNvPr id="4" name="TextBox 3">
            <a:extLst>
              <a:ext uri="{FF2B5EF4-FFF2-40B4-BE49-F238E27FC236}">
                <a16:creationId xmlns:a16="http://schemas.microsoft.com/office/drawing/2014/main" id="{8799E2E3-41C3-4C47-87EA-02219D3E7EF4}"/>
              </a:ext>
            </a:extLst>
          </p:cNvPr>
          <p:cNvSpPr txBox="1"/>
          <p:nvPr/>
        </p:nvSpPr>
        <p:spPr>
          <a:xfrm>
            <a:off x="379828" y="2017024"/>
            <a:ext cx="11491415" cy="2215991"/>
          </a:xfrm>
          <a:prstGeom prst="rect">
            <a:avLst/>
          </a:prstGeom>
          <a:noFill/>
        </p:spPr>
        <p:txBody>
          <a:bodyPr wrap="square" rtlCol="0">
            <a:spAutoFit/>
          </a:bodyPr>
          <a:lstStyle/>
          <a:p>
            <a:pPr algn="ctr">
              <a:lnSpc>
                <a:spcPct val="150000"/>
              </a:lnSpc>
            </a:pPr>
            <a:r>
              <a:rPr lang="en-US" sz="3600" b="1" dirty="0" err="1">
                <a:solidFill>
                  <a:prstClr val="white"/>
                </a:solidFill>
                <a:latin typeface="Times New Roman" panose="02020603050405020304" pitchFamily="18" charset="0"/>
                <a:cs typeface="Times New Roman" panose="02020603050405020304" pitchFamily="18" charset="0"/>
              </a:rPr>
              <a:t>THỰC</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HÀNH</a:t>
            </a:r>
            <a:r>
              <a:rPr lang="en-US" sz="3600" b="1" dirty="0">
                <a:solidFill>
                  <a:prstClr val="white"/>
                </a:solidFill>
                <a:latin typeface="Times New Roman" panose="02020603050405020304" pitchFamily="18" charset="0"/>
                <a:cs typeface="Times New Roman" panose="02020603050405020304" pitchFamily="18" charset="0"/>
              </a:rPr>
              <a:t> </a:t>
            </a:r>
          </a:p>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XÂY DỰNG MA TRẬN, BẢNG ĐẶC TẢ, ĐỀ KIỂM TRA  ĐỊNH KỲ MÔN KHTN</a:t>
            </a:r>
          </a:p>
        </p:txBody>
      </p:sp>
    </p:spTree>
    <p:extLst>
      <p:ext uri="{BB962C8B-B14F-4D97-AF65-F5344CB8AC3E}">
        <p14:creationId xmlns:p14="http://schemas.microsoft.com/office/powerpoint/2010/main" val="1591013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023066" y="329899"/>
            <a:ext cx="6072719" cy="962188"/>
          </a:xfrm>
        </p:spPr>
        <p:txBody>
          <a:bodyPr>
            <a:normAutofit/>
          </a:bodyPr>
          <a:lstStyle/>
          <a:p>
            <a:r>
              <a:rPr lang="en-US" altLang="x-none" sz="3200" b="1" dirty="0" err="1">
                <a:solidFill>
                  <a:srgbClr val="002060"/>
                </a:solidFill>
                <a:latin typeface="Arial" charset="0"/>
                <a:ea typeface="Arial" charset="0"/>
                <a:cs typeface="Arial" charset="0"/>
              </a:rPr>
              <a:t>Nhiệm</a:t>
            </a:r>
            <a:r>
              <a:rPr lang="en-US" altLang="x-none" sz="3200" b="1" dirty="0">
                <a:solidFill>
                  <a:srgbClr val="002060"/>
                </a:solidFill>
                <a:latin typeface="Arial" charset="0"/>
                <a:ea typeface="Arial" charset="0"/>
                <a:cs typeface="Arial" charset="0"/>
              </a:rPr>
              <a:t> </a:t>
            </a:r>
            <a:r>
              <a:rPr lang="en-US" altLang="x-none" sz="3200" b="1" dirty="0" err="1">
                <a:solidFill>
                  <a:srgbClr val="002060"/>
                </a:solidFill>
                <a:latin typeface="Arial" charset="0"/>
                <a:ea typeface="Arial" charset="0"/>
                <a:cs typeface="Arial" charset="0"/>
              </a:rPr>
              <a:t>vụ</a:t>
            </a:r>
            <a:r>
              <a:rPr lang="en-US" altLang="x-none" sz="3200" b="1" dirty="0">
                <a:solidFill>
                  <a:srgbClr val="002060"/>
                </a:solidFill>
                <a:latin typeface="Arial" charset="0"/>
                <a:ea typeface="Arial" charset="0"/>
                <a:cs typeface="Arial" charset="0"/>
              </a:rPr>
              <a:t> :</a:t>
            </a:r>
          </a:p>
        </p:txBody>
      </p:sp>
      <p:sp>
        <p:nvSpPr>
          <p:cNvPr id="3" name="Content Placeholder 2"/>
          <p:cNvSpPr>
            <a:spLocks noGrp="1"/>
          </p:cNvSpPr>
          <p:nvPr>
            <p:ph sz="half" idx="1"/>
          </p:nvPr>
        </p:nvSpPr>
        <p:spPr>
          <a:xfrm>
            <a:off x="1610139" y="1649896"/>
            <a:ext cx="9897756" cy="3458679"/>
          </a:xfrm>
        </p:spPr>
        <p:txBody>
          <a:bodyPr>
            <a:normAutofit fontScale="85000" lnSpcReduction="10000"/>
          </a:bodyPr>
          <a:lstStyle/>
          <a:p>
            <a:pPr>
              <a:lnSpc>
                <a:spcPct val="150000"/>
              </a:lnSpc>
            </a:pPr>
            <a:r>
              <a:rPr lang="en-US" altLang="x-none" sz="2400" b="1" dirty="0">
                <a:latin typeface="Arial" charset="0"/>
                <a:ea typeface="Arial" charset="0"/>
                <a:cs typeface="Arial" charset="0"/>
              </a:rPr>
              <a:t>Chia </a:t>
            </a:r>
            <a:r>
              <a:rPr lang="en-US" altLang="x-none" sz="2400" b="1" dirty="0" err="1">
                <a:latin typeface="Arial" charset="0"/>
                <a:ea typeface="Arial" charset="0"/>
                <a:cs typeface="Arial" charset="0"/>
              </a:rPr>
              <a:t>nhóm</a:t>
            </a:r>
            <a:r>
              <a:rPr lang="en-US" altLang="x-none" sz="2400" b="1" dirty="0">
                <a:latin typeface="Arial" charset="0"/>
                <a:ea typeface="Arial" charset="0"/>
                <a:cs typeface="Arial" charset="0"/>
              </a:rPr>
              <a:t> </a:t>
            </a:r>
            <a:r>
              <a:rPr lang="en-US" altLang="x-none" sz="2400" b="1" dirty="0" err="1">
                <a:latin typeface="Arial" charset="0"/>
                <a:ea typeface="Arial" charset="0"/>
                <a:cs typeface="Arial" charset="0"/>
              </a:rPr>
              <a:t>theo</a:t>
            </a:r>
            <a:r>
              <a:rPr lang="en-US" altLang="x-none" sz="2400" b="1" dirty="0">
                <a:latin typeface="Arial" charset="0"/>
                <a:ea typeface="Arial" charset="0"/>
                <a:cs typeface="Arial" charset="0"/>
              </a:rPr>
              <a:t> </a:t>
            </a:r>
            <a:r>
              <a:rPr lang="en-US" altLang="x-none" sz="2400" b="1" dirty="0" err="1">
                <a:latin typeface="Arial" charset="0"/>
                <a:ea typeface="Arial" charset="0"/>
                <a:cs typeface="Arial" charset="0"/>
              </a:rPr>
              <a:t>khối</a:t>
            </a:r>
            <a:r>
              <a:rPr lang="en-US" altLang="x-none" sz="2400" b="1" dirty="0">
                <a:latin typeface="Arial" charset="0"/>
                <a:ea typeface="Arial" charset="0"/>
                <a:cs typeface="Arial" charset="0"/>
              </a:rPr>
              <a:t> </a:t>
            </a:r>
            <a:r>
              <a:rPr lang="en-US" altLang="x-none" sz="2400" b="1" dirty="0" err="1">
                <a:latin typeface="Arial" charset="0"/>
                <a:ea typeface="Arial" charset="0"/>
                <a:cs typeface="Arial" charset="0"/>
              </a:rPr>
              <a:t>lớp</a:t>
            </a:r>
            <a:endParaRPr lang="en-US" altLang="x-none" sz="2400" b="1" dirty="0">
              <a:latin typeface="Arial" charset="0"/>
              <a:ea typeface="Arial" charset="0"/>
              <a:cs typeface="Arial" charset="0"/>
            </a:endParaRPr>
          </a:p>
          <a:p>
            <a:pPr>
              <a:lnSpc>
                <a:spcPct val="150000"/>
              </a:lnSpc>
            </a:pPr>
            <a:r>
              <a:rPr lang="en-US" altLang="x-none" sz="2400" b="1" dirty="0" err="1">
                <a:latin typeface="Arial" charset="0"/>
                <a:ea typeface="Arial" charset="0"/>
                <a:cs typeface="Arial" charset="0"/>
              </a:rPr>
              <a:t>Yêu</a:t>
            </a:r>
            <a:r>
              <a:rPr lang="en-US" altLang="x-none" sz="2400" b="1" dirty="0">
                <a:latin typeface="Arial" charset="0"/>
                <a:ea typeface="Arial" charset="0"/>
                <a:cs typeface="Arial" charset="0"/>
              </a:rPr>
              <a:t> </a:t>
            </a:r>
            <a:r>
              <a:rPr lang="en-US" altLang="x-none" sz="2400" b="1" dirty="0" err="1">
                <a:latin typeface="Arial" charset="0"/>
                <a:ea typeface="Arial" charset="0"/>
                <a:cs typeface="Arial" charset="0"/>
              </a:rPr>
              <a:t>cầu</a:t>
            </a:r>
            <a:r>
              <a:rPr lang="en-US" altLang="x-none" sz="2400" b="1" dirty="0">
                <a:latin typeface="Arial" charset="0"/>
                <a:ea typeface="Arial" charset="0"/>
                <a:cs typeface="Arial" charset="0"/>
              </a:rPr>
              <a:t>: </a:t>
            </a:r>
          </a:p>
          <a:p>
            <a:pPr>
              <a:lnSpc>
                <a:spcPct val="150000"/>
              </a:lnSpc>
              <a:buFontTx/>
              <a:buAutoNum type="arabicPeriod"/>
            </a:pPr>
            <a:r>
              <a:rPr lang="en-US" altLang="x-none" sz="2400" dirty="0" err="1">
                <a:solidFill>
                  <a:srgbClr val="002060"/>
                </a:solidFill>
                <a:latin typeface="Arial" charset="0"/>
                <a:ea typeface="Arial" charset="0"/>
                <a:cs typeface="Arial" charset="0"/>
              </a:rPr>
              <a:t>Thực</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hành</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xây</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dựng</a:t>
            </a:r>
            <a:r>
              <a:rPr lang="en-US" altLang="x-none" sz="2400" dirty="0">
                <a:solidFill>
                  <a:srgbClr val="002060"/>
                </a:solidFill>
                <a:latin typeface="Arial" charset="0"/>
                <a:ea typeface="Arial" charset="0"/>
                <a:cs typeface="Arial" charset="0"/>
              </a:rPr>
              <a:t> ma </a:t>
            </a:r>
            <a:r>
              <a:rPr lang="en-US" altLang="x-none" sz="2400" dirty="0" err="1">
                <a:solidFill>
                  <a:srgbClr val="002060"/>
                </a:solidFill>
                <a:latin typeface="Arial" charset="0"/>
                <a:ea typeface="Arial" charset="0"/>
                <a:cs typeface="Arial" charset="0"/>
              </a:rPr>
              <a:t>trận</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đặc</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tả</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đề</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kiểm</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tra</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định</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kì</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theo</a:t>
            </a:r>
            <a:r>
              <a:rPr lang="en-US" altLang="x-none" sz="2400" dirty="0">
                <a:solidFill>
                  <a:srgbClr val="002060"/>
                </a:solidFill>
                <a:latin typeface="Arial" charset="0"/>
                <a:ea typeface="Arial" charset="0"/>
                <a:cs typeface="Arial" charset="0"/>
              </a:rPr>
              <a:t> ma </a:t>
            </a:r>
            <a:r>
              <a:rPr lang="en-US" altLang="x-none" sz="2400" dirty="0" err="1">
                <a:solidFill>
                  <a:srgbClr val="002060"/>
                </a:solidFill>
                <a:latin typeface="Arial" charset="0"/>
                <a:ea typeface="Arial" charset="0"/>
                <a:cs typeface="Arial" charset="0"/>
              </a:rPr>
              <a:t>trận</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và</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bản</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đặc</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tả</a:t>
            </a:r>
            <a:r>
              <a:rPr lang="en-US" altLang="x-none" sz="2400" dirty="0">
                <a:solidFill>
                  <a:srgbClr val="002060"/>
                </a:solidFill>
                <a:latin typeface="Arial" charset="0"/>
                <a:ea typeface="Arial" charset="0"/>
                <a:cs typeface="Arial" charset="0"/>
              </a:rPr>
              <a:t>. </a:t>
            </a:r>
          </a:p>
          <a:p>
            <a:pPr>
              <a:lnSpc>
                <a:spcPct val="150000"/>
              </a:lnSpc>
              <a:buFontTx/>
              <a:buAutoNum type="arabicPeriod"/>
            </a:pPr>
            <a:r>
              <a:rPr lang="en-US" altLang="x-none" sz="2400" dirty="0" err="1">
                <a:solidFill>
                  <a:srgbClr val="002060"/>
                </a:solidFill>
                <a:latin typeface="Arial" charset="0"/>
                <a:ea typeface="Arial" charset="0"/>
                <a:cs typeface="Arial" charset="0"/>
              </a:rPr>
              <a:t>Xây</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dựng</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đáp</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án</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và</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hướng</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dẫn</a:t>
            </a:r>
            <a:r>
              <a:rPr lang="en-US" altLang="x-none" sz="2400" dirty="0">
                <a:solidFill>
                  <a:srgbClr val="002060"/>
                </a:solidFill>
                <a:latin typeface="Arial" charset="0"/>
                <a:ea typeface="Arial" charset="0"/>
                <a:cs typeface="Arial" charset="0"/>
              </a:rPr>
              <a:t> </a:t>
            </a:r>
            <a:r>
              <a:rPr lang="en-US" altLang="x-none" sz="2400" dirty="0" err="1">
                <a:solidFill>
                  <a:srgbClr val="002060"/>
                </a:solidFill>
                <a:latin typeface="Arial" charset="0"/>
                <a:ea typeface="Arial" charset="0"/>
                <a:cs typeface="Arial" charset="0"/>
              </a:rPr>
              <a:t>chấm</a:t>
            </a:r>
            <a:r>
              <a:rPr lang="en-US" altLang="x-none" sz="2400" dirty="0">
                <a:solidFill>
                  <a:srgbClr val="002060"/>
                </a:solidFill>
                <a:latin typeface="Arial" charset="0"/>
                <a:ea typeface="Arial" charset="0"/>
                <a:cs typeface="Arial" charset="0"/>
              </a:rPr>
              <a:t> </a:t>
            </a:r>
          </a:p>
          <a:p>
            <a:pPr>
              <a:lnSpc>
                <a:spcPct val="150000"/>
              </a:lnSpc>
            </a:pPr>
            <a:r>
              <a:rPr lang="en-US" altLang="x-none" sz="2400" b="1" dirty="0" err="1">
                <a:latin typeface="Arial" charset="0"/>
                <a:ea typeface="Arial" charset="0"/>
                <a:cs typeface="Arial" charset="0"/>
              </a:rPr>
              <a:t>Sản</a:t>
            </a:r>
            <a:r>
              <a:rPr lang="en-US" altLang="x-none" sz="2400" b="1" dirty="0">
                <a:latin typeface="Arial" charset="0"/>
                <a:ea typeface="Arial" charset="0"/>
                <a:cs typeface="Arial" charset="0"/>
              </a:rPr>
              <a:t> </a:t>
            </a:r>
            <a:r>
              <a:rPr lang="en-US" altLang="x-none" sz="2400" b="1" dirty="0" err="1">
                <a:latin typeface="Arial" charset="0"/>
                <a:ea typeface="Arial" charset="0"/>
                <a:cs typeface="Arial" charset="0"/>
              </a:rPr>
              <a:t>phẩm</a:t>
            </a:r>
            <a:endParaRPr lang="en-US" altLang="x-none" sz="2400" b="1" dirty="0">
              <a:latin typeface="Arial" charset="0"/>
              <a:ea typeface="Arial" charset="0"/>
              <a:cs typeface="Arial" charset="0"/>
            </a:endParaRPr>
          </a:p>
          <a:p>
            <a:pPr marL="0" indent="0">
              <a:lnSpc>
                <a:spcPct val="150000"/>
              </a:lnSpc>
              <a:buNone/>
            </a:pPr>
            <a:r>
              <a:rPr lang="en-US" altLang="x-none" sz="2400" b="1" dirty="0" err="1">
                <a:solidFill>
                  <a:srgbClr val="C00000"/>
                </a:solidFill>
                <a:latin typeface="Arial" charset="0"/>
                <a:ea typeface="Arial" charset="0"/>
                <a:cs typeface="Arial" charset="0"/>
              </a:rPr>
              <a:t>Mỗi</a:t>
            </a:r>
            <a:r>
              <a:rPr lang="en-US" altLang="x-none" sz="2400" b="1" dirty="0">
                <a:solidFill>
                  <a:srgbClr val="C00000"/>
                </a:solidFill>
                <a:latin typeface="Arial" charset="0"/>
                <a:ea typeface="Arial" charset="0"/>
                <a:cs typeface="Arial" charset="0"/>
              </a:rPr>
              <a:t> </a:t>
            </a:r>
            <a:r>
              <a:rPr lang="en-US" altLang="x-none" sz="2400" b="1" dirty="0" err="1">
                <a:solidFill>
                  <a:srgbClr val="C00000"/>
                </a:solidFill>
                <a:latin typeface="Arial" charset="0"/>
                <a:ea typeface="Arial" charset="0"/>
                <a:cs typeface="Arial" charset="0"/>
              </a:rPr>
              <a:t>nhóm</a:t>
            </a:r>
            <a:r>
              <a:rPr lang="en-US" altLang="x-none" sz="2400" b="1" dirty="0">
                <a:solidFill>
                  <a:srgbClr val="C00000"/>
                </a:solidFill>
                <a:latin typeface="Arial" charset="0"/>
                <a:ea typeface="Arial" charset="0"/>
                <a:cs typeface="Arial" charset="0"/>
              </a:rPr>
              <a:t> 01 ma </a:t>
            </a:r>
            <a:r>
              <a:rPr lang="en-US" altLang="x-none" sz="2400" b="1" dirty="0" err="1">
                <a:solidFill>
                  <a:srgbClr val="C00000"/>
                </a:solidFill>
                <a:latin typeface="Arial" charset="0"/>
                <a:ea typeface="Arial" charset="0"/>
                <a:cs typeface="Arial" charset="0"/>
              </a:rPr>
              <a:t>trận</a:t>
            </a:r>
            <a:r>
              <a:rPr lang="en-US" altLang="x-none" sz="2400" b="1" dirty="0">
                <a:solidFill>
                  <a:srgbClr val="C00000"/>
                </a:solidFill>
                <a:latin typeface="Arial" charset="0"/>
                <a:ea typeface="Arial" charset="0"/>
                <a:cs typeface="Arial" charset="0"/>
              </a:rPr>
              <a:t>, 01 </a:t>
            </a:r>
            <a:r>
              <a:rPr lang="en-US" altLang="x-none" sz="2400" b="1" dirty="0" err="1">
                <a:solidFill>
                  <a:srgbClr val="C00000"/>
                </a:solidFill>
                <a:latin typeface="Arial" charset="0"/>
                <a:ea typeface="Arial" charset="0"/>
                <a:cs typeface="Arial" charset="0"/>
              </a:rPr>
              <a:t>đặc</a:t>
            </a:r>
            <a:r>
              <a:rPr lang="en-US" altLang="x-none" sz="2400" b="1" dirty="0">
                <a:solidFill>
                  <a:srgbClr val="C00000"/>
                </a:solidFill>
                <a:latin typeface="Arial" charset="0"/>
                <a:ea typeface="Arial" charset="0"/>
                <a:cs typeface="Arial" charset="0"/>
              </a:rPr>
              <a:t> </a:t>
            </a:r>
            <a:r>
              <a:rPr lang="en-US" altLang="x-none" sz="2400" b="1" dirty="0" err="1">
                <a:solidFill>
                  <a:srgbClr val="C00000"/>
                </a:solidFill>
                <a:latin typeface="Arial" charset="0"/>
                <a:ea typeface="Arial" charset="0"/>
                <a:cs typeface="Arial" charset="0"/>
              </a:rPr>
              <a:t>tả</a:t>
            </a:r>
            <a:r>
              <a:rPr lang="en-US" altLang="x-none" sz="2400" b="1" dirty="0">
                <a:solidFill>
                  <a:srgbClr val="C00000"/>
                </a:solidFill>
                <a:latin typeface="Arial" charset="0"/>
                <a:ea typeface="Arial" charset="0"/>
                <a:cs typeface="Arial" charset="0"/>
              </a:rPr>
              <a:t>, 01 </a:t>
            </a:r>
            <a:r>
              <a:rPr lang="en-US" altLang="x-none" sz="2400" b="1" dirty="0" err="1">
                <a:solidFill>
                  <a:srgbClr val="C00000"/>
                </a:solidFill>
                <a:latin typeface="Arial" charset="0"/>
                <a:ea typeface="Arial" charset="0"/>
                <a:cs typeface="Arial" charset="0"/>
              </a:rPr>
              <a:t>đề</a:t>
            </a:r>
            <a:r>
              <a:rPr lang="en-US" altLang="x-none" sz="2400" b="1" dirty="0">
                <a:solidFill>
                  <a:srgbClr val="C00000"/>
                </a:solidFill>
                <a:latin typeface="Arial" charset="0"/>
                <a:ea typeface="Arial" charset="0"/>
                <a:cs typeface="Arial" charset="0"/>
              </a:rPr>
              <a:t>, </a:t>
            </a:r>
            <a:r>
              <a:rPr lang="en-US" altLang="x-none" sz="2400" b="1" dirty="0" err="1">
                <a:solidFill>
                  <a:srgbClr val="C00000"/>
                </a:solidFill>
                <a:latin typeface="Arial" charset="0"/>
                <a:ea typeface="Arial" charset="0"/>
                <a:cs typeface="Arial" charset="0"/>
              </a:rPr>
              <a:t>đáp</a:t>
            </a:r>
            <a:r>
              <a:rPr lang="en-US" altLang="x-none" sz="2400" b="1" dirty="0">
                <a:solidFill>
                  <a:srgbClr val="C00000"/>
                </a:solidFill>
                <a:latin typeface="Arial" charset="0"/>
                <a:ea typeface="Arial" charset="0"/>
                <a:cs typeface="Arial" charset="0"/>
              </a:rPr>
              <a:t> </a:t>
            </a:r>
            <a:r>
              <a:rPr lang="en-US" altLang="x-none" sz="2400" b="1" dirty="0" err="1">
                <a:solidFill>
                  <a:srgbClr val="C00000"/>
                </a:solidFill>
                <a:latin typeface="Arial" charset="0"/>
                <a:ea typeface="Arial" charset="0"/>
                <a:cs typeface="Arial" charset="0"/>
              </a:rPr>
              <a:t>án</a:t>
            </a:r>
            <a:r>
              <a:rPr lang="en-US" altLang="x-none" sz="2400" b="1" dirty="0">
                <a:solidFill>
                  <a:srgbClr val="C00000"/>
                </a:solidFill>
                <a:latin typeface="Arial" charset="0"/>
                <a:ea typeface="Arial" charset="0"/>
                <a:cs typeface="Arial" charset="0"/>
              </a:rPr>
              <a:t> </a:t>
            </a:r>
            <a:r>
              <a:rPr lang="en-US" altLang="x-none" sz="2400" b="1" dirty="0" err="1">
                <a:solidFill>
                  <a:srgbClr val="C00000"/>
                </a:solidFill>
                <a:latin typeface="Arial" charset="0"/>
                <a:ea typeface="Arial" charset="0"/>
                <a:cs typeface="Arial" charset="0"/>
              </a:rPr>
              <a:t>minh</a:t>
            </a:r>
            <a:r>
              <a:rPr lang="en-US" altLang="x-none" sz="2400" b="1" dirty="0">
                <a:solidFill>
                  <a:srgbClr val="C00000"/>
                </a:solidFill>
                <a:latin typeface="Arial" charset="0"/>
                <a:ea typeface="Arial" charset="0"/>
                <a:cs typeface="Arial" charset="0"/>
              </a:rPr>
              <a:t> </a:t>
            </a:r>
            <a:r>
              <a:rPr lang="en-US" altLang="x-none" sz="2400" b="1" dirty="0" err="1">
                <a:solidFill>
                  <a:srgbClr val="C00000"/>
                </a:solidFill>
                <a:latin typeface="Arial" charset="0"/>
                <a:ea typeface="Arial" charset="0"/>
                <a:cs typeface="Arial" charset="0"/>
              </a:rPr>
              <a:t>họa</a:t>
            </a:r>
            <a:endParaRPr lang="en-US" altLang="x-none" sz="2600" dirty="0">
              <a:solidFill>
                <a:srgbClr val="C00000"/>
              </a:solidFill>
              <a:latin typeface="Times New Roman" pitchFamily="18" charset="0"/>
              <a:ea typeface="Arial" charset="0"/>
              <a:cs typeface="Times New Roman" pitchFamily="18" charset="0"/>
            </a:endParaRPr>
          </a:p>
        </p:txBody>
      </p:sp>
      <p:sp>
        <p:nvSpPr>
          <p:cNvPr id="5" name="Date Placeholder 4"/>
          <p:cNvSpPr>
            <a:spLocks noGrp="1"/>
          </p:cNvSpPr>
          <p:nvPr>
            <p:ph type="dt" sz="quarter" idx="10"/>
          </p:nvPr>
        </p:nvSpPr>
        <p:spPr/>
        <p:txBody>
          <a:bodyPr/>
          <a:lstStyle/>
          <a:p>
            <a:pPr>
              <a:defRPr/>
            </a:pPr>
            <a:fld id="{B8DE2D09-8D32-6E43-B80C-A9349522DF5E}" type="datetime1">
              <a:rPr lang="en-US" smtClean="0"/>
              <a:pPr>
                <a:defRPr/>
              </a:pPr>
              <a:t>12/19/2022</a:t>
            </a:fld>
            <a:endParaRPr lang="en-US"/>
          </a:p>
        </p:txBody>
      </p:sp>
      <p:sp>
        <p:nvSpPr>
          <p:cNvPr id="6" name="Slide Number Placeholder 5"/>
          <p:cNvSpPr>
            <a:spLocks noGrp="1"/>
          </p:cNvSpPr>
          <p:nvPr>
            <p:ph type="sldNum" sz="quarter" idx="12"/>
          </p:nvPr>
        </p:nvSpPr>
        <p:spPr/>
        <p:txBody>
          <a:bodyPr/>
          <a:lstStyle/>
          <a:p>
            <a:pPr>
              <a:defRPr/>
            </a:pPr>
            <a:fld id="{C2A4BE8E-D4C5-2849-844B-27B79882B239}" type="slidenum">
              <a:rPr lang="en-US" altLang="en-US" smtClean="0"/>
              <a:pPr>
                <a:defRPr/>
              </a:pPr>
              <a:t>32</a:t>
            </a:fld>
            <a:endParaRPr lang="en-US" altLang="en-US"/>
          </a:p>
        </p:txBody>
      </p:sp>
    </p:spTree>
    <p:extLst>
      <p:ext uri="{BB962C8B-B14F-4D97-AF65-F5344CB8AC3E}">
        <p14:creationId xmlns:p14="http://schemas.microsoft.com/office/powerpoint/2010/main" val="184131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664" y="419326"/>
            <a:ext cx="10234671" cy="643867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ko-KR" b="1" i="1" dirty="0">
                <a:solidFill>
                  <a:schemeClr val="accent4">
                    <a:lumMod val="50000"/>
                  </a:schemeClr>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6</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7</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7</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8</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8</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9</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9</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6</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9: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7</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7</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11: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8</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8</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13: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9</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14: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9</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15: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6</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16: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7</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17: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7</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18: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ma </a:t>
            </a:r>
            <a:r>
              <a:rPr lang="en-US" dirty="0" err="1">
                <a:latin typeface="Times New Roman" panose="02020603050405020304" pitchFamily="18" charset="0"/>
                <a:cs typeface="Times New Roman" panose="02020603050405020304" pitchFamily="18" charset="0"/>
              </a:rPr>
              <a:t>trận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8</a:t>
            </a:r>
            <a:r>
              <a:rPr lang="en-US" dirty="0">
                <a:solidFill>
                  <a:schemeClr val="bg1"/>
                </a:solidFill>
                <a:latin typeface="Times New Roman" panose="02020603050405020304" pitchFamily="18" charset="0"/>
                <a:cs typeface="Times New Roman" panose="02020603050405020304" pitchFamily="18" charset="0"/>
              </a:rPr>
              <a:t>.</a:t>
            </a:r>
          </a:p>
          <a:p>
            <a:pPr marL="285750" indent="-285750" algn="ctr">
              <a:lnSpc>
                <a:spcPct val="130000"/>
              </a:lnSpc>
              <a:buFont typeface="Arial" panose="020B0604020202020204" pitchFamily="34" charset="0"/>
              <a:buChar char="•"/>
            </a:pPr>
            <a:endParaRPr lang="en-US" altLang="ko-KR"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799E2E3-41C3-4C47-87EA-02219D3E7EF4}"/>
              </a:ext>
            </a:extLst>
          </p:cNvPr>
          <p:cNvSpPr txBox="1"/>
          <p:nvPr/>
        </p:nvSpPr>
        <p:spPr>
          <a:xfrm>
            <a:off x="108940" y="1905"/>
            <a:ext cx="12156180" cy="417422"/>
          </a:xfrm>
          <a:prstGeom prst="rect">
            <a:avLst/>
          </a:prstGeom>
          <a:solidFill>
            <a:schemeClr val="accent3">
              <a:lumMod val="60000"/>
              <a:lumOff val="40000"/>
            </a:schemeClr>
          </a:solidFill>
        </p:spPr>
        <p:txBody>
          <a:bodyPr wrap="square" rtlCol="0">
            <a:spAutoFit/>
          </a:bodyPr>
          <a:lstStyle/>
          <a:p>
            <a:pPr algn="ctr">
              <a:lnSpc>
                <a:spcPct val="150000"/>
              </a:lnSpc>
            </a:pPr>
            <a:r>
              <a:rPr lang="en-US" sz="1600" b="1" dirty="0">
                <a:solidFill>
                  <a:srgbClr val="006666"/>
                </a:solidFill>
                <a:latin typeface="Times New Roman" panose="02020603050405020304" pitchFamily="18" charset="0"/>
                <a:cs typeface="Times New Roman" panose="02020603050405020304" pitchFamily="18" charset="0"/>
              </a:rPr>
              <a:t>PHÂN CÔNG THỰC HÀNH </a:t>
            </a:r>
          </a:p>
        </p:txBody>
      </p:sp>
      <p:sp>
        <p:nvSpPr>
          <p:cNvPr id="3" name="AutoShape 2" descr="Hình ảnh Nơi Làm Việc Ký Hiệu Biểu Tượng đen, Máy Tính, Văn Phòng., Người.  Vector và PNG với nền trong suốt để tải xuống miễn phí"/>
          <p:cNvSpPr>
            <a:spLocks noChangeAspect="1" noChangeArrowheads="1"/>
          </p:cNvSpPr>
          <p:nvPr/>
        </p:nvSpPr>
        <p:spPr bwMode="auto">
          <a:xfrm>
            <a:off x="108940" y="2984605"/>
            <a:ext cx="1792227" cy="17922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15516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F77B549-EA5F-4D11-91F1-45BCB511AC5C}"/>
              </a:ext>
            </a:extLst>
          </p:cNvPr>
          <p:cNvSpPr/>
          <p:nvPr/>
        </p:nvSpPr>
        <p:spPr>
          <a:xfrm>
            <a:off x="0" y="2819966"/>
            <a:ext cx="4681728"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43" name="TextBox 42">
            <a:extLst>
              <a:ext uri="{FF2B5EF4-FFF2-40B4-BE49-F238E27FC236}">
                <a16:creationId xmlns:a16="http://schemas.microsoft.com/office/drawing/2014/main" id="{38EE24C3-9E23-4EAC-A6DF-502FD248B6EB}"/>
              </a:ext>
            </a:extLst>
          </p:cNvPr>
          <p:cNvSpPr txBox="1"/>
          <p:nvPr/>
        </p:nvSpPr>
        <p:spPr>
          <a:xfrm>
            <a:off x="-434047" y="3044943"/>
            <a:ext cx="5374181" cy="430887"/>
          </a:xfrm>
          <a:prstGeom prst="rect">
            <a:avLst/>
          </a:prstGeom>
          <a:noFill/>
        </p:spPr>
        <p:txBody>
          <a:bodyPr wrap="square" lIns="0" tIns="0" rIns="0" bIns="0" rtlCol="0" anchor="ctr">
            <a:spAutoFit/>
          </a:bodyPr>
          <a:lstStyle/>
          <a:p>
            <a:pPr algn="ctr"/>
            <a:r>
              <a:rPr lang="en-US" sz="2800" b="1" dirty="0">
                <a:solidFill>
                  <a:prstClr val="white"/>
                </a:solidFill>
                <a:latin typeface="Times New Roman" panose="02020603050405020304" pitchFamily="18" charset="0"/>
                <a:cs typeface="Times New Roman" panose="02020603050405020304" pitchFamily="18" charset="0"/>
              </a:rPr>
              <a:t>TỔ CHỨC LỚP HỌC</a:t>
            </a:r>
            <a:endParaRPr lang="en-US" sz="2800" dirty="0">
              <a:solidFill>
                <a:prstClr val="white"/>
              </a:solidFill>
            </a:endParaRPr>
          </a:p>
        </p:txBody>
      </p:sp>
      <p:graphicFrame>
        <p:nvGraphicFramePr>
          <p:cNvPr id="25" name="Diagram 24"/>
          <p:cNvGraphicFramePr/>
          <p:nvPr>
            <p:extLst>
              <p:ext uri="{D42A27DB-BD31-4B8C-83A1-F6EECF244321}">
                <p14:modId xmlns:p14="http://schemas.microsoft.com/office/powerpoint/2010/main" val="30238659"/>
              </p:ext>
            </p:extLst>
          </p:nvPr>
        </p:nvGraphicFramePr>
        <p:xfrm>
          <a:off x="4681728" y="209328"/>
          <a:ext cx="6912865" cy="66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233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15044"/>
            <a:ext cx="12192000" cy="4130436"/>
          </a:xfrm>
          <a:prstGeom prst="rect">
            <a:avLst/>
          </a:prstGeom>
          <a:solidFill>
            <a:srgbClr val="00666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968990" y="1615044"/>
            <a:ext cx="10781731" cy="2616101"/>
          </a:xfrm>
          <a:prstGeom prst="rect">
            <a:avLst/>
          </a:prstGeom>
          <a:noFill/>
        </p:spPr>
        <p:txBody>
          <a:bodyPr wrap="square" rtlCol="0">
            <a:spAutoFit/>
          </a:bodyPr>
          <a:lstStyle/>
          <a:p>
            <a:pPr algn="just">
              <a:spcAft>
                <a:spcPts val="1200"/>
              </a:spcAft>
            </a:pPr>
            <a:r>
              <a:rPr lang="en-US" sz="2800" b="1" i="1" dirty="0" err="1">
                <a:solidFill>
                  <a:prstClr val="white"/>
                </a:solidFill>
                <a:latin typeface="Times New Roman" panose="02020603050405020304" pitchFamily="18" charset="0"/>
                <a:cs typeface="Times New Roman" panose="02020603050405020304" pitchFamily="18" charset="0"/>
              </a:rPr>
              <a:t>Kết</a:t>
            </a:r>
            <a:r>
              <a:rPr lang="en-US" sz="2800" b="1" i="1" dirty="0">
                <a:solidFill>
                  <a:prstClr val="white"/>
                </a:solidFill>
                <a:latin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cs typeface="Times New Roman" panose="02020603050405020304" pitchFamily="18" charset="0"/>
              </a:rPr>
              <a:t>thúc</a:t>
            </a:r>
            <a:r>
              <a:rPr lang="en-US" sz="2800" b="1" i="1" dirty="0">
                <a:solidFill>
                  <a:prstClr val="white"/>
                </a:solidFill>
                <a:latin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cs typeface="Times New Roman" panose="02020603050405020304" pitchFamily="18" charset="0"/>
              </a:rPr>
              <a:t>khóa</a:t>
            </a:r>
            <a:r>
              <a:rPr lang="en-US" sz="2800" b="1" i="1" dirty="0">
                <a:solidFill>
                  <a:prstClr val="white"/>
                </a:solidFill>
                <a:latin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cs typeface="Times New Roman" panose="02020603050405020304" pitchFamily="18" charset="0"/>
              </a:rPr>
              <a:t>tập</a:t>
            </a:r>
            <a:r>
              <a:rPr lang="en-US" sz="2800" b="1" i="1" dirty="0">
                <a:solidFill>
                  <a:prstClr val="white"/>
                </a:solidFill>
                <a:latin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cs typeface="Times New Roman" panose="02020603050405020304" pitchFamily="18" charset="0"/>
              </a:rPr>
              <a:t>huấn</a:t>
            </a:r>
            <a:r>
              <a:rPr lang="vi-VN" sz="2800" b="1" i="1" dirty="0">
                <a:solidFill>
                  <a:prstClr val="white"/>
                </a:solidFill>
                <a:latin typeface="Times New Roman" panose="02020603050405020304" pitchFamily="18" charset="0"/>
                <a:cs typeface="Times New Roman" panose="02020603050405020304" pitchFamily="18" charset="0"/>
              </a:rPr>
              <a:t>, học viên có thể:</a:t>
            </a:r>
            <a:endParaRPr lang="en-US" sz="2800" dirty="0">
              <a:solidFill>
                <a:prstClr val="white"/>
              </a:solidFill>
              <a:latin typeface="Times New Roman" panose="02020603050405020304" pitchFamily="18" charset="0"/>
              <a:cs typeface="Times New Roman" panose="02020603050405020304" pitchFamily="18" charset="0"/>
            </a:endParaRPr>
          </a:p>
          <a:p>
            <a:pPr algn="just">
              <a:lnSpc>
                <a:spcPct val="150000"/>
              </a:lnSpc>
              <a:defRPr/>
            </a:pPr>
            <a:r>
              <a:rPr lang="pt-BR" sz="2800" dirty="0">
                <a:solidFill>
                  <a:prstClr val="white"/>
                </a:solidFill>
                <a:latin typeface="Times New Roman" panose="02020603050405020304" pitchFamily="18" charset="0"/>
                <a:ea typeface="Arial" charset="0"/>
                <a:cs typeface="Times New Roman" panose="02020603050405020304" pitchFamily="18" charset="0"/>
              </a:rPr>
              <a:t> Xây dựng được ma trận, đặc tả, đề, đáp án kiểm tra giữa kì và cuối kì môn KHTN (lĩnh v</a:t>
            </a:r>
            <a:r>
              <a:rPr lang="en-US" sz="2800" dirty="0" err="1">
                <a:solidFill>
                  <a:prstClr val="white"/>
                </a:solidFill>
                <a:latin typeface="Times New Roman" panose="02020603050405020304" pitchFamily="18" charset="0"/>
                <a:ea typeface="Arial" charset="0"/>
                <a:cs typeface="Times New Roman" panose="02020603050405020304" pitchFamily="18" charset="0"/>
              </a:rPr>
              <a:t>ực</a:t>
            </a:r>
            <a:r>
              <a:rPr lang="pt-BR" sz="2800" dirty="0">
                <a:solidFill>
                  <a:prstClr val="white"/>
                </a:solidFill>
                <a:latin typeface="Times New Roman" panose="02020603050405020304" pitchFamily="18" charset="0"/>
                <a:ea typeface="Arial" charset="0"/>
                <a:cs typeface="Times New Roman" panose="02020603050405020304" pitchFamily="18" charset="0"/>
              </a:rPr>
              <a:t> Hoá học) Chương trình phổ thông 2018 theo định hướng phát triển phẩm chất, năng lực học sinh.</a:t>
            </a:r>
            <a:endParaRPr lang="en-US" sz="2800" dirty="0">
              <a:solidFill>
                <a:prstClr val="white"/>
              </a:solidFill>
              <a:latin typeface="Times New Roman" panose="02020603050405020304" pitchFamily="18" charset="0"/>
              <a:ea typeface="Arial" charset="0"/>
              <a:cs typeface="Times New Roman" panose="02020603050405020304" pitchFamily="18" charset="0"/>
            </a:endParaRPr>
          </a:p>
        </p:txBody>
      </p:sp>
      <p:sp>
        <p:nvSpPr>
          <p:cNvPr id="6" name="Rectangle 5"/>
          <p:cNvSpPr/>
          <p:nvPr/>
        </p:nvSpPr>
        <p:spPr>
          <a:xfrm>
            <a:off x="3355666" y="462330"/>
            <a:ext cx="5098192" cy="523220"/>
          </a:xfrm>
          <a:prstGeom prst="rect">
            <a:avLst/>
          </a:prstGeom>
        </p:spPr>
        <p:txBody>
          <a:bodyPr wrap="none">
            <a:spAutoFit/>
          </a:bodyPr>
          <a:lstStyle/>
          <a:p>
            <a:pPr algn="ctr"/>
            <a:r>
              <a:rPr lang="en-US" sz="2800" b="1">
                <a:solidFill>
                  <a:srgbClr val="006666"/>
                </a:solidFill>
                <a:latin typeface="Times New Roman" panose="02020603050405020304" pitchFamily="18" charset="0"/>
                <a:cs typeface="Times New Roman" panose="02020603050405020304" pitchFamily="18" charset="0"/>
              </a:rPr>
              <a:t>MỤC TIÊU KHÓA TẬP HUẤN</a:t>
            </a:r>
            <a:endParaRPr lang="en-US" sz="2800">
              <a:solidFill>
                <a:srgbClr val="00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83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3" y="486265"/>
            <a:ext cx="11930743" cy="4478149"/>
          </a:xfrm>
          <a:prstGeom prst="rect">
            <a:avLst/>
          </a:prstGeom>
          <a:solidFill>
            <a:srgbClr val="006666"/>
          </a:solidFill>
        </p:spPr>
        <p:txBody>
          <a:bodyPr wrap="square" rtlCol="0">
            <a:spAutoFit/>
          </a:bodyPr>
          <a:lstStyle/>
          <a:p>
            <a:pPr algn="ctr">
              <a:lnSpc>
                <a:spcPct val="150000"/>
              </a:lnSpc>
            </a:pPr>
            <a:r>
              <a:rPr lang="en-US" sz="3800" b="1" dirty="0">
                <a:solidFill>
                  <a:schemeClr val="bg1"/>
                </a:solidFill>
                <a:latin typeface="Times New Roman" pitchFamily="18" charset="0"/>
                <a:cs typeface="Times New Roman" pitchFamily="18" charset="0"/>
              </a:rPr>
              <a:t>PHẦN I</a:t>
            </a:r>
          </a:p>
          <a:p>
            <a:pPr algn="ctr" defTabSz="1219170">
              <a:lnSpc>
                <a:spcPct val="150000"/>
              </a:lnSpc>
              <a:defRPr/>
            </a:pPr>
            <a:r>
              <a:rPr lang="en-US" sz="3800" b="1" dirty="0" err="1">
                <a:solidFill>
                  <a:schemeClr val="bg1"/>
                </a:solidFill>
                <a:latin typeface="Times New Roman" pitchFamily="18" charset="0"/>
                <a:cs typeface="Times New Roman" pitchFamily="18" charset="0"/>
              </a:rPr>
              <a:t>MỘT</a:t>
            </a:r>
            <a:r>
              <a:rPr lang="en-US" sz="3800" b="1" dirty="0">
                <a:solidFill>
                  <a:schemeClr val="bg1"/>
                </a:solidFill>
                <a:latin typeface="Times New Roman" pitchFamily="18" charset="0"/>
                <a:cs typeface="Times New Roman" pitchFamily="18" charset="0"/>
              </a:rPr>
              <a:t> SỐ </a:t>
            </a:r>
            <a:r>
              <a:rPr lang="en-US" sz="3800" b="1" dirty="0" err="1">
                <a:solidFill>
                  <a:schemeClr val="bg1"/>
                </a:solidFill>
                <a:latin typeface="Times New Roman" pitchFamily="18" charset="0"/>
                <a:cs typeface="Times New Roman" pitchFamily="18" charset="0"/>
              </a:rPr>
              <a:t>NỘI</a:t>
            </a:r>
            <a:r>
              <a:rPr lang="en-US" sz="3800" b="1" dirty="0">
                <a:solidFill>
                  <a:schemeClr val="bg1"/>
                </a:solidFill>
                <a:latin typeface="Times New Roman" pitchFamily="18" charset="0"/>
                <a:cs typeface="Times New Roman" pitchFamily="18" charset="0"/>
              </a:rPr>
              <a:t> DUNG </a:t>
            </a:r>
            <a:r>
              <a:rPr lang="en-US" sz="3800" b="1" dirty="0" err="1">
                <a:solidFill>
                  <a:schemeClr val="bg1"/>
                </a:solidFill>
                <a:latin typeface="Times New Roman" pitchFamily="18" charset="0"/>
                <a:cs typeface="Times New Roman" pitchFamily="18" charset="0"/>
              </a:rPr>
              <a:t>ĐIỀU</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CHỈNH</a:t>
            </a:r>
            <a:r>
              <a:rPr lang="en-US" sz="3800" b="1" dirty="0">
                <a:solidFill>
                  <a:schemeClr val="bg1"/>
                </a:solidFill>
                <a:latin typeface="Times New Roman" pitchFamily="18" charset="0"/>
                <a:cs typeface="Times New Roman" pitchFamily="18" charset="0"/>
              </a:rPr>
              <a:t> </a:t>
            </a:r>
          </a:p>
          <a:p>
            <a:pPr algn="ctr" defTabSz="1219170">
              <a:lnSpc>
                <a:spcPct val="150000"/>
              </a:lnSpc>
              <a:defRPr/>
            </a:pPr>
            <a:r>
              <a:rPr lang="en-US" sz="3800" b="1" dirty="0" err="1">
                <a:solidFill>
                  <a:schemeClr val="bg1"/>
                </a:solidFill>
                <a:latin typeface="Times New Roman" pitchFamily="18" charset="0"/>
                <a:cs typeface="Times New Roman" pitchFamily="18" charset="0"/>
              </a:rPr>
              <a:t>TRONG</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KIỂM</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TRA</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ĐÁNH</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GIÁ</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CẤP</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TRUNG</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HỌC</a:t>
            </a:r>
            <a:r>
              <a:rPr lang="en-US" sz="3800" b="1" dirty="0">
                <a:solidFill>
                  <a:schemeClr val="bg1"/>
                </a:solidFill>
                <a:latin typeface="Times New Roman" pitchFamily="18" charset="0"/>
                <a:cs typeface="Times New Roman" pitchFamily="18" charset="0"/>
              </a:rPr>
              <a:t> </a:t>
            </a:r>
          </a:p>
          <a:p>
            <a:pPr lvl="0" algn="ctr">
              <a:lnSpc>
                <a:spcPct val="150000"/>
              </a:lnSpc>
              <a:defRPr/>
            </a:pPr>
            <a:r>
              <a:rPr lang="en-US" sz="3800" b="1" dirty="0">
                <a:solidFill>
                  <a:schemeClr val="bg1"/>
                </a:solidFill>
                <a:latin typeface="Times New Roman" pitchFamily="18" charset="0"/>
                <a:cs typeface="Times New Roman" pitchFamily="18" charset="0"/>
              </a:rPr>
              <a:t>THEO </a:t>
            </a:r>
            <a:r>
              <a:rPr lang="en-US" sz="3800" b="1" dirty="0" err="1">
                <a:solidFill>
                  <a:schemeClr val="bg1"/>
                </a:solidFill>
                <a:latin typeface="Times New Roman" pitchFamily="18" charset="0"/>
                <a:cs typeface="Times New Roman" pitchFamily="18" charset="0"/>
              </a:rPr>
              <a:t>THÔNG</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TƯ</a:t>
            </a:r>
            <a:r>
              <a:rPr lang="en-US" sz="3800" b="1" dirty="0">
                <a:solidFill>
                  <a:schemeClr val="bg1"/>
                </a:solidFill>
                <a:latin typeface="Times New Roman" pitchFamily="18" charset="0"/>
                <a:cs typeface="Times New Roman" pitchFamily="18" charset="0"/>
              </a:rPr>
              <a:t> 26/2020/TT-</a:t>
            </a:r>
            <a:r>
              <a:rPr lang="en-US" sz="3800" b="1" dirty="0" err="1">
                <a:solidFill>
                  <a:schemeClr val="bg1"/>
                </a:solidFill>
                <a:latin typeface="Times New Roman" pitchFamily="18" charset="0"/>
                <a:cs typeface="Times New Roman" pitchFamily="18" charset="0"/>
              </a:rPr>
              <a:t>BGDĐT</a:t>
            </a:r>
            <a:endParaRPr lang="en-US" sz="3800" b="1" dirty="0">
              <a:solidFill>
                <a:schemeClr val="bg1"/>
              </a:solidFill>
              <a:latin typeface="Times New Roman" pitchFamily="18" charset="0"/>
              <a:cs typeface="Times New Roman" pitchFamily="18" charset="0"/>
            </a:endParaRPr>
          </a:p>
          <a:p>
            <a:pPr lvl="0" algn="ctr">
              <a:lnSpc>
                <a:spcPct val="150000"/>
              </a:lnSpc>
              <a:defRPr/>
            </a:pPr>
            <a:r>
              <a:rPr lang="vi-VN" sz="3800" b="1" dirty="0">
                <a:solidFill>
                  <a:schemeClr val="bg1"/>
                </a:solidFill>
                <a:latin typeface="Times New Roman" pitchFamily="18" charset="0"/>
                <a:cs typeface="Times New Roman" pitchFamily="18" charset="0"/>
              </a:rPr>
              <a:t>VÀ </a:t>
            </a:r>
            <a:r>
              <a:rPr lang="en-US" sz="3800" b="1" dirty="0" err="1">
                <a:solidFill>
                  <a:schemeClr val="bg1"/>
                </a:solidFill>
                <a:latin typeface="Times New Roman" pitchFamily="18" charset="0"/>
                <a:cs typeface="Times New Roman" pitchFamily="18" charset="0"/>
              </a:rPr>
              <a:t>THÔNG</a:t>
            </a:r>
            <a:r>
              <a:rPr lang="en-US" sz="3800" b="1" dirty="0">
                <a:solidFill>
                  <a:schemeClr val="bg1"/>
                </a:solidFill>
                <a:latin typeface="Times New Roman" pitchFamily="18" charset="0"/>
                <a:cs typeface="Times New Roman" pitchFamily="18" charset="0"/>
              </a:rPr>
              <a:t> </a:t>
            </a:r>
            <a:r>
              <a:rPr lang="en-US" sz="3800" b="1" dirty="0" err="1">
                <a:solidFill>
                  <a:schemeClr val="bg1"/>
                </a:solidFill>
                <a:latin typeface="Times New Roman" pitchFamily="18" charset="0"/>
                <a:cs typeface="Times New Roman" pitchFamily="18" charset="0"/>
              </a:rPr>
              <a:t>TƯ</a:t>
            </a:r>
            <a:r>
              <a:rPr lang="en-US" sz="3800" b="1" dirty="0">
                <a:solidFill>
                  <a:schemeClr val="bg1"/>
                </a:solidFill>
                <a:latin typeface="Times New Roman" pitchFamily="18" charset="0"/>
                <a:cs typeface="Times New Roman" pitchFamily="18" charset="0"/>
              </a:rPr>
              <a:t> </a:t>
            </a:r>
            <a:r>
              <a:rPr lang="vi-VN" sz="3800" b="1" dirty="0">
                <a:solidFill>
                  <a:schemeClr val="bg1"/>
                </a:solidFill>
                <a:latin typeface="Times New Roman" pitchFamily="18" charset="0"/>
                <a:cs typeface="Times New Roman" pitchFamily="18" charset="0"/>
              </a:rPr>
              <a:t>22/2021</a:t>
            </a:r>
            <a:r>
              <a:rPr lang="en-US" sz="3800" b="1" dirty="0">
                <a:solidFill>
                  <a:schemeClr val="bg1"/>
                </a:solidFill>
                <a:latin typeface="Times New Roman" pitchFamily="18" charset="0"/>
                <a:cs typeface="Times New Roman" pitchFamily="18" charset="0"/>
              </a:rPr>
              <a:t>/</a:t>
            </a:r>
            <a:r>
              <a:rPr lang="vi-VN" sz="3800" b="1" dirty="0">
                <a:solidFill>
                  <a:schemeClr val="bg1"/>
                </a:solidFill>
                <a:latin typeface="Times New Roman" pitchFamily="18" charset="0"/>
                <a:cs typeface="Times New Roman" pitchFamily="18" charset="0"/>
              </a:rPr>
              <a:t>TT</a:t>
            </a:r>
            <a:r>
              <a:rPr lang="en-US" sz="3800" b="1" dirty="0">
                <a:solidFill>
                  <a:schemeClr val="bg1"/>
                </a:solidFill>
                <a:latin typeface="Times New Roman" pitchFamily="18" charset="0"/>
                <a:cs typeface="Times New Roman" pitchFamily="18" charset="0"/>
              </a:rPr>
              <a:t>-</a:t>
            </a:r>
            <a:r>
              <a:rPr lang="en-US" sz="3800" b="1" dirty="0" err="1">
                <a:solidFill>
                  <a:schemeClr val="bg1"/>
                </a:solidFill>
                <a:latin typeface="Times New Roman" pitchFamily="18" charset="0"/>
                <a:cs typeface="Times New Roman" pitchFamily="18" charset="0"/>
              </a:rPr>
              <a:t>BGDĐT</a:t>
            </a:r>
            <a:endParaRPr lang="en-US" sz="3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1031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509042-9376-4184-93D7-BB9A629BEBE3}"/>
              </a:ext>
            </a:extLst>
          </p:cNvPr>
          <p:cNvSpPr txBox="1"/>
          <p:nvPr/>
        </p:nvSpPr>
        <p:spPr>
          <a:xfrm>
            <a:off x="0" y="233341"/>
            <a:ext cx="12192000" cy="7015126"/>
          </a:xfrm>
          <a:prstGeom prst="rect">
            <a:avLst/>
          </a:prstGeom>
          <a:noFill/>
        </p:spPr>
        <p:txBody>
          <a:bodyPr wrap="square">
            <a:spAutoFit/>
          </a:bodyPr>
          <a:lstStyle/>
          <a:p>
            <a:pPr algn="just" defTabSz="1219170">
              <a:lnSpc>
                <a:spcPct val="130000"/>
              </a:lnSpc>
              <a:spcBef>
                <a:spcPts val="800"/>
              </a:spcBef>
              <a:defRPr/>
            </a:pPr>
            <a:r>
              <a:rPr lang="en-US" sz="3200" dirty="0" err="1">
                <a:solidFill>
                  <a:prstClr val="black"/>
                </a:solidFill>
                <a:cs typeface="Times New Roman" panose="02020603050405020304" pitchFamily="18" charset="0"/>
              </a:rPr>
              <a:t>Thông</a:t>
            </a:r>
            <a:r>
              <a:rPr lang="en-US" sz="3200" dirty="0">
                <a:solidFill>
                  <a:prstClr val="black"/>
                </a:solidFill>
                <a:cs typeface="Times New Roman" panose="02020603050405020304" pitchFamily="18" charset="0"/>
              </a:rPr>
              <a:t> t</a:t>
            </a:r>
            <a:r>
              <a:rPr lang="vi-VN" sz="3200" dirty="0">
                <a:solidFill>
                  <a:prstClr val="black"/>
                </a:solidFill>
                <a:cs typeface="Times New Roman" panose="02020603050405020304" pitchFamily="18" charset="0"/>
              </a:rPr>
              <a:t>ư</a:t>
            </a:r>
            <a:r>
              <a:rPr lang="en-US" sz="3200" dirty="0">
                <a:solidFill>
                  <a:prstClr val="black"/>
                </a:solidFill>
                <a:cs typeface="Times New Roman" panose="02020603050405020304" pitchFamily="18" charset="0"/>
              </a:rPr>
              <a:t> số 26/2020/TT-</a:t>
            </a:r>
            <a:r>
              <a:rPr lang="en-US" sz="3200" dirty="0" err="1">
                <a:solidFill>
                  <a:prstClr val="black"/>
                </a:solidFill>
                <a:cs typeface="Times New Roman" panose="02020603050405020304" pitchFamily="18" charset="0"/>
              </a:rPr>
              <a:t>BGDĐT</a:t>
            </a:r>
            <a:r>
              <a:rPr lang="en-US" sz="3200" dirty="0">
                <a:solidFill>
                  <a:prstClr val="black"/>
                </a:solidFill>
                <a:cs typeface="Times New Roman" panose="02020603050405020304" pitchFamily="18" charset="0"/>
              </a:rPr>
              <a:t> </a:t>
            </a:r>
            <a:r>
              <a:rPr lang="en-US" sz="3200" i="1" dirty="0">
                <a:solidFill>
                  <a:prstClr val="black"/>
                </a:solidFill>
                <a:cs typeface="Times New Roman" panose="02020603050405020304" pitchFamily="18" charset="0"/>
              </a:rPr>
              <a:t>ban </a:t>
            </a:r>
            <a:r>
              <a:rPr lang="en-US" sz="3200" i="1" dirty="0" err="1">
                <a:solidFill>
                  <a:prstClr val="black"/>
                </a:solidFill>
                <a:cs typeface="Times New Roman" panose="02020603050405020304" pitchFamily="18" charset="0"/>
              </a:rPr>
              <a:t>hành</a:t>
            </a:r>
            <a:r>
              <a:rPr lang="en-US" sz="3200" i="1" dirty="0">
                <a:solidFill>
                  <a:prstClr val="black"/>
                </a:solidFill>
                <a:cs typeface="Times New Roman" panose="02020603050405020304" pitchFamily="18" charset="0"/>
              </a:rPr>
              <a:t> </a:t>
            </a:r>
            <a:r>
              <a:rPr lang="en-US" sz="3200" i="1" dirty="0" err="1">
                <a:solidFill>
                  <a:prstClr val="black"/>
                </a:solidFill>
                <a:cs typeface="Times New Roman" panose="02020603050405020304" pitchFamily="18" charset="0"/>
              </a:rPr>
              <a:t>ngày</a:t>
            </a:r>
            <a:r>
              <a:rPr lang="en-US" sz="3200" i="1" dirty="0">
                <a:solidFill>
                  <a:prstClr val="black"/>
                </a:solidFill>
                <a:cs typeface="Times New Roman" panose="02020603050405020304" pitchFamily="18" charset="0"/>
              </a:rPr>
              <a:t> 26 </a:t>
            </a:r>
            <a:r>
              <a:rPr lang="en-US" sz="3200" i="1" dirty="0" err="1">
                <a:solidFill>
                  <a:prstClr val="black"/>
                </a:solidFill>
                <a:cs typeface="Times New Roman" panose="02020603050405020304" pitchFamily="18" charset="0"/>
              </a:rPr>
              <a:t>tháng</a:t>
            </a:r>
            <a:r>
              <a:rPr lang="en-US" sz="3200" i="1" dirty="0">
                <a:solidFill>
                  <a:prstClr val="black"/>
                </a:solidFill>
                <a:cs typeface="Times New Roman" panose="02020603050405020304" pitchFamily="18" charset="0"/>
              </a:rPr>
              <a:t> 8 </a:t>
            </a:r>
            <a:r>
              <a:rPr lang="en-US" sz="3200" i="1" dirty="0" err="1">
                <a:solidFill>
                  <a:prstClr val="black"/>
                </a:solidFill>
                <a:cs typeface="Times New Roman" panose="02020603050405020304" pitchFamily="18" charset="0"/>
              </a:rPr>
              <a:t>năm</a:t>
            </a:r>
            <a:r>
              <a:rPr lang="en-US" sz="3200" i="1" dirty="0">
                <a:solidFill>
                  <a:prstClr val="black"/>
                </a:solidFill>
                <a:cs typeface="Times New Roman" panose="02020603050405020304" pitchFamily="18" charset="0"/>
              </a:rPr>
              <a:t> 2020 </a:t>
            </a:r>
            <a:r>
              <a:rPr lang="en-US" sz="3200" i="1" dirty="0" err="1">
                <a:solidFill>
                  <a:prstClr val="black"/>
                </a:solidFill>
                <a:cs typeface="Times New Roman" panose="02020603050405020304" pitchFamily="18" charset="0"/>
              </a:rPr>
              <a:t>về</a:t>
            </a:r>
            <a:r>
              <a:rPr lang="en-US" sz="3200" i="1" dirty="0">
                <a:solidFill>
                  <a:prstClr val="black"/>
                </a:solidFill>
                <a:cs typeface="Times New Roman" panose="02020603050405020304" pitchFamily="18" charset="0"/>
              </a:rPr>
              <a:t> </a:t>
            </a:r>
            <a:r>
              <a:rPr lang="vi-VN" sz="3200" b="1" dirty="0">
                <a:solidFill>
                  <a:srgbClr val="000000"/>
                </a:solidFill>
                <a:ea typeface="Times New Roman" panose="02020603050405020304" pitchFamily="18" charset="0"/>
                <a:cs typeface="Times New Roman" panose="02020603050405020304" pitchFamily="18" charset="0"/>
              </a:rPr>
              <a:t>Sửa đổi, bổ sung một số điều của Quy chế đánh giá, xếp loại học sinh trung học cơ sở và học sinh trung học phổ thông </a:t>
            </a:r>
            <a:r>
              <a:rPr lang="en-US" sz="3200" dirty="0">
                <a:solidFill>
                  <a:srgbClr val="000000"/>
                </a:solidFill>
                <a:ea typeface="Times New Roman" panose="02020603050405020304" pitchFamily="18" charset="0"/>
                <a:cs typeface="Times New Roman" panose="02020603050405020304" pitchFamily="18" charset="0"/>
              </a:rPr>
              <a:t>ban </a:t>
            </a:r>
            <a:r>
              <a:rPr lang="en-US" sz="3200" dirty="0" err="1">
                <a:solidFill>
                  <a:srgbClr val="000000"/>
                </a:solidFill>
                <a:ea typeface="Times New Roman" panose="02020603050405020304" pitchFamily="18" charset="0"/>
                <a:cs typeface="Times New Roman" panose="02020603050405020304" pitchFamily="18" charset="0"/>
              </a:rPr>
              <a:t>hành</a:t>
            </a:r>
            <a:r>
              <a:rPr lang="en-US" sz="3200" dirty="0">
                <a:solidFill>
                  <a:srgbClr val="000000"/>
                </a:solidFill>
                <a:ea typeface="Times New Roman" panose="02020603050405020304" pitchFamily="18" charset="0"/>
                <a:cs typeface="Times New Roman" panose="02020603050405020304" pitchFamily="18" charset="0"/>
              </a:rPr>
              <a:t> </a:t>
            </a:r>
            <a:r>
              <a:rPr lang="en-US" sz="3200" dirty="0" err="1">
                <a:solidFill>
                  <a:srgbClr val="000000"/>
                </a:solidFill>
                <a:ea typeface="Times New Roman" panose="02020603050405020304" pitchFamily="18" charset="0"/>
                <a:cs typeface="Times New Roman" panose="02020603050405020304" pitchFamily="18" charset="0"/>
              </a:rPr>
              <a:t>kèm</a:t>
            </a:r>
            <a:r>
              <a:rPr lang="en-US" sz="3200" dirty="0">
                <a:solidFill>
                  <a:srgbClr val="000000"/>
                </a:solidFill>
                <a:ea typeface="Times New Roman" panose="02020603050405020304" pitchFamily="18" charset="0"/>
                <a:cs typeface="Times New Roman" panose="02020603050405020304" pitchFamily="18" charset="0"/>
              </a:rPr>
              <a:t> </a:t>
            </a:r>
            <a:r>
              <a:rPr lang="en-US" sz="3200" dirty="0" err="1">
                <a:solidFill>
                  <a:srgbClr val="000000"/>
                </a:solidFill>
                <a:ea typeface="Times New Roman" panose="02020603050405020304" pitchFamily="18" charset="0"/>
                <a:cs typeface="Times New Roman" panose="02020603050405020304" pitchFamily="18" charset="0"/>
              </a:rPr>
              <a:t>theo</a:t>
            </a:r>
            <a:r>
              <a:rPr lang="en-US" sz="3200" dirty="0">
                <a:solidFill>
                  <a:srgbClr val="000000"/>
                </a:solidFill>
                <a:ea typeface="Times New Roman" panose="02020603050405020304" pitchFamily="18" charset="0"/>
                <a:cs typeface="Times New Roman" panose="02020603050405020304" pitchFamily="18" charset="0"/>
              </a:rPr>
              <a:t> </a:t>
            </a:r>
            <a:r>
              <a:rPr lang="en-US" sz="3200" dirty="0" err="1">
                <a:solidFill>
                  <a:prstClr val="black"/>
                </a:solidFill>
                <a:cs typeface="Times New Roman" panose="02020603050405020304" pitchFamily="18" charset="0"/>
              </a:rPr>
              <a:t>Thông</a:t>
            </a:r>
            <a:r>
              <a:rPr lang="en-US" sz="3200" dirty="0">
                <a:solidFill>
                  <a:prstClr val="black"/>
                </a:solidFill>
                <a:cs typeface="Times New Roman" panose="02020603050405020304" pitchFamily="18" charset="0"/>
              </a:rPr>
              <a:t> </a:t>
            </a:r>
            <a:r>
              <a:rPr lang="en-US" sz="3200" dirty="0" err="1">
                <a:solidFill>
                  <a:prstClr val="black"/>
                </a:solidFill>
                <a:cs typeface="Times New Roman" panose="02020603050405020304" pitchFamily="18" charset="0"/>
              </a:rPr>
              <a:t>tư</a:t>
            </a:r>
            <a:r>
              <a:rPr lang="en-US" sz="3200" dirty="0">
                <a:solidFill>
                  <a:prstClr val="black"/>
                </a:solidFill>
                <a:cs typeface="Times New Roman" panose="02020603050405020304" pitchFamily="18" charset="0"/>
              </a:rPr>
              <a:t> số 58/2011/TT-</a:t>
            </a:r>
            <a:r>
              <a:rPr lang="en-US" sz="3200" dirty="0" err="1">
                <a:solidFill>
                  <a:prstClr val="black"/>
                </a:solidFill>
                <a:cs typeface="Times New Roman" panose="02020603050405020304" pitchFamily="18" charset="0"/>
              </a:rPr>
              <a:t>BGDĐT</a:t>
            </a:r>
            <a:endParaRPr lang="vi-VN" sz="3200" i="1" dirty="0">
              <a:solidFill>
                <a:prstClr val="black"/>
              </a:solidFill>
              <a:cs typeface="Times New Roman" panose="02020603050405020304" pitchFamily="18" charset="0"/>
            </a:endParaRPr>
          </a:p>
          <a:p>
            <a:pPr algn="just">
              <a:lnSpc>
                <a:spcPct val="130000"/>
              </a:lnSpc>
              <a:spcBef>
                <a:spcPts val="800"/>
              </a:spcBef>
              <a:defRPr/>
            </a:pPr>
            <a:r>
              <a:rPr lang="en-US" sz="3200" dirty="0" err="1">
                <a:solidFill>
                  <a:srgbClr val="FF0000"/>
                </a:solidFill>
                <a:cs typeface="Times New Roman" panose="02020603050405020304" pitchFamily="18" charset="0"/>
              </a:rPr>
              <a:t>Thông</a:t>
            </a:r>
            <a:r>
              <a:rPr lang="en-US" sz="3200" dirty="0">
                <a:solidFill>
                  <a:srgbClr val="FF0000"/>
                </a:solidFill>
                <a:cs typeface="Times New Roman" panose="02020603050405020304" pitchFamily="18" charset="0"/>
              </a:rPr>
              <a:t> t</a:t>
            </a:r>
            <a:r>
              <a:rPr lang="vi-VN" sz="3200" dirty="0">
                <a:solidFill>
                  <a:srgbClr val="FF0000"/>
                </a:solidFill>
                <a:cs typeface="Times New Roman" panose="02020603050405020304" pitchFamily="18" charset="0"/>
              </a:rPr>
              <a:t>ư</a:t>
            </a:r>
            <a:r>
              <a:rPr lang="en-US" sz="3200" dirty="0">
                <a:solidFill>
                  <a:srgbClr val="FF0000"/>
                </a:solidFill>
                <a:cs typeface="Times New Roman" panose="02020603050405020304" pitchFamily="18" charset="0"/>
              </a:rPr>
              <a:t> số 2</a:t>
            </a:r>
            <a:r>
              <a:rPr lang="vi-VN" sz="3200" dirty="0">
                <a:solidFill>
                  <a:srgbClr val="FF0000"/>
                </a:solidFill>
                <a:cs typeface="Times New Roman" panose="02020603050405020304" pitchFamily="18" charset="0"/>
              </a:rPr>
              <a:t>2</a:t>
            </a:r>
            <a:r>
              <a:rPr lang="en-US" sz="3200" dirty="0">
                <a:solidFill>
                  <a:srgbClr val="FF0000"/>
                </a:solidFill>
                <a:cs typeface="Times New Roman" panose="02020603050405020304" pitchFamily="18" charset="0"/>
              </a:rPr>
              <a:t>/202</a:t>
            </a:r>
            <a:r>
              <a:rPr lang="vi-VN" sz="3200" dirty="0">
                <a:solidFill>
                  <a:srgbClr val="FF0000"/>
                </a:solidFill>
                <a:cs typeface="Times New Roman" panose="02020603050405020304" pitchFamily="18" charset="0"/>
              </a:rPr>
              <a:t>1</a:t>
            </a:r>
            <a:r>
              <a:rPr lang="en-US" sz="3200" dirty="0">
                <a:solidFill>
                  <a:srgbClr val="FF0000"/>
                </a:solidFill>
                <a:cs typeface="Times New Roman" panose="02020603050405020304" pitchFamily="18" charset="0"/>
              </a:rPr>
              <a:t>/TT-</a:t>
            </a:r>
            <a:r>
              <a:rPr lang="en-US" sz="3200" dirty="0" err="1">
                <a:solidFill>
                  <a:srgbClr val="FF0000"/>
                </a:solidFill>
                <a:cs typeface="Times New Roman" panose="02020603050405020304" pitchFamily="18" charset="0"/>
              </a:rPr>
              <a:t>BGDĐT</a:t>
            </a:r>
            <a:r>
              <a:rPr lang="en-US" sz="3200" dirty="0">
                <a:solidFill>
                  <a:srgbClr val="FF0000"/>
                </a:solidFill>
                <a:cs typeface="Times New Roman" panose="02020603050405020304" pitchFamily="18" charset="0"/>
              </a:rPr>
              <a:t> </a:t>
            </a:r>
            <a:r>
              <a:rPr lang="vi-VN" sz="3200" i="1" dirty="0">
                <a:solidFill>
                  <a:srgbClr val="FF0000"/>
                </a:solidFill>
                <a:cs typeface="Times New Roman" panose="02020603050405020304" pitchFamily="18" charset="0"/>
              </a:rPr>
              <a:t>Quy định về đánh giá </a:t>
            </a:r>
            <a:r>
              <a:rPr lang="vi-VN" sz="3200" b="1" dirty="0">
                <a:solidFill>
                  <a:srgbClr val="FF0000"/>
                </a:solidFill>
                <a:ea typeface="Times New Roman" panose="02020603050405020304" pitchFamily="18" charset="0"/>
                <a:cs typeface="Times New Roman" panose="02020603050405020304" pitchFamily="18" charset="0"/>
              </a:rPr>
              <a:t>học sinh trung học cơ sở và học sinh trung học phổ thông</a:t>
            </a:r>
            <a:r>
              <a:rPr lang="en-US" sz="3200" i="1" dirty="0">
                <a:solidFill>
                  <a:srgbClr val="FF0000"/>
                </a:solidFill>
                <a:cs typeface="Times New Roman" panose="02020603050405020304" pitchFamily="18" charset="0"/>
              </a:rPr>
              <a:t> ban </a:t>
            </a:r>
            <a:r>
              <a:rPr lang="en-US" sz="3200" i="1" dirty="0" err="1">
                <a:solidFill>
                  <a:srgbClr val="FF0000"/>
                </a:solidFill>
                <a:cs typeface="Times New Roman" panose="02020603050405020304" pitchFamily="18" charset="0"/>
              </a:rPr>
              <a:t>hành</a:t>
            </a:r>
            <a:r>
              <a:rPr lang="en-US" sz="3200" i="1" dirty="0">
                <a:solidFill>
                  <a:srgbClr val="FF0000"/>
                </a:solidFill>
                <a:cs typeface="Times New Roman" panose="02020603050405020304" pitchFamily="18" charset="0"/>
              </a:rPr>
              <a:t> </a:t>
            </a:r>
            <a:r>
              <a:rPr lang="en-US" sz="3200" i="1" dirty="0" err="1">
                <a:solidFill>
                  <a:srgbClr val="FF0000"/>
                </a:solidFill>
                <a:cs typeface="Times New Roman" panose="02020603050405020304" pitchFamily="18" charset="0"/>
              </a:rPr>
              <a:t>ngày</a:t>
            </a:r>
            <a:r>
              <a:rPr lang="en-US" sz="3200" i="1" dirty="0">
                <a:solidFill>
                  <a:srgbClr val="FF0000"/>
                </a:solidFill>
                <a:cs typeface="Times New Roman" panose="02020603050405020304" pitchFamily="18" charset="0"/>
              </a:rPr>
              <a:t> 2</a:t>
            </a:r>
            <a:r>
              <a:rPr lang="vi-VN" sz="3200" i="1" dirty="0">
                <a:solidFill>
                  <a:srgbClr val="FF0000"/>
                </a:solidFill>
                <a:cs typeface="Times New Roman" panose="02020603050405020304" pitchFamily="18" charset="0"/>
              </a:rPr>
              <a:t>0</a:t>
            </a:r>
            <a:r>
              <a:rPr lang="en-US" sz="3200" i="1" dirty="0">
                <a:solidFill>
                  <a:srgbClr val="FF0000"/>
                </a:solidFill>
                <a:cs typeface="Times New Roman" panose="02020603050405020304" pitchFamily="18" charset="0"/>
              </a:rPr>
              <a:t> </a:t>
            </a:r>
            <a:r>
              <a:rPr lang="en-US" sz="3200" i="1" dirty="0" err="1">
                <a:solidFill>
                  <a:srgbClr val="FF0000"/>
                </a:solidFill>
                <a:cs typeface="Times New Roman" panose="02020603050405020304" pitchFamily="18" charset="0"/>
              </a:rPr>
              <a:t>tháng</a:t>
            </a:r>
            <a:r>
              <a:rPr lang="en-US" sz="3200" i="1" dirty="0">
                <a:solidFill>
                  <a:srgbClr val="FF0000"/>
                </a:solidFill>
                <a:cs typeface="Times New Roman" panose="02020603050405020304" pitchFamily="18" charset="0"/>
              </a:rPr>
              <a:t> </a:t>
            </a:r>
            <a:r>
              <a:rPr lang="vi-VN" sz="3200" i="1" dirty="0">
                <a:solidFill>
                  <a:srgbClr val="FF0000"/>
                </a:solidFill>
                <a:cs typeface="Times New Roman" panose="02020603050405020304" pitchFamily="18" charset="0"/>
              </a:rPr>
              <a:t>7 </a:t>
            </a:r>
            <a:r>
              <a:rPr lang="en-US" sz="3200" i="1" dirty="0" err="1">
                <a:solidFill>
                  <a:srgbClr val="FF0000"/>
                </a:solidFill>
                <a:cs typeface="Times New Roman" panose="02020603050405020304" pitchFamily="18" charset="0"/>
              </a:rPr>
              <a:t>năm</a:t>
            </a:r>
            <a:r>
              <a:rPr lang="en-US" sz="3200" i="1" dirty="0">
                <a:solidFill>
                  <a:srgbClr val="FF0000"/>
                </a:solidFill>
                <a:cs typeface="Times New Roman" panose="02020603050405020304" pitchFamily="18" charset="0"/>
              </a:rPr>
              <a:t> 202</a:t>
            </a:r>
            <a:r>
              <a:rPr lang="vi-VN" sz="3200" i="1" dirty="0">
                <a:solidFill>
                  <a:srgbClr val="FF0000"/>
                </a:solidFill>
                <a:cs typeface="Times New Roman" panose="02020603050405020304" pitchFamily="18" charset="0"/>
              </a:rPr>
              <a:t>1</a:t>
            </a:r>
            <a:r>
              <a:rPr lang="en-US" sz="3200" i="1" dirty="0">
                <a:solidFill>
                  <a:srgbClr val="FF0000"/>
                </a:solidFill>
                <a:cs typeface="Times New Roman" panose="02020603050405020304" pitchFamily="18" charset="0"/>
              </a:rPr>
              <a:t> </a:t>
            </a:r>
            <a:endParaRPr lang="vi-VN" sz="3200" b="1" dirty="0">
              <a:solidFill>
                <a:srgbClr val="FF0000"/>
              </a:solidFill>
              <a:ea typeface="Times New Roman" panose="02020603050405020304" pitchFamily="18" charset="0"/>
              <a:cs typeface="Times New Roman" panose="02020603050405020304" pitchFamily="18" charset="0"/>
            </a:endParaRPr>
          </a:p>
          <a:p>
            <a:pPr algn="just">
              <a:lnSpc>
                <a:spcPct val="130000"/>
              </a:lnSpc>
              <a:spcBef>
                <a:spcPts val="800"/>
              </a:spcBef>
              <a:defRPr/>
            </a:pPr>
            <a:r>
              <a:rPr lang="vi-VN" sz="3733" b="1" i="1" dirty="0">
                <a:solidFill>
                  <a:srgbClr val="FF0000"/>
                </a:solidFill>
                <a:cs typeface="Times New Roman" panose="02020603050405020304" pitchFamily="18" charset="0"/>
              </a:rPr>
              <a:t>(Năm học 22-23</a:t>
            </a:r>
            <a:r>
              <a:rPr lang="en-US" sz="3733" b="1" i="1" dirty="0">
                <a:solidFill>
                  <a:srgbClr val="FF0000"/>
                </a:solidFill>
                <a:cs typeface="Times New Roman" panose="02020603050405020304" pitchFamily="18" charset="0"/>
              </a:rPr>
              <a:t>:</a:t>
            </a:r>
            <a:r>
              <a:rPr lang="vi-VN" sz="3733" b="1" i="1" dirty="0">
                <a:solidFill>
                  <a:srgbClr val="FF0000"/>
                </a:solidFill>
                <a:cs typeface="Times New Roman" panose="02020603050405020304" pitchFamily="18" charset="0"/>
              </a:rPr>
              <a:t> TT 26</a:t>
            </a:r>
            <a:r>
              <a:rPr lang="en-US" sz="3733" b="1" i="1" dirty="0">
                <a:solidFill>
                  <a:srgbClr val="FF0000"/>
                </a:solidFill>
                <a:cs typeface="Times New Roman" panose="02020603050405020304" pitchFamily="18" charset="0"/>
              </a:rPr>
              <a:t>, 58</a:t>
            </a:r>
            <a:r>
              <a:rPr lang="vi-VN" sz="3733" b="1" i="1" dirty="0">
                <a:solidFill>
                  <a:srgbClr val="FF0000"/>
                </a:solidFill>
                <a:cs typeface="Times New Roman" panose="02020603050405020304" pitchFamily="18" charset="0"/>
              </a:rPr>
              <a:t> dùng ch</a:t>
            </a:r>
            <a:r>
              <a:rPr lang="en-US" sz="3733" b="1" i="1" dirty="0">
                <a:solidFill>
                  <a:srgbClr val="FF0000"/>
                </a:solidFill>
                <a:cs typeface="Times New Roman" panose="02020603050405020304" pitchFamily="18" charset="0"/>
              </a:rPr>
              <a:t>o</a:t>
            </a:r>
            <a:r>
              <a:rPr lang="vi-VN" sz="3733" b="1" i="1" dirty="0">
                <a:solidFill>
                  <a:srgbClr val="FF0000"/>
                </a:solidFill>
                <a:cs typeface="Times New Roman" panose="02020603050405020304" pitchFamily="18" charset="0"/>
              </a:rPr>
              <a:t> lớp 8 và 9, TT 22 dùng cho lớp 6 và 7)</a:t>
            </a:r>
            <a:endParaRPr lang="en-US" sz="3733" i="1" dirty="0">
              <a:solidFill>
                <a:srgbClr val="FF0000"/>
              </a:solidFill>
              <a:cs typeface="Times New Roman" panose="02020603050405020304" pitchFamily="18" charset="0"/>
            </a:endParaRPr>
          </a:p>
          <a:p>
            <a:pPr algn="just" defTabSz="1219170">
              <a:lnSpc>
                <a:spcPct val="130000"/>
              </a:lnSpc>
              <a:spcBef>
                <a:spcPts val="800"/>
              </a:spcBef>
              <a:defRPr/>
            </a:pPr>
            <a:endParaRPr lang="en-US" sz="32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89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717" y="801977"/>
            <a:ext cx="4104044" cy="708014"/>
          </a:xfrm>
          <a:prstGeom prst="rect">
            <a:avLst/>
          </a:prstGeom>
          <a:noFill/>
        </p:spPr>
        <p:txBody>
          <a:bodyPr wrap="square" rtlCol="0">
            <a:spAutoFit/>
          </a:bodyPr>
          <a:lstStyle/>
          <a:p>
            <a:pPr algn="just">
              <a:lnSpc>
                <a:spcPct val="150000"/>
              </a:lnSpc>
            </a:pPr>
            <a:r>
              <a:rPr lang="en-US" sz="2667" b="1" dirty="0">
                <a:solidFill>
                  <a:srgbClr val="000099"/>
                </a:solidFill>
                <a:latin typeface="Times New Roman" pitchFamily="18" charset="0"/>
                <a:cs typeface="Times New Roman" pitchFamily="18" charset="0"/>
              </a:rPr>
              <a:t>1. </a:t>
            </a:r>
            <a:r>
              <a:rPr lang="en-US" sz="2667" b="1" dirty="0" err="1">
                <a:solidFill>
                  <a:srgbClr val="000099"/>
                </a:solidFill>
                <a:latin typeface="Times New Roman" pitchFamily="18" charset="0"/>
                <a:cs typeface="Times New Roman" pitchFamily="18" charset="0"/>
              </a:rPr>
              <a:t>Các</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hình</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thức</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đánh</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giá</a:t>
            </a:r>
            <a:endParaRPr lang="en-US" sz="2667" b="1" dirty="0">
              <a:solidFill>
                <a:srgbClr val="000099"/>
              </a:solidFill>
              <a:latin typeface="Times New Roman" pitchFamily="18" charset="0"/>
              <a:cs typeface="Times New Roman" pitchFamily="18" charset="0"/>
            </a:endParaRPr>
          </a:p>
        </p:txBody>
      </p:sp>
      <p:graphicFrame>
        <p:nvGraphicFramePr>
          <p:cNvPr id="7" name="Table 7">
            <a:extLst>
              <a:ext uri="{FF2B5EF4-FFF2-40B4-BE49-F238E27FC236}">
                <a16:creationId xmlns:a16="http://schemas.microsoft.com/office/drawing/2014/main" id="{248649B9-2DE6-45A7-B53D-98C215F30CBB}"/>
              </a:ext>
            </a:extLst>
          </p:cNvPr>
          <p:cNvGraphicFramePr>
            <a:graphicFrameLocks noGrp="1"/>
          </p:cNvGraphicFramePr>
          <p:nvPr/>
        </p:nvGraphicFramePr>
        <p:xfrm>
          <a:off x="173679" y="2681228"/>
          <a:ext cx="11844639" cy="2484120"/>
        </p:xfrm>
        <a:graphic>
          <a:graphicData uri="http://schemas.openxmlformats.org/drawingml/2006/table">
            <a:tbl>
              <a:tblPr firstRow="1" bandRow="1">
                <a:tableStyleId>{5C22544A-7EE6-4342-B048-85BDC9FD1C3A}</a:tableStyleId>
              </a:tblPr>
              <a:tblGrid>
                <a:gridCol w="6475080">
                  <a:extLst>
                    <a:ext uri="{9D8B030D-6E8A-4147-A177-3AD203B41FA5}">
                      <a16:colId xmlns:a16="http://schemas.microsoft.com/office/drawing/2014/main" val="615273429"/>
                    </a:ext>
                  </a:extLst>
                </a:gridCol>
                <a:gridCol w="5369559">
                  <a:extLst>
                    <a:ext uri="{9D8B030D-6E8A-4147-A177-3AD203B41FA5}">
                      <a16:colId xmlns:a16="http://schemas.microsoft.com/office/drawing/2014/main" val="3541587128"/>
                    </a:ext>
                  </a:extLst>
                </a:gridCol>
              </a:tblGrid>
              <a:tr h="528320">
                <a:tc>
                  <a:txBody>
                    <a:bodyPr/>
                    <a:lstStyle/>
                    <a:p>
                      <a:pPr algn="ctr"/>
                      <a:r>
                        <a:rPr kumimoji="0" lang="en-US" sz="2700" b="1" i="0" u="none" strike="noStrike" kern="1200" cap="none" spc="-30" normalizeH="0" baseline="0" noProof="0">
                          <a:ln>
                            <a:noFill/>
                          </a:ln>
                          <a:solidFill>
                            <a:prstClr val="black"/>
                          </a:solidFill>
                          <a:effectLst/>
                          <a:uLnTx/>
                          <a:uFillTx/>
                          <a:latin typeface="Times New Roman" pitchFamily="18" charset="0"/>
                          <a:ea typeface="Times New Roman"/>
                          <a:cs typeface="Times New Roman" pitchFamily="18" charset="0"/>
                        </a:rPr>
                        <a:t>Đánh giá bằng nhận xét</a:t>
                      </a:r>
                      <a:endParaRPr lang="en-US" sz="2700" b="1" i="0"/>
                    </a:p>
                  </a:txBody>
                  <a:tcPr marL="121920" marR="121920" marT="60960" marB="60960">
                    <a:solidFill>
                      <a:schemeClr val="accent2">
                        <a:lumMod val="40000"/>
                        <a:lumOff val="60000"/>
                      </a:schemeClr>
                    </a:solidFill>
                  </a:tcPr>
                </a:tc>
                <a:tc>
                  <a:txBody>
                    <a:bodyPr/>
                    <a:lstStyle/>
                    <a:p>
                      <a:pPr algn="ctr"/>
                      <a:r>
                        <a:rPr kumimoji="0" lang="en-US" sz="2700" b="1" i="0" u="none" strike="noStrike" kern="1200" cap="none" spc="0" normalizeH="0" baseline="0" noProof="0">
                          <a:ln>
                            <a:noFill/>
                          </a:ln>
                          <a:solidFill>
                            <a:schemeClr val="tx1"/>
                          </a:solidFill>
                          <a:effectLst/>
                          <a:uLnTx/>
                          <a:uFillTx/>
                          <a:latin typeface="Times New Roman" pitchFamily="18" charset="0"/>
                          <a:ea typeface="Times New Roman"/>
                          <a:cs typeface="Times New Roman" pitchFamily="18" charset="0"/>
                        </a:rPr>
                        <a:t>Đánh giá bằng điểm số</a:t>
                      </a:r>
                      <a:endParaRPr lang="en-US" sz="2700" b="1" i="0">
                        <a:solidFill>
                          <a:schemeClr val="tx1"/>
                        </a:solidFill>
                      </a:endParaRPr>
                    </a:p>
                  </a:txBody>
                  <a:tcPr marL="121920" marR="121920" marT="60960" marB="60960">
                    <a:solidFill>
                      <a:schemeClr val="accent2">
                        <a:lumMod val="40000"/>
                        <a:lumOff val="60000"/>
                      </a:schemeClr>
                    </a:solidFill>
                  </a:tcPr>
                </a:tc>
                <a:extLst>
                  <a:ext uri="{0D108BD9-81ED-4DB2-BD59-A6C34878D82A}">
                    <a16:rowId xmlns:a16="http://schemas.microsoft.com/office/drawing/2014/main" val="2082681194"/>
                  </a:ext>
                </a:extLst>
              </a:tr>
              <a:tr h="1950720">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30" normalizeH="0" baseline="0" noProof="0">
                          <a:ln>
                            <a:noFill/>
                          </a:ln>
                          <a:solidFill>
                            <a:prstClr val="black"/>
                          </a:solidFill>
                          <a:effectLst/>
                          <a:uLnTx/>
                          <a:uFillTx/>
                          <a:latin typeface="Times New Roman" pitchFamily="18" charset="0"/>
                          <a:ea typeface="Times New Roman"/>
                          <a:cs typeface="Times New Roman" pitchFamily="18" charset="0"/>
                        </a:rPr>
                        <a:t>Sự tiến bộ về thái độ, hành vi và kết quả thực hiện các nhiệm vụ học tập của học sinh trong quá trình học tập môn học/hoạt động giáo dục.</a:t>
                      </a:r>
                    </a:p>
                  </a:txBody>
                  <a:tcPr marL="121920" marR="121920" marT="60960" marB="60960">
                    <a:solidFill>
                      <a:schemeClr val="accent2">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Times New Roman" pitchFamily="18" charset="0"/>
                          <a:ea typeface="Times New Roman"/>
                          <a:cs typeface="Times New Roman" pitchFamily="18" charset="0"/>
                        </a:rPr>
                        <a:t>Kết quả thực hiện các yêu cầu về chuẩn kiến thức, kĩ năng đối với môn học (Thang điểm 10). </a:t>
                      </a:r>
                      <a:endParaRPr kumimoji="0" lang="en-US" sz="2700" b="0" i="0" u="none" strike="noStrike" kern="1200" cap="none" spc="0" normalizeH="0" baseline="0" noProof="0">
                        <a:ln>
                          <a:noFill/>
                        </a:ln>
                        <a:solidFill>
                          <a:prstClr val="black"/>
                        </a:solidFill>
                        <a:effectLst/>
                        <a:uLnTx/>
                        <a:uFillTx/>
                        <a:latin typeface="+mn-lt"/>
                        <a:ea typeface="+mn-ea"/>
                        <a:cs typeface="+mn-cs"/>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2548490940"/>
                  </a:ext>
                </a:extLst>
              </a:tr>
            </a:tbl>
          </a:graphicData>
        </a:graphic>
      </p:graphicFrame>
      <p:graphicFrame>
        <p:nvGraphicFramePr>
          <p:cNvPr id="9" name="Table 7">
            <a:extLst>
              <a:ext uri="{FF2B5EF4-FFF2-40B4-BE49-F238E27FC236}">
                <a16:creationId xmlns:a16="http://schemas.microsoft.com/office/drawing/2014/main" id="{760A398F-D5CD-4DD1-9FF1-546165626301}"/>
              </a:ext>
            </a:extLst>
          </p:cNvPr>
          <p:cNvGraphicFramePr>
            <a:graphicFrameLocks noGrp="1"/>
          </p:cNvGraphicFramePr>
          <p:nvPr/>
        </p:nvGraphicFramePr>
        <p:xfrm>
          <a:off x="173678" y="1729208"/>
          <a:ext cx="11844639" cy="533400"/>
        </p:xfrm>
        <a:graphic>
          <a:graphicData uri="http://schemas.openxmlformats.org/drawingml/2006/table">
            <a:tbl>
              <a:tblPr firstRow="1" bandRow="1">
                <a:tableStyleId>{5C22544A-7EE6-4342-B048-85BDC9FD1C3A}</a:tableStyleId>
              </a:tblPr>
              <a:tblGrid>
                <a:gridCol w="11844639">
                  <a:extLst>
                    <a:ext uri="{9D8B030D-6E8A-4147-A177-3AD203B41FA5}">
                      <a16:colId xmlns:a16="http://schemas.microsoft.com/office/drawing/2014/main" val="615273429"/>
                    </a:ext>
                  </a:extLst>
                </a:gridCol>
              </a:tblGrid>
              <a:tr h="528320">
                <a:tc>
                  <a:txBody>
                    <a:bodyPr/>
                    <a:lstStyle/>
                    <a:p>
                      <a:pPr algn="ct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Kết</a:t>
                      </a:r>
                      <a:r>
                        <a:rPr kumimoji="0" lang="en-US" sz="2700" b="0" i="0" u="none" strike="noStrike" kern="1200" cap="none" spc="-3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hợp</a:t>
                      </a:r>
                      <a:r>
                        <a:rPr kumimoji="0" lang="en-US" sz="2700" b="0" i="0" u="none" strike="noStrike" kern="1200" cap="none" spc="-3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giữa</a:t>
                      </a:r>
                      <a:r>
                        <a:rPr kumimoji="0" lang="en-US" sz="2700" b="0" i="0" u="none" strike="noStrike" kern="1200" cap="none" spc="-3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đánh</a:t>
                      </a:r>
                      <a:r>
                        <a:rPr kumimoji="0" lang="en-US" sz="2700" b="0" i="0" u="none" strike="noStrike" kern="1200" cap="none" spc="-3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giá</a:t>
                      </a:r>
                      <a:r>
                        <a:rPr kumimoji="0" lang="en-US" sz="2700" b="0" i="0" u="none" strike="noStrike" kern="1200" cap="none" spc="-3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bằng</a:t>
                      </a:r>
                      <a:r>
                        <a:rPr kumimoji="0" lang="en-US" sz="2700" b="0" i="0" u="none" strike="noStrike" kern="1200" cap="none" spc="-3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nhận</a:t>
                      </a:r>
                      <a:r>
                        <a:rPr kumimoji="0" lang="en-US" sz="2700" b="0" i="0" u="none" strike="noStrike" kern="1200" cap="none" spc="-3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xét</a:t>
                      </a:r>
                      <a:r>
                        <a:rPr kumimoji="0" lang="en-US" sz="2700" b="0" i="0" u="none" strike="noStrike" kern="1200" cap="none" spc="-3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và</a:t>
                      </a:r>
                      <a:r>
                        <a:rPr kumimoji="0" lang="en-US" sz="2700" b="0" i="0" u="none" strike="noStrike" kern="1200" cap="none" spc="-30" normalizeH="0" baseline="0" noProof="0" dirty="0">
                          <a:ln>
                            <a:noFill/>
                          </a:ln>
                          <a:solidFill>
                            <a:prstClr val="black"/>
                          </a:solidFill>
                          <a:effectLst/>
                          <a:uLnTx/>
                          <a:uFillTx/>
                          <a:latin typeface="Times New Roman" pitchFamily="18" charset="0"/>
                          <a:ea typeface="Times New Roman"/>
                          <a:cs typeface="Times New Roman" pitchFamily="18" charset="0"/>
                        </a:rPr>
                        <a:t> </a:t>
                      </a:r>
                      <a:r>
                        <a:rPr kumimoji="0" lang="en-US" sz="2700" b="0" i="0" u="none" strike="noStrike" kern="1200" cap="none" spc="-30" normalizeH="0" baseline="0" noProof="0" dirty="0" err="1">
                          <a:ln>
                            <a:noFill/>
                          </a:ln>
                          <a:solidFill>
                            <a:prstClr val="black"/>
                          </a:solidFill>
                          <a:effectLst/>
                          <a:uLnTx/>
                          <a:uFillTx/>
                          <a:latin typeface="Times New Roman" pitchFamily="18" charset="0"/>
                          <a:ea typeface="Times New Roman"/>
                          <a:cs typeface="Times New Roman" pitchFamily="18" charset="0"/>
                        </a:rPr>
                        <a:t>đ</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ánh</a:t>
                      </a:r>
                      <a:r>
                        <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giá</a:t>
                      </a:r>
                      <a:r>
                        <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bằng</a:t>
                      </a:r>
                      <a:r>
                        <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điểm</a:t>
                      </a:r>
                      <a:r>
                        <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số</a:t>
                      </a:r>
                      <a:r>
                        <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đối</a:t>
                      </a:r>
                      <a:r>
                        <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với</a:t>
                      </a:r>
                      <a:r>
                        <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các</a:t>
                      </a:r>
                      <a:r>
                        <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môn</a:t>
                      </a:r>
                      <a:r>
                        <a:rPr kumimoji="0" lang="en-US" sz="27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en-US" sz="2700"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học</a:t>
                      </a:r>
                      <a:endParaRPr lang="en-US" sz="2700" b="0" i="0" dirty="0">
                        <a:solidFill>
                          <a:schemeClr val="tx1"/>
                        </a:solidFill>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2082681194"/>
                  </a:ext>
                </a:extLst>
              </a:tr>
            </a:tbl>
          </a:graphicData>
        </a:graphic>
      </p:graphicFrame>
      <p:sp>
        <p:nvSpPr>
          <p:cNvPr id="6" name="Rectangle 5">
            <a:extLst>
              <a:ext uri="{FF2B5EF4-FFF2-40B4-BE49-F238E27FC236}">
                <a16:creationId xmlns:a16="http://schemas.microsoft.com/office/drawing/2014/main" id="{1F77B549-EA5F-4D11-91F1-45BCB511AC5C}"/>
              </a:ext>
            </a:extLst>
          </p:cNvPr>
          <p:cNvSpPr/>
          <p:nvPr/>
        </p:nvSpPr>
        <p:spPr>
          <a:xfrm>
            <a:off x="173678" y="82956"/>
            <a:ext cx="11955438" cy="88084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1">
              <a:solidFill>
                <a:prstClr val="white"/>
              </a:solidFill>
            </a:endParaRPr>
          </a:p>
        </p:txBody>
      </p:sp>
      <p:sp>
        <p:nvSpPr>
          <p:cNvPr id="8" name="TextBox 7">
            <a:extLst>
              <a:ext uri="{FF2B5EF4-FFF2-40B4-BE49-F238E27FC236}">
                <a16:creationId xmlns:a16="http://schemas.microsoft.com/office/drawing/2014/main" id="{FDA5CE53-B1D1-4932-8288-051D884642E2}"/>
              </a:ext>
            </a:extLst>
          </p:cNvPr>
          <p:cNvSpPr txBox="1"/>
          <p:nvPr/>
        </p:nvSpPr>
        <p:spPr>
          <a:xfrm>
            <a:off x="772660" y="282390"/>
            <a:ext cx="10646673" cy="502766"/>
          </a:xfrm>
          <a:prstGeom prst="rect">
            <a:avLst/>
          </a:prstGeom>
          <a:noFill/>
        </p:spPr>
        <p:txBody>
          <a:bodyPr wrap="square" rtlCol="0">
            <a:spAutoFit/>
          </a:bodyPr>
          <a:lstStyle/>
          <a:p>
            <a:pPr algn="ctr" defTabSz="1219170">
              <a:defRPr/>
            </a:pPr>
            <a:r>
              <a:rPr lang="en-US" sz="2667" b="1" dirty="0">
                <a:solidFill>
                  <a:schemeClr val="bg1"/>
                </a:solidFill>
                <a:latin typeface="Times New Roman" pitchFamily="18" charset="0"/>
                <a:cs typeface="Times New Roman" pitchFamily="18" charset="0"/>
              </a:rPr>
              <a:t>MỘT SỐ NỘI DUNG ĐIỀU CHỈNH TRONG KIỂM TRA, ĐÁNH GIÁ</a:t>
            </a:r>
          </a:p>
        </p:txBody>
      </p:sp>
    </p:spTree>
    <p:extLst>
      <p:ext uri="{BB962C8B-B14F-4D97-AF65-F5344CB8AC3E}">
        <p14:creationId xmlns:p14="http://schemas.microsoft.com/office/powerpoint/2010/main" val="24509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15261"/>
            <a:ext cx="5532504" cy="708014"/>
          </a:xfrm>
          <a:prstGeom prst="rect">
            <a:avLst/>
          </a:prstGeom>
          <a:noFill/>
        </p:spPr>
        <p:txBody>
          <a:bodyPr wrap="square" rtlCol="0">
            <a:spAutoFit/>
          </a:bodyPr>
          <a:lstStyle/>
          <a:p>
            <a:pPr lvl="0" algn="just">
              <a:lnSpc>
                <a:spcPct val="150000"/>
              </a:lnSpc>
              <a:defRPr/>
            </a:pPr>
            <a:r>
              <a:rPr lang="en-US" sz="2667" b="1" dirty="0">
                <a:solidFill>
                  <a:srgbClr val="000099"/>
                </a:solidFill>
                <a:latin typeface="Times New Roman" pitchFamily="18" charset="0"/>
                <a:cs typeface="Times New Roman" pitchFamily="18" charset="0"/>
              </a:rPr>
              <a:t>2. </a:t>
            </a:r>
            <a:r>
              <a:rPr lang="en-US" sz="2667" b="1" dirty="0" err="1">
                <a:solidFill>
                  <a:srgbClr val="000099"/>
                </a:solidFill>
                <a:latin typeface="Times New Roman" pitchFamily="18" charset="0"/>
                <a:cs typeface="Times New Roman" pitchFamily="18" charset="0"/>
              </a:rPr>
              <a:t>Các</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loại</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kiểm</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tra</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đánh</a:t>
            </a:r>
            <a:r>
              <a:rPr lang="en-US" sz="2667" b="1" dirty="0">
                <a:solidFill>
                  <a:srgbClr val="000099"/>
                </a:solidFill>
                <a:latin typeface="Times New Roman" pitchFamily="18" charset="0"/>
                <a:cs typeface="Times New Roman" pitchFamily="18" charset="0"/>
              </a:rPr>
              <a:t> </a:t>
            </a:r>
            <a:r>
              <a:rPr lang="en-US" sz="2667" b="1" dirty="0" err="1">
                <a:solidFill>
                  <a:srgbClr val="000099"/>
                </a:solidFill>
                <a:latin typeface="Times New Roman" pitchFamily="18" charset="0"/>
                <a:cs typeface="Times New Roman" pitchFamily="18" charset="0"/>
              </a:rPr>
              <a:t>giá</a:t>
            </a:r>
            <a:endParaRPr lang="en-US" sz="2667" b="1" dirty="0">
              <a:solidFill>
                <a:srgbClr val="000099"/>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9448800" y="6462643"/>
            <a:ext cx="2743200" cy="365125"/>
          </a:xfrm>
        </p:spPr>
        <p:txBody>
          <a:bodyPr/>
          <a:lstStyle/>
          <a:p>
            <a:pPr algn="r" defTabSz="1219170">
              <a:defRPr/>
            </a:pPr>
            <a:fld id="{46F45455-D47B-4DC9-82D0-EC5FD8C8AA7F}" type="slidenum">
              <a:rPr lang="en-US" sz="1867">
                <a:solidFill>
                  <a:srgbClr val="FF0000"/>
                </a:solidFill>
                <a:latin typeface="Times New Roman" pitchFamily="18" charset="0"/>
                <a:cs typeface="Times New Roman" pitchFamily="18" charset="0"/>
              </a:rPr>
              <a:pPr algn="r" defTabSz="1219170">
                <a:defRPr/>
              </a:pPr>
              <a:t>9</a:t>
            </a:fld>
            <a:endParaRPr lang="en-US" sz="1867" dirty="0">
              <a:solidFill>
                <a:srgbClr val="FF0000"/>
              </a:solidFill>
              <a:latin typeface="Times New Roman" pitchFamily="18" charset="0"/>
              <a:cs typeface="Times New Roman" pitchFamily="18" charset="0"/>
            </a:endParaRPr>
          </a:p>
        </p:txBody>
      </p:sp>
      <p:graphicFrame>
        <p:nvGraphicFramePr>
          <p:cNvPr id="7" name="Table 7">
            <a:extLst>
              <a:ext uri="{FF2B5EF4-FFF2-40B4-BE49-F238E27FC236}">
                <a16:creationId xmlns:a16="http://schemas.microsoft.com/office/drawing/2014/main" id="{248649B9-2DE6-45A7-B53D-98C215F30CBB}"/>
              </a:ext>
            </a:extLst>
          </p:cNvPr>
          <p:cNvGraphicFramePr>
            <a:graphicFrameLocks noGrp="1"/>
          </p:cNvGraphicFramePr>
          <p:nvPr/>
        </p:nvGraphicFramePr>
        <p:xfrm>
          <a:off x="150518" y="982171"/>
          <a:ext cx="11890964" cy="5974080"/>
        </p:xfrm>
        <a:graphic>
          <a:graphicData uri="http://schemas.openxmlformats.org/drawingml/2006/table">
            <a:tbl>
              <a:tblPr firstRow="1" bandRow="1">
                <a:tableStyleId>{5C22544A-7EE6-4342-B048-85BDC9FD1C3A}</a:tableStyleId>
              </a:tblPr>
              <a:tblGrid>
                <a:gridCol w="5917909">
                  <a:extLst>
                    <a:ext uri="{9D8B030D-6E8A-4147-A177-3AD203B41FA5}">
                      <a16:colId xmlns:a16="http://schemas.microsoft.com/office/drawing/2014/main" val="615273429"/>
                    </a:ext>
                  </a:extLst>
                </a:gridCol>
                <a:gridCol w="5973055">
                  <a:extLst>
                    <a:ext uri="{9D8B030D-6E8A-4147-A177-3AD203B41FA5}">
                      <a16:colId xmlns:a16="http://schemas.microsoft.com/office/drawing/2014/main" val="3541587128"/>
                    </a:ext>
                  </a:extLst>
                </a:gridCol>
              </a:tblGrid>
              <a:tr h="73152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Kiểm tra, đánh giá thường xuyên</a:t>
                      </a:r>
                    </a:p>
                  </a:txBody>
                  <a:tcPr marL="121920" marR="121920" marT="60960" marB="60960">
                    <a:solidFill>
                      <a:schemeClr val="accent2">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700" b="1"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Kiểm tra, đánh giá định kì</a:t>
                      </a:r>
                      <a:endParaRPr kumimoji="0" lang="en-US" sz="2700" b="1" i="0" u="none" strike="noStrike" kern="1200" cap="none" spc="-30" normalizeH="0" baseline="0" noProof="0">
                        <a:ln>
                          <a:noFill/>
                        </a:ln>
                        <a:solidFill>
                          <a:prstClr val="black"/>
                        </a:solidFill>
                        <a:effectLst/>
                        <a:uLnTx/>
                        <a:uFillTx/>
                        <a:latin typeface="Times New Roman"/>
                        <a:ea typeface="Times New Roman"/>
                        <a:cs typeface="Times New Roman"/>
                      </a:endParaRPr>
                    </a:p>
                  </a:txBody>
                  <a:tcPr marL="121920" marR="121920" marT="60960" marB="60960">
                    <a:solidFill>
                      <a:schemeClr val="accent2">
                        <a:lumMod val="40000"/>
                        <a:lumOff val="60000"/>
                      </a:schemeClr>
                    </a:solidFill>
                  </a:tcPr>
                </a:tc>
                <a:extLst>
                  <a:ext uri="{0D108BD9-81ED-4DB2-BD59-A6C34878D82A}">
                    <a16:rowId xmlns:a16="http://schemas.microsoft.com/office/drawing/2014/main" val="2082681194"/>
                  </a:ext>
                </a:extLst>
              </a:tr>
              <a:tr h="256032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 </a:t>
                      </a:r>
                      <a:r>
                        <a:rPr kumimoji="0" lang="en-US" sz="2700" b="0" i="1" u="sng"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Mục đích</a:t>
                      </a:r>
                      <a:r>
                        <a:rPr kumimoji="0" lang="en-US" sz="2700" b="0" i="1"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 </a:t>
                      </a: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K</a:t>
                      </a:r>
                      <a:r>
                        <a:rPr kumimoji="0" lang="vi-VN"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iểm tra, đánh giá quá trình</a:t>
                      </a: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 và </a:t>
                      </a:r>
                      <a:r>
                        <a:rPr kumimoji="0" lang="vi-VN"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kết quả thực hiện các nhiệm vụ học tập, rèn luyện của học sinh</a:t>
                      </a: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 đánh giá vì sự tiến bộ của học sinh. </a:t>
                      </a:r>
                      <a:endParaRPr kumimoji="0" lang="en-US" sz="2400" b="0" i="0" u="none" strike="noStrike" kern="1200" cap="none" spc="0" normalizeH="0" baseline="0" noProof="0">
                        <a:ln>
                          <a:noFill/>
                        </a:ln>
                        <a:solidFill>
                          <a:prstClr val="black"/>
                        </a:solidFill>
                        <a:effectLst/>
                        <a:uLnTx/>
                        <a:uFillTx/>
                        <a:latin typeface="+mn-lt"/>
                        <a:ea typeface="+mn-ea"/>
                        <a:cs typeface="+mn-cs"/>
                      </a:endParaRPr>
                    </a:p>
                  </a:txBody>
                  <a:tcPr marL="121920" marR="121920" marT="60960" marB="60960">
                    <a:solidFill>
                      <a:schemeClr val="accent2">
                        <a:lumMod val="20000"/>
                        <a:lumOff val="80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30" normalizeH="0" baseline="0" noProof="0">
                          <a:ln>
                            <a:noFill/>
                          </a:ln>
                          <a:solidFill>
                            <a:prstClr val="black"/>
                          </a:solidFill>
                          <a:effectLst/>
                          <a:uLnTx/>
                          <a:uFillTx/>
                          <a:latin typeface="Times New Roman"/>
                          <a:ea typeface="Times New Roman"/>
                          <a:cs typeface="Times New Roman"/>
                        </a:rPr>
                        <a:t>- </a:t>
                      </a:r>
                      <a:r>
                        <a:rPr kumimoji="0" lang="en-US" sz="2700" b="0" i="1" u="sng" strike="noStrike" kern="1200" cap="none" spc="-30" normalizeH="0" baseline="0" noProof="0">
                          <a:ln>
                            <a:noFill/>
                          </a:ln>
                          <a:solidFill>
                            <a:prstClr val="black"/>
                          </a:solidFill>
                          <a:effectLst/>
                          <a:uLnTx/>
                          <a:uFillTx/>
                          <a:latin typeface="Times New Roman"/>
                          <a:ea typeface="Times New Roman"/>
                          <a:cs typeface="Times New Roman"/>
                        </a:rPr>
                        <a:t>Mục đích</a:t>
                      </a:r>
                      <a:r>
                        <a:rPr kumimoji="0" lang="en-US" sz="2700" b="0" i="0" u="none" strike="noStrike" kern="1200" cap="none" spc="-30" normalizeH="0" baseline="0" noProof="0">
                          <a:ln>
                            <a:noFill/>
                          </a:ln>
                          <a:solidFill>
                            <a:prstClr val="black"/>
                          </a:solidFill>
                          <a:effectLst/>
                          <a:uLnTx/>
                          <a:uFillTx/>
                          <a:latin typeface="Times New Roman"/>
                          <a:ea typeface="Times New Roman"/>
                          <a:cs typeface="Times New Roman"/>
                        </a:rPr>
                        <a:t>: Đ</a:t>
                      </a:r>
                      <a:r>
                        <a:rPr kumimoji="0" lang="vi-VN" sz="2700" b="0" i="0" u="none" strike="noStrike" kern="1200" cap="none" spc="-30" normalizeH="0" baseline="0" noProof="0">
                          <a:ln>
                            <a:noFill/>
                          </a:ln>
                          <a:solidFill>
                            <a:prstClr val="black"/>
                          </a:solidFill>
                          <a:effectLst/>
                          <a:uLnTx/>
                          <a:uFillTx/>
                          <a:latin typeface="Times New Roman"/>
                          <a:ea typeface="Times New Roman"/>
                          <a:cs typeface="Times New Roman"/>
                        </a:rPr>
                        <a:t>ánh giá kết quả học tập, rèn luyện và mức độ hoàn thành nhiệm vụ học tập của học sinh theo chương trình môn học, hoạt động giáo dục</a:t>
                      </a:r>
                      <a:r>
                        <a:rPr kumimoji="0" lang="en-US" sz="2700" b="0" i="0" u="none" strike="noStrike" kern="1200" cap="none" spc="-30" normalizeH="0" baseline="0" noProof="0">
                          <a:ln>
                            <a:noFill/>
                          </a:ln>
                          <a:solidFill>
                            <a:prstClr val="black"/>
                          </a:solidFill>
                          <a:effectLst/>
                          <a:uLnTx/>
                          <a:uFillTx/>
                          <a:latin typeface="Times New Roman"/>
                          <a:ea typeface="Times New Roman"/>
                          <a:cs typeface="Times New Roman"/>
                        </a:rPr>
                        <a:t>.</a:t>
                      </a:r>
                      <a:endParaRPr kumimoji="0" lang="en-US" sz="2400" b="0" i="0" u="none" strike="noStrike" kern="1200" cap="none" spc="0" normalizeH="0" baseline="0" noProof="0">
                        <a:ln>
                          <a:noFill/>
                        </a:ln>
                        <a:solidFill>
                          <a:prstClr val="black"/>
                        </a:solidFill>
                        <a:effectLst/>
                        <a:uLnTx/>
                        <a:uFillTx/>
                        <a:latin typeface="+mn-lt"/>
                        <a:ea typeface="+mn-ea"/>
                        <a:cs typeface="+mn-cs"/>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974389183"/>
                  </a:ext>
                </a:extLst>
              </a:tr>
              <a:tr h="1341120">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 </a:t>
                      </a:r>
                      <a:r>
                        <a:rPr kumimoji="0" lang="en-US" sz="2700" b="0" i="1" u="sng"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T</a:t>
                      </a:r>
                      <a:r>
                        <a:rPr kumimoji="0" lang="vi-VN" sz="2700" b="0" i="1" u="sng"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hực hiện</a:t>
                      </a: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a:t>
                      </a:r>
                      <a:r>
                        <a:rPr kumimoji="0" lang="vi-VN"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 </a:t>
                      </a: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T</a:t>
                      </a:r>
                      <a:r>
                        <a:rPr kumimoji="0" lang="vi-VN"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rong quá trình dạy học và giáo dục</a:t>
                      </a: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 Không giới hạn số lần kiểm tra. </a:t>
                      </a:r>
                    </a:p>
                  </a:txBody>
                  <a:tcPr marL="121920" marR="121920" marT="60960" marB="60960">
                    <a:solidFill>
                      <a:schemeClr val="accent6">
                        <a:lumMod val="20000"/>
                        <a:lumOff val="8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30" normalizeH="0" baseline="0" noProof="0">
                          <a:ln>
                            <a:noFill/>
                          </a:ln>
                          <a:solidFill>
                            <a:prstClr val="black"/>
                          </a:solidFill>
                          <a:effectLst/>
                          <a:uLnTx/>
                          <a:uFillTx/>
                          <a:latin typeface="Times New Roman"/>
                          <a:ea typeface="Times New Roman"/>
                          <a:cs typeface="Times New Roman"/>
                        </a:rPr>
                        <a:t>- </a:t>
                      </a:r>
                      <a:r>
                        <a:rPr kumimoji="0" lang="en-US" sz="2700" b="0" i="1" u="sng" strike="noStrike" kern="1200" cap="none" spc="-30" normalizeH="0" baseline="0" noProof="0">
                          <a:ln>
                            <a:noFill/>
                          </a:ln>
                          <a:solidFill>
                            <a:prstClr val="black"/>
                          </a:solidFill>
                          <a:effectLst/>
                          <a:uLnTx/>
                          <a:uFillTx/>
                          <a:latin typeface="Times New Roman"/>
                          <a:ea typeface="Times New Roman"/>
                          <a:cs typeface="Times New Roman"/>
                        </a:rPr>
                        <a:t>T</a:t>
                      </a:r>
                      <a:r>
                        <a:rPr kumimoji="0" lang="vi-VN" sz="2700" b="0" i="1" u="sng" strike="noStrike" kern="1200" cap="none" spc="-30" normalizeH="0" baseline="0" noProof="0">
                          <a:ln>
                            <a:noFill/>
                          </a:ln>
                          <a:solidFill>
                            <a:prstClr val="black"/>
                          </a:solidFill>
                          <a:effectLst/>
                          <a:uLnTx/>
                          <a:uFillTx/>
                          <a:latin typeface="Times New Roman"/>
                          <a:ea typeface="Times New Roman"/>
                          <a:cs typeface="Times New Roman"/>
                        </a:rPr>
                        <a:t>hực hiện</a:t>
                      </a:r>
                      <a:r>
                        <a:rPr kumimoji="0" lang="en-US" sz="2700" b="0" i="0" u="none" strike="noStrike" kern="1200" cap="none" spc="-30" normalizeH="0" baseline="0" noProof="0">
                          <a:ln>
                            <a:noFill/>
                          </a:ln>
                          <a:solidFill>
                            <a:prstClr val="black"/>
                          </a:solidFill>
                          <a:effectLst/>
                          <a:uLnTx/>
                          <a:uFillTx/>
                          <a:latin typeface="Times New Roman"/>
                          <a:ea typeface="Times New Roman"/>
                          <a:cs typeface="Times New Roman"/>
                        </a:rPr>
                        <a:t>: S</a:t>
                      </a:r>
                      <a:r>
                        <a:rPr kumimoji="0" lang="vi-VN" sz="2700" b="0" i="0" u="none" strike="noStrike" kern="1200" cap="none" spc="-30" normalizeH="0" baseline="0" noProof="0">
                          <a:ln>
                            <a:noFill/>
                          </a:ln>
                          <a:solidFill>
                            <a:prstClr val="black"/>
                          </a:solidFill>
                          <a:effectLst/>
                          <a:uLnTx/>
                          <a:uFillTx/>
                          <a:latin typeface="Times New Roman"/>
                          <a:ea typeface="Times New Roman"/>
                          <a:cs typeface="Times New Roman"/>
                        </a:rPr>
                        <a:t>au mỗi giai đoạn giáo dục</a:t>
                      </a:r>
                      <a:r>
                        <a:rPr kumimoji="0" lang="en-US" sz="2700" b="0" i="0" u="none" strike="noStrike" kern="1200" cap="none" spc="-30" normalizeH="0" baseline="0" noProof="0">
                          <a:ln>
                            <a:noFill/>
                          </a:ln>
                          <a:solidFill>
                            <a:prstClr val="black"/>
                          </a:solidFill>
                          <a:effectLst/>
                          <a:uLnTx/>
                          <a:uFillTx/>
                          <a:latin typeface="Times New Roman"/>
                          <a:ea typeface="Times New Roman"/>
                          <a:cs typeface="Times New Roman"/>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700" b="0" i="0" u="none" strike="noStrike" kern="1200" cap="none" spc="-30" normalizeH="0" baseline="0" noProof="0">
                          <a:ln>
                            <a:noFill/>
                          </a:ln>
                          <a:solidFill>
                            <a:prstClr val="black"/>
                          </a:solidFill>
                          <a:effectLst/>
                          <a:uLnTx/>
                          <a:uFillTx/>
                          <a:latin typeface="Times New Roman"/>
                          <a:ea typeface="Times New Roman"/>
                          <a:cs typeface="Times New Roman"/>
                        </a:rPr>
                        <a:t>Gồm KTĐG giữa kì, KTĐG cuối kì.</a:t>
                      </a:r>
                    </a:p>
                  </a:txBody>
                  <a:tcPr marL="121920" marR="121920" marT="60960" marB="60960">
                    <a:solidFill>
                      <a:schemeClr val="accent6">
                        <a:lumMod val="20000"/>
                        <a:lumOff val="80000"/>
                      </a:schemeClr>
                    </a:solidFill>
                  </a:tcPr>
                </a:tc>
                <a:extLst>
                  <a:ext uri="{0D108BD9-81ED-4DB2-BD59-A6C34878D82A}">
                    <a16:rowId xmlns:a16="http://schemas.microsoft.com/office/drawing/2014/main" val="3232653016"/>
                  </a:ext>
                </a:extLst>
              </a:tr>
              <a:tr h="1341120">
                <a:tc>
                  <a:txBody>
                    <a:bodyPr/>
                    <a:lstStyle/>
                    <a:p>
                      <a:pPr>
                        <a:lnSpc>
                          <a:spcPct val="150000"/>
                        </a:lnSpc>
                      </a:pP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 </a:t>
                      </a:r>
                      <a:r>
                        <a:rPr kumimoji="0" lang="en-US" sz="2700" b="0" i="1" u="sng"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Hình thức</a:t>
                      </a: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 H</a:t>
                      </a:r>
                      <a:r>
                        <a:rPr kumimoji="0" lang="vi-VN"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ỏi - đáp, viết, thuyết trình, thực hành, thí nghiệm, sản phẩm học tập</a:t>
                      </a:r>
                      <a:r>
                        <a:rPr kumimoji="0" lang="en-US" sz="2700" b="0" i="0" u="none" strike="noStrike" kern="1200" cap="none" spc="-30" normalizeH="0" baseline="0" noProof="0">
                          <a:ln>
                            <a:noFill/>
                          </a:ln>
                          <a:solidFill>
                            <a:prstClr val="black"/>
                          </a:solidFill>
                          <a:effectLst/>
                          <a:uLnTx/>
                          <a:uFillTx/>
                          <a:latin typeface="Times New Roman" panose="02020603050405020304" pitchFamily="18" charset="0"/>
                          <a:ea typeface="Times New Roman"/>
                          <a:cs typeface="Times New Roman" pitchFamily="18" charset="0"/>
                        </a:rPr>
                        <a:t>.</a:t>
                      </a:r>
                      <a:endParaRPr lang="en-US" sz="2400"/>
                    </a:p>
                  </a:txBody>
                  <a:tcPr marL="121920" marR="121920" marT="60960" marB="60960">
                    <a:solidFill>
                      <a:schemeClr val="accent2">
                        <a:lumMod val="20000"/>
                        <a:lumOff val="80000"/>
                      </a:schemeClr>
                    </a:solidFill>
                  </a:tcPr>
                </a:tc>
                <a:tc>
                  <a:txBody>
                    <a:bodyPr/>
                    <a:lstStyle/>
                    <a:p>
                      <a:pPr>
                        <a:lnSpc>
                          <a:spcPct val="150000"/>
                        </a:lnSpc>
                      </a:pPr>
                      <a:r>
                        <a:rPr kumimoji="0" lang="en-US" sz="2700" b="0" i="0" u="none" strike="noStrike" kern="1200" cap="none" spc="-30" normalizeH="0" baseline="0" noProof="0">
                          <a:ln>
                            <a:noFill/>
                          </a:ln>
                          <a:solidFill>
                            <a:prstClr val="black"/>
                          </a:solidFill>
                          <a:effectLst/>
                          <a:uLnTx/>
                          <a:uFillTx/>
                          <a:latin typeface="Times New Roman"/>
                          <a:ea typeface="Times New Roman"/>
                          <a:cs typeface="Times New Roman"/>
                        </a:rPr>
                        <a:t>- </a:t>
                      </a:r>
                      <a:r>
                        <a:rPr kumimoji="0" lang="en-US" sz="2700" b="0" i="1" u="sng" strike="noStrike" kern="1200" cap="none" spc="-30" normalizeH="0" baseline="0" noProof="0">
                          <a:ln>
                            <a:noFill/>
                          </a:ln>
                          <a:solidFill>
                            <a:prstClr val="black"/>
                          </a:solidFill>
                          <a:effectLst/>
                          <a:uLnTx/>
                          <a:uFillTx/>
                          <a:latin typeface="Times New Roman"/>
                          <a:ea typeface="Times New Roman"/>
                          <a:cs typeface="Times New Roman"/>
                        </a:rPr>
                        <a:t>Hình thức</a:t>
                      </a:r>
                      <a:r>
                        <a:rPr kumimoji="0" lang="en-US" sz="2700" b="0" i="0" u="none" strike="noStrike" kern="1200" cap="none" spc="-30" normalizeH="0" baseline="0" noProof="0">
                          <a:ln>
                            <a:noFill/>
                          </a:ln>
                          <a:solidFill>
                            <a:prstClr val="black"/>
                          </a:solidFill>
                          <a:effectLst/>
                          <a:uLnTx/>
                          <a:uFillTx/>
                          <a:latin typeface="Times New Roman"/>
                          <a:ea typeface="Times New Roman"/>
                          <a:cs typeface="Times New Roman"/>
                        </a:rPr>
                        <a:t>: Bài kiểm tra, bài thực hành, dự án học tập.</a:t>
                      </a:r>
                      <a:endParaRPr lang="en-US" sz="2400"/>
                    </a:p>
                  </a:txBody>
                  <a:tcPr marL="121920" marR="121920" marT="60960" marB="60960">
                    <a:solidFill>
                      <a:schemeClr val="accent2">
                        <a:lumMod val="20000"/>
                        <a:lumOff val="80000"/>
                      </a:schemeClr>
                    </a:solidFill>
                  </a:tcPr>
                </a:tc>
                <a:extLst>
                  <a:ext uri="{0D108BD9-81ED-4DB2-BD59-A6C34878D82A}">
                    <a16:rowId xmlns:a16="http://schemas.microsoft.com/office/drawing/2014/main" val="102807572"/>
                  </a:ext>
                </a:extLst>
              </a:tr>
            </a:tbl>
          </a:graphicData>
        </a:graphic>
      </p:graphicFrame>
      <p:sp>
        <p:nvSpPr>
          <p:cNvPr id="8" name="TextBox 7">
            <a:extLst>
              <a:ext uri="{FF2B5EF4-FFF2-40B4-BE49-F238E27FC236}">
                <a16:creationId xmlns:a16="http://schemas.microsoft.com/office/drawing/2014/main" id="{467D482B-63EF-4EEA-BBF7-A17069296ACC}"/>
              </a:ext>
            </a:extLst>
          </p:cNvPr>
          <p:cNvSpPr txBox="1"/>
          <p:nvPr/>
        </p:nvSpPr>
        <p:spPr>
          <a:xfrm>
            <a:off x="150518" y="81646"/>
            <a:ext cx="11890964" cy="461665"/>
          </a:xfrm>
          <a:prstGeom prst="rect">
            <a:avLst/>
          </a:prstGeom>
          <a:solidFill>
            <a:srgbClr val="006666"/>
          </a:solidFill>
        </p:spPr>
        <p:txBody>
          <a:bodyPr wrap="square" rtlCol="0">
            <a:spAutoFit/>
          </a:bodyPr>
          <a:lstStyle/>
          <a:p>
            <a:pPr algn="ctr" defTabSz="1219170">
              <a:defRPr/>
            </a:pPr>
            <a:r>
              <a:rPr lang="en-US" sz="2400" b="1" dirty="0">
                <a:solidFill>
                  <a:schemeClr val="bg1"/>
                </a:solidFill>
                <a:latin typeface="Times New Roman" pitchFamily="18" charset="0"/>
                <a:cs typeface="Times New Roman" pitchFamily="18" charset="0"/>
              </a:rPr>
              <a:t>MỘT SỐ NỘI DUNG ĐIỀU CHỈNH TRONG KIỂM TRA, ĐÁNH GIÁ</a:t>
            </a:r>
          </a:p>
        </p:txBody>
      </p:sp>
    </p:spTree>
    <p:extLst>
      <p:ext uri="{BB962C8B-B14F-4D97-AF65-F5344CB8AC3E}">
        <p14:creationId xmlns:p14="http://schemas.microsoft.com/office/powerpoint/2010/main" val="337355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ver and End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emp1.potx" id="{4947AE79-0319-4AF2-B650-62A78847CF12}" vid="{571817C2-1D4F-4D75-B70E-59E6FBD59C62}"/>
    </a:ext>
  </a:extLst>
</a:theme>
</file>

<file path=ppt/theme/theme6.xml><?xml version="1.0" encoding="utf-8"?>
<a:theme xmlns:a="http://schemas.openxmlformats.org/drawingml/2006/main" name="2_Contents Slide Master">
  <a:themeElements>
    <a:clrScheme name="ALLPPT-STEAM">
      <a:dk1>
        <a:sysClr val="windowText" lastClr="000000"/>
      </a:dk1>
      <a:lt1>
        <a:sysClr val="window" lastClr="FFFFFF"/>
      </a:lt1>
      <a:dk2>
        <a:srgbClr val="44546A"/>
      </a:dk2>
      <a:lt2>
        <a:srgbClr val="E7E6E6"/>
      </a:lt2>
      <a:accent1>
        <a:srgbClr val="E61358"/>
      </a:accent1>
      <a:accent2>
        <a:srgbClr val="ED7D1F"/>
      </a:accent2>
      <a:accent3>
        <a:srgbClr val="A0C82F"/>
      </a:accent3>
      <a:accent4>
        <a:srgbClr val="32B5D3"/>
      </a:accent4>
      <a:accent5>
        <a:srgbClr val="B44B97"/>
      </a:accent5>
      <a:accent6>
        <a:srgbClr val="435E71"/>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6733</TotalTime>
  <Words>4527</Words>
  <PresentationFormat>Widescreen</PresentationFormat>
  <Paragraphs>441</Paragraphs>
  <Slides>33</Slides>
  <Notes>23</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33</vt:i4>
      </vt:variant>
    </vt:vector>
  </HeadingPairs>
  <TitlesOfParts>
    <vt:vector size="57" baseType="lpstr">
      <vt:lpstr>MS Mincho</vt:lpstr>
      <vt:lpstr>AR Maokai Heavy Big5</vt:lpstr>
      <vt:lpstr>Arial</vt:lpstr>
      <vt:lpstr>Arial Unicode MS</vt:lpstr>
      <vt:lpstr>Arvo</vt:lpstr>
      <vt:lpstr>Calibri</vt:lpstr>
      <vt:lpstr>Calibri Light</vt:lpstr>
      <vt:lpstr>Century Gothic</vt:lpstr>
      <vt:lpstr>HY얕은샘물M</vt:lpstr>
      <vt:lpstr>Times New Roman</vt:lpstr>
      <vt:lpstr>Tw Cen MT</vt:lpstr>
      <vt:lpstr>Verdana</vt:lpstr>
      <vt:lpstr>Wingdings</vt:lpstr>
      <vt:lpstr>Wingdings 2</vt:lpstr>
      <vt:lpstr>Wingdings 3</vt:lpstr>
      <vt:lpstr>Cover and End Slide Master</vt:lpstr>
      <vt:lpstr>Contents Slide Master</vt:lpstr>
      <vt:lpstr>Section Break Slide Master</vt:lpstr>
      <vt:lpstr>1_Contents Slide Master</vt:lpstr>
      <vt:lpstr>1_Median</vt:lpstr>
      <vt:lpstr>2_Contents Slide Master</vt:lpstr>
      <vt:lpstr>4_Contents Slide Master</vt:lpstr>
      <vt:lpstr>1_Office Theme</vt:lpstr>
      <vt:lpstr>Wisp</vt:lpstr>
      <vt:lpstr>PowerPoint Presentation</vt:lpstr>
      <vt:lpstr>CHƯƠNG TRÌNH TẬP HUẤN MÔN KHTN (LĨNH VỰC HOÁ HỌC) Tập huấn hướng dẫn xây dựng ma trận, đặc tả, đề kiểm tra đánh giá định kì theo định hướng phát triển phẩm chất và năng lực cho học sinh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2019-01-14T06:35:35Z</dcterms:created>
  <dcterms:modified xsi:type="dcterms:W3CDTF">2022-12-19T14:41:59Z</dcterms:modified>
</cp:coreProperties>
</file>