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2" r:id="rId2"/>
    <p:sldId id="283" r:id="rId3"/>
    <p:sldId id="306" r:id="rId4"/>
    <p:sldId id="312" r:id="rId5"/>
    <p:sldId id="285" r:id="rId6"/>
    <p:sldId id="286" r:id="rId7"/>
    <p:sldId id="307" r:id="rId8"/>
    <p:sldId id="288" r:id="rId9"/>
    <p:sldId id="289" r:id="rId10"/>
    <p:sldId id="302" r:id="rId11"/>
    <p:sldId id="292" r:id="rId12"/>
    <p:sldId id="293" r:id="rId13"/>
    <p:sldId id="303" r:id="rId14"/>
    <p:sldId id="308" r:id="rId15"/>
    <p:sldId id="309" r:id="rId16"/>
    <p:sldId id="304" r:id="rId17"/>
    <p:sldId id="295" r:id="rId18"/>
    <p:sldId id="296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2" autoAdjust="0"/>
    <p:restoredTop sz="94660"/>
  </p:normalViewPr>
  <p:slideViewPr>
    <p:cSldViewPr>
      <p:cViewPr varScale="1">
        <p:scale>
          <a:sx n="69" d="100"/>
          <a:sy n="69" d="100"/>
        </p:scale>
        <p:origin x="10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1E2B-BA7A-4636-B300-4783895CF41C}" type="datetimeFigureOut">
              <a:rPr lang="en-US" smtClean="0"/>
              <a:t>09/05/2021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E290-0A5A-47EB-906A-E0B30A013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4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4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9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8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3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3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0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15082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91783"/>
            <a:ext cx="10820400" cy="65077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4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4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 Pa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dịp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H’mông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Dao 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lang="en-US" sz="24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vinhphuctv.vn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310" y="154822"/>
            <a:ext cx="1602334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16020" y="6065830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36802" y="6067048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8339" y="6049252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316020" y="165611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276600" y="3345680"/>
            <a:ext cx="209355" cy="467591"/>
            <a:chOff x="6766969" y="2478092"/>
            <a:chExt cx="209355" cy="467591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9087045" y="5029200"/>
            <a:ext cx="209355" cy="467591"/>
            <a:chOff x="6766969" y="2478092"/>
            <a:chExt cx="209355" cy="467591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Oval 42"/>
          <p:cNvSpPr/>
          <p:nvPr/>
        </p:nvSpPr>
        <p:spPr>
          <a:xfrm>
            <a:off x="1371600" y="422957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56199" y="84200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081866" y="1009931"/>
            <a:ext cx="10348134" cy="2342869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 Pa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dịp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44546" y="228600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980522" y="1524000"/>
            <a:ext cx="91446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249" y="3294535"/>
            <a:ext cx="7599896" cy="3308608"/>
          </a:xfrm>
          <a:prstGeom prst="rect">
            <a:avLst/>
          </a:prstGeom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1081865" y="3632212"/>
            <a:ext cx="2895600" cy="21336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Sa Pa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315504" y="1981200"/>
            <a:ext cx="6284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030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76981" y="277312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86400" y="480291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400" y="1174828"/>
            <a:ext cx="10591800" cy="1513303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H’mông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Dao 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31806" y="1738745"/>
            <a:ext cx="9721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89101" y="2590800"/>
            <a:ext cx="71928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149977"/>
            <a:ext cx="7599896" cy="3308608"/>
          </a:xfrm>
          <a:prstGeom prst="rect">
            <a:avLst/>
          </a:prstGeom>
          <a:ln>
            <a:noFill/>
          </a:ln>
        </p:spPr>
      </p:pic>
      <p:sp>
        <p:nvSpPr>
          <p:cNvPr id="19" name="Oval Callout 18"/>
          <p:cNvSpPr/>
          <p:nvPr/>
        </p:nvSpPr>
        <p:spPr>
          <a:xfrm>
            <a:off x="1476981" y="2904692"/>
            <a:ext cx="2660750" cy="1811971"/>
          </a:xfrm>
          <a:prstGeom prst="wedgeEllipseCallout">
            <a:avLst>
              <a:gd name="adj1" fmla="val -29164"/>
              <a:gd name="adj2" fmla="val 86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Oval Callout 19"/>
          <p:cNvSpPr/>
          <p:nvPr/>
        </p:nvSpPr>
        <p:spPr>
          <a:xfrm>
            <a:off x="1452338" y="2904692"/>
            <a:ext cx="2826327" cy="1928868"/>
          </a:xfrm>
          <a:prstGeom prst="wedgeEllipseCallout">
            <a:avLst>
              <a:gd name="adj1" fmla="val -22304"/>
              <a:gd name="adj2" fmla="val 869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?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179701" y="2121933"/>
            <a:ext cx="90216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71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604"/>
            <a:ext cx="12192000" cy="647679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3261" y="1633412"/>
            <a:ext cx="346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 </a:t>
            </a:r>
            <a:r>
              <a:rPr lang="en-US" sz="32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7181" y="1607628"/>
            <a:ext cx="719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26" y="3154424"/>
            <a:ext cx="293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1223" y="3134263"/>
            <a:ext cx="739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chênh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60392" y="1726702"/>
            <a:ext cx="583656" cy="379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826728" y="1686026"/>
            <a:ext cx="560039" cy="4034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430668" y="1731072"/>
            <a:ext cx="574961" cy="3894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24495" y="3256141"/>
            <a:ext cx="726193" cy="4628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294153" y="3213606"/>
            <a:ext cx="766222" cy="4971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59222" y="3278981"/>
            <a:ext cx="672318" cy="447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221176" y="396770"/>
            <a:ext cx="8839199" cy="609600"/>
            <a:chOff x="3429000" y="281424"/>
            <a:chExt cx="9024759" cy="609600"/>
          </a:xfrm>
        </p:grpSpPr>
        <p:sp>
          <p:nvSpPr>
            <p:cNvPr id="38" name="Oval 37"/>
            <p:cNvSpPr/>
            <p:nvPr/>
          </p:nvSpPr>
          <p:spPr>
            <a:xfrm>
              <a:off x="3429000" y="281424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38600" y="324620"/>
              <a:ext cx="8415159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phù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hợp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thay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ô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vuông</a:t>
              </a:r>
              <a:endParaRPr lang="en-US" sz="28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64997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79351" y="1732218"/>
            <a:ext cx="693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 rot="2121771">
            <a:off x="7292999" y="1519455"/>
            <a:ext cx="59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996393">
            <a:off x="4513023" y="3079706"/>
            <a:ext cx="49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96393">
            <a:off x="7106454" y="3079707"/>
            <a:ext cx="49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996393">
            <a:off x="10267314" y="3030610"/>
            <a:ext cx="49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30306" y="1718084"/>
            <a:ext cx="56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3852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126813" y="580422"/>
            <a:ext cx="5938373" cy="611950"/>
            <a:chOff x="3429000" y="378888"/>
            <a:chExt cx="6063036" cy="611950"/>
          </a:xfrm>
        </p:grpSpPr>
        <p:sp>
          <p:nvSpPr>
            <p:cNvPr id="38" name="Oval 37"/>
            <p:cNvSpPr/>
            <p:nvPr/>
          </p:nvSpPr>
          <p:spPr>
            <a:xfrm>
              <a:off x="3429000" y="381238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11062" y="378888"/>
              <a:ext cx="5380974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Hát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một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hát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về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hương</a:t>
              </a:r>
              <a:endParaRPr lang="en-US" sz="28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64997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7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69764" y="312878"/>
            <a:ext cx="3546941" cy="646282"/>
            <a:chOff x="49789" y="401907"/>
            <a:chExt cx="3546941" cy="646282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367" y="401907"/>
              <a:ext cx="2794363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16180" y="2009965"/>
            <a:ext cx="10259612" cy="3908354"/>
            <a:chOff x="1243243" y="1656086"/>
            <a:chExt cx="10259612" cy="3908354"/>
          </a:xfrm>
        </p:grpSpPr>
        <p:grpSp>
          <p:nvGrpSpPr>
            <p:cNvPr id="39" name="Group 38"/>
            <p:cNvGrpSpPr/>
            <p:nvPr/>
          </p:nvGrpSpPr>
          <p:grpSpPr>
            <a:xfrm>
              <a:off x="1243243" y="1656086"/>
              <a:ext cx="9954811" cy="3908354"/>
              <a:chOff x="1300636" y="2825298"/>
              <a:chExt cx="9954811" cy="390835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314496" y="2825298"/>
                <a:ext cx="9940951" cy="2421840"/>
                <a:chOff x="118658" y="3485795"/>
                <a:chExt cx="8768387" cy="2147323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095" y="3485795"/>
                  <a:ext cx="8743950" cy="2147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118658" y="3974104"/>
                  <a:ext cx="3397257" cy="5730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lt-LT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ǟuųg bậc </a:t>
                  </a:r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κ</a:t>
                  </a:r>
                  <a:r>
                    <a:rPr lang="lt-LT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ang</a:t>
                  </a:r>
                  <a:endPara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2201" y="4311812"/>
                <a:ext cx="9913242" cy="2421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1300636" y="4852998"/>
                <a:ext cx="28748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ε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ăm</a:t>
                </a:r>
                <a:r>
                  <a: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l-GR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ε</a:t>
                </a:r>
                <a:r>
                  <a: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ỉ 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758348" y="2195293"/>
              <a:ext cx="37283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t-LT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ǟuųg bậc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κ</a:t>
              </a:r>
              <a:r>
                <a:rPr lang="lt-LT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ang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71583" y="3687227"/>
              <a:ext cx="29233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ăm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ỉ 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17778" y="3683213"/>
              <a:ext cx="27850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ăm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ỉ 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8600"/>
            <a:ext cx="2519264" cy="166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06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03568" y="528755"/>
            <a:ext cx="9728200" cy="643499"/>
            <a:chOff x="49789" y="368008"/>
            <a:chExt cx="9728200" cy="643499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9389" y="368008"/>
              <a:ext cx="9118600" cy="584727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 ở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mục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  <a:endPara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1759631" y="1514917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9800" y="1336829"/>
            <a:ext cx="860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(………….                  ).        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1305673"/>
            <a:ext cx="3692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àng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</a:t>
            </a:r>
            <a:endParaRPr lang="en-US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288701" y="2233111"/>
            <a:ext cx="10903300" cy="2421840"/>
            <a:chOff x="155314" y="3503806"/>
            <a:chExt cx="9261772" cy="2147323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6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747802" y="3985816"/>
              <a:ext cx="8669284" cy="573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t-LT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Ruųg bậc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κ</a:t>
              </a:r>
              <a:r>
                <a:rPr lang="lt-LT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ang có </a:t>
              </a:r>
              <a:r>
                <a:rPr lang="lt-LT" sz="3600" b="1" dirty="0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Ǉừ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hàng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Ǉrăm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wăm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way.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04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1199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88156" y="6044637"/>
            <a:ext cx="9098844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ảnh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khiến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5083" y="6044636"/>
            <a:ext cx="9098844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1" y="249438"/>
            <a:ext cx="12037049" cy="4876915"/>
          </a:xfrm>
          <a:prstGeom prst="rect">
            <a:avLst/>
          </a:prstGeom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2514600" y="293734"/>
            <a:ext cx="6899628" cy="584763"/>
            <a:chOff x="141963" y="315612"/>
            <a:chExt cx="10444741" cy="584763"/>
          </a:xfrm>
          <a:solidFill>
            <a:schemeClr val="accent6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141963" y="324847"/>
              <a:ext cx="677544" cy="463347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9507" y="315612"/>
              <a:ext cx="9767197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vẽ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cảnh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vùng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685800" y="4800600"/>
            <a:ext cx="10820400" cy="18287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2390" y="-84016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  <a:endParaRPr lang="en-US" sz="7200" b="1" dirty="0">
              <a:solidFill>
                <a:srgbClr val="E20CA5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2257" y="189140"/>
            <a:ext cx="10227833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  <a:endParaRPr lang="en-US" sz="66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0" y="2971801"/>
            <a:ext cx="8153400" cy="1804172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6"/>
          <p:cNvSpPr/>
          <p:nvPr/>
        </p:nvSpPr>
        <p:spPr>
          <a:xfrm rot="269291">
            <a:off x="1355374" y="3547504"/>
            <a:ext cx="1377723" cy="130810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C868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489815">
            <a:off x="1680060" y="3483997"/>
            <a:ext cx="1360900" cy="1201439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084292" y="2971801"/>
            <a:ext cx="1654973" cy="1612907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9" name="Oval 18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25141" y="3117407"/>
            <a:ext cx="990600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  <a:endParaRPr lang="en-US" sz="54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2261" y="3393460"/>
            <a:ext cx="6605191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RUỘNG BẬC THANG Ở SA PA</a:t>
            </a:r>
          </a:p>
        </p:txBody>
      </p:sp>
    </p:spTree>
    <p:extLst>
      <p:ext uri="{BB962C8B-B14F-4D97-AF65-F5344CB8AC3E}">
        <p14:creationId xmlns:p14="http://schemas.microsoft.com/office/powerpoint/2010/main" val="39856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91095" y="173182"/>
            <a:ext cx="10820400" cy="6344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 Pa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dịp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H’mông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Dao 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             ( Theo </a:t>
            </a:r>
            <a:r>
              <a:rPr lang="en-US" sz="2400" i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vinhphuctv.vn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310" y="154822"/>
            <a:ext cx="1602334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6020" y="6249433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392749" y="3213766"/>
            <a:ext cx="10529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05423" y="6210053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377545" y="189731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2265" y="237040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87436" y="2777839"/>
            <a:ext cx="112644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523981" y="2786217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124200" y="3199911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274423" y="4861687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390104" y="4488887"/>
            <a:ext cx="136299" cy="514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9001870" y="122282"/>
            <a:ext cx="3048000" cy="730269"/>
          </a:xfrm>
          <a:prstGeom prst="cloud">
            <a:avLst/>
          </a:prstGeom>
          <a:solidFill>
            <a:srgbClr val="F862E3"/>
          </a:solidFill>
          <a:ln>
            <a:solidFill>
              <a:srgbClr val="E20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937616" y="2370399"/>
            <a:ext cx="8817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792371" y="4903252"/>
            <a:ext cx="12660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791690" y="5356988"/>
            <a:ext cx="1167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738407" y="2337970"/>
            <a:ext cx="25018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666368" y="3653158"/>
            <a:ext cx="14014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[hanhtrangso.nxbgd.vn] Đọc_ Ruộng bậc thang ở Sapa_HT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87549" y="2429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75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756" y="338462"/>
            <a:ext cx="609600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4262" y="1411259"/>
            <a:ext cx="8838560" cy="2493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913015" y="167182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5" y="183358"/>
            <a:ext cx="2153327" cy="1572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9" y="2885258"/>
            <a:ext cx="2509976" cy="311333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130855" y="2491018"/>
            <a:ext cx="209355" cy="467591"/>
            <a:chOff x="6766969" y="2478092"/>
            <a:chExt cx="209355" cy="467591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63963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924800" y="4674319"/>
            <a:ext cx="2537685" cy="1981200"/>
            <a:chOff x="2667000" y="4962620"/>
            <a:chExt cx="2537685" cy="19812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533" y="5553094"/>
              <a:ext cx="969152" cy="13491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5566948"/>
              <a:ext cx="969152" cy="130490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248" y="4962620"/>
              <a:ext cx="969152" cy="1981200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/>
        </p:nvCxnSpPr>
        <p:spPr>
          <a:xfrm flipH="1">
            <a:off x="6221532" y="2521579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033579" y="2504209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213633" y="3354813"/>
            <a:ext cx="209355" cy="467591"/>
            <a:chOff x="6766969" y="2478092"/>
            <a:chExt cx="209355" cy="46759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34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212782" cy="6962631"/>
            <a:chOff x="0" y="-55418"/>
            <a:chExt cx="12212782" cy="6962631"/>
          </a:xfrm>
        </p:grpSpPr>
        <p:sp>
          <p:nvSpPr>
            <p:cNvPr id="2" name="TextBox 1"/>
            <p:cNvSpPr txBox="1"/>
            <p:nvPr/>
          </p:nvSpPr>
          <p:spPr>
            <a:xfrm>
              <a:off x="2971800" y="1981200"/>
              <a:ext cx="441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91095" y="173182"/>
              <a:ext cx="10820400" cy="6344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6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Ruộng</a:t>
              </a:r>
              <a:r>
                <a:rPr lang="en-US" sz="36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bậc</a:t>
              </a:r>
              <a:r>
                <a:rPr lang="en-US" sz="36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thang ở Sa Pa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</a:t>
              </a: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Sa Pa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lúa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khách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lịch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dịp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vẻ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rực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rỡ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bậc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thang.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bậc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thang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lồ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ừng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bậc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bậc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bầu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bất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ngạt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lúa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bậc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thang ở Sa Pa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trăm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nên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bởi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H’mông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Dao 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…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defRPr/>
              </a:pPr>
              <a:endPara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                                                     ( Theo </a:t>
              </a:r>
              <a:r>
                <a:rPr lang="en-US" sz="2400" i="1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vinhphuctv.vn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018310" y="154822"/>
              <a:ext cx="1602334" cy="646319"/>
              <a:chOff x="147304" y="315612"/>
              <a:chExt cx="1602334" cy="64631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0" name="Oval 19"/>
              <p:cNvSpPr/>
              <p:nvPr/>
            </p:nvSpPr>
            <p:spPr>
              <a:xfrm>
                <a:off x="147304" y="324847"/>
                <a:ext cx="595420" cy="595420"/>
              </a:xfrm>
              <a:prstGeom prst="ellipse">
                <a:avLst/>
              </a:prstGeom>
              <a:solidFill>
                <a:srgbClr val="672C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16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19508" y="315612"/>
                <a:ext cx="930130" cy="646319"/>
              </a:xfrm>
              <a:prstGeom prst="rect">
                <a:avLst/>
              </a:prstGeom>
              <a:noFill/>
            </p:spPr>
            <p:txBody>
              <a:bodyPr wrap="square" lIns="91428" tIns="45714" rIns="91428" bIns="45714" rtlCol="0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Đọc</a:t>
                </a:r>
                <a:endPara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flipH="1">
              <a:off x="6392749" y="3213766"/>
              <a:ext cx="10529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7377545" y="189731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418410" y="237040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587436" y="2777839"/>
              <a:ext cx="112644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523981" y="2786217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124200" y="319991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8274423" y="4861687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390104" y="4488887"/>
              <a:ext cx="136299" cy="5143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0" y="-55418"/>
              <a:ext cx="12192000" cy="22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782" y="6678613"/>
              <a:ext cx="12192000" cy="22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1937616" y="2370399"/>
              <a:ext cx="88178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8792371" y="4903252"/>
              <a:ext cx="12660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791690" y="5356988"/>
              <a:ext cx="11671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613730" y="6221137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740014" y="2401237"/>
            <a:ext cx="24827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677772" y="3708576"/>
            <a:ext cx="14014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1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1520" y="220766"/>
            <a:ext cx="11030879" cy="63709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 Pa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dịp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H’mông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Dao 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lang="en-US" sz="24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vinhphuctv.vn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04460" y="220766"/>
            <a:ext cx="1525550" cy="656966"/>
            <a:chOff x="147304" y="263301"/>
            <a:chExt cx="1525550" cy="656966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724" y="263301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77656" y="6145107"/>
            <a:ext cx="642037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VB chia thành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304460" y="156257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304460" y="4139364"/>
            <a:ext cx="457200" cy="4604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595090" y="3261369"/>
            <a:ext cx="209355" cy="467591"/>
            <a:chOff x="6766969" y="2478092"/>
            <a:chExt cx="209355" cy="46759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8416635" y="5029200"/>
            <a:ext cx="209355" cy="467591"/>
            <a:chOff x="6766969" y="2478092"/>
            <a:chExt cx="209355" cy="467591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191511" y="6145107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9811" y="360840"/>
            <a:ext cx="3325776" cy="76940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nghĩa từ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41564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54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14600" y="5530592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sườn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thấp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26" name="Picture 2" descr="Pin on thuvienanh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4" y="1177516"/>
            <a:ext cx="6667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507673" y="5530592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to.</a:t>
            </a:r>
          </a:p>
          <a:p>
            <a:endParaRPr lang="en-US" sz="3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76954" y="5539395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ngạt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69614" y="5548882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thúc</a:t>
            </a:r>
            <a:endParaRPr lang="en-US" sz="3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76954" y="5570472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nại</a:t>
            </a:r>
            <a:endParaRPr lang="en-US" sz="3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1050</Words>
  <PresentationFormat>Widescreen</PresentationFormat>
  <Paragraphs>112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Rounded MT Bold</vt:lpstr>
      <vt:lpstr>Arial-Rounded</vt:lpstr>
      <vt:lpstr>Calibri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2020-05-04T22:33:34Z</dcterms:created>
  <dcterms:modified xsi:type="dcterms:W3CDTF">2021-05-09T04:13:40Z</dcterms:modified>
</cp:coreProperties>
</file>