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4" r:id="rId3"/>
    <p:sldId id="258" r:id="rId4"/>
    <p:sldId id="257" r:id="rId5"/>
    <p:sldId id="260" r:id="rId6"/>
    <p:sldId id="261" r:id="rId7"/>
    <p:sldId id="262" r:id="rId8"/>
    <p:sldId id="265" r:id="rId9"/>
    <p:sldId id="263" r:id="rId10"/>
    <p:sldId id="42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9694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722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351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232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056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51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924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672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524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363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67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93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4.wav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b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đúng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c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đúng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sai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này đáp án d là đúng nha?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sai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sai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đúng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  <p:extLst>
      <p:ext uri="{BB962C8B-B14F-4D97-AF65-F5344CB8AC3E}">
        <p14:creationId xmlns:p14="http://schemas.microsoft.com/office/powerpoint/2010/main" val="32273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sửa: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này mình làm sẵn 4 slide với thứ tự đáp án đúng lần lược theo slide là A,B,C,D 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dựa theo câu hỏi mình soạn mà copy slide cho phù hợp nhé!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và paste slide theo đáp án bạn soạn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Sửa nội dung trên bản câu hỏi và từng đáp án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lại TRỢ GIẢNG chia sẻ, like ủng hộ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để cảm ơn a hi hi.</a:t>
            </a:r>
          </a:p>
        </p:txBody>
      </p:sp>
    </p:spTree>
    <p:extLst>
      <p:ext uri="{BB962C8B-B14F-4D97-AF65-F5344CB8AC3E}">
        <p14:creationId xmlns:p14="http://schemas.microsoft.com/office/powerpoint/2010/main" val="22618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372</Words>
  <PresentationFormat>Trình chiếu Trên màn hình (4:3)</PresentationFormat>
  <Paragraphs>48</Paragraphs>
  <Slides>9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2018-03-07T03:31:56Z</dcterms:created>
  <dcterms:modified xsi:type="dcterms:W3CDTF">2023-09-16T11:43:06Z</dcterms:modified>
</cp:coreProperties>
</file>