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1.svg" ContentType="image/svg+xml"/>
  <Override PartName="/ppt/media/image105.svg" ContentType="image/svg+xml"/>
  <Override PartName="/ppt/media/image107.svg" ContentType="image/svg+xml"/>
  <Override PartName="/ppt/media/image109.svg" ContentType="image/svg+xml"/>
  <Override PartName="/ppt/media/image11.svg" ContentType="image/svg+xml"/>
  <Override PartName="/ppt/media/image110.svg" ContentType="image/svg+xml"/>
  <Override PartName="/ppt/media/image111.svg" ContentType="image/svg+xml"/>
  <Override PartName="/ppt/media/image112.svg" ContentType="image/svg+xml"/>
  <Override PartName="/ppt/media/image113.svg" ContentType="image/svg+xml"/>
  <Override PartName="/ppt/media/image114.svg" ContentType="image/svg+xml"/>
  <Override PartName="/ppt/media/image116.svg" ContentType="image/svg+xml"/>
  <Override PartName="/ppt/media/image119.svg" ContentType="image/svg+xml"/>
  <Override PartName="/ppt/media/image121.svg" ContentType="image/svg+xml"/>
  <Override PartName="/ppt/media/image125.svg" ContentType="image/svg+xml"/>
  <Override PartName="/ppt/media/image13.svg" ContentType="image/svg+xml"/>
  <Override PartName="/ppt/media/image130.svg" ContentType="image/svg+xml"/>
  <Override PartName="/ppt/media/image133.svg" ContentType="image/svg+xml"/>
  <Override PartName="/ppt/media/image135.svg" ContentType="image/svg+xml"/>
  <Override PartName="/ppt/media/image137.svg" ContentType="image/svg+xml"/>
  <Override PartName="/ppt/media/image139.svg" ContentType="image/svg+xml"/>
  <Override PartName="/ppt/media/image140.svg" ContentType="image/svg+xml"/>
  <Override PartName="/ppt/media/image142.svg" ContentType="image/svg+xml"/>
  <Override PartName="/ppt/media/image15.svg" ContentType="image/svg+xml"/>
  <Override PartName="/ppt/media/image2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5.svg" ContentType="image/svg+xml"/>
  <Override PartName="/ppt/media/image56.svg" ContentType="image/svg+xml"/>
  <Override PartName="/ppt/media/image57.svg" ContentType="image/svg+xml"/>
  <Override PartName="/ppt/media/image58.svg" ContentType="image/svg+xml"/>
  <Override PartName="/ppt/media/image60.svg" ContentType="image/svg+xml"/>
  <Override PartName="/ppt/media/image61.svg" ContentType="image/svg+xml"/>
  <Override PartName="/ppt/media/image63.svg" ContentType="image/svg+xml"/>
  <Override PartName="/ppt/media/image66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3.svg" ContentType="image/svg+xml"/>
  <Override PartName="/ppt/media/image84.svg" ContentType="image/svg+xml"/>
  <Override PartName="/ppt/media/image86.svg" ContentType="image/svg+xml"/>
  <Override PartName="/ppt/media/image89.svg" ContentType="image/svg+xml"/>
  <Override PartName="/ppt/media/image91.svg" ContentType="image/svg+xml"/>
  <Override PartName="/ppt/media/image93.svg" ContentType="image/svg+xml"/>
  <Override PartName="/ppt/media/image95.svg" ContentType="image/svg+xml"/>
  <Override PartName="/ppt/media/image97.svg" ContentType="image/svg+xml"/>
  <Override PartName="/ppt/media/image9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League Spartan" panose="00000800000000000000"/>
      <p:bold r:id="rId18"/>
    </p:embeddedFont>
    <p:embeddedFont>
      <p:font typeface="Baloo" panose="03080902040302020200"/>
      <p:regular r:id="rId19"/>
    </p:embeddedFont>
    <p:embeddedFont>
      <p:font typeface="Alata" panose="00000500000000000000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8.jpe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0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9" Type="http://schemas.microsoft.com/office/2007/relationships/media" Target="../media/media10.mp3"/><Relationship Id="rId28" Type="http://schemas.openxmlformats.org/officeDocument/2006/relationships/audio" Target="../media/media10.mp3"/><Relationship Id="rId27" Type="http://schemas.microsoft.com/office/2007/relationships/media" Target="../media/media9.mp3"/><Relationship Id="rId26" Type="http://schemas.openxmlformats.org/officeDocument/2006/relationships/audio" Target="../media/media9.mp3"/><Relationship Id="rId25" Type="http://schemas.microsoft.com/office/2007/relationships/media" Target="../media/media8.mp3"/><Relationship Id="rId24" Type="http://schemas.openxmlformats.org/officeDocument/2006/relationships/audio" Target="../media/media8.mp3"/><Relationship Id="rId23" Type="http://schemas.microsoft.com/office/2007/relationships/media" Target="../media/media7.mp3"/><Relationship Id="rId22" Type="http://schemas.openxmlformats.org/officeDocument/2006/relationships/audio" Target="../media/media7.mp3"/><Relationship Id="rId21" Type="http://schemas.microsoft.com/office/2007/relationships/media" Target="../media/media6.mp3"/><Relationship Id="rId20" Type="http://schemas.openxmlformats.org/officeDocument/2006/relationships/audio" Target="../media/media6.mp3"/><Relationship Id="rId2" Type="http://schemas.openxmlformats.org/officeDocument/2006/relationships/image" Target="../media/image2.svg"/><Relationship Id="rId19" Type="http://schemas.microsoft.com/office/2007/relationships/media" Target="../media/media5.mp3"/><Relationship Id="rId18" Type="http://schemas.openxmlformats.org/officeDocument/2006/relationships/audio" Target="../media/media5.mp3"/><Relationship Id="rId17" Type="http://schemas.microsoft.com/office/2007/relationships/media" Target="../media/media4.mp3"/><Relationship Id="rId16" Type="http://schemas.openxmlformats.org/officeDocument/2006/relationships/audio" Target="../media/media4.mp3"/><Relationship Id="rId15" Type="http://schemas.microsoft.com/office/2007/relationships/media" Target="../media/media3.mp3"/><Relationship Id="rId14" Type="http://schemas.openxmlformats.org/officeDocument/2006/relationships/audio" Target="../media/media3.mp3"/><Relationship Id="rId13" Type="http://schemas.microsoft.com/office/2007/relationships/media" Target="../media/media2.mp3"/><Relationship Id="rId12" Type="http://schemas.openxmlformats.org/officeDocument/2006/relationships/audio" Target="../media/media2.mp3"/><Relationship Id="rId11" Type="http://schemas.openxmlformats.org/officeDocument/2006/relationships/image" Target="../media/image9.png"/><Relationship Id="rId10" Type="http://schemas.microsoft.com/office/2007/relationships/media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9.svg"/><Relationship Id="rId6" Type="http://schemas.openxmlformats.org/officeDocument/2006/relationships/image" Target="../media/image108.png"/><Relationship Id="rId5" Type="http://schemas.openxmlformats.org/officeDocument/2006/relationships/image" Target="../media/image5.png"/><Relationship Id="rId4" Type="http://schemas.openxmlformats.org/officeDocument/2006/relationships/image" Target="../media/image107.svg"/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svg"/><Relationship Id="rId8" Type="http://schemas.openxmlformats.org/officeDocument/2006/relationships/image" Target="../media/image49.png"/><Relationship Id="rId7" Type="http://schemas.openxmlformats.org/officeDocument/2006/relationships/image" Target="../media/image113.svg"/><Relationship Id="rId6" Type="http://schemas.openxmlformats.org/officeDocument/2006/relationships/image" Target="../media/image112.svg"/><Relationship Id="rId5" Type="http://schemas.openxmlformats.org/officeDocument/2006/relationships/image" Target="../media/image36.png"/><Relationship Id="rId4" Type="http://schemas.openxmlformats.org/officeDocument/2006/relationships/image" Target="../media/image111.svg"/><Relationship Id="rId3" Type="http://schemas.openxmlformats.org/officeDocument/2006/relationships/image" Target="../media/image23.png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131.png"/><Relationship Id="rId26" Type="http://schemas.openxmlformats.org/officeDocument/2006/relationships/image" Target="../media/image130.svg"/><Relationship Id="rId25" Type="http://schemas.openxmlformats.org/officeDocument/2006/relationships/image" Target="../media/image129.png"/><Relationship Id="rId24" Type="http://schemas.openxmlformats.org/officeDocument/2006/relationships/image" Target="../media/image128.png"/><Relationship Id="rId23" Type="http://schemas.openxmlformats.org/officeDocument/2006/relationships/image" Target="../media/image127.png"/><Relationship Id="rId22" Type="http://schemas.openxmlformats.org/officeDocument/2006/relationships/image" Target="../media/image126.png"/><Relationship Id="rId21" Type="http://schemas.openxmlformats.org/officeDocument/2006/relationships/image" Target="../media/image125.svg"/><Relationship Id="rId20" Type="http://schemas.openxmlformats.org/officeDocument/2006/relationships/image" Target="../media/image124.png"/><Relationship Id="rId2" Type="http://schemas.openxmlformats.org/officeDocument/2006/relationships/image" Target="../media/image110.svg"/><Relationship Id="rId19" Type="http://schemas.openxmlformats.org/officeDocument/2006/relationships/image" Target="../media/image123.png"/><Relationship Id="rId18" Type="http://schemas.openxmlformats.org/officeDocument/2006/relationships/image" Target="../media/image122.png"/><Relationship Id="rId17" Type="http://schemas.openxmlformats.org/officeDocument/2006/relationships/image" Target="../media/image121.svg"/><Relationship Id="rId16" Type="http://schemas.openxmlformats.org/officeDocument/2006/relationships/image" Target="../media/image120.png"/><Relationship Id="rId15" Type="http://schemas.openxmlformats.org/officeDocument/2006/relationships/image" Target="../media/image119.svg"/><Relationship Id="rId14" Type="http://schemas.openxmlformats.org/officeDocument/2006/relationships/image" Target="../media/image118.png"/><Relationship Id="rId13" Type="http://schemas.openxmlformats.org/officeDocument/2006/relationships/image" Target="../media/image117.png"/><Relationship Id="rId12" Type="http://schemas.openxmlformats.org/officeDocument/2006/relationships/image" Target="../media/image116.svg"/><Relationship Id="rId11" Type="http://schemas.openxmlformats.org/officeDocument/2006/relationships/image" Target="../media/image115.png"/><Relationship Id="rId10" Type="http://schemas.openxmlformats.org/officeDocument/2006/relationships/image" Target="../media/image5.png"/><Relationship Id="rId1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139.svg"/><Relationship Id="rId7" Type="http://schemas.openxmlformats.org/officeDocument/2006/relationships/image" Target="../media/image138.png"/><Relationship Id="rId6" Type="http://schemas.openxmlformats.org/officeDocument/2006/relationships/image" Target="../media/image137.svg"/><Relationship Id="rId5" Type="http://schemas.openxmlformats.org/officeDocument/2006/relationships/image" Target="../media/image136.png"/><Relationship Id="rId4" Type="http://schemas.openxmlformats.org/officeDocument/2006/relationships/image" Target="../media/image135.svg"/><Relationship Id="rId3" Type="http://schemas.openxmlformats.org/officeDocument/2006/relationships/image" Target="../media/image134.png"/><Relationship Id="rId2" Type="http://schemas.openxmlformats.org/officeDocument/2006/relationships/image" Target="../media/image133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44.png"/><Relationship Id="rId15" Type="http://schemas.openxmlformats.org/officeDocument/2006/relationships/image" Target="../media/image143.png"/><Relationship Id="rId14" Type="http://schemas.openxmlformats.org/officeDocument/2006/relationships/image" Target="../media/image123.png"/><Relationship Id="rId13" Type="http://schemas.openxmlformats.org/officeDocument/2006/relationships/image" Target="../media/image142.svg"/><Relationship Id="rId12" Type="http://schemas.openxmlformats.org/officeDocument/2006/relationships/image" Target="../media/image141.png"/><Relationship Id="rId11" Type="http://schemas.openxmlformats.org/officeDocument/2006/relationships/image" Target="../media/image5.png"/><Relationship Id="rId10" Type="http://schemas.openxmlformats.org/officeDocument/2006/relationships/image" Target="../media/image140.svg"/><Relationship Id="rId1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svg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3" Type="http://schemas.openxmlformats.org/officeDocument/2006/relationships/slideLayout" Target="../slideLayouts/slideLayout7.xml"/><Relationship Id="rId22" Type="http://schemas.microsoft.com/office/2007/relationships/media" Target="../media/media14.mp3"/><Relationship Id="rId21" Type="http://schemas.openxmlformats.org/officeDocument/2006/relationships/audio" Target="../media/media14.mp3"/><Relationship Id="rId20" Type="http://schemas.microsoft.com/office/2007/relationships/media" Target="../media/media13.mp3"/><Relationship Id="rId2" Type="http://schemas.openxmlformats.org/officeDocument/2006/relationships/image" Target="../media/image11.svg"/><Relationship Id="rId19" Type="http://schemas.openxmlformats.org/officeDocument/2006/relationships/audio" Target="../media/media13.mp3"/><Relationship Id="rId18" Type="http://schemas.microsoft.com/office/2007/relationships/media" Target="../media/media12.mp3"/><Relationship Id="rId17" Type="http://schemas.openxmlformats.org/officeDocument/2006/relationships/audio" Target="../media/media12.mp3"/><Relationship Id="rId16" Type="http://schemas.openxmlformats.org/officeDocument/2006/relationships/image" Target="../media/image9.png"/><Relationship Id="rId15" Type="http://schemas.microsoft.com/office/2007/relationships/media" Target="../media/media11.mp3"/><Relationship Id="rId14" Type="http://schemas.openxmlformats.org/officeDocument/2006/relationships/audio" Target="../media/media11.mp3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3.svg"/><Relationship Id="rId13" Type="http://schemas.openxmlformats.org/officeDocument/2006/relationships/image" Target="../media/image32.png"/><Relationship Id="rId12" Type="http://schemas.openxmlformats.org/officeDocument/2006/relationships/image" Target="../media/image31.sv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svg"/><Relationship Id="rId8" Type="http://schemas.openxmlformats.org/officeDocument/2006/relationships/image" Target="../media/image40.png"/><Relationship Id="rId7" Type="http://schemas.openxmlformats.org/officeDocument/2006/relationships/image" Target="../media/image5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4.sv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1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svg"/><Relationship Id="rId8" Type="http://schemas.openxmlformats.org/officeDocument/2006/relationships/image" Target="../media/image51.png"/><Relationship Id="rId7" Type="http://schemas.openxmlformats.org/officeDocument/2006/relationships/image" Target="../media/image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5.svg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1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svg"/><Relationship Id="rId8" Type="http://schemas.openxmlformats.org/officeDocument/2006/relationships/image" Target="../media/image60.svg"/><Relationship Id="rId7" Type="http://schemas.openxmlformats.org/officeDocument/2006/relationships/image" Target="../media/image59.png"/><Relationship Id="rId6" Type="http://schemas.openxmlformats.org/officeDocument/2006/relationships/image" Target="../media/image58.svg"/><Relationship Id="rId5" Type="http://schemas.openxmlformats.org/officeDocument/2006/relationships/image" Target="../media/image36.png"/><Relationship Id="rId4" Type="http://schemas.openxmlformats.org/officeDocument/2006/relationships/image" Target="../media/image57.svg"/><Relationship Id="rId3" Type="http://schemas.openxmlformats.org/officeDocument/2006/relationships/image" Target="../media/image23.png"/><Relationship Id="rId2" Type="http://schemas.openxmlformats.org/officeDocument/2006/relationships/image" Target="../media/image56.sv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68.svg"/><Relationship Id="rId16" Type="http://schemas.openxmlformats.org/officeDocument/2006/relationships/image" Target="../media/image67.png"/><Relationship Id="rId15" Type="http://schemas.openxmlformats.org/officeDocument/2006/relationships/image" Target="../media/image66.svg"/><Relationship Id="rId14" Type="http://schemas.openxmlformats.org/officeDocument/2006/relationships/image" Target="../media/image65.png"/><Relationship Id="rId13" Type="http://schemas.openxmlformats.org/officeDocument/2006/relationships/image" Target="../media/image64.png"/><Relationship Id="rId12" Type="http://schemas.openxmlformats.org/officeDocument/2006/relationships/image" Target="../media/image63.svg"/><Relationship Id="rId11" Type="http://schemas.openxmlformats.org/officeDocument/2006/relationships/image" Target="../media/image62.png"/><Relationship Id="rId10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svg"/><Relationship Id="rId8" Type="http://schemas.openxmlformats.org/officeDocument/2006/relationships/image" Target="../media/image76.svg"/><Relationship Id="rId7" Type="http://schemas.openxmlformats.org/officeDocument/2006/relationships/image" Target="../media/image75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80.png"/><Relationship Id="rId12" Type="http://schemas.openxmlformats.org/officeDocument/2006/relationships/image" Target="../media/image79.svg"/><Relationship Id="rId11" Type="http://schemas.openxmlformats.org/officeDocument/2006/relationships/image" Target="../media/image78.png"/><Relationship Id="rId10" Type="http://schemas.openxmlformats.org/officeDocument/2006/relationships/image" Target="../media/image5.png"/><Relationship Id="rId1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svg"/><Relationship Id="rId8" Type="http://schemas.openxmlformats.org/officeDocument/2006/relationships/image" Target="../media/image85.png"/><Relationship Id="rId7" Type="http://schemas.openxmlformats.org/officeDocument/2006/relationships/image" Target="../media/image5.png"/><Relationship Id="rId6" Type="http://schemas.openxmlformats.org/officeDocument/2006/relationships/image" Target="../media/image84.svg"/><Relationship Id="rId5" Type="http://schemas.openxmlformats.org/officeDocument/2006/relationships/image" Target="../media/image23.png"/><Relationship Id="rId4" Type="http://schemas.openxmlformats.org/officeDocument/2006/relationships/image" Target="../media/image83.svg"/><Relationship Id="rId3" Type="http://schemas.openxmlformats.org/officeDocument/2006/relationships/image" Target="../media/image82.png"/><Relationship Id="rId2" Type="http://schemas.openxmlformats.org/officeDocument/2006/relationships/image" Target="../media/image81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91.svg"/><Relationship Id="rId15" Type="http://schemas.openxmlformats.org/officeDocument/2006/relationships/image" Target="../media/image90.png"/><Relationship Id="rId14" Type="http://schemas.openxmlformats.org/officeDocument/2006/relationships/image" Target="../media/image89.svg"/><Relationship Id="rId13" Type="http://schemas.openxmlformats.org/officeDocument/2006/relationships/image" Target="../media/image88.png"/><Relationship Id="rId12" Type="http://schemas.openxmlformats.org/officeDocument/2006/relationships/image" Target="../media/image42.png"/><Relationship Id="rId11" Type="http://schemas.openxmlformats.org/officeDocument/2006/relationships/image" Target="../media/image87.png"/><Relationship Id="rId10" Type="http://schemas.openxmlformats.org/officeDocument/2006/relationships/image" Target="../media/image53.png"/><Relationship Id="rId1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99.svg"/><Relationship Id="rId7" Type="http://schemas.openxmlformats.org/officeDocument/2006/relationships/image" Target="../media/image98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03.png"/><Relationship Id="rId12" Type="http://schemas.openxmlformats.org/officeDocument/2006/relationships/image" Target="../media/image102.png"/><Relationship Id="rId11" Type="http://schemas.openxmlformats.org/officeDocument/2006/relationships/image" Target="../media/image101.svg"/><Relationship Id="rId10" Type="http://schemas.openxmlformats.org/officeDocument/2006/relationships/image" Target="../media/image100.png"/><Relationship Id="rId1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1733" y="2538432"/>
            <a:ext cx="2406615" cy="2563225"/>
          </a:xfrm>
          <a:custGeom>
            <a:avLst/>
            <a:gdLst/>
            <a:ahLst/>
            <a:cxnLst/>
            <a:rect l="l" t="t" r="r" b="b"/>
            <a:pathLst>
              <a:path w="2406615" h="2563225">
                <a:moveTo>
                  <a:pt x="0" y="0"/>
                </a:moveTo>
                <a:lnTo>
                  <a:pt x="2406615" y="0"/>
                </a:lnTo>
                <a:lnTo>
                  <a:pt x="2406615" y="2563225"/>
                </a:lnTo>
                <a:lnTo>
                  <a:pt x="0" y="256322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21733" y="5193802"/>
            <a:ext cx="2406615" cy="3948855"/>
          </a:xfrm>
          <a:custGeom>
            <a:avLst/>
            <a:gdLst/>
            <a:ahLst/>
            <a:cxnLst/>
            <a:rect l="l" t="t" r="r" b="b"/>
            <a:pathLst>
              <a:path w="2406615" h="3948855">
                <a:moveTo>
                  <a:pt x="0" y="0"/>
                </a:moveTo>
                <a:lnTo>
                  <a:pt x="2406615" y="0"/>
                </a:lnTo>
                <a:lnTo>
                  <a:pt x="2406615" y="3948855"/>
                </a:lnTo>
                <a:lnTo>
                  <a:pt x="0" y="39488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5197" y="250393"/>
            <a:ext cx="16789584" cy="9911848"/>
          </a:xfrm>
          <a:custGeom>
            <a:avLst/>
            <a:gdLst/>
            <a:ahLst/>
            <a:cxnLst/>
            <a:rect l="l" t="t" r="r" b="b"/>
            <a:pathLst>
              <a:path w="16789584" h="9911848">
                <a:moveTo>
                  <a:pt x="0" y="0"/>
                </a:moveTo>
                <a:lnTo>
                  <a:pt x="16789584" y="0"/>
                </a:lnTo>
                <a:lnTo>
                  <a:pt x="16789584" y="9911849"/>
                </a:lnTo>
                <a:lnTo>
                  <a:pt x="0" y="9911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62200" y="422910"/>
            <a:ext cx="13839825" cy="9609455"/>
          </a:xfrm>
          <a:custGeom>
            <a:avLst/>
            <a:gdLst/>
            <a:ahLst/>
            <a:cxnLst/>
            <a:rect l="l" t="t" r="r" b="b"/>
            <a:pathLst>
              <a:path w="13839825" h="9782175">
                <a:moveTo>
                  <a:pt x="0" y="0"/>
                </a:moveTo>
                <a:lnTo>
                  <a:pt x="13839825" y="0"/>
                </a:lnTo>
                <a:lnTo>
                  <a:pt x="13839825" y="9782175"/>
                </a:lnTo>
                <a:lnTo>
                  <a:pt x="0" y="97821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usa34568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00800" y="1714500"/>
            <a:ext cx="406400" cy="406400"/>
          </a:xfrm>
          <a:prstGeom prst="rect">
            <a:avLst/>
          </a:prstGeom>
        </p:spPr>
      </p:pic>
      <p:pic>
        <p:nvPicPr>
          <p:cNvPr id="9" name="usa33489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4400" y="9436116"/>
            <a:ext cx="406400" cy="406400"/>
          </a:xfrm>
          <a:prstGeom prst="rect">
            <a:avLst/>
          </a:prstGeom>
        </p:spPr>
      </p:pic>
      <p:pic>
        <p:nvPicPr>
          <p:cNvPr id="10" name="cdo0318ussand425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54000" y="6286500"/>
            <a:ext cx="406400" cy="406400"/>
          </a:xfrm>
          <a:prstGeom prst="rect">
            <a:avLst/>
          </a:prstGeom>
        </p:spPr>
      </p:pic>
      <p:pic>
        <p:nvPicPr>
          <p:cNvPr id="11" name="swing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2857500"/>
            <a:ext cx="406400" cy="406400"/>
          </a:xfrm>
          <a:prstGeom prst="rect">
            <a:avLst/>
          </a:prstGeom>
        </p:spPr>
      </p:pic>
      <p:pic>
        <p:nvPicPr>
          <p:cNvPr id="12" name="tunnel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28037" y="9347330"/>
            <a:ext cx="406400" cy="406400"/>
          </a:xfrm>
          <a:prstGeom prst="rect">
            <a:avLst/>
          </a:prstGeom>
        </p:spPr>
      </p:pic>
      <p:pic>
        <p:nvPicPr>
          <p:cNvPr id="13" name="seesaw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54000" y="4816246"/>
            <a:ext cx="406400" cy="406400"/>
          </a:xfrm>
          <a:prstGeom prst="rect">
            <a:avLst/>
          </a:prstGeom>
        </p:spPr>
      </p:pic>
      <p:pic>
        <p:nvPicPr>
          <p:cNvPr id="14" name="eus7297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41200" y="2857500"/>
            <a:ext cx="406400" cy="406400"/>
          </a:xfrm>
          <a:prstGeom prst="rect">
            <a:avLst/>
          </a:prstGeom>
        </p:spPr>
      </p:pic>
      <p:pic>
        <p:nvPicPr>
          <p:cNvPr id="15" name="sl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4534" y="2873829"/>
            <a:ext cx="406400" cy="406400"/>
          </a:xfrm>
          <a:prstGeom prst="rect">
            <a:avLst/>
          </a:prstGeom>
        </p:spPr>
      </p:pic>
      <p:pic>
        <p:nvPicPr>
          <p:cNvPr id="16" name="trampolin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399" y="5934659"/>
            <a:ext cx="406400" cy="406400"/>
          </a:xfrm>
          <a:prstGeom prst="rect">
            <a:avLst/>
          </a:prstGeom>
        </p:spPr>
      </p:pic>
      <p:pic>
        <p:nvPicPr>
          <p:cNvPr id="17" name="mp3-output-ttsfree(dot)com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93999" y="9284894"/>
            <a:ext cx="406400" cy="406400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2743200" y="495300"/>
            <a:ext cx="3124200" cy="609600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Round Single Corner Rectangle 17"/>
          <p:cNvSpPr/>
          <p:nvPr/>
        </p:nvSpPr>
        <p:spPr>
          <a:xfrm>
            <a:off x="14859000" y="556895"/>
            <a:ext cx="1713230" cy="776605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22391" y="5333124"/>
            <a:ext cx="2489102" cy="3861445"/>
          </a:xfrm>
          <a:custGeom>
            <a:avLst/>
            <a:gdLst/>
            <a:ahLst/>
            <a:cxnLst/>
            <a:rect l="l" t="t" r="r" b="b"/>
            <a:pathLst>
              <a:path w="2489102" h="3861445">
                <a:moveTo>
                  <a:pt x="0" y="0"/>
                </a:moveTo>
                <a:lnTo>
                  <a:pt x="2489101" y="0"/>
                </a:lnTo>
                <a:lnTo>
                  <a:pt x="2489101" y="3861444"/>
                </a:lnTo>
                <a:lnTo>
                  <a:pt x="0" y="386144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04877" y="2649417"/>
            <a:ext cx="2473290" cy="2605002"/>
          </a:xfrm>
          <a:custGeom>
            <a:avLst/>
            <a:gdLst/>
            <a:ahLst/>
            <a:cxnLst/>
            <a:rect l="l" t="t" r="r" b="b"/>
            <a:pathLst>
              <a:path w="2473290" h="2605002">
                <a:moveTo>
                  <a:pt x="0" y="0"/>
                </a:moveTo>
                <a:lnTo>
                  <a:pt x="2473290" y="0"/>
                </a:lnTo>
                <a:lnTo>
                  <a:pt x="2473290" y="2605002"/>
                </a:lnTo>
                <a:lnTo>
                  <a:pt x="0" y="26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5197" y="157715"/>
            <a:ext cx="16817769" cy="9974161"/>
          </a:xfrm>
          <a:custGeom>
            <a:avLst/>
            <a:gdLst/>
            <a:ahLst/>
            <a:cxnLst/>
            <a:rect l="l" t="t" r="r" b="b"/>
            <a:pathLst>
              <a:path w="16817769" h="9974161">
                <a:moveTo>
                  <a:pt x="0" y="0"/>
                </a:moveTo>
                <a:lnTo>
                  <a:pt x="16817768" y="0"/>
                </a:lnTo>
                <a:lnTo>
                  <a:pt x="16817768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64106" y="1415482"/>
            <a:ext cx="771587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Match the words with pictures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09170" y="2893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53395" y="6729889"/>
            <a:ext cx="1910648" cy="69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A. slide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09278" y="6669634"/>
            <a:ext cx="4996024" cy="69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B. merry-go-round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63572" y="7466495"/>
            <a:ext cx="4137927" cy="69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C. monkey bars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48991" y="8202749"/>
            <a:ext cx="3601593" cy="69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D. jungle gym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23387" y="8889530"/>
            <a:ext cx="3520259" cy="33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E. trampoline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60821" y="255458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560821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60821" y="544308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560821" y="6772751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60821" y="816517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64678"/>
            <a:ext cx="16783593" cy="9997573"/>
          </a:xfrm>
          <a:custGeom>
            <a:avLst/>
            <a:gdLst/>
            <a:ahLst/>
            <a:cxnLst/>
            <a:rect l="l" t="t" r="r" b="b"/>
            <a:pathLst>
              <a:path w="16783593" h="9997573">
                <a:moveTo>
                  <a:pt x="0" y="0"/>
                </a:moveTo>
                <a:lnTo>
                  <a:pt x="16783593" y="0"/>
                </a:lnTo>
                <a:lnTo>
                  <a:pt x="16783593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543608" y="3086100"/>
            <a:ext cx="1323975" cy="1200150"/>
          </a:xfrm>
          <a:custGeom>
            <a:avLst/>
            <a:gdLst/>
            <a:ahLst/>
            <a:cxnLst/>
            <a:rect l="l" t="t" r="r" b="b"/>
            <a:pathLst>
              <a:path w="1323975" h="1200150">
                <a:moveTo>
                  <a:pt x="0" y="0"/>
                </a:moveTo>
                <a:lnTo>
                  <a:pt x="1323975" y="0"/>
                </a:lnTo>
                <a:lnTo>
                  <a:pt x="132397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105177" y="6360395"/>
            <a:ext cx="1323975" cy="1200150"/>
          </a:xfrm>
          <a:custGeom>
            <a:avLst/>
            <a:gdLst/>
            <a:ahLst/>
            <a:cxnLst/>
            <a:rect l="l" t="t" r="r" b="b"/>
            <a:pathLst>
              <a:path w="1323975" h="1200150">
                <a:moveTo>
                  <a:pt x="0" y="0"/>
                </a:moveTo>
                <a:lnTo>
                  <a:pt x="1323975" y="0"/>
                </a:lnTo>
                <a:lnTo>
                  <a:pt x="132397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594072" y="8101355"/>
            <a:ext cx="1620307" cy="1088327"/>
          </a:xfrm>
          <a:custGeom>
            <a:avLst/>
            <a:gdLst/>
            <a:ahLst/>
            <a:cxnLst/>
            <a:rect l="l" t="t" r="r" b="b"/>
            <a:pathLst>
              <a:path w="1620307" h="1088327">
                <a:moveTo>
                  <a:pt x="0" y="0"/>
                </a:moveTo>
                <a:lnTo>
                  <a:pt x="1620307" y="0"/>
                </a:lnTo>
                <a:lnTo>
                  <a:pt x="1620307" y="1088327"/>
                </a:lnTo>
                <a:lnTo>
                  <a:pt x="0" y="10883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962940" y="2769908"/>
            <a:ext cx="1136647" cy="1393117"/>
          </a:xfrm>
          <a:custGeom>
            <a:avLst/>
            <a:gdLst/>
            <a:ahLst/>
            <a:cxnLst/>
            <a:rect l="l" t="t" r="r" b="b"/>
            <a:pathLst>
              <a:path w="1136647" h="1393117">
                <a:moveTo>
                  <a:pt x="0" y="0"/>
                </a:moveTo>
                <a:lnTo>
                  <a:pt x="1136647" y="0"/>
                </a:lnTo>
                <a:lnTo>
                  <a:pt x="1136647" y="1393117"/>
                </a:lnTo>
                <a:lnTo>
                  <a:pt x="0" y="13931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18295" y="4661506"/>
            <a:ext cx="1914525" cy="1200150"/>
          </a:xfrm>
          <a:custGeom>
            <a:avLst/>
            <a:gdLst/>
            <a:ahLst/>
            <a:cxnLst/>
            <a:rect l="l" t="t" r="r" b="b"/>
            <a:pathLst>
              <a:path w="1914525" h="1200150">
                <a:moveTo>
                  <a:pt x="0" y="0"/>
                </a:moveTo>
                <a:lnTo>
                  <a:pt x="1914525" y="0"/>
                </a:lnTo>
                <a:lnTo>
                  <a:pt x="191452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543608" y="6219939"/>
            <a:ext cx="1771650" cy="1276350"/>
          </a:xfrm>
          <a:custGeom>
            <a:avLst/>
            <a:gdLst/>
            <a:ahLst/>
            <a:cxnLst/>
            <a:rect l="l" t="t" r="r" b="b"/>
            <a:pathLst>
              <a:path w="1771650" h="1276350">
                <a:moveTo>
                  <a:pt x="0" y="0"/>
                </a:moveTo>
                <a:lnTo>
                  <a:pt x="1771650" y="0"/>
                </a:lnTo>
                <a:lnTo>
                  <a:pt x="1771650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525492" y="4463215"/>
            <a:ext cx="1507846" cy="1203255"/>
          </a:xfrm>
          <a:custGeom>
            <a:avLst/>
            <a:gdLst/>
            <a:ahLst/>
            <a:cxnLst/>
            <a:rect l="l" t="t" r="r" b="b"/>
            <a:pathLst>
              <a:path w="1507846" h="1203255">
                <a:moveTo>
                  <a:pt x="0" y="0"/>
                </a:moveTo>
                <a:lnTo>
                  <a:pt x="1507845" y="0"/>
                </a:lnTo>
                <a:lnTo>
                  <a:pt x="1507845" y="1203255"/>
                </a:lnTo>
                <a:lnTo>
                  <a:pt x="0" y="1203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956035" y="7863002"/>
            <a:ext cx="1800225" cy="1343025"/>
          </a:xfrm>
          <a:custGeom>
            <a:avLst/>
            <a:gdLst/>
            <a:ahLst/>
            <a:cxnLst/>
            <a:rect l="l" t="t" r="r" b="b"/>
            <a:pathLst>
              <a:path w="1800225" h="1343025">
                <a:moveTo>
                  <a:pt x="0" y="0"/>
                </a:moveTo>
                <a:lnTo>
                  <a:pt x="1800225" y="0"/>
                </a:lnTo>
                <a:lnTo>
                  <a:pt x="1800225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915192" y="4500296"/>
            <a:ext cx="1704975" cy="1200150"/>
          </a:xfrm>
          <a:custGeom>
            <a:avLst/>
            <a:gdLst/>
            <a:ahLst/>
            <a:cxnLst/>
            <a:rect l="l" t="t" r="r" b="b"/>
            <a:pathLst>
              <a:path w="1704975" h="1200150">
                <a:moveTo>
                  <a:pt x="0" y="0"/>
                </a:moveTo>
                <a:lnTo>
                  <a:pt x="1704975" y="0"/>
                </a:lnTo>
                <a:lnTo>
                  <a:pt x="170497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193193" y="8199291"/>
            <a:ext cx="1866900" cy="1247775"/>
          </a:xfrm>
          <a:custGeom>
            <a:avLst/>
            <a:gdLst/>
            <a:ahLst/>
            <a:cxnLst/>
            <a:rect l="l" t="t" r="r" b="b"/>
            <a:pathLst>
              <a:path w="1866900" h="1247775">
                <a:moveTo>
                  <a:pt x="0" y="0"/>
                </a:moveTo>
                <a:lnTo>
                  <a:pt x="1866900" y="0"/>
                </a:lnTo>
                <a:lnTo>
                  <a:pt x="186690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198298" y="6660975"/>
            <a:ext cx="1620307" cy="1088327"/>
          </a:xfrm>
          <a:custGeom>
            <a:avLst/>
            <a:gdLst/>
            <a:ahLst/>
            <a:cxnLst/>
            <a:rect l="l" t="t" r="r" b="b"/>
            <a:pathLst>
              <a:path w="1620307" h="1088327">
                <a:moveTo>
                  <a:pt x="0" y="0"/>
                </a:moveTo>
                <a:lnTo>
                  <a:pt x="1620308" y="0"/>
                </a:lnTo>
                <a:lnTo>
                  <a:pt x="1620308" y="1088327"/>
                </a:lnTo>
                <a:lnTo>
                  <a:pt x="0" y="108832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030363" y="2733484"/>
            <a:ext cx="1905000" cy="1304925"/>
          </a:xfrm>
          <a:custGeom>
            <a:avLst/>
            <a:gdLst/>
            <a:ahLst/>
            <a:cxnLst/>
            <a:rect l="l" t="t" r="r" b="b"/>
            <a:pathLst>
              <a:path w="1905000" h="1304925">
                <a:moveTo>
                  <a:pt x="0" y="0"/>
                </a:moveTo>
                <a:lnTo>
                  <a:pt x="1905000" y="0"/>
                </a:lnTo>
                <a:lnTo>
                  <a:pt x="1905000" y="1304926"/>
                </a:lnTo>
                <a:lnTo>
                  <a:pt x="0" y="130492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827600" y="3238090"/>
            <a:ext cx="3443478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monkey bars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94275" y="4652353"/>
            <a:ext cx="1577826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swing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27600" y="6289558"/>
            <a:ext cx="1949053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seesaw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27600" y="7922143"/>
            <a:ext cx="3601069" cy="107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rocking horse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192636" y="1689049"/>
            <a:ext cx="7038661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Choose the correct answer: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671847" y="3077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72492" y="5279812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72492" y="1346845"/>
            <a:ext cx="2416531" cy="2565873"/>
          </a:xfrm>
          <a:custGeom>
            <a:avLst/>
            <a:gdLst/>
            <a:ahLst/>
            <a:cxnLst/>
            <a:rect l="l" t="t" r="r" b="b"/>
            <a:pathLst>
              <a:path w="2416531" h="2565873">
                <a:moveTo>
                  <a:pt x="0" y="0"/>
                </a:moveTo>
                <a:lnTo>
                  <a:pt x="2416531" y="0"/>
                </a:lnTo>
                <a:lnTo>
                  <a:pt x="2416531" y="2565873"/>
                </a:lnTo>
                <a:lnTo>
                  <a:pt x="0" y="2565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75153" y="3935825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786792" y="6609826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579747" y="80032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88090"/>
            <a:ext cx="16770944" cy="9974161"/>
          </a:xfrm>
          <a:custGeom>
            <a:avLst/>
            <a:gdLst/>
            <a:ahLst/>
            <a:cxnLst/>
            <a:rect l="l" t="t" r="r" b="b"/>
            <a:pathLst>
              <a:path w="16770944" h="9974161">
                <a:moveTo>
                  <a:pt x="0" y="0"/>
                </a:moveTo>
                <a:lnTo>
                  <a:pt x="16770944" y="0"/>
                </a:lnTo>
                <a:lnTo>
                  <a:pt x="16770944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509304" y="3732924"/>
            <a:ext cx="1771650" cy="1276350"/>
          </a:xfrm>
          <a:custGeom>
            <a:avLst/>
            <a:gdLst/>
            <a:ahLst/>
            <a:cxnLst/>
            <a:rect l="l" t="t" r="r" b="b"/>
            <a:pathLst>
              <a:path w="1771650" h="1276350">
                <a:moveTo>
                  <a:pt x="0" y="0"/>
                </a:moveTo>
                <a:lnTo>
                  <a:pt x="1771650" y="0"/>
                </a:lnTo>
                <a:lnTo>
                  <a:pt x="1771650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65733" y="3809676"/>
            <a:ext cx="1771650" cy="1276350"/>
          </a:xfrm>
          <a:custGeom>
            <a:avLst/>
            <a:gdLst/>
            <a:ahLst/>
            <a:cxnLst/>
            <a:rect l="l" t="t" r="r" b="b"/>
            <a:pathLst>
              <a:path w="1771650" h="1276350">
                <a:moveTo>
                  <a:pt x="0" y="0"/>
                </a:moveTo>
                <a:lnTo>
                  <a:pt x="1771650" y="0"/>
                </a:lnTo>
                <a:lnTo>
                  <a:pt x="1771650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09304" y="5992416"/>
            <a:ext cx="1771650" cy="1276350"/>
          </a:xfrm>
          <a:custGeom>
            <a:avLst/>
            <a:gdLst/>
            <a:ahLst/>
            <a:cxnLst/>
            <a:rect l="l" t="t" r="r" b="b"/>
            <a:pathLst>
              <a:path w="1771650" h="1276350">
                <a:moveTo>
                  <a:pt x="0" y="0"/>
                </a:moveTo>
                <a:lnTo>
                  <a:pt x="1771650" y="0"/>
                </a:lnTo>
                <a:lnTo>
                  <a:pt x="1771650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565733" y="5992416"/>
            <a:ext cx="1771650" cy="1276350"/>
          </a:xfrm>
          <a:custGeom>
            <a:avLst/>
            <a:gdLst/>
            <a:ahLst/>
            <a:cxnLst/>
            <a:rect l="l" t="t" r="r" b="b"/>
            <a:pathLst>
              <a:path w="1771650" h="1276350">
                <a:moveTo>
                  <a:pt x="0" y="0"/>
                </a:moveTo>
                <a:lnTo>
                  <a:pt x="1771650" y="0"/>
                </a:lnTo>
                <a:lnTo>
                  <a:pt x="1771650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252792" y="3804104"/>
            <a:ext cx="1685925" cy="2419350"/>
          </a:xfrm>
          <a:custGeom>
            <a:avLst/>
            <a:gdLst/>
            <a:ahLst/>
            <a:cxnLst/>
            <a:rect l="l" t="t" r="r" b="b"/>
            <a:pathLst>
              <a:path w="1685925" h="2419350">
                <a:moveTo>
                  <a:pt x="0" y="0"/>
                </a:moveTo>
                <a:lnTo>
                  <a:pt x="1685925" y="0"/>
                </a:lnTo>
                <a:lnTo>
                  <a:pt x="1685925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939536" y="5499344"/>
            <a:ext cx="1685925" cy="2419350"/>
          </a:xfrm>
          <a:custGeom>
            <a:avLst/>
            <a:gdLst/>
            <a:ahLst/>
            <a:cxnLst/>
            <a:rect l="l" t="t" r="r" b="b"/>
            <a:pathLst>
              <a:path w="1685925" h="2419350">
                <a:moveTo>
                  <a:pt x="0" y="0"/>
                </a:moveTo>
                <a:lnTo>
                  <a:pt x="1685925" y="0"/>
                </a:lnTo>
                <a:lnTo>
                  <a:pt x="1685925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785197" y="4929921"/>
            <a:ext cx="3714750" cy="2581275"/>
          </a:xfrm>
          <a:custGeom>
            <a:avLst/>
            <a:gdLst/>
            <a:ahLst/>
            <a:cxnLst/>
            <a:rect l="l" t="t" r="r" b="b"/>
            <a:pathLst>
              <a:path w="3714750" h="2581275">
                <a:moveTo>
                  <a:pt x="0" y="0"/>
                </a:moveTo>
                <a:lnTo>
                  <a:pt x="3714750" y="0"/>
                </a:lnTo>
                <a:lnTo>
                  <a:pt x="3714750" y="2581275"/>
                </a:lnTo>
                <a:lnTo>
                  <a:pt x="0" y="25812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277903" y="2131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14527" y="1514437"/>
            <a:ext cx="893159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Count and write number of objects: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77002" y="9056627"/>
            <a:ext cx="2791987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 seesaw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57603" y="9056627"/>
            <a:ext cx="242076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 swing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540595" y="9176728"/>
            <a:ext cx="3124295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 sandbox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554167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4021264"/>
            <a:ext cx="2406615" cy="5080006"/>
          </a:xfrm>
          <a:custGeom>
            <a:avLst/>
            <a:gdLst/>
            <a:ahLst/>
            <a:cxnLst/>
            <a:rect l="l" t="t" r="r" b="b"/>
            <a:pathLst>
              <a:path w="2406615" h="5080006">
                <a:moveTo>
                  <a:pt x="0" y="0"/>
                </a:moveTo>
                <a:lnTo>
                  <a:pt x="2406615" y="0"/>
                </a:lnTo>
                <a:lnTo>
                  <a:pt x="2406615" y="5080007"/>
                </a:lnTo>
                <a:lnTo>
                  <a:pt x="0" y="5080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5197" y="141265"/>
            <a:ext cx="16823103" cy="10020986"/>
          </a:xfrm>
          <a:custGeom>
            <a:avLst/>
            <a:gdLst/>
            <a:ahLst/>
            <a:cxnLst/>
            <a:rect l="l" t="t" r="r" b="b"/>
            <a:pathLst>
              <a:path w="16823103" h="10020986">
                <a:moveTo>
                  <a:pt x="0" y="0"/>
                </a:moveTo>
                <a:lnTo>
                  <a:pt x="16823102" y="0"/>
                </a:lnTo>
                <a:lnTo>
                  <a:pt x="16823102" y="10020986"/>
                </a:lnTo>
                <a:lnTo>
                  <a:pt x="0" y="100209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052598" y="970931"/>
            <a:ext cx="1409700" cy="2000250"/>
          </a:xfrm>
          <a:custGeom>
            <a:avLst/>
            <a:gdLst/>
            <a:ahLst/>
            <a:cxnLst/>
            <a:rect l="l" t="t" r="r" b="b"/>
            <a:pathLst>
              <a:path w="1409700" h="2000250">
                <a:moveTo>
                  <a:pt x="0" y="0"/>
                </a:moveTo>
                <a:lnTo>
                  <a:pt x="1409700" y="0"/>
                </a:lnTo>
                <a:lnTo>
                  <a:pt x="1409700" y="2000250"/>
                </a:lnTo>
                <a:lnTo>
                  <a:pt x="0" y="20002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58251" y="1033834"/>
            <a:ext cx="2171700" cy="1990725"/>
          </a:xfrm>
          <a:custGeom>
            <a:avLst/>
            <a:gdLst/>
            <a:ahLst/>
            <a:cxnLst/>
            <a:rect l="l" t="t" r="r" b="b"/>
            <a:pathLst>
              <a:path w="2171700" h="1990725">
                <a:moveTo>
                  <a:pt x="0" y="0"/>
                </a:moveTo>
                <a:lnTo>
                  <a:pt x="2171700" y="0"/>
                </a:lnTo>
                <a:lnTo>
                  <a:pt x="2171700" y="1990725"/>
                </a:lnTo>
                <a:lnTo>
                  <a:pt x="0" y="19907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756543" y="3564798"/>
            <a:ext cx="1190625" cy="1857375"/>
          </a:xfrm>
          <a:custGeom>
            <a:avLst/>
            <a:gdLst/>
            <a:ahLst/>
            <a:cxnLst/>
            <a:rect l="l" t="t" r="r" b="b"/>
            <a:pathLst>
              <a:path w="1190625" h="1857375">
                <a:moveTo>
                  <a:pt x="0" y="0"/>
                </a:moveTo>
                <a:lnTo>
                  <a:pt x="1190625" y="0"/>
                </a:lnTo>
                <a:lnTo>
                  <a:pt x="1190625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662153" y="3581105"/>
            <a:ext cx="1181100" cy="1828800"/>
          </a:xfrm>
          <a:custGeom>
            <a:avLst/>
            <a:gdLst/>
            <a:ahLst/>
            <a:cxnLst/>
            <a:rect l="l" t="t" r="r" b="b"/>
            <a:pathLst>
              <a:path w="1181100" h="1828800">
                <a:moveTo>
                  <a:pt x="0" y="0"/>
                </a:moveTo>
                <a:lnTo>
                  <a:pt x="1181100" y="0"/>
                </a:lnTo>
                <a:lnTo>
                  <a:pt x="11811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258376" y="5572877"/>
            <a:ext cx="1000125" cy="1971675"/>
          </a:xfrm>
          <a:custGeom>
            <a:avLst/>
            <a:gdLst/>
            <a:ahLst/>
            <a:cxnLst/>
            <a:rect l="l" t="t" r="r" b="b"/>
            <a:pathLst>
              <a:path w="1000125" h="1971675">
                <a:moveTo>
                  <a:pt x="0" y="0"/>
                </a:moveTo>
                <a:lnTo>
                  <a:pt x="1000125" y="0"/>
                </a:lnTo>
                <a:lnTo>
                  <a:pt x="1000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83686" y="7087838"/>
            <a:ext cx="2343150" cy="2362200"/>
          </a:xfrm>
          <a:custGeom>
            <a:avLst/>
            <a:gdLst/>
            <a:ahLst/>
            <a:cxnLst/>
            <a:rect l="l" t="t" r="r" b="b"/>
            <a:pathLst>
              <a:path w="2343150" h="2362200">
                <a:moveTo>
                  <a:pt x="0" y="0"/>
                </a:moveTo>
                <a:lnTo>
                  <a:pt x="2343150" y="0"/>
                </a:lnTo>
                <a:lnTo>
                  <a:pt x="2343150" y="2362200"/>
                </a:lnTo>
                <a:lnTo>
                  <a:pt x="0" y="2362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894275" y="1922450"/>
            <a:ext cx="6221063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1.What do you do at the park? 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18162" y="2484425"/>
            <a:ext cx="2038702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I ... and 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71847" y="3904088"/>
            <a:ext cx="6670558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Who take you go to the park? 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95735" y="4466063"/>
            <a:ext cx="2084156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.... and ....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03406" y="5242903"/>
            <a:ext cx="7488164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How do they take you to go there?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03406" y="6376378"/>
            <a:ext cx="10607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23414" y="6376378"/>
            <a:ext cx="1017422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By 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71847" y="7142712"/>
            <a:ext cx="7535942" cy="83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When do you often go to the park?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71847" y="8276187"/>
            <a:ext cx="106070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91855" y="8276187"/>
            <a:ext cx="1004211" cy="26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On...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671847" y="289341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pic>
        <p:nvPicPr>
          <p:cNvPr id="12" name="1.What do you do at the par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20214" y="1409135"/>
            <a:ext cx="406400" cy="406400"/>
          </a:xfrm>
          <a:prstGeom prst="rect">
            <a:avLst/>
          </a:prstGeom>
        </p:spPr>
      </p:pic>
      <p:pic>
        <p:nvPicPr>
          <p:cNvPr id="23" name="2. Who take you go to the park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91855" y="3490487"/>
            <a:ext cx="406400" cy="406400"/>
          </a:xfrm>
          <a:prstGeom prst="rect">
            <a:avLst/>
          </a:prstGeom>
        </p:spPr>
      </p:pic>
      <p:pic>
        <p:nvPicPr>
          <p:cNvPr id="25" name="3. How do they take you to go there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85455" y="5166604"/>
            <a:ext cx="406400" cy="406400"/>
          </a:xfrm>
          <a:prstGeom prst="rect">
            <a:avLst/>
          </a:prstGeom>
        </p:spPr>
      </p:pic>
      <p:pic>
        <p:nvPicPr>
          <p:cNvPr id="26" name="4. When do you often go to the park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85455" y="699332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39183" y="2538432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3"/>
                </a:lnTo>
                <a:lnTo>
                  <a:pt x="0" y="131858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39183" y="3935825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560516" y="5333124"/>
            <a:ext cx="2485273" cy="3929434"/>
          </a:xfrm>
          <a:custGeom>
            <a:avLst/>
            <a:gdLst/>
            <a:ahLst/>
            <a:cxnLst/>
            <a:rect l="l" t="t" r="r" b="b"/>
            <a:pathLst>
              <a:path w="2485273" h="3929434">
                <a:moveTo>
                  <a:pt x="0" y="0"/>
                </a:moveTo>
                <a:lnTo>
                  <a:pt x="2485273" y="0"/>
                </a:lnTo>
                <a:lnTo>
                  <a:pt x="2485273" y="3929434"/>
                </a:lnTo>
                <a:lnTo>
                  <a:pt x="0" y="3929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258328"/>
            <a:ext cx="16841181" cy="9903924"/>
          </a:xfrm>
          <a:custGeom>
            <a:avLst/>
            <a:gdLst/>
            <a:ahLst/>
            <a:cxnLst/>
            <a:rect l="l" t="t" r="r" b="b"/>
            <a:pathLst>
              <a:path w="16841181" h="9903924">
                <a:moveTo>
                  <a:pt x="0" y="0"/>
                </a:moveTo>
                <a:lnTo>
                  <a:pt x="16841181" y="0"/>
                </a:lnTo>
                <a:lnTo>
                  <a:pt x="16841181" y="9903923"/>
                </a:lnTo>
                <a:lnTo>
                  <a:pt x="0" y="99039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94275" y="3697548"/>
            <a:ext cx="2362200" cy="1466850"/>
          </a:xfrm>
          <a:custGeom>
            <a:avLst/>
            <a:gdLst/>
            <a:ahLst/>
            <a:cxnLst/>
            <a:rect l="l" t="t" r="r" b="b"/>
            <a:pathLst>
              <a:path w="2362200" h="1466850">
                <a:moveTo>
                  <a:pt x="0" y="0"/>
                </a:moveTo>
                <a:lnTo>
                  <a:pt x="2362200" y="0"/>
                </a:lnTo>
                <a:lnTo>
                  <a:pt x="2362200" y="1466850"/>
                </a:lnTo>
                <a:lnTo>
                  <a:pt x="0" y="1466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71326" y="5218014"/>
            <a:ext cx="2737980" cy="2312584"/>
          </a:xfrm>
          <a:custGeom>
            <a:avLst/>
            <a:gdLst/>
            <a:ahLst/>
            <a:cxnLst/>
            <a:rect l="l" t="t" r="r" b="b"/>
            <a:pathLst>
              <a:path w="2737980" h="2312584">
                <a:moveTo>
                  <a:pt x="0" y="0"/>
                </a:moveTo>
                <a:lnTo>
                  <a:pt x="2737980" y="0"/>
                </a:lnTo>
                <a:lnTo>
                  <a:pt x="2737980" y="2312584"/>
                </a:lnTo>
                <a:lnTo>
                  <a:pt x="0" y="23125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150983" y="7649251"/>
            <a:ext cx="2200427" cy="1759687"/>
          </a:xfrm>
          <a:custGeom>
            <a:avLst/>
            <a:gdLst/>
            <a:ahLst/>
            <a:cxnLst/>
            <a:rect l="l" t="t" r="r" b="b"/>
            <a:pathLst>
              <a:path w="2200427" h="1759687">
                <a:moveTo>
                  <a:pt x="0" y="0"/>
                </a:moveTo>
                <a:lnTo>
                  <a:pt x="2200428" y="0"/>
                </a:lnTo>
                <a:lnTo>
                  <a:pt x="2200428" y="1759687"/>
                </a:lnTo>
                <a:lnTo>
                  <a:pt x="0" y="17596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604595" y="6237980"/>
            <a:ext cx="1052579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jungle gym:.................................................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04595" y="2924985"/>
            <a:ext cx="1092468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seesaw:.........................................................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04595" y="8066065"/>
            <a:ext cx="1097545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tunnel:...........................................................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94275" y="1072715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04595" y="4571381"/>
            <a:ext cx="10728960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sandbox:....................................................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62586" y="2538432"/>
            <a:ext cx="2406615" cy="2613079"/>
          </a:xfrm>
          <a:custGeom>
            <a:avLst/>
            <a:gdLst/>
            <a:ahLst/>
            <a:cxnLst/>
            <a:rect l="l" t="t" r="r" b="b"/>
            <a:pathLst>
              <a:path w="2406615" h="2613079">
                <a:moveTo>
                  <a:pt x="0" y="0"/>
                </a:moveTo>
                <a:lnTo>
                  <a:pt x="2406615" y="0"/>
                </a:lnTo>
                <a:lnTo>
                  <a:pt x="2406615" y="2613079"/>
                </a:lnTo>
                <a:lnTo>
                  <a:pt x="0" y="261307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62586" y="518348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62586" y="6558382"/>
            <a:ext cx="2406615" cy="2636187"/>
          </a:xfrm>
          <a:custGeom>
            <a:avLst/>
            <a:gdLst/>
            <a:ahLst/>
            <a:cxnLst/>
            <a:rect l="l" t="t" r="r" b="b"/>
            <a:pathLst>
              <a:path w="2406615" h="2636187">
                <a:moveTo>
                  <a:pt x="0" y="0"/>
                </a:moveTo>
                <a:lnTo>
                  <a:pt x="2406615" y="0"/>
                </a:lnTo>
                <a:lnTo>
                  <a:pt x="2406615" y="2636186"/>
                </a:lnTo>
                <a:lnTo>
                  <a:pt x="0" y="2636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88090"/>
            <a:ext cx="16782545" cy="9974161"/>
          </a:xfrm>
          <a:custGeom>
            <a:avLst/>
            <a:gdLst/>
            <a:ahLst/>
            <a:cxnLst/>
            <a:rect l="l" t="t" r="r" b="b"/>
            <a:pathLst>
              <a:path w="16782545" h="9974161">
                <a:moveTo>
                  <a:pt x="0" y="0"/>
                </a:moveTo>
                <a:lnTo>
                  <a:pt x="16782545" y="0"/>
                </a:lnTo>
                <a:lnTo>
                  <a:pt x="16782545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94352" y="2254367"/>
            <a:ext cx="2714625" cy="1838325"/>
          </a:xfrm>
          <a:custGeom>
            <a:avLst/>
            <a:gdLst/>
            <a:ahLst/>
            <a:cxnLst/>
            <a:rect l="l" t="t" r="r" b="b"/>
            <a:pathLst>
              <a:path w="2714625" h="1838325">
                <a:moveTo>
                  <a:pt x="0" y="0"/>
                </a:moveTo>
                <a:lnTo>
                  <a:pt x="2714625" y="0"/>
                </a:lnTo>
                <a:lnTo>
                  <a:pt x="2714625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835420" y="4849692"/>
            <a:ext cx="2384508" cy="2722274"/>
          </a:xfrm>
          <a:custGeom>
            <a:avLst/>
            <a:gdLst/>
            <a:ahLst/>
            <a:cxnLst/>
            <a:rect l="l" t="t" r="r" b="b"/>
            <a:pathLst>
              <a:path w="2384508" h="2722274">
                <a:moveTo>
                  <a:pt x="0" y="0"/>
                </a:moveTo>
                <a:lnTo>
                  <a:pt x="2384507" y="0"/>
                </a:lnTo>
                <a:lnTo>
                  <a:pt x="2384507" y="2722273"/>
                </a:lnTo>
                <a:lnTo>
                  <a:pt x="0" y="27222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165597" y="2980344"/>
            <a:ext cx="1163317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monkey bars:.....................................................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07757" y="5653583"/>
            <a:ext cx="11631816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trampoline:........................................................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40288" y="393478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5999" y="2649417"/>
            <a:ext cx="2406615" cy="2557586"/>
          </a:xfrm>
          <a:custGeom>
            <a:avLst/>
            <a:gdLst/>
            <a:ahLst/>
            <a:cxnLst/>
            <a:rect l="l" t="t" r="r" b="b"/>
            <a:pathLst>
              <a:path w="2406615" h="2557586">
                <a:moveTo>
                  <a:pt x="0" y="0"/>
                </a:moveTo>
                <a:lnTo>
                  <a:pt x="2406615" y="0"/>
                </a:lnTo>
                <a:lnTo>
                  <a:pt x="2406615" y="2557586"/>
                </a:lnTo>
                <a:lnTo>
                  <a:pt x="0" y="255758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85999" y="5253257"/>
            <a:ext cx="2406615" cy="2629452"/>
          </a:xfrm>
          <a:custGeom>
            <a:avLst/>
            <a:gdLst/>
            <a:ahLst/>
            <a:cxnLst/>
            <a:rect l="l" t="t" r="r" b="b"/>
            <a:pathLst>
              <a:path w="2406615" h="2629452">
                <a:moveTo>
                  <a:pt x="0" y="0"/>
                </a:moveTo>
                <a:lnTo>
                  <a:pt x="2406615" y="0"/>
                </a:lnTo>
                <a:lnTo>
                  <a:pt x="2406615" y="2629452"/>
                </a:lnTo>
                <a:lnTo>
                  <a:pt x="0" y="2629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85999" y="7895539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47734" y="270215"/>
            <a:ext cx="16782545" cy="9974161"/>
          </a:xfrm>
          <a:custGeom>
            <a:avLst/>
            <a:gdLst/>
            <a:ahLst/>
            <a:cxnLst/>
            <a:rect l="l" t="t" r="r" b="b"/>
            <a:pathLst>
              <a:path w="16782545" h="9974161">
                <a:moveTo>
                  <a:pt x="0" y="0"/>
                </a:moveTo>
                <a:lnTo>
                  <a:pt x="16782545" y="0"/>
                </a:lnTo>
                <a:lnTo>
                  <a:pt x="16782545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607365" y="4848920"/>
            <a:ext cx="1924050" cy="2371725"/>
          </a:xfrm>
          <a:custGeom>
            <a:avLst/>
            <a:gdLst/>
            <a:ahLst/>
            <a:cxnLst/>
            <a:rect l="l" t="t" r="r" b="b"/>
            <a:pathLst>
              <a:path w="1924050" h="2371725">
                <a:moveTo>
                  <a:pt x="0" y="0"/>
                </a:moveTo>
                <a:lnTo>
                  <a:pt x="1924050" y="0"/>
                </a:lnTo>
                <a:lnTo>
                  <a:pt x="1924050" y="2371725"/>
                </a:lnTo>
                <a:lnTo>
                  <a:pt x="0" y="2371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530194" y="7697657"/>
            <a:ext cx="2630424" cy="2251043"/>
            <a:chOff x="0" y="0"/>
            <a:chExt cx="2630424" cy="2251050"/>
          </a:xfrm>
        </p:grpSpPr>
        <p:sp>
          <p:nvSpPr>
            <p:cNvPr id="9" name="Freeform 9"/>
            <p:cNvSpPr/>
            <p:nvPr/>
          </p:nvSpPr>
          <p:spPr>
            <a:xfrm>
              <a:off x="755650" y="711581"/>
              <a:ext cx="838581" cy="1106424"/>
            </a:xfrm>
            <a:custGeom>
              <a:avLst/>
              <a:gdLst/>
              <a:ahLst/>
              <a:cxnLst/>
              <a:rect l="l" t="t" r="r" b="b"/>
              <a:pathLst>
                <a:path w="838581" h="1106424">
                  <a:moveTo>
                    <a:pt x="641858" y="68453"/>
                  </a:moveTo>
                  <a:cubicBezTo>
                    <a:pt x="641858" y="68453"/>
                    <a:pt x="569214" y="29591"/>
                    <a:pt x="551307" y="16129"/>
                  </a:cubicBezTo>
                  <a:cubicBezTo>
                    <a:pt x="529844" y="0"/>
                    <a:pt x="498221" y="254"/>
                    <a:pt x="463042" y="20574"/>
                  </a:cubicBezTo>
                  <a:lnTo>
                    <a:pt x="375412" y="70993"/>
                  </a:lnTo>
                  <a:cubicBezTo>
                    <a:pt x="310896" y="108204"/>
                    <a:pt x="258572" y="198628"/>
                    <a:pt x="258572" y="272923"/>
                  </a:cubicBezTo>
                  <a:lnTo>
                    <a:pt x="258572" y="425577"/>
                  </a:lnTo>
                  <a:lnTo>
                    <a:pt x="0" y="1054354"/>
                  </a:lnTo>
                  <a:lnTo>
                    <a:pt x="90297" y="1106424"/>
                  </a:lnTo>
                  <a:lnTo>
                    <a:pt x="838581" y="571373"/>
                  </a:lnTo>
                  <a:lnTo>
                    <a:pt x="580009" y="240411"/>
                  </a:lnTo>
                  <a:lnTo>
                    <a:pt x="641858" y="68453"/>
                  </a:lnTo>
                </a:path>
              </a:pathLst>
            </a:custGeom>
            <a:solidFill>
              <a:srgbClr val="0D8B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104646" y="747014"/>
              <a:ext cx="321437" cy="651256"/>
            </a:xfrm>
            <a:custGeom>
              <a:avLst/>
              <a:gdLst/>
              <a:ahLst/>
              <a:cxnLst/>
              <a:rect l="l" t="t" r="r" b="b"/>
              <a:pathLst>
                <a:path w="321437" h="651256">
                  <a:moveTo>
                    <a:pt x="204470" y="37211"/>
                  </a:moveTo>
                  <a:lnTo>
                    <a:pt x="116840" y="87630"/>
                  </a:lnTo>
                  <a:cubicBezTo>
                    <a:pt x="52324" y="124841"/>
                    <a:pt x="0" y="215265"/>
                    <a:pt x="0" y="289560"/>
                  </a:cubicBezTo>
                  <a:lnTo>
                    <a:pt x="0" y="651256"/>
                  </a:lnTo>
                  <a:lnTo>
                    <a:pt x="321437" y="466090"/>
                  </a:lnTo>
                  <a:lnTo>
                    <a:pt x="321437" y="104521"/>
                  </a:lnTo>
                  <a:cubicBezTo>
                    <a:pt x="321437" y="30226"/>
                    <a:pt x="269113" y="0"/>
                    <a:pt x="204597" y="37211"/>
                  </a:cubicBez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193800" y="870712"/>
              <a:ext cx="143002" cy="210185"/>
            </a:xfrm>
            <a:custGeom>
              <a:avLst/>
              <a:gdLst/>
              <a:ahLst/>
              <a:cxnLst/>
              <a:rect l="l" t="t" r="r" b="b"/>
              <a:pathLst>
                <a:path w="143002" h="210185">
                  <a:moveTo>
                    <a:pt x="71501" y="22733"/>
                  </a:moveTo>
                  <a:cubicBezTo>
                    <a:pt x="32004" y="45466"/>
                    <a:pt x="0" y="100838"/>
                    <a:pt x="0" y="146304"/>
                  </a:cubicBezTo>
                  <a:cubicBezTo>
                    <a:pt x="0" y="191770"/>
                    <a:pt x="32004" y="210185"/>
                    <a:pt x="71501" y="187452"/>
                  </a:cubicBezTo>
                  <a:cubicBezTo>
                    <a:pt x="110998" y="164719"/>
                    <a:pt x="143002" y="109347"/>
                    <a:pt x="143002" y="63881"/>
                  </a:cubicBezTo>
                  <a:cubicBezTo>
                    <a:pt x="143002" y="18415"/>
                    <a:pt x="110998" y="0"/>
                    <a:pt x="71501" y="22733"/>
                  </a:cubicBezTo>
                </a:path>
              </a:pathLst>
            </a:custGeom>
            <a:solidFill>
              <a:srgbClr val="71D0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45947" y="1004062"/>
              <a:ext cx="838708" cy="813943"/>
            </a:xfrm>
            <a:custGeom>
              <a:avLst/>
              <a:gdLst/>
              <a:ahLst/>
              <a:cxnLst/>
              <a:rect l="l" t="t" r="r" b="b"/>
              <a:pathLst>
                <a:path w="838708" h="813943">
                  <a:moveTo>
                    <a:pt x="258572" y="185039"/>
                  </a:moveTo>
                  <a:lnTo>
                    <a:pt x="0" y="813943"/>
                  </a:lnTo>
                  <a:lnTo>
                    <a:pt x="838708" y="330962"/>
                  </a:lnTo>
                  <a:lnTo>
                    <a:pt x="580136" y="0"/>
                  </a:lnTo>
                  <a:lnTo>
                    <a:pt x="258572" y="185039"/>
                  </a:ln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200660"/>
              <a:ext cx="2503424" cy="1986915"/>
            </a:xfrm>
            <a:custGeom>
              <a:avLst/>
              <a:gdLst/>
              <a:ahLst/>
              <a:cxnLst/>
              <a:rect l="l" t="t" r="r" b="b"/>
              <a:pathLst>
                <a:path w="2503424" h="1986915">
                  <a:moveTo>
                    <a:pt x="2240280" y="0"/>
                  </a:moveTo>
                  <a:lnTo>
                    <a:pt x="0" y="1715516"/>
                  </a:lnTo>
                  <a:lnTo>
                    <a:pt x="21463" y="1835531"/>
                  </a:lnTo>
                  <a:lnTo>
                    <a:pt x="284480" y="1986915"/>
                  </a:lnTo>
                  <a:lnTo>
                    <a:pt x="284734" y="1986915"/>
                  </a:lnTo>
                  <a:lnTo>
                    <a:pt x="2503424" y="151511"/>
                  </a:lnTo>
                  <a:lnTo>
                    <a:pt x="2503424" y="14351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F5A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26644" y="200660"/>
              <a:ext cx="2240280" cy="1986915"/>
            </a:xfrm>
            <a:custGeom>
              <a:avLst/>
              <a:gdLst/>
              <a:ahLst/>
              <a:cxnLst/>
              <a:rect l="l" t="t" r="r" b="b"/>
              <a:pathLst>
                <a:path w="2240280" h="1986915">
                  <a:moveTo>
                    <a:pt x="1977136" y="0"/>
                  </a:moveTo>
                  <a:lnTo>
                    <a:pt x="0" y="1867027"/>
                  </a:lnTo>
                  <a:lnTo>
                    <a:pt x="21463" y="1986915"/>
                  </a:lnTo>
                  <a:lnTo>
                    <a:pt x="21590" y="1986915"/>
                  </a:lnTo>
                  <a:lnTo>
                    <a:pt x="2240280" y="151511"/>
                  </a:lnTo>
                  <a:lnTo>
                    <a:pt x="2240280" y="14351"/>
                  </a:lnTo>
                  <a:lnTo>
                    <a:pt x="1977136" y="0"/>
                  </a:lnTo>
                  <a:close/>
                </a:path>
              </a:pathLst>
            </a:custGeom>
            <a:solidFill>
              <a:srgbClr val="EEC30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500" y="63500"/>
              <a:ext cx="2503424" cy="2004187"/>
            </a:xfrm>
            <a:custGeom>
              <a:avLst/>
              <a:gdLst/>
              <a:ahLst/>
              <a:cxnLst/>
              <a:rect l="l" t="t" r="r" b="b"/>
              <a:pathLst>
                <a:path w="2503424" h="2004187">
                  <a:moveTo>
                    <a:pt x="0" y="1852676"/>
                  </a:moveTo>
                  <a:lnTo>
                    <a:pt x="263144" y="2004187"/>
                  </a:lnTo>
                  <a:lnTo>
                    <a:pt x="2503424" y="151511"/>
                  </a:lnTo>
                  <a:lnTo>
                    <a:pt x="2240280" y="0"/>
                  </a:lnTo>
                  <a:lnTo>
                    <a:pt x="0" y="1852676"/>
                  </a:lnTo>
                </a:path>
              </a:pathLst>
            </a:custGeom>
            <a:solidFill>
              <a:srgbClr val="F9DE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30427" y="927608"/>
              <a:ext cx="838581" cy="1106297"/>
            </a:xfrm>
            <a:custGeom>
              <a:avLst/>
              <a:gdLst/>
              <a:ahLst/>
              <a:cxnLst/>
              <a:rect l="l" t="t" r="r" b="b"/>
              <a:pathLst>
                <a:path w="838581" h="1106297">
                  <a:moveTo>
                    <a:pt x="641858" y="68326"/>
                  </a:moveTo>
                  <a:cubicBezTo>
                    <a:pt x="641858" y="68326"/>
                    <a:pt x="569214" y="29464"/>
                    <a:pt x="551307" y="16002"/>
                  </a:cubicBezTo>
                  <a:cubicBezTo>
                    <a:pt x="529844" y="0"/>
                    <a:pt x="498221" y="127"/>
                    <a:pt x="463042" y="20447"/>
                  </a:cubicBezTo>
                  <a:lnTo>
                    <a:pt x="375412" y="70993"/>
                  </a:lnTo>
                  <a:cubicBezTo>
                    <a:pt x="310896" y="108204"/>
                    <a:pt x="258572" y="198628"/>
                    <a:pt x="258572" y="272923"/>
                  </a:cubicBezTo>
                  <a:lnTo>
                    <a:pt x="258572" y="425450"/>
                  </a:lnTo>
                  <a:lnTo>
                    <a:pt x="0" y="1054227"/>
                  </a:lnTo>
                  <a:lnTo>
                    <a:pt x="90297" y="1106297"/>
                  </a:lnTo>
                  <a:lnTo>
                    <a:pt x="838581" y="571246"/>
                  </a:lnTo>
                  <a:lnTo>
                    <a:pt x="579882" y="240284"/>
                  </a:lnTo>
                  <a:lnTo>
                    <a:pt x="641731" y="68326"/>
                  </a:lnTo>
                </a:path>
              </a:pathLst>
            </a:custGeom>
            <a:solidFill>
              <a:srgbClr val="0D8B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79423" y="962914"/>
              <a:ext cx="321437" cy="651256"/>
            </a:xfrm>
            <a:custGeom>
              <a:avLst/>
              <a:gdLst/>
              <a:ahLst/>
              <a:cxnLst/>
              <a:rect l="l" t="t" r="r" b="b"/>
              <a:pathLst>
                <a:path w="321437" h="651256">
                  <a:moveTo>
                    <a:pt x="204470" y="37211"/>
                  </a:moveTo>
                  <a:lnTo>
                    <a:pt x="116840" y="87630"/>
                  </a:lnTo>
                  <a:cubicBezTo>
                    <a:pt x="52324" y="124841"/>
                    <a:pt x="0" y="215265"/>
                    <a:pt x="0" y="289560"/>
                  </a:cubicBezTo>
                  <a:lnTo>
                    <a:pt x="0" y="651256"/>
                  </a:lnTo>
                  <a:lnTo>
                    <a:pt x="321437" y="466090"/>
                  </a:lnTo>
                  <a:lnTo>
                    <a:pt x="321437" y="104521"/>
                  </a:lnTo>
                  <a:cubicBezTo>
                    <a:pt x="321437" y="30226"/>
                    <a:pt x="269113" y="0"/>
                    <a:pt x="204597" y="37211"/>
                  </a:cubicBez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568577" y="1086612"/>
              <a:ext cx="143002" cy="210185"/>
            </a:xfrm>
            <a:custGeom>
              <a:avLst/>
              <a:gdLst/>
              <a:ahLst/>
              <a:cxnLst/>
              <a:rect l="l" t="t" r="r" b="b"/>
              <a:pathLst>
                <a:path w="143002" h="210185">
                  <a:moveTo>
                    <a:pt x="71501" y="22733"/>
                  </a:moveTo>
                  <a:cubicBezTo>
                    <a:pt x="32004" y="45466"/>
                    <a:pt x="0" y="100838"/>
                    <a:pt x="0" y="146304"/>
                  </a:cubicBezTo>
                  <a:cubicBezTo>
                    <a:pt x="0" y="191770"/>
                    <a:pt x="32004" y="210185"/>
                    <a:pt x="71501" y="187452"/>
                  </a:cubicBezTo>
                  <a:cubicBezTo>
                    <a:pt x="110998" y="164719"/>
                    <a:pt x="143002" y="109347"/>
                    <a:pt x="143002" y="63881"/>
                  </a:cubicBezTo>
                  <a:cubicBezTo>
                    <a:pt x="143002" y="18415"/>
                    <a:pt x="110998" y="0"/>
                    <a:pt x="71501" y="22733"/>
                  </a:cubicBezTo>
                </a:path>
              </a:pathLst>
            </a:custGeom>
            <a:solidFill>
              <a:srgbClr val="71D0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20724" y="1219962"/>
              <a:ext cx="838708" cy="813943"/>
            </a:xfrm>
            <a:custGeom>
              <a:avLst/>
              <a:gdLst/>
              <a:ahLst/>
              <a:cxnLst/>
              <a:rect l="l" t="t" r="r" b="b"/>
              <a:pathLst>
                <a:path w="838708" h="813943">
                  <a:moveTo>
                    <a:pt x="258699" y="185039"/>
                  </a:moveTo>
                  <a:lnTo>
                    <a:pt x="0" y="813943"/>
                  </a:lnTo>
                  <a:lnTo>
                    <a:pt x="838708" y="330962"/>
                  </a:lnTo>
                  <a:lnTo>
                    <a:pt x="580136" y="0"/>
                  </a:lnTo>
                  <a:lnTo>
                    <a:pt x="258699" y="185166"/>
                  </a:ln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7767" y="1751457"/>
              <a:ext cx="435356" cy="239903"/>
            </a:xfrm>
            <a:custGeom>
              <a:avLst/>
              <a:gdLst/>
              <a:ahLst/>
              <a:cxnLst/>
              <a:rect l="l" t="t" r="r" b="b"/>
              <a:pathLst>
                <a:path w="435356" h="239903">
                  <a:moveTo>
                    <a:pt x="222250" y="0"/>
                  </a:moveTo>
                  <a:lnTo>
                    <a:pt x="889" y="76200"/>
                  </a:lnTo>
                  <a:cubicBezTo>
                    <a:pt x="889" y="76200"/>
                    <a:pt x="0" y="113538"/>
                    <a:pt x="3937" y="122428"/>
                  </a:cubicBezTo>
                  <a:cubicBezTo>
                    <a:pt x="7874" y="131318"/>
                    <a:pt x="189738" y="239903"/>
                    <a:pt x="205613" y="239903"/>
                  </a:cubicBezTo>
                  <a:cubicBezTo>
                    <a:pt x="221488" y="239903"/>
                    <a:pt x="418592" y="67691"/>
                    <a:pt x="426974" y="56896"/>
                  </a:cubicBezTo>
                  <a:cubicBezTo>
                    <a:pt x="435356" y="46101"/>
                    <a:pt x="426974" y="11176"/>
                    <a:pt x="426974" y="11176"/>
                  </a:cubicBezTo>
                  <a:lnTo>
                    <a:pt x="222250" y="0"/>
                  </a:lnTo>
                </a:path>
              </a:pathLst>
            </a:custGeom>
            <a:solidFill>
              <a:srgbClr val="E81D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3576" y="1640713"/>
              <a:ext cx="435229" cy="304927"/>
            </a:xfrm>
            <a:custGeom>
              <a:avLst/>
              <a:gdLst/>
              <a:ahLst/>
              <a:cxnLst/>
              <a:rect l="l" t="t" r="r" b="b"/>
              <a:pathLst>
                <a:path w="435229" h="304927">
                  <a:moveTo>
                    <a:pt x="226441" y="4064"/>
                  </a:moveTo>
                  <a:cubicBezTo>
                    <a:pt x="205232" y="8001"/>
                    <a:pt x="0" y="171577"/>
                    <a:pt x="5080" y="187071"/>
                  </a:cubicBezTo>
                  <a:cubicBezTo>
                    <a:pt x="10160" y="202565"/>
                    <a:pt x="188468" y="304927"/>
                    <a:pt x="209804" y="304927"/>
                  </a:cubicBezTo>
                  <a:cubicBezTo>
                    <a:pt x="231140" y="304927"/>
                    <a:pt x="427101" y="140081"/>
                    <a:pt x="431165" y="121920"/>
                  </a:cubicBezTo>
                  <a:cubicBezTo>
                    <a:pt x="435229" y="103759"/>
                    <a:pt x="247650" y="0"/>
                    <a:pt x="226441" y="4064"/>
                  </a:cubicBezTo>
                </a:path>
              </a:pathLst>
            </a:custGeom>
            <a:solidFill>
              <a:srgbClr val="EF32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61391" y="1393317"/>
              <a:ext cx="267335" cy="346964"/>
            </a:xfrm>
            <a:custGeom>
              <a:avLst/>
              <a:gdLst/>
              <a:ahLst/>
              <a:cxnLst/>
              <a:rect l="l" t="t" r="r" b="b"/>
              <a:pathLst>
                <a:path w="267335" h="346964">
                  <a:moveTo>
                    <a:pt x="243967" y="134620"/>
                  </a:moveTo>
                  <a:lnTo>
                    <a:pt x="22860" y="7239"/>
                  </a:lnTo>
                  <a:cubicBezTo>
                    <a:pt x="10160" y="0"/>
                    <a:pt x="0" y="11811"/>
                    <a:pt x="0" y="20447"/>
                  </a:cubicBezTo>
                  <a:lnTo>
                    <a:pt x="0" y="204343"/>
                  </a:lnTo>
                  <a:cubicBezTo>
                    <a:pt x="0" y="204851"/>
                    <a:pt x="0" y="205232"/>
                    <a:pt x="0" y="205740"/>
                  </a:cubicBezTo>
                  <a:lnTo>
                    <a:pt x="0" y="205740"/>
                  </a:lnTo>
                  <a:cubicBezTo>
                    <a:pt x="0" y="206375"/>
                    <a:pt x="127" y="207010"/>
                    <a:pt x="381" y="207772"/>
                  </a:cubicBezTo>
                  <a:cubicBezTo>
                    <a:pt x="635" y="208534"/>
                    <a:pt x="889" y="208915"/>
                    <a:pt x="1270" y="209423"/>
                  </a:cubicBezTo>
                  <a:cubicBezTo>
                    <a:pt x="1397" y="209677"/>
                    <a:pt x="1651" y="209931"/>
                    <a:pt x="1778" y="210312"/>
                  </a:cubicBezTo>
                  <a:cubicBezTo>
                    <a:pt x="1905" y="210439"/>
                    <a:pt x="1905" y="210566"/>
                    <a:pt x="2032" y="210693"/>
                  </a:cubicBezTo>
                  <a:cubicBezTo>
                    <a:pt x="3175" y="212090"/>
                    <a:pt x="4572" y="213360"/>
                    <a:pt x="6477" y="214376"/>
                  </a:cubicBezTo>
                  <a:cubicBezTo>
                    <a:pt x="15367" y="219583"/>
                    <a:pt x="29972" y="219583"/>
                    <a:pt x="38989" y="214376"/>
                  </a:cubicBezTo>
                  <a:cubicBezTo>
                    <a:pt x="43561" y="211709"/>
                    <a:pt x="45720" y="208280"/>
                    <a:pt x="45720" y="204851"/>
                  </a:cubicBezTo>
                  <a:lnTo>
                    <a:pt x="45720" y="73152"/>
                  </a:lnTo>
                  <a:lnTo>
                    <a:pt x="221107" y="174117"/>
                  </a:lnTo>
                  <a:lnTo>
                    <a:pt x="221107" y="332232"/>
                  </a:lnTo>
                  <a:cubicBezTo>
                    <a:pt x="220980" y="335661"/>
                    <a:pt x="223266" y="339090"/>
                    <a:pt x="227838" y="341757"/>
                  </a:cubicBezTo>
                  <a:cubicBezTo>
                    <a:pt x="236728" y="346964"/>
                    <a:pt x="251333" y="346964"/>
                    <a:pt x="260350" y="341757"/>
                  </a:cubicBezTo>
                  <a:cubicBezTo>
                    <a:pt x="265176" y="338963"/>
                    <a:pt x="267335" y="335280"/>
                    <a:pt x="266954" y="331724"/>
                  </a:cubicBezTo>
                  <a:lnTo>
                    <a:pt x="266954" y="174117"/>
                  </a:lnTo>
                  <a:cubicBezTo>
                    <a:pt x="266954" y="159639"/>
                    <a:pt x="256667" y="141859"/>
                    <a:pt x="244094" y="134620"/>
                  </a:cubicBezTo>
                </a:path>
              </a:pathLst>
            </a:custGeom>
            <a:solidFill>
              <a:srgbClr val="2386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040255" y="213868"/>
              <a:ext cx="435229" cy="240030"/>
            </a:xfrm>
            <a:custGeom>
              <a:avLst/>
              <a:gdLst/>
              <a:ahLst/>
              <a:cxnLst/>
              <a:rect l="l" t="t" r="r" b="b"/>
              <a:pathLst>
                <a:path w="435229" h="240030">
                  <a:moveTo>
                    <a:pt x="222250" y="0"/>
                  </a:moveTo>
                  <a:lnTo>
                    <a:pt x="889" y="76327"/>
                  </a:lnTo>
                  <a:cubicBezTo>
                    <a:pt x="889" y="76327"/>
                    <a:pt x="0" y="113538"/>
                    <a:pt x="3810" y="122555"/>
                  </a:cubicBezTo>
                  <a:cubicBezTo>
                    <a:pt x="7620" y="131572"/>
                    <a:pt x="189611" y="240030"/>
                    <a:pt x="205486" y="240030"/>
                  </a:cubicBezTo>
                  <a:cubicBezTo>
                    <a:pt x="221361" y="240030"/>
                    <a:pt x="418465" y="67818"/>
                    <a:pt x="426847" y="57023"/>
                  </a:cubicBezTo>
                  <a:cubicBezTo>
                    <a:pt x="435229" y="46228"/>
                    <a:pt x="426847" y="11303"/>
                    <a:pt x="426847" y="11303"/>
                  </a:cubicBezTo>
                  <a:lnTo>
                    <a:pt x="222123" y="127"/>
                  </a:lnTo>
                </a:path>
              </a:pathLst>
            </a:custGeom>
            <a:solidFill>
              <a:srgbClr val="34B6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036064" y="102997"/>
              <a:ext cx="435229" cy="304927"/>
            </a:xfrm>
            <a:custGeom>
              <a:avLst/>
              <a:gdLst/>
              <a:ahLst/>
              <a:cxnLst/>
              <a:rect l="l" t="t" r="r" b="b"/>
              <a:pathLst>
                <a:path w="435229" h="304927">
                  <a:moveTo>
                    <a:pt x="226441" y="4064"/>
                  </a:moveTo>
                  <a:cubicBezTo>
                    <a:pt x="205232" y="8001"/>
                    <a:pt x="0" y="171577"/>
                    <a:pt x="5080" y="187071"/>
                  </a:cubicBezTo>
                  <a:cubicBezTo>
                    <a:pt x="10160" y="202565"/>
                    <a:pt x="188468" y="304927"/>
                    <a:pt x="209804" y="304927"/>
                  </a:cubicBezTo>
                  <a:cubicBezTo>
                    <a:pt x="231140" y="304927"/>
                    <a:pt x="427101" y="140081"/>
                    <a:pt x="431165" y="121920"/>
                  </a:cubicBezTo>
                  <a:cubicBezTo>
                    <a:pt x="435229" y="103759"/>
                    <a:pt x="247650" y="0"/>
                    <a:pt x="226441" y="4064"/>
                  </a:cubicBezTo>
                </a:path>
              </a:pathLst>
            </a:custGeom>
            <a:solidFill>
              <a:srgbClr val="6CC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876552" y="229235"/>
              <a:ext cx="267208" cy="347091"/>
            </a:xfrm>
            <a:custGeom>
              <a:avLst/>
              <a:gdLst/>
              <a:ahLst/>
              <a:cxnLst/>
              <a:rect l="l" t="t" r="r" b="b"/>
              <a:pathLst>
                <a:path w="267208" h="347091">
                  <a:moveTo>
                    <a:pt x="244094" y="134620"/>
                  </a:moveTo>
                  <a:lnTo>
                    <a:pt x="22860" y="7239"/>
                  </a:lnTo>
                  <a:cubicBezTo>
                    <a:pt x="10160" y="0"/>
                    <a:pt x="0" y="11811"/>
                    <a:pt x="0" y="20447"/>
                  </a:cubicBezTo>
                  <a:lnTo>
                    <a:pt x="0" y="204343"/>
                  </a:lnTo>
                  <a:cubicBezTo>
                    <a:pt x="0" y="204851"/>
                    <a:pt x="0" y="205232"/>
                    <a:pt x="0" y="205740"/>
                  </a:cubicBezTo>
                  <a:lnTo>
                    <a:pt x="0" y="205740"/>
                  </a:lnTo>
                  <a:cubicBezTo>
                    <a:pt x="0" y="206375"/>
                    <a:pt x="127" y="207010"/>
                    <a:pt x="381" y="207772"/>
                  </a:cubicBezTo>
                  <a:cubicBezTo>
                    <a:pt x="635" y="208534"/>
                    <a:pt x="889" y="208915"/>
                    <a:pt x="1270" y="209423"/>
                  </a:cubicBezTo>
                  <a:cubicBezTo>
                    <a:pt x="1397" y="209677"/>
                    <a:pt x="1651" y="209931"/>
                    <a:pt x="1778" y="210312"/>
                  </a:cubicBezTo>
                  <a:cubicBezTo>
                    <a:pt x="1905" y="210439"/>
                    <a:pt x="2032" y="210566"/>
                    <a:pt x="2032" y="210566"/>
                  </a:cubicBezTo>
                  <a:cubicBezTo>
                    <a:pt x="3175" y="211963"/>
                    <a:pt x="4572" y="213233"/>
                    <a:pt x="6477" y="214376"/>
                  </a:cubicBezTo>
                  <a:cubicBezTo>
                    <a:pt x="15494" y="219583"/>
                    <a:pt x="29972" y="219583"/>
                    <a:pt x="38989" y="214376"/>
                  </a:cubicBezTo>
                  <a:cubicBezTo>
                    <a:pt x="43561" y="211709"/>
                    <a:pt x="45720" y="208280"/>
                    <a:pt x="45720" y="204851"/>
                  </a:cubicBezTo>
                  <a:lnTo>
                    <a:pt x="45720" y="73152"/>
                  </a:lnTo>
                  <a:lnTo>
                    <a:pt x="221107" y="174117"/>
                  </a:lnTo>
                  <a:lnTo>
                    <a:pt x="221107" y="332359"/>
                  </a:lnTo>
                  <a:cubicBezTo>
                    <a:pt x="220980" y="335788"/>
                    <a:pt x="223266" y="339217"/>
                    <a:pt x="227838" y="341884"/>
                  </a:cubicBezTo>
                  <a:cubicBezTo>
                    <a:pt x="236855" y="347091"/>
                    <a:pt x="251333" y="347091"/>
                    <a:pt x="260350" y="341884"/>
                  </a:cubicBezTo>
                  <a:cubicBezTo>
                    <a:pt x="265176" y="339090"/>
                    <a:pt x="267208" y="335407"/>
                    <a:pt x="266954" y="331851"/>
                  </a:cubicBezTo>
                  <a:lnTo>
                    <a:pt x="266954" y="174117"/>
                  </a:lnTo>
                  <a:cubicBezTo>
                    <a:pt x="266954" y="159639"/>
                    <a:pt x="256667" y="141859"/>
                    <a:pt x="244094" y="134620"/>
                  </a:cubicBezTo>
                </a:path>
              </a:pathLst>
            </a:custGeom>
            <a:solidFill>
              <a:srgbClr val="2386D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418581" y="2196503"/>
            <a:ext cx="2028825" cy="2505075"/>
          </a:xfrm>
          <a:custGeom>
            <a:avLst/>
            <a:gdLst/>
            <a:ahLst/>
            <a:cxnLst/>
            <a:rect l="l" t="t" r="r" b="b"/>
            <a:pathLst>
              <a:path w="2028825" h="2505075">
                <a:moveTo>
                  <a:pt x="0" y="0"/>
                </a:moveTo>
                <a:lnTo>
                  <a:pt x="2028825" y="0"/>
                </a:lnTo>
                <a:lnTo>
                  <a:pt x="2028825" y="2505075"/>
                </a:lnTo>
                <a:lnTo>
                  <a:pt x="0" y="2505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6691665" y="3676002"/>
            <a:ext cx="458000" cy="458000"/>
            <a:chOff x="0" y="0"/>
            <a:chExt cx="458000" cy="458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58089" cy="458343"/>
            </a:xfrm>
            <a:custGeom>
              <a:avLst/>
              <a:gdLst/>
              <a:ahLst/>
              <a:cxnLst/>
              <a:rect l="l" t="t" r="r" b="b"/>
              <a:pathLst>
                <a:path w="458089" h="458343">
                  <a:moveTo>
                    <a:pt x="390906" y="67056"/>
                  </a:moveTo>
                  <a:cubicBezTo>
                    <a:pt x="396240" y="72390"/>
                    <a:pt x="401193" y="77851"/>
                    <a:pt x="406019" y="83693"/>
                  </a:cubicBezTo>
                  <a:cubicBezTo>
                    <a:pt x="410845" y="89535"/>
                    <a:pt x="415290" y="95504"/>
                    <a:pt x="419354" y="101727"/>
                  </a:cubicBezTo>
                  <a:cubicBezTo>
                    <a:pt x="423418" y="107950"/>
                    <a:pt x="427355" y="114427"/>
                    <a:pt x="430911" y="121031"/>
                  </a:cubicBezTo>
                  <a:cubicBezTo>
                    <a:pt x="434467" y="127635"/>
                    <a:pt x="437642" y="134366"/>
                    <a:pt x="440563" y="141351"/>
                  </a:cubicBezTo>
                  <a:cubicBezTo>
                    <a:pt x="443484" y="148336"/>
                    <a:pt x="445897" y="155321"/>
                    <a:pt x="448183" y="162560"/>
                  </a:cubicBezTo>
                  <a:cubicBezTo>
                    <a:pt x="450469" y="169799"/>
                    <a:pt x="452120" y="177038"/>
                    <a:pt x="453644" y="184404"/>
                  </a:cubicBezTo>
                  <a:cubicBezTo>
                    <a:pt x="455168" y="191770"/>
                    <a:pt x="456184" y="199136"/>
                    <a:pt x="456946" y="206629"/>
                  </a:cubicBezTo>
                  <a:cubicBezTo>
                    <a:pt x="457708" y="214122"/>
                    <a:pt x="458089" y="221615"/>
                    <a:pt x="458089" y="229108"/>
                  </a:cubicBezTo>
                  <a:cubicBezTo>
                    <a:pt x="458089" y="236601"/>
                    <a:pt x="457708" y="244094"/>
                    <a:pt x="456946" y="251587"/>
                  </a:cubicBezTo>
                  <a:cubicBezTo>
                    <a:pt x="456184" y="259080"/>
                    <a:pt x="455168" y="266446"/>
                    <a:pt x="453644" y="273812"/>
                  </a:cubicBezTo>
                  <a:cubicBezTo>
                    <a:pt x="452120" y="281178"/>
                    <a:pt x="450342" y="288417"/>
                    <a:pt x="448183" y="295656"/>
                  </a:cubicBezTo>
                  <a:cubicBezTo>
                    <a:pt x="446024" y="302895"/>
                    <a:pt x="443484" y="309880"/>
                    <a:pt x="440563" y="316865"/>
                  </a:cubicBezTo>
                  <a:cubicBezTo>
                    <a:pt x="437642" y="323850"/>
                    <a:pt x="434467" y="330581"/>
                    <a:pt x="430911" y="337185"/>
                  </a:cubicBezTo>
                  <a:cubicBezTo>
                    <a:pt x="427355" y="343789"/>
                    <a:pt x="423545" y="350266"/>
                    <a:pt x="419354" y="356489"/>
                  </a:cubicBezTo>
                  <a:cubicBezTo>
                    <a:pt x="415163" y="362712"/>
                    <a:pt x="410718" y="368681"/>
                    <a:pt x="406019" y="374523"/>
                  </a:cubicBezTo>
                  <a:cubicBezTo>
                    <a:pt x="401320" y="380365"/>
                    <a:pt x="396240" y="385826"/>
                    <a:pt x="390906" y="391160"/>
                  </a:cubicBezTo>
                  <a:cubicBezTo>
                    <a:pt x="385572" y="396494"/>
                    <a:pt x="380111" y="401447"/>
                    <a:pt x="374269" y="406273"/>
                  </a:cubicBezTo>
                  <a:cubicBezTo>
                    <a:pt x="368427" y="411099"/>
                    <a:pt x="362458" y="415544"/>
                    <a:pt x="356235" y="419608"/>
                  </a:cubicBezTo>
                  <a:cubicBezTo>
                    <a:pt x="350012" y="423672"/>
                    <a:pt x="343535" y="427609"/>
                    <a:pt x="336931" y="431165"/>
                  </a:cubicBezTo>
                  <a:cubicBezTo>
                    <a:pt x="330327" y="434721"/>
                    <a:pt x="323596" y="437896"/>
                    <a:pt x="316611" y="440817"/>
                  </a:cubicBezTo>
                  <a:cubicBezTo>
                    <a:pt x="309626" y="443738"/>
                    <a:pt x="302641" y="446151"/>
                    <a:pt x="295402" y="448437"/>
                  </a:cubicBezTo>
                  <a:cubicBezTo>
                    <a:pt x="288163" y="450723"/>
                    <a:pt x="280924" y="452374"/>
                    <a:pt x="273558" y="453898"/>
                  </a:cubicBezTo>
                  <a:cubicBezTo>
                    <a:pt x="266192" y="455422"/>
                    <a:pt x="258826" y="456438"/>
                    <a:pt x="251333" y="457200"/>
                  </a:cubicBezTo>
                  <a:cubicBezTo>
                    <a:pt x="243840" y="457962"/>
                    <a:pt x="236347" y="458343"/>
                    <a:pt x="228854" y="458343"/>
                  </a:cubicBezTo>
                  <a:cubicBezTo>
                    <a:pt x="221361" y="458343"/>
                    <a:pt x="213868" y="457962"/>
                    <a:pt x="206375" y="457200"/>
                  </a:cubicBezTo>
                  <a:cubicBezTo>
                    <a:pt x="198882" y="456438"/>
                    <a:pt x="191516" y="455422"/>
                    <a:pt x="184150" y="453898"/>
                  </a:cubicBezTo>
                  <a:cubicBezTo>
                    <a:pt x="176784" y="452374"/>
                    <a:pt x="169545" y="450596"/>
                    <a:pt x="162306" y="448437"/>
                  </a:cubicBezTo>
                  <a:cubicBezTo>
                    <a:pt x="155067" y="446278"/>
                    <a:pt x="148082" y="443738"/>
                    <a:pt x="141097" y="440817"/>
                  </a:cubicBezTo>
                  <a:cubicBezTo>
                    <a:pt x="134112" y="437896"/>
                    <a:pt x="127381" y="434721"/>
                    <a:pt x="120777" y="431165"/>
                  </a:cubicBezTo>
                  <a:cubicBezTo>
                    <a:pt x="114173" y="427609"/>
                    <a:pt x="107696" y="423799"/>
                    <a:pt x="101473" y="419608"/>
                  </a:cubicBezTo>
                  <a:cubicBezTo>
                    <a:pt x="95250" y="415417"/>
                    <a:pt x="89281" y="410972"/>
                    <a:pt x="83439" y="406273"/>
                  </a:cubicBezTo>
                  <a:cubicBezTo>
                    <a:pt x="77597" y="401574"/>
                    <a:pt x="72136" y="396494"/>
                    <a:pt x="66802" y="391160"/>
                  </a:cubicBezTo>
                  <a:cubicBezTo>
                    <a:pt x="61468" y="385826"/>
                    <a:pt x="56515" y="380365"/>
                    <a:pt x="51689" y="374523"/>
                  </a:cubicBezTo>
                  <a:cubicBezTo>
                    <a:pt x="46863" y="368681"/>
                    <a:pt x="42418" y="362712"/>
                    <a:pt x="38354" y="356489"/>
                  </a:cubicBezTo>
                  <a:cubicBezTo>
                    <a:pt x="34290" y="350266"/>
                    <a:pt x="30353" y="343789"/>
                    <a:pt x="26797" y="337185"/>
                  </a:cubicBezTo>
                  <a:cubicBezTo>
                    <a:pt x="23241" y="330581"/>
                    <a:pt x="20066" y="323850"/>
                    <a:pt x="17145" y="316865"/>
                  </a:cubicBezTo>
                  <a:cubicBezTo>
                    <a:pt x="14224" y="309880"/>
                    <a:pt x="11811" y="302895"/>
                    <a:pt x="9525" y="295656"/>
                  </a:cubicBezTo>
                  <a:cubicBezTo>
                    <a:pt x="7239" y="288417"/>
                    <a:pt x="5588" y="281178"/>
                    <a:pt x="4064" y="273812"/>
                  </a:cubicBezTo>
                  <a:cubicBezTo>
                    <a:pt x="2540" y="266446"/>
                    <a:pt x="1524" y="259080"/>
                    <a:pt x="762" y="251587"/>
                  </a:cubicBezTo>
                  <a:cubicBezTo>
                    <a:pt x="0" y="244094"/>
                    <a:pt x="0" y="236474"/>
                    <a:pt x="0" y="228981"/>
                  </a:cubicBezTo>
                  <a:cubicBezTo>
                    <a:pt x="0" y="221488"/>
                    <a:pt x="381" y="213995"/>
                    <a:pt x="1143" y="206502"/>
                  </a:cubicBezTo>
                  <a:cubicBezTo>
                    <a:pt x="1905" y="199009"/>
                    <a:pt x="2921" y="191643"/>
                    <a:pt x="4445" y="184277"/>
                  </a:cubicBezTo>
                  <a:cubicBezTo>
                    <a:pt x="5969" y="176911"/>
                    <a:pt x="7747" y="169672"/>
                    <a:pt x="9906" y="162433"/>
                  </a:cubicBezTo>
                  <a:cubicBezTo>
                    <a:pt x="12065" y="155194"/>
                    <a:pt x="14605" y="148209"/>
                    <a:pt x="17526" y="141224"/>
                  </a:cubicBezTo>
                  <a:cubicBezTo>
                    <a:pt x="20447" y="134239"/>
                    <a:pt x="23622" y="127508"/>
                    <a:pt x="27178" y="120904"/>
                  </a:cubicBezTo>
                  <a:cubicBezTo>
                    <a:pt x="30734" y="114300"/>
                    <a:pt x="34544" y="107823"/>
                    <a:pt x="38735" y="101600"/>
                  </a:cubicBezTo>
                  <a:cubicBezTo>
                    <a:pt x="42926" y="95377"/>
                    <a:pt x="47371" y="89408"/>
                    <a:pt x="52070" y="83566"/>
                  </a:cubicBezTo>
                  <a:cubicBezTo>
                    <a:pt x="56769" y="77724"/>
                    <a:pt x="61849" y="72263"/>
                    <a:pt x="67183" y="66929"/>
                  </a:cubicBezTo>
                  <a:cubicBezTo>
                    <a:pt x="72517" y="61595"/>
                    <a:pt x="77978" y="56642"/>
                    <a:pt x="83820" y="51816"/>
                  </a:cubicBezTo>
                  <a:cubicBezTo>
                    <a:pt x="89662" y="46990"/>
                    <a:pt x="95631" y="42545"/>
                    <a:pt x="101854" y="38481"/>
                  </a:cubicBezTo>
                  <a:cubicBezTo>
                    <a:pt x="108077" y="34417"/>
                    <a:pt x="114554" y="30480"/>
                    <a:pt x="121158" y="26924"/>
                  </a:cubicBezTo>
                  <a:cubicBezTo>
                    <a:pt x="127762" y="23368"/>
                    <a:pt x="134493" y="20193"/>
                    <a:pt x="141478" y="17272"/>
                  </a:cubicBezTo>
                  <a:cubicBezTo>
                    <a:pt x="148463" y="14351"/>
                    <a:pt x="155448" y="11938"/>
                    <a:pt x="162687" y="9652"/>
                  </a:cubicBezTo>
                  <a:cubicBezTo>
                    <a:pt x="169926" y="7366"/>
                    <a:pt x="176911" y="5842"/>
                    <a:pt x="184277" y="4445"/>
                  </a:cubicBezTo>
                  <a:cubicBezTo>
                    <a:pt x="191643" y="3048"/>
                    <a:pt x="199009" y="1905"/>
                    <a:pt x="206502" y="1143"/>
                  </a:cubicBezTo>
                  <a:cubicBezTo>
                    <a:pt x="213995" y="381"/>
                    <a:pt x="221488" y="0"/>
                    <a:pt x="228981" y="0"/>
                  </a:cubicBezTo>
                  <a:cubicBezTo>
                    <a:pt x="236474" y="0"/>
                    <a:pt x="243967" y="381"/>
                    <a:pt x="251460" y="1143"/>
                  </a:cubicBezTo>
                  <a:cubicBezTo>
                    <a:pt x="258953" y="1905"/>
                    <a:pt x="266319" y="2921"/>
                    <a:pt x="273685" y="4445"/>
                  </a:cubicBezTo>
                  <a:cubicBezTo>
                    <a:pt x="281051" y="5969"/>
                    <a:pt x="288290" y="7620"/>
                    <a:pt x="295529" y="9906"/>
                  </a:cubicBezTo>
                  <a:cubicBezTo>
                    <a:pt x="302768" y="12192"/>
                    <a:pt x="309753" y="14605"/>
                    <a:pt x="316738" y="17526"/>
                  </a:cubicBezTo>
                  <a:cubicBezTo>
                    <a:pt x="323723" y="20447"/>
                    <a:pt x="330454" y="23622"/>
                    <a:pt x="337058" y="27178"/>
                  </a:cubicBezTo>
                  <a:cubicBezTo>
                    <a:pt x="343662" y="30734"/>
                    <a:pt x="350139" y="34544"/>
                    <a:pt x="356362" y="38735"/>
                  </a:cubicBezTo>
                  <a:cubicBezTo>
                    <a:pt x="362585" y="42926"/>
                    <a:pt x="368554" y="47371"/>
                    <a:pt x="374396" y="52070"/>
                  </a:cubicBezTo>
                  <a:cubicBezTo>
                    <a:pt x="380238" y="56769"/>
                    <a:pt x="385699" y="61849"/>
                    <a:pt x="391033" y="67183"/>
                  </a:cubicBezTo>
                  <a:close/>
                </a:path>
              </a:pathLst>
            </a:custGeom>
            <a:solidFill>
              <a:srgbClr val="F6A1A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6691665" y="5955754"/>
            <a:ext cx="458000" cy="458000"/>
            <a:chOff x="0" y="0"/>
            <a:chExt cx="458000" cy="458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58089" cy="458343"/>
            </a:xfrm>
            <a:custGeom>
              <a:avLst/>
              <a:gdLst/>
              <a:ahLst/>
              <a:cxnLst/>
              <a:rect l="l" t="t" r="r" b="b"/>
              <a:pathLst>
                <a:path w="458089" h="458343">
                  <a:moveTo>
                    <a:pt x="390906" y="67056"/>
                  </a:moveTo>
                  <a:cubicBezTo>
                    <a:pt x="396240" y="72390"/>
                    <a:pt x="401193" y="77851"/>
                    <a:pt x="406019" y="83693"/>
                  </a:cubicBezTo>
                  <a:cubicBezTo>
                    <a:pt x="410845" y="89535"/>
                    <a:pt x="415290" y="95504"/>
                    <a:pt x="419354" y="101727"/>
                  </a:cubicBezTo>
                  <a:cubicBezTo>
                    <a:pt x="423418" y="107950"/>
                    <a:pt x="427355" y="114427"/>
                    <a:pt x="430911" y="121031"/>
                  </a:cubicBezTo>
                  <a:cubicBezTo>
                    <a:pt x="434467" y="127635"/>
                    <a:pt x="437642" y="134366"/>
                    <a:pt x="440563" y="141351"/>
                  </a:cubicBezTo>
                  <a:cubicBezTo>
                    <a:pt x="443484" y="148336"/>
                    <a:pt x="445897" y="155321"/>
                    <a:pt x="448183" y="162560"/>
                  </a:cubicBezTo>
                  <a:cubicBezTo>
                    <a:pt x="450469" y="169799"/>
                    <a:pt x="452120" y="177038"/>
                    <a:pt x="453644" y="184404"/>
                  </a:cubicBezTo>
                  <a:cubicBezTo>
                    <a:pt x="455168" y="191770"/>
                    <a:pt x="456184" y="199136"/>
                    <a:pt x="456946" y="206629"/>
                  </a:cubicBezTo>
                  <a:cubicBezTo>
                    <a:pt x="457708" y="214122"/>
                    <a:pt x="458089" y="221615"/>
                    <a:pt x="458089" y="229108"/>
                  </a:cubicBezTo>
                  <a:cubicBezTo>
                    <a:pt x="458089" y="236601"/>
                    <a:pt x="457708" y="244094"/>
                    <a:pt x="456946" y="251587"/>
                  </a:cubicBezTo>
                  <a:cubicBezTo>
                    <a:pt x="456184" y="259080"/>
                    <a:pt x="455168" y="266446"/>
                    <a:pt x="453644" y="273812"/>
                  </a:cubicBezTo>
                  <a:cubicBezTo>
                    <a:pt x="452120" y="281178"/>
                    <a:pt x="450342" y="288417"/>
                    <a:pt x="448183" y="295656"/>
                  </a:cubicBezTo>
                  <a:cubicBezTo>
                    <a:pt x="446024" y="302895"/>
                    <a:pt x="443484" y="309880"/>
                    <a:pt x="440563" y="316865"/>
                  </a:cubicBezTo>
                  <a:cubicBezTo>
                    <a:pt x="437642" y="323850"/>
                    <a:pt x="434467" y="330581"/>
                    <a:pt x="430911" y="337185"/>
                  </a:cubicBezTo>
                  <a:cubicBezTo>
                    <a:pt x="427355" y="343789"/>
                    <a:pt x="423545" y="350266"/>
                    <a:pt x="419354" y="356489"/>
                  </a:cubicBezTo>
                  <a:cubicBezTo>
                    <a:pt x="415163" y="362712"/>
                    <a:pt x="410718" y="368681"/>
                    <a:pt x="406019" y="374523"/>
                  </a:cubicBezTo>
                  <a:cubicBezTo>
                    <a:pt x="401320" y="380365"/>
                    <a:pt x="396240" y="385826"/>
                    <a:pt x="390906" y="391160"/>
                  </a:cubicBezTo>
                  <a:cubicBezTo>
                    <a:pt x="385572" y="396494"/>
                    <a:pt x="380111" y="401447"/>
                    <a:pt x="374269" y="406273"/>
                  </a:cubicBezTo>
                  <a:cubicBezTo>
                    <a:pt x="368427" y="411099"/>
                    <a:pt x="362458" y="415544"/>
                    <a:pt x="356235" y="419608"/>
                  </a:cubicBezTo>
                  <a:cubicBezTo>
                    <a:pt x="350012" y="423672"/>
                    <a:pt x="343535" y="427609"/>
                    <a:pt x="336931" y="431165"/>
                  </a:cubicBezTo>
                  <a:cubicBezTo>
                    <a:pt x="330327" y="434721"/>
                    <a:pt x="323596" y="437896"/>
                    <a:pt x="316611" y="440817"/>
                  </a:cubicBezTo>
                  <a:cubicBezTo>
                    <a:pt x="309626" y="443738"/>
                    <a:pt x="302641" y="446151"/>
                    <a:pt x="295402" y="448437"/>
                  </a:cubicBezTo>
                  <a:cubicBezTo>
                    <a:pt x="288163" y="450723"/>
                    <a:pt x="280924" y="452374"/>
                    <a:pt x="273558" y="453898"/>
                  </a:cubicBezTo>
                  <a:cubicBezTo>
                    <a:pt x="266192" y="455422"/>
                    <a:pt x="258826" y="456438"/>
                    <a:pt x="251333" y="457200"/>
                  </a:cubicBezTo>
                  <a:cubicBezTo>
                    <a:pt x="243840" y="457962"/>
                    <a:pt x="236347" y="458343"/>
                    <a:pt x="228854" y="458343"/>
                  </a:cubicBezTo>
                  <a:cubicBezTo>
                    <a:pt x="221361" y="458343"/>
                    <a:pt x="213868" y="457962"/>
                    <a:pt x="206375" y="457200"/>
                  </a:cubicBezTo>
                  <a:cubicBezTo>
                    <a:pt x="198882" y="456438"/>
                    <a:pt x="191516" y="455422"/>
                    <a:pt x="184150" y="453898"/>
                  </a:cubicBezTo>
                  <a:cubicBezTo>
                    <a:pt x="176784" y="452374"/>
                    <a:pt x="169545" y="450596"/>
                    <a:pt x="162306" y="448437"/>
                  </a:cubicBezTo>
                  <a:cubicBezTo>
                    <a:pt x="155067" y="446278"/>
                    <a:pt x="148082" y="443738"/>
                    <a:pt x="141097" y="440817"/>
                  </a:cubicBezTo>
                  <a:cubicBezTo>
                    <a:pt x="134112" y="437896"/>
                    <a:pt x="127381" y="434721"/>
                    <a:pt x="120777" y="431165"/>
                  </a:cubicBezTo>
                  <a:cubicBezTo>
                    <a:pt x="114173" y="427609"/>
                    <a:pt x="107696" y="423799"/>
                    <a:pt x="101473" y="419608"/>
                  </a:cubicBezTo>
                  <a:cubicBezTo>
                    <a:pt x="95250" y="415417"/>
                    <a:pt x="89281" y="410972"/>
                    <a:pt x="83439" y="406273"/>
                  </a:cubicBezTo>
                  <a:cubicBezTo>
                    <a:pt x="77597" y="401574"/>
                    <a:pt x="72136" y="396494"/>
                    <a:pt x="66802" y="391160"/>
                  </a:cubicBezTo>
                  <a:cubicBezTo>
                    <a:pt x="61468" y="385826"/>
                    <a:pt x="56515" y="380365"/>
                    <a:pt x="51689" y="374523"/>
                  </a:cubicBezTo>
                  <a:cubicBezTo>
                    <a:pt x="46863" y="368681"/>
                    <a:pt x="42418" y="362712"/>
                    <a:pt x="38354" y="356489"/>
                  </a:cubicBezTo>
                  <a:cubicBezTo>
                    <a:pt x="34290" y="350266"/>
                    <a:pt x="30353" y="343789"/>
                    <a:pt x="26797" y="337185"/>
                  </a:cubicBezTo>
                  <a:cubicBezTo>
                    <a:pt x="23241" y="330581"/>
                    <a:pt x="20066" y="323850"/>
                    <a:pt x="17145" y="316865"/>
                  </a:cubicBezTo>
                  <a:cubicBezTo>
                    <a:pt x="14224" y="309880"/>
                    <a:pt x="11811" y="302895"/>
                    <a:pt x="9525" y="295656"/>
                  </a:cubicBezTo>
                  <a:cubicBezTo>
                    <a:pt x="7239" y="288417"/>
                    <a:pt x="5588" y="281178"/>
                    <a:pt x="4064" y="273812"/>
                  </a:cubicBezTo>
                  <a:cubicBezTo>
                    <a:pt x="2540" y="266446"/>
                    <a:pt x="1524" y="259080"/>
                    <a:pt x="762" y="251587"/>
                  </a:cubicBezTo>
                  <a:cubicBezTo>
                    <a:pt x="0" y="244094"/>
                    <a:pt x="0" y="236474"/>
                    <a:pt x="0" y="228981"/>
                  </a:cubicBezTo>
                  <a:cubicBezTo>
                    <a:pt x="0" y="221488"/>
                    <a:pt x="381" y="213995"/>
                    <a:pt x="1143" y="206502"/>
                  </a:cubicBezTo>
                  <a:cubicBezTo>
                    <a:pt x="1905" y="199009"/>
                    <a:pt x="2921" y="191643"/>
                    <a:pt x="4445" y="184277"/>
                  </a:cubicBezTo>
                  <a:cubicBezTo>
                    <a:pt x="5969" y="176911"/>
                    <a:pt x="7747" y="169672"/>
                    <a:pt x="9906" y="162433"/>
                  </a:cubicBezTo>
                  <a:cubicBezTo>
                    <a:pt x="12065" y="155194"/>
                    <a:pt x="14605" y="148209"/>
                    <a:pt x="17526" y="141224"/>
                  </a:cubicBezTo>
                  <a:cubicBezTo>
                    <a:pt x="20447" y="134239"/>
                    <a:pt x="23622" y="127508"/>
                    <a:pt x="27178" y="120904"/>
                  </a:cubicBezTo>
                  <a:cubicBezTo>
                    <a:pt x="30734" y="114300"/>
                    <a:pt x="34544" y="107823"/>
                    <a:pt x="38735" y="101600"/>
                  </a:cubicBezTo>
                  <a:cubicBezTo>
                    <a:pt x="42926" y="95377"/>
                    <a:pt x="47371" y="89408"/>
                    <a:pt x="52070" y="83566"/>
                  </a:cubicBezTo>
                  <a:cubicBezTo>
                    <a:pt x="56769" y="77724"/>
                    <a:pt x="61849" y="72263"/>
                    <a:pt x="67183" y="66929"/>
                  </a:cubicBezTo>
                  <a:cubicBezTo>
                    <a:pt x="72517" y="61595"/>
                    <a:pt x="77978" y="56642"/>
                    <a:pt x="83820" y="51816"/>
                  </a:cubicBezTo>
                  <a:cubicBezTo>
                    <a:pt x="89662" y="46990"/>
                    <a:pt x="95631" y="42545"/>
                    <a:pt x="101854" y="38481"/>
                  </a:cubicBezTo>
                  <a:cubicBezTo>
                    <a:pt x="108077" y="34417"/>
                    <a:pt x="114554" y="30480"/>
                    <a:pt x="121158" y="26924"/>
                  </a:cubicBezTo>
                  <a:cubicBezTo>
                    <a:pt x="127762" y="23368"/>
                    <a:pt x="134493" y="20193"/>
                    <a:pt x="141478" y="17272"/>
                  </a:cubicBezTo>
                  <a:cubicBezTo>
                    <a:pt x="148463" y="14351"/>
                    <a:pt x="155448" y="11938"/>
                    <a:pt x="162687" y="9652"/>
                  </a:cubicBezTo>
                  <a:cubicBezTo>
                    <a:pt x="169926" y="7366"/>
                    <a:pt x="176911" y="5842"/>
                    <a:pt x="184277" y="4445"/>
                  </a:cubicBezTo>
                  <a:cubicBezTo>
                    <a:pt x="191643" y="3048"/>
                    <a:pt x="199009" y="1905"/>
                    <a:pt x="206502" y="1143"/>
                  </a:cubicBezTo>
                  <a:cubicBezTo>
                    <a:pt x="213995" y="381"/>
                    <a:pt x="221488" y="0"/>
                    <a:pt x="228981" y="0"/>
                  </a:cubicBezTo>
                  <a:cubicBezTo>
                    <a:pt x="236474" y="0"/>
                    <a:pt x="243967" y="381"/>
                    <a:pt x="251460" y="1143"/>
                  </a:cubicBezTo>
                  <a:cubicBezTo>
                    <a:pt x="258953" y="1905"/>
                    <a:pt x="266319" y="2921"/>
                    <a:pt x="273685" y="4445"/>
                  </a:cubicBezTo>
                  <a:cubicBezTo>
                    <a:pt x="281051" y="5969"/>
                    <a:pt x="288290" y="7620"/>
                    <a:pt x="295529" y="9906"/>
                  </a:cubicBezTo>
                  <a:cubicBezTo>
                    <a:pt x="302768" y="12192"/>
                    <a:pt x="309753" y="14605"/>
                    <a:pt x="316738" y="17526"/>
                  </a:cubicBezTo>
                  <a:cubicBezTo>
                    <a:pt x="323723" y="20447"/>
                    <a:pt x="330454" y="23622"/>
                    <a:pt x="337058" y="27178"/>
                  </a:cubicBezTo>
                  <a:cubicBezTo>
                    <a:pt x="343662" y="30734"/>
                    <a:pt x="350139" y="34544"/>
                    <a:pt x="356362" y="38735"/>
                  </a:cubicBezTo>
                  <a:cubicBezTo>
                    <a:pt x="362585" y="42926"/>
                    <a:pt x="368554" y="47371"/>
                    <a:pt x="374396" y="52070"/>
                  </a:cubicBezTo>
                  <a:cubicBezTo>
                    <a:pt x="380238" y="56769"/>
                    <a:pt x="385699" y="61849"/>
                    <a:pt x="391033" y="67183"/>
                  </a:cubicBezTo>
                  <a:close/>
                </a:path>
              </a:pathLst>
            </a:custGeom>
            <a:solidFill>
              <a:srgbClr val="F6A1A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6691665" y="8761733"/>
            <a:ext cx="458000" cy="458000"/>
            <a:chOff x="0" y="0"/>
            <a:chExt cx="458000" cy="458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58089" cy="458343"/>
            </a:xfrm>
            <a:custGeom>
              <a:avLst/>
              <a:gdLst/>
              <a:ahLst/>
              <a:cxnLst/>
              <a:rect l="l" t="t" r="r" b="b"/>
              <a:pathLst>
                <a:path w="458089" h="458343">
                  <a:moveTo>
                    <a:pt x="390906" y="67056"/>
                  </a:moveTo>
                  <a:cubicBezTo>
                    <a:pt x="396240" y="72390"/>
                    <a:pt x="401193" y="77851"/>
                    <a:pt x="406019" y="83693"/>
                  </a:cubicBezTo>
                  <a:cubicBezTo>
                    <a:pt x="410845" y="89535"/>
                    <a:pt x="415290" y="95504"/>
                    <a:pt x="419354" y="101727"/>
                  </a:cubicBezTo>
                  <a:cubicBezTo>
                    <a:pt x="423418" y="107950"/>
                    <a:pt x="427355" y="114427"/>
                    <a:pt x="430911" y="121031"/>
                  </a:cubicBezTo>
                  <a:cubicBezTo>
                    <a:pt x="434467" y="127635"/>
                    <a:pt x="437642" y="134366"/>
                    <a:pt x="440563" y="141351"/>
                  </a:cubicBezTo>
                  <a:cubicBezTo>
                    <a:pt x="443484" y="148336"/>
                    <a:pt x="445897" y="155321"/>
                    <a:pt x="448183" y="162560"/>
                  </a:cubicBezTo>
                  <a:cubicBezTo>
                    <a:pt x="450469" y="169799"/>
                    <a:pt x="452120" y="177038"/>
                    <a:pt x="453644" y="184404"/>
                  </a:cubicBezTo>
                  <a:cubicBezTo>
                    <a:pt x="455168" y="191770"/>
                    <a:pt x="456184" y="199136"/>
                    <a:pt x="456946" y="206629"/>
                  </a:cubicBezTo>
                  <a:cubicBezTo>
                    <a:pt x="457708" y="214122"/>
                    <a:pt x="458089" y="221615"/>
                    <a:pt x="458089" y="229108"/>
                  </a:cubicBezTo>
                  <a:cubicBezTo>
                    <a:pt x="458089" y="236601"/>
                    <a:pt x="457708" y="244094"/>
                    <a:pt x="456946" y="251587"/>
                  </a:cubicBezTo>
                  <a:cubicBezTo>
                    <a:pt x="456184" y="259080"/>
                    <a:pt x="455168" y="266446"/>
                    <a:pt x="453644" y="273812"/>
                  </a:cubicBezTo>
                  <a:cubicBezTo>
                    <a:pt x="452120" y="281178"/>
                    <a:pt x="450342" y="288417"/>
                    <a:pt x="448183" y="295656"/>
                  </a:cubicBezTo>
                  <a:cubicBezTo>
                    <a:pt x="446024" y="302895"/>
                    <a:pt x="443484" y="309880"/>
                    <a:pt x="440563" y="316865"/>
                  </a:cubicBezTo>
                  <a:cubicBezTo>
                    <a:pt x="437642" y="323850"/>
                    <a:pt x="434467" y="330581"/>
                    <a:pt x="430911" y="337185"/>
                  </a:cubicBezTo>
                  <a:cubicBezTo>
                    <a:pt x="427355" y="343789"/>
                    <a:pt x="423545" y="350266"/>
                    <a:pt x="419354" y="356489"/>
                  </a:cubicBezTo>
                  <a:cubicBezTo>
                    <a:pt x="415163" y="362712"/>
                    <a:pt x="410718" y="368681"/>
                    <a:pt x="406019" y="374523"/>
                  </a:cubicBezTo>
                  <a:cubicBezTo>
                    <a:pt x="401320" y="380365"/>
                    <a:pt x="396240" y="385826"/>
                    <a:pt x="390906" y="391160"/>
                  </a:cubicBezTo>
                  <a:cubicBezTo>
                    <a:pt x="385572" y="396494"/>
                    <a:pt x="380111" y="401447"/>
                    <a:pt x="374269" y="406273"/>
                  </a:cubicBezTo>
                  <a:cubicBezTo>
                    <a:pt x="368427" y="411099"/>
                    <a:pt x="362458" y="415544"/>
                    <a:pt x="356235" y="419608"/>
                  </a:cubicBezTo>
                  <a:cubicBezTo>
                    <a:pt x="350012" y="423672"/>
                    <a:pt x="343535" y="427609"/>
                    <a:pt x="336931" y="431165"/>
                  </a:cubicBezTo>
                  <a:cubicBezTo>
                    <a:pt x="330327" y="434721"/>
                    <a:pt x="323596" y="437896"/>
                    <a:pt x="316611" y="440817"/>
                  </a:cubicBezTo>
                  <a:cubicBezTo>
                    <a:pt x="309626" y="443738"/>
                    <a:pt x="302641" y="446151"/>
                    <a:pt x="295402" y="448437"/>
                  </a:cubicBezTo>
                  <a:cubicBezTo>
                    <a:pt x="288163" y="450723"/>
                    <a:pt x="280924" y="452374"/>
                    <a:pt x="273558" y="453898"/>
                  </a:cubicBezTo>
                  <a:cubicBezTo>
                    <a:pt x="266192" y="455422"/>
                    <a:pt x="258826" y="456438"/>
                    <a:pt x="251333" y="457200"/>
                  </a:cubicBezTo>
                  <a:cubicBezTo>
                    <a:pt x="243840" y="457962"/>
                    <a:pt x="236347" y="458343"/>
                    <a:pt x="228854" y="458343"/>
                  </a:cubicBezTo>
                  <a:cubicBezTo>
                    <a:pt x="221361" y="458343"/>
                    <a:pt x="213868" y="457962"/>
                    <a:pt x="206375" y="457200"/>
                  </a:cubicBezTo>
                  <a:cubicBezTo>
                    <a:pt x="198882" y="456438"/>
                    <a:pt x="191516" y="455422"/>
                    <a:pt x="184150" y="453898"/>
                  </a:cubicBezTo>
                  <a:cubicBezTo>
                    <a:pt x="176784" y="452374"/>
                    <a:pt x="169545" y="450596"/>
                    <a:pt x="162306" y="448437"/>
                  </a:cubicBezTo>
                  <a:cubicBezTo>
                    <a:pt x="155067" y="446278"/>
                    <a:pt x="148082" y="443738"/>
                    <a:pt x="141097" y="440817"/>
                  </a:cubicBezTo>
                  <a:cubicBezTo>
                    <a:pt x="134112" y="437896"/>
                    <a:pt x="127381" y="434721"/>
                    <a:pt x="120777" y="431165"/>
                  </a:cubicBezTo>
                  <a:cubicBezTo>
                    <a:pt x="114173" y="427609"/>
                    <a:pt x="107696" y="423799"/>
                    <a:pt x="101473" y="419608"/>
                  </a:cubicBezTo>
                  <a:cubicBezTo>
                    <a:pt x="95250" y="415417"/>
                    <a:pt x="89281" y="410972"/>
                    <a:pt x="83439" y="406273"/>
                  </a:cubicBezTo>
                  <a:cubicBezTo>
                    <a:pt x="77597" y="401574"/>
                    <a:pt x="72136" y="396494"/>
                    <a:pt x="66802" y="391160"/>
                  </a:cubicBezTo>
                  <a:cubicBezTo>
                    <a:pt x="61468" y="385826"/>
                    <a:pt x="56515" y="380365"/>
                    <a:pt x="51689" y="374523"/>
                  </a:cubicBezTo>
                  <a:cubicBezTo>
                    <a:pt x="46863" y="368681"/>
                    <a:pt x="42418" y="362712"/>
                    <a:pt x="38354" y="356489"/>
                  </a:cubicBezTo>
                  <a:cubicBezTo>
                    <a:pt x="34290" y="350266"/>
                    <a:pt x="30353" y="343789"/>
                    <a:pt x="26797" y="337185"/>
                  </a:cubicBezTo>
                  <a:cubicBezTo>
                    <a:pt x="23241" y="330581"/>
                    <a:pt x="20066" y="323850"/>
                    <a:pt x="17145" y="316865"/>
                  </a:cubicBezTo>
                  <a:cubicBezTo>
                    <a:pt x="14224" y="309880"/>
                    <a:pt x="11811" y="302895"/>
                    <a:pt x="9525" y="295656"/>
                  </a:cubicBezTo>
                  <a:cubicBezTo>
                    <a:pt x="7239" y="288417"/>
                    <a:pt x="5588" y="281178"/>
                    <a:pt x="4064" y="273812"/>
                  </a:cubicBezTo>
                  <a:cubicBezTo>
                    <a:pt x="2540" y="266446"/>
                    <a:pt x="1524" y="259080"/>
                    <a:pt x="762" y="251587"/>
                  </a:cubicBezTo>
                  <a:cubicBezTo>
                    <a:pt x="0" y="244094"/>
                    <a:pt x="0" y="236474"/>
                    <a:pt x="0" y="228981"/>
                  </a:cubicBezTo>
                  <a:cubicBezTo>
                    <a:pt x="0" y="221488"/>
                    <a:pt x="381" y="213995"/>
                    <a:pt x="1143" y="206502"/>
                  </a:cubicBezTo>
                  <a:cubicBezTo>
                    <a:pt x="1905" y="199009"/>
                    <a:pt x="2921" y="191643"/>
                    <a:pt x="4445" y="184277"/>
                  </a:cubicBezTo>
                  <a:cubicBezTo>
                    <a:pt x="5969" y="176911"/>
                    <a:pt x="7747" y="169672"/>
                    <a:pt x="9906" y="162433"/>
                  </a:cubicBezTo>
                  <a:cubicBezTo>
                    <a:pt x="12065" y="155194"/>
                    <a:pt x="14605" y="148209"/>
                    <a:pt x="17526" y="141224"/>
                  </a:cubicBezTo>
                  <a:cubicBezTo>
                    <a:pt x="20447" y="134239"/>
                    <a:pt x="23622" y="127508"/>
                    <a:pt x="27178" y="120904"/>
                  </a:cubicBezTo>
                  <a:cubicBezTo>
                    <a:pt x="30734" y="114300"/>
                    <a:pt x="34544" y="107823"/>
                    <a:pt x="38735" y="101600"/>
                  </a:cubicBezTo>
                  <a:cubicBezTo>
                    <a:pt x="42926" y="95377"/>
                    <a:pt x="47371" y="89408"/>
                    <a:pt x="52070" y="83566"/>
                  </a:cubicBezTo>
                  <a:cubicBezTo>
                    <a:pt x="56769" y="77724"/>
                    <a:pt x="61849" y="72263"/>
                    <a:pt x="67183" y="66929"/>
                  </a:cubicBezTo>
                  <a:cubicBezTo>
                    <a:pt x="72517" y="61595"/>
                    <a:pt x="77978" y="56642"/>
                    <a:pt x="83820" y="51816"/>
                  </a:cubicBezTo>
                  <a:cubicBezTo>
                    <a:pt x="89662" y="46990"/>
                    <a:pt x="95631" y="42545"/>
                    <a:pt x="101854" y="38481"/>
                  </a:cubicBezTo>
                  <a:cubicBezTo>
                    <a:pt x="108077" y="34417"/>
                    <a:pt x="114554" y="30480"/>
                    <a:pt x="121158" y="26924"/>
                  </a:cubicBezTo>
                  <a:cubicBezTo>
                    <a:pt x="127762" y="23368"/>
                    <a:pt x="134493" y="20193"/>
                    <a:pt x="141478" y="17272"/>
                  </a:cubicBezTo>
                  <a:cubicBezTo>
                    <a:pt x="148463" y="14351"/>
                    <a:pt x="155448" y="11938"/>
                    <a:pt x="162687" y="9652"/>
                  </a:cubicBezTo>
                  <a:cubicBezTo>
                    <a:pt x="169926" y="7366"/>
                    <a:pt x="176911" y="5842"/>
                    <a:pt x="184277" y="4445"/>
                  </a:cubicBezTo>
                  <a:cubicBezTo>
                    <a:pt x="191643" y="3048"/>
                    <a:pt x="199009" y="1905"/>
                    <a:pt x="206502" y="1143"/>
                  </a:cubicBezTo>
                  <a:cubicBezTo>
                    <a:pt x="213995" y="381"/>
                    <a:pt x="221488" y="0"/>
                    <a:pt x="228981" y="0"/>
                  </a:cubicBezTo>
                  <a:cubicBezTo>
                    <a:pt x="236474" y="0"/>
                    <a:pt x="243967" y="381"/>
                    <a:pt x="251460" y="1143"/>
                  </a:cubicBezTo>
                  <a:cubicBezTo>
                    <a:pt x="258953" y="1905"/>
                    <a:pt x="266319" y="2921"/>
                    <a:pt x="273685" y="4445"/>
                  </a:cubicBezTo>
                  <a:cubicBezTo>
                    <a:pt x="281051" y="5969"/>
                    <a:pt x="288290" y="7620"/>
                    <a:pt x="295529" y="9906"/>
                  </a:cubicBezTo>
                  <a:cubicBezTo>
                    <a:pt x="302768" y="12192"/>
                    <a:pt x="309753" y="14605"/>
                    <a:pt x="316738" y="17526"/>
                  </a:cubicBezTo>
                  <a:cubicBezTo>
                    <a:pt x="323723" y="20447"/>
                    <a:pt x="330454" y="23622"/>
                    <a:pt x="337058" y="27178"/>
                  </a:cubicBezTo>
                  <a:cubicBezTo>
                    <a:pt x="343662" y="30734"/>
                    <a:pt x="350139" y="34544"/>
                    <a:pt x="356362" y="38735"/>
                  </a:cubicBezTo>
                  <a:cubicBezTo>
                    <a:pt x="362585" y="42926"/>
                    <a:pt x="368554" y="47371"/>
                    <a:pt x="374396" y="52070"/>
                  </a:cubicBezTo>
                  <a:cubicBezTo>
                    <a:pt x="380238" y="56769"/>
                    <a:pt x="385699" y="61849"/>
                    <a:pt x="391033" y="67183"/>
                  </a:cubicBezTo>
                  <a:close/>
                </a:path>
              </a:pathLst>
            </a:custGeom>
            <a:solidFill>
              <a:srgbClr val="F6A1A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9890493" y="3676002"/>
            <a:ext cx="458000" cy="458000"/>
            <a:chOff x="0" y="0"/>
            <a:chExt cx="458000" cy="458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8089" cy="458343"/>
            </a:xfrm>
            <a:custGeom>
              <a:avLst/>
              <a:gdLst/>
              <a:ahLst/>
              <a:cxnLst/>
              <a:rect l="l" t="t" r="r" b="b"/>
              <a:pathLst>
                <a:path w="458089" h="458343">
                  <a:moveTo>
                    <a:pt x="390906" y="67056"/>
                  </a:moveTo>
                  <a:cubicBezTo>
                    <a:pt x="396240" y="72390"/>
                    <a:pt x="401193" y="77851"/>
                    <a:pt x="406019" y="83693"/>
                  </a:cubicBezTo>
                  <a:cubicBezTo>
                    <a:pt x="410845" y="89535"/>
                    <a:pt x="415290" y="95504"/>
                    <a:pt x="419354" y="101727"/>
                  </a:cubicBezTo>
                  <a:cubicBezTo>
                    <a:pt x="423418" y="107950"/>
                    <a:pt x="427355" y="114427"/>
                    <a:pt x="430911" y="121031"/>
                  </a:cubicBezTo>
                  <a:cubicBezTo>
                    <a:pt x="434467" y="127635"/>
                    <a:pt x="437642" y="134366"/>
                    <a:pt x="440563" y="141351"/>
                  </a:cubicBezTo>
                  <a:cubicBezTo>
                    <a:pt x="443484" y="148336"/>
                    <a:pt x="445897" y="155321"/>
                    <a:pt x="448183" y="162560"/>
                  </a:cubicBezTo>
                  <a:cubicBezTo>
                    <a:pt x="450469" y="169799"/>
                    <a:pt x="452120" y="177038"/>
                    <a:pt x="453644" y="184404"/>
                  </a:cubicBezTo>
                  <a:cubicBezTo>
                    <a:pt x="455168" y="191770"/>
                    <a:pt x="456184" y="199136"/>
                    <a:pt x="456946" y="206629"/>
                  </a:cubicBezTo>
                  <a:cubicBezTo>
                    <a:pt x="457708" y="214122"/>
                    <a:pt x="458089" y="221615"/>
                    <a:pt x="458089" y="229108"/>
                  </a:cubicBezTo>
                  <a:cubicBezTo>
                    <a:pt x="458089" y="236601"/>
                    <a:pt x="457708" y="244094"/>
                    <a:pt x="456946" y="251587"/>
                  </a:cubicBezTo>
                  <a:cubicBezTo>
                    <a:pt x="456184" y="259080"/>
                    <a:pt x="455168" y="266446"/>
                    <a:pt x="453644" y="273812"/>
                  </a:cubicBezTo>
                  <a:cubicBezTo>
                    <a:pt x="452120" y="281178"/>
                    <a:pt x="450342" y="288417"/>
                    <a:pt x="448183" y="295656"/>
                  </a:cubicBezTo>
                  <a:cubicBezTo>
                    <a:pt x="446024" y="302895"/>
                    <a:pt x="443484" y="309880"/>
                    <a:pt x="440563" y="316865"/>
                  </a:cubicBezTo>
                  <a:cubicBezTo>
                    <a:pt x="437642" y="323850"/>
                    <a:pt x="434467" y="330581"/>
                    <a:pt x="430911" y="337185"/>
                  </a:cubicBezTo>
                  <a:cubicBezTo>
                    <a:pt x="427355" y="343789"/>
                    <a:pt x="423545" y="350266"/>
                    <a:pt x="419354" y="356489"/>
                  </a:cubicBezTo>
                  <a:cubicBezTo>
                    <a:pt x="415163" y="362712"/>
                    <a:pt x="410718" y="368681"/>
                    <a:pt x="406019" y="374523"/>
                  </a:cubicBezTo>
                  <a:cubicBezTo>
                    <a:pt x="401320" y="380365"/>
                    <a:pt x="396240" y="385826"/>
                    <a:pt x="390906" y="391160"/>
                  </a:cubicBezTo>
                  <a:cubicBezTo>
                    <a:pt x="385572" y="396494"/>
                    <a:pt x="380111" y="401447"/>
                    <a:pt x="374269" y="406273"/>
                  </a:cubicBezTo>
                  <a:cubicBezTo>
                    <a:pt x="368427" y="411099"/>
                    <a:pt x="362458" y="415544"/>
                    <a:pt x="356235" y="419608"/>
                  </a:cubicBezTo>
                  <a:cubicBezTo>
                    <a:pt x="350012" y="423672"/>
                    <a:pt x="343535" y="427609"/>
                    <a:pt x="336931" y="431165"/>
                  </a:cubicBezTo>
                  <a:cubicBezTo>
                    <a:pt x="330327" y="434721"/>
                    <a:pt x="323596" y="437896"/>
                    <a:pt x="316611" y="440817"/>
                  </a:cubicBezTo>
                  <a:cubicBezTo>
                    <a:pt x="309626" y="443738"/>
                    <a:pt x="302641" y="446151"/>
                    <a:pt x="295402" y="448437"/>
                  </a:cubicBezTo>
                  <a:cubicBezTo>
                    <a:pt x="288163" y="450723"/>
                    <a:pt x="280924" y="452374"/>
                    <a:pt x="273558" y="453898"/>
                  </a:cubicBezTo>
                  <a:cubicBezTo>
                    <a:pt x="266192" y="455422"/>
                    <a:pt x="258826" y="456438"/>
                    <a:pt x="251333" y="457200"/>
                  </a:cubicBezTo>
                  <a:cubicBezTo>
                    <a:pt x="243840" y="457962"/>
                    <a:pt x="236347" y="458343"/>
                    <a:pt x="228854" y="458343"/>
                  </a:cubicBezTo>
                  <a:cubicBezTo>
                    <a:pt x="221361" y="458343"/>
                    <a:pt x="213868" y="457962"/>
                    <a:pt x="206375" y="457200"/>
                  </a:cubicBezTo>
                  <a:cubicBezTo>
                    <a:pt x="198882" y="456438"/>
                    <a:pt x="191516" y="455422"/>
                    <a:pt x="184150" y="453898"/>
                  </a:cubicBezTo>
                  <a:cubicBezTo>
                    <a:pt x="176784" y="452374"/>
                    <a:pt x="169545" y="450596"/>
                    <a:pt x="162306" y="448437"/>
                  </a:cubicBezTo>
                  <a:cubicBezTo>
                    <a:pt x="155067" y="446278"/>
                    <a:pt x="148082" y="443738"/>
                    <a:pt x="141097" y="440817"/>
                  </a:cubicBezTo>
                  <a:cubicBezTo>
                    <a:pt x="134112" y="437896"/>
                    <a:pt x="127381" y="434721"/>
                    <a:pt x="120777" y="431165"/>
                  </a:cubicBezTo>
                  <a:cubicBezTo>
                    <a:pt x="114173" y="427609"/>
                    <a:pt x="107696" y="423799"/>
                    <a:pt x="101473" y="419608"/>
                  </a:cubicBezTo>
                  <a:cubicBezTo>
                    <a:pt x="95250" y="415417"/>
                    <a:pt x="89281" y="410972"/>
                    <a:pt x="83439" y="406273"/>
                  </a:cubicBezTo>
                  <a:cubicBezTo>
                    <a:pt x="77597" y="401574"/>
                    <a:pt x="72136" y="396494"/>
                    <a:pt x="66802" y="391160"/>
                  </a:cubicBezTo>
                  <a:cubicBezTo>
                    <a:pt x="61468" y="385826"/>
                    <a:pt x="56515" y="380365"/>
                    <a:pt x="51689" y="374523"/>
                  </a:cubicBezTo>
                  <a:cubicBezTo>
                    <a:pt x="46863" y="368681"/>
                    <a:pt x="42418" y="362712"/>
                    <a:pt x="38354" y="356489"/>
                  </a:cubicBezTo>
                  <a:cubicBezTo>
                    <a:pt x="34290" y="350266"/>
                    <a:pt x="30353" y="343789"/>
                    <a:pt x="26797" y="337185"/>
                  </a:cubicBezTo>
                  <a:cubicBezTo>
                    <a:pt x="23241" y="330581"/>
                    <a:pt x="20066" y="323850"/>
                    <a:pt x="17145" y="316865"/>
                  </a:cubicBezTo>
                  <a:cubicBezTo>
                    <a:pt x="14224" y="309880"/>
                    <a:pt x="11811" y="302895"/>
                    <a:pt x="9525" y="295656"/>
                  </a:cubicBezTo>
                  <a:cubicBezTo>
                    <a:pt x="7239" y="288417"/>
                    <a:pt x="5588" y="281178"/>
                    <a:pt x="4064" y="273812"/>
                  </a:cubicBezTo>
                  <a:cubicBezTo>
                    <a:pt x="2540" y="266446"/>
                    <a:pt x="1524" y="259080"/>
                    <a:pt x="762" y="251587"/>
                  </a:cubicBezTo>
                  <a:cubicBezTo>
                    <a:pt x="0" y="244094"/>
                    <a:pt x="0" y="236474"/>
                    <a:pt x="0" y="228981"/>
                  </a:cubicBezTo>
                  <a:cubicBezTo>
                    <a:pt x="0" y="221488"/>
                    <a:pt x="381" y="213995"/>
                    <a:pt x="1143" y="206502"/>
                  </a:cubicBezTo>
                  <a:cubicBezTo>
                    <a:pt x="1905" y="199009"/>
                    <a:pt x="2921" y="191643"/>
                    <a:pt x="4445" y="184277"/>
                  </a:cubicBezTo>
                  <a:cubicBezTo>
                    <a:pt x="5969" y="176911"/>
                    <a:pt x="7747" y="169672"/>
                    <a:pt x="9906" y="162433"/>
                  </a:cubicBezTo>
                  <a:cubicBezTo>
                    <a:pt x="12065" y="155194"/>
                    <a:pt x="14605" y="148209"/>
                    <a:pt x="17526" y="141224"/>
                  </a:cubicBezTo>
                  <a:cubicBezTo>
                    <a:pt x="20447" y="134239"/>
                    <a:pt x="23622" y="127508"/>
                    <a:pt x="27178" y="120904"/>
                  </a:cubicBezTo>
                  <a:cubicBezTo>
                    <a:pt x="30734" y="114300"/>
                    <a:pt x="34544" y="107823"/>
                    <a:pt x="38735" y="101600"/>
                  </a:cubicBezTo>
                  <a:cubicBezTo>
                    <a:pt x="42926" y="95377"/>
                    <a:pt x="47371" y="89408"/>
                    <a:pt x="52070" y="83566"/>
                  </a:cubicBezTo>
                  <a:cubicBezTo>
                    <a:pt x="56769" y="77724"/>
                    <a:pt x="61849" y="72263"/>
                    <a:pt x="67183" y="66929"/>
                  </a:cubicBezTo>
                  <a:cubicBezTo>
                    <a:pt x="72517" y="61595"/>
                    <a:pt x="77978" y="56642"/>
                    <a:pt x="83820" y="51816"/>
                  </a:cubicBezTo>
                  <a:cubicBezTo>
                    <a:pt x="89662" y="46990"/>
                    <a:pt x="95631" y="42545"/>
                    <a:pt x="101854" y="38481"/>
                  </a:cubicBezTo>
                  <a:cubicBezTo>
                    <a:pt x="108077" y="34417"/>
                    <a:pt x="114554" y="30480"/>
                    <a:pt x="121158" y="26924"/>
                  </a:cubicBezTo>
                  <a:cubicBezTo>
                    <a:pt x="127762" y="23368"/>
                    <a:pt x="134493" y="20193"/>
                    <a:pt x="141478" y="17272"/>
                  </a:cubicBezTo>
                  <a:cubicBezTo>
                    <a:pt x="148463" y="14351"/>
                    <a:pt x="155448" y="11938"/>
                    <a:pt x="162687" y="9652"/>
                  </a:cubicBezTo>
                  <a:cubicBezTo>
                    <a:pt x="169926" y="7366"/>
                    <a:pt x="176911" y="5842"/>
                    <a:pt x="184277" y="4445"/>
                  </a:cubicBezTo>
                  <a:cubicBezTo>
                    <a:pt x="191643" y="3048"/>
                    <a:pt x="199009" y="1905"/>
                    <a:pt x="206502" y="1143"/>
                  </a:cubicBezTo>
                  <a:cubicBezTo>
                    <a:pt x="213995" y="381"/>
                    <a:pt x="221488" y="0"/>
                    <a:pt x="228981" y="0"/>
                  </a:cubicBezTo>
                  <a:cubicBezTo>
                    <a:pt x="236474" y="0"/>
                    <a:pt x="243967" y="381"/>
                    <a:pt x="251460" y="1143"/>
                  </a:cubicBezTo>
                  <a:cubicBezTo>
                    <a:pt x="258953" y="1905"/>
                    <a:pt x="266319" y="2921"/>
                    <a:pt x="273685" y="4445"/>
                  </a:cubicBezTo>
                  <a:cubicBezTo>
                    <a:pt x="281051" y="5969"/>
                    <a:pt x="288290" y="7620"/>
                    <a:pt x="295529" y="9906"/>
                  </a:cubicBezTo>
                  <a:cubicBezTo>
                    <a:pt x="302768" y="12192"/>
                    <a:pt x="309753" y="14605"/>
                    <a:pt x="316738" y="17526"/>
                  </a:cubicBezTo>
                  <a:cubicBezTo>
                    <a:pt x="323723" y="20447"/>
                    <a:pt x="330454" y="23622"/>
                    <a:pt x="337058" y="27178"/>
                  </a:cubicBezTo>
                  <a:cubicBezTo>
                    <a:pt x="343662" y="30734"/>
                    <a:pt x="350139" y="34544"/>
                    <a:pt x="356362" y="38735"/>
                  </a:cubicBezTo>
                  <a:cubicBezTo>
                    <a:pt x="362585" y="42926"/>
                    <a:pt x="368554" y="47371"/>
                    <a:pt x="374396" y="52070"/>
                  </a:cubicBezTo>
                  <a:cubicBezTo>
                    <a:pt x="380238" y="56769"/>
                    <a:pt x="385699" y="61849"/>
                    <a:pt x="391033" y="67183"/>
                  </a:cubicBezTo>
                  <a:close/>
                </a:path>
              </a:pathLst>
            </a:custGeom>
            <a:solidFill>
              <a:srgbClr val="F6A1A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9890493" y="5955754"/>
            <a:ext cx="458000" cy="458000"/>
            <a:chOff x="0" y="0"/>
            <a:chExt cx="458000" cy="458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8089" cy="458343"/>
            </a:xfrm>
            <a:custGeom>
              <a:avLst/>
              <a:gdLst/>
              <a:ahLst/>
              <a:cxnLst/>
              <a:rect l="l" t="t" r="r" b="b"/>
              <a:pathLst>
                <a:path w="458089" h="458343">
                  <a:moveTo>
                    <a:pt x="390906" y="67056"/>
                  </a:moveTo>
                  <a:cubicBezTo>
                    <a:pt x="396240" y="72390"/>
                    <a:pt x="401193" y="77851"/>
                    <a:pt x="406019" y="83693"/>
                  </a:cubicBezTo>
                  <a:cubicBezTo>
                    <a:pt x="410845" y="89535"/>
                    <a:pt x="415290" y="95504"/>
                    <a:pt x="419354" y="101727"/>
                  </a:cubicBezTo>
                  <a:cubicBezTo>
                    <a:pt x="423418" y="107950"/>
                    <a:pt x="427355" y="114427"/>
                    <a:pt x="430911" y="121031"/>
                  </a:cubicBezTo>
                  <a:cubicBezTo>
                    <a:pt x="434467" y="127635"/>
                    <a:pt x="437642" y="134366"/>
                    <a:pt x="440563" y="141351"/>
                  </a:cubicBezTo>
                  <a:cubicBezTo>
                    <a:pt x="443484" y="148336"/>
                    <a:pt x="445897" y="155321"/>
                    <a:pt x="448183" y="162560"/>
                  </a:cubicBezTo>
                  <a:cubicBezTo>
                    <a:pt x="450469" y="169799"/>
                    <a:pt x="452120" y="177038"/>
                    <a:pt x="453644" y="184404"/>
                  </a:cubicBezTo>
                  <a:cubicBezTo>
                    <a:pt x="455168" y="191770"/>
                    <a:pt x="456184" y="199136"/>
                    <a:pt x="456946" y="206629"/>
                  </a:cubicBezTo>
                  <a:cubicBezTo>
                    <a:pt x="457708" y="214122"/>
                    <a:pt x="458089" y="221615"/>
                    <a:pt x="458089" y="229108"/>
                  </a:cubicBezTo>
                  <a:cubicBezTo>
                    <a:pt x="458089" y="236601"/>
                    <a:pt x="457708" y="244094"/>
                    <a:pt x="456946" y="251587"/>
                  </a:cubicBezTo>
                  <a:cubicBezTo>
                    <a:pt x="456184" y="259080"/>
                    <a:pt x="455168" y="266446"/>
                    <a:pt x="453644" y="273812"/>
                  </a:cubicBezTo>
                  <a:cubicBezTo>
                    <a:pt x="452120" y="281178"/>
                    <a:pt x="450342" y="288417"/>
                    <a:pt x="448183" y="295656"/>
                  </a:cubicBezTo>
                  <a:cubicBezTo>
                    <a:pt x="446024" y="302895"/>
                    <a:pt x="443484" y="309880"/>
                    <a:pt x="440563" y="316865"/>
                  </a:cubicBezTo>
                  <a:cubicBezTo>
                    <a:pt x="437642" y="323850"/>
                    <a:pt x="434467" y="330581"/>
                    <a:pt x="430911" y="337185"/>
                  </a:cubicBezTo>
                  <a:cubicBezTo>
                    <a:pt x="427355" y="343789"/>
                    <a:pt x="423545" y="350266"/>
                    <a:pt x="419354" y="356489"/>
                  </a:cubicBezTo>
                  <a:cubicBezTo>
                    <a:pt x="415163" y="362712"/>
                    <a:pt x="410718" y="368681"/>
                    <a:pt x="406019" y="374523"/>
                  </a:cubicBezTo>
                  <a:cubicBezTo>
                    <a:pt x="401320" y="380365"/>
                    <a:pt x="396240" y="385826"/>
                    <a:pt x="390906" y="391160"/>
                  </a:cubicBezTo>
                  <a:cubicBezTo>
                    <a:pt x="385572" y="396494"/>
                    <a:pt x="380111" y="401447"/>
                    <a:pt x="374269" y="406273"/>
                  </a:cubicBezTo>
                  <a:cubicBezTo>
                    <a:pt x="368427" y="411099"/>
                    <a:pt x="362458" y="415544"/>
                    <a:pt x="356235" y="419608"/>
                  </a:cubicBezTo>
                  <a:cubicBezTo>
                    <a:pt x="350012" y="423672"/>
                    <a:pt x="343535" y="427609"/>
                    <a:pt x="336931" y="431165"/>
                  </a:cubicBezTo>
                  <a:cubicBezTo>
                    <a:pt x="330327" y="434721"/>
                    <a:pt x="323596" y="437896"/>
                    <a:pt x="316611" y="440817"/>
                  </a:cubicBezTo>
                  <a:cubicBezTo>
                    <a:pt x="309626" y="443738"/>
                    <a:pt x="302641" y="446151"/>
                    <a:pt x="295402" y="448437"/>
                  </a:cubicBezTo>
                  <a:cubicBezTo>
                    <a:pt x="288163" y="450723"/>
                    <a:pt x="280924" y="452374"/>
                    <a:pt x="273558" y="453898"/>
                  </a:cubicBezTo>
                  <a:cubicBezTo>
                    <a:pt x="266192" y="455422"/>
                    <a:pt x="258826" y="456438"/>
                    <a:pt x="251333" y="457200"/>
                  </a:cubicBezTo>
                  <a:cubicBezTo>
                    <a:pt x="243840" y="457962"/>
                    <a:pt x="236347" y="458343"/>
                    <a:pt x="228854" y="458343"/>
                  </a:cubicBezTo>
                  <a:cubicBezTo>
                    <a:pt x="221361" y="458343"/>
                    <a:pt x="213868" y="457962"/>
                    <a:pt x="206375" y="457200"/>
                  </a:cubicBezTo>
                  <a:cubicBezTo>
                    <a:pt x="198882" y="456438"/>
                    <a:pt x="191516" y="455422"/>
                    <a:pt x="184150" y="453898"/>
                  </a:cubicBezTo>
                  <a:cubicBezTo>
                    <a:pt x="176784" y="452374"/>
                    <a:pt x="169545" y="450596"/>
                    <a:pt x="162306" y="448437"/>
                  </a:cubicBezTo>
                  <a:cubicBezTo>
                    <a:pt x="155067" y="446278"/>
                    <a:pt x="148082" y="443738"/>
                    <a:pt x="141097" y="440817"/>
                  </a:cubicBezTo>
                  <a:cubicBezTo>
                    <a:pt x="134112" y="437896"/>
                    <a:pt x="127381" y="434721"/>
                    <a:pt x="120777" y="431165"/>
                  </a:cubicBezTo>
                  <a:cubicBezTo>
                    <a:pt x="114173" y="427609"/>
                    <a:pt x="107696" y="423799"/>
                    <a:pt x="101473" y="419608"/>
                  </a:cubicBezTo>
                  <a:cubicBezTo>
                    <a:pt x="95250" y="415417"/>
                    <a:pt x="89281" y="410972"/>
                    <a:pt x="83439" y="406273"/>
                  </a:cubicBezTo>
                  <a:cubicBezTo>
                    <a:pt x="77597" y="401574"/>
                    <a:pt x="72136" y="396494"/>
                    <a:pt x="66802" y="391160"/>
                  </a:cubicBezTo>
                  <a:cubicBezTo>
                    <a:pt x="61468" y="385826"/>
                    <a:pt x="56515" y="380365"/>
                    <a:pt x="51689" y="374523"/>
                  </a:cubicBezTo>
                  <a:cubicBezTo>
                    <a:pt x="46863" y="368681"/>
                    <a:pt x="42418" y="362712"/>
                    <a:pt x="38354" y="356489"/>
                  </a:cubicBezTo>
                  <a:cubicBezTo>
                    <a:pt x="34290" y="350266"/>
                    <a:pt x="30353" y="343789"/>
                    <a:pt x="26797" y="337185"/>
                  </a:cubicBezTo>
                  <a:cubicBezTo>
                    <a:pt x="23241" y="330581"/>
                    <a:pt x="20066" y="323850"/>
                    <a:pt x="17145" y="316865"/>
                  </a:cubicBezTo>
                  <a:cubicBezTo>
                    <a:pt x="14224" y="309880"/>
                    <a:pt x="11811" y="302895"/>
                    <a:pt x="9525" y="295656"/>
                  </a:cubicBezTo>
                  <a:cubicBezTo>
                    <a:pt x="7239" y="288417"/>
                    <a:pt x="5588" y="281178"/>
                    <a:pt x="4064" y="273812"/>
                  </a:cubicBezTo>
                  <a:cubicBezTo>
                    <a:pt x="2540" y="266446"/>
                    <a:pt x="1524" y="259080"/>
                    <a:pt x="762" y="251587"/>
                  </a:cubicBezTo>
                  <a:cubicBezTo>
                    <a:pt x="0" y="244094"/>
                    <a:pt x="0" y="236474"/>
                    <a:pt x="0" y="228981"/>
                  </a:cubicBezTo>
                  <a:cubicBezTo>
                    <a:pt x="0" y="221488"/>
                    <a:pt x="381" y="213995"/>
                    <a:pt x="1143" y="206502"/>
                  </a:cubicBezTo>
                  <a:cubicBezTo>
                    <a:pt x="1905" y="199009"/>
                    <a:pt x="2921" y="191643"/>
                    <a:pt x="4445" y="184277"/>
                  </a:cubicBezTo>
                  <a:cubicBezTo>
                    <a:pt x="5969" y="176911"/>
                    <a:pt x="7747" y="169672"/>
                    <a:pt x="9906" y="162433"/>
                  </a:cubicBezTo>
                  <a:cubicBezTo>
                    <a:pt x="12065" y="155194"/>
                    <a:pt x="14605" y="148209"/>
                    <a:pt x="17526" y="141224"/>
                  </a:cubicBezTo>
                  <a:cubicBezTo>
                    <a:pt x="20447" y="134239"/>
                    <a:pt x="23622" y="127508"/>
                    <a:pt x="27178" y="120904"/>
                  </a:cubicBezTo>
                  <a:cubicBezTo>
                    <a:pt x="30734" y="114300"/>
                    <a:pt x="34544" y="107823"/>
                    <a:pt x="38735" y="101600"/>
                  </a:cubicBezTo>
                  <a:cubicBezTo>
                    <a:pt x="42926" y="95377"/>
                    <a:pt x="47371" y="89408"/>
                    <a:pt x="52070" y="83566"/>
                  </a:cubicBezTo>
                  <a:cubicBezTo>
                    <a:pt x="56769" y="77724"/>
                    <a:pt x="61849" y="72263"/>
                    <a:pt x="67183" y="66929"/>
                  </a:cubicBezTo>
                  <a:cubicBezTo>
                    <a:pt x="72517" y="61595"/>
                    <a:pt x="77978" y="56642"/>
                    <a:pt x="83820" y="51816"/>
                  </a:cubicBezTo>
                  <a:cubicBezTo>
                    <a:pt x="89662" y="46990"/>
                    <a:pt x="95631" y="42545"/>
                    <a:pt x="101854" y="38481"/>
                  </a:cubicBezTo>
                  <a:cubicBezTo>
                    <a:pt x="108077" y="34417"/>
                    <a:pt x="114554" y="30480"/>
                    <a:pt x="121158" y="26924"/>
                  </a:cubicBezTo>
                  <a:cubicBezTo>
                    <a:pt x="127762" y="23368"/>
                    <a:pt x="134493" y="20193"/>
                    <a:pt x="141478" y="17272"/>
                  </a:cubicBezTo>
                  <a:cubicBezTo>
                    <a:pt x="148463" y="14351"/>
                    <a:pt x="155448" y="11938"/>
                    <a:pt x="162687" y="9652"/>
                  </a:cubicBezTo>
                  <a:cubicBezTo>
                    <a:pt x="169926" y="7366"/>
                    <a:pt x="176911" y="5842"/>
                    <a:pt x="184277" y="4445"/>
                  </a:cubicBezTo>
                  <a:cubicBezTo>
                    <a:pt x="191643" y="3048"/>
                    <a:pt x="199009" y="1905"/>
                    <a:pt x="206502" y="1143"/>
                  </a:cubicBezTo>
                  <a:cubicBezTo>
                    <a:pt x="213995" y="381"/>
                    <a:pt x="221488" y="0"/>
                    <a:pt x="228981" y="0"/>
                  </a:cubicBezTo>
                  <a:cubicBezTo>
                    <a:pt x="236474" y="0"/>
                    <a:pt x="243967" y="381"/>
                    <a:pt x="251460" y="1143"/>
                  </a:cubicBezTo>
                  <a:cubicBezTo>
                    <a:pt x="258953" y="1905"/>
                    <a:pt x="266319" y="2921"/>
                    <a:pt x="273685" y="4445"/>
                  </a:cubicBezTo>
                  <a:cubicBezTo>
                    <a:pt x="281051" y="5969"/>
                    <a:pt x="288290" y="7620"/>
                    <a:pt x="295529" y="9906"/>
                  </a:cubicBezTo>
                  <a:cubicBezTo>
                    <a:pt x="302768" y="12192"/>
                    <a:pt x="309753" y="14605"/>
                    <a:pt x="316738" y="17526"/>
                  </a:cubicBezTo>
                  <a:cubicBezTo>
                    <a:pt x="323723" y="20447"/>
                    <a:pt x="330454" y="23622"/>
                    <a:pt x="337058" y="27178"/>
                  </a:cubicBezTo>
                  <a:cubicBezTo>
                    <a:pt x="343662" y="30734"/>
                    <a:pt x="350139" y="34544"/>
                    <a:pt x="356362" y="38735"/>
                  </a:cubicBezTo>
                  <a:cubicBezTo>
                    <a:pt x="362585" y="42926"/>
                    <a:pt x="368554" y="47371"/>
                    <a:pt x="374396" y="52070"/>
                  </a:cubicBezTo>
                  <a:cubicBezTo>
                    <a:pt x="380238" y="56769"/>
                    <a:pt x="385699" y="61849"/>
                    <a:pt x="391033" y="67183"/>
                  </a:cubicBezTo>
                  <a:close/>
                </a:path>
              </a:pathLst>
            </a:custGeom>
            <a:solidFill>
              <a:srgbClr val="F6A1A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9890493" y="8761733"/>
            <a:ext cx="458000" cy="458000"/>
            <a:chOff x="0" y="0"/>
            <a:chExt cx="458000" cy="4580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58089" cy="458343"/>
            </a:xfrm>
            <a:custGeom>
              <a:avLst/>
              <a:gdLst/>
              <a:ahLst/>
              <a:cxnLst/>
              <a:rect l="l" t="t" r="r" b="b"/>
              <a:pathLst>
                <a:path w="458089" h="458343">
                  <a:moveTo>
                    <a:pt x="390906" y="67056"/>
                  </a:moveTo>
                  <a:cubicBezTo>
                    <a:pt x="396240" y="72390"/>
                    <a:pt x="401193" y="77851"/>
                    <a:pt x="406019" y="83693"/>
                  </a:cubicBezTo>
                  <a:cubicBezTo>
                    <a:pt x="410845" y="89535"/>
                    <a:pt x="415290" y="95504"/>
                    <a:pt x="419354" y="101727"/>
                  </a:cubicBezTo>
                  <a:cubicBezTo>
                    <a:pt x="423418" y="107950"/>
                    <a:pt x="427355" y="114427"/>
                    <a:pt x="430911" y="121031"/>
                  </a:cubicBezTo>
                  <a:cubicBezTo>
                    <a:pt x="434467" y="127635"/>
                    <a:pt x="437642" y="134366"/>
                    <a:pt x="440563" y="141351"/>
                  </a:cubicBezTo>
                  <a:cubicBezTo>
                    <a:pt x="443484" y="148336"/>
                    <a:pt x="445897" y="155321"/>
                    <a:pt x="448183" y="162560"/>
                  </a:cubicBezTo>
                  <a:cubicBezTo>
                    <a:pt x="450469" y="169799"/>
                    <a:pt x="452120" y="177038"/>
                    <a:pt x="453644" y="184404"/>
                  </a:cubicBezTo>
                  <a:cubicBezTo>
                    <a:pt x="455168" y="191770"/>
                    <a:pt x="456184" y="199136"/>
                    <a:pt x="456946" y="206629"/>
                  </a:cubicBezTo>
                  <a:cubicBezTo>
                    <a:pt x="457708" y="214122"/>
                    <a:pt x="458089" y="221615"/>
                    <a:pt x="458089" y="229108"/>
                  </a:cubicBezTo>
                  <a:cubicBezTo>
                    <a:pt x="458089" y="236601"/>
                    <a:pt x="457708" y="244094"/>
                    <a:pt x="456946" y="251587"/>
                  </a:cubicBezTo>
                  <a:cubicBezTo>
                    <a:pt x="456184" y="259080"/>
                    <a:pt x="455168" y="266446"/>
                    <a:pt x="453644" y="273812"/>
                  </a:cubicBezTo>
                  <a:cubicBezTo>
                    <a:pt x="452120" y="281178"/>
                    <a:pt x="450342" y="288417"/>
                    <a:pt x="448183" y="295656"/>
                  </a:cubicBezTo>
                  <a:cubicBezTo>
                    <a:pt x="446024" y="302895"/>
                    <a:pt x="443484" y="309880"/>
                    <a:pt x="440563" y="316865"/>
                  </a:cubicBezTo>
                  <a:cubicBezTo>
                    <a:pt x="437642" y="323850"/>
                    <a:pt x="434467" y="330581"/>
                    <a:pt x="430911" y="337185"/>
                  </a:cubicBezTo>
                  <a:cubicBezTo>
                    <a:pt x="427355" y="343789"/>
                    <a:pt x="423545" y="350266"/>
                    <a:pt x="419354" y="356489"/>
                  </a:cubicBezTo>
                  <a:cubicBezTo>
                    <a:pt x="415163" y="362712"/>
                    <a:pt x="410718" y="368681"/>
                    <a:pt x="406019" y="374523"/>
                  </a:cubicBezTo>
                  <a:cubicBezTo>
                    <a:pt x="401320" y="380365"/>
                    <a:pt x="396240" y="385826"/>
                    <a:pt x="390906" y="391160"/>
                  </a:cubicBezTo>
                  <a:cubicBezTo>
                    <a:pt x="385572" y="396494"/>
                    <a:pt x="380111" y="401447"/>
                    <a:pt x="374269" y="406273"/>
                  </a:cubicBezTo>
                  <a:cubicBezTo>
                    <a:pt x="368427" y="411099"/>
                    <a:pt x="362458" y="415544"/>
                    <a:pt x="356235" y="419608"/>
                  </a:cubicBezTo>
                  <a:cubicBezTo>
                    <a:pt x="350012" y="423672"/>
                    <a:pt x="343535" y="427609"/>
                    <a:pt x="336931" y="431165"/>
                  </a:cubicBezTo>
                  <a:cubicBezTo>
                    <a:pt x="330327" y="434721"/>
                    <a:pt x="323596" y="437896"/>
                    <a:pt x="316611" y="440817"/>
                  </a:cubicBezTo>
                  <a:cubicBezTo>
                    <a:pt x="309626" y="443738"/>
                    <a:pt x="302641" y="446151"/>
                    <a:pt x="295402" y="448437"/>
                  </a:cubicBezTo>
                  <a:cubicBezTo>
                    <a:pt x="288163" y="450723"/>
                    <a:pt x="280924" y="452374"/>
                    <a:pt x="273558" y="453898"/>
                  </a:cubicBezTo>
                  <a:cubicBezTo>
                    <a:pt x="266192" y="455422"/>
                    <a:pt x="258826" y="456438"/>
                    <a:pt x="251333" y="457200"/>
                  </a:cubicBezTo>
                  <a:cubicBezTo>
                    <a:pt x="243840" y="457962"/>
                    <a:pt x="236347" y="458343"/>
                    <a:pt x="228854" y="458343"/>
                  </a:cubicBezTo>
                  <a:cubicBezTo>
                    <a:pt x="221361" y="458343"/>
                    <a:pt x="213868" y="457962"/>
                    <a:pt x="206375" y="457200"/>
                  </a:cubicBezTo>
                  <a:cubicBezTo>
                    <a:pt x="198882" y="456438"/>
                    <a:pt x="191516" y="455422"/>
                    <a:pt x="184150" y="453898"/>
                  </a:cubicBezTo>
                  <a:cubicBezTo>
                    <a:pt x="176784" y="452374"/>
                    <a:pt x="169545" y="450596"/>
                    <a:pt x="162306" y="448437"/>
                  </a:cubicBezTo>
                  <a:cubicBezTo>
                    <a:pt x="155067" y="446278"/>
                    <a:pt x="148082" y="443738"/>
                    <a:pt x="141097" y="440817"/>
                  </a:cubicBezTo>
                  <a:cubicBezTo>
                    <a:pt x="134112" y="437896"/>
                    <a:pt x="127381" y="434721"/>
                    <a:pt x="120777" y="431165"/>
                  </a:cubicBezTo>
                  <a:cubicBezTo>
                    <a:pt x="114173" y="427609"/>
                    <a:pt x="107696" y="423799"/>
                    <a:pt x="101473" y="419608"/>
                  </a:cubicBezTo>
                  <a:cubicBezTo>
                    <a:pt x="95250" y="415417"/>
                    <a:pt x="89281" y="410972"/>
                    <a:pt x="83439" y="406273"/>
                  </a:cubicBezTo>
                  <a:cubicBezTo>
                    <a:pt x="77597" y="401574"/>
                    <a:pt x="72136" y="396494"/>
                    <a:pt x="66802" y="391160"/>
                  </a:cubicBezTo>
                  <a:cubicBezTo>
                    <a:pt x="61468" y="385826"/>
                    <a:pt x="56515" y="380365"/>
                    <a:pt x="51689" y="374523"/>
                  </a:cubicBezTo>
                  <a:cubicBezTo>
                    <a:pt x="46863" y="368681"/>
                    <a:pt x="42418" y="362712"/>
                    <a:pt x="38354" y="356489"/>
                  </a:cubicBezTo>
                  <a:cubicBezTo>
                    <a:pt x="34290" y="350266"/>
                    <a:pt x="30353" y="343789"/>
                    <a:pt x="26797" y="337185"/>
                  </a:cubicBezTo>
                  <a:cubicBezTo>
                    <a:pt x="23241" y="330581"/>
                    <a:pt x="20066" y="323850"/>
                    <a:pt x="17145" y="316865"/>
                  </a:cubicBezTo>
                  <a:cubicBezTo>
                    <a:pt x="14224" y="309880"/>
                    <a:pt x="11811" y="302895"/>
                    <a:pt x="9525" y="295656"/>
                  </a:cubicBezTo>
                  <a:cubicBezTo>
                    <a:pt x="7239" y="288417"/>
                    <a:pt x="5588" y="281178"/>
                    <a:pt x="4064" y="273812"/>
                  </a:cubicBezTo>
                  <a:cubicBezTo>
                    <a:pt x="2540" y="266446"/>
                    <a:pt x="1524" y="259080"/>
                    <a:pt x="762" y="251587"/>
                  </a:cubicBezTo>
                  <a:cubicBezTo>
                    <a:pt x="0" y="244094"/>
                    <a:pt x="0" y="236474"/>
                    <a:pt x="0" y="228981"/>
                  </a:cubicBezTo>
                  <a:cubicBezTo>
                    <a:pt x="0" y="221488"/>
                    <a:pt x="381" y="213995"/>
                    <a:pt x="1143" y="206502"/>
                  </a:cubicBezTo>
                  <a:cubicBezTo>
                    <a:pt x="1905" y="199009"/>
                    <a:pt x="2921" y="191643"/>
                    <a:pt x="4445" y="184277"/>
                  </a:cubicBezTo>
                  <a:cubicBezTo>
                    <a:pt x="5969" y="176911"/>
                    <a:pt x="7747" y="169672"/>
                    <a:pt x="9906" y="162433"/>
                  </a:cubicBezTo>
                  <a:cubicBezTo>
                    <a:pt x="12065" y="155194"/>
                    <a:pt x="14605" y="148209"/>
                    <a:pt x="17526" y="141224"/>
                  </a:cubicBezTo>
                  <a:cubicBezTo>
                    <a:pt x="20447" y="134239"/>
                    <a:pt x="23622" y="127508"/>
                    <a:pt x="27178" y="120904"/>
                  </a:cubicBezTo>
                  <a:cubicBezTo>
                    <a:pt x="30734" y="114300"/>
                    <a:pt x="34544" y="107823"/>
                    <a:pt x="38735" y="101600"/>
                  </a:cubicBezTo>
                  <a:cubicBezTo>
                    <a:pt x="42926" y="95377"/>
                    <a:pt x="47371" y="89408"/>
                    <a:pt x="52070" y="83566"/>
                  </a:cubicBezTo>
                  <a:cubicBezTo>
                    <a:pt x="56769" y="77724"/>
                    <a:pt x="61849" y="72263"/>
                    <a:pt x="67183" y="66929"/>
                  </a:cubicBezTo>
                  <a:cubicBezTo>
                    <a:pt x="72517" y="61595"/>
                    <a:pt x="77978" y="56642"/>
                    <a:pt x="83820" y="51816"/>
                  </a:cubicBezTo>
                  <a:cubicBezTo>
                    <a:pt x="89662" y="46990"/>
                    <a:pt x="95631" y="42545"/>
                    <a:pt x="101854" y="38481"/>
                  </a:cubicBezTo>
                  <a:cubicBezTo>
                    <a:pt x="108077" y="34417"/>
                    <a:pt x="114554" y="30480"/>
                    <a:pt x="121158" y="26924"/>
                  </a:cubicBezTo>
                  <a:cubicBezTo>
                    <a:pt x="127762" y="23368"/>
                    <a:pt x="134493" y="20193"/>
                    <a:pt x="141478" y="17272"/>
                  </a:cubicBezTo>
                  <a:cubicBezTo>
                    <a:pt x="148463" y="14351"/>
                    <a:pt x="155448" y="11938"/>
                    <a:pt x="162687" y="9652"/>
                  </a:cubicBezTo>
                  <a:cubicBezTo>
                    <a:pt x="169926" y="7366"/>
                    <a:pt x="176911" y="5842"/>
                    <a:pt x="184277" y="4445"/>
                  </a:cubicBezTo>
                  <a:cubicBezTo>
                    <a:pt x="191643" y="3048"/>
                    <a:pt x="199009" y="1905"/>
                    <a:pt x="206502" y="1143"/>
                  </a:cubicBezTo>
                  <a:cubicBezTo>
                    <a:pt x="213995" y="381"/>
                    <a:pt x="221488" y="0"/>
                    <a:pt x="228981" y="0"/>
                  </a:cubicBezTo>
                  <a:cubicBezTo>
                    <a:pt x="236474" y="0"/>
                    <a:pt x="243967" y="381"/>
                    <a:pt x="251460" y="1143"/>
                  </a:cubicBezTo>
                  <a:cubicBezTo>
                    <a:pt x="258953" y="1905"/>
                    <a:pt x="266319" y="2921"/>
                    <a:pt x="273685" y="4445"/>
                  </a:cubicBezTo>
                  <a:cubicBezTo>
                    <a:pt x="281051" y="5969"/>
                    <a:pt x="288290" y="7620"/>
                    <a:pt x="295529" y="9906"/>
                  </a:cubicBezTo>
                  <a:cubicBezTo>
                    <a:pt x="302768" y="12192"/>
                    <a:pt x="309753" y="14605"/>
                    <a:pt x="316738" y="17526"/>
                  </a:cubicBezTo>
                  <a:cubicBezTo>
                    <a:pt x="323723" y="20447"/>
                    <a:pt x="330454" y="23622"/>
                    <a:pt x="337058" y="27178"/>
                  </a:cubicBezTo>
                  <a:cubicBezTo>
                    <a:pt x="343662" y="30734"/>
                    <a:pt x="350139" y="34544"/>
                    <a:pt x="356362" y="38735"/>
                  </a:cubicBezTo>
                  <a:cubicBezTo>
                    <a:pt x="362585" y="42926"/>
                    <a:pt x="368554" y="47371"/>
                    <a:pt x="374396" y="52070"/>
                  </a:cubicBezTo>
                  <a:cubicBezTo>
                    <a:pt x="380238" y="56769"/>
                    <a:pt x="385699" y="61849"/>
                    <a:pt x="391033" y="67183"/>
                  </a:cubicBezTo>
                  <a:close/>
                </a:path>
              </a:pathLst>
            </a:custGeom>
            <a:solidFill>
              <a:srgbClr val="F6A1A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2249340" y="5080035"/>
            <a:ext cx="2754297" cy="2355818"/>
            <a:chOff x="0" y="0"/>
            <a:chExt cx="2754300" cy="2355825"/>
          </a:xfrm>
        </p:grpSpPr>
        <p:sp>
          <p:nvSpPr>
            <p:cNvPr id="40" name="Freeform 40"/>
            <p:cNvSpPr/>
            <p:nvPr/>
          </p:nvSpPr>
          <p:spPr>
            <a:xfrm>
              <a:off x="789813" y="743585"/>
              <a:ext cx="880237" cy="1160907"/>
            </a:xfrm>
            <a:custGeom>
              <a:avLst/>
              <a:gdLst/>
              <a:ahLst/>
              <a:cxnLst/>
              <a:rect l="l" t="t" r="r" b="b"/>
              <a:pathLst>
                <a:path w="880237" h="1160907">
                  <a:moveTo>
                    <a:pt x="673735" y="71755"/>
                  </a:moveTo>
                  <a:cubicBezTo>
                    <a:pt x="673735" y="71755"/>
                    <a:pt x="597408" y="30988"/>
                    <a:pt x="578739" y="16891"/>
                  </a:cubicBezTo>
                  <a:cubicBezTo>
                    <a:pt x="556260" y="0"/>
                    <a:pt x="523113" y="254"/>
                    <a:pt x="486156" y="21590"/>
                  </a:cubicBezTo>
                  <a:lnTo>
                    <a:pt x="394208" y="74549"/>
                  </a:lnTo>
                  <a:cubicBezTo>
                    <a:pt x="326517" y="113538"/>
                    <a:pt x="271526" y="208407"/>
                    <a:pt x="271526" y="286385"/>
                  </a:cubicBezTo>
                  <a:lnTo>
                    <a:pt x="271526" y="446405"/>
                  </a:lnTo>
                  <a:lnTo>
                    <a:pt x="0" y="1106297"/>
                  </a:lnTo>
                  <a:lnTo>
                    <a:pt x="94869" y="1160907"/>
                  </a:lnTo>
                  <a:lnTo>
                    <a:pt x="880237" y="599440"/>
                  </a:lnTo>
                  <a:lnTo>
                    <a:pt x="608838" y="252222"/>
                  </a:lnTo>
                  <a:lnTo>
                    <a:pt x="673735" y="71755"/>
                  </a:lnTo>
                </a:path>
              </a:pathLst>
            </a:custGeom>
            <a:solidFill>
              <a:srgbClr val="0D8B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156081" y="780796"/>
              <a:ext cx="337312" cy="683260"/>
            </a:xfrm>
            <a:custGeom>
              <a:avLst/>
              <a:gdLst/>
              <a:ahLst/>
              <a:cxnLst/>
              <a:rect l="l" t="t" r="r" b="b"/>
              <a:pathLst>
                <a:path w="337312" h="683260">
                  <a:moveTo>
                    <a:pt x="214630" y="38989"/>
                  </a:moveTo>
                  <a:lnTo>
                    <a:pt x="122682" y="91948"/>
                  </a:lnTo>
                  <a:cubicBezTo>
                    <a:pt x="54991" y="130937"/>
                    <a:pt x="0" y="225806"/>
                    <a:pt x="0" y="303784"/>
                  </a:cubicBezTo>
                  <a:lnTo>
                    <a:pt x="0" y="683260"/>
                  </a:lnTo>
                  <a:lnTo>
                    <a:pt x="337312" y="488950"/>
                  </a:lnTo>
                  <a:lnTo>
                    <a:pt x="337312" y="109601"/>
                  </a:lnTo>
                  <a:cubicBezTo>
                    <a:pt x="337312" y="31623"/>
                    <a:pt x="282321" y="0"/>
                    <a:pt x="214630" y="38989"/>
                  </a:cubicBez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249680" y="910463"/>
              <a:ext cx="150114" cy="220599"/>
            </a:xfrm>
            <a:custGeom>
              <a:avLst/>
              <a:gdLst/>
              <a:ahLst/>
              <a:cxnLst/>
              <a:rect l="l" t="t" r="r" b="b"/>
              <a:pathLst>
                <a:path w="150114" h="220599">
                  <a:moveTo>
                    <a:pt x="75057" y="23876"/>
                  </a:moveTo>
                  <a:cubicBezTo>
                    <a:pt x="33655" y="47752"/>
                    <a:pt x="0" y="105791"/>
                    <a:pt x="0" y="153543"/>
                  </a:cubicBezTo>
                  <a:cubicBezTo>
                    <a:pt x="0" y="201295"/>
                    <a:pt x="33655" y="220599"/>
                    <a:pt x="75057" y="196723"/>
                  </a:cubicBezTo>
                  <a:cubicBezTo>
                    <a:pt x="116459" y="172847"/>
                    <a:pt x="150114" y="114808"/>
                    <a:pt x="150114" y="67056"/>
                  </a:cubicBezTo>
                  <a:cubicBezTo>
                    <a:pt x="150114" y="19304"/>
                    <a:pt x="116459" y="0"/>
                    <a:pt x="75057" y="23876"/>
                  </a:cubicBezTo>
                </a:path>
              </a:pathLst>
            </a:custGeom>
            <a:solidFill>
              <a:srgbClr val="71D0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884682" y="1050290"/>
              <a:ext cx="880110" cy="854202"/>
            </a:xfrm>
            <a:custGeom>
              <a:avLst/>
              <a:gdLst/>
              <a:ahLst/>
              <a:cxnLst/>
              <a:rect l="l" t="t" r="r" b="b"/>
              <a:pathLst>
                <a:path w="880110" h="854202">
                  <a:moveTo>
                    <a:pt x="271399" y="194437"/>
                  </a:moveTo>
                  <a:lnTo>
                    <a:pt x="0" y="854202"/>
                  </a:lnTo>
                  <a:lnTo>
                    <a:pt x="880110" y="347345"/>
                  </a:lnTo>
                  <a:lnTo>
                    <a:pt x="608711" y="0"/>
                  </a:lnTo>
                  <a:lnTo>
                    <a:pt x="271399" y="194310"/>
                  </a:ln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3500" y="207518"/>
              <a:ext cx="2627249" cy="2084832"/>
            </a:xfrm>
            <a:custGeom>
              <a:avLst/>
              <a:gdLst/>
              <a:ahLst/>
              <a:cxnLst/>
              <a:rect l="l" t="t" r="r" b="b"/>
              <a:pathLst>
                <a:path w="2627249" h="2084832">
                  <a:moveTo>
                    <a:pt x="2351151" y="0"/>
                  </a:moveTo>
                  <a:lnTo>
                    <a:pt x="0" y="1799971"/>
                  </a:lnTo>
                  <a:lnTo>
                    <a:pt x="22479" y="1925828"/>
                  </a:lnTo>
                  <a:lnTo>
                    <a:pt x="298577" y="2084832"/>
                  </a:lnTo>
                  <a:lnTo>
                    <a:pt x="298831" y="2084832"/>
                  </a:lnTo>
                  <a:lnTo>
                    <a:pt x="2627249" y="158877"/>
                  </a:lnTo>
                  <a:lnTo>
                    <a:pt x="2627249" y="14986"/>
                  </a:lnTo>
                  <a:lnTo>
                    <a:pt x="2351151" y="0"/>
                  </a:lnTo>
                  <a:close/>
                </a:path>
              </a:pathLst>
            </a:custGeom>
            <a:solidFill>
              <a:srgbClr val="F5A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339598" y="207518"/>
              <a:ext cx="2351151" cy="2084705"/>
            </a:xfrm>
            <a:custGeom>
              <a:avLst/>
              <a:gdLst/>
              <a:ahLst/>
              <a:cxnLst/>
              <a:rect l="l" t="t" r="r" b="b"/>
              <a:pathLst>
                <a:path w="2351151" h="2084705">
                  <a:moveTo>
                    <a:pt x="2075053" y="0"/>
                  </a:moveTo>
                  <a:lnTo>
                    <a:pt x="0" y="1958975"/>
                  </a:lnTo>
                  <a:lnTo>
                    <a:pt x="22479" y="2084705"/>
                  </a:lnTo>
                  <a:lnTo>
                    <a:pt x="22606" y="2084705"/>
                  </a:lnTo>
                  <a:lnTo>
                    <a:pt x="2351151" y="158877"/>
                  </a:lnTo>
                  <a:lnTo>
                    <a:pt x="2351151" y="14986"/>
                  </a:lnTo>
                  <a:lnTo>
                    <a:pt x="2075053" y="0"/>
                  </a:lnTo>
                  <a:close/>
                </a:path>
              </a:pathLst>
            </a:custGeom>
            <a:solidFill>
              <a:srgbClr val="EEC30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63500" y="63500"/>
              <a:ext cx="2627249" cy="2102993"/>
            </a:xfrm>
            <a:custGeom>
              <a:avLst/>
              <a:gdLst/>
              <a:ahLst/>
              <a:cxnLst/>
              <a:rect l="l" t="t" r="r" b="b"/>
              <a:pathLst>
                <a:path w="2627249" h="2102993">
                  <a:moveTo>
                    <a:pt x="0" y="1943989"/>
                  </a:moveTo>
                  <a:lnTo>
                    <a:pt x="276098" y="2102993"/>
                  </a:lnTo>
                  <a:lnTo>
                    <a:pt x="2627249" y="159004"/>
                  </a:lnTo>
                  <a:lnTo>
                    <a:pt x="2351151" y="0"/>
                  </a:lnTo>
                  <a:lnTo>
                    <a:pt x="0" y="1943989"/>
                  </a:lnTo>
                </a:path>
              </a:pathLst>
            </a:custGeom>
            <a:solidFill>
              <a:srgbClr val="F9DE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183259" y="970153"/>
              <a:ext cx="880110" cy="1160907"/>
            </a:xfrm>
            <a:custGeom>
              <a:avLst/>
              <a:gdLst/>
              <a:ahLst/>
              <a:cxnLst/>
              <a:rect l="l" t="t" r="r" b="b"/>
              <a:pathLst>
                <a:path w="880110" h="1160907">
                  <a:moveTo>
                    <a:pt x="673608" y="71755"/>
                  </a:moveTo>
                  <a:cubicBezTo>
                    <a:pt x="673608" y="71755"/>
                    <a:pt x="597281" y="30988"/>
                    <a:pt x="578612" y="16891"/>
                  </a:cubicBezTo>
                  <a:cubicBezTo>
                    <a:pt x="556133" y="0"/>
                    <a:pt x="522986" y="254"/>
                    <a:pt x="486029" y="21590"/>
                  </a:cubicBezTo>
                  <a:lnTo>
                    <a:pt x="394081" y="74549"/>
                  </a:lnTo>
                  <a:cubicBezTo>
                    <a:pt x="326263" y="113538"/>
                    <a:pt x="271399" y="208407"/>
                    <a:pt x="271399" y="286385"/>
                  </a:cubicBezTo>
                  <a:lnTo>
                    <a:pt x="271399" y="446405"/>
                  </a:lnTo>
                  <a:lnTo>
                    <a:pt x="0" y="1106297"/>
                  </a:lnTo>
                  <a:lnTo>
                    <a:pt x="94742" y="1160907"/>
                  </a:lnTo>
                  <a:lnTo>
                    <a:pt x="880110" y="599440"/>
                  </a:lnTo>
                  <a:lnTo>
                    <a:pt x="608711" y="252222"/>
                  </a:lnTo>
                  <a:lnTo>
                    <a:pt x="673735" y="71755"/>
                  </a:lnTo>
                </a:path>
              </a:pathLst>
            </a:custGeom>
            <a:solidFill>
              <a:srgbClr val="0D8B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549400" y="1007237"/>
              <a:ext cx="337312" cy="683387"/>
            </a:xfrm>
            <a:custGeom>
              <a:avLst/>
              <a:gdLst/>
              <a:ahLst/>
              <a:cxnLst/>
              <a:rect l="l" t="t" r="r" b="b"/>
              <a:pathLst>
                <a:path w="337312" h="683387">
                  <a:moveTo>
                    <a:pt x="214630" y="39116"/>
                  </a:moveTo>
                  <a:lnTo>
                    <a:pt x="122682" y="92075"/>
                  </a:lnTo>
                  <a:cubicBezTo>
                    <a:pt x="54991" y="131064"/>
                    <a:pt x="0" y="225933"/>
                    <a:pt x="0" y="303911"/>
                  </a:cubicBezTo>
                  <a:lnTo>
                    <a:pt x="0" y="683387"/>
                  </a:lnTo>
                  <a:lnTo>
                    <a:pt x="337312" y="489077"/>
                  </a:lnTo>
                  <a:lnTo>
                    <a:pt x="337312" y="109728"/>
                  </a:lnTo>
                  <a:cubicBezTo>
                    <a:pt x="337312" y="31750"/>
                    <a:pt x="282321" y="0"/>
                    <a:pt x="214630" y="39116"/>
                  </a:cubicBez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642999" y="1137031"/>
              <a:ext cx="150114" cy="220599"/>
            </a:xfrm>
            <a:custGeom>
              <a:avLst/>
              <a:gdLst/>
              <a:ahLst/>
              <a:cxnLst/>
              <a:rect l="l" t="t" r="r" b="b"/>
              <a:pathLst>
                <a:path w="150114" h="220599">
                  <a:moveTo>
                    <a:pt x="75057" y="23876"/>
                  </a:moveTo>
                  <a:cubicBezTo>
                    <a:pt x="33655" y="47752"/>
                    <a:pt x="0" y="105791"/>
                    <a:pt x="0" y="153543"/>
                  </a:cubicBezTo>
                  <a:cubicBezTo>
                    <a:pt x="0" y="201295"/>
                    <a:pt x="33655" y="220599"/>
                    <a:pt x="75057" y="196723"/>
                  </a:cubicBezTo>
                  <a:cubicBezTo>
                    <a:pt x="116459" y="172847"/>
                    <a:pt x="150114" y="114808"/>
                    <a:pt x="150114" y="67056"/>
                  </a:cubicBezTo>
                  <a:cubicBezTo>
                    <a:pt x="150114" y="19304"/>
                    <a:pt x="116459" y="0"/>
                    <a:pt x="75057" y="23876"/>
                  </a:cubicBezTo>
                </a:path>
              </a:pathLst>
            </a:custGeom>
            <a:solidFill>
              <a:srgbClr val="71D0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278001" y="1276985"/>
              <a:ext cx="880110" cy="854075"/>
            </a:xfrm>
            <a:custGeom>
              <a:avLst/>
              <a:gdLst/>
              <a:ahLst/>
              <a:cxnLst/>
              <a:rect l="l" t="t" r="r" b="b"/>
              <a:pathLst>
                <a:path w="880110" h="854075">
                  <a:moveTo>
                    <a:pt x="271399" y="194183"/>
                  </a:moveTo>
                  <a:lnTo>
                    <a:pt x="0" y="854075"/>
                  </a:lnTo>
                  <a:lnTo>
                    <a:pt x="880110" y="347218"/>
                  </a:lnTo>
                  <a:lnTo>
                    <a:pt x="608711" y="0"/>
                  </a:lnTo>
                  <a:lnTo>
                    <a:pt x="271399" y="194183"/>
                  </a:ln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72974" y="1834769"/>
              <a:ext cx="456819" cy="251714"/>
            </a:xfrm>
            <a:custGeom>
              <a:avLst/>
              <a:gdLst/>
              <a:ahLst/>
              <a:cxnLst/>
              <a:rect l="l" t="t" r="r" b="b"/>
              <a:pathLst>
                <a:path w="456819" h="251714">
                  <a:moveTo>
                    <a:pt x="233172" y="0"/>
                  </a:moveTo>
                  <a:lnTo>
                    <a:pt x="889" y="80010"/>
                  </a:lnTo>
                  <a:cubicBezTo>
                    <a:pt x="889" y="80010"/>
                    <a:pt x="0" y="119126"/>
                    <a:pt x="4064" y="128524"/>
                  </a:cubicBezTo>
                  <a:cubicBezTo>
                    <a:pt x="8128" y="137922"/>
                    <a:pt x="199009" y="251714"/>
                    <a:pt x="215773" y="251714"/>
                  </a:cubicBezTo>
                  <a:cubicBezTo>
                    <a:pt x="232537" y="251714"/>
                    <a:pt x="439293" y="71120"/>
                    <a:pt x="448056" y="59690"/>
                  </a:cubicBezTo>
                  <a:cubicBezTo>
                    <a:pt x="456819" y="48260"/>
                    <a:pt x="448056" y="11684"/>
                    <a:pt x="448056" y="11684"/>
                  </a:cubicBezTo>
                  <a:lnTo>
                    <a:pt x="233299" y="0"/>
                  </a:lnTo>
                </a:path>
              </a:pathLst>
            </a:custGeom>
            <a:solidFill>
              <a:srgbClr val="E81D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68529" y="1718564"/>
              <a:ext cx="456692" cy="319913"/>
            </a:xfrm>
            <a:custGeom>
              <a:avLst/>
              <a:gdLst/>
              <a:ahLst/>
              <a:cxnLst/>
              <a:rect l="l" t="t" r="r" b="b"/>
              <a:pathLst>
                <a:path w="456692" h="319913">
                  <a:moveTo>
                    <a:pt x="237617" y="4191"/>
                  </a:moveTo>
                  <a:cubicBezTo>
                    <a:pt x="215392" y="8382"/>
                    <a:pt x="0" y="179959"/>
                    <a:pt x="5334" y="196215"/>
                  </a:cubicBezTo>
                  <a:cubicBezTo>
                    <a:pt x="10668" y="212471"/>
                    <a:pt x="197739" y="319913"/>
                    <a:pt x="220091" y="319913"/>
                  </a:cubicBezTo>
                  <a:cubicBezTo>
                    <a:pt x="242443" y="319913"/>
                    <a:pt x="448056" y="146939"/>
                    <a:pt x="452374" y="127889"/>
                  </a:cubicBezTo>
                  <a:cubicBezTo>
                    <a:pt x="456692" y="108839"/>
                    <a:pt x="259842" y="0"/>
                    <a:pt x="237617" y="4191"/>
                  </a:cubicBezTo>
                </a:path>
              </a:pathLst>
            </a:custGeom>
            <a:solidFill>
              <a:srgbClr val="EF32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481076" y="1458849"/>
              <a:ext cx="280289" cy="364236"/>
            </a:xfrm>
            <a:custGeom>
              <a:avLst/>
              <a:gdLst/>
              <a:ahLst/>
              <a:cxnLst/>
              <a:rect l="l" t="t" r="r" b="b"/>
              <a:pathLst>
                <a:path w="280289" h="364236">
                  <a:moveTo>
                    <a:pt x="256032" y="141351"/>
                  </a:moveTo>
                  <a:lnTo>
                    <a:pt x="24003" y="7620"/>
                  </a:lnTo>
                  <a:cubicBezTo>
                    <a:pt x="10668" y="0"/>
                    <a:pt x="0" y="12446"/>
                    <a:pt x="0" y="21463"/>
                  </a:cubicBezTo>
                  <a:lnTo>
                    <a:pt x="0" y="214376"/>
                  </a:lnTo>
                  <a:cubicBezTo>
                    <a:pt x="0" y="214884"/>
                    <a:pt x="0" y="215392"/>
                    <a:pt x="0" y="215900"/>
                  </a:cubicBezTo>
                  <a:lnTo>
                    <a:pt x="0" y="215900"/>
                  </a:lnTo>
                  <a:cubicBezTo>
                    <a:pt x="0" y="216535"/>
                    <a:pt x="127" y="217297"/>
                    <a:pt x="381" y="217932"/>
                  </a:cubicBezTo>
                  <a:cubicBezTo>
                    <a:pt x="635" y="218567"/>
                    <a:pt x="889" y="219202"/>
                    <a:pt x="1270" y="219710"/>
                  </a:cubicBezTo>
                  <a:cubicBezTo>
                    <a:pt x="1397" y="219964"/>
                    <a:pt x="1651" y="220345"/>
                    <a:pt x="1905" y="220599"/>
                  </a:cubicBezTo>
                  <a:cubicBezTo>
                    <a:pt x="2032" y="220726"/>
                    <a:pt x="2032" y="220853"/>
                    <a:pt x="2159" y="220980"/>
                  </a:cubicBezTo>
                  <a:cubicBezTo>
                    <a:pt x="3302" y="222377"/>
                    <a:pt x="4826" y="223774"/>
                    <a:pt x="6858" y="224917"/>
                  </a:cubicBezTo>
                  <a:cubicBezTo>
                    <a:pt x="16256" y="230378"/>
                    <a:pt x="31496" y="230378"/>
                    <a:pt x="40894" y="224917"/>
                  </a:cubicBezTo>
                  <a:cubicBezTo>
                    <a:pt x="45720" y="222123"/>
                    <a:pt x="48006" y="218567"/>
                    <a:pt x="47879" y="214884"/>
                  </a:cubicBezTo>
                  <a:lnTo>
                    <a:pt x="47879" y="76835"/>
                  </a:lnTo>
                  <a:lnTo>
                    <a:pt x="232029" y="182753"/>
                  </a:lnTo>
                  <a:lnTo>
                    <a:pt x="232029" y="348742"/>
                  </a:lnTo>
                  <a:cubicBezTo>
                    <a:pt x="231902" y="352425"/>
                    <a:pt x="234315" y="355981"/>
                    <a:pt x="239014" y="358775"/>
                  </a:cubicBezTo>
                  <a:cubicBezTo>
                    <a:pt x="248412" y="364236"/>
                    <a:pt x="263652" y="364236"/>
                    <a:pt x="273050" y="358775"/>
                  </a:cubicBezTo>
                  <a:cubicBezTo>
                    <a:pt x="278130" y="355854"/>
                    <a:pt x="280289" y="352044"/>
                    <a:pt x="280035" y="348234"/>
                  </a:cubicBezTo>
                  <a:lnTo>
                    <a:pt x="280035" y="182753"/>
                  </a:lnTo>
                  <a:cubicBezTo>
                    <a:pt x="280035" y="167513"/>
                    <a:pt x="269240" y="148971"/>
                    <a:pt x="256032" y="141224"/>
                  </a:cubicBezTo>
                </a:path>
              </a:pathLst>
            </a:custGeom>
            <a:solidFill>
              <a:srgbClr val="2386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2138045" y="221234"/>
              <a:ext cx="456819" cy="251714"/>
            </a:xfrm>
            <a:custGeom>
              <a:avLst/>
              <a:gdLst/>
              <a:ahLst/>
              <a:cxnLst/>
              <a:rect l="l" t="t" r="r" b="b"/>
              <a:pathLst>
                <a:path w="456819" h="251714">
                  <a:moveTo>
                    <a:pt x="233299" y="0"/>
                  </a:moveTo>
                  <a:lnTo>
                    <a:pt x="1016" y="80010"/>
                  </a:lnTo>
                  <a:cubicBezTo>
                    <a:pt x="1016" y="80010"/>
                    <a:pt x="0" y="119126"/>
                    <a:pt x="4064" y="128524"/>
                  </a:cubicBezTo>
                  <a:cubicBezTo>
                    <a:pt x="8128" y="137922"/>
                    <a:pt x="199136" y="251714"/>
                    <a:pt x="215773" y="251714"/>
                  </a:cubicBezTo>
                  <a:cubicBezTo>
                    <a:pt x="232410" y="251714"/>
                    <a:pt x="439293" y="71120"/>
                    <a:pt x="448056" y="59690"/>
                  </a:cubicBezTo>
                  <a:cubicBezTo>
                    <a:pt x="456819" y="48260"/>
                    <a:pt x="448056" y="11684"/>
                    <a:pt x="448056" y="11684"/>
                  </a:cubicBezTo>
                  <a:lnTo>
                    <a:pt x="233299" y="0"/>
                  </a:lnTo>
                </a:path>
              </a:pathLst>
            </a:custGeom>
            <a:solidFill>
              <a:srgbClr val="34B6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2133727" y="105029"/>
              <a:ext cx="456565" cy="319913"/>
            </a:xfrm>
            <a:custGeom>
              <a:avLst/>
              <a:gdLst/>
              <a:ahLst/>
              <a:cxnLst/>
              <a:rect l="l" t="t" r="r" b="b"/>
              <a:pathLst>
                <a:path w="456565" h="319913">
                  <a:moveTo>
                    <a:pt x="237617" y="4191"/>
                  </a:moveTo>
                  <a:cubicBezTo>
                    <a:pt x="215392" y="8382"/>
                    <a:pt x="0" y="179959"/>
                    <a:pt x="5334" y="196215"/>
                  </a:cubicBezTo>
                  <a:cubicBezTo>
                    <a:pt x="10668" y="212471"/>
                    <a:pt x="197739" y="319913"/>
                    <a:pt x="220091" y="319913"/>
                  </a:cubicBezTo>
                  <a:cubicBezTo>
                    <a:pt x="242443" y="319913"/>
                    <a:pt x="448183" y="146939"/>
                    <a:pt x="452374" y="127889"/>
                  </a:cubicBezTo>
                  <a:cubicBezTo>
                    <a:pt x="456565" y="108839"/>
                    <a:pt x="259842" y="0"/>
                    <a:pt x="237617" y="4191"/>
                  </a:cubicBezTo>
                </a:path>
              </a:pathLst>
            </a:custGeom>
            <a:solidFill>
              <a:srgbClr val="6CC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966214" y="237363"/>
              <a:ext cx="280416" cy="364236"/>
            </a:xfrm>
            <a:custGeom>
              <a:avLst/>
              <a:gdLst/>
              <a:ahLst/>
              <a:cxnLst/>
              <a:rect l="l" t="t" r="r" b="b"/>
              <a:pathLst>
                <a:path w="280416" h="364236">
                  <a:moveTo>
                    <a:pt x="256159" y="141351"/>
                  </a:moveTo>
                  <a:lnTo>
                    <a:pt x="24130" y="7620"/>
                  </a:lnTo>
                  <a:cubicBezTo>
                    <a:pt x="10795" y="0"/>
                    <a:pt x="127" y="12446"/>
                    <a:pt x="127" y="21463"/>
                  </a:cubicBezTo>
                  <a:lnTo>
                    <a:pt x="127" y="214376"/>
                  </a:lnTo>
                  <a:cubicBezTo>
                    <a:pt x="0" y="214884"/>
                    <a:pt x="0" y="215392"/>
                    <a:pt x="127" y="215900"/>
                  </a:cubicBezTo>
                  <a:lnTo>
                    <a:pt x="127" y="215900"/>
                  </a:lnTo>
                  <a:cubicBezTo>
                    <a:pt x="127" y="216535"/>
                    <a:pt x="254" y="217297"/>
                    <a:pt x="508" y="217932"/>
                  </a:cubicBezTo>
                  <a:cubicBezTo>
                    <a:pt x="762" y="218567"/>
                    <a:pt x="1016" y="219202"/>
                    <a:pt x="1397" y="219710"/>
                  </a:cubicBezTo>
                  <a:cubicBezTo>
                    <a:pt x="1524" y="219964"/>
                    <a:pt x="1778" y="220345"/>
                    <a:pt x="2032" y="220599"/>
                  </a:cubicBezTo>
                  <a:cubicBezTo>
                    <a:pt x="2159" y="220726"/>
                    <a:pt x="2286" y="220853"/>
                    <a:pt x="2286" y="220853"/>
                  </a:cubicBezTo>
                  <a:cubicBezTo>
                    <a:pt x="3429" y="222250"/>
                    <a:pt x="4953" y="223647"/>
                    <a:pt x="6985" y="224790"/>
                  </a:cubicBezTo>
                  <a:cubicBezTo>
                    <a:pt x="16383" y="230251"/>
                    <a:pt x="31623" y="230251"/>
                    <a:pt x="41021" y="224790"/>
                  </a:cubicBezTo>
                  <a:cubicBezTo>
                    <a:pt x="45847" y="221996"/>
                    <a:pt x="48133" y="218440"/>
                    <a:pt x="48006" y="214757"/>
                  </a:cubicBezTo>
                  <a:lnTo>
                    <a:pt x="48006" y="76835"/>
                  </a:lnTo>
                  <a:lnTo>
                    <a:pt x="232156" y="182880"/>
                  </a:lnTo>
                  <a:lnTo>
                    <a:pt x="232156" y="348742"/>
                  </a:lnTo>
                  <a:cubicBezTo>
                    <a:pt x="232029" y="352298"/>
                    <a:pt x="234442" y="355981"/>
                    <a:pt x="239141" y="358775"/>
                  </a:cubicBezTo>
                  <a:cubicBezTo>
                    <a:pt x="248539" y="364236"/>
                    <a:pt x="263779" y="364236"/>
                    <a:pt x="273177" y="358775"/>
                  </a:cubicBezTo>
                  <a:cubicBezTo>
                    <a:pt x="278257" y="355854"/>
                    <a:pt x="280416" y="352044"/>
                    <a:pt x="280035" y="348234"/>
                  </a:cubicBezTo>
                  <a:lnTo>
                    <a:pt x="280035" y="182753"/>
                  </a:lnTo>
                  <a:cubicBezTo>
                    <a:pt x="280035" y="167513"/>
                    <a:pt x="269240" y="148971"/>
                    <a:pt x="256032" y="141224"/>
                  </a:cubicBezTo>
                </a:path>
              </a:pathLst>
            </a:custGeom>
            <a:solidFill>
              <a:srgbClr val="2386D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Freeform 57"/>
          <p:cNvSpPr/>
          <p:nvPr/>
        </p:nvSpPr>
        <p:spPr>
          <a:xfrm>
            <a:off x="12581687" y="7557411"/>
            <a:ext cx="2223230" cy="2532145"/>
          </a:xfrm>
          <a:custGeom>
            <a:avLst/>
            <a:gdLst/>
            <a:ahLst/>
            <a:cxnLst/>
            <a:rect l="l" t="t" r="r" b="b"/>
            <a:pathLst>
              <a:path w="2223230" h="2532145">
                <a:moveTo>
                  <a:pt x="0" y="0"/>
                </a:moveTo>
                <a:lnTo>
                  <a:pt x="2223230" y="0"/>
                </a:lnTo>
                <a:lnTo>
                  <a:pt x="2223230" y="2532145"/>
                </a:lnTo>
                <a:lnTo>
                  <a:pt x="0" y="2532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TextBox 59"/>
          <p:cNvSpPr txBox="1"/>
          <p:nvPr/>
        </p:nvSpPr>
        <p:spPr>
          <a:xfrm>
            <a:off x="2436476" y="1545860"/>
            <a:ext cx="659110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spc="13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 Match the same elements:</a:t>
            </a:r>
            <a:endParaRPr lang="en-US" sz="3500" b="1" spc="13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412500" y="2893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5771" y="2472633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15771" y="389884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15771" y="526453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15771" y="659133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15771" y="80032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5" y="0"/>
                </a:lnTo>
                <a:lnTo>
                  <a:pt x="2406615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64678"/>
            <a:ext cx="16770944" cy="9997573"/>
          </a:xfrm>
          <a:custGeom>
            <a:avLst/>
            <a:gdLst/>
            <a:ahLst/>
            <a:cxnLst/>
            <a:rect l="l" t="t" r="r" b="b"/>
            <a:pathLst>
              <a:path w="16770944" h="9997573">
                <a:moveTo>
                  <a:pt x="0" y="0"/>
                </a:moveTo>
                <a:lnTo>
                  <a:pt x="16770944" y="0"/>
                </a:lnTo>
                <a:lnTo>
                  <a:pt x="16770944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455261" y="2669400"/>
            <a:ext cx="1428750" cy="1733550"/>
          </a:xfrm>
          <a:custGeom>
            <a:avLst/>
            <a:gdLst/>
            <a:ahLst/>
            <a:cxnLst/>
            <a:rect l="l" t="t" r="r" b="b"/>
            <a:pathLst>
              <a:path w="1428750" h="1733550">
                <a:moveTo>
                  <a:pt x="0" y="0"/>
                </a:moveTo>
                <a:lnTo>
                  <a:pt x="1428750" y="0"/>
                </a:lnTo>
                <a:lnTo>
                  <a:pt x="1428750" y="1733550"/>
                </a:lnTo>
                <a:lnTo>
                  <a:pt x="0" y="17335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821105" y="6700456"/>
            <a:ext cx="1726140" cy="1489053"/>
            <a:chOff x="0" y="0"/>
            <a:chExt cx="1726146" cy="1489062"/>
          </a:xfrm>
        </p:grpSpPr>
        <p:sp>
          <p:nvSpPr>
            <p:cNvPr id="11" name="Freeform 11"/>
            <p:cNvSpPr/>
            <p:nvPr/>
          </p:nvSpPr>
          <p:spPr>
            <a:xfrm>
              <a:off x="505587" y="479171"/>
              <a:ext cx="535686" cy="709422"/>
            </a:xfrm>
            <a:custGeom>
              <a:avLst/>
              <a:gdLst/>
              <a:ahLst/>
              <a:cxnLst/>
              <a:rect l="l" t="t" r="r" b="b"/>
              <a:pathLst>
                <a:path w="535686" h="709422">
                  <a:moveTo>
                    <a:pt x="410083" y="43815"/>
                  </a:moveTo>
                  <a:cubicBezTo>
                    <a:pt x="410083" y="43815"/>
                    <a:pt x="363601" y="18923"/>
                    <a:pt x="352298" y="10287"/>
                  </a:cubicBezTo>
                  <a:cubicBezTo>
                    <a:pt x="338582" y="0"/>
                    <a:pt x="318389" y="127"/>
                    <a:pt x="295910" y="13208"/>
                  </a:cubicBezTo>
                  <a:lnTo>
                    <a:pt x="239903" y="45466"/>
                  </a:lnTo>
                  <a:cubicBezTo>
                    <a:pt x="198628" y="69342"/>
                    <a:pt x="165227" y="127254"/>
                    <a:pt x="165227" y="175006"/>
                  </a:cubicBezTo>
                  <a:lnTo>
                    <a:pt x="165227" y="272796"/>
                  </a:lnTo>
                  <a:lnTo>
                    <a:pt x="0" y="676021"/>
                  </a:lnTo>
                  <a:lnTo>
                    <a:pt x="57658" y="709422"/>
                  </a:lnTo>
                  <a:lnTo>
                    <a:pt x="535686" y="366268"/>
                  </a:lnTo>
                  <a:lnTo>
                    <a:pt x="370586" y="154051"/>
                  </a:lnTo>
                  <a:lnTo>
                    <a:pt x="410083" y="43815"/>
                  </a:lnTo>
                </a:path>
              </a:pathLst>
            </a:custGeom>
            <a:solidFill>
              <a:srgbClr val="0D8B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28472" y="501777"/>
              <a:ext cx="205359" cy="417703"/>
            </a:xfrm>
            <a:custGeom>
              <a:avLst/>
              <a:gdLst/>
              <a:ahLst/>
              <a:cxnLst/>
              <a:rect l="l" t="t" r="r" b="b"/>
              <a:pathLst>
                <a:path w="205359" h="417703">
                  <a:moveTo>
                    <a:pt x="130683" y="23876"/>
                  </a:moveTo>
                  <a:lnTo>
                    <a:pt x="74676" y="56261"/>
                  </a:lnTo>
                  <a:cubicBezTo>
                    <a:pt x="33401" y="80137"/>
                    <a:pt x="0" y="138049"/>
                    <a:pt x="0" y="185801"/>
                  </a:cubicBezTo>
                  <a:lnTo>
                    <a:pt x="0" y="417703"/>
                  </a:lnTo>
                  <a:lnTo>
                    <a:pt x="205359" y="298958"/>
                  </a:lnTo>
                  <a:lnTo>
                    <a:pt x="205359" y="67056"/>
                  </a:lnTo>
                  <a:cubicBezTo>
                    <a:pt x="205359" y="19431"/>
                    <a:pt x="171958" y="0"/>
                    <a:pt x="130683" y="23876"/>
                  </a:cubicBez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85495" y="581152"/>
              <a:ext cx="91440" cy="134874"/>
            </a:xfrm>
            <a:custGeom>
              <a:avLst/>
              <a:gdLst/>
              <a:ahLst/>
              <a:cxnLst/>
              <a:rect l="l" t="t" r="r" b="b"/>
              <a:pathLst>
                <a:path w="91440" h="134874">
                  <a:moveTo>
                    <a:pt x="45720" y="14605"/>
                  </a:moveTo>
                  <a:cubicBezTo>
                    <a:pt x="20447" y="29210"/>
                    <a:pt x="0" y="64643"/>
                    <a:pt x="0" y="93853"/>
                  </a:cubicBezTo>
                  <a:cubicBezTo>
                    <a:pt x="0" y="123063"/>
                    <a:pt x="20447" y="134874"/>
                    <a:pt x="45720" y="120269"/>
                  </a:cubicBezTo>
                  <a:cubicBezTo>
                    <a:pt x="70993" y="105664"/>
                    <a:pt x="91440" y="70231"/>
                    <a:pt x="91440" y="41021"/>
                  </a:cubicBezTo>
                  <a:cubicBezTo>
                    <a:pt x="91440" y="11811"/>
                    <a:pt x="70993" y="0"/>
                    <a:pt x="45720" y="14605"/>
                  </a:cubicBezTo>
                </a:path>
              </a:pathLst>
            </a:custGeom>
            <a:solidFill>
              <a:srgbClr val="71D0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63372" y="666623"/>
              <a:ext cx="535686" cy="521970"/>
            </a:xfrm>
            <a:custGeom>
              <a:avLst/>
              <a:gdLst/>
              <a:ahLst/>
              <a:cxnLst/>
              <a:rect l="l" t="t" r="r" b="b"/>
              <a:pathLst>
                <a:path w="535686" h="521970">
                  <a:moveTo>
                    <a:pt x="165100" y="118745"/>
                  </a:moveTo>
                  <a:lnTo>
                    <a:pt x="0" y="521970"/>
                  </a:lnTo>
                  <a:lnTo>
                    <a:pt x="535686" y="212217"/>
                  </a:lnTo>
                  <a:lnTo>
                    <a:pt x="370459" y="0"/>
                  </a:lnTo>
                  <a:lnTo>
                    <a:pt x="165100" y="118745"/>
                  </a:ln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3500" y="151511"/>
              <a:ext cx="1599184" cy="1274064"/>
            </a:xfrm>
            <a:custGeom>
              <a:avLst/>
              <a:gdLst/>
              <a:ahLst/>
              <a:cxnLst/>
              <a:rect l="l" t="t" r="r" b="b"/>
              <a:pathLst>
                <a:path w="1599184" h="1274064">
                  <a:moveTo>
                    <a:pt x="1431036" y="0"/>
                  </a:moveTo>
                  <a:lnTo>
                    <a:pt x="0" y="1099947"/>
                  </a:lnTo>
                  <a:lnTo>
                    <a:pt x="13716" y="1176909"/>
                  </a:lnTo>
                  <a:lnTo>
                    <a:pt x="181737" y="1274064"/>
                  </a:lnTo>
                  <a:lnTo>
                    <a:pt x="181864" y="1274064"/>
                  </a:lnTo>
                  <a:lnTo>
                    <a:pt x="1599184" y="97155"/>
                  </a:lnTo>
                  <a:lnTo>
                    <a:pt x="1599184" y="9144"/>
                  </a:lnTo>
                  <a:lnTo>
                    <a:pt x="1431163" y="0"/>
                  </a:lnTo>
                  <a:close/>
                </a:path>
              </a:pathLst>
            </a:custGeom>
            <a:solidFill>
              <a:srgbClr val="F5AD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31521" y="151511"/>
              <a:ext cx="1431036" cy="1274064"/>
            </a:xfrm>
            <a:custGeom>
              <a:avLst/>
              <a:gdLst/>
              <a:ahLst/>
              <a:cxnLst/>
              <a:rect l="l" t="t" r="r" b="b"/>
              <a:pathLst>
                <a:path w="1431036" h="1274064">
                  <a:moveTo>
                    <a:pt x="1263015" y="0"/>
                  </a:moveTo>
                  <a:lnTo>
                    <a:pt x="0" y="1197229"/>
                  </a:lnTo>
                  <a:lnTo>
                    <a:pt x="13716" y="1274064"/>
                  </a:lnTo>
                  <a:lnTo>
                    <a:pt x="13716" y="1274064"/>
                  </a:lnTo>
                  <a:lnTo>
                    <a:pt x="1431036" y="97155"/>
                  </a:lnTo>
                  <a:lnTo>
                    <a:pt x="1431036" y="9144"/>
                  </a:lnTo>
                  <a:lnTo>
                    <a:pt x="1263015" y="0"/>
                  </a:lnTo>
                  <a:close/>
                </a:path>
              </a:pathLst>
            </a:custGeom>
            <a:solidFill>
              <a:srgbClr val="EEC30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3500" y="63500"/>
              <a:ext cx="1599184" cy="1285113"/>
            </a:xfrm>
            <a:custGeom>
              <a:avLst/>
              <a:gdLst/>
              <a:ahLst/>
              <a:cxnLst/>
              <a:rect l="l" t="t" r="r" b="b"/>
              <a:pathLst>
                <a:path w="1599184" h="1285113">
                  <a:moveTo>
                    <a:pt x="1431036" y="0"/>
                  </a:moveTo>
                  <a:lnTo>
                    <a:pt x="0" y="1187958"/>
                  </a:lnTo>
                  <a:lnTo>
                    <a:pt x="168021" y="1285113"/>
                  </a:lnTo>
                  <a:lnTo>
                    <a:pt x="1599184" y="97155"/>
                  </a:lnTo>
                  <a:lnTo>
                    <a:pt x="1599184" y="97155"/>
                  </a:lnTo>
                  <a:lnTo>
                    <a:pt x="1431036" y="0"/>
                  </a:lnTo>
                  <a:close/>
                </a:path>
              </a:pathLst>
            </a:custGeom>
            <a:solidFill>
              <a:srgbClr val="F9DE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44982" y="617601"/>
              <a:ext cx="535686" cy="709422"/>
            </a:xfrm>
            <a:custGeom>
              <a:avLst/>
              <a:gdLst/>
              <a:ahLst/>
              <a:cxnLst/>
              <a:rect l="l" t="t" r="r" b="b"/>
              <a:pathLst>
                <a:path w="535686" h="709422">
                  <a:moveTo>
                    <a:pt x="410083" y="43815"/>
                  </a:moveTo>
                  <a:cubicBezTo>
                    <a:pt x="410083" y="43815"/>
                    <a:pt x="363601" y="18923"/>
                    <a:pt x="352298" y="10287"/>
                  </a:cubicBezTo>
                  <a:cubicBezTo>
                    <a:pt x="338582" y="0"/>
                    <a:pt x="318389" y="127"/>
                    <a:pt x="295910" y="13081"/>
                  </a:cubicBezTo>
                  <a:lnTo>
                    <a:pt x="239903" y="45466"/>
                  </a:lnTo>
                  <a:cubicBezTo>
                    <a:pt x="198628" y="69342"/>
                    <a:pt x="165227" y="127254"/>
                    <a:pt x="165227" y="175006"/>
                  </a:cubicBezTo>
                  <a:lnTo>
                    <a:pt x="165227" y="272796"/>
                  </a:lnTo>
                  <a:lnTo>
                    <a:pt x="0" y="676021"/>
                  </a:lnTo>
                  <a:lnTo>
                    <a:pt x="57658" y="709422"/>
                  </a:lnTo>
                  <a:lnTo>
                    <a:pt x="535686" y="366268"/>
                  </a:lnTo>
                  <a:lnTo>
                    <a:pt x="370586" y="154051"/>
                  </a:lnTo>
                  <a:lnTo>
                    <a:pt x="410083" y="43815"/>
                  </a:lnTo>
                </a:path>
              </a:pathLst>
            </a:custGeom>
            <a:solidFill>
              <a:srgbClr val="0D8B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67867" y="640207"/>
              <a:ext cx="205359" cy="417703"/>
            </a:xfrm>
            <a:custGeom>
              <a:avLst/>
              <a:gdLst/>
              <a:ahLst/>
              <a:cxnLst/>
              <a:rect l="l" t="t" r="r" b="b"/>
              <a:pathLst>
                <a:path w="205359" h="417703">
                  <a:moveTo>
                    <a:pt x="130683" y="23876"/>
                  </a:moveTo>
                  <a:lnTo>
                    <a:pt x="74676" y="56261"/>
                  </a:lnTo>
                  <a:cubicBezTo>
                    <a:pt x="33401" y="80137"/>
                    <a:pt x="0" y="138049"/>
                    <a:pt x="0" y="185801"/>
                  </a:cubicBezTo>
                  <a:lnTo>
                    <a:pt x="0" y="417703"/>
                  </a:lnTo>
                  <a:lnTo>
                    <a:pt x="205359" y="298958"/>
                  </a:lnTo>
                  <a:lnTo>
                    <a:pt x="205359" y="67056"/>
                  </a:lnTo>
                  <a:cubicBezTo>
                    <a:pt x="205359" y="19431"/>
                    <a:pt x="171958" y="0"/>
                    <a:pt x="130683" y="23876"/>
                  </a:cubicBez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24890" y="719455"/>
              <a:ext cx="91440" cy="134874"/>
            </a:xfrm>
            <a:custGeom>
              <a:avLst/>
              <a:gdLst/>
              <a:ahLst/>
              <a:cxnLst/>
              <a:rect l="l" t="t" r="r" b="b"/>
              <a:pathLst>
                <a:path w="91440" h="134874">
                  <a:moveTo>
                    <a:pt x="45720" y="14605"/>
                  </a:moveTo>
                  <a:cubicBezTo>
                    <a:pt x="20447" y="29210"/>
                    <a:pt x="0" y="64643"/>
                    <a:pt x="0" y="93853"/>
                  </a:cubicBezTo>
                  <a:cubicBezTo>
                    <a:pt x="0" y="123063"/>
                    <a:pt x="20447" y="134874"/>
                    <a:pt x="45720" y="120269"/>
                  </a:cubicBezTo>
                  <a:cubicBezTo>
                    <a:pt x="70993" y="105664"/>
                    <a:pt x="91440" y="70231"/>
                    <a:pt x="91440" y="41021"/>
                  </a:cubicBezTo>
                  <a:cubicBezTo>
                    <a:pt x="91440" y="11811"/>
                    <a:pt x="70993" y="0"/>
                    <a:pt x="45720" y="14605"/>
                  </a:cubicBezTo>
                </a:path>
              </a:pathLst>
            </a:custGeom>
            <a:solidFill>
              <a:srgbClr val="71D0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02767" y="805053"/>
              <a:ext cx="535686" cy="521970"/>
            </a:xfrm>
            <a:custGeom>
              <a:avLst/>
              <a:gdLst/>
              <a:ahLst/>
              <a:cxnLst/>
              <a:rect l="l" t="t" r="r" b="b"/>
              <a:pathLst>
                <a:path w="535686" h="521970">
                  <a:moveTo>
                    <a:pt x="165227" y="118745"/>
                  </a:moveTo>
                  <a:lnTo>
                    <a:pt x="0" y="521970"/>
                  </a:lnTo>
                  <a:lnTo>
                    <a:pt x="535686" y="212217"/>
                  </a:lnTo>
                  <a:lnTo>
                    <a:pt x="370459" y="0"/>
                  </a:lnTo>
                  <a:lnTo>
                    <a:pt x="165227" y="118745"/>
                  </a:lnTo>
                </a:path>
              </a:pathLst>
            </a:custGeom>
            <a:solidFill>
              <a:srgbClr val="1AAED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0048" y="1145921"/>
              <a:ext cx="278130" cy="153797"/>
            </a:xfrm>
            <a:custGeom>
              <a:avLst/>
              <a:gdLst/>
              <a:ahLst/>
              <a:cxnLst/>
              <a:rect l="l" t="t" r="r" b="b"/>
              <a:pathLst>
                <a:path w="278130" h="153797">
                  <a:moveTo>
                    <a:pt x="141986" y="0"/>
                  </a:moveTo>
                  <a:lnTo>
                    <a:pt x="635" y="48895"/>
                  </a:lnTo>
                  <a:cubicBezTo>
                    <a:pt x="635" y="48895"/>
                    <a:pt x="0" y="72771"/>
                    <a:pt x="2540" y="78486"/>
                  </a:cubicBezTo>
                  <a:cubicBezTo>
                    <a:pt x="5080" y="84201"/>
                    <a:pt x="121158" y="153797"/>
                    <a:pt x="131445" y="153797"/>
                  </a:cubicBezTo>
                  <a:cubicBezTo>
                    <a:pt x="141732" y="153797"/>
                    <a:pt x="267462" y="43434"/>
                    <a:pt x="272796" y="36449"/>
                  </a:cubicBezTo>
                  <a:cubicBezTo>
                    <a:pt x="278130" y="29464"/>
                    <a:pt x="272796" y="7112"/>
                    <a:pt x="272796" y="7112"/>
                  </a:cubicBezTo>
                  <a:lnTo>
                    <a:pt x="141986" y="0"/>
                  </a:lnTo>
                </a:path>
              </a:pathLst>
            </a:custGeom>
            <a:solidFill>
              <a:srgbClr val="E81D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27381" y="1074928"/>
              <a:ext cx="278003" cy="195453"/>
            </a:xfrm>
            <a:custGeom>
              <a:avLst/>
              <a:gdLst/>
              <a:ahLst/>
              <a:cxnLst/>
              <a:rect l="l" t="t" r="r" b="b"/>
              <a:pathLst>
                <a:path w="278003" h="195453">
                  <a:moveTo>
                    <a:pt x="144653" y="2540"/>
                  </a:moveTo>
                  <a:cubicBezTo>
                    <a:pt x="131064" y="5080"/>
                    <a:pt x="0" y="109982"/>
                    <a:pt x="3302" y="119888"/>
                  </a:cubicBezTo>
                  <a:cubicBezTo>
                    <a:pt x="6604" y="129794"/>
                    <a:pt x="120396" y="195453"/>
                    <a:pt x="134112" y="195453"/>
                  </a:cubicBezTo>
                  <a:cubicBezTo>
                    <a:pt x="147828" y="195453"/>
                    <a:pt x="272923" y="89662"/>
                    <a:pt x="275463" y="78105"/>
                  </a:cubicBezTo>
                  <a:cubicBezTo>
                    <a:pt x="278003" y="66548"/>
                    <a:pt x="158242" y="0"/>
                    <a:pt x="144653" y="2540"/>
                  </a:cubicBezTo>
                </a:path>
              </a:pathLst>
            </a:custGeom>
            <a:solidFill>
              <a:srgbClr val="EF32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17627" y="916178"/>
              <a:ext cx="170815" cy="222631"/>
            </a:xfrm>
            <a:custGeom>
              <a:avLst/>
              <a:gdLst/>
              <a:ahLst/>
              <a:cxnLst/>
              <a:rect l="l" t="t" r="r" b="b"/>
              <a:pathLst>
                <a:path w="170815" h="222631">
                  <a:moveTo>
                    <a:pt x="155956" y="86360"/>
                  </a:moveTo>
                  <a:lnTo>
                    <a:pt x="14605" y="4699"/>
                  </a:lnTo>
                  <a:cubicBezTo>
                    <a:pt x="6477" y="0"/>
                    <a:pt x="0" y="7620"/>
                    <a:pt x="0" y="13208"/>
                  </a:cubicBezTo>
                  <a:lnTo>
                    <a:pt x="0" y="131064"/>
                  </a:lnTo>
                  <a:cubicBezTo>
                    <a:pt x="0" y="131318"/>
                    <a:pt x="0" y="131699"/>
                    <a:pt x="0" y="131953"/>
                  </a:cubicBezTo>
                  <a:lnTo>
                    <a:pt x="0" y="131953"/>
                  </a:lnTo>
                  <a:cubicBezTo>
                    <a:pt x="0" y="132334"/>
                    <a:pt x="127" y="132842"/>
                    <a:pt x="254" y="133223"/>
                  </a:cubicBezTo>
                  <a:cubicBezTo>
                    <a:pt x="381" y="133604"/>
                    <a:pt x="635" y="133985"/>
                    <a:pt x="889" y="134366"/>
                  </a:cubicBezTo>
                  <a:cubicBezTo>
                    <a:pt x="1016" y="134620"/>
                    <a:pt x="1143" y="134747"/>
                    <a:pt x="1270" y="134874"/>
                  </a:cubicBezTo>
                  <a:cubicBezTo>
                    <a:pt x="1397" y="135001"/>
                    <a:pt x="1397" y="135001"/>
                    <a:pt x="1397" y="135128"/>
                  </a:cubicBezTo>
                  <a:cubicBezTo>
                    <a:pt x="2159" y="136017"/>
                    <a:pt x="3048" y="136779"/>
                    <a:pt x="4318" y="137541"/>
                  </a:cubicBezTo>
                  <a:cubicBezTo>
                    <a:pt x="10033" y="140843"/>
                    <a:pt x="19304" y="140843"/>
                    <a:pt x="25019" y="137541"/>
                  </a:cubicBezTo>
                  <a:cubicBezTo>
                    <a:pt x="27940" y="135890"/>
                    <a:pt x="29337" y="133604"/>
                    <a:pt x="29337" y="131445"/>
                  </a:cubicBezTo>
                  <a:lnTo>
                    <a:pt x="29337" y="46990"/>
                  </a:lnTo>
                  <a:lnTo>
                    <a:pt x="141351" y="111760"/>
                  </a:lnTo>
                  <a:lnTo>
                    <a:pt x="141351" y="213233"/>
                  </a:lnTo>
                  <a:cubicBezTo>
                    <a:pt x="141351" y="215392"/>
                    <a:pt x="142748" y="217678"/>
                    <a:pt x="145669" y="219329"/>
                  </a:cubicBezTo>
                  <a:cubicBezTo>
                    <a:pt x="151384" y="222631"/>
                    <a:pt x="160655" y="222631"/>
                    <a:pt x="166370" y="219329"/>
                  </a:cubicBezTo>
                  <a:cubicBezTo>
                    <a:pt x="169418" y="217551"/>
                    <a:pt x="170815" y="215265"/>
                    <a:pt x="170561" y="212852"/>
                  </a:cubicBezTo>
                  <a:lnTo>
                    <a:pt x="170561" y="111760"/>
                  </a:lnTo>
                  <a:cubicBezTo>
                    <a:pt x="170561" y="102489"/>
                    <a:pt x="163957" y="91059"/>
                    <a:pt x="155956" y="86360"/>
                  </a:cubicBezTo>
                </a:path>
              </a:pathLst>
            </a:custGeom>
            <a:solidFill>
              <a:srgbClr val="2386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326261" y="159893"/>
              <a:ext cx="278003" cy="153797"/>
            </a:xfrm>
            <a:custGeom>
              <a:avLst/>
              <a:gdLst/>
              <a:ahLst/>
              <a:cxnLst/>
              <a:rect l="l" t="t" r="r" b="b"/>
              <a:pathLst>
                <a:path w="278003" h="153797">
                  <a:moveTo>
                    <a:pt x="141986" y="0"/>
                  </a:moveTo>
                  <a:lnTo>
                    <a:pt x="635" y="48895"/>
                  </a:lnTo>
                  <a:cubicBezTo>
                    <a:pt x="635" y="48895"/>
                    <a:pt x="0" y="72771"/>
                    <a:pt x="2540" y="78486"/>
                  </a:cubicBezTo>
                  <a:cubicBezTo>
                    <a:pt x="5080" y="84201"/>
                    <a:pt x="121285" y="153797"/>
                    <a:pt x="131445" y="153797"/>
                  </a:cubicBezTo>
                  <a:cubicBezTo>
                    <a:pt x="141605" y="153797"/>
                    <a:pt x="267589" y="43434"/>
                    <a:pt x="272796" y="36449"/>
                  </a:cubicBezTo>
                  <a:cubicBezTo>
                    <a:pt x="278003" y="29464"/>
                    <a:pt x="272796" y="7112"/>
                    <a:pt x="272796" y="7112"/>
                  </a:cubicBezTo>
                  <a:lnTo>
                    <a:pt x="142113" y="0"/>
                  </a:lnTo>
                </a:path>
              </a:pathLst>
            </a:custGeom>
            <a:solidFill>
              <a:srgbClr val="34B6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323594" y="88900"/>
              <a:ext cx="277876" cy="195453"/>
            </a:xfrm>
            <a:custGeom>
              <a:avLst/>
              <a:gdLst/>
              <a:ahLst/>
              <a:cxnLst/>
              <a:rect l="l" t="t" r="r" b="b"/>
              <a:pathLst>
                <a:path w="277876" h="195453">
                  <a:moveTo>
                    <a:pt x="144653" y="2540"/>
                  </a:moveTo>
                  <a:cubicBezTo>
                    <a:pt x="131064" y="5080"/>
                    <a:pt x="0" y="109982"/>
                    <a:pt x="3302" y="119888"/>
                  </a:cubicBezTo>
                  <a:cubicBezTo>
                    <a:pt x="6604" y="129794"/>
                    <a:pt x="120396" y="195453"/>
                    <a:pt x="133985" y="195453"/>
                  </a:cubicBezTo>
                  <a:cubicBezTo>
                    <a:pt x="147574" y="195453"/>
                    <a:pt x="272796" y="89789"/>
                    <a:pt x="275336" y="78105"/>
                  </a:cubicBezTo>
                  <a:cubicBezTo>
                    <a:pt x="277876" y="66421"/>
                    <a:pt x="158115" y="0"/>
                    <a:pt x="144653" y="2540"/>
                  </a:cubicBezTo>
                </a:path>
              </a:pathLst>
            </a:custGeom>
            <a:solidFill>
              <a:srgbClr val="6CC62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221613" y="169672"/>
              <a:ext cx="170688" cy="222631"/>
            </a:xfrm>
            <a:custGeom>
              <a:avLst/>
              <a:gdLst/>
              <a:ahLst/>
              <a:cxnLst/>
              <a:rect l="l" t="t" r="r" b="b"/>
              <a:pathLst>
                <a:path w="170688" h="222631">
                  <a:moveTo>
                    <a:pt x="155956" y="86487"/>
                  </a:moveTo>
                  <a:lnTo>
                    <a:pt x="14605" y="4699"/>
                  </a:lnTo>
                  <a:cubicBezTo>
                    <a:pt x="6477" y="0"/>
                    <a:pt x="0" y="7620"/>
                    <a:pt x="0" y="13208"/>
                  </a:cubicBezTo>
                  <a:lnTo>
                    <a:pt x="0" y="131064"/>
                  </a:lnTo>
                  <a:cubicBezTo>
                    <a:pt x="0" y="131318"/>
                    <a:pt x="0" y="131699"/>
                    <a:pt x="0" y="131953"/>
                  </a:cubicBezTo>
                  <a:lnTo>
                    <a:pt x="0" y="131953"/>
                  </a:lnTo>
                  <a:cubicBezTo>
                    <a:pt x="0" y="132334"/>
                    <a:pt x="127" y="132842"/>
                    <a:pt x="254" y="133223"/>
                  </a:cubicBezTo>
                  <a:cubicBezTo>
                    <a:pt x="381" y="133604"/>
                    <a:pt x="635" y="133985"/>
                    <a:pt x="762" y="134366"/>
                  </a:cubicBezTo>
                  <a:cubicBezTo>
                    <a:pt x="889" y="134620"/>
                    <a:pt x="1016" y="134747"/>
                    <a:pt x="1143" y="134874"/>
                  </a:cubicBezTo>
                  <a:cubicBezTo>
                    <a:pt x="1270" y="135001"/>
                    <a:pt x="1270" y="135001"/>
                    <a:pt x="1397" y="135128"/>
                  </a:cubicBezTo>
                  <a:cubicBezTo>
                    <a:pt x="2159" y="136017"/>
                    <a:pt x="3048" y="136779"/>
                    <a:pt x="4191" y="137541"/>
                  </a:cubicBezTo>
                  <a:cubicBezTo>
                    <a:pt x="9906" y="140843"/>
                    <a:pt x="19177" y="140843"/>
                    <a:pt x="24892" y="137541"/>
                  </a:cubicBezTo>
                  <a:cubicBezTo>
                    <a:pt x="27813" y="135890"/>
                    <a:pt x="29210" y="133604"/>
                    <a:pt x="29210" y="131445"/>
                  </a:cubicBezTo>
                  <a:lnTo>
                    <a:pt x="29210" y="46990"/>
                  </a:lnTo>
                  <a:lnTo>
                    <a:pt x="141224" y="111760"/>
                  </a:lnTo>
                  <a:lnTo>
                    <a:pt x="141224" y="213233"/>
                  </a:lnTo>
                  <a:cubicBezTo>
                    <a:pt x="141224" y="215392"/>
                    <a:pt x="142621" y="217678"/>
                    <a:pt x="145542" y="219329"/>
                  </a:cubicBezTo>
                  <a:cubicBezTo>
                    <a:pt x="151257" y="222631"/>
                    <a:pt x="160528" y="222631"/>
                    <a:pt x="166243" y="219329"/>
                  </a:cubicBezTo>
                  <a:cubicBezTo>
                    <a:pt x="169291" y="217551"/>
                    <a:pt x="170688" y="215138"/>
                    <a:pt x="170434" y="212852"/>
                  </a:cubicBezTo>
                  <a:lnTo>
                    <a:pt x="170434" y="111760"/>
                  </a:lnTo>
                  <a:cubicBezTo>
                    <a:pt x="170434" y="102489"/>
                    <a:pt x="163957" y="91059"/>
                    <a:pt x="155829" y="86360"/>
                  </a:cubicBezTo>
                </a:path>
              </a:pathLst>
            </a:custGeom>
            <a:solidFill>
              <a:srgbClr val="2386D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7570784" y="6468789"/>
            <a:ext cx="1845554" cy="1561890"/>
          </a:xfrm>
          <a:custGeom>
            <a:avLst/>
            <a:gdLst/>
            <a:ahLst/>
            <a:cxnLst/>
            <a:rect l="l" t="t" r="r" b="b"/>
            <a:pathLst>
              <a:path w="1845554" h="1561890">
                <a:moveTo>
                  <a:pt x="0" y="0"/>
                </a:moveTo>
                <a:lnTo>
                  <a:pt x="1845555" y="0"/>
                </a:lnTo>
                <a:lnTo>
                  <a:pt x="1845555" y="1561891"/>
                </a:lnTo>
                <a:lnTo>
                  <a:pt x="0" y="15618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7511377" y="2620689"/>
            <a:ext cx="1635233" cy="1857184"/>
          </a:xfrm>
          <a:custGeom>
            <a:avLst/>
            <a:gdLst/>
            <a:ahLst/>
            <a:cxnLst/>
            <a:rect l="l" t="t" r="r" b="b"/>
            <a:pathLst>
              <a:path w="1635233" h="1857184">
                <a:moveTo>
                  <a:pt x="0" y="0"/>
                </a:moveTo>
                <a:lnTo>
                  <a:pt x="1635233" y="0"/>
                </a:lnTo>
                <a:lnTo>
                  <a:pt x="1635233" y="1857185"/>
                </a:lnTo>
                <a:lnTo>
                  <a:pt x="0" y="18571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2323671" y="1488710"/>
            <a:ext cx="534171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Reorder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412500" y="383953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269617" y="8699335"/>
            <a:ext cx="2171176" cy="93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s/a/w/e/e/s .....</a:t>
            </a:r>
            <a:endParaRPr lang="en-US" sz="30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508666" y="4739592"/>
            <a:ext cx="2002203" cy="136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30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t/n/n/u/l/e .........</a:t>
            </a:r>
            <a:endParaRPr lang="en-US" sz="30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821557" y="8355921"/>
            <a:ext cx="3407835" cy="136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30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j/u/g/n/e/l y/g/m .........</a:t>
            </a:r>
            <a:endParaRPr lang="en-US" sz="30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744148" y="4987233"/>
            <a:ext cx="3565789" cy="931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t/r/m/a/o/p/l/i/e/n .........</a:t>
            </a:r>
            <a:endParaRPr lang="en-US" sz="30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588335" y="4676718"/>
            <a:ext cx="1728321" cy="136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30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w/n/g/i/s .........</a:t>
            </a:r>
            <a:endParaRPr lang="en-US" sz="30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345172" y="8268795"/>
            <a:ext cx="2602001" cy="1369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3000">
                <a:solidFill>
                  <a:srgbClr val="000000"/>
                </a:solidFill>
                <a:latin typeface="Alata" panose="00000500000000000000"/>
                <a:ea typeface="Alata" panose="00000500000000000000"/>
                <a:cs typeface="Alata" panose="00000500000000000000"/>
                <a:sym typeface="Alata" panose="00000500000000000000"/>
              </a:rPr>
              <a:t>s/n/a/d/x/o/b .........</a:t>
            </a:r>
            <a:endParaRPr lang="en-US" sz="3000">
              <a:solidFill>
                <a:srgbClr val="000000"/>
              </a:solidFill>
              <a:latin typeface="Alata" panose="00000500000000000000"/>
              <a:ea typeface="Alata" panose="00000500000000000000"/>
              <a:cs typeface="Alata" panose="00000500000000000000"/>
              <a:sym typeface="Alata" panose="000005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42526" y="2649417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642526" y="4002214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42526" y="5453396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42526" y="6806898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642526" y="8160410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65197" y="164678"/>
            <a:ext cx="16817769" cy="9997573"/>
          </a:xfrm>
          <a:custGeom>
            <a:avLst/>
            <a:gdLst/>
            <a:ahLst/>
            <a:cxnLst/>
            <a:rect l="l" t="t" r="r" b="b"/>
            <a:pathLst>
              <a:path w="16817769" h="9997573">
                <a:moveTo>
                  <a:pt x="0" y="0"/>
                </a:moveTo>
                <a:lnTo>
                  <a:pt x="16817768" y="0"/>
                </a:lnTo>
                <a:lnTo>
                  <a:pt x="16817768" y="9997573"/>
                </a:lnTo>
                <a:lnTo>
                  <a:pt x="0" y="9997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594079" y="1885864"/>
            <a:ext cx="3876675" cy="4810125"/>
          </a:xfrm>
          <a:custGeom>
            <a:avLst/>
            <a:gdLst/>
            <a:ahLst/>
            <a:cxnLst/>
            <a:rect l="l" t="t" r="r" b="b"/>
            <a:pathLst>
              <a:path w="3876675" h="4810125">
                <a:moveTo>
                  <a:pt x="0" y="0"/>
                </a:moveTo>
                <a:lnTo>
                  <a:pt x="3876675" y="0"/>
                </a:lnTo>
                <a:lnTo>
                  <a:pt x="3876675" y="48101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719" r="-936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135219" y="2258692"/>
            <a:ext cx="3406159" cy="4252008"/>
          </a:xfrm>
          <a:custGeom>
            <a:avLst/>
            <a:gdLst/>
            <a:ahLst/>
            <a:cxnLst/>
            <a:rect l="l" t="t" r="r" b="b"/>
            <a:pathLst>
              <a:path w="3406159" h="4252008">
                <a:moveTo>
                  <a:pt x="0" y="0"/>
                </a:moveTo>
                <a:lnTo>
                  <a:pt x="3406159" y="0"/>
                </a:lnTo>
                <a:lnTo>
                  <a:pt x="3406159" y="4252007"/>
                </a:lnTo>
                <a:lnTo>
                  <a:pt x="0" y="42520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6587" t="-5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227993" y="1524581"/>
            <a:ext cx="274785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Find half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7903" y="28934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7764" y="2669991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717764" y="4034638"/>
            <a:ext cx="2406615" cy="3890162"/>
          </a:xfrm>
          <a:custGeom>
            <a:avLst/>
            <a:gdLst/>
            <a:ahLst/>
            <a:cxnLst/>
            <a:rect l="l" t="t" r="r" b="b"/>
            <a:pathLst>
              <a:path w="2406615" h="3890162">
                <a:moveTo>
                  <a:pt x="0" y="0"/>
                </a:moveTo>
                <a:lnTo>
                  <a:pt x="2406616" y="0"/>
                </a:lnTo>
                <a:lnTo>
                  <a:pt x="2406616" y="3890162"/>
                </a:lnTo>
                <a:lnTo>
                  <a:pt x="0" y="3890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17764" y="8036471"/>
            <a:ext cx="2406615" cy="1318584"/>
          </a:xfrm>
          <a:custGeom>
            <a:avLst/>
            <a:gdLst/>
            <a:ahLst/>
            <a:cxnLst/>
            <a:rect l="l" t="t" r="r" b="b"/>
            <a:pathLst>
              <a:path w="2406615" h="1318584">
                <a:moveTo>
                  <a:pt x="0" y="0"/>
                </a:moveTo>
                <a:lnTo>
                  <a:pt x="2406616" y="0"/>
                </a:lnTo>
                <a:lnTo>
                  <a:pt x="2406616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5197" y="137998"/>
            <a:ext cx="16833818" cy="10004479"/>
          </a:xfrm>
          <a:custGeom>
            <a:avLst/>
            <a:gdLst/>
            <a:ahLst/>
            <a:cxnLst/>
            <a:rect l="l" t="t" r="r" b="b"/>
            <a:pathLst>
              <a:path w="16833818" h="10004479">
                <a:moveTo>
                  <a:pt x="0" y="0"/>
                </a:moveTo>
                <a:lnTo>
                  <a:pt x="16833818" y="0"/>
                </a:lnTo>
                <a:lnTo>
                  <a:pt x="16833818" y="10004479"/>
                </a:lnTo>
                <a:lnTo>
                  <a:pt x="0" y="10004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29733" y="2274722"/>
            <a:ext cx="2124075" cy="2609850"/>
          </a:xfrm>
          <a:custGeom>
            <a:avLst/>
            <a:gdLst/>
            <a:ahLst/>
            <a:cxnLst/>
            <a:rect l="l" t="t" r="r" b="b"/>
            <a:pathLst>
              <a:path w="2124075" h="2609850">
                <a:moveTo>
                  <a:pt x="0" y="0"/>
                </a:moveTo>
                <a:lnTo>
                  <a:pt x="2124075" y="0"/>
                </a:lnTo>
                <a:lnTo>
                  <a:pt x="2124075" y="2609850"/>
                </a:lnTo>
                <a:lnTo>
                  <a:pt x="0" y="2609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827600" y="5257305"/>
            <a:ext cx="3028950" cy="2295525"/>
          </a:xfrm>
          <a:custGeom>
            <a:avLst/>
            <a:gdLst/>
            <a:ahLst/>
            <a:cxnLst/>
            <a:rect l="l" t="t" r="r" b="b"/>
            <a:pathLst>
              <a:path w="3028950" h="2295525">
                <a:moveTo>
                  <a:pt x="0" y="0"/>
                </a:moveTo>
                <a:lnTo>
                  <a:pt x="3028950" y="0"/>
                </a:lnTo>
                <a:lnTo>
                  <a:pt x="3028950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894275" y="7777944"/>
            <a:ext cx="3105150" cy="2105025"/>
          </a:xfrm>
          <a:custGeom>
            <a:avLst/>
            <a:gdLst/>
            <a:ahLst/>
            <a:cxnLst/>
            <a:rect l="l" t="t" r="r" b="b"/>
            <a:pathLst>
              <a:path w="3105150" h="2105025">
                <a:moveTo>
                  <a:pt x="0" y="0"/>
                </a:moveTo>
                <a:lnTo>
                  <a:pt x="3105150" y="0"/>
                </a:lnTo>
                <a:lnTo>
                  <a:pt x="3105150" y="2105025"/>
                </a:lnTo>
                <a:lnTo>
                  <a:pt x="0" y="2105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825057" y="7207710"/>
            <a:ext cx="3022825" cy="2540651"/>
          </a:xfrm>
          <a:custGeom>
            <a:avLst/>
            <a:gdLst/>
            <a:ahLst/>
            <a:cxnLst/>
            <a:rect l="l" t="t" r="r" b="b"/>
            <a:pathLst>
              <a:path w="3022825" h="2540651">
                <a:moveTo>
                  <a:pt x="0" y="0"/>
                </a:moveTo>
                <a:lnTo>
                  <a:pt x="3022825" y="0"/>
                </a:lnTo>
                <a:lnTo>
                  <a:pt x="3022825" y="2540651"/>
                </a:lnTo>
                <a:lnTo>
                  <a:pt x="0" y="25406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953587" y="1554004"/>
            <a:ext cx="3597050" cy="2774242"/>
            <a:chOff x="0" y="0"/>
            <a:chExt cx="3597046" cy="2774239"/>
          </a:xfrm>
        </p:grpSpPr>
        <p:sp>
          <p:nvSpPr>
            <p:cNvPr id="12" name="Freeform 12"/>
            <p:cNvSpPr/>
            <p:nvPr/>
          </p:nvSpPr>
          <p:spPr>
            <a:xfrm>
              <a:off x="47498" y="548386"/>
              <a:ext cx="1264412" cy="1606296"/>
            </a:xfrm>
            <a:custGeom>
              <a:avLst/>
              <a:gdLst/>
              <a:ahLst/>
              <a:cxnLst/>
              <a:rect l="l" t="t" r="r" b="b"/>
              <a:pathLst>
                <a:path w="1264412" h="1606296">
                  <a:moveTo>
                    <a:pt x="907542" y="628269"/>
                  </a:moveTo>
                  <a:cubicBezTo>
                    <a:pt x="942721" y="659384"/>
                    <a:pt x="914146" y="749681"/>
                    <a:pt x="889889" y="849376"/>
                  </a:cubicBezTo>
                  <a:cubicBezTo>
                    <a:pt x="878078" y="898144"/>
                    <a:pt x="868172" y="946912"/>
                    <a:pt x="838073" y="976249"/>
                  </a:cubicBezTo>
                  <a:cubicBezTo>
                    <a:pt x="795020" y="1017905"/>
                    <a:pt x="712724" y="1017651"/>
                    <a:pt x="632587" y="1033399"/>
                  </a:cubicBezTo>
                  <a:cubicBezTo>
                    <a:pt x="548386" y="1050036"/>
                    <a:pt x="471043" y="1084072"/>
                    <a:pt x="442722" y="1058291"/>
                  </a:cubicBezTo>
                  <a:cubicBezTo>
                    <a:pt x="414909" y="1033018"/>
                    <a:pt x="437134" y="956818"/>
                    <a:pt x="457454" y="873887"/>
                  </a:cubicBezTo>
                  <a:cubicBezTo>
                    <a:pt x="472440" y="812673"/>
                    <a:pt x="485013" y="751459"/>
                    <a:pt x="522478" y="713232"/>
                  </a:cubicBezTo>
                  <a:cubicBezTo>
                    <a:pt x="571754" y="663067"/>
                    <a:pt x="661416" y="655701"/>
                    <a:pt x="750443" y="637794"/>
                  </a:cubicBezTo>
                  <a:cubicBezTo>
                    <a:pt x="816356" y="624586"/>
                    <a:pt x="878078" y="605917"/>
                    <a:pt x="907669" y="628269"/>
                  </a:cubicBezTo>
                  <a:close/>
                  <a:moveTo>
                    <a:pt x="602742" y="19558"/>
                  </a:moveTo>
                  <a:cubicBezTo>
                    <a:pt x="493395" y="0"/>
                    <a:pt x="353568" y="291846"/>
                    <a:pt x="222885" y="653034"/>
                  </a:cubicBezTo>
                  <a:cubicBezTo>
                    <a:pt x="177292" y="779018"/>
                    <a:pt x="137414" y="907161"/>
                    <a:pt x="103759" y="1036701"/>
                  </a:cubicBezTo>
                  <a:cubicBezTo>
                    <a:pt x="77597" y="1137285"/>
                    <a:pt x="56388" y="1238377"/>
                    <a:pt x="36576" y="1340104"/>
                  </a:cubicBezTo>
                  <a:cubicBezTo>
                    <a:pt x="16891" y="1441196"/>
                    <a:pt x="0" y="1536319"/>
                    <a:pt x="42545" y="1572895"/>
                  </a:cubicBezTo>
                  <a:cubicBezTo>
                    <a:pt x="69342" y="1596009"/>
                    <a:pt x="119634" y="1592834"/>
                    <a:pt x="169672" y="1597533"/>
                  </a:cubicBezTo>
                  <a:cubicBezTo>
                    <a:pt x="198628" y="1600327"/>
                    <a:pt x="226822" y="1606296"/>
                    <a:pt x="253873" y="1599438"/>
                  </a:cubicBezTo>
                  <a:cubicBezTo>
                    <a:pt x="304927" y="1586484"/>
                    <a:pt x="349631" y="1533144"/>
                    <a:pt x="368046" y="1468120"/>
                  </a:cubicBezTo>
                  <a:cubicBezTo>
                    <a:pt x="386842" y="1402080"/>
                    <a:pt x="376936" y="1328801"/>
                    <a:pt x="409321" y="1291844"/>
                  </a:cubicBezTo>
                  <a:cubicBezTo>
                    <a:pt x="444754" y="1251331"/>
                    <a:pt x="529336" y="1256792"/>
                    <a:pt x="611251" y="1244092"/>
                  </a:cubicBezTo>
                  <a:cubicBezTo>
                    <a:pt x="727202" y="1226185"/>
                    <a:pt x="831596" y="1174623"/>
                    <a:pt x="863981" y="1206500"/>
                  </a:cubicBezTo>
                  <a:cubicBezTo>
                    <a:pt x="894969" y="1236980"/>
                    <a:pt x="855345" y="1334262"/>
                    <a:pt x="893953" y="1369949"/>
                  </a:cubicBezTo>
                  <a:cubicBezTo>
                    <a:pt x="921131" y="1395095"/>
                    <a:pt x="985393" y="1384935"/>
                    <a:pt x="1052576" y="1379220"/>
                  </a:cubicBezTo>
                  <a:cubicBezTo>
                    <a:pt x="1109091" y="1374394"/>
                    <a:pt x="1164082" y="1373632"/>
                    <a:pt x="1183132" y="1345692"/>
                  </a:cubicBezTo>
                  <a:cubicBezTo>
                    <a:pt x="1201166" y="1319403"/>
                    <a:pt x="1185291" y="1270889"/>
                    <a:pt x="1177036" y="1218819"/>
                  </a:cubicBezTo>
                  <a:cubicBezTo>
                    <a:pt x="1164844" y="1141095"/>
                    <a:pt x="1170686" y="1058926"/>
                    <a:pt x="1176274" y="976376"/>
                  </a:cubicBezTo>
                  <a:cubicBezTo>
                    <a:pt x="1181989" y="893699"/>
                    <a:pt x="1187450" y="810895"/>
                    <a:pt x="1202944" y="729996"/>
                  </a:cubicBezTo>
                  <a:cubicBezTo>
                    <a:pt x="1219962" y="641477"/>
                    <a:pt x="1247902" y="556006"/>
                    <a:pt x="1251712" y="471424"/>
                  </a:cubicBezTo>
                  <a:cubicBezTo>
                    <a:pt x="1264412" y="183769"/>
                    <a:pt x="1099820" y="31369"/>
                    <a:pt x="1059688" y="63627"/>
                  </a:cubicBezTo>
                  <a:cubicBezTo>
                    <a:pt x="1027049" y="89789"/>
                    <a:pt x="1115949" y="283972"/>
                    <a:pt x="1017778" y="367030"/>
                  </a:cubicBezTo>
                  <a:cubicBezTo>
                    <a:pt x="983615" y="395986"/>
                    <a:pt x="926592" y="407162"/>
                    <a:pt x="869696" y="420116"/>
                  </a:cubicBezTo>
                  <a:cubicBezTo>
                    <a:pt x="744347" y="448818"/>
                    <a:pt x="631571" y="482727"/>
                    <a:pt x="607441" y="453263"/>
                  </a:cubicBezTo>
                  <a:cubicBezTo>
                    <a:pt x="574294" y="413004"/>
                    <a:pt x="715391" y="273812"/>
                    <a:pt x="682371" y="124079"/>
                  </a:cubicBezTo>
                  <a:cubicBezTo>
                    <a:pt x="671195" y="73152"/>
                    <a:pt x="642239" y="26543"/>
                    <a:pt x="602615" y="19431"/>
                  </a:cubicBezTo>
                </a:path>
              </a:pathLst>
            </a:custGeom>
            <a:solidFill>
              <a:srgbClr val="3399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65885" y="398780"/>
              <a:ext cx="2129155" cy="2301494"/>
            </a:xfrm>
            <a:custGeom>
              <a:avLst/>
              <a:gdLst/>
              <a:ahLst/>
              <a:cxnLst/>
              <a:rect l="l" t="t" r="r" b="b"/>
              <a:pathLst>
                <a:path w="2129155" h="2301494">
                  <a:moveTo>
                    <a:pt x="495681" y="55372"/>
                  </a:moveTo>
                  <a:cubicBezTo>
                    <a:pt x="377317" y="0"/>
                    <a:pt x="250825" y="6604"/>
                    <a:pt x="152146" y="63881"/>
                  </a:cubicBezTo>
                  <a:cubicBezTo>
                    <a:pt x="88011" y="101092"/>
                    <a:pt x="37973" y="157988"/>
                    <a:pt x="27559" y="231267"/>
                  </a:cubicBezTo>
                  <a:cubicBezTo>
                    <a:pt x="0" y="425450"/>
                    <a:pt x="268224" y="711327"/>
                    <a:pt x="487172" y="1043432"/>
                  </a:cubicBezTo>
                  <a:cubicBezTo>
                    <a:pt x="659511" y="1304671"/>
                    <a:pt x="796798" y="1590548"/>
                    <a:pt x="983742" y="1833245"/>
                  </a:cubicBezTo>
                  <a:cubicBezTo>
                    <a:pt x="1127633" y="2020062"/>
                    <a:pt x="1302385" y="2177161"/>
                    <a:pt x="1504188" y="2301494"/>
                  </a:cubicBezTo>
                  <a:lnTo>
                    <a:pt x="2129155" y="2043049"/>
                  </a:lnTo>
                  <a:cubicBezTo>
                    <a:pt x="1735455" y="1655953"/>
                    <a:pt x="1371981" y="1226820"/>
                    <a:pt x="1078357" y="778256"/>
                  </a:cubicBezTo>
                  <a:cubicBezTo>
                    <a:pt x="879348" y="474472"/>
                    <a:pt x="719836" y="160274"/>
                    <a:pt x="495681" y="55372"/>
                  </a:cubicBezTo>
                </a:path>
              </a:pathLst>
            </a:custGeom>
            <a:solidFill>
              <a:srgbClr val="EEAA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41020" y="63500"/>
              <a:ext cx="2992755" cy="2647315"/>
            </a:xfrm>
            <a:custGeom>
              <a:avLst/>
              <a:gdLst/>
              <a:ahLst/>
              <a:cxnLst/>
              <a:rect l="l" t="t" r="r" b="b"/>
              <a:pathLst>
                <a:path w="2992755" h="2647315">
                  <a:moveTo>
                    <a:pt x="1051814" y="503682"/>
                  </a:moveTo>
                  <a:cubicBezTo>
                    <a:pt x="1062355" y="503682"/>
                    <a:pt x="1073150" y="504698"/>
                    <a:pt x="1083945" y="507365"/>
                  </a:cubicBezTo>
                  <a:cubicBezTo>
                    <a:pt x="1169670" y="528193"/>
                    <a:pt x="1267460" y="644398"/>
                    <a:pt x="1359535" y="767969"/>
                  </a:cubicBezTo>
                  <a:cubicBezTo>
                    <a:pt x="1455801" y="897128"/>
                    <a:pt x="1550289" y="1027684"/>
                    <a:pt x="1642237" y="1160272"/>
                  </a:cubicBezTo>
                  <a:cubicBezTo>
                    <a:pt x="1937004" y="1585722"/>
                    <a:pt x="2252472" y="2037080"/>
                    <a:pt x="2532761" y="2231390"/>
                  </a:cubicBezTo>
                  <a:cubicBezTo>
                    <a:pt x="2626360" y="2296287"/>
                    <a:pt x="2714244" y="2338197"/>
                    <a:pt x="2815590" y="2354961"/>
                  </a:cubicBezTo>
                  <a:lnTo>
                    <a:pt x="2370582" y="2527808"/>
                  </a:lnTo>
                  <a:cubicBezTo>
                    <a:pt x="2370582" y="2527300"/>
                    <a:pt x="2370582" y="2526792"/>
                    <a:pt x="2370455" y="2526284"/>
                  </a:cubicBezTo>
                  <a:cubicBezTo>
                    <a:pt x="2370328" y="2525776"/>
                    <a:pt x="2370455" y="2525268"/>
                    <a:pt x="2370328" y="2524760"/>
                  </a:cubicBezTo>
                  <a:cubicBezTo>
                    <a:pt x="2363343" y="2421636"/>
                    <a:pt x="2073529" y="2150745"/>
                    <a:pt x="1806321" y="1855470"/>
                  </a:cubicBezTo>
                  <a:cubicBezTo>
                    <a:pt x="1472438" y="1486662"/>
                    <a:pt x="1169162" y="1059053"/>
                    <a:pt x="960374" y="642493"/>
                  </a:cubicBezTo>
                  <a:cubicBezTo>
                    <a:pt x="950214" y="622173"/>
                    <a:pt x="940181" y="601726"/>
                    <a:pt x="930148" y="581406"/>
                  </a:cubicBezTo>
                  <a:cubicBezTo>
                    <a:pt x="920115" y="561086"/>
                    <a:pt x="909955" y="540893"/>
                    <a:pt x="899668" y="520827"/>
                  </a:cubicBezTo>
                  <a:cubicBezTo>
                    <a:pt x="930783" y="518541"/>
                    <a:pt x="961644" y="513461"/>
                    <a:pt x="992505" y="509524"/>
                  </a:cubicBezTo>
                  <a:cubicBezTo>
                    <a:pt x="1012190" y="506984"/>
                    <a:pt x="1031748" y="503555"/>
                    <a:pt x="1051560" y="503555"/>
                  </a:cubicBezTo>
                  <a:close/>
                  <a:moveTo>
                    <a:pt x="1127633" y="0"/>
                  </a:moveTo>
                  <a:cubicBezTo>
                    <a:pt x="1080770" y="381"/>
                    <a:pt x="1036955" y="12954"/>
                    <a:pt x="1001903" y="39497"/>
                  </a:cubicBezTo>
                  <a:cubicBezTo>
                    <a:pt x="941705" y="85090"/>
                    <a:pt x="913638" y="172720"/>
                    <a:pt x="856742" y="241808"/>
                  </a:cubicBezTo>
                  <a:cubicBezTo>
                    <a:pt x="844931" y="256159"/>
                    <a:pt x="831977" y="269748"/>
                    <a:pt x="818642" y="282956"/>
                  </a:cubicBezTo>
                  <a:cubicBezTo>
                    <a:pt x="806069" y="295402"/>
                    <a:pt x="793242" y="307721"/>
                    <a:pt x="780161" y="319532"/>
                  </a:cubicBezTo>
                  <a:cubicBezTo>
                    <a:pt x="753237" y="281559"/>
                    <a:pt x="722503" y="247015"/>
                    <a:pt x="687959" y="216281"/>
                  </a:cubicBezTo>
                  <a:cubicBezTo>
                    <a:pt x="654304" y="186436"/>
                    <a:pt x="617601" y="160528"/>
                    <a:pt x="577723" y="141732"/>
                  </a:cubicBezTo>
                  <a:cubicBezTo>
                    <a:pt x="528701" y="118745"/>
                    <a:pt x="477393" y="106172"/>
                    <a:pt x="429133" y="106172"/>
                  </a:cubicBezTo>
                  <a:cubicBezTo>
                    <a:pt x="379476" y="106172"/>
                    <a:pt x="332994" y="119380"/>
                    <a:pt x="295529" y="148209"/>
                  </a:cubicBezTo>
                  <a:cubicBezTo>
                    <a:pt x="231648" y="197231"/>
                    <a:pt x="202311" y="290703"/>
                    <a:pt x="144145" y="363728"/>
                  </a:cubicBezTo>
                  <a:cubicBezTo>
                    <a:pt x="89535" y="431800"/>
                    <a:pt x="12065" y="478409"/>
                    <a:pt x="6477" y="531495"/>
                  </a:cubicBezTo>
                  <a:cubicBezTo>
                    <a:pt x="0" y="594233"/>
                    <a:pt x="70739" y="652526"/>
                    <a:pt x="165862" y="660273"/>
                  </a:cubicBezTo>
                  <a:cubicBezTo>
                    <a:pt x="171831" y="660781"/>
                    <a:pt x="177800" y="661035"/>
                    <a:pt x="183769" y="661035"/>
                  </a:cubicBezTo>
                  <a:cubicBezTo>
                    <a:pt x="237617" y="661035"/>
                    <a:pt x="292862" y="643509"/>
                    <a:pt x="346075" y="643509"/>
                  </a:cubicBezTo>
                  <a:cubicBezTo>
                    <a:pt x="357886" y="643509"/>
                    <a:pt x="369570" y="644398"/>
                    <a:pt x="381000" y="646430"/>
                  </a:cubicBezTo>
                  <a:cubicBezTo>
                    <a:pt x="488950" y="666115"/>
                    <a:pt x="577977" y="793242"/>
                    <a:pt x="668401" y="924052"/>
                  </a:cubicBezTo>
                  <a:cubicBezTo>
                    <a:pt x="765302" y="1064260"/>
                    <a:pt x="863092" y="1203706"/>
                    <a:pt x="963168" y="1342009"/>
                  </a:cubicBezTo>
                  <a:cubicBezTo>
                    <a:pt x="1232281" y="1714119"/>
                    <a:pt x="1524889" y="2077720"/>
                    <a:pt x="1621282" y="2351151"/>
                  </a:cubicBezTo>
                  <a:cubicBezTo>
                    <a:pt x="1640586" y="2406015"/>
                    <a:pt x="1653286" y="2456815"/>
                    <a:pt x="1655064" y="2510155"/>
                  </a:cubicBezTo>
                  <a:lnTo>
                    <a:pt x="2321306" y="2641092"/>
                  </a:lnTo>
                  <a:lnTo>
                    <a:pt x="2324227" y="2647315"/>
                  </a:lnTo>
                  <a:lnTo>
                    <a:pt x="2948559" y="2380742"/>
                  </a:lnTo>
                  <a:lnTo>
                    <a:pt x="2948559" y="2379345"/>
                  </a:lnTo>
                  <a:cubicBezTo>
                    <a:pt x="2964688" y="2366391"/>
                    <a:pt x="2976245" y="2348992"/>
                    <a:pt x="2983738" y="2330577"/>
                  </a:cubicBezTo>
                  <a:cubicBezTo>
                    <a:pt x="2989707" y="2315718"/>
                    <a:pt x="2992501" y="2299589"/>
                    <a:pt x="2992755" y="2282825"/>
                  </a:cubicBezTo>
                  <a:lnTo>
                    <a:pt x="2992755" y="2282825"/>
                  </a:lnTo>
                  <a:lnTo>
                    <a:pt x="2992755" y="2278761"/>
                  </a:lnTo>
                  <a:lnTo>
                    <a:pt x="2992755" y="2278761"/>
                  </a:lnTo>
                  <a:cubicBezTo>
                    <a:pt x="2992755" y="2276094"/>
                    <a:pt x="2992627" y="2273427"/>
                    <a:pt x="2992501" y="2270633"/>
                  </a:cubicBezTo>
                  <a:cubicBezTo>
                    <a:pt x="2982341" y="2100072"/>
                    <a:pt x="2702306" y="1890776"/>
                    <a:pt x="2451608" y="1642364"/>
                  </a:cubicBezTo>
                  <a:cubicBezTo>
                    <a:pt x="2124329" y="1318006"/>
                    <a:pt x="1852803" y="921004"/>
                    <a:pt x="1640205" y="503682"/>
                  </a:cubicBezTo>
                  <a:cubicBezTo>
                    <a:pt x="1588262" y="401701"/>
                    <a:pt x="1539367" y="299085"/>
                    <a:pt x="1473454" y="209169"/>
                  </a:cubicBezTo>
                  <a:cubicBezTo>
                    <a:pt x="1418463" y="134112"/>
                    <a:pt x="1352169" y="70358"/>
                    <a:pt x="1272921" y="33528"/>
                  </a:cubicBezTo>
                  <a:cubicBezTo>
                    <a:pt x="1227074" y="12192"/>
                    <a:pt x="1178687" y="508"/>
                    <a:pt x="1132840" y="127"/>
                  </a:cubicBezTo>
                  <a:close/>
                </a:path>
              </a:pathLst>
            </a:custGeom>
            <a:solidFill>
              <a:srgbClr val="FFDF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828162" y="4496048"/>
            <a:ext cx="3222946" cy="2556920"/>
          </a:xfrm>
          <a:custGeom>
            <a:avLst/>
            <a:gdLst/>
            <a:ahLst/>
            <a:cxnLst/>
            <a:rect l="l" t="t" r="r" b="b"/>
            <a:pathLst>
              <a:path w="3222946" h="2556920">
                <a:moveTo>
                  <a:pt x="0" y="0"/>
                </a:moveTo>
                <a:lnTo>
                  <a:pt x="3222945" y="0"/>
                </a:lnTo>
                <a:lnTo>
                  <a:pt x="3222945" y="2556919"/>
                </a:lnTo>
                <a:lnTo>
                  <a:pt x="0" y="25569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345255" y="1415482"/>
            <a:ext cx="691537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True or False: What is this?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21749" y="222666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82016" y="5293871"/>
            <a:ext cx="1200550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slide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098228" y="7903550"/>
            <a:ext cx="2281361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sandbox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02978" y="3305308"/>
            <a:ext cx="4345515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merry-go-round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632961" y="5379596"/>
            <a:ext cx="1653054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tunnel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632961" y="7884500"/>
            <a:ext cx="3001585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Jungle gym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632961" y="3305308"/>
            <a:ext cx="2913183" cy="66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trampoline</a:t>
            </a:r>
            <a:endParaRPr lang="en-US" sz="39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43215" y="1407490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800365" y="2727598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943240" y="4116324"/>
            <a:ext cx="2313870" cy="1318584"/>
          </a:xfrm>
          <a:custGeom>
            <a:avLst/>
            <a:gdLst/>
            <a:ahLst/>
            <a:cxnLst/>
            <a:rect l="l" t="t" r="r" b="b"/>
            <a:pathLst>
              <a:path w="2313870" h="1318584">
                <a:moveTo>
                  <a:pt x="0" y="0"/>
                </a:moveTo>
                <a:lnTo>
                  <a:pt x="2313870" y="0"/>
                </a:lnTo>
                <a:lnTo>
                  <a:pt x="2313870" y="1318584"/>
                </a:lnTo>
                <a:lnTo>
                  <a:pt x="0" y="13185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647965" y="5507926"/>
            <a:ext cx="2466270" cy="3737124"/>
          </a:xfrm>
          <a:custGeom>
            <a:avLst/>
            <a:gdLst/>
            <a:ahLst/>
            <a:cxnLst/>
            <a:rect l="l" t="t" r="r" b="b"/>
            <a:pathLst>
              <a:path w="2466270" h="3737124">
                <a:moveTo>
                  <a:pt x="0" y="0"/>
                </a:moveTo>
                <a:lnTo>
                  <a:pt x="2466270" y="0"/>
                </a:lnTo>
                <a:lnTo>
                  <a:pt x="2466270" y="3737125"/>
                </a:lnTo>
                <a:lnTo>
                  <a:pt x="0" y="37371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197" y="117853"/>
            <a:ext cx="16817769" cy="10044398"/>
          </a:xfrm>
          <a:custGeom>
            <a:avLst/>
            <a:gdLst/>
            <a:ahLst/>
            <a:cxnLst/>
            <a:rect l="l" t="t" r="r" b="b"/>
            <a:pathLst>
              <a:path w="16817769" h="10044398">
                <a:moveTo>
                  <a:pt x="0" y="0"/>
                </a:moveTo>
                <a:lnTo>
                  <a:pt x="16817768" y="0"/>
                </a:lnTo>
                <a:lnTo>
                  <a:pt x="16817768" y="10044398"/>
                </a:lnTo>
                <a:lnTo>
                  <a:pt x="0" y="100443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71001" y="8097231"/>
            <a:ext cx="1952625" cy="1485900"/>
          </a:xfrm>
          <a:custGeom>
            <a:avLst/>
            <a:gdLst/>
            <a:ahLst/>
            <a:cxnLst/>
            <a:rect l="l" t="t" r="r" b="b"/>
            <a:pathLst>
              <a:path w="1952625" h="1485900">
                <a:moveTo>
                  <a:pt x="0" y="0"/>
                </a:moveTo>
                <a:lnTo>
                  <a:pt x="1952625" y="0"/>
                </a:lnTo>
                <a:lnTo>
                  <a:pt x="1952625" y="1485900"/>
                </a:lnTo>
                <a:lnTo>
                  <a:pt x="0" y="1485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612607" y="8008963"/>
            <a:ext cx="1905000" cy="1457325"/>
          </a:xfrm>
          <a:custGeom>
            <a:avLst/>
            <a:gdLst/>
            <a:ahLst/>
            <a:cxnLst/>
            <a:rect l="l" t="t" r="r" b="b"/>
            <a:pathLst>
              <a:path w="1905000" h="1457325">
                <a:moveTo>
                  <a:pt x="0" y="0"/>
                </a:moveTo>
                <a:lnTo>
                  <a:pt x="1905000" y="0"/>
                </a:lnTo>
                <a:lnTo>
                  <a:pt x="1905000" y="1457325"/>
                </a:lnTo>
                <a:lnTo>
                  <a:pt x="0" y="14573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678563" y="7989970"/>
            <a:ext cx="1981200" cy="1504950"/>
          </a:xfrm>
          <a:custGeom>
            <a:avLst/>
            <a:gdLst/>
            <a:ahLst/>
            <a:cxnLst/>
            <a:rect l="l" t="t" r="r" b="b"/>
            <a:pathLst>
              <a:path w="1981200" h="1504950">
                <a:moveTo>
                  <a:pt x="0" y="0"/>
                </a:moveTo>
                <a:lnTo>
                  <a:pt x="1981200" y="0"/>
                </a:lnTo>
                <a:lnTo>
                  <a:pt x="1981200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594557" y="7989970"/>
            <a:ext cx="2047875" cy="1495425"/>
          </a:xfrm>
          <a:custGeom>
            <a:avLst/>
            <a:gdLst/>
            <a:ahLst/>
            <a:cxnLst/>
            <a:rect l="l" t="t" r="r" b="b"/>
            <a:pathLst>
              <a:path w="2047875" h="1495425">
                <a:moveTo>
                  <a:pt x="0" y="0"/>
                </a:moveTo>
                <a:lnTo>
                  <a:pt x="2047875" y="0"/>
                </a:lnTo>
                <a:lnTo>
                  <a:pt x="2047875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12500" y="23219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118655" y="1351312"/>
            <a:ext cx="495445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 Which is different?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WPS Presentation</Application>
  <PresentationFormat>Custom</PresentationFormat>
  <Paragraphs>118</Paragraphs>
  <Slides>12</Slides>
  <Notes>0</Notes>
  <HiddenSlides>0</HiddenSlides>
  <MMClips>14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League Spartan</vt:lpstr>
      <vt:lpstr>Baloo</vt:lpstr>
      <vt:lpstr>Alata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PARK.pdf</dc:title>
  <dc:creator/>
  <cp:lastModifiedBy>Linh Hoàng</cp:lastModifiedBy>
  <cp:revision>4</cp:revision>
  <dcterms:created xsi:type="dcterms:W3CDTF">2006-08-16T00:00:00Z</dcterms:created>
  <dcterms:modified xsi:type="dcterms:W3CDTF">2025-02-03T01:47:21Z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4802AF7413524E398603AF7683DE5173_12</vt:lpwstr>
  </property>
  <property fmtid="{D5CDD505-2E9C-101B-9397-08002B2CF9AE}" pid="3" name="KSOProductBuildVer">
    <vt:lpwstr>1033-12.2.0.19805</vt:lpwstr>
  </property>
</Properties>
</file>