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351" r:id="rId5"/>
    <p:sldId id="360" r:id="rId6"/>
    <p:sldId id="367" r:id="rId7"/>
    <p:sldId id="368" r:id="rId8"/>
    <p:sldId id="369" r:id="rId9"/>
    <p:sldId id="276" r:id="rId10"/>
    <p:sldId id="355" r:id="rId11"/>
    <p:sldId id="370" r:id="rId12"/>
    <p:sldId id="364" r:id="rId13"/>
    <p:sldId id="348" r:id="rId14"/>
    <p:sldId id="356" r:id="rId15"/>
    <p:sldId id="371" r:id="rId16"/>
    <p:sldId id="314" r:id="rId17"/>
    <p:sldId id="330" r:id="rId18"/>
    <p:sldId id="35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70C0"/>
    <a:srgbClr val="F26648"/>
    <a:srgbClr val="6D9FB1"/>
    <a:srgbClr val="F7931D"/>
    <a:srgbClr val="FBC864"/>
    <a:srgbClr val="F8B417"/>
    <a:srgbClr val="FEE3AF"/>
    <a:srgbClr val="77ADC0"/>
    <a:srgbClr val="008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9BF82-E6ED-4D34-9311-B27D03D6D2CC}" v="133" dt="2024-02-16T08:54:40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75686" autoAdjust="0"/>
  </p:normalViewPr>
  <p:slideViewPr>
    <p:cSldViewPr snapToGrid="0" showGuides="1">
      <p:cViewPr varScale="1">
        <p:scale>
          <a:sx n="50" d="100"/>
          <a:sy n="50" d="100"/>
        </p:scale>
        <p:origin x="48" y="30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5EB9BF82-E6ED-4D34-9311-B27D03D6D2CC}"/>
    <pc:docChg chg="undo custSel addSld delSld modSld">
      <pc:chgData name="THU DU" userId="db4d925effa94065" providerId="LiveId" clId="{5EB9BF82-E6ED-4D34-9311-B27D03D6D2CC}" dt="2024-02-16T09:01:30.676" v="508" actId="14100"/>
      <pc:docMkLst>
        <pc:docMk/>
      </pc:docMkLst>
      <pc:sldChg chg="modSp mod">
        <pc:chgData name="THU DU" userId="db4d925effa94065" providerId="LiveId" clId="{5EB9BF82-E6ED-4D34-9311-B27D03D6D2CC}" dt="2024-02-16T06:03:57.067" v="7" actId="20577"/>
        <pc:sldMkLst>
          <pc:docMk/>
          <pc:sldMk cId="252621157" sldId="256"/>
        </pc:sldMkLst>
        <pc:spChg chg="mod">
          <ac:chgData name="THU DU" userId="db4d925effa94065" providerId="LiveId" clId="{5EB9BF82-E6ED-4D34-9311-B27D03D6D2CC}" dt="2024-02-16T06:03:48.036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5EB9BF82-E6ED-4D34-9311-B27D03D6D2CC}" dt="2024-02-16T06:03:57.067" v="7" actId="20577"/>
          <ac:spMkLst>
            <pc:docMk/>
            <pc:sldMk cId="252621157" sldId="256"/>
            <ac:spMk id="41" creationId="{00000000-0000-0000-0000-000000000000}"/>
          </ac:spMkLst>
        </pc:spChg>
      </pc:sldChg>
      <pc:sldChg chg="addSp delSp modSp mod modNotesTx">
        <pc:chgData name="THU DU" userId="db4d925effa94065" providerId="LiveId" clId="{5EB9BF82-E6ED-4D34-9311-B27D03D6D2CC}" dt="2024-02-16T07:31:13.382" v="189" actId="1076"/>
        <pc:sldMkLst>
          <pc:docMk/>
          <pc:sldMk cId="1529224504" sldId="276"/>
        </pc:sldMkLst>
        <pc:spChg chg="mod">
          <ac:chgData name="THU DU" userId="db4d925effa94065" providerId="LiveId" clId="{5EB9BF82-E6ED-4D34-9311-B27D03D6D2CC}" dt="2024-02-16T07:29:25.161" v="169" actId="20577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 DU" userId="db4d925effa94065" providerId="LiveId" clId="{5EB9BF82-E6ED-4D34-9311-B27D03D6D2CC}" dt="2024-02-16T07:31:13.382" v="189" actId="1076"/>
          <ac:picMkLst>
            <pc:docMk/>
            <pc:sldMk cId="1529224504" sldId="276"/>
            <ac:picMk id="3" creationId="{16E69369-36B0-5139-4E7C-FDE4BA31631A}"/>
          </ac:picMkLst>
        </pc:picChg>
        <pc:picChg chg="add mod">
          <ac:chgData name="THU DU" userId="db4d925effa94065" providerId="LiveId" clId="{5EB9BF82-E6ED-4D34-9311-B27D03D6D2CC}" dt="2024-02-16T07:31:07.379" v="187" actId="14100"/>
          <ac:picMkLst>
            <pc:docMk/>
            <pc:sldMk cId="1529224504" sldId="276"/>
            <ac:picMk id="5" creationId="{4691E628-9902-A06F-D1D1-A58240937F30}"/>
          </ac:picMkLst>
        </pc:picChg>
        <pc:picChg chg="del">
          <ac:chgData name="THU DU" userId="db4d925effa94065" providerId="LiveId" clId="{5EB9BF82-E6ED-4D34-9311-B27D03D6D2CC}" dt="2024-02-16T07:29:27.579" v="170" actId="478"/>
          <ac:picMkLst>
            <pc:docMk/>
            <pc:sldMk cId="1529224504" sldId="276"/>
            <ac:picMk id="23" creationId="{67858B5D-D590-9D62-6A56-17DC04A75F76}"/>
          </ac:picMkLst>
        </pc:picChg>
      </pc:sldChg>
      <pc:sldChg chg="modSp mod">
        <pc:chgData name="THU DU" userId="db4d925effa94065" providerId="LiveId" clId="{5EB9BF82-E6ED-4D34-9311-B27D03D6D2CC}" dt="2024-02-16T09:01:30.676" v="508" actId="14100"/>
        <pc:sldMkLst>
          <pc:docMk/>
          <pc:sldMk cId="658201877" sldId="302"/>
        </pc:sldMkLst>
        <pc:spChg chg="mod">
          <ac:chgData name="THU DU" userId="db4d925effa94065" providerId="LiveId" clId="{5EB9BF82-E6ED-4D34-9311-B27D03D6D2CC}" dt="2024-02-16T06:04:41.386" v="14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5EB9BF82-E6ED-4D34-9311-B27D03D6D2CC}" dt="2024-02-16T08:45:04.139" v="499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5EB9BF82-E6ED-4D34-9311-B27D03D6D2CC}" dt="2024-02-16T09:01:26.165" v="506" actId="14100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5EB9BF82-E6ED-4D34-9311-B27D03D6D2CC}" dt="2024-02-16T09:01:30.676" v="508" actId="14100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 DU" userId="db4d925effa94065" providerId="LiveId" clId="{5EB9BF82-E6ED-4D34-9311-B27D03D6D2CC}" dt="2024-02-16T09:01:28.627" v="507" actId="14100"/>
          <ac:spMkLst>
            <pc:docMk/>
            <pc:sldMk cId="658201877" sldId="302"/>
            <ac:spMk id="44" creationId="{A8577EEC-9E8E-1AFE-38DE-1E7CD387BB08}"/>
          </ac:spMkLst>
        </pc:spChg>
      </pc:sldChg>
      <pc:sldChg chg="modSp mod">
        <pc:chgData name="THU DU" userId="db4d925effa94065" providerId="LiveId" clId="{5EB9BF82-E6ED-4D34-9311-B27D03D6D2CC}" dt="2024-02-16T07:52:33.520" v="498"/>
        <pc:sldMkLst>
          <pc:docMk/>
          <pc:sldMk cId="2275727840" sldId="314"/>
        </pc:sldMkLst>
        <pc:spChg chg="mod">
          <ac:chgData name="THU DU" userId="db4d925effa94065" providerId="LiveId" clId="{5EB9BF82-E6ED-4D34-9311-B27D03D6D2CC}" dt="2024-02-16T07:52:33.520" v="498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delAnim modAnim modNotesTx">
        <pc:chgData name="THU DU" userId="db4d925effa94065" providerId="LiveId" clId="{5EB9BF82-E6ED-4D34-9311-B27D03D6D2CC}" dt="2024-02-16T08:54:40.347" v="505"/>
        <pc:sldMkLst>
          <pc:docMk/>
          <pc:sldMk cId="2720924874" sldId="348"/>
        </pc:sldMkLst>
        <pc:spChg chg="mod">
          <ac:chgData name="THU DU" userId="db4d925effa94065" providerId="LiveId" clId="{5EB9BF82-E6ED-4D34-9311-B27D03D6D2CC}" dt="2024-02-16T07:41:08.157" v="383" actId="1076"/>
          <ac:spMkLst>
            <pc:docMk/>
            <pc:sldMk cId="2720924874" sldId="348"/>
            <ac:spMk id="2" creationId="{79D54BCF-E844-B269-E9D8-4DC445C1CA30}"/>
          </ac:spMkLst>
        </pc:spChg>
        <pc:spChg chg="mod">
          <ac:chgData name="THU DU" userId="db4d925effa94065" providerId="LiveId" clId="{5EB9BF82-E6ED-4D34-9311-B27D03D6D2CC}" dt="2024-02-16T07:42:34.951" v="396" actId="1076"/>
          <ac:spMkLst>
            <pc:docMk/>
            <pc:sldMk cId="2720924874" sldId="348"/>
            <ac:spMk id="3" creationId="{D9763352-6B08-224E-4DB6-92C259FCBD15}"/>
          </ac:spMkLst>
        </pc:spChg>
        <pc:spChg chg="mod">
          <ac:chgData name="THU DU" userId="db4d925effa94065" providerId="LiveId" clId="{5EB9BF82-E6ED-4D34-9311-B27D03D6D2CC}" dt="2024-02-16T07:42:47.641" v="401" actId="1076"/>
          <ac:spMkLst>
            <pc:docMk/>
            <pc:sldMk cId="2720924874" sldId="348"/>
            <ac:spMk id="4" creationId="{39EB795C-3D2D-BE8E-C470-18D8CA41C972}"/>
          </ac:spMkLst>
        </pc:spChg>
        <pc:spChg chg="mod">
          <ac:chgData name="THU DU" userId="db4d925effa94065" providerId="LiveId" clId="{5EB9BF82-E6ED-4D34-9311-B27D03D6D2CC}" dt="2024-02-16T07:42:23.544" v="392" actId="1076"/>
          <ac:spMkLst>
            <pc:docMk/>
            <pc:sldMk cId="2720924874" sldId="348"/>
            <ac:spMk id="7" creationId="{4F60AE31-4D1A-D8A9-23C7-F009B20A6FCF}"/>
          </ac:spMkLst>
        </pc:spChg>
        <pc:spChg chg="mod">
          <ac:chgData name="THU DU" userId="db4d925effa94065" providerId="LiveId" clId="{5EB9BF82-E6ED-4D34-9311-B27D03D6D2CC}" dt="2024-02-16T08:54:40.347" v="505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5EB9BF82-E6ED-4D34-9311-B27D03D6D2CC}" dt="2024-02-16T07:42:10.011" v="388" actId="1076"/>
          <ac:spMkLst>
            <pc:docMk/>
            <pc:sldMk cId="2720924874" sldId="348"/>
            <ac:spMk id="18" creationId="{00000000-0000-0000-0000-000000000000}"/>
          </ac:spMkLst>
        </pc:spChg>
        <pc:spChg chg="mod">
          <ac:chgData name="THU DU" userId="db4d925effa94065" providerId="LiveId" clId="{5EB9BF82-E6ED-4D34-9311-B27D03D6D2CC}" dt="2024-02-16T07:40:43.948" v="378"/>
          <ac:spMkLst>
            <pc:docMk/>
            <pc:sldMk cId="2720924874" sldId="348"/>
            <ac:spMk id="21" creationId="{00000000-0000-0000-0000-000000000000}"/>
          </ac:spMkLst>
        </pc:spChg>
        <pc:grpChg chg="mod">
          <ac:chgData name="THU DU" userId="db4d925effa94065" providerId="LiveId" clId="{5EB9BF82-E6ED-4D34-9311-B27D03D6D2CC}" dt="2024-02-16T07:39:30.687" v="343" actId="1076"/>
          <ac:grpSpMkLst>
            <pc:docMk/>
            <pc:sldMk cId="2720924874" sldId="348"/>
            <ac:grpSpMk id="15" creationId="{00000000-0000-0000-0000-000000000000}"/>
          </ac:grpSpMkLst>
        </pc:grpChg>
        <pc:picChg chg="add mod">
          <ac:chgData name="THU DU" userId="db4d925effa94065" providerId="LiveId" clId="{5EB9BF82-E6ED-4D34-9311-B27D03D6D2CC}" dt="2024-02-16T07:39:09.688" v="341" actId="14100"/>
          <ac:picMkLst>
            <pc:docMk/>
            <pc:sldMk cId="2720924874" sldId="348"/>
            <ac:picMk id="5" creationId="{01E52A02-8C68-4BFA-292B-552D44DA1840}"/>
          </ac:picMkLst>
        </pc:picChg>
        <pc:picChg chg="del">
          <ac:chgData name="THU DU" userId="db4d925effa94065" providerId="LiveId" clId="{5EB9BF82-E6ED-4D34-9311-B27D03D6D2CC}" dt="2024-02-16T07:38:56.626" v="337" actId="478"/>
          <ac:picMkLst>
            <pc:docMk/>
            <pc:sldMk cId="2720924874" sldId="348"/>
            <ac:picMk id="8" creationId="{567BCAF5-93CD-B6A3-6755-56506037ACA8}"/>
          </ac:picMkLst>
        </pc:picChg>
      </pc:sldChg>
      <pc:sldChg chg="modSp mod">
        <pc:chgData name="THU DU" userId="db4d925effa94065" providerId="LiveId" clId="{5EB9BF82-E6ED-4D34-9311-B27D03D6D2CC}" dt="2024-02-16T06:18:34.582" v="46" actId="20577"/>
        <pc:sldMkLst>
          <pc:docMk/>
          <pc:sldMk cId="454268506" sldId="351"/>
        </pc:sldMkLst>
        <pc:spChg chg="mod">
          <ac:chgData name="THU DU" userId="db4d925effa94065" providerId="LiveId" clId="{5EB9BF82-E6ED-4D34-9311-B27D03D6D2CC}" dt="2024-02-16T06:18:34.582" v="46" actId="20577"/>
          <ac:spMkLst>
            <pc:docMk/>
            <pc:sldMk cId="454268506" sldId="351"/>
            <ac:spMk id="10" creationId="{EB2700E0-47F6-80C0-AA94-69F1DC89A29C}"/>
          </ac:spMkLst>
        </pc:spChg>
      </pc:sldChg>
      <pc:sldChg chg="addSp modSp add mod modNotesTx">
        <pc:chgData name="THU DU" userId="db4d925effa94065" providerId="LiveId" clId="{5EB9BF82-E6ED-4D34-9311-B27D03D6D2CC}" dt="2024-02-16T07:34:48.060" v="249" actId="114"/>
        <pc:sldMkLst>
          <pc:docMk/>
          <pc:sldMk cId="3053889266" sldId="355"/>
        </pc:sldMkLst>
        <pc:spChg chg="mod">
          <ac:chgData name="THU DU" userId="db4d925effa94065" providerId="LiveId" clId="{5EB9BF82-E6ED-4D34-9311-B27D03D6D2CC}" dt="2024-02-16T07:34:39.918" v="246" actId="571"/>
          <ac:spMkLst>
            <pc:docMk/>
            <pc:sldMk cId="3053889266" sldId="355"/>
            <ac:spMk id="3" creationId="{50A4FA43-96D9-CD38-D6EC-1C46A2B3E372}"/>
          </ac:spMkLst>
        </pc:spChg>
        <pc:spChg chg="mod">
          <ac:chgData name="THU DU" userId="db4d925effa94065" providerId="LiveId" clId="{5EB9BF82-E6ED-4D34-9311-B27D03D6D2CC}" dt="2024-02-16T07:34:39.918" v="246" actId="571"/>
          <ac:spMkLst>
            <pc:docMk/>
            <pc:sldMk cId="3053889266" sldId="355"/>
            <ac:spMk id="4" creationId="{2E1D0C28-572B-350F-5999-6245AB0BB28F}"/>
          </ac:spMkLst>
        </pc:spChg>
        <pc:spChg chg="mod">
          <ac:chgData name="THU DU" userId="db4d925effa94065" providerId="LiveId" clId="{5EB9BF82-E6ED-4D34-9311-B27D03D6D2CC}" dt="2024-02-16T07:34:44.908" v="247" actId="1076"/>
          <ac:spMkLst>
            <pc:docMk/>
            <pc:sldMk cId="3053889266" sldId="355"/>
            <ac:spMk id="5" creationId="{F2A5180E-E22C-E539-BBCC-C9AF7EA7D5C7}"/>
          </ac:spMkLst>
        </pc:spChg>
        <pc:spChg chg="mod">
          <ac:chgData name="THU DU" userId="db4d925effa94065" providerId="LiveId" clId="{5EB9BF82-E6ED-4D34-9311-B27D03D6D2CC}" dt="2024-02-16T07:34:36.474" v="244" actId="1076"/>
          <ac:spMkLst>
            <pc:docMk/>
            <pc:sldMk cId="3053889266" sldId="355"/>
            <ac:spMk id="6" creationId="{20D905C7-B53D-DA90-6671-729FFBC4BB1E}"/>
          </ac:spMkLst>
        </pc:spChg>
        <pc:spChg chg="mod">
          <ac:chgData name="THU DU" userId="db4d925effa94065" providerId="LiveId" clId="{5EB9BF82-E6ED-4D34-9311-B27D03D6D2CC}" dt="2024-02-16T07:34:39.918" v="246" actId="571"/>
          <ac:spMkLst>
            <pc:docMk/>
            <pc:sldMk cId="3053889266" sldId="355"/>
            <ac:spMk id="7" creationId="{35B3C00C-4173-0D20-BD65-B296FC283FAA}"/>
          </ac:spMkLst>
        </pc:spChg>
        <pc:spChg chg="mod">
          <ac:chgData name="THU DU" userId="db4d925effa94065" providerId="LiveId" clId="{5EB9BF82-E6ED-4D34-9311-B27D03D6D2CC}" dt="2024-02-16T07:31:51.775" v="199" actId="20577"/>
          <ac:spMkLst>
            <pc:docMk/>
            <pc:sldMk cId="3053889266" sldId="355"/>
            <ac:spMk id="8" creationId="{00000000-0000-0000-0000-000000000000}"/>
          </ac:spMkLst>
        </pc:spChg>
        <pc:spChg chg="mod">
          <ac:chgData name="THU DU" userId="db4d925effa94065" providerId="LiveId" clId="{5EB9BF82-E6ED-4D34-9311-B27D03D6D2CC}" dt="2024-02-16T07:34:48.060" v="249" actId="114"/>
          <ac:spMkLst>
            <pc:docMk/>
            <pc:sldMk cId="3053889266" sldId="355"/>
            <ac:spMk id="11" creationId="{4B762BA3-5846-49A1-A041-93C20AA09C52}"/>
          </ac:spMkLst>
        </pc:spChg>
        <pc:spChg chg="mod">
          <ac:chgData name="THU DU" userId="db4d925effa94065" providerId="LiveId" clId="{5EB9BF82-E6ED-4D34-9311-B27D03D6D2CC}" dt="2024-02-16T07:32:17.907" v="206" actId="20577"/>
          <ac:spMkLst>
            <pc:docMk/>
            <pc:sldMk cId="3053889266" sldId="355"/>
            <ac:spMk id="12" creationId="{00000000-0000-0000-0000-000000000000}"/>
          </ac:spMkLst>
        </pc:spChg>
        <pc:spChg chg="mod">
          <ac:chgData name="THU DU" userId="db4d925effa94065" providerId="LiveId" clId="{5EB9BF82-E6ED-4D34-9311-B27D03D6D2CC}" dt="2024-02-16T07:32:07.582" v="201" actId="20577"/>
          <ac:spMkLst>
            <pc:docMk/>
            <pc:sldMk cId="3053889266" sldId="355"/>
            <ac:spMk id="17" creationId="{00000000-0000-0000-0000-000000000000}"/>
          </ac:spMkLst>
        </pc:spChg>
        <pc:grpChg chg="add mod">
          <ac:chgData name="THU DU" userId="db4d925effa94065" providerId="LiveId" clId="{5EB9BF82-E6ED-4D34-9311-B27D03D6D2CC}" dt="2024-02-16T07:34:39.918" v="246" actId="571"/>
          <ac:grpSpMkLst>
            <pc:docMk/>
            <pc:sldMk cId="3053889266" sldId="355"/>
            <ac:grpSpMk id="2" creationId="{DF2C5344-0427-7340-4A46-188F36C635CD}"/>
          </ac:grpSpMkLst>
        </pc:grpChg>
      </pc:sldChg>
      <pc:sldChg chg="modSp add mod modAnim modNotesTx">
        <pc:chgData name="THU DU" userId="db4d925effa94065" providerId="LiveId" clId="{5EB9BF82-E6ED-4D34-9311-B27D03D6D2CC}" dt="2024-02-16T07:49:10.982" v="451" actId="1076"/>
        <pc:sldMkLst>
          <pc:docMk/>
          <pc:sldMk cId="3661122351" sldId="356"/>
        </pc:sldMkLst>
        <pc:spChg chg="mod">
          <ac:chgData name="THU DU" userId="db4d925effa94065" providerId="LiveId" clId="{5EB9BF82-E6ED-4D34-9311-B27D03D6D2CC}" dt="2024-02-16T07:49:03.848" v="450" actId="1076"/>
          <ac:spMkLst>
            <pc:docMk/>
            <pc:sldMk cId="3661122351" sldId="356"/>
            <ac:spMk id="2" creationId="{FB93EAD3-1C4A-E195-545D-0A7D0D211AEC}"/>
          </ac:spMkLst>
        </pc:spChg>
        <pc:spChg chg="mod">
          <ac:chgData name="THU DU" userId="db4d925effa94065" providerId="LiveId" clId="{5EB9BF82-E6ED-4D34-9311-B27D03D6D2CC}" dt="2024-02-16T07:48:44.388" v="445" actId="1076"/>
          <ac:spMkLst>
            <pc:docMk/>
            <pc:sldMk cId="3661122351" sldId="356"/>
            <ac:spMk id="4" creationId="{07C7C442-C8A4-0CDD-67A0-DF95AAB9F47A}"/>
          </ac:spMkLst>
        </pc:spChg>
        <pc:spChg chg="mod">
          <ac:chgData name="THU DU" userId="db4d925effa94065" providerId="LiveId" clId="{5EB9BF82-E6ED-4D34-9311-B27D03D6D2CC}" dt="2024-02-16T07:49:10.982" v="451" actId="1076"/>
          <ac:spMkLst>
            <pc:docMk/>
            <pc:sldMk cId="3661122351" sldId="356"/>
            <ac:spMk id="7" creationId="{27D9C7C2-200D-EC01-293C-3AB090A640F2}"/>
          </ac:spMkLst>
        </pc:spChg>
        <pc:spChg chg="mod">
          <ac:chgData name="THU DU" userId="db4d925effa94065" providerId="LiveId" clId="{5EB9BF82-E6ED-4D34-9311-B27D03D6D2CC}" dt="2024-02-16T07:46:25.441" v="411" actId="20577"/>
          <ac:spMkLst>
            <pc:docMk/>
            <pc:sldMk cId="3661122351" sldId="356"/>
            <ac:spMk id="8" creationId="{00000000-0000-0000-0000-000000000000}"/>
          </ac:spMkLst>
        </pc:spChg>
        <pc:spChg chg="mod">
          <ac:chgData name="THU DU" userId="db4d925effa94065" providerId="LiveId" clId="{5EB9BF82-E6ED-4D34-9311-B27D03D6D2CC}" dt="2024-02-16T07:48:01.740" v="437" actId="207"/>
          <ac:spMkLst>
            <pc:docMk/>
            <pc:sldMk cId="3661122351" sldId="356"/>
            <ac:spMk id="11" creationId="{4B762BA3-5846-49A1-A041-93C20AA09C52}"/>
          </ac:spMkLst>
        </pc:spChg>
        <pc:spChg chg="mod">
          <ac:chgData name="THU DU" userId="db4d925effa94065" providerId="LiveId" clId="{5EB9BF82-E6ED-4D34-9311-B27D03D6D2CC}" dt="2024-02-16T07:46:47.417" v="416" actId="20577"/>
          <ac:spMkLst>
            <pc:docMk/>
            <pc:sldMk cId="3661122351" sldId="356"/>
            <ac:spMk id="12" creationId="{00000000-0000-0000-0000-000000000000}"/>
          </ac:spMkLst>
        </pc:spChg>
      </pc:sldChg>
      <pc:sldChg chg="del">
        <pc:chgData name="THU DU" userId="db4d925effa94065" providerId="LiveId" clId="{5EB9BF82-E6ED-4D34-9311-B27D03D6D2CC}" dt="2024-02-16T07:50:59.748" v="486" actId="47"/>
        <pc:sldMkLst>
          <pc:docMk/>
          <pc:sldMk cId="4001610242" sldId="358"/>
        </pc:sldMkLst>
      </pc:sldChg>
      <pc:sldChg chg="del">
        <pc:chgData name="THU DU" userId="db4d925effa94065" providerId="LiveId" clId="{5EB9BF82-E6ED-4D34-9311-B27D03D6D2CC}" dt="2024-02-16T07:23:29.488" v="97" actId="47"/>
        <pc:sldMkLst>
          <pc:docMk/>
          <pc:sldMk cId="2554044244" sldId="359"/>
        </pc:sldMkLst>
      </pc:sldChg>
      <pc:sldChg chg="addSp delSp modSp mod delAnim modAnim modNotesTx">
        <pc:chgData name="THU DU" userId="db4d925effa94065" providerId="LiveId" clId="{5EB9BF82-E6ED-4D34-9311-B27D03D6D2CC}" dt="2024-02-16T07:23:21.481" v="96" actId="1076"/>
        <pc:sldMkLst>
          <pc:docMk/>
          <pc:sldMk cId="2948856781" sldId="360"/>
        </pc:sldMkLst>
        <pc:spChg chg="mod">
          <ac:chgData name="THU DU" userId="db4d925effa94065" providerId="LiveId" clId="{5EB9BF82-E6ED-4D34-9311-B27D03D6D2CC}" dt="2024-02-16T07:16:54.952" v="70" actId="20577"/>
          <ac:spMkLst>
            <pc:docMk/>
            <pc:sldMk cId="2948856781" sldId="360"/>
            <ac:spMk id="8" creationId="{EDA6432C-0FEF-7923-1DEA-2BE4AED61115}"/>
          </ac:spMkLst>
        </pc:spChg>
        <pc:spChg chg="mod">
          <ac:chgData name="THU DU" userId="db4d925effa94065" providerId="LiveId" clId="{5EB9BF82-E6ED-4D34-9311-B27D03D6D2CC}" dt="2024-02-16T07:16:45.957" v="53"/>
          <ac:spMkLst>
            <pc:docMk/>
            <pc:sldMk cId="2948856781" sldId="360"/>
            <ac:spMk id="10" creationId="{EB2700E0-47F6-80C0-AA94-69F1DC89A29C}"/>
          </ac:spMkLst>
        </pc:spChg>
        <pc:spChg chg="add del">
          <ac:chgData name="THU DU" userId="db4d925effa94065" providerId="LiveId" clId="{5EB9BF82-E6ED-4D34-9311-B27D03D6D2CC}" dt="2024-02-16T07:22:53.884" v="89" actId="478"/>
          <ac:spMkLst>
            <pc:docMk/>
            <pc:sldMk cId="2948856781" sldId="360"/>
            <ac:spMk id="16" creationId="{3BC80A24-F124-9FC5-2F50-C410D0697F02}"/>
          </ac:spMkLst>
        </pc:spChg>
        <pc:picChg chg="add del mod">
          <ac:chgData name="THU DU" userId="db4d925effa94065" providerId="LiveId" clId="{5EB9BF82-E6ED-4D34-9311-B27D03D6D2CC}" dt="2024-02-16T07:18:51.625" v="75" actId="478"/>
          <ac:picMkLst>
            <pc:docMk/>
            <pc:sldMk cId="2948856781" sldId="360"/>
            <ac:picMk id="7" creationId="{D304AFD1-D93B-7F31-1D49-D50935B97E17}"/>
          </ac:picMkLst>
        </pc:picChg>
        <pc:picChg chg="add del mod">
          <ac:chgData name="THU DU" userId="db4d925effa94065" providerId="LiveId" clId="{5EB9BF82-E6ED-4D34-9311-B27D03D6D2CC}" dt="2024-02-16T07:22:27.031" v="80" actId="478"/>
          <ac:picMkLst>
            <pc:docMk/>
            <pc:sldMk cId="2948856781" sldId="360"/>
            <ac:picMk id="12" creationId="{BDF7531C-DFE3-FE8B-A7A5-B2B6FFCA48E3}"/>
          </ac:picMkLst>
        </pc:picChg>
        <pc:picChg chg="add mod">
          <ac:chgData name="THU DU" userId="db4d925effa94065" providerId="LiveId" clId="{5EB9BF82-E6ED-4D34-9311-B27D03D6D2CC}" dt="2024-02-16T07:22:37.254" v="87" actId="1076"/>
          <ac:picMkLst>
            <pc:docMk/>
            <pc:sldMk cId="2948856781" sldId="360"/>
            <ac:picMk id="14" creationId="{CD1E5955-86D7-07B1-64CC-5F266D7D1871}"/>
          </ac:picMkLst>
        </pc:picChg>
        <pc:picChg chg="del">
          <ac:chgData name="THU DU" userId="db4d925effa94065" providerId="LiveId" clId="{5EB9BF82-E6ED-4D34-9311-B27D03D6D2CC}" dt="2024-02-16T07:16:56.902" v="71" actId="478"/>
          <ac:picMkLst>
            <pc:docMk/>
            <pc:sldMk cId="2948856781" sldId="360"/>
            <ac:picMk id="17" creationId="{3AB958DB-7D15-513F-B328-AE3A90EC42C9}"/>
          </ac:picMkLst>
        </pc:picChg>
        <pc:picChg chg="add del mod">
          <ac:chgData name="THU DU" userId="db4d925effa94065" providerId="LiveId" clId="{5EB9BF82-E6ED-4D34-9311-B27D03D6D2CC}" dt="2024-02-16T07:23:13.685" v="94" actId="478"/>
          <ac:picMkLst>
            <pc:docMk/>
            <pc:sldMk cId="2948856781" sldId="360"/>
            <ac:picMk id="18" creationId="{2A73B88B-383D-7A49-847E-4A87B0FC8B4B}"/>
          </ac:picMkLst>
        </pc:picChg>
        <pc:picChg chg="add mod">
          <ac:chgData name="THU DU" userId="db4d925effa94065" providerId="LiveId" clId="{5EB9BF82-E6ED-4D34-9311-B27D03D6D2CC}" dt="2024-02-16T07:23:21.481" v="96" actId="1076"/>
          <ac:picMkLst>
            <pc:docMk/>
            <pc:sldMk cId="2948856781" sldId="360"/>
            <ac:picMk id="19" creationId="{F52FD288-A081-2FBA-B063-90B2CA0F8092}"/>
          </ac:picMkLst>
        </pc:picChg>
      </pc:sldChg>
      <pc:sldChg chg="del">
        <pc:chgData name="THU DU" userId="db4d925effa94065" providerId="LiveId" clId="{5EB9BF82-E6ED-4D34-9311-B27D03D6D2CC}" dt="2024-02-16T07:23:30.835" v="98" actId="47"/>
        <pc:sldMkLst>
          <pc:docMk/>
          <pc:sldMk cId="4262042543" sldId="361"/>
        </pc:sldMkLst>
      </pc:sldChg>
      <pc:sldChg chg="del">
        <pc:chgData name="THU DU" userId="db4d925effa94065" providerId="LiveId" clId="{5EB9BF82-E6ED-4D34-9311-B27D03D6D2CC}" dt="2024-02-16T07:23:31.804" v="99" actId="47"/>
        <pc:sldMkLst>
          <pc:docMk/>
          <pc:sldMk cId="692148873" sldId="362"/>
        </pc:sldMkLst>
      </pc:sldChg>
      <pc:sldChg chg="del">
        <pc:chgData name="THU DU" userId="db4d925effa94065" providerId="LiveId" clId="{5EB9BF82-E6ED-4D34-9311-B27D03D6D2CC}" dt="2024-02-16T07:37:50.062" v="315" actId="47"/>
        <pc:sldMkLst>
          <pc:docMk/>
          <pc:sldMk cId="1260543560" sldId="363"/>
        </pc:sldMkLst>
      </pc:sldChg>
      <pc:sldChg chg="addSp modSp mod">
        <pc:chgData name="THU DU" userId="db4d925effa94065" providerId="LiveId" clId="{5EB9BF82-E6ED-4D34-9311-B27D03D6D2CC}" dt="2024-02-16T07:38:52.041" v="336" actId="1076"/>
        <pc:sldMkLst>
          <pc:docMk/>
          <pc:sldMk cId="1040446762" sldId="364"/>
        </pc:sldMkLst>
        <pc:spChg chg="add mod">
          <ac:chgData name="THU DU" userId="db4d925effa94065" providerId="LiveId" clId="{5EB9BF82-E6ED-4D34-9311-B27D03D6D2CC}" dt="2024-02-16T07:38:49.487" v="335" actId="1076"/>
          <ac:spMkLst>
            <pc:docMk/>
            <pc:sldMk cId="1040446762" sldId="364"/>
            <ac:spMk id="2" creationId="{E6D9F35C-59EA-572C-4B41-8E7120B8B354}"/>
          </ac:spMkLst>
        </pc:spChg>
        <pc:spChg chg="mod">
          <ac:chgData name="THU DU" userId="db4d925effa94065" providerId="LiveId" clId="{5EB9BF82-E6ED-4D34-9311-B27D03D6D2CC}" dt="2024-02-16T07:38:52.041" v="336" actId="1076"/>
          <ac:spMkLst>
            <pc:docMk/>
            <pc:sldMk cId="1040446762" sldId="364"/>
            <ac:spMk id="3" creationId="{D2EACFD3-FB29-2D3E-2EE3-B1F5F4802BA6}"/>
          </ac:spMkLst>
        </pc:spChg>
        <pc:spChg chg="mod">
          <ac:chgData name="THU DU" userId="db4d925effa94065" providerId="LiveId" clId="{5EB9BF82-E6ED-4D34-9311-B27D03D6D2CC}" dt="2024-02-16T07:38:19.001" v="326" actId="207"/>
          <ac:spMkLst>
            <pc:docMk/>
            <pc:sldMk cId="1040446762" sldId="364"/>
            <ac:spMk id="12" creationId="{00000000-0000-0000-0000-000000000000}"/>
          </ac:spMkLst>
        </pc:spChg>
      </pc:sldChg>
      <pc:sldChg chg="del">
        <pc:chgData name="THU DU" userId="db4d925effa94065" providerId="LiveId" clId="{5EB9BF82-E6ED-4D34-9311-B27D03D6D2CC}" dt="2024-02-16T07:51:02.187" v="487" actId="47"/>
        <pc:sldMkLst>
          <pc:docMk/>
          <pc:sldMk cId="1976938343" sldId="366"/>
        </pc:sldMkLst>
      </pc:sldChg>
      <pc:sldChg chg="addSp delSp modSp add mod delAnim modAnim">
        <pc:chgData name="THU DU" userId="db4d925effa94065" providerId="LiveId" clId="{5EB9BF82-E6ED-4D34-9311-B27D03D6D2CC}" dt="2024-02-16T07:25:01.517" v="122" actId="1076"/>
        <pc:sldMkLst>
          <pc:docMk/>
          <pc:sldMk cId="1008120187" sldId="367"/>
        </pc:sldMkLst>
        <pc:spChg chg="mod">
          <ac:chgData name="THU DU" userId="db4d925effa94065" providerId="LiveId" clId="{5EB9BF82-E6ED-4D34-9311-B27D03D6D2CC}" dt="2024-02-16T07:24:04.715" v="115" actId="1076"/>
          <ac:spMkLst>
            <pc:docMk/>
            <pc:sldMk cId="1008120187" sldId="367"/>
            <ac:spMk id="8" creationId="{1DC9BCAF-F802-8DA3-3726-F8291B4D7122}"/>
          </ac:spMkLst>
        </pc:spChg>
        <pc:spChg chg="mod">
          <ac:chgData name="THU DU" userId="db4d925effa94065" providerId="LiveId" clId="{5EB9BF82-E6ED-4D34-9311-B27D03D6D2CC}" dt="2024-02-16T07:23:49.012" v="103"/>
          <ac:spMkLst>
            <pc:docMk/>
            <pc:sldMk cId="1008120187" sldId="367"/>
            <ac:spMk id="10" creationId="{AE2E79ED-BAA7-30F3-55E7-8598F672C20F}"/>
          </ac:spMkLst>
        </pc:spChg>
        <pc:picChg chg="add mod">
          <ac:chgData name="THU DU" userId="db4d925effa94065" providerId="LiveId" clId="{5EB9BF82-E6ED-4D34-9311-B27D03D6D2CC}" dt="2024-02-16T07:25:01.517" v="122" actId="1076"/>
          <ac:picMkLst>
            <pc:docMk/>
            <pc:sldMk cId="1008120187" sldId="367"/>
            <ac:picMk id="7" creationId="{EE86377B-4805-BC99-AC7B-1FE0AEF778F6}"/>
          </ac:picMkLst>
        </pc:picChg>
        <pc:picChg chg="del mod">
          <ac:chgData name="THU DU" userId="db4d925effa94065" providerId="LiveId" clId="{5EB9BF82-E6ED-4D34-9311-B27D03D6D2CC}" dt="2024-02-16T07:24:00.766" v="113" actId="478"/>
          <ac:picMkLst>
            <pc:docMk/>
            <pc:sldMk cId="1008120187" sldId="367"/>
            <ac:picMk id="14" creationId="{998F6779-BD0A-2E9C-A4BF-DA1CAA0E9806}"/>
          </ac:picMkLst>
        </pc:picChg>
        <pc:picChg chg="del">
          <ac:chgData name="THU DU" userId="db4d925effa94065" providerId="LiveId" clId="{5EB9BF82-E6ED-4D34-9311-B27D03D6D2CC}" dt="2024-02-16T07:24:02.554" v="114" actId="478"/>
          <ac:picMkLst>
            <pc:docMk/>
            <pc:sldMk cId="1008120187" sldId="367"/>
            <ac:picMk id="19" creationId="{6F51F345-ECE7-3159-AF7F-C1A3D07E5459}"/>
          </ac:picMkLst>
        </pc:picChg>
      </pc:sldChg>
      <pc:sldChg chg="addSp delSp modSp add mod">
        <pc:chgData name="THU DU" userId="db4d925effa94065" providerId="LiveId" clId="{5EB9BF82-E6ED-4D34-9311-B27D03D6D2CC}" dt="2024-02-16T07:26:25.008" v="151" actId="1076"/>
        <pc:sldMkLst>
          <pc:docMk/>
          <pc:sldMk cId="526845680" sldId="368"/>
        </pc:sldMkLst>
        <pc:spChg chg="mod">
          <ac:chgData name="THU DU" userId="db4d925effa94065" providerId="LiveId" clId="{5EB9BF82-E6ED-4D34-9311-B27D03D6D2CC}" dt="2024-02-16T07:25:32.760" v="145" actId="1076"/>
          <ac:spMkLst>
            <pc:docMk/>
            <pc:sldMk cId="526845680" sldId="368"/>
            <ac:spMk id="8" creationId="{5065E035-0566-5173-3D88-4EFF49DFE481}"/>
          </ac:spMkLst>
        </pc:spChg>
        <pc:spChg chg="mod">
          <ac:chgData name="THU DU" userId="db4d925effa94065" providerId="LiveId" clId="{5EB9BF82-E6ED-4D34-9311-B27D03D6D2CC}" dt="2024-02-16T07:25:32.210" v="144" actId="14100"/>
          <ac:spMkLst>
            <pc:docMk/>
            <pc:sldMk cId="526845680" sldId="368"/>
            <ac:spMk id="10" creationId="{10FB464A-EF25-0D6D-A139-BD01D4356EC8}"/>
          </ac:spMkLst>
        </pc:spChg>
        <pc:picChg chg="del mod">
          <ac:chgData name="THU DU" userId="db4d925effa94065" providerId="LiveId" clId="{5EB9BF82-E6ED-4D34-9311-B27D03D6D2CC}" dt="2024-02-16T07:25:33.726" v="146" actId="478"/>
          <ac:picMkLst>
            <pc:docMk/>
            <pc:sldMk cId="526845680" sldId="368"/>
            <ac:picMk id="7" creationId="{998D77C7-B5CF-9126-FB89-BC9528BD964B}"/>
          </ac:picMkLst>
        </pc:picChg>
        <pc:picChg chg="add mod">
          <ac:chgData name="THU DU" userId="db4d925effa94065" providerId="LiveId" clId="{5EB9BF82-E6ED-4D34-9311-B27D03D6D2CC}" dt="2024-02-16T07:26:25.008" v="151" actId="1076"/>
          <ac:picMkLst>
            <pc:docMk/>
            <pc:sldMk cId="526845680" sldId="368"/>
            <ac:picMk id="11" creationId="{AF725993-8003-CF4D-27BC-6B45F047B86F}"/>
          </ac:picMkLst>
        </pc:picChg>
      </pc:sldChg>
      <pc:sldChg chg="addSp delSp modSp add mod modAnim">
        <pc:chgData name="THU DU" userId="db4d925effa94065" providerId="LiveId" clId="{5EB9BF82-E6ED-4D34-9311-B27D03D6D2CC}" dt="2024-02-16T07:28:57.442" v="164" actId="1076"/>
        <pc:sldMkLst>
          <pc:docMk/>
          <pc:sldMk cId="2436080548" sldId="369"/>
        </pc:sldMkLst>
        <pc:spChg chg="mod">
          <ac:chgData name="THU DU" userId="db4d925effa94065" providerId="LiveId" clId="{5EB9BF82-E6ED-4D34-9311-B27D03D6D2CC}" dt="2024-02-16T07:26:32.995" v="158" actId="20577"/>
          <ac:spMkLst>
            <pc:docMk/>
            <pc:sldMk cId="2436080548" sldId="369"/>
            <ac:spMk id="8" creationId="{851900DE-C1FD-1EF8-7D59-6322D6F2AD3D}"/>
          </ac:spMkLst>
        </pc:spChg>
        <pc:spChg chg="mod">
          <ac:chgData name="THU DU" userId="db4d925effa94065" providerId="LiveId" clId="{5EB9BF82-E6ED-4D34-9311-B27D03D6D2CC}" dt="2024-02-16T07:26:43.803" v="161"/>
          <ac:spMkLst>
            <pc:docMk/>
            <pc:sldMk cId="2436080548" sldId="369"/>
            <ac:spMk id="10" creationId="{09501E69-93EB-9FA1-5DE8-3B7E33507F04}"/>
          </ac:spMkLst>
        </pc:spChg>
        <pc:picChg chg="add mod">
          <ac:chgData name="THU DU" userId="db4d925effa94065" providerId="LiveId" clId="{5EB9BF82-E6ED-4D34-9311-B27D03D6D2CC}" dt="2024-02-16T07:28:57.442" v="164" actId="1076"/>
          <ac:picMkLst>
            <pc:docMk/>
            <pc:sldMk cId="2436080548" sldId="369"/>
            <ac:picMk id="7" creationId="{824D91D5-4555-AD0C-BFBF-BCC4BBA89B8A}"/>
          </ac:picMkLst>
        </pc:picChg>
        <pc:picChg chg="del">
          <ac:chgData name="THU DU" userId="db4d925effa94065" providerId="LiveId" clId="{5EB9BF82-E6ED-4D34-9311-B27D03D6D2CC}" dt="2024-02-16T07:28:53.922" v="162" actId="478"/>
          <ac:picMkLst>
            <pc:docMk/>
            <pc:sldMk cId="2436080548" sldId="369"/>
            <ac:picMk id="11" creationId="{8C5DF756-C92E-36D6-AF64-E46BF37ADB6F}"/>
          </ac:picMkLst>
        </pc:picChg>
      </pc:sldChg>
      <pc:sldChg chg="addSp modSp add mod modAnim">
        <pc:chgData name="THU DU" userId="db4d925effa94065" providerId="LiveId" clId="{5EB9BF82-E6ED-4D34-9311-B27D03D6D2CC}" dt="2024-02-16T07:37:29.756" v="314" actId="1076"/>
        <pc:sldMkLst>
          <pc:docMk/>
          <pc:sldMk cId="319794019" sldId="370"/>
        </pc:sldMkLst>
        <pc:spChg chg="add mod">
          <ac:chgData name="THU DU" userId="db4d925effa94065" providerId="LiveId" clId="{5EB9BF82-E6ED-4D34-9311-B27D03D6D2CC}" dt="2024-02-16T07:37:29.756" v="314" actId="1076"/>
          <ac:spMkLst>
            <pc:docMk/>
            <pc:sldMk cId="319794019" sldId="370"/>
            <ac:spMk id="2" creationId="{EAC78DC8-3BB6-15E1-D5E6-464320450A57}"/>
          </ac:spMkLst>
        </pc:spChg>
        <pc:spChg chg="mod">
          <ac:chgData name="THU DU" userId="db4d925effa94065" providerId="LiveId" clId="{5EB9BF82-E6ED-4D34-9311-B27D03D6D2CC}" dt="2024-02-16T07:37:27.096" v="313" actId="1076"/>
          <ac:spMkLst>
            <pc:docMk/>
            <pc:sldMk cId="319794019" sldId="370"/>
            <ac:spMk id="5" creationId="{F85909CA-EE1C-FA3D-7EA9-4E66CE916888}"/>
          </ac:spMkLst>
        </pc:spChg>
        <pc:spChg chg="mod">
          <ac:chgData name="THU DU" userId="db4d925effa94065" providerId="LiveId" clId="{5EB9BF82-E6ED-4D34-9311-B27D03D6D2CC}" dt="2024-02-16T07:37:24.608" v="312" actId="1076"/>
          <ac:spMkLst>
            <pc:docMk/>
            <pc:sldMk cId="319794019" sldId="370"/>
            <ac:spMk id="6" creationId="{476A4532-15A6-AD74-DD13-8E72AA312F34}"/>
          </ac:spMkLst>
        </pc:spChg>
        <pc:spChg chg="mod">
          <ac:chgData name="THU DU" userId="db4d925effa94065" providerId="LiveId" clId="{5EB9BF82-E6ED-4D34-9311-B27D03D6D2CC}" dt="2024-02-16T07:37:19.237" v="311" actId="207"/>
          <ac:spMkLst>
            <pc:docMk/>
            <pc:sldMk cId="319794019" sldId="370"/>
            <ac:spMk id="11" creationId="{31E8E53A-D6A1-C6C4-A9E7-4BD25EDF8776}"/>
          </ac:spMkLst>
        </pc:spChg>
      </pc:sldChg>
      <pc:sldChg chg="delSp modSp add mod delAnim modAnim">
        <pc:chgData name="THU DU" userId="db4d925effa94065" providerId="LiveId" clId="{5EB9BF82-E6ED-4D34-9311-B27D03D6D2CC}" dt="2024-02-16T07:50:54.021" v="485" actId="1076"/>
        <pc:sldMkLst>
          <pc:docMk/>
          <pc:sldMk cId="3962382569" sldId="371"/>
        </pc:sldMkLst>
        <pc:spChg chg="mod">
          <ac:chgData name="THU DU" userId="db4d925effa94065" providerId="LiveId" clId="{5EB9BF82-E6ED-4D34-9311-B27D03D6D2CC}" dt="2024-02-16T07:50:36.957" v="481" actId="20577"/>
          <ac:spMkLst>
            <pc:docMk/>
            <pc:sldMk cId="3962382569" sldId="371"/>
            <ac:spMk id="2" creationId="{010628E7-0AD8-B8ED-8BFD-6A79855B9339}"/>
          </ac:spMkLst>
        </pc:spChg>
        <pc:spChg chg="mod">
          <ac:chgData name="THU DU" userId="db4d925effa94065" providerId="LiveId" clId="{5EB9BF82-E6ED-4D34-9311-B27D03D6D2CC}" dt="2024-02-16T07:50:54.021" v="485" actId="1076"/>
          <ac:spMkLst>
            <pc:docMk/>
            <pc:sldMk cId="3962382569" sldId="371"/>
            <ac:spMk id="4" creationId="{ADC609EA-EB28-F5D6-A4AD-12D9CB7B2CC0}"/>
          </ac:spMkLst>
        </pc:spChg>
        <pc:spChg chg="del mod">
          <ac:chgData name="THU DU" userId="db4d925effa94065" providerId="LiveId" clId="{5EB9BF82-E6ED-4D34-9311-B27D03D6D2CC}" dt="2024-02-16T07:49:25.454" v="454" actId="478"/>
          <ac:spMkLst>
            <pc:docMk/>
            <pc:sldMk cId="3962382569" sldId="371"/>
            <ac:spMk id="7" creationId="{4D459006-93CB-0963-3E61-F1F2D02CAEAC}"/>
          </ac:spMkLst>
        </pc:spChg>
        <pc:spChg chg="mod">
          <ac:chgData name="THU DU" userId="db4d925effa94065" providerId="LiveId" clId="{5EB9BF82-E6ED-4D34-9311-B27D03D6D2CC}" dt="2024-02-16T07:50:21.158" v="471" actId="20577"/>
          <ac:spMkLst>
            <pc:docMk/>
            <pc:sldMk cId="3962382569" sldId="371"/>
            <ac:spMk id="11" creationId="{133E0707-0D94-A6EE-4A9B-7A4D06A9DB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5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some tips		2. material 		3. throw rubbish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 plants 		5. preserve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T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he village is nearly inaccessible by cars on rainy days.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2. In what countries do people speak English as a first language?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3. You should learn to speak English fluently with a native speaker.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We will stay at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hotel </a:t>
            </a:r>
            <a:r>
              <a:rPr lang="en-AU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which 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my friend has recommended to us.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   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We stay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ed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at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hotel </a:t>
            </a:r>
            <a:r>
              <a:rPr lang="en-AU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which 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my friend recommended to us.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5.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Many foreign tourists like Viet Nam because the accommodation and food are affordable.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0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71CCA-C461-0117-6436-66C61C6DB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104041-0EFD-3AB9-1169-F0C9DACDD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C540BC-C2C0-1BEF-11EB-BB8FC703C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T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he village is nearly inaccessible by cars on rainy days.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2. In what countries do people speak English as a first language?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3. You should learn to speak English fluently with a native speaker.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We will stay at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hotel </a:t>
            </a:r>
            <a:r>
              <a:rPr lang="en-AU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which 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my friend has recommended to us.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   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We stay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ed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at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hotel </a:t>
            </a:r>
            <a:r>
              <a:rPr lang="en-AU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which 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my friend recommended to us.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5.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Many foreign tourists like Viet Nam because the accommodation and food are affordable.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0B0CD-E597-F7A7-30A3-141A2328A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62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hard copy (n): the printed papers</a:t>
            </a:r>
          </a:p>
          <a:p>
            <a:pPr marL="228600" indent="-228600">
              <a:buAutoNum type="arabicPeriod"/>
            </a:pPr>
            <a:r>
              <a:rPr lang="en-US" dirty="0"/>
              <a:t>revise (v): to change something, such as a book or an estimate, in order to correct or improve it</a:t>
            </a:r>
          </a:p>
          <a:p>
            <a:pPr marL="228600" indent="-228600">
              <a:buAutoNum type="arabicPeriod"/>
            </a:pPr>
            <a:r>
              <a:rPr lang="en-US" dirty="0"/>
              <a:t>dictionary (n): a book or electronic resource that gives a list of the words of a language in alphabetical order and explains what they mean, or gives a word for them in a foreign language</a:t>
            </a:r>
          </a:p>
          <a:p>
            <a:pPr marL="228600" indent="-228600">
              <a:buAutoNum type="arabicPeriod"/>
            </a:pPr>
            <a:r>
              <a:rPr lang="en-US" dirty="0"/>
              <a:t>phrase (n): a group of words that is part of, rather than the whole of, a sentence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9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21DAD-5AFC-C410-20D3-A114AC0D6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99CF4F-C8D5-29A1-3032-6FFEDECB1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C8BCFC-9F2C-971F-D0C2-17061C7D5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hard copy (n): the printed papers</a:t>
            </a:r>
          </a:p>
          <a:p>
            <a:pPr marL="228600" indent="-228600">
              <a:buAutoNum type="arabicPeriod"/>
            </a:pPr>
            <a:r>
              <a:rPr lang="en-US" dirty="0"/>
              <a:t>revise (v): to change something, such as a book or an estimate, in order to correct or improve it</a:t>
            </a:r>
          </a:p>
          <a:p>
            <a:pPr marL="228600" indent="-228600">
              <a:buAutoNum type="arabicPeriod"/>
            </a:pPr>
            <a:r>
              <a:rPr lang="en-US" dirty="0"/>
              <a:t>dictionary (n): a book or electronic resource that gives a list of the words of a language in alphabetical order and explains what they mean, or gives a word for them in a foreign language</a:t>
            </a:r>
          </a:p>
          <a:p>
            <a:pPr marL="228600" indent="-228600">
              <a:buAutoNum type="arabicPeriod"/>
            </a:pPr>
            <a:r>
              <a:rPr lang="en-US" dirty="0"/>
              <a:t>phrase (n): a group of words that is part of, rather than the whole of, a sentence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2E571-F012-DE1B-18FA-556358C24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4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51341-42F8-EE70-A2F6-B6612FBEF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94569A-20F6-1F8C-0FF7-CCECCA3B9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514B39-78B5-8BB3-4A3B-05AC1F415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hard copy (n): the printed papers</a:t>
            </a:r>
          </a:p>
          <a:p>
            <a:pPr marL="228600" indent="-228600">
              <a:buAutoNum type="arabicPeriod"/>
            </a:pPr>
            <a:r>
              <a:rPr lang="en-US" dirty="0"/>
              <a:t>revise (v): to change something, such as a book or an estimate, in order to correct or improve it</a:t>
            </a:r>
          </a:p>
          <a:p>
            <a:pPr marL="228600" indent="-228600">
              <a:buAutoNum type="arabicPeriod"/>
            </a:pPr>
            <a:r>
              <a:rPr lang="en-US" dirty="0"/>
              <a:t>dictionary (n): a book or electronic resource that gives a list of the words of a language in alphabetical order and explains what they mean, or gives a word for them in a foreign language</a:t>
            </a:r>
          </a:p>
          <a:p>
            <a:pPr marL="228600" indent="-228600">
              <a:buAutoNum type="arabicPeriod"/>
            </a:pPr>
            <a:r>
              <a:rPr lang="en-US" dirty="0"/>
              <a:t>phrase (n): a group of words that is part of, rather than the whole of, a sentence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1505C-9B54-2561-5E42-40475DE96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1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AF527-E8A5-B250-B52A-B5B68E596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655E1-3444-2387-3031-2BD9A7EE9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6F368D-CCB0-C1EA-3DF4-979DBF9E1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hard copy (n): the printed papers</a:t>
            </a:r>
          </a:p>
          <a:p>
            <a:pPr marL="228600" indent="-228600">
              <a:buAutoNum type="arabicPeriod"/>
            </a:pPr>
            <a:r>
              <a:rPr lang="en-US" dirty="0"/>
              <a:t>revise (v): to change something, such as a book or an estimate, in order to correct or improve it</a:t>
            </a:r>
          </a:p>
          <a:p>
            <a:pPr marL="228600" indent="-228600">
              <a:buAutoNum type="arabicPeriod"/>
            </a:pPr>
            <a:r>
              <a:rPr lang="en-US" dirty="0"/>
              <a:t>dictionary (n): a book or electronic resource that gives a list of the words of a language in alphabetical order and explains what they mean, or gives a word for them in a foreign language</a:t>
            </a:r>
          </a:p>
          <a:p>
            <a:pPr marL="228600" indent="-228600">
              <a:buAutoNum type="arabicPeriod"/>
            </a:pPr>
            <a:r>
              <a:rPr lang="en-US" dirty="0"/>
              <a:t>phrase (n): a group of words that is part of, rather than the whole of, a sentence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986A3-5570-0C34-4EC2-D6178DA67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C		2. A		3. B		4. D		5. 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8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0011D-8B08-EB74-0E5B-99E371D6D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EB26D7-0756-A246-D3C5-0872DA381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D8029-C5FF-8F50-DA67-AAC5FCB4B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C		2. A		3. B		4. D		5. 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33413-5F1C-DFD7-3205-7003AD4BD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8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bbble.com/shots/8353916-Group-Meetings-Discuss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6247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following passage and choose the correct answer A, B, C, or D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 each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042458" y="2198747"/>
            <a:ext cx="10662474" cy="3160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1. </a:t>
            </a:r>
            <a:r>
              <a:rPr lang="en-US" sz="2800" dirty="0"/>
              <a:t>What skill can you improve when you read in English?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70C0"/>
                </a:solidFill>
              </a:rPr>
              <a:t>A. </a:t>
            </a:r>
            <a:r>
              <a:rPr lang="en-US" sz="2800" dirty="0"/>
              <a:t>Social. 				</a:t>
            </a:r>
            <a:r>
              <a:rPr lang="en-US" sz="2800" dirty="0">
                <a:solidFill>
                  <a:srgbClr val="0070C0"/>
                </a:solidFill>
              </a:rPr>
              <a:t>B. </a:t>
            </a:r>
            <a:r>
              <a:rPr lang="en-US" sz="2800" dirty="0"/>
              <a:t>Speaking.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70C0"/>
                </a:solidFill>
              </a:rPr>
              <a:t>C. </a:t>
            </a:r>
            <a:r>
              <a:rPr lang="en-US" sz="2800" dirty="0"/>
              <a:t>Writing. 				</a:t>
            </a:r>
            <a:r>
              <a:rPr lang="en-US" sz="2800" dirty="0">
                <a:solidFill>
                  <a:srgbClr val="0070C0"/>
                </a:solidFill>
              </a:rPr>
              <a:t>D. </a:t>
            </a:r>
            <a:r>
              <a:rPr lang="en-US" sz="2800" dirty="0"/>
              <a:t>Listening.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2. </a:t>
            </a:r>
            <a:r>
              <a:rPr lang="en-US" sz="2800" dirty="0"/>
              <a:t>The phrase ‘</a:t>
            </a:r>
            <a:r>
              <a:rPr lang="en-US" sz="2800" b="1" i="1" dirty="0"/>
              <a:t>figure out</a:t>
            </a:r>
            <a:r>
              <a:rPr lang="en-US" sz="2800" dirty="0"/>
              <a:t>’ in the passage probably means ______.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70C0"/>
                </a:solidFill>
              </a:rPr>
              <a:t>A. </a:t>
            </a:r>
            <a:r>
              <a:rPr lang="en-US" sz="2800" dirty="0"/>
              <a:t>understand 			</a:t>
            </a:r>
            <a:r>
              <a:rPr lang="en-US" sz="2800" dirty="0">
                <a:solidFill>
                  <a:srgbClr val="0070C0"/>
                </a:solidFill>
              </a:rPr>
              <a:t>B. </a:t>
            </a:r>
            <a:r>
              <a:rPr lang="en-US" sz="2800" dirty="0"/>
              <a:t>try out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70C0"/>
                </a:solidFill>
              </a:rPr>
              <a:t>C. </a:t>
            </a:r>
            <a:r>
              <a:rPr lang="en-US" sz="2800" dirty="0"/>
              <a:t>look up 				</a:t>
            </a:r>
            <a:r>
              <a:rPr lang="en-US" sz="2800" dirty="0">
                <a:solidFill>
                  <a:srgbClr val="0070C0"/>
                </a:solidFill>
              </a:rPr>
              <a:t>D. </a:t>
            </a:r>
            <a:r>
              <a:rPr lang="en-US" sz="2800" dirty="0"/>
              <a:t>use</a:t>
            </a:r>
            <a:endParaRPr lang="en-US" sz="26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936887" y="4298356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936887" y="3276253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86CD3-7091-0260-4286-9A8C141AF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FF173-E0DB-B3E5-0DEB-474322CC8A6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>
              <a:extLst>
                <a:ext uri="{FF2B5EF4-FFF2-40B4-BE49-F238E27FC236}">
                  <a16:creationId xmlns:a16="http://schemas.microsoft.com/office/drawing/2014/main" id="{3FCB7CC6-4588-8501-293D-663F28470A8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>
              <a:extLst>
                <a:ext uri="{FF2B5EF4-FFF2-40B4-BE49-F238E27FC236}">
                  <a16:creationId xmlns:a16="http://schemas.microsoft.com/office/drawing/2014/main" id="{4813A885-047F-F972-1886-F1BDC922BEE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E5E07A45-0AE1-4795-6F22-455B8E0535A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2113BCC-3488-0669-9EFB-DAA1EECD7A3B}"/>
              </a:ext>
            </a:extLst>
          </p:cNvPr>
          <p:cNvSpPr txBox="1"/>
          <p:nvPr/>
        </p:nvSpPr>
        <p:spPr>
          <a:xfrm>
            <a:off x="1042458" y="1244640"/>
            <a:ext cx="1066247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following passage and choose the correct answer A, B, C, or D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 each question.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76B78C1-4C69-603E-45AF-44787B13EB61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88441E-860A-E1AE-B016-EEF3685CF360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3F20B-84F6-063F-CCB9-972DDC16C572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8E53A-D6A1-C6C4-A9E7-4BD25EDF8776}"/>
              </a:ext>
            </a:extLst>
          </p:cNvPr>
          <p:cNvSpPr txBox="1"/>
          <p:nvPr/>
        </p:nvSpPr>
        <p:spPr>
          <a:xfrm>
            <a:off x="1042458" y="2180346"/>
            <a:ext cx="10662474" cy="5228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3. </a:t>
            </a:r>
            <a:r>
              <a:rPr lang="en-US" sz="2800" dirty="0"/>
              <a:t>You can guess the meaning of a new word from the ______.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70C0"/>
                </a:solidFill>
              </a:rPr>
              <a:t>A. </a:t>
            </a:r>
            <a:r>
              <a:rPr lang="en-US" sz="2800" dirty="0"/>
              <a:t>phrase 				</a:t>
            </a:r>
            <a:r>
              <a:rPr lang="en-US" sz="2800" dirty="0">
                <a:solidFill>
                  <a:srgbClr val="0070C0"/>
                </a:solidFill>
              </a:rPr>
              <a:t>B. </a:t>
            </a:r>
            <a:r>
              <a:rPr lang="en-US" sz="2800" dirty="0"/>
              <a:t>context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70C0"/>
                </a:solidFill>
              </a:rPr>
              <a:t>C. </a:t>
            </a:r>
            <a:r>
              <a:rPr lang="en-US" sz="2800" dirty="0"/>
              <a:t>grammar 				</a:t>
            </a:r>
            <a:r>
              <a:rPr lang="en-US" sz="2800" dirty="0">
                <a:solidFill>
                  <a:srgbClr val="0070C0"/>
                </a:solidFill>
              </a:rPr>
              <a:t>D. </a:t>
            </a:r>
            <a:r>
              <a:rPr lang="en-US" sz="2800" dirty="0"/>
              <a:t>notebook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4. </a:t>
            </a:r>
            <a:r>
              <a:rPr lang="en-US" sz="2800" dirty="0"/>
              <a:t>The word ‘</a:t>
            </a:r>
            <a:r>
              <a:rPr lang="en-US" sz="2800" b="1" dirty="0"/>
              <a:t>which</a:t>
            </a:r>
            <a:r>
              <a:rPr lang="en-US" sz="2800" dirty="0"/>
              <a:t>’ in the passage refers to ______.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70C0"/>
                </a:solidFill>
              </a:rPr>
              <a:t>A. </a:t>
            </a:r>
            <a:r>
              <a:rPr lang="en-US" sz="2800" dirty="0"/>
              <a:t>dictionary 			</a:t>
            </a:r>
            <a:r>
              <a:rPr lang="en-US" sz="2800" dirty="0">
                <a:solidFill>
                  <a:srgbClr val="0070C0"/>
                </a:solidFill>
              </a:rPr>
              <a:t>B. </a:t>
            </a:r>
            <a:r>
              <a:rPr lang="en-US" sz="2800" dirty="0"/>
              <a:t>copy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70C0"/>
                </a:solidFill>
              </a:rPr>
              <a:t>C. </a:t>
            </a:r>
            <a:r>
              <a:rPr lang="en-US" sz="2800" dirty="0"/>
              <a:t>meanings 			</a:t>
            </a:r>
            <a:r>
              <a:rPr lang="en-US" sz="2800" dirty="0">
                <a:solidFill>
                  <a:srgbClr val="0070C0"/>
                </a:solidFill>
              </a:rPr>
              <a:t>D. </a:t>
            </a:r>
            <a:r>
              <a:rPr lang="en-US" sz="2800" dirty="0"/>
              <a:t>words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5. </a:t>
            </a:r>
            <a:r>
              <a:rPr lang="en-US" sz="2800" dirty="0"/>
              <a:t>The writer’s advice for English readers is to ______.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70C0"/>
                </a:solidFill>
              </a:rPr>
              <a:t>A. </a:t>
            </a:r>
            <a:r>
              <a:rPr lang="en-US" sz="2800" dirty="0"/>
              <a:t>buy a dictionary			</a:t>
            </a:r>
            <a:r>
              <a:rPr lang="en-US" sz="2800" dirty="0">
                <a:solidFill>
                  <a:srgbClr val="0070C0"/>
                </a:solidFill>
              </a:rPr>
              <a:t>C. </a:t>
            </a:r>
            <a:r>
              <a:rPr lang="en-US" sz="2800" dirty="0"/>
              <a:t>show how to use words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70C0"/>
                </a:solidFill>
              </a:rPr>
              <a:t>B. </a:t>
            </a:r>
            <a:r>
              <a:rPr lang="en-US" sz="2800" dirty="0"/>
              <a:t>find new words			</a:t>
            </a:r>
            <a:r>
              <a:rPr lang="en-US" sz="2800" dirty="0">
                <a:solidFill>
                  <a:srgbClr val="0070C0"/>
                </a:solidFill>
              </a:rPr>
              <a:t>D. </a:t>
            </a:r>
            <a:r>
              <a:rPr lang="en-US" sz="2800" dirty="0"/>
              <a:t>keep a vocabulary list</a:t>
            </a:r>
            <a:endParaRPr lang="en-US" sz="2600" b="1" dirty="0"/>
          </a:p>
          <a:p>
            <a:pPr>
              <a:lnSpc>
                <a:spcPct val="120000"/>
              </a:lnSpc>
            </a:pPr>
            <a:endParaRPr lang="en-US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5909CA-EE1C-FA3D-7EA9-4E66CE916888}"/>
              </a:ext>
            </a:extLst>
          </p:cNvPr>
          <p:cNvSpPr/>
          <p:nvPr/>
        </p:nvSpPr>
        <p:spPr>
          <a:xfrm>
            <a:off x="5572108" y="4794587"/>
            <a:ext cx="522720" cy="5194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6A4532-15A6-AD74-DD13-8E72AA312F34}"/>
              </a:ext>
            </a:extLst>
          </p:cNvPr>
          <p:cNvSpPr/>
          <p:nvPr/>
        </p:nvSpPr>
        <p:spPr>
          <a:xfrm>
            <a:off x="5530833" y="2666645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C78DC8-3BB6-15E1-D5E6-464320450A57}"/>
              </a:ext>
            </a:extLst>
          </p:cNvPr>
          <p:cNvSpPr/>
          <p:nvPr/>
        </p:nvSpPr>
        <p:spPr>
          <a:xfrm>
            <a:off x="5572108" y="6338503"/>
            <a:ext cx="522720" cy="5194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06582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Look at the list of the natural wonders below. Rank them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from </a:t>
            </a:r>
            <a:r>
              <a:rPr lang="en-US" sz="28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(most interesting) to </a:t>
            </a:r>
            <a:r>
              <a:rPr lang="en-US" sz="28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(least interesting), based on how interesting the places are for you.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2EACFD3-FB29-2D3E-2EE3-B1F5F4802BA6}"/>
              </a:ext>
            </a:extLst>
          </p:cNvPr>
          <p:cNvSpPr txBox="1"/>
          <p:nvPr/>
        </p:nvSpPr>
        <p:spPr>
          <a:xfrm>
            <a:off x="843103" y="2880690"/>
            <a:ext cx="7058251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b="1" dirty="0">
                <a:solidFill>
                  <a:srgbClr val="F16649"/>
                </a:solidFill>
              </a:rPr>
              <a:t>– The Amazon Rainforest</a:t>
            </a:r>
          </a:p>
          <a:p>
            <a:pPr algn="just"/>
            <a:r>
              <a:rPr lang="en-US" sz="3000" b="1" dirty="0">
                <a:solidFill>
                  <a:srgbClr val="F16649"/>
                </a:solidFill>
              </a:rPr>
              <a:t>– The Sahara Desert</a:t>
            </a:r>
          </a:p>
          <a:p>
            <a:pPr algn="just"/>
            <a:r>
              <a:rPr lang="en-US" sz="3000" b="1" dirty="0">
                <a:solidFill>
                  <a:srgbClr val="F16649"/>
                </a:solidFill>
              </a:rPr>
              <a:t>– The Galápagos Islands</a:t>
            </a:r>
          </a:p>
          <a:p>
            <a:pPr algn="just"/>
            <a:r>
              <a:rPr lang="en-US" sz="3000" b="1" dirty="0">
                <a:solidFill>
                  <a:srgbClr val="F16649"/>
                </a:solidFill>
              </a:rPr>
              <a:t>– Ha Long Bay</a:t>
            </a:r>
          </a:p>
          <a:p>
            <a:pPr algn="just"/>
            <a:r>
              <a:rPr lang="en-US" sz="3000" b="1" dirty="0">
                <a:solidFill>
                  <a:srgbClr val="F16649"/>
                </a:solidFill>
              </a:rPr>
              <a:t>– Mount Everest</a:t>
            </a:r>
            <a:endParaRPr lang="en-US" sz="3000" dirty="0"/>
          </a:p>
        </p:txBody>
      </p:sp>
      <p:pic>
        <p:nvPicPr>
          <p:cNvPr id="21" name="Picture 20" descr="A group of people sitting at a table with speech bubbles&#10;&#10;Description automatically generated">
            <a:extLst>
              <a:ext uri="{FF2B5EF4-FFF2-40B4-BE49-F238E27FC236}">
                <a16:creationId xmlns:a16="http://schemas.microsoft.com/office/drawing/2014/main" id="{9BC22C0E-9ED6-B141-094C-369D92D2A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01354" y="3824497"/>
            <a:ext cx="3803579" cy="28526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D9F35C-59EA-572C-4B41-8E7120B8B354}"/>
              </a:ext>
            </a:extLst>
          </p:cNvPr>
          <p:cNvSpPr txBox="1"/>
          <p:nvPr/>
        </p:nvSpPr>
        <p:spPr>
          <a:xfrm>
            <a:off x="765528" y="5450255"/>
            <a:ext cx="1106582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place would you like to visit most,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why?</a:t>
            </a:r>
          </a:p>
        </p:txBody>
      </p:sp>
    </p:spTree>
    <p:extLst>
      <p:ext uri="{BB962C8B-B14F-4D97-AF65-F5344CB8AC3E}">
        <p14:creationId xmlns:p14="http://schemas.microsoft.com/office/powerpoint/2010/main" val="104044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the passage and fill in each blank with no more than TWO words.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30887" y="2290250"/>
            <a:ext cx="11306057" cy="54513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1. </a:t>
            </a:r>
            <a:r>
              <a:rPr lang="en-US" sz="3000" dirty="0"/>
              <a:t>There are _____________ for </a:t>
            </a:r>
            <a:r>
              <a:rPr lang="en-US" sz="3000" dirty="0" err="1"/>
              <a:t>travellers</a:t>
            </a:r>
            <a:r>
              <a:rPr lang="en-US" sz="3000" dirty="0"/>
              <a:t> to the Galápagos Islands.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2. </a:t>
            </a:r>
            <a:r>
              <a:rPr lang="en-US" sz="3000" dirty="0" err="1"/>
              <a:t>Travellers</a:t>
            </a:r>
            <a:r>
              <a:rPr lang="en-US" sz="3000" dirty="0"/>
              <a:t> can’t bring any food or live _____________ to the islands.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3. </a:t>
            </a:r>
            <a:r>
              <a:rPr lang="en-US" sz="3000" dirty="0" err="1"/>
              <a:t>Travellers</a:t>
            </a:r>
            <a:r>
              <a:rPr lang="en-US" sz="3000" dirty="0"/>
              <a:t> mustn’t litter on the islands or _____________ into the ocean.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4. </a:t>
            </a:r>
            <a:r>
              <a:rPr lang="en-US" sz="3000" dirty="0"/>
              <a:t>Visitors shouldn’t buy souvenirs made from animals or _____________ from the islands.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5. </a:t>
            </a:r>
            <a:r>
              <a:rPr lang="en-US" sz="3000" dirty="0"/>
              <a:t>Visitors can help _____________ this natural wonder of the world.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40842" y="284422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54BCF-E844-B269-E9D8-4DC445C1CA30}"/>
              </a:ext>
            </a:extLst>
          </p:cNvPr>
          <p:cNvSpPr txBox="1"/>
          <p:nvPr/>
        </p:nvSpPr>
        <p:spPr>
          <a:xfrm>
            <a:off x="2938007" y="227592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some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B795C-3D2D-BE8E-C470-18D8CA41C972}"/>
              </a:ext>
            </a:extLst>
          </p:cNvPr>
          <p:cNvSpPr txBox="1"/>
          <p:nvPr/>
        </p:nvSpPr>
        <p:spPr>
          <a:xfrm>
            <a:off x="3973376" y="5545454"/>
            <a:ext cx="36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preserve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763352-6B08-224E-4DB6-92C259FCBD15}"/>
              </a:ext>
            </a:extLst>
          </p:cNvPr>
          <p:cNvSpPr txBox="1"/>
          <p:nvPr/>
        </p:nvSpPr>
        <p:spPr>
          <a:xfrm>
            <a:off x="1130417" y="4991479"/>
            <a:ext cx="36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plants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60AE31-4D1A-D8A9-23C7-F009B20A6FCF}"/>
              </a:ext>
            </a:extLst>
          </p:cNvPr>
          <p:cNvSpPr txBox="1"/>
          <p:nvPr/>
        </p:nvSpPr>
        <p:spPr>
          <a:xfrm>
            <a:off x="7362991" y="3502959"/>
            <a:ext cx="36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throw rubbish</a:t>
            </a:r>
          </a:p>
        </p:txBody>
      </p:sp>
      <p:pic>
        <p:nvPicPr>
          <p:cNvPr id="5" name="060">
            <a:hlinkClick r:id="" action="ppaction://media"/>
            <a:extLst>
              <a:ext uri="{FF2B5EF4-FFF2-40B4-BE49-F238E27FC236}">
                <a16:creationId xmlns:a16="http://schemas.microsoft.com/office/drawing/2014/main" id="{01E52A02-8C68-4BFA-292B-552D44DA18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695" y="207688"/>
            <a:ext cx="713398" cy="7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6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8" grpId="0"/>
      <p:bldP spid="2" grpId="0"/>
      <p:bldP spid="4" grpId="0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92514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sentences using the words and phrases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042458" y="1936811"/>
            <a:ext cx="11148370" cy="3160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</a:rPr>
              <a:t>1. </a:t>
            </a:r>
            <a:r>
              <a:rPr lang="en-US" sz="2800" dirty="0"/>
              <a:t>village / nearly inaccessible / by cars / rainy days / 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________________________________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</a:rPr>
              <a:t>2. </a:t>
            </a:r>
            <a:r>
              <a:rPr lang="en-US" sz="2800" dirty="0"/>
              <a:t>what countries / people / speak English / first language / ?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________________________________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</a:rPr>
              <a:t>3. </a:t>
            </a:r>
            <a:r>
              <a:rPr lang="en-US" sz="2800" dirty="0"/>
              <a:t>should learn / speak English / fluently / a native speaker / 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________________________________</a:t>
            </a:r>
            <a:endParaRPr lang="en-US" sz="26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B93EAD3-1C4A-E195-545D-0A7D0D211AEC}"/>
              </a:ext>
            </a:extLst>
          </p:cNvPr>
          <p:cNvSpPr txBox="1">
            <a:spLocks/>
          </p:cNvSpPr>
          <p:nvPr/>
        </p:nvSpPr>
        <p:spPr>
          <a:xfrm>
            <a:off x="1042458" y="2476847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The village is nearly inaccessible by cars on rainy days.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C7C442-C8A4-0CDD-67A0-DF95AAB9F47A}"/>
              </a:ext>
            </a:extLst>
          </p:cNvPr>
          <p:cNvSpPr txBox="1">
            <a:spLocks/>
          </p:cNvSpPr>
          <p:nvPr/>
        </p:nvSpPr>
        <p:spPr>
          <a:xfrm>
            <a:off x="1101981" y="3516923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In what countries do people speak English as a first language?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D9C7C2-200D-EC01-293C-3AB090A640F2}"/>
              </a:ext>
            </a:extLst>
          </p:cNvPr>
          <p:cNvSpPr txBox="1">
            <a:spLocks/>
          </p:cNvSpPr>
          <p:nvPr/>
        </p:nvSpPr>
        <p:spPr>
          <a:xfrm>
            <a:off x="1101980" y="4556999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You should learn to speak English fluently with a native speaker.</a:t>
            </a:r>
          </a:p>
        </p:txBody>
      </p:sp>
    </p:spTree>
    <p:extLst>
      <p:ext uri="{BB962C8B-B14F-4D97-AF65-F5344CB8AC3E}">
        <p14:creationId xmlns:p14="http://schemas.microsoft.com/office/powerpoint/2010/main" val="36611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61920-FEC1-506B-1BA8-260D05D85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9DAB596-5E88-63E5-B60F-B78CB5CCF487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>
              <a:extLst>
                <a:ext uri="{FF2B5EF4-FFF2-40B4-BE49-F238E27FC236}">
                  <a16:creationId xmlns:a16="http://schemas.microsoft.com/office/drawing/2014/main" id="{FFAD548D-6124-EFB0-E74C-5FA77B8CDCA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>
              <a:extLst>
                <a:ext uri="{FF2B5EF4-FFF2-40B4-BE49-F238E27FC236}">
                  <a16:creationId xmlns:a16="http://schemas.microsoft.com/office/drawing/2014/main" id="{1EEC7016-CBEB-EC27-4178-3486C0C48301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B7E0BE3E-9B8B-8F87-7557-E19C50BEE570}"/>
                </a:ext>
              </a:extLst>
            </p:cNvPr>
            <p:cNvSpPr/>
            <p:nvPr/>
          </p:nvSpPr>
          <p:spPr>
            <a:xfrm flipV="1">
              <a:off x="92514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88A68CD-C00F-A1BE-397E-6D72A1FEFA84}"/>
              </a:ext>
            </a:extLst>
          </p:cNvPr>
          <p:cNvSpPr txBox="1"/>
          <p:nvPr/>
        </p:nvSpPr>
        <p:spPr>
          <a:xfrm>
            <a:off x="1042458" y="1244640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sentences using the words and phrases given.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7A8B849-F7A8-2592-3137-B8B03B84609E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B78301-2EC2-AF27-00D7-FD2A404D4A08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73C92-C2CE-5B99-878F-C554891D71A7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E0707-0D94-A6EE-4A9B-7A4D06A9DBD0}"/>
              </a:ext>
            </a:extLst>
          </p:cNvPr>
          <p:cNvSpPr txBox="1"/>
          <p:nvPr/>
        </p:nvSpPr>
        <p:spPr>
          <a:xfrm>
            <a:off x="1042458" y="1936811"/>
            <a:ext cx="11148370" cy="3160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4. </a:t>
            </a:r>
            <a:r>
              <a:rPr lang="en-US" sz="2800" dirty="0"/>
              <a:t>We / stay / hotel / which / my friend / recommend / us / 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________________________________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5. </a:t>
            </a:r>
            <a:r>
              <a:rPr lang="en-US" sz="2800" dirty="0"/>
              <a:t>Many / foreign tourist / like Viet Nam / because / accommodation and food / affordable / 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________________________________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0628E7-0AD8-B8ED-8BFD-6A79855B9339}"/>
              </a:ext>
            </a:extLst>
          </p:cNvPr>
          <p:cNvSpPr txBox="1">
            <a:spLocks/>
          </p:cNvSpPr>
          <p:nvPr/>
        </p:nvSpPr>
        <p:spPr>
          <a:xfrm>
            <a:off x="989673" y="2436294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We will stay at the hotel which my friend has recommended to us. / We stayed at the hotel which my friend recommended to us.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C609EA-EB28-F5D6-A4AD-12D9CB7B2CC0}"/>
              </a:ext>
            </a:extLst>
          </p:cNvPr>
          <p:cNvSpPr txBox="1">
            <a:spLocks/>
          </p:cNvSpPr>
          <p:nvPr/>
        </p:nvSpPr>
        <p:spPr>
          <a:xfrm>
            <a:off x="1042458" y="4500560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</a:rPr>
              <a:t>Many foreign tourists like Viet Nam because the accommodation and food are affordable.</a:t>
            </a:r>
          </a:p>
        </p:txBody>
      </p:sp>
    </p:spTree>
    <p:extLst>
      <p:ext uri="{BB962C8B-B14F-4D97-AF65-F5344CB8AC3E}">
        <p14:creationId xmlns:p14="http://schemas.microsoft.com/office/powerpoint/2010/main" val="39623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734303" y="1998857"/>
            <a:ext cx="11445622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Read for specific information;</a:t>
            </a:r>
            <a:endParaRPr lang="en-US" sz="3600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Revise and talk about the world’s natural wonders;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Listen for specific information;</a:t>
            </a:r>
            <a:endParaRPr lang="en-US" sz="3600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Write correct sentences from words and phrases given. 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the exercises in the workbook.</a:t>
            </a:r>
          </a:p>
          <a:p>
            <a:pPr>
              <a:lnSpc>
                <a:spcPct val="150000"/>
              </a:lnSpc>
            </a:pPr>
            <a:r>
              <a:rPr lang="en-US" sz="3600"/>
              <a:t>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LESSON 2: SKILLS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132929"/>
            <a:ext cx="2180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UNITS 7 – 8 – 9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Hình ảnh 2">
            <a:extLst>
              <a:ext uri="{FF2B5EF4-FFF2-40B4-BE49-F238E27FC236}">
                <a16:creationId xmlns:a16="http://schemas.microsoft.com/office/drawing/2014/main" id="{853616C9-F2E3-D6C4-105D-F1C2DE1B6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58" y="2729430"/>
            <a:ext cx="3789940" cy="37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8421" y="5048418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49465" y="1764724"/>
            <a:ext cx="2162852" cy="698689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2893114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9315" y="4059267"/>
            <a:ext cx="2063152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13633" y="956219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Board Race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13633" y="1670560"/>
            <a:ext cx="5758577" cy="85625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Read the following passage and choose the correct answer A, B, C, or D to each question.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06477" y="2601400"/>
            <a:ext cx="5755112" cy="136949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Work in pairs. Look at the list of the natural wonders below. Rank them from 1 (most interesting) to 5 (least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interesting), based on how interesting the places are for you.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13633" y="4063162"/>
            <a:ext cx="5807477" cy="102717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Listen to the passage and fill in each blank with no more than TWO words. 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1425816" cy="35557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114068"/>
            <a:ext cx="1262347" cy="7790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193838"/>
            <a:ext cx="1425816" cy="86542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59402" y="4847553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77359" y="4359991"/>
            <a:ext cx="1321956" cy="487562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13633" y="6016558"/>
            <a:ext cx="5816006" cy="562359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LESSON 2: SKILLS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5" name="Rounded Rectangle 18">
            <a:extLst>
              <a:ext uri="{FF2B5EF4-FFF2-40B4-BE49-F238E27FC236}">
                <a16:creationId xmlns:a16="http://schemas.microsoft.com/office/drawing/2014/main" id="{FB005119-C631-AF0B-9C9B-81E4FB19F529}"/>
              </a:ext>
            </a:extLst>
          </p:cNvPr>
          <p:cNvSpPr/>
          <p:nvPr/>
        </p:nvSpPr>
        <p:spPr>
          <a:xfrm>
            <a:off x="3016855" y="5955844"/>
            <a:ext cx="1945612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33" name="Curved Connector 25">
            <a:extLst>
              <a:ext uri="{FF2B5EF4-FFF2-40B4-BE49-F238E27FC236}">
                <a16:creationId xmlns:a16="http://schemas.microsoft.com/office/drawing/2014/main" id="{E1C1581F-3B3C-7946-857E-34B046616800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2495316" y="5287855"/>
            <a:ext cx="1494345" cy="66798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A8577EEC-9E8E-1AFE-38DE-1E7CD387BB08}"/>
              </a:ext>
            </a:extLst>
          </p:cNvPr>
          <p:cNvSpPr/>
          <p:nvPr/>
        </p:nvSpPr>
        <p:spPr>
          <a:xfrm>
            <a:off x="5513633" y="5149630"/>
            <a:ext cx="5816006" cy="78661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Make sentences using the words and phrases given.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64954" y="1216451"/>
            <a:ext cx="4395470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 RACE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FC3180-1147-1F76-32DE-93430310A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12" y="2250582"/>
            <a:ext cx="4385512" cy="2484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2700E0-47F6-80C0-AA94-69F1DC89A29C}"/>
              </a:ext>
            </a:extLst>
          </p:cNvPr>
          <p:cNvSpPr txBox="1"/>
          <p:nvPr/>
        </p:nvSpPr>
        <p:spPr>
          <a:xfrm>
            <a:off x="4772758" y="2074845"/>
            <a:ext cx="73355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000" dirty="0"/>
              <a:t>Work in teams.</a:t>
            </a:r>
          </a:p>
          <a:p>
            <a:r>
              <a:rPr lang="en-US" sz="3000" dirty="0"/>
              <a:t>- One students from each team comes to the board.</a:t>
            </a:r>
          </a:p>
          <a:p>
            <a:r>
              <a:rPr lang="en-US" sz="3000" dirty="0"/>
              <a:t>- Teacher asks a question </a:t>
            </a:r>
          </a:p>
          <a:p>
            <a:r>
              <a:rPr lang="en-US" sz="3000" dirty="0"/>
              <a:t>- The first person to write the correct answer on the board wins a point for their team. (The students at the board only get one try)</a:t>
            </a:r>
          </a:p>
          <a:p>
            <a:r>
              <a:rPr lang="en-US" sz="3000" dirty="0"/>
              <a:t>- If they all miss the question, teacher takes the answer from the first person in the audience who raises their han</a:t>
            </a:r>
            <a:r>
              <a:rPr lang="en-US" sz="3200" dirty="0"/>
              <a:t>d. </a:t>
            </a:r>
          </a:p>
        </p:txBody>
      </p:sp>
    </p:spTree>
    <p:extLst>
      <p:ext uri="{BB962C8B-B14F-4D97-AF65-F5344CB8AC3E}">
        <p14:creationId xmlns:p14="http://schemas.microsoft.com/office/powerpoint/2010/main" val="4542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73088" y="3860982"/>
            <a:ext cx="4395470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HARD COPY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FC3180-1147-1F76-32DE-93430310A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88" y="1192997"/>
            <a:ext cx="3104321" cy="1758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2700E0-47F6-80C0-AA94-69F1DC89A29C}"/>
              </a:ext>
            </a:extLst>
          </p:cNvPr>
          <p:cNvSpPr txBox="1"/>
          <p:nvPr/>
        </p:nvSpPr>
        <p:spPr>
          <a:xfrm>
            <a:off x="4090180" y="1146386"/>
            <a:ext cx="7606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</a:rPr>
              <a:t>the printed papers</a:t>
            </a:r>
          </a:p>
          <a:p>
            <a:r>
              <a:rPr lang="en-US" sz="3200" dirty="0"/>
              <a:t>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1E5955-86D7-07B1-64CC-5F266D7D1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314" y="2074435"/>
            <a:ext cx="7630577" cy="4097516"/>
          </a:xfrm>
          <a:prstGeom prst="rect">
            <a:avLst/>
          </a:prstGeom>
        </p:spPr>
      </p:pic>
      <p:pic>
        <p:nvPicPr>
          <p:cNvPr id="19" name="Picture 18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F52FD288-A081-2FBA-B063-90B2CA0F80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72" y="5801313"/>
            <a:ext cx="755440" cy="7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5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51BBE-F92A-8DE9-6783-7F9887A6F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2BD970D-F2B8-B501-9712-1E4DEAA951B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8E8788ED-CFFF-0C07-6540-3EE913D392E5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CF9A47BA-3E63-066F-125B-EFD110BA774A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4737969A-0A8C-5DAB-3D56-50E6748E44DE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C05DA8-74CE-434D-7300-54D4411653A0}"/>
              </a:ext>
            </a:extLst>
          </p:cNvPr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1DC9BCAF-F802-8DA3-3726-F8291B4D7122}"/>
              </a:ext>
            </a:extLst>
          </p:cNvPr>
          <p:cNvSpPr txBox="1"/>
          <p:nvPr/>
        </p:nvSpPr>
        <p:spPr>
          <a:xfrm>
            <a:off x="173088" y="3552112"/>
            <a:ext cx="4395470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4C6B9-96B9-7F03-F722-75447D69E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88" y="1192997"/>
            <a:ext cx="3104321" cy="1758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2E79ED-BAA7-30F3-55E7-8598F672C20F}"/>
              </a:ext>
            </a:extLst>
          </p:cNvPr>
          <p:cNvSpPr txBox="1"/>
          <p:nvPr/>
        </p:nvSpPr>
        <p:spPr>
          <a:xfrm>
            <a:off x="4090180" y="1146386"/>
            <a:ext cx="76060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</a:rPr>
              <a:t>to change something, such as a book or an estimate, in order to correct or improve it</a:t>
            </a:r>
            <a:r>
              <a:rPr lang="en-US" sz="3200" dirty="0"/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86377B-4805-BC99-AC7B-1FE0AEF77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689" y="2668947"/>
            <a:ext cx="4395470" cy="41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2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47FC3-77DF-4CB3-3757-BE0E348A3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6EE345A-0B9E-1A00-2038-6D6B43227372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1A011BF5-7F2B-B5C4-8F21-1F9A3B5DA6F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F5ED203C-AF77-CCEA-E330-6F95E7CF4A5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2A3CD23E-4EB1-C482-9E3A-E0B901D847A6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203C4C8-FA3A-F499-BA7F-BDF5B51F357D}"/>
              </a:ext>
            </a:extLst>
          </p:cNvPr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065E035-0566-5173-3D88-4EFF49DFE481}"/>
              </a:ext>
            </a:extLst>
          </p:cNvPr>
          <p:cNvSpPr txBox="1"/>
          <p:nvPr/>
        </p:nvSpPr>
        <p:spPr>
          <a:xfrm>
            <a:off x="173088" y="3500877"/>
            <a:ext cx="4395470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08627-9CE7-95DB-6409-D5ACAAC2B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88" y="1192997"/>
            <a:ext cx="3104321" cy="1758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FB464A-EF25-0D6D-A139-BD01D4356EC8}"/>
              </a:ext>
            </a:extLst>
          </p:cNvPr>
          <p:cNvSpPr txBox="1"/>
          <p:nvPr/>
        </p:nvSpPr>
        <p:spPr>
          <a:xfrm>
            <a:off x="4090180" y="1146386"/>
            <a:ext cx="81018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</a:rPr>
              <a:t>a book or electronic resource that gives a list of the words of a language in alphabetical order and explains what they mean, or gives a word for them in a foreign language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725993-8003-CF4D-27BC-6B45F047B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900" y="3224099"/>
            <a:ext cx="4107889" cy="36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4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AC694-E168-8F6E-0814-9C87B0DD5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5B547B-5871-6D10-1E88-9C5F45761D88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C4B29C21-515F-BD55-E30B-08FA61D6A92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961479B4-6D10-7193-E3E9-A0741AC0354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ECCEF05D-2A4A-9BE9-2D04-90C1D6B1A29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51391BD-7BAC-2C7E-534D-641A46C984FD}"/>
              </a:ext>
            </a:extLst>
          </p:cNvPr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851900DE-C1FD-1EF8-7D59-6322D6F2AD3D}"/>
              </a:ext>
            </a:extLst>
          </p:cNvPr>
          <p:cNvSpPr txBox="1"/>
          <p:nvPr/>
        </p:nvSpPr>
        <p:spPr>
          <a:xfrm>
            <a:off x="173088" y="3500877"/>
            <a:ext cx="4395470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27214-3381-B6E8-2D12-BDA755EF3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88" y="1192997"/>
            <a:ext cx="3104321" cy="1758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501E69-93EB-9FA1-5DE8-3B7E33507F04}"/>
              </a:ext>
            </a:extLst>
          </p:cNvPr>
          <p:cNvSpPr txBox="1"/>
          <p:nvPr/>
        </p:nvSpPr>
        <p:spPr>
          <a:xfrm>
            <a:off x="4090180" y="1146386"/>
            <a:ext cx="81018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</a:rPr>
              <a:t>a group of words that is part of, rather than the whole of, a sentence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4D91D5-4555-AD0C-BFBF-BCC4BBA89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412" y="4271867"/>
            <a:ext cx="6401355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97057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following passage and choose the correct answer A, B, C, or D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 each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69369-36B0-5139-4E7C-FDE4BA316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6836" y="2198747"/>
            <a:ext cx="3875983" cy="4577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1E628-9902-A06F-D1D1-A58240937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064" y="4188941"/>
            <a:ext cx="3337963" cy="26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5828</TotalTime>
  <Words>1576</Words>
  <PresentationFormat>Widescreen</PresentationFormat>
  <Paragraphs>180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2024-02-16T09:01:37Z</dcterms:modified>
</cp:coreProperties>
</file>