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image" Target="../media/image18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42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smtClean="0">
                <a:latin typeface=".VnAvant" pitchFamily="34" charset="0"/>
              </a:rPr>
              <a:t>Hµ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s¸o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bå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n«ng</a:t>
            </a:r>
            <a:r>
              <a:rPr lang="en-US" sz="3200" dirty="0" smtClean="0">
                <a:latin typeface=".VnAvant" pitchFamily="34" charset="0"/>
              </a:rPr>
              <a:t>,… Hµ </a:t>
            </a:r>
            <a:r>
              <a:rPr lang="en-US" sz="3200" dirty="0" err="1" smtClean="0">
                <a:latin typeface=".VnAvant" pitchFamily="34" charset="0"/>
              </a:rPr>
              <a:t>ch¨m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chó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nh×n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 tr¾ng,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x¸m</a:t>
            </a:r>
            <a:r>
              <a:rPr lang="en-US" sz="3200" dirty="0" smtClean="0">
                <a:latin typeface=".VnAvant" pitchFamily="34" charset="0"/>
              </a:rPr>
              <a:t> bay </a:t>
            </a:r>
            <a:r>
              <a:rPr lang="en-US" sz="3200" dirty="0" err="1" smtClean="0">
                <a:latin typeface=".VnAvant" pitchFamily="34" charset="0"/>
              </a:rPr>
              <a:t>liÖng</a:t>
            </a:r>
            <a:r>
              <a:rPr lang="en-US" sz="3200" dirty="0" smtClean="0">
                <a:latin typeface=".VnAvant" pitchFamily="34" charset="0"/>
              </a:rPr>
              <a:t>, ®</a:t>
            </a:r>
            <a:r>
              <a:rPr lang="en-US" sz="3200" dirty="0" err="1" smtClean="0">
                <a:latin typeface=".VnAvant" pitchFamily="34" charset="0"/>
              </a:rPr>
              <a:t>Ëu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kÝn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ngän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c©y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Sau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ngµy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kiÕm</a:t>
            </a:r>
            <a:r>
              <a:rPr lang="en-US" sz="3200" dirty="0" smtClean="0">
                <a:latin typeface=".VnAvant" pitchFamily="34" charset="0"/>
              </a:rPr>
              <a:t> ¨n, </a:t>
            </a:r>
            <a:r>
              <a:rPr lang="en-US" sz="3200" dirty="0" err="1" smtClean="0">
                <a:latin typeface=".VnAvant" pitchFamily="34" charset="0"/>
              </a:rPr>
              <a:t>tõng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rÝu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tÝt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tæ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tr«ng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thËt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yªn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b×nh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0840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66800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67176"/>
            <a:ext cx="6019800" cy="4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33475"/>
            <a:ext cx="571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85875"/>
            <a:ext cx="5953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9713"/>
            <a:ext cx="6858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err="1" smtClean="0">
                <a:latin typeface=".VnAvant" pitchFamily="34" charset="0"/>
              </a:rPr>
              <a:t>tÊm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thiÖp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tiÖc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mõng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tiÕn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bé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</a:t>
            </a:r>
            <a:r>
              <a:rPr lang="en-US" sz="3600" dirty="0" err="1" smtClean="0">
                <a:latin typeface=".VnAvant" pitchFamily="34" charset="0"/>
              </a:rPr>
              <a:t>Sau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c¬n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b·o</a:t>
            </a:r>
            <a:r>
              <a:rPr lang="en-US" sz="3600" dirty="0" smtClean="0">
                <a:latin typeface=".VnAvant" pitchFamily="34" charset="0"/>
              </a:rPr>
              <a:t>­, </a:t>
            </a:r>
            <a:r>
              <a:rPr lang="en-US" sz="3600" dirty="0" err="1" smtClean="0">
                <a:latin typeface=".VnAvant" pitchFamily="34" charset="0"/>
              </a:rPr>
              <a:t>kiÕn</a:t>
            </a:r>
            <a:r>
              <a:rPr lang="en-US" sz="3600" dirty="0" smtClean="0">
                <a:latin typeface=".VnAvant" pitchFamily="34" charset="0"/>
              </a:rPr>
              <a:t> ®en l¹i </a:t>
            </a:r>
            <a:r>
              <a:rPr lang="en-US" sz="3600" dirty="0" err="1" smtClean="0">
                <a:latin typeface=".VnAvant" pitchFamily="34" charset="0"/>
              </a:rPr>
              <a:t>tha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måi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vÒ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tæ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34048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kiÔng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liÖng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riÒng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 smtClean="0">
                <a:latin typeface=".VnAvant" pitchFamily="34" charset="0"/>
              </a:rPr>
              <a:t>diÒm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kiÓm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xiªm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ªn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SÇu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riªng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¸ </a:t>
            </a:r>
            <a:r>
              <a:rPr lang="en-US" sz="3200" b="1" dirty="0" err="1" smtClean="0">
                <a:latin typeface=".VnAvant" pitchFamily="34" charset="0"/>
              </a:rPr>
              <a:t>kiÕm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tæ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47754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521775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4144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iêng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iêm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yên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c</a:t>
            </a:r>
            <a:r>
              <a:rPr lang="en-US" sz="9600" dirty="0" err="1" smtClean="0">
                <a:latin typeface="HP001 4 hàng 2 ô ly" pitchFamily="34" charset="0"/>
              </a:rPr>
              <a:t>á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kiếm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- </a:t>
            </a:r>
            <a:r>
              <a:rPr lang="en-US" sz="4800" dirty="0" err="1" smtClean="0"/>
              <a:t>Đọc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ở </a:t>
            </a:r>
            <a:r>
              <a:rPr lang="en-US" sz="4800" dirty="0" err="1" smtClean="0"/>
              <a:t>tiết</a:t>
            </a:r>
            <a:r>
              <a:rPr lang="en-US" sz="4800" dirty="0" smtClean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266</Words>
  <PresentationFormat>On-screen Show (4:3)</PresentationFormat>
  <Paragraphs>53</Paragraphs>
  <Slides>21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loài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2020-08-18T13:57:32Z</dcterms:created>
  <dcterms:modified xsi:type="dcterms:W3CDTF">2020-08-18T14:45:20Z</dcterms:modified>
</cp:coreProperties>
</file>