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300" r:id="rId3"/>
    <p:sldId id="336" r:id="rId4"/>
    <p:sldId id="344" r:id="rId5"/>
    <p:sldId id="345" r:id="rId6"/>
    <p:sldId id="338" r:id="rId7"/>
    <p:sldId id="337" r:id="rId8"/>
    <p:sldId id="360" r:id="rId9"/>
    <p:sldId id="342" r:id="rId10"/>
    <p:sldId id="379" r:id="rId11"/>
    <p:sldId id="346" r:id="rId12"/>
    <p:sldId id="380" r:id="rId13"/>
    <p:sldId id="347" r:id="rId14"/>
    <p:sldId id="381" r:id="rId15"/>
    <p:sldId id="348" r:id="rId16"/>
    <p:sldId id="382" r:id="rId17"/>
    <p:sldId id="349" r:id="rId18"/>
    <p:sldId id="383" r:id="rId19"/>
    <p:sldId id="350" r:id="rId20"/>
    <p:sldId id="384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61" r:id="rId34"/>
    <p:sldId id="323" r:id="rId35"/>
    <p:sldId id="32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et Ta" userId="46beb720-0647-498e-b0e3-39c1d72dc7c1" providerId="ADAL" clId="{21E89A1E-DE78-4FC9-8269-9067B71C8DBE}"/>
    <pc:docChg chg="custSel addSld delSld modSld sldOrd">
      <pc:chgData name="Thuyet Ta" userId="46beb720-0647-498e-b0e3-39c1d72dc7c1" providerId="ADAL" clId="{21E89A1E-DE78-4FC9-8269-9067B71C8DBE}" dt="2022-07-31T03:03:53.105" v="503" actId="20577"/>
      <pc:docMkLst>
        <pc:docMk/>
      </pc:docMkLst>
      <pc:sldChg chg="del">
        <pc:chgData name="Thuyet Ta" userId="46beb720-0647-498e-b0e3-39c1d72dc7c1" providerId="ADAL" clId="{21E89A1E-DE78-4FC9-8269-9067B71C8DBE}" dt="2022-07-31T01:32:11.184" v="3" actId="2696"/>
        <pc:sldMkLst>
          <pc:docMk/>
          <pc:sldMk cId="1179638017" sldId="258"/>
        </pc:sldMkLst>
      </pc:sldChg>
      <pc:sldChg chg="del">
        <pc:chgData name="Thuyet Ta" userId="46beb720-0647-498e-b0e3-39c1d72dc7c1" providerId="ADAL" clId="{21E89A1E-DE78-4FC9-8269-9067B71C8DBE}" dt="2022-07-31T01:32:11.028" v="0" actId="2696"/>
        <pc:sldMkLst>
          <pc:docMk/>
          <pc:sldMk cId="1905447255" sldId="260"/>
        </pc:sldMkLst>
      </pc:sldChg>
      <pc:sldChg chg="del">
        <pc:chgData name="Thuyet Ta" userId="46beb720-0647-498e-b0e3-39c1d72dc7c1" providerId="ADAL" clId="{21E89A1E-DE78-4FC9-8269-9067B71C8DBE}" dt="2022-07-31T01:32:11.374" v="4" actId="2696"/>
        <pc:sldMkLst>
          <pc:docMk/>
          <pc:sldMk cId="571922633" sldId="261"/>
        </pc:sldMkLst>
      </pc:sldChg>
      <pc:sldChg chg="del">
        <pc:chgData name="Thuyet Ta" userId="46beb720-0647-498e-b0e3-39c1d72dc7c1" providerId="ADAL" clId="{21E89A1E-DE78-4FC9-8269-9067B71C8DBE}" dt="2022-07-31T01:32:11.705" v="11" actId="2696"/>
        <pc:sldMkLst>
          <pc:docMk/>
          <pc:sldMk cId="1159470328" sldId="265"/>
        </pc:sldMkLst>
      </pc:sldChg>
      <pc:sldChg chg="del">
        <pc:chgData name="Thuyet Ta" userId="46beb720-0647-498e-b0e3-39c1d72dc7c1" providerId="ADAL" clId="{21E89A1E-DE78-4FC9-8269-9067B71C8DBE}" dt="2022-07-31T01:32:11.813" v="19" actId="2696"/>
        <pc:sldMkLst>
          <pc:docMk/>
          <pc:sldMk cId="3875944820" sldId="266"/>
        </pc:sldMkLst>
      </pc:sldChg>
      <pc:sldChg chg="del">
        <pc:chgData name="Thuyet Ta" userId="46beb720-0647-498e-b0e3-39c1d72dc7c1" providerId="ADAL" clId="{21E89A1E-DE78-4FC9-8269-9067B71C8DBE}" dt="2022-07-31T01:32:11.805" v="18" actId="2696"/>
        <pc:sldMkLst>
          <pc:docMk/>
          <pc:sldMk cId="3820014599" sldId="268"/>
        </pc:sldMkLst>
      </pc:sldChg>
      <pc:sldChg chg="del">
        <pc:chgData name="Thuyet Ta" userId="46beb720-0647-498e-b0e3-39c1d72dc7c1" providerId="ADAL" clId="{21E89A1E-DE78-4FC9-8269-9067B71C8DBE}" dt="2022-07-31T01:32:11.410" v="5" actId="2696"/>
        <pc:sldMkLst>
          <pc:docMk/>
          <pc:sldMk cId="2585877765" sldId="269"/>
        </pc:sldMkLst>
      </pc:sldChg>
      <pc:sldChg chg="del">
        <pc:chgData name="Thuyet Ta" userId="46beb720-0647-498e-b0e3-39c1d72dc7c1" providerId="ADAL" clId="{21E89A1E-DE78-4FC9-8269-9067B71C8DBE}" dt="2022-07-31T01:32:11.466" v="6" actId="2696"/>
        <pc:sldMkLst>
          <pc:docMk/>
          <pc:sldMk cId="4221625855" sldId="270"/>
        </pc:sldMkLst>
      </pc:sldChg>
      <pc:sldChg chg="del">
        <pc:chgData name="Thuyet Ta" userId="46beb720-0647-498e-b0e3-39c1d72dc7c1" providerId="ADAL" clId="{21E89A1E-DE78-4FC9-8269-9067B71C8DBE}" dt="2022-07-31T01:32:11.510" v="7" actId="2696"/>
        <pc:sldMkLst>
          <pc:docMk/>
          <pc:sldMk cId="456712159" sldId="271"/>
        </pc:sldMkLst>
      </pc:sldChg>
      <pc:sldChg chg="del">
        <pc:chgData name="Thuyet Ta" userId="46beb720-0647-498e-b0e3-39c1d72dc7c1" providerId="ADAL" clId="{21E89A1E-DE78-4FC9-8269-9067B71C8DBE}" dt="2022-07-31T01:32:11.557" v="8" actId="2696"/>
        <pc:sldMkLst>
          <pc:docMk/>
          <pc:sldMk cId="1682139061" sldId="272"/>
        </pc:sldMkLst>
      </pc:sldChg>
      <pc:sldChg chg="del">
        <pc:chgData name="Thuyet Ta" userId="46beb720-0647-498e-b0e3-39c1d72dc7c1" providerId="ADAL" clId="{21E89A1E-DE78-4FC9-8269-9067B71C8DBE}" dt="2022-07-31T01:32:11.617" v="9" actId="2696"/>
        <pc:sldMkLst>
          <pc:docMk/>
          <pc:sldMk cId="3158491518" sldId="273"/>
        </pc:sldMkLst>
      </pc:sldChg>
      <pc:sldChg chg="del">
        <pc:chgData name="Thuyet Ta" userId="46beb720-0647-498e-b0e3-39c1d72dc7c1" providerId="ADAL" clId="{21E89A1E-DE78-4FC9-8269-9067B71C8DBE}" dt="2022-07-31T01:32:12.129" v="24" actId="2696"/>
        <pc:sldMkLst>
          <pc:docMk/>
          <pc:sldMk cId="1217515181" sldId="275"/>
        </pc:sldMkLst>
      </pc:sldChg>
      <pc:sldChg chg="del">
        <pc:chgData name="Thuyet Ta" userId="46beb720-0647-498e-b0e3-39c1d72dc7c1" providerId="ADAL" clId="{21E89A1E-DE78-4FC9-8269-9067B71C8DBE}" dt="2022-07-31T01:32:12.157" v="25" actId="2696"/>
        <pc:sldMkLst>
          <pc:docMk/>
          <pc:sldMk cId="4292745520" sldId="276"/>
        </pc:sldMkLst>
      </pc:sldChg>
      <pc:sldChg chg="del">
        <pc:chgData name="Thuyet Ta" userId="46beb720-0647-498e-b0e3-39c1d72dc7c1" providerId="ADAL" clId="{21E89A1E-DE78-4FC9-8269-9067B71C8DBE}" dt="2022-07-31T01:32:12.173" v="26" actId="2696"/>
        <pc:sldMkLst>
          <pc:docMk/>
          <pc:sldMk cId="3969976253" sldId="277"/>
        </pc:sldMkLst>
      </pc:sldChg>
      <pc:sldChg chg="del">
        <pc:chgData name="Thuyet Ta" userId="46beb720-0647-498e-b0e3-39c1d72dc7c1" providerId="ADAL" clId="{21E89A1E-DE78-4FC9-8269-9067B71C8DBE}" dt="2022-07-31T01:32:12.213" v="27" actId="2696"/>
        <pc:sldMkLst>
          <pc:docMk/>
          <pc:sldMk cId="55918833" sldId="278"/>
        </pc:sldMkLst>
      </pc:sldChg>
      <pc:sldChg chg="del">
        <pc:chgData name="Thuyet Ta" userId="46beb720-0647-498e-b0e3-39c1d72dc7c1" providerId="ADAL" clId="{21E89A1E-DE78-4FC9-8269-9067B71C8DBE}" dt="2022-07-31T01:32:12.233" v="28" actId="2696"/>
        <pc:sldMkLst>
          <pc:docMk/>
          <pc:sldMk cId="772065315" sldId="279"/>
        </pc:sldMkLst>
      </pc:sldChg>
      <pc:sldChg chg="del">
        <pc:chgData name="Thuyet Ta" userId="46beb720-0647-498e-b0e3-39c1d72dc7c1" providerId="ADAL" clId="{21E89A1E-DE78-4FC9-8269-9067B71C8DBE}" dt="2022-07-31T01:32:12.257" v="29" actId="2696"/>
        <pc:sldMkLst>
          <pc:docMk/>
          <pc:sldMk cId="3372668655" sldId="280"/>
        </pc:sldMkLst>
      </pc:sldChg>
      <pc:sldChg chg="del">
        <pc:chgData name="Thuyet Ta" userId="46beb720-0647-498e-b0e3-39c1d72dc7c1" providerId="ADAL" clId="{21E89A1E-DE78-4FC9-8269-9067B71C8DBE}" dt="2022-07-31T01:32:12.280" v="30" actId="2696"/>
        <pc:sldMkLst>
          <pc:docMk/>
          <pc:sldMk cId="3731511031" sldId="281"/>
        </pc:sldMkLst>
      </pc:sldChg>
      <pc:sldChg chg="del">
        <pc:chgData name="Thuyet Ta" userId="46beb720-0647-498e-b0e3-39c1d72dc7c1" providerId="ADAL" clId="{21E89A1E-DE78-4FC9-8269-9067B71C8DBE}" dt="2022-07-31T01:32:11.637" v="10" actId="2696"/>
        <pc:sldMkLst>
          <pc:docMk/>
          <pc:sldMk cId="731741971" sldId="282"/>
        </pc:sldMkLst>
      </pc:sldChg>
      <pc:sldChg chg="del">
        <pc:chgData name="Thuyet Ta" userId="46beb720-0647-498e-b0e3-39c1d72dc7c1" providerId="ADAL" clId="{21E89A1E-DE78-4FC9-8269-9067B71C8DBE}" dt="2022-07-31T01:32:12.316" v="31" actId="2696"/>
        <pc:sldMkLst>
          <pc:docMk/>
          <pc:sldMk cId="2496480755" sldId="284"/>
        </pc:sldMkLst>
      </pc:sldChg>
      <pc:sldChg chg="del">
        <pc:chgData name="Thuyet Ta" userId="46beb720-0647-498e-b0e3-39c1d72dc7c1" providerId="ADAL" clId="{21E89A1E-DE78-4FC9-8269-9067B71C8DBE}" dt="2022-07-31T01:32:12.328" v="32" actId="2696"/>
        <pc:sldMkLst>
          <pc:docMk/>
          <pc:sldMk cId="1908631256" sldId="285"/>
        </pc:sldMkLst>
      </pc:sldChg>
      <pc:sldChg chg="del">
        <pc:chgData name="Thuyet Ta" userId="46beb720-0647-498e-b0e3-39c1d72dc7c1" providerId="ADAL" clId="{21E89A1E-DE78-4FC9-8269-9067B71C8DBE}" dt="2022-07-31T01:32:12.077" v="21" actId="2696"/>
        <pc:sldMkLst>
          <pc:docMk/>
          <pc:sldMk cId="3746423444" sldId="287"/>
        </pc:sldMkLst>
      </pc:sldChg>
      <pc:sldChg chg="del">
        <pc:chgData name="Thuyet Ta" userId="46beb720-0647-498e-b0e3-39c1d72dc7c1" providerId="ADAL" clId="{21E89A1E-DE78-4FC9-8269-9067B71C8DBE}" dt="2022-07-31T01:32:12.113" v="23" actId="2696"/>
        <pc:sldMkLst>
          <pc:docMk/>
          <pc:sldMk cId="1571178510" sldId="288"/>
        </pc:sldMkLst>
      </pc:sldChg>
      <pc:sldChg chg="del">
        <pc:chgData name="Thuyet Ta" userId="46beb720-0647-498e-b0e3-39c1d72dc7c1" providerId="ADAL" clId="{21E89A1E-DE78-4FC9-8269-9067B71C8DBE}" dt="2022-07-31T01:32:11.713" v="12" actId="2696"/>
        <pc:sldMkLst>
          <pc:docMk/>
          <pc:sldMk cId="4012038222" sldId="289"/>
        </pc:sldMkLst>
      </pc:sldChg>
      <pc:sldChg chg="del">
        <pc:chgData name="Thuyet Ta" userId="46beb720-0647-498e-b0e3-39c1d72dc7c1" providerId="ADAL" clId="{21E89A1E-DE78-4FC9-8269-9067B71C8DBE}" dt="2022-07-31T01:32:11.901" v="20" actId="2696"/>
        <pc:sldMkLst>
          <pc:docMk/>
          <pc:sldMk cId="3667354443" sldId="291"/>
        </pc:sldMkLst>
      </pc:sldChg>
      <pc:sldChg chg="del">
        <pc:chgData name="Thuyet Ta" userId="46beb720-0647-498e-b0e3-39c1d72dc7c1" providerId="ADAL" clId="{21E89A1E-DE78-4FC9-8269-9067B71C8DBE}" dt="2022-07-31T01:32:12.105" v="22" actId="2696"/>
        <pc:sldMkLst>
          <pc:docMk/>
          <pc:sldMk cId="617105639" sldId="292"/>
        </pc:sldMkLst>
      </pc:sldChg>
      <pc:sldChg chg="del">
        <pc:chgData name="Thuyet Ta" userId="46beb720-0647-498e-b0e3-39c1d72dc7c1" providerId="ADAL" clId="{21E89A1E-DE78-4FC9-8269-9067B71C8DBE}" dt="2022-07-31T01:32:11.064" v="1" actId="2696"/>
        <pc:sldMkLst>
          <pc:docMk/>
          <pc:sldMk cId="1380025050" sldId="293"/>
        </pc:sldMkLst>
      </pc:sldChg>
      <pc:sldChg chg="del">
        <pc:chgData name="Thuyet Ta" userId="46beb720-0647-498e-b0e3-39c1d72dc7c1" providerId="ADAL" clId="{21E89A1E-DE78-4FC9-8269-9067B71C8DBE}" dt="2022-07-31T01:32:11.083" v="2" actId="2696"/>
        <pc:sldMkLst>
          <pc:docMk/>
          <pc:sldMk cId="979585914" sldId="294"/>
        </pc:sldMkLst>
      </pc:sldChg>
      <pc:sldChg chg="del">
        <pc:chgData name="Thuyet Ta" userId="46beb720-0647-498e-b0e3-39c1d72dc7c1" providerId="ADAL" clId="{21E89A1E-DE78-4FC9-8269-9067B71C8DBE}" dt="2022-07-31T01:32:11.729" v="13" actId="2696"/>
        <pc:sldMkLst>
          <pc:docMk/>
          <pc:sldMk cId="4235708534" sldId="295"/>
        </pc:sldMkLst>
      </pc:sldChg>
      <pc:sldChg chg="del">
        <pc:chgData name="Thuyet Ta" userId="46beb720-0647-498e-b0e3-39c1d72dc7c1" providerId="ADAL" clId="{21E89A1E-DE78-4FC9-8269-9067B71C8DBE}" dt="2022-07-31T01:32:11.741" v="14" actId="2696"/>
        <pc:sldMkLst>
          <pc:docMk/>
          <pc:sldMk cId="1473859325" sldId="296"/>
        </pc:sldMkLst>
      </pc:sldChg>
      <pc:sldChg chg="del">
        <pc:chgData name="Thuyet Ta" userId="46beb720-0647-498e-b0e3-39c1d72dc7c1" providerId="ADAL" clId="{21E89A1E-DE78-4FC9-8269-9067B71C8DBE}" dt="2022-07-31T01:32:11.749" v="15" actId="2696"/>
        <pc:sldMkLst>
          <pc:docMk/>
          <pc:sldMk cId="3720314507" sldId="297"/>
        </pc:sldMkLst>
      </pc:sldChg>
      <pc:sldChg chg="del">
        <pc:chgData name="Thuyet Ta" userId="46beb720-0647-498e-b0e3-39c1d72dc7c1" providerId="ADAL" clId="{21E89A1E-DE78-4FC9-8269-9067B71C8DBE}" dt="2022-07-31T01:32:11.757" v="16" actId="2696"/>
        <pc:sldMkLst>
          <pc:docMk/>
          <pc:sldMk cId="3519321644" sldId="298"/>
        </pc:sldMkLst>
      </pc:sldChg>
      <pc:sldChg chg="del">
        <pc:chgData name="Thuyet Ta" userId="46beb720-0647-498e-b0e3-39c1d72dc7c1" providerId="ADAL" clId="{21E89A1E-DE78-4FC9-8269-9067B71C8DBE}" dt="2022-07-31T01:32:11.777" v="17" actId="2696"/>
        <pc:sldMkLst>
          <pc:docMk/>
          <pc:sldMk cId="295164067" sldId="299"/>
        </pc:sldMkLst>
      </pc:sldChg>
      <pc:sldChg chg="modSp">
        <pc:chgData name="Thuyet Ta" userId="46beb720-0647-498e-b0e3-39c1d72dc7c1" providerId="ADAL" clId="{21E89A1E-DE78-4FC9-8269-9067B71C8DBE}" dt="2022-07-31T03:03:53.105" v="503" actId="20577"/>
        <pc:sldMkLst>
          <pc:docMk/>
          <pc:sldMk cId="0" sldId="323"/>
        </pc:sldMkLst>
        <pc:spChg chg="mod">
          <ac:chgData name="Thuyet Ta" userId="46beb720-0647-498e-b0e3-39c1d72dc7c1" providerId="ADAL" clId="{21E89A1E-DE78-4FC9-8269-9067B71C8DBE}" dt="2022-07-31T03:03:53.105" v="503" actId="20577"/>
          <ac:spMkLst>
            <pc:docMk/>
            <pc:sldMk cId="0" sldId="323"/>
            <ac:spMk id="64515" creationId="{228B3E6F-0E82-42B1-9B54-7ECBDC463237}"/>
          </ac:spMkLst>
        </pc:spChg>
      </pc:sldChg>
      <pc:sldChg chg="del ord">
        <pc:chgData name="Thuyet Ta" userId="46beb720-0647-498e-b0e3-39c1d72dc7c1" providerId="ADAL" clId="{21E89A1E-DE78-4FC9-8269-9067B71C8DBE}" dt="2022-07-31T02:32:31.316" v="197" actId="2696"/>
        <pc:sldMkLst>
          <pc:docMk/>
          <pc:sldMk cId="0" sldId="325"/>
        </pc:sldMkLst>
      </pc:sldChg>
      <pc:sldChg chg="modSp">
        <pc:chgData name="Thuyet Ta" userId="46beb720-0647-498e-b0e3-39c1d72dc7c1" providerId="ADAL" clId="{21E89A1E-DE78-4FC9-8269-9067B71C8DBE}" dt="2022-07-31T02:05:12.987" v="37" actId="14100"/>
        <pc:sldMkLst>
          <pc:docMk/>
          <pc:sldMk cId="0" sldId="345"/>
        </pc:sldMkLst>
        <pc:spChg chg="mod">
          <ac:chgData name="Thuyet Ta" userId="46beb720-0647-498e-b0e3-39c1d72dc7c1" providerId="ADAL" clId="{21E89A1E-DE78-4FC9-8269-9067B71C8DBE}" dt="2022-07-31T02:05:12.987" v="37" actId="14100"/>
          <ac:spMkLst>
            <pc:docMk/>
            <pc:sldMk cId="0" sldId="345"/>
            <ac:spMk id="2" creationId="{4B6B5EB9-E01F-472C-934E-213B11FAE2EA}"/>
          </ac:spMkLst>
        </pc:spChg>
      </pc:sldChg>
      <pc:sldChg chg="modSp">
        <pc:chgData name="Thuyet Ta" userId="46beb720-0647-498e-b0e3-39c1d72dc7c1" providerId="ADAL" clId="{21E89A1E-DE78-4FC9-8269-9067B71C8DBE}" dt="2022-07-31T02:06:41.505" v="70" actId="20577"/>
        <pc:sldMkLst>
          <pc:docMk/>
          <pc:sldMk cId="0" sldId="346"/>
        </pc:sldMkLst>
        <pc:spChg chg="mod">
          <ac:chgData name="Thuyet Ta" userId="46beb720-0647-498e-b0e3-39c1d72dc7c1" providerId="ADAL" clId="{21E89A1E-DE78-4FC9-8269-9067B71C8DBE}" dt="2022-07-31T02:06:41.505" v="70" actId="20577"/>
          <ac:spMkLst>
            <pc:docMk/>
            <pc:sldMk cId="0" sldId="346"/>
            <ac:spMk id="13314" creationId="{3733DA76-A183-4876-9E90-32A69C057CD7}"/>
          </ac:spMkLst>
        </pc:spChg>
      </pc:sldChg>
      <pc:sldChg chg="modSp">
        <pc:chgData name="Thuyet Ta" userId="46beb720-0647-498e-b0e3-39c1d72dc7c1" providerId="ADAL" clId="{21E89A1E-DE78-4FC9-8269-9067B71C8DBE}" dt="2022-07-31T02:06:50.492" v="75" actId="20577"/>
        <pc:sldMkLst>
          <pc:docMk/>
          <pc:sldMk cId="0" sldId="347"/>
        </pc:sldMkLst>
        <pc:spChg chg="mod">
          <ac:chgData name="Thuyet Ta" userId="46beb720-0647-498e-b0e3-39c1d72dc7c1" providerId="ADAL" clId="{21E89A1E-DE78-4FC9-8269-9067B71C8DBE}" dt="2022-07-31T02:06:50.492" v="75" actId="20577"/>
          <ac:spMkLst>
            <pc:docMk/>
            <pc:sldMk cId="0" sldId="347"/>
            <ac:spMk id="2" creationId="{45DF0DA9-584B-449A-9980-45096535C244}"/>
          </ac:spMkLst>
        </pc:spChg>
      </pc:sldChg>
      <pc:sldChg chg="modSp">
        <pc:chgData name="Thuyet Ta" userId="46beb720-0647-498e-b0e3-39c1d72dc7c1" providerId="ADAL" clId="{21E89A1E-DE78-4FC9-8269-9067B71C8DBE}" dt="2022-07-31T02:07:05.721" v="80" actId="2711"/>
        <pc:sldMkLst>
          <pc:docMk/>
          <pc:sldMk cId="0" sldId="348"/>
        </pc:sldMkLst>
        <pc:spChg chg="mod">
          <ac:chgData name="Thuyet Ta" userId="46beb720-0647-498e-b0e3-39c1d72dc7c1" providerId="ADAL" clId="{21E89A1E-DE78-4FC9-8269-9067B71C8DBE}" dt="2022-07-31T02:07:05.721" v="80" actId="2711"/>
          <ac:spMkLst>
            <pc:docMk/>
            <pc:sldMk cId="0" sldId="348"/>
            <ac:spMk id="15385" creationId="{3B8E8DEC-57A7-4806-BD1C-8D66B132CA10}"/>
          </ac:spMkLst>
        </pc:spChg>
      </pc:sldChg>
      <pc:sldChg chg="delSp modSp">
        <pc:chgData name="Thuyet Ta" userId="46beb720-0647-498e-b0e3-39c1d72dc7c1" providerId="ADAL" clId="{21E89A1E-DE78-4FC9-8269-9067B71C8DBE}" dt="2022-07-31T02:07:31.328" v="89" actId="478"/>
        <pc:sldMkLst>
          <pc:docMk/>
          <pc:sldMk cId="0" sldId="349"/>
        </pc:sldMkLst>
        <pc:spChg chg="mod">
          <ac:chgData name="Thuyet Ta" userId="46beb720-0647-498e-b0e3-39c1d72dc7c1" providerId="ADAL" clId="{21E89A1E-DE78-4FC9-8269-9067B71C8DBE}" dt="2022-07-31T02:07:28.992" v="88" actId="20577"/>
          <ac:spMkLst>
            <pc:docMk/>
            <pc:sldMk cId="0" sldId="349"/>
            <ac:spMk id="2" creationId="{1741251D-C74E-4554-B9E6-43C9CACFC49B}"/>
          </ac:spMkLst>
        </pc:spChg>
        <pc:spChg chg="del">
          <ac:chgData name="Thuyet Ta" userId="46beb720-0647-498e-b0e3-39c1d72dc7c1" providerId="ADAL" clId="{21E89A1E-DE78-4FC9-8269-9067B71C8DBE}" dt="2022-07-31T02:07:31.328" v="89" actId="478"/>
          <ac:spMkLst>
            <pc:docMk/>
            <pc:sldMk cId="0" sldId="349"/>
            <ac:spMk id="16389" creationId="{30A5177B-85C3-4E55-9010-6B124294A199}"/>
          </ac:spMkLst>
        </pc:spChg>
      </pc:sldChg>
      <pc:sldChg chg="modSp">
        <pc:chgData name="Thuyet Ta" userId="46beb720-0647-498e-b0e3-39c1d72dc7c1" providerId="ADAL" clId="{21E89A1E-DE78-4FC9-8269-9067B71C8DBE}" dt="2022-07-31T02:08:04.619" v="98" actId="14100"/>
        <pc:sldMkLst>
          <pc:docMk/>
          <pc:sldMk cId="0" sldId="350"/>
        </pc:sldMkLst>
        <pc:spChg chg="mod">
          <ac:chgData name="Thuyet Ta" userId="46beb720-0647-498e-b0e3-39c1d72dc7c1" providerId="ADAL" clId="{21E89A1E-DE78-4FC9-8269-9067B71C8DBE}" dt="2022-07-31T02:08:04.619" v="98" actId="14100"/>
          <ac:spMkLst>
            <pc:docMk/>
            <pc:sldMk cId="0" sldId="350"/>
            <ac:spMk id="17410" creationId="{5E74D3EF-B3ED-42D2-B03A-DC53388D0F3E}"/>
          </ac:spMkLst>
        </pc:spChg>
      </pc:sldChg>
      <pc:sldChg chg="modSp">
        <pc:chgData name="Thuyet Ta" userId="46beb720-0647-498e-b0e3-39c1d72dc7c1" providerId="ADAL" clId="{21E89A1E-DE78-4FC9-8269-9067B71C8DBE}" dt="2022-07-31T03:01:38.875" v="275" actId="20577"/>
        <pc:sldMkLst>
          <pc:docMk/>
          <pc:sldMk cId="3552031949" sldId="361"/>
        </pc:sldMkLst>
        <pc:spChg chg="mod">
          <ac:chgData name="Thuyet Ta" userId="46beb720-0647-498e-b0e3-39c1d72dc7c1" providerId="ADAL" clId="{21E89A1E-DE78-4FC9-8269-9067B71C8DBE}" dt="2022-07-31T03:01:38.875" v="275" actId="20577"/>
          <ac:spMkLst>
            <pc:docMk/>
            <pc:sldMk cId="3552031949" sldId="361"/>
            <ac:spMk id="2" creationId="{80CEB76F-F68A-43BA-8D44-C7A0499CFEE7}"/>
          </ac:spMkLst>
        </pc:spChg>
        <pc:picChg chg="mod">
          <ac:chgData name="Thuyet Ta" userId="46beb720-0647-498e-b0e3-39c1d72dc7c1" providerId="ADAL" clId="{21E89A1E-DE78-4FC9-8269-9067B71C8DBE}" dt="2022-07-31T03:01:21.916" v="273" actId="14100"/>
          <ac:picMkLst>
            <pc:docMk/>
            <pc:sldMk cId="3552031949" sldId="361"/>
            <ac:picMk id="3074" creationId="{DDF7700F-5A42-481A-B177-C75C84482374}"/>
          </ac:picMkLst>
        </pc:picChg>
      </pc:sldChg>
      <pc:sldChg chg="modSp modAnim">
        <pc:chgData name="Thuyet Ta" userId="46beb720-0647-498e-b0e3-39c1d72dc7c1" providerId="ADAL" clId="{21E89A1E-DE78-4FC9-8269-9067B71C8DBE}" dt="2022-07-31T02:26:01.221" v="131" actId="207"/>
        <pc:sldMkLst>
          <pc:docMk/>
          <pc:sldMk cId="258304363" sldId="362"/>
        </pc:sldMkLst>
        <pc:spChg chg="mod">
          <ac:chgData name="Thuyet Ta" userId="46beb720-0647-498e-b0e3-39c1d72dc7c1" providerId="ADAL" clId="{21E89A1E-DE78-4FC9-8269-9067B71C8DBE}" dt="2022-07-31T02:20:14.690" v="111" actId="122"/>
          <ac:spMkLst>
            <pc:docMk/>
            <pc:sldMk cId="258304363" sldId="362"/>
            <ac:spMk id="5" creationId="{CF154C74-6ACF-4D0D-9F64-80EC24C8B3D4}"/>
          </ac:spMkLst>
        </pc:spChg>
        <pc:spChg chg="mod">
          <ac:chgData name="Thuyet Ta" userId="46beb720-0647-498e-b0e3-39c1d72dc7c1" providerId="ADAL" clId="{21E89A1E-DE78-4FC9-8269-9067B71C8DBE}" dt="2022-07-31T02:26:01.221" v="131" actId="207"/>
          <ac:spMkLst>
            <pc:docMk/>
            <pc:sldMk cId="258304363" sldId="362"/>
            <ac:spMk id="6" creationId="{83C9A4E5-1D33-4AFC-AC21-37372D641AFE}"/>
          </ac:spMkLst>
        </pc:spChg>
      </pc:sldChg>
      <pc:sldChg chg="modSp modAnim">
        <pc:chgData name="Thuyet Ta" userId="46beb720-0647-498e-b0e3-39c1d72dc7c1" providerId="ADAL" clId="{21E89A1E-DE78-4FC9-8269-9067B71C8DBE}" dt="2022-07-31T02:27:21.678" v="141" actId="14100"/>
        <pc:sldMkLst>
          <pc:docMk/>
          <pc:sldMk cId="2456843833" sldId="363"/>
        </pc:sldMkLst>
        <pc:spChg chg="mod">
          <ac:chgData name="Thuyet Ta" userId="46beb720-0647-498e-b0e3-39c1d72dc7c1" providerId="ADAL" clId="{21E89A1E-DE78-4FC9-8269-9067B71C8DBE}" dt="2022-07-31T02:26:43.352" v="133" actId="255"/>
          <ac:spMkLst>
            <pc:docMk/>
            <pc:sldMk cId="2456843833" sldId="363"/>
            <ac:spMk id="5" creationId="{2775EC59-69DD-4C74-A592-0C63FE027438}"/>
          </ac:spMkLst>
        </pc:spChg>
        <pc:spChg chg="mod">
          <ac:chgData name="Thuyet Ta" userId="46beb720-0647-498e-b0e3-39c1d72dc7c1" providerId="ADAL" clId="{21E89A1E-DE78-4FC9-8269-9067B71C8DBE}" dt="2022-07-31T02:27:21.678" v="141" actId="14100"/>
          <ac:spMkLst>
            <pc:docMk/>
            <pc:sldMk cId="2456843833" sldId="363"/>
            <ac:spMk id="6" creationId="{206A9102-24E5-47EA-ABEA-EB285304B03F}"/>
          </ac:spMkLst>
        </pc:spChg>
      </pc:sldChg>
      <pc:sldChg chg="modSp modAnim">
        <pc:chgData name="Thuyet Ta" userId="46beb720-0647-498e-b0e3-39c1d72dc7c1" providerId="ADAL" clId="{21E89A1E-DE78-4FC9-8269-9067B71C8DBE}" dt="2022-07-31T02:28:22.055" v="154" actId="1076"/>
        <pc:sldMkLst>
          <pc:docMk/>
          <pc:sldMk cId="3157870111" sldId="364"/>
        </pc:sldMkLst>
        <pc:spChg chg="mod">
          <ac:chgData name="Thuyet Ta" userId="46beb720-0647-498e-b0e3-39c1d72dc7c1" providerId="ADAL" clId="{21E89A1E-DE78-4FC9-8269-9067B71C8DBE}" dt="2022-07-31T02:27:38.966" v="144" actId="14100"/>
          <ac:spMkLst>
            <pc:docMk/>
            <pc:sldMk cId="3157870111" sldId="364"/>
            <ac:spMk id="5" creationId="{42183DFD-8E9B-447A-9EC9-D7680F66C89E}"/>
          </ac:spMkLst>
        </pc:spChg>
        <pc:spChg chg="mod">
          <ac:chgData name="Thuyet Ta" userId="46beb720-0647-498e-b0e3-39c1d72dc7c1" providerId="ADAL" clId="{21E89A1E-DE78-4FC9-8269-9067B71C8DBE}" dt="2022-07-31T02:28:22.055" v="154" actId="1076"/>
          <ac:spMkLst>
            <pc:docMk/>
            <pc:sldMk cId="3157870111" sldId="364"/>
            <ac:spMk id="6" creationId="{4B7038E5-70CE-4C42-AD68-65DAA903EE43}"/>
          </ac:spMkLst>
        </pc:spChg>
      </pc:sldChg>
      <pc:sldChg chg="modSp modAnim">
        <pc:chgData name="Thuyet Ta" userId="46beb720-0647-498e-b0e3-39c1d72dc7c1" providerId="ADAL" clId="{21E89A1E-DE78-4FC9-8269-9067B71C8DBE}" dt="2022-07-31T02:29:18.903" v="163"/>
        <pc:sldMkLst>
          <pc:docMk/>
          <pc:sldMk cId="3774074071" sldId="365"/>
        </pc:sldMkLst>
        <pc:spChg chg="mod">
          <ac:chgData name="Thuyet Ta" userId="46beb720-0647-498e-b0e3-39c1d72dc7c1" providerId="ADAL" clId="{21E89A1E-DE78-4FC9-8269-9067B71C8DBE}" dt="2022-07-31T02:28:46.164" v="158" actId="255"/>
          <ac:spMkLst>
            <pc:docMk/>
            <pc:sldMk cId="3774074071" sldId="365"/>
            <ac:spMk id="5" creationId="{04C52573-485A-4F1B-B6D6-F39BD0203AB8}"/>
          </ac:spMkLst>
        </pc:spChg>
        <pc:spChg chg="mod">
          <ac:chgData name="Thuyet Ta" userId="46beb720-0647-498e-b0e3-39c1d72dc7c1" providerId="ADAL" clId="{21E89A1E-DE78-4FC9-8269-9067B71C8DBE}" dt="2022-07-31T02:28:59.125" v="160" actId="255"/>
          <ac:spMkLst>
            <pc:docMk/>
            <pc:sldMk cId="3774074071" sldId="365"/>
            <ac:spMk id="6" creationId="{E6D68271-51BD-474B-B7E1-A8291324C852}"/>
          </ac:spMkLst>
        </pc:spChg>
      </pc:sldChg>
      <pc:sldChg chg="addSp modSp">
        <pc:chgData name="Thuyet Ta" userId="46beb720-0647-498e-b0e3-39c1d72dc7c1" providerId="ADAL" clId="{21E89A1E-DE78-4FC9-8269-9067B71C8DBE}" dt="2022-07-31T02:55:10.059" v="227" actId="11529"/>
        <pc:sldMkLst>
          <pc:docMk/>
          <pc:sldMk cId="3420993262" sldId="368"/>
        </pc:sldMkLst>
        <pc:spChg chg="add mod">
          <ac:chgData name="Thuyet Ta" userId="46beb720-0647-498e-b0e3-39c1d72dc7c1" providerId="ADAL" clId="{21E89A1E-DE78-4FC9-8269-9067B71C8DBE}" dt="2022-07-31T02:53:39.310" v="222" actId="11529"/>
          <ac:spMkLst>
            <pc:docMk/>
            <pc:sldMk cId="3420993262" sldId="368"/>
            <ac:spMk id="8" creationId="{BAEECEB4-B7C9-4E69-AE1C-C05D1BE8BD74}"/>
          </ac:spMkLst>
        </pc:spChg>
        <pc:spChg chg="add mod">
          <ac:chgData name="Thuyet Ta" userId="46beb720-0647-498e-b0e3-39c1d72dc7c1" providerId="ADAL" clId="{21E89A1E-DE78-4FC9-8269-9067B71C8DBE}" dt="2022-07-31T02:54:29.958" v="224" actId="1076"/>
          <ac:spMkLst>
            <pc:docMk/>
            <pc:sldMk cId="3420993262" sldId="368"/>
            <ac:spMk id="10" creationId="{2FF0B657-BD32-4E66-B5C7-3ED162D3059A}"/>
          </ac:spMkLst>
        </pc:spChg>
        <pc:spChg chg="add mod">
          <ac:chgData name="Thuyet Ta" userId="46beb720-0647-498e-b0e3-39c1d72dc7c1" providerId="ADAL" clId="{21E89A1E-DE78-4FC9-8269-9067B71C8DBE}" dt="2022-07-31T02:54:38.523" v="225" actId="11529"/>
          <ac:spMkLst>
            <pc:docMk/>
            <pc:sldMk cId="3420993262" sldId="368"/>
            <ac:spMk id="11" creationId="{67704739-E2E1-4C46-A24F-2C7C94AABE8B}"/>
          </ac:spMkLst>
        </pc:spChg>
        <pc:spChg chg="add mod">
          <ac:chgData name="Thuyet Ta" userId="46beb720-0647-498e-b0e3-39c1d72dc7c1" providerId="ADAL" clId="{21E89A1E-DE78-4FC9-8269-9067B71C8DBE}" dt="2022-07-31T02:54:54.317" v="226" actId="11529"/>
          <ac:spMkLst>
            <pc:docMk/>
            <pc:sldMk cId="3420993262" sldId="368"/>
            <ac:spMk id="12" creationId="{639FE11B-EDE8-45D6-8CB4-C388A1777F2D}"/>
          </ac:spMkLst>
        </pc:spChg>
        <pc:spChg chg="add mod">
          <ac:chgData name="Thuyet Ta" userId="46beb720-0647-498e-b0e3-39c1d72dc7c1" providerId="ADAL" clId="{21E89A1E-DE78-4FC9-8269-9067B71C8DBE}" dt="2022-07-31T02:55:10.059" v="227" actId="11529"/>
          <ac:spMkLst>
            <pc:docMk/>
            <pc:sldMk cId="3420993262" sldId="368"/>
            <ac:spMk id="13" creationId="{788C7C73-0E2E-4EEE-AB6A-091F9C9C1884}"/>
          </ac:spMkLst>
        </pc:spChg>
      </pc:sldChg>
      <pc:sldChg chg="addSp delSp modSp">
        <pc:chgData name="Thuyet Ta" userId="46beb720-0647-498e-b0e3-39c1d72dc7c1" providerId="ADAL" clId="{21E89A1E-DE78-4FC9-8269-9067B71C8DBE}" dt="2022-07-31T02:50:54.452" v="207" actId="11529"/>
        <pc:sldMkLst>
          <pc:docMk/>
          <pc:sldMk cId="4206169017" sldId="369"/>
        </pc:sldMkLst>
        <pc:spChg chg="mod">
          <ac:chgData name="Thuyet Ta" userId="46beb720-0647-498e-b0e3-39c1d72dc7c1" providerId="ADAL" clId="{21E89A1E-DE78-4FC9-8269-9067B71C8DBE}" dt="2022-07-31T02:49:45.403" v="200" actId="1076"/>
          <ac:spMkLst>
            <pc:docMk/>
            <pc:sldMk cId="4206169017" sldId="369"/>
            <ac:spMk id="2" creationId="{00000000-0000-0000-0000-000000000000}"/>
          </ac:spMkLst>
        </pc:spChg>
        <pc:spChg chg="add del mod">
          <ac:chgData name="Thuyet Ta" userId="46beb720-0647-498e-b0e3-39c1d72dc7c1" providerId="ADAL" clId="{21E89A1E-DE78-4FC9-8269-9067B71C8DBE}" dt="2022-07-31T02:50:08.813" v="204" actId="478"/>
          <ac:spMkLst>
            <pc:docMk/>
            <pc:sldMk cId="4206169017" sldId="369"/>
            <ac:spMk id="3" creationId="{4AE294A7-3CE4-43AE-ABFA-B2747203431B}"/>
          </ac:spMkLst>
        </pc:spChg>
        <pc:spChg chg="add del mod">
          <ac:chgData name="Thuyet Ta" userId="46beb720-0647-498e-b0e3-39c1d72dc7c1" providerId="ADAL" clId="{21E89A1E-DE78-4FC9-8269-9067B71C8DBE}" dt="2022-07-31T02:50:44.062" v="206" actId="478"/>
          <ac:spMkLst>
            <pc:docMk/>
            <pc:sldMk cId="4206169017" sldId="369"/>
            <ac:spMk id="4" creationId="{68B0A988-CC1B-4E34-82D8-A1BF70BBF8A4}"/>
          </ac:spMkLst>
        </pc:spChg>
        <pc:spChg chg="add mod">
          <ac:chgData name="Thuyet Ta" userId="46beb720-0647-498e-b0e3-39c1d72dc7c1" providerId="ADAL" clId="{21E89A1E-DE78-4FC9-8269-9067B71C8DBE}" dt="2022-07-31T02:50:54.452" v="207" actId="11529"/>
          <ac:spMkLst>
            <pc:docMk/>
            <pc:sldMk cId="4206169017" sldId="369"/>
            <ac:spMk id="5" creationId="{D683B1AA-1A5D-40E7-BDE8-1A746163B9D0}"/>
          </ac:spMkLst>
        </pc:spChg>
        <pc:picChg chg="mod">
          <ac:chgData name="Thuyet Ta" userId="46beb720-0647-498e-b0e3-39c1d72dc7c1" providerId="ADAL" clId="{21E89A1E-DE78-4FC9-8269-9067B71C8DBE}" dt="2022-07-31T02:49:42.118" v="199" actId="1076"/>
          <ac:picMkLst>
            <pc:docMk/>
            <pc:sldMk cId="4206169017" sldId="369"/>
            <ac:picMk id="41" creationId="{00000000-0000-0000-0000-000000000000}"/>
          </ac:picMkLst>
        </pc:picChg>
        <pc:picChg chg="del">
          <ac:chgData name="Thuyet Ta" userId="46beb720-0647-498e-b0e3-39c1d72dc7c1" providerId="ADAL" clId="{21E89A1E-DE78-4FC9-8269-9067B71C8DBE}" dt="2022-07-31T01:33:33.541" v="35" actId="478"/>
          <ac:picMkLst>
            <pc:docMk/>
            <pc:sldMk cId="4206169017" sldId="369"/>
            <ac:picMk id="3074" creationId="{00000000-0000-0000-0000-000000000000}"/>
          </ac:picMkLst>
        </pc:picChg>
      </pc:sldChg>
      <pc:sldChg chg="addSp delSp modSp">
        <pc:chgData name="Thuyet Ta" userId="46beb720-0647-498e-b0e3-39c1d72dc7c1" providerId="ADAL" clId="{21E89A1E-DE78-4FC9-8269-9067B71C8DBE}" dt="2022-07-31T02:58:19.216" v="237" actId="1076"/>
        <pc:sldMkLst>
          <pc:docMk/>
          <pc:sldMk cId="332317139" sldId="370"/>
        </pc:sldMkLst>
        <pc:spChg chg="mod">
          <ac:chgData name="Thuyet Ta" userId="46beb720-0647-498e-b0e3-39c1d72dc7c1" providerId="ADAL" clId="{21E89A1E-DE78-4FC9-8269-9067B71C8DBE}" dt="2022-07-31T02:58:19.216" v="237" actId="1076"/>
          <ac:spMkLst>
            <pc:docMk/>
            <pc:sldMk cId="332317139" sldId="370"/>
            <ac:spMk id="2" creationId="{CCD95F99-B96A-4B84-84F7-74CC7F514AD0}"/>
          </ac:spMkLst>
        </pc:spChg>
        <pc:spChg chg="add del mod">
          <ac:chgData name="Thuyet Ta" userId="46beb720-0647-498e-b0e3-39c1d72dc7c1" providerId="ADAL" clId="{21E89A1E-DE78-4FC9-8269-9067B71C8DBE}" dt="2022-07-31T02:51:30.567" v="210" actId="478"/>
          <ac:spMkLst>
            <pc:docMk/>
            <pc:sldMk cId="332317139" sldId="370"/>
            <ac:spMk id="3" creationId="{4B44B717-FD2D-4743-AF3F-104399199F4C}"/>
          </ac:spMkLst>
        </pc:spChg>
        <pc:spChg chg="add mod">
          <ac:chgData name="Thuyet Ta" userId="46beb720-0647-498e-b0e3-39c1d72dc7c1" providerId="ADAL" clId="{21E89A1E-DE78-4FC9-8269-9067B71C8DBE}" dt="2022-07-31T02:58:10.851" v="236" actId="1076"/>
          <ac:spMkLst>
            <pc:docMk/>
            <pc:sldMk cId="332317139" sldId="370"/>
            <ac:spMk id="4" creationId="{498E9194-2847-4EDB-A8C0-ED31460BBE82}"/>
          </ac:spMkLst>
        </pc:spChg>
        <pc:spChg chg="mod">
          <ac:chgData name="Thuyet Ta" userId="46beb720-0647-498e-b0e3-39c1d72dc7c1" providerId="ADAL" clId="{21E89A1E-DE78-4FC9-8269-9067B71C8DBE}" dt="2022-07-31T02:57:38.868" v="229" actId="255"/>
          <ac:spMkLst>
            <pc:docMk/>
            <pc:sldMk cId="332317139" sldId="370"/>
            <ac:spMk id="42" creationId="{00000000-0000-0000-0000-000000000000}"/>
          </ac:spMkLst>
        </pc:spChg>
        <pc:picChg chg="mod">
          <ac:chgData name="Thuyet Ta" userId="46beb720-0647-498e-b0e3-39c1d72dc7c1" providerId="ADAL" clId="{21E89A1E-DE78-4FC9-8269-9067B71C8DBE}" dt="2022-07-31T02:58:09.133" v="235" actId="14100"/>
          <ac:picMkLst>
            <pc:docMk/>
            <pc:sldMk cId="332317139" sldId="370"/>
            <ac:picMk id="41" creationId="{00000000-0000-0000-0000-000000000000}"/>
          </ac:picMkLst>
        </pc:picChg>
        <pc:picChg chg="del">
          <ac:chgData name="Thuyet Ta" userId="46beb720-0647-498e-b0e3-39c1d72dc7c1" providerId="ADAL" clId="{21E89A1E-DE78-4FC9-8269-9067B71C8DBE}" dt="2022-07-31T02:51:12.358" v="208" actId="478"/>
          <ac:picMkLst>
            <pc:docMk/>
            <pc:sldMk cId="332317139" sldId="370"/>
            <ac:picMk id="3074" creationId="{00000000-0000-0000-0000-000000000000}"/>
          </ac:picMkLst>
        </pc:picChg>
      </pc:sldChg>
      <pc:sldChg chg="addSp delSp modSp">
        <pc:chgData name="Thuyet Ta" userId="46beb720-0647-498e-b0e3-39c1d72dc7c1" providerId="ADAL" clId="{21E89A1E-DE78-4FC9-8269-9067B71C8DBE}" dt="2022-07-31T02:59:32.050" v="252" actId="1076"/>
        <pc:sldMkLst>
          <pc:docMk/>
          <pc:sldMk cId="2583402234" sldId="371"/>
        </pc:sldMkLst>
        <pc:spChg chg="mod">
          <ac:chgData name="Thuyet Ta" userId="46beb720-0647-498e-b0e3-39c1d72dc7c1" providerId="ADAL" clId="{21E89A1E-DE78-4FC9-8269-9067B71C8DBE}" dt="2022-07-31T02:59:32.050" v="252" actId="1076"/>
          <ac:spMkLst>
            <pc:docMk/>
            <pc:sldMk cId="2583402234" sldId="371"/>
            <ac:spMk id="2" creationId="{00000000-0000-0000-0000-000000000000}"/>
          </ac:spMkLst>
        </pc:spChg>
        <pc:spChg chg="add mod">
          <ac:chgData name="Thuyet Ta" userId="46beb720-0647-498e-b0e3-39c1d72dc7c1" providerId="ADAL" clId="{21E89A1E-DE78-4FC9-8269-9067B71C8DBE}" dt="2022-07-31T02:58:56.514" v="243" actId="14100"/>
          <ac:spMkLst>
            <pc:docMk/>
            <pc:sldMk cId="2583402234" sldId="371"/>
            <ac:spMk id="3" creationId="{0C96CB0F-BF82-40E1-AB6C-04F0905C868C}"/>
          </ac:spMkLst>
        </pc:spChg>
        <pc:spChg chg="mod">
          <ac:chgData name="Thuyet Ta" userId="46beb720-0647-498e-b0e3-39c1d72dc7c1" providerId="ADAL" clId="{21E89A1E-DE78-4FC9-8269-9067B71C8DBE}" dt="2022-07-31T02:58:30.378" v="238" actId="1076"/>
          <ac:spMkLst>
            <pc:docMk/>
            <pc:sldMk cId="2583402234" sldId="371"/>
            <ac:spMk id="42" creationId="{00000000-0000-0000-0000-000000000000}"/>
          </ac:spMkLst>
        </pc:spChg>
        <pc:picChg chg="mod">
          <ac:chgData name="Thuyet Ta" userId="46beb720-0647-498e-b0e3-39c1d72dc7c1" providerId="ADAL" clId="{21E89A1E-DE78-4FC9-8269-9067B71C8DBE}" dt="2022-07-31T02:58:44.725" v="241" actId="14100"/>
          <ac:picMkLst>
            <pc:docMk/>
            <pc:sldMk cId="2583402234" sldId="371"/>
            <ac:picMk id="40" creationId="{00000000-0000-0000-0000-000000000000}"/>
          </ac:picMkLst>
        </pc:picChg>
        <pc:picChg chg="mod">
          <ac:chgData name="Thuyet Ta" userId="46beb720-0647-498e-b0e3-39c1d72dc7c1" providerId="ADAL" clId="{21E89A1E-DE78-4FC9-8269-9067B71C8DBE}" dt="2022-07-31T02:59:06.566" v="246" actId="14100"/>
          <ac:picMkLst>
            <pc:docMk/>
            <pc:sldMk cId="2583402234" sldId="371"/>
            <ac:picMk id="41" creationId="{00000000-0000-0000-0000-000000000000}"/>
          </ac:picMkLst>
        </pc:picChg>
        <pc:picChg chg="del">
          <ac:chgData name="Thuyet Ta" userId="46beb720-0647-498e-b0e3-39c1d72dc7c1" providerId="ADAL" clId="{21E89A1E-DE78-4FC9-8269-9067B71C8DBE}" dt="2022-07-31T02:51:57.508" v="212" actId="478"/>
          <ac:picMkLst>
            <pc:docMk/>
            <pc:sldMk cId="2583402234" sldId="371"/>
            <ac:picMk id="3074" creationId="{00000000-0000-0000-0000-000000000000}"/>
          </ac:picMkLst>
        </pc:picChg>
      </pc:sldChg>
      <pc:sldChg chg="addSp delSp modSp">
        <pc:chgData name="Thuyet Ta" userId="46beb720-0647-498e-b0e3-39c1d72dc7c1" providerId="ADAL" clId="{21E89A1E-DE78-4FC9-8269-9067B71C8DBE}" dt="2022-07-31T03:02:32.897" v="276" actId="14100"/>
        <pc:sldMkLst>
          <pc:docMk/>
          <pc:sldMk cId="3865617951" sldId="372"/>
        </pc:sldMkLst>
        <pc:spChg chg="mod">
          <ac:chgData name="Thuyet Ta" userId="46beb720-0647-498e-b0e3-39c1d72dc7c1" providerId="ADAL" clId="{21E89A1E-DE78-4FC9-8269-9067B71C8DBE}" dt="2022-07-31T03:01:09.055" v="271" actId="20577"/>
          <ac:spMkLst>
            <pc:docMk/>
            <pc:sldMk cId="3865617951" sldId="372"/>
            <ac:spMk id="2" creationId="{00000000-0000-0000-0000-000000000000}"/>
          </ac:spMkLst>
        </pc:spChg>
        <pc:spChg chg="add mod">
          <ac:chgData name="Thuyet Ta" userId="46beb720-0647-498e-b0e3-39c1d72dc7c1" providerId="ADAL" clId="{21E89A1E-DE78-4FC9-8269-9067B71C8DBE}" dt="2022-07-31T03:02:32.897" v="276" actId="14100"/>
          <ac:spMkLst>
            <pc:docMk/>
            <pc:sldMk cId="3865617951" sldId="372"/>
            <ac:spMk id="3" creationId="{21F54754-B519-4E89-A41F-AE6F096BFB55}"/>
          </ac:spMkLst>
        </pc:spChg>
        <pc:picChg chg="mod">
          <ac:chgData name="Thuyet Ta" userId="46beb720-0647-498e-b0e3-39c1d72dc7c1" providerId="ADAL" clId="{21E89A1E-DE78-4FC9-8269-9067B71C8DBE}" dt="2022-07-31T02:52:23.680" v="214" actId="1076"/>
          <ac:picMkLst>
            <pc:docMk/>
            <pc:sldMk cId="3865617951" sldId="372"/>
            <ac:picMk id="41" creationId="{00000000-0000-0000-0000-000000000000}"/>
          </ac:picMkLst>
        </pc:picChg>
        <pc:picChg chg="del">
          <ac:chgData name="Thuyet Ta" userId="46beb720-0647-498e-b0e3-39c1d72dc7c1" providerId="ADAL" clId="{21E89A1E-DE78-4FC9-8269-9067B71C8DBE}" dt="2022-07-31T02:52:41.578" v="216" actId="478"/>
          <ac:picMkLst>
            <pc:docMk/>
            <pc:sldMk cId="3865617951" sldId="372"/>
            <ac:picMk id="3074" creationId="{00000000-0000-0000-0000-000000000000}"/>
          </ac:picMkLst>
        </pc:picChg>
      </pc:sldChg>
      <pc:sldChg chg="addSp delSp modSp">
        <pc:chgData name="Thuyet Ta" userId="46beb720-0647-498e-b0e3-39c1d72dc7c1" providerId="ADAL" clId="{21E89A1E-DE78-4FC9-8269-9067B71C8DBE}" dt="2022-07-31T03:00:53.821" v="269" actId="207"/>
        <pc:sldMkLst>
          <pc:docMk/>
          <pc:sldMk cId="3200995619" sldId="373"/>
        </pc:sldMkLst>
        <pc:spChg chg="add mod">
          <ac:chgData name="Thuyet Ta" userId="46beb720-0647-498e-b0e3-39c1d72dc7c1" providerId="ADAL" clId="{21E89A1E-DE78-4FC9-8269-9067B71C8DBE}" dt="2022-07-31T03:00:34.771" v="263" actId="14100"/>
          <ac:spMkLst>
            <pc:docMk/>
            <pc:sldMk cId="3200995619" sldId="373"/>
            <ac:spMk id="2" creationId="{337B3E89-F278-44F9-8D6F-9249BF3065F1}"/>
          </ac:spMkLst>
        </pc:spChg>
        <pc:spChg chg="mod">
          <ac:chgData name="Thuyet Ta" userId="46beb720-0647-498e-b0e3-39c1d72dc7c1" providerId="ADAL" clId="{21E89A1E-DE78-4FC9-8269-9067B71C8DBE}" dt="2022-07-31T03:00:53.821" v="269" actId="207"/>
          <ac:spMkLst>
            <pc:docMk/>
            <pc:sldMk cId="3200995619" sldId="373"/>
            <ac:spMk id="3" creationId="{00000000-0000-0000-0000-000000000000}"/>
          </ac:spMkLst>
        </pc:spChg>
        <pc:spChg chg="mod">
          <ac:chgData name="Thuyet Ta" userId="46beb720-0647-498e-b0e3-39c1d72dc7c1" providerId="ADAL" clId="{21E89A1E-DE78-4FC9-8269-9067B71C8DBE}" dt="2022-07-31T03:00:17.935" v="257" actId="255"/>
          <ac:spMkLst>
            <pc:docMk/>
            <pc:sldMk cId="3200995619" sldId="373"/>
            <ac:spMk id="42" creationId="{00000000-0000-0000-0000-000000000000}"/>
          </ac:spMkLst>
        </pc:spChg>
        <pc:picChg chg="mod">
          <ac:chgData name="Thuyet Ta" userId="46beb720-0647-498e-b0e3-39c1d72dc7c1" providerId="ADAL" clId="{21E89A1E-DE78-4FC9-8269-9067B71C8DBE}" dt="2022-07-31T03:00:08.996" v="255" actId="14100"/>
          <ac:picMkLst>
            <pc:docMk/>
            <pc:sldMk cId="3200995619" sldId="373"/>
            <ac:picMk id="40" creationId="{00000000-0000-0000-0000-000000000000}"/>
          </ac:picMkLst>
        </pc:picChg>
        <pc:picChg chg="mod">
          <ac:chgData name="Thuyet Ta" userId="46beb720-0647-498e-b0e3-39c1d72dc7c1" providerId="ADAL" clId="{21E89A1E-DE78-4FC9-8269-9067B71C8DBE}" dt="2022-07-31T03:00:27.022" v="260" actId="14100"/>
          <ac:picMkLst>
            <pc:docMk/>
            <pc:sldMk cId="3200995619" sldId="373"/>
            <ac:picMk id="41" creationId="{00000000-0000-0000-0000-000000000000}"/>
          </ac:picMkLst>
        </pc:picChg>
        <pc:picChg chg="del">
          <ac:chgData name="Thuyet Ta" userId="46beb720-0647-498e-b0e3-39c1d72dc7c1" providerId="ADAL" clId="{21E89A1E-DE78-4FC9-8269-9067B71C8DBE}" dt="2022-07-31T02:53:06.488" v="220" actId="478"/>
          <ac:picMkLst>
            <pc:docMk/>
            <pc:sldMk cId="3200995619" sldId="373"/>
            <ac:picMk id="3074" creationId="{00000000-0000-0000-0000-000000000000}"/>
          </ac:picMkLst>
        </pc:picChg>
      </pc:sldChg>
      <pc:sldChg chg="add del">
        <pc:chgData name="Thuyet Ta" userId="46beb720-0647-498e-b0e3-39c1d72dc7c1" providerId="ADAL" clId="{21E89A1E-DE78-4FC9-8269-9067B71C8DBE}" dt="2022-07-31T02:32:09.015" v="189" actId="2696"/>
        <pc:sldMkLst>
          <pc:docMk/>
          <pc:sldMk cId="16637070" sldId="374"/>
        </pc:sldMkLst>
      </pc:sldChg>
      <pc:sldChg chg="add del">
        <pc:chgData name="Thuyet Ta" userId="46beb720-0647-498e-b0e3-39c1d72dc7c1" providerId="ADAL" clId="{21E89A1E-DE78-4FC9-8269-9067B71C8DBE}" dt="2022-07-31T01:32:17.100" v="34" actId="2696"/>
        <pc:sldMkLst>
          <pc:docMk/>
          <pc:sldMk cId="1800816256" sldId="374"/>
        </pc:sldMkLst>
      </pc:sldChg>
      <pc:sldChg chg="add del">
        <pc:chgData name="Thuyet Ta" userId="46beb720-0647-498e-b0e3-39c1d72dc7c1" providerId="ADAL" clId="{21E89A1E-DE78-4FC9-8269-9067B71C8DBE}" dt="2022-07-31T02:32:14.555" v="191" actId="2696"/>
        <pc:sldMkLst>
          <pc:docMk/>
          <pc:sldMk cId="3644446516" sldId="375"/>
        </pc:sldMkLst>
      </pc:sldChg>
      <pc:sldChg chg="delSp modSp add del delAnim modAnim">
        <pc:chgData name="Thuyet Ta" userId="46beb720-0647-498e-b0e3-39c1d72dc7c1" providerId="ADAL" clId="{21E89A1E-DE78-4FC9-8269-9067B71C8DBE}" dt="2022-07-31T02:31:56.611" v="187" actId="2696"/>
        <pc:sldMkLst>
          <pc:docMk/>
          <pc:sldMk cId="357347338" sldId="376"/>
        </pc:sldMkLst>
        <pc:picChg chg="del">
          <ac:chgData name="Thuyet Ta" userId="46beb720-0647-498e-b0e3-39c1d72dc7c1" providerId="ADAL" clId="{21E89A1E-DE78-4FC9-8269-9067B71C8DBE}" dt="2022-07-31T02:31:22.147" v="183" actId="478"/>
          <ac:picMkLst>
            <pc:docMk/>
            <pc:sldMk cId="357347338" sldId="376"/>
            <ac:picMk id="21" creationId="{632FCCDF-5F15-41AF-B72C-126475829C5B}"/>
          </ac:picMkLst>
        </pc:picChg>
        <pc:picChg chg="del">
          <ac:chgData name="Thuyet Ta" userId="46beb720-0647-498e-b0e3-39c1d72dc7c1" providerId="ADAL" clId="{21E89A1E-DE78-4FC9-8269-9067B71C8DBE}" dt="2022-07-31T02:31:23.608" v="184" actId="478"/>
          <ac:picMkLst>
            <pc:docMk/>
            <pc:sldMk cId="357347338" sldId="376"/>
            <ac:picMk id="22" creationId="{7B978930-0494-498E-A8CA-A64A4D76BCEF}"/>
          </ac:picMkLst>
        </pc:picChg>
        <pc:picChg chg="del">
          <ac:chgData name="Thuyet Ta" userId="46beb720-0647-498e-b0e3-39c1d72dc7c1" providerId="ADAL" clId="{21E89A1E-DE78-4FC9-8269-9067B71C8DBE}" dt="2022-07-31T02:31:25.222" v="185" actId="478"/>
          <ac:picMkLst>
            <pc:docMk/>
            <pc:sldMk cId="357347338" sldId="376"/>
            <ac:picMk id="23" creationId="{CCB5F3E9-CA67-400C-BA0B-0435BC035A14}"/>
          </ac:picMkLst>
        </pc:picChg>
        <pc:picChg chg="del mod">
          <ac:chgData name="Thuyet Ta" userId="46beb720-0647-498e-b0e3-39c1d72dc7c1" providerId="ADAL" clId="{21E89A1E-DE78-4FC9-8269-9067B71C8DBE}" dt="2022-07-31T02:31:54.328" v="186" actId="478"/>
          <ac:picMkLst>
            <pc:docMk/>
            <pc:sldMk cId="357347338" sldId="376"/>
            <ac:picMk id="21509" creationId="{61CC0FAD-79B9-49C5-8BD9-274DC41303AF}"/>
          </ac:picMkLst>
        </pc:picChg>
        <pc:picChg chg="del">
          <ac:chgData name="Thuyet Ta" userId="46beb720-0647-498e-b0e3-39c1d72dc7c1" providerId="ADAL" clId="{21E89A1E-DE78-4FC9-8269-9067B71C8DBE}" dt="2022-07-31T02:30:58.812" v="171"/>
          <ac:picMkLst>
            <pc:docMk/>
            <pc:sldMk cId="357347338" sldId="376"/>
            <ac:picMk id="21512" creationId="{ED665967-DBD3-4DF3-8C56-1DC009501D6B}"/>
          </ac:picMkLst>
        </pc:picChg>
        <pc:picChg chg="del">
          <ac:chgData name="Thuyet Ta" userId="46beb720-0647-498e-b0e3-39c1d72dc7c1" providerId="ADAL" clId="{21E89A1E-DE78-4FC9-8269-9067B71C8DBE}" dt="2022-07-31T02:31:03.252" v="173" actId="478"/>
          <ac:picMkLst>
            <pc:docMk/>
            <pc:sldMk cId="357347338" sldId="376"/>
            <ac:picMk id="21513" creationId="{E7AA30E1-132F-42F3-B12F-79761188FEC5}"/>
          </ac:picMkLst>
        </pc:picChg>
        <pc:picChg chg="del">
          <ac:chgData name="Thuyet Ta" userId="46beb720-0647-498e-b0e3-39c1d72dc7c1" providerId="ADAL" clId="{21E89A1E-DE78-4FC9-8269-9067B71C8DBE}" dt="2022-07-31T02:31:04.997" v="174" actId="478"/>
          <ac:picMkLst>
            <pc:docMk/>
            <pc:sldMk cId="357347338" sldId="376"/>
            <ac:picMk id="21514" creationId="{F42BC931-1000-4A91-BCEB-F2B3EE166D37}"/>
          </ac:picMkLst>
        </pc:picChg>
        <pc:picChg chg="del">
          <ac:chgData name="Thuyet Ta" userId="46beb720-0647-498e-b0e3-39c1d72dc7c1" providerId="ADAL" clId="{21E89A1E-DE78-4FC9-8269-9067B71C8DBE}" dt="2022-07-31T02:31:01.005" v="172" actId="478"/>
          <ac:picMkLst>
            <pc:docMk/>
            <pc:sldMk cId="357347338" sldId="376"/>
            <ac:picMk id="21515" creationId="{600CDE81-FA2A-47C1-A877-2E175D5AAE1C}"/>
          </ac:picMkLst>
        </pc:picChg>
        <pc:picChg chg="del">
          <ac:chgData name="Thuyet Ta" userId="46beb720-0647-498e-b0e3-39c1d72dc7c1" providerId="ADAL" clId="{21E89A1E-DE78-4FC9-8269-9067B71C8DBE}" dt="2022-07-31T02:31:13.930" v="178" actId="478"/>
          <ac:picMkLst>
            <pc:docMk/>
            <pc:sldMk cId="357347338" sldId="376"/>
            <ac:picMk id="21516" creationId="{CBF4F0BA-C636-450F-AA5E-CE2FF62BF696}"/>
          </ac:picMkLst>
        </pc:picChg>
        <pc:picChg chg="del mod">
          <ac:chgData name="Thuyet Ta" userId="46beb720-0647-498e-b0e3-39c1d72dc7c1" providerId="ADAL" clId="{21E89A1E-DE78-4FC9-8269-9067B71C8DBE}" dt="2022-07-31T02:31:16.285" v="180" actId="478"/>
          <ac:picMkLst>
            <pc:docMk/>
            <pc:sldMk cId="357347338" sldId="376"/>
            <ac:picMk id="21517" creationId="{8D9E75F7-C403-4AAA-80FB-AEC00F5B903A}"/>
          </ac:picMkLst>
        </pc:picChg>
        <pc:picChg chg="del">
          <ac:chgData name="Thuyet Ta" userId="46beb720-0647-498e-b0e3-39c1d72dc7c1" providerId="ADAL" clId="{21E89A1E-DE78-4FC9-8269-9067B71C8DBE}" dt="2022-07-31T02:31:18.464" v="181" actId="478"/>
          <ac:picMkLst>
            <pc:docMk/>
            <pc:sldMk cId="357347338" sldId="376"/>
            <ac:picMk id="21518" creationId="{377951D0-B064-42B2-809A-EC34BE197609}"/>
          </ac:picMkLst>
        </pc:picChg>
        <pc:picChg chg="del">
          <ac:chgData name="Thuyet Ta" userId="46beb720-0647-498e-b0e3-39c1d72dc7c1" providerId="ADAL" clId="{21E89A1E-DE78-4FC9-8269-9067B71C8DBE}" dt="2022-07-31T02:31:20.179" v="182" actId="478"/>
          <ac:picMkLst>
            <pc:docMk/>
            <pc:sldMk cId="357347338" sldId="376"/>
            <ac:picMk id="21519" creationId="{4DF666CE-FB67-4CD4-A101-0FD5F1CEE3AA}"/>
          </ac:picMkLst>
        </pc:picChg>
        <pc:picChg chg="del">
          <ac:chgData name="Thuyet Ta" userId="46beb720-0647-498e-b0e3-39c1d72dc7c1" providerId="ADAL" clId="{21E89A1E-DE78-4FC9-8269-9067B71C8DBE}" dt="2022-07-31T02:31:12.410" v="177" actId="478"/>
          <ac:picMkLst>
            <pc:docMk/>
            <pc:sldMk cId="357347338" sldId="376"/>
            <ac:picMk id="21520" creationId="{BCC94AE2-3459-4A2D-A16C-FF1FF096B49F}"/>
          </ac:picMkLst>
        </pc:picChg>
        <pc:picChg chg="del">
          <ac:chgData name="Thuyet Ta" userId="46beb720-0647-498e-b0e3-39c1d72dc7c1" providerId="ADAL" clId="{21E89A1E-DE78-4FC9-8269-9067B71C8DBE}" dt="2022-07-31T02:31:08.001" v="175" actId="478"/>
          <ac:picMkLst>
            <pc:docMk/>
            <pc:sldMk cId="357347338" sldId="376"/>
            <ac:picMk id="21521" creationId="{A74BD898-C956-41C6-8434-47F7DBB9110E}"/>
          </ac:picMkLst>
        </pc:picChg>
        <pc:picChg chg="del">
          <ac:chgData name="Thuyet Ta" userId="46beb720-0647-498e-b0e3-39c1d72dc7c1" providerId="ADAL" clId="{21E89A1E-DE78-4FC9-8269-9067B71C8DBE}" dt="2022-07-31T02:31:10.923" v="176" actId="478"/>
          <ac:picMkLst>
            <pc:docMk/>
            <pc:sldMk cId="357347338" sldId="376"/>
            <ac:picMk id="21522" creationId="{AAEC5CBE-2231-4EA2-BA50-5B651721EFD3}"/>
          </ac:picMkLst>
        </pc:picChg>
        <pc:picChg chg="del">
          <ac:chgData name="Thuyet Ta" userId="46beb720-0647-498e-b0e3-39c1d72dc7c1" providerId="ADAL" clId="{21E89A1E-DE78-4FC9-8269-9067B71C8DBE}" dt="2022-07-31T02:30:22.441" v="165"/>
          <ac:picMkLst>
            <pc:docMk/>
            <pc:sldMk cId="357347338" sldId="376"/>
            <ac:picMk id="21523" creationId="{B98EA8F8-4AE9-406F-A8DE-B0F858CFE854}"/>
          </ac:picMkLst>
        </pc:picChg>
        <pc:picChg chg="del mod">
          <ac:chgData name="Thuyet Ta" userId="46beb720-0647-498e-b0e3-39c1d72dc7c1" providerId="ADAL" clId="{21E89A1E-DE78-4FC9-8269-9067B71C8DBE}" dt="2022-07-31T02:30:34.027" v="169" actId="478"/>
          <ac:picMkLst>
            <pc:docMk/>
            <pc:sldMk cId="357347338" sldId="376"/>
            <ac:picMk id="21524" creationId="{0C48EA3E-0144-411D-AB3B-8C876271165A}"/>
          </ac:picMkLst>
        </pc:picChg>
        <pc:picChg chg="del mod">
          <ac:chgData name="Thuyet Ta" userId="46beb720-0647-498e-b0e3-39c1d72dc7c1" providerId="ADAL" clId="{21E89A1E-DE78-4FC9-8269-9067B71C8DBE}" dt="2022-07-31T02:30:27.737" v="167" actId="478"/>
          <ac:picMkLst>
            <pc:docMk/>
            <pc:sldMk cId="357347338" sldId="376"/>
            <ac:picMk id="21525" creationId="{3C354D01-2516-47E3-BE48-8F6467DDE439}"/>
          </ac:picMkLst>
        </pc:picChg>
        <pc:picChg chg="del">
          <ac:chgData name="Thuyet Ta" userId="46beb720-0647-498e-b0e3-39c1d72dc7c1" providerId="ADAL" clId="{21E89A1E-DE78-4FC9-8269-9067B71C8DBE}" dt="2022-07-31T02:30:46.098" v="170"/>
          <ac:picMkLst>
            <pc:docMk/>
            <pc:sldMk cId="357347338" sldId="376"/>
            <ac:picMk id="21526" creationId="{B5E55EAA-73B3-4652-8875-A30DBF318CB9}"/>
          </ac:picMkLst>
        </pc:picChg>
      </pc:sldChg>
      <pc:sldChg chg="add del">
        <pc:chgData name="Thuyet Ta" userId="46beb720-0647-498e-b0e3-39c1d72dc7c1" providerId="ADAL" clId="{21E89A1E-DE78-4FC9-8269-9067B71C8DBE}" dt="2022-07-31T02:32:21.437" v="193" actId="2696"/>
        <pc:sldMkLst>
          <pc:docMk/>
          <pc:sldMk cId="444561510" sldId="377"/>
        </pc:sldMkLst>
      </pc:sldChg>
      <pc:sldChg chg="add del">
        <pc:chgData name="Thuyet Ta" userId="46beb720-0647-498e-b0e3-39c1d72dc7c1" providerId="ADAL" clId="{21E89A1E-DE78-4FC9-8269-9067B71C8DBE}" dt="2022-07-31T02:32:26.299" v="195" actId="2696"/>
        <pc:sldMkLst>
          <pc:docMk/>
          <pc:sldMk cId="1291750809" sldId="378"/>
        </pc:sldMkLst>
      </pc:sldChg>
      <pc:sldChg chg="add">
        <pc:chgData name="Thuyet Ta" userId="46beb720-0647-498e-b0e3-39c1d72dc7c1" providerId="ADAL" clId="{21E89A1E-DE78-4FC9-8269-9067B71C8DBE}" dt="2022-07-31T02:32:02.964" v="188"/>
        <pc:sldMkLst>
          <pc:docMk/>
          <pc:sldMk cId="3281747448" sldId="379"/>
        </pc:sldMkLst>
      </pc:sldChg>
      <pc:sldChg chg="add">
        <pc:chgData name="Thuyet Ta" userId="46beb720-0647-498e-b0e3-39c1d72dc7c1" providerId="ADAL" clId="{21E89A1E-DE78-4FC9-8269-9067B71C8DBE}" dt="2022-07-31T02:32:12.704" v="190"/>
        <pc:sldMkLst>
          <pc:docMk/>
          <pc:sldMk cId="215506832" sldId="380"/>
        </pc:sldMkLst>
      </pc:sldChg>
      <pc:sldChg chg="add">
        <pc:chgData name="Thuyet Ta" userId="46beb720-0647-498e-b0e3-39c1d72dc7c1" providerId="ADAL" clId="{21E89A1E-DE78-4FC9-8269-9067B71C8DBE}" dt="2022-07-31T02:32:19.602" v="192"/>
        <pc:sldMkLst>
          <pc:docMk/>
          <pc:sldMk cId="1814997250" sldId="381"/>
        </pc:sldMkLst>
      </pc:sldChg>
      <pc:sldChg chg="add">
        <pc:chgData name="Thuyet Ta" userId="46beb720-0647-498e-b0e3-39c1d72dc7c1" providerId="ADAL" clId="{21E89A1E-DE78-4FC9-8269-9067B71C8DBE}" dt="2022-07-31T02:32:25.013" v="194"/>
        <pc:sldMkLst>
          <pc:docMk/>
          <pc:sldMk cId="1326060610" sldId="382"/>
        </pc:sldMkLst>
      </pc:sldChg>
      <pc:sldChg chg="add">
        <pc:chgData name="Thuyet Ta" userId="46beb720-0647-498e-b0e3-39c1d72dc7c1" providerId="ADAL" clId="{21E89A1E-DE78-4FC9-8269-9067B71C8DBE}" dt="2022-07-31T02:32:30.053" v="196"/>
        <pc:sldMkLst>
          <pc:docMk/>
          <pc:sldMk cId="722534704" sldId="383"/>
        </pc:sldMkLst>
      </pc:sldChg>
      <pc:sldChg chg="add">
        <pc:chgData name="Thuyet Ta" userId="46beb720-0647-498e-b0e3-39c1d72dc7c1" providerId="ADAL" clId="{21E89A1E-DE78-4FC9-8269-9067B71C8DBE}" dt="2022-07-31T02:32:37.429" v="198"/>
        <pc:sldMkLst>
          <pc:docMk/>
          <pc:sldMk cId="2592126985" sldId="384"/>
        </pc:sldMkLst>
      </pc:sldChg>
    </pc:docChg>
  </pc:docChgLst>
  <pc:docChgLst>
    <pc:chgData name="Thuyet Ta" userId="46beb720-0647-498e-b0e3-39c1d72dc7c1" providerId="ADAL" clId="{27268A9D-E31D-4B15-854C-0BD16619B0C0}"/>
    <pc:docChg chg="undo custSel addSld delSld modSld sldOrd">
      <pc:chgData name="Thuyet Ta" userId="46beb720-0647-498e-b0e3-39c1d72dc7c1" providerId="ADAL" clId="{27268A9D-E31D-4B15-854C-0BD16619B0C0}" dt="2022-07-30T12:06:10.975" v="2524" actId="14100"/>
      <pc:docMkLst>
        <pc:docMk/>
      </pc:docMkLst>
      <pc:sldChg chg="modSp add">
        <pc:chgData name="Thuyet Ta" userId="46beb720-0647-498e-b0e3-39c1d72dc7c1" providerId="ADAL" clId="{27268A9D-E31D-4B15-854C-0BD16619B0C0}" dt="2022-07-29T13:09:46.980" v="2" actId="20577"/>
        <pc:sldMkLst>
          <pc:docMk/>
          <pc:sldMk cId="1915995919" sldId="259"/>
        </pc:sldMkLst>
        <pc:spChg chg="mod">
          <ac:chgData name="Thuyet Ta" userId="46beb720-0647-498e-b0e3-39c1d72dc7c1" providerId="ADAL" clId="{27268A9D-E31D-4B15-854C-0BD16619B0C0}" dt="2022-07-29T13:09:46.980" v="2" actId="20577"/>
          <ac:spMkLst>
            <pc:docMk/>
            <pc:sldMk cId="1915995919" sldId="259"/>
            <ac:spMk id="3" creationId="{00000000-0000-0000-0000-000000000000}"/>
          </ac:spMkLst>
        </pc:spChg>
      </pc:sldChg>
      <pc:sldChg chg="addSp delSp modSp add ord setBg delAnim modAnim">
        <pc:chgData name="Thuyet Ta" userId="46beb720-0647-498e-b0e3-39c1d72dc7c1" providerId="ADAL" clId="{27268A9D-E31D-4B15-854C-0BD16619B0C0}" dt="2022-07-30T12:04:48.395" v="2522" actId="1076"/>
        <pc:sldMkLst>
          <pc:docMk/>
          <pc:sldMk cId="1905447255" sldId="260"/>
        </pc:sldMkLst>
        <pc:spChg chg="del">
          <ac:chgData name="Thuyet Ta" userId="46beb720-0647-498e-b0e3-39c1d72dc7c1" providerId="ADAL" clId="{27268A9D-E31D-4B15-854C-0BD16619B0C0}" dt="2022-07-30T08:30:40.864" v="4" actId="478"/>
          <ac:spMkLst>
            <pc:docMk/>
            <pc:sldMk cId="1905447255" sldId="260"/>
            <ac:spMk id="2" creationId="{00000000-0000-0000-0000-000000000000}"/>
          </ac:spMkLst>
        </pc:spChg>
        <pc:spChg chg="add del mod">
          <ac:chgData name="Thuyet Ta" userId="46beb720-0647-498e-b0e3-39c1d72dc7c1" providerId="ADAL" clId="{27268A9D-E31D-4B15-854C-0BD16619B0C0}" dt="2022-07-30T08:30:45.468" v="5" actId="478"/>
          <ac:spMkLst>
            <pc:docMk/>
            <pc:sldMk cId="1905447255" sldId="260"/>
            <ac:spMk id="4" creationId="{D6B8D1DA-9C03-46F2-9821-B3DA7A2CD49D}"/>
          </ac:spMkLst>
        </pc:spChg>
        <pc:spChg chg="add mod">
          <ac:chgData name="Thuyet Ta" userId="46beb720-0647-498e-b0e3-39c1d72dc7c1" providerId="ADAL" clId="{27268A9D-E31D-4B15-854C-0BD16619B0C0}" dt="2022-07-30T12:04:42.537" v="2520" actId="1076"/>
          <ac:spMkLst>
            <pc:docMk/>
            <pc:sldMk cId="1905447255" sldId="260"/>
            <ac:spMk id="6" creationId="{C61F2FA6-CDEB-4626-83BC-587EB78BB995}"/>
          </ac:spMkLst>
        </pc:spChg>
        <pc:spChg chg="add mod">
          <ac:chgData name="Thuyet Ta" userId="46beb720-0647-498e-b0e3-39c1d72dc7c1" providerId="ADAL" clId="{27268A9D-E31D-4B15-854C-0BD16619B0C0}" dt="2022-07-30T08:36:29.010" v="34" actId="113"/>
          <ac:spMkLst>
            <pc:docMk/>
            <pc:sldMk cId="1905447255" sldId="260"/>
            <ac:spMk id="7" creationId="{D94EB8B3-0F32-4B66-B9F6-00953CE91B4E}"/>
          </ac:spMkLst>
        </pc:spChg>
        <pc:spChg chg="add mod">
          <ac:chgData name="Thuyet Ta" userId="46beb720-0647-498e-b0e3-39c1d72dc7c1" providerId="ADAL" clId="{27268A9D-E31D-4B15-854C-0BD16619B0C0}" dt="2022-07-30T12:04:48.395" v="2522" actId="1076"/>
          <ac:spMkLst>
            <pc:docMk/>
            <pc:sldMk cId="1905447255" sldId="260"/>
            <ac:spMk id="8" creationId="{B61C0540-F392-4AE3-B019-F3070BC5E613}"/>
          </ac:spMkLst>
        </pc:spChg>
        <pc:picChg chg="add mod">
          <ac:chgData name="Thuyet Ta" userId="46beb720-0647-498e-b0e3-39c1d72dc7c1" providerId="ADAL" clId="{27268A9D-E31D-4B15-854C-0BD16619B0C0}" dt="2022-07-30T08:36:05.697" v="30" actId="14100"/>
          <ac:picMkLst>
            <pc:docMk/>
            <pc:sldMk cId="1905447255" sldId="260"/>
            <ac:picMk id="5" creationId="{6B914ADF-C8F1-438B-8F6C-CC31C2A3A3D2}"/>
          </ac:picMkLst>
        </pc:picChg>
      </pc:sldChg>
      <pc:sldChg chg="modSp add setBg">
        <pc:chgData name="Thuyet Ta" userId="46beb720-0647-498e-b0e3-39c1d72dc7c1" providerId="ADAL" clId="{27268A9D-E31D-4B15-854C-0BD16619B0C0}" dt="2022-07-30T08:47:53.958" v="262" actId="2711"/>
        <pc:sldMkLst>
          <pc:docMk/>
          <pc:sldMk cId="571922633" sldId="261"/>
        </pc:sldMkLst>
        <pc:spChg chg="mod">
          <ac:chgData name="Thuyet Ta" userId="46beb720-0647-498e-b0e3-39c1d72dc7c1" providerId="ADAL" clId="{27268A9D-E31D-4B15-854C-0BD16619B0C0}" dt="2022-07-30T08:47:53.958" v="262" actId="2711"/>
          <ac:spMkLst>
            <pc:docMk/>
            <pc:sldMk cId="571922633" sldId="261"/>
            <ac:spMk id="247" creationId="{00000000-0000-0000-0000-000000000000}"/>
          </ac:spMkLst>
        </pc:spChg>
      </pc:sldChg>
      <pc:sldChg chg="add del">
        <pc:chgData name="Thuyet Ta" userId="46beb720-0647-498e-b0e3-39c1d72dc7c1" providerId="ADAL" clId="{27268A9D-E31D-4B15-854C-0BD16619B0C0}" dt="2022-07-30T11:48:23.527" v="2222" actId="2696"/>
        <pc:sldMkLst>
          <pc:docMk/>
          <pc:sldMk cId="4088196765" sldId="262"/>
        </pc:sldMkLst>
      </pc:sldChg>
      <pc:sldChg chg="addSp delSp modSp add setBg">
        <pc:chgData name="Thuyet Ta" userId="46beb720-0647-498e-b0e3-39c1d72dc7c1" providerId="ADAL" clId="{27268A9D-E31D-4B15-854C-0BD16619B0C0}" dt="2022-07-30T09:18:39.254" v="1353" actId="20577"/>
        <pc:sldMkLst>
          <pc:docMk/>
          <pc:sldMk cId="3875944820" sldId="266"/>
        </pc:sldMkLst>
        <pc:spChg chg="add mod">
          <ac:chgData name="Thuyet Ta" userId="46beb720-0647-498e-b0e3-39c1d72dc7c1" providerId="ADAL" clId="{27268A9D-E31D-4B15-854C-0BD16619B0C0}" dt="2022-07-30T09:18:39.254" v="1353" actId="20577"/>
          <ac:spMkLst>
            <pc:docMk/>
            <pc:sldMk cId="3875944820" sldId="266"/>
            <ac:spMk id="5" creationId="{4EF5B3FC-3AB4-4BD1-9C87-7C02C6AC8012}"/>
          </ac:spMkLst>
        </pc:spChg>
        <pc:graphicFrameChg chg="del mod modGraphic">
          <ac:chgData name="Thuyet Ta" userId="46beb720-0647-498e-b0e3-39c1d72dc7c1" providerId="ADAL" clId="{27268A9D-E31D-4B15-854C-0BD16619B0C0}" dt="2022-07-30T09:16:30.667" v="1147"/>
          <ac:graphicFrameMkLst>
            <pc:docMk/>
            <pc:sldMk cId="3875944820" sldId="266"/>
            <ac:graphicFrameMk id="2" creationId="{00000000-0000-0000-0000-000000000000}"/>
          </ac:graphicFrameMkLst>
        </pc:graphicFrameChg>
        <pc:graphicFrameChg chg="add mod modGraphic">
          <ac:chgData name="Thuyet Ta" userId="46beb720-0647-498e-b0e3-39c1d72dc7c1" providerId="ADAL" clId="{27268A9D-E31D-4B15-854C-0BD16619B0C0}" dt="2022-07-30T09:18:19.085" v="1340" actId="20577"/>
          <ac:graphicFrameMkLst>
            <pc:docMk/>
            <pc:sldMk cId="3875944820" sldId="266"/>
            <ac:graphicFrameMk id="3" creationId="{7C7EE2C5-A725-426D-BBDD-BA48C77672F0}"/>
          </ac:graphicFrameMkLst>
        </pc:graphicFrameChg>
      </pc:sldChg>
      <pc:sldChg chg="modSp add setBg">
        <pc:chgData name="Thuyet Ta" userId="46beb720-0647-498e-b0e3-39c1d72dc7c1" providerId="ADAL" clId="{27268A9D-E31D-4B15-854C-0BD16619B0C0}" dt="2022-07-30T08:48:20.368" v="265" actId="255"/>
        <pc:sldMkLst>
          <pc:docMk/>
          <pc:sldMk cId="2585877765" sldId="269"/>
        </pc:sldMkLst>
        <pc:spChg chg="mod">
          <ac:chgData name="Thuyet Ta" userId="46beb720-0647-498e-b0e3-39c1d72dc7c1" providerId="ADAL" clId="{27268A9D-E31D-4B15-854C-0BD16619B0C0}" dt="2022-07-30T08:48:20.368" v="265" actId="255"/>
          <ac:spMkLst>
            <pc:docMk/>
            <pc:sldMk cId="2585877765" sldId="269"/>
            <ac:spMk id="3" creationId="{00000000-0000-0000-0000-000000000000}"/>
          </ac:spMkLst>
        </pc:spChg>
      </pc:sldChg>
      <pc:sldChg chg="addSp modSp add setBg">
        <pc:chgData name="Thuyet Ta" userId="46beb720-0647-498e-b0e3-39c1d72dc7c1" providerId="ADAL" clId="{27268A9D-E31D-4B15-854C-0BD16619B0C0}" dt="2022-07-30T08:51:45.760" v="296" actId="207"/>
        <pc:sldMkLst>
          <pc:docMk/>
          <pc:sldMk cId="4221625855" sldId="270"/>
        </pc:sldMkLst>
        <pc:spChg chg="mod">
          <ac:chgData name="Thuyet Ta" userId="46beb720-0647-498e-b0e3-39c1d72dc7c1" providerId="ADAL" clId="{27268A9D-E31D-4B15-854C-0BD16619B0C0}" dt="2022-07-30T08:50:26.269" v="287" actId="1076"/>
          <ac:spMkLst>
            <pc:docMk/>
            <pc:sldMk cId="4221625855" sldId="270"/>
            <ac:spMk id="3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08:51:45.760" v="296" actId="207"/>
          <ac:spMkLst>
            <pc:docMk/>
            <pc:sldMk cId="4221625855" sldId="270"/>
            <ac:spMk id="5" creationId="{00000000-0000-0000-0000-000000000000}"/>
          </ac:spMkLst>
        </pc:spChg>
        <pc:picChg chg="add mod">
          <ac:chgData name="Thuyet Ta" userId="46beb720-0647-498e-b0e3-39c1d72dc7c1" providerId="ADAL" clId="{27268A9D-E31D-4B15-854C-0BD16619B0C0}" dt="2022-07-30T08:49:47.690" v="273" actId="1076"/>
          <ac:picMkLst>
            <pc:docMk/>
            <pc:sldMk cId="4221625855" sldId="270"/>
            <ac:picMk id="4" creationId="{E502D39D-E2C7-4EEA-ACC7-C8AB995274B3}"/>
          </ac:picMkLst>
        </pc:picChg>
      </pc:sldChg>
      <pc:sldChg chg="modSp add setBg modAnim">
        <pc:chgData name="Thuyet Ta" userId="46beb720-0647-498e-b0e3-39c1d72dc7c1" providerId="ADAL" clId="{27268A9D-E31D-4B15-854C-0BD16619B0C0}" dt="2022-07-30T08:55:35.866" v="325" actId="20577"/>
        <pc:sldMkLst>
          <pc:docMk/>
          <pc:sldMk cId="456712159" sldId="271"/>
        </pc:sldMkLst>
        <pc:spChg chg="mod">
          <ac:chgData name="Thuyet Ta" userId="46beb720-0647-498e-b0e3-39c1d72dc7c1" providerId="ADAL" clId="{27268A9D-E31D-4B15-854C-0BD16619B0C0}" dt="2022-07-30T08:54:05.040" v="308" actId="255"/>
          <ac:spMkLst>
            <pc:docMk/>
            <pc:sldMk cId="456712159" sldId="271"/>
            <ac:spMk id="2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08:55:35.866" v="325" actId="20577"/>
          <ac:spMkLst>
            <pc:docMk/>
            <pc:sldMk cId="456712159" sldId="271"/>
            <ac:spMk id="3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08:54:46.337" v="321" actId="20577"/>
          <ac:spMkLst>
            <pc:docMk/>
            <pc:sldMk cId="456712159" sldId="271"/>
            <ac:spMk id="5" creationId="{00000000-0000-0000-0000-000000000000}"/>
          </ac:spMkLst>
        </pc:spChg>
      </pc:sldChg>
      <pc:sldChg chg="modSp add setBg">
        <pc:chgData name="Thuyet Ta" userId="46beb720-0647-498e-b0e3-39c1d72dc7c1" providerId="ADAL" clId="{27268A9D-E31D-4B15-854C-0BD16619B0C0}" dt="2022-07-30T08:56:40.330" v="564" actId="20577"/>
        <pc:sldMkLst>
          <pc:docMk/>
          <pc:sldMk cId="1682139061" sldId="272"/>
        </pc:sldMkLst>
        <pc:spChg chg="mod">
          <ac:chgData name="Thuyet Ta" userId="46beb720-0647-498e-b0e3-39c1d72dc7c1" providerId="ADAL" clId="{27268A9D-E31D-4B15-854C-0BD16619B0C0}" dt="2022-07-30T08:55:47.763" v="326"/>
          <ac:spMkLst>
            <pc:docMk/>
            <pc:sldMk cId="1682139061" sldId="272"/>
            <ac:spMk id="3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08:56:40.330" v="564" actId="20577"/>
          <ac:spMkLst>
            <pc:docMk/>
            <pc:sldMk cId="1682139061" sldId="272"/>
            <ac:spMk id="22" creationId="{00000000-0000-0000-0000-000000000000}"/>
          </ac:spMkLst>
        </pc:spChg>
      </pc:sldChg>
      <pc:sldChg chg="modSp add setBg modAnim">
        <pc:chgData name="Thuyet Ta" userId="46beb720-0647-498e-b0e3-39c1d72dc7c1" providerId="ADAL" clId="{27268A9D-E31D-4B15-854C-0BD16619B0C0}" dt="2022-07-30T08:57:26.903" v="573" actId="20577"/>
        <pc:sldMkLst>
          <pc:docMk/>
          <pc:sldMk cId="3158491518" sldId="273"/>
        </pc:sldMkLst>
        <pc:spChg chg="mod">
          <ac:chgData name="Thuyet Ta" userId="46beb720-0647-498e-b0e3-39c1d72dc7c1" providerId="ADAL" clId="{27268A9D-E31D-4B15-854C-0BD16619B0C0}" dt="2022-07-30T08:57:02.716" v="567" actId="14100"/>
          <ac:spMkLst>
            <pc:docMk/>
            <pc:sldMk cId="3158491518" sldId="273"/>
            <ac:spMk id="2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08:57:11.794" v="569" actId="27636"/>
          <ac:spMkLst>
            <pc:docMk/>
            <pc:sldMk cId="3158491518" sldId="273"/>
            <ac:spMk id="3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08:57:20.457" v="572" actId="1076"/>
          <ac:spMkLst>
            <pc:docMk/>
            <pc:sldMk cId="3158491518" sldId="273"/>
            <ac:spMk id="4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08:57:26.903" v="573" actId="20577"/>
          <ac:spMkLst>
            <pc:docMk/>
            <pc:sldMk cId="3158491518" sldId="273"/>
            <ac:spMk id="5" creationId="{00000000-0000-0000-0000-000000000000}"/>
          </ac:spMkLst>
        </pc:spChg>
      </pc:sldChg>
      <pc:sldChg chg="addSp modSp add">
        <pc:chgData name="Thuyet Ta" userId="46beb720-0647-498e-b0e3-39c1d72dc7c1" providerId="ADAL" clId="{27268A9D-E31D-4B15-854C-0BD16619B0C0}" dt="2022-07-30T09:23:45.460" v="1384" actId="14100"/>
        <pc:sldMkLst>
          <pc:docMk/>
          <pc:sldMk cId="772065315" sldId="279"/>
        </pc:sldMkLst>
        <pc:spChg chg="mod">
          <ac:chgData name="Thuyet Ta" userId="46beb720-0647-498e-b0e3-39c1d72dc7c1" providerId="ADAL" clId="{27268A9D-E31D-4B15-854C-0BD16619B0C0}" dt="2022-07-30T09:23:40.321" v="1383"/>
          <ac:spMkLst>
            <pc:docMk/>
            <pc:sldMk cId="772065315" sldId="279"/>
            <ac:spMk id="2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09:21:07.419" v="1358" actId="1076"/>
          <ac:spMkLst>
            <pc:docMk/>
            <pc:sldMk cId="772065315" sldId="279"/>
            <ac:spMk id="42" creationId="{00000000-0000-0000-0000-000000000000}"/>
          </ac:spMkLst>
        </pc:spChg>
        <pc:picChg chg="add mod">
          <ac:chgData name="Thuyet Ta" userId="46beb720-0647-498e-b0e3-39c1d72dc7c1" providerId="ADAL" clId="{27268A9D-E31D-4B15-854C-0BD16619B0C0}" dt="2022-07-30T09:21:15.977" v="1361" actId="14100"/>
          <ac:picMkLst>
            <pc:docMk/>
            <pc:sldMk cId="772065315" sldId="279"/>
            <ac:picMk id="8" creationId="{645C0A30-5A5F-4758-95B0-58B2F818DEC0}"/>
          </ac:picMkLst>
        </pc:picChg>
        <pc:picChg chg="mod">
          <ac:chgData name="Thuyet Ta" userId="46beb720-0647-498e-b0e3-39c1d72dc7c1" providerId="ADAL" clId="{27268A9D-E31D-4B15-854C-0BD16619B0C0}" dt="2022-07-30T09:23:45.460" v="1384" actId="14100"/>
          <ac:picMkLst>
            <pc:docMk/>
            <pc:sldMk cId="772065315" sldId="279"/>
            <ac:picMk id="41" creationId="{00000000-0000-0000-0000-000000000000}"/>
          </ac:picMkLst>
        </pc:picChg>
      </pc:sldChg>
      <pc:sldChg chg="addSp delSp modSp add delAnim modAnim">
        <pc:chgData name="Thuyet Ta" userId="46beb720-0647-498e-b0e3-39c1d72dc7c1" providerId="ADAL" clId="{27268A9D-E31D-4B15-854C-0BD16619B0C0}" dt="2022-07-30T09:23:30.408" v="1382" actId="1076"/>
        <pc:sldMkLst>
          <pc:docMk/>
          <pc:sldMk cId="3372668655" sldId="280"/>
        </pc:sldMkLst>
        <pc:spChg chg="del mod">
          <ac:chgData name="Thuyet Ta" userId="46beb720-0647-498e-b0e3-39c1d72dc7c1" providerId="ADAL" clId="{27268A9D-E31D-4B15-854C-0BD16619B0C0}" dt="2022-07-30T09:21:58.367" v="1368" actId="478"/>
          <ac:spMkLst>
            <pc:docMk/>
            <pc:sldMk cId="3372668655" sldId="280"/>
            <ac:spMk id="2" creationId="{00000000-0000-0000-0000-000000000000}"/>
          </ac:spMkLst>
        </pc:spChg>
        <pc:spChg chg="add mod">
          <ac:chgData name="Thuyet Ta" userId="46beb720-0647-498e-b0e3-39c1d72dc7c1" providerId="ADAL" clId="{27268A9D-E31D-4B15-854C-0BD16619B0C0}" dt="2022-07-30T09:23:30.408" v="1382" actId="1076"/>
          <ac:spMkLst>
            <pc:docMk/>
            <pc:sldMk cId="3372668655" sldId="280"/>
            <ac:spMk id="3" creationId="{34144336-D72E-43F0-962D-BA7699495628}"/>
          </ac:spMkLst>
        </pc:spChg>
        <pc:spChg chg="mod">
          <ac:chgData name="Thuyet Ta" userId="46beb720-0647-498e-b0e3-39c1d72dc7c1" providerId="ADAL" clId="{27268A9D-E31D-4B15-854C-0BD16619B0C0}" dt="2022-07-30T09:21:36.665" v="1362"/>
          <ac:spMkLst>
            <pc:docMk/>
            <pc:sldMk cId="3372668655" sldId="280"/>
            <ac:spMk id="42" creationId="{00000000-0000-0000-0000-000000000000}"/>
          </ac:spMkLst>
        </pc:spChg>
        <pc:picChg chg="add mod">
          <ac:chgData name="Thuyet Ta" userId="46beb720-0647-498e-b0e3-39c1d72dc7c1" providerId="ADAL" clId="{27268A9D-E31D-4B15-854C-0BD16619B0C0}" dt="2022-07-30T09:22:10.678" v="1372" actId="1076"/>
          <ac:picMkLst>
            <pc:docMk/>
            <pc:sldMk cId="3372668655" sldId="280"/>
            <ac:picMk id="8" creationId="{CFF17923-1BDD-41C3-BCAD-67EEB5A4E91D}"/>
          </ac:picMkLst>
        </pc:picChg>
        <pc:picChg chg="mod">
          <ac:chgData name="Thuyet Ta" userId="46beb720-0647-498e-b0e3-39c1d72dc7c1" providerId="ADAL" clId="{27268A9D-E31D-4B15-854C-0BD16619B0C0}" dt="2022-07-30T09:21:47.089" v="1364" actId="14100"/>
          <ac:picMkLst>
            <pc:docMk/>
            <pc:sldMk cId="3372668655" sldId="280"/>
            <ac:picMk id="40" creationId="{00000000-0000-0000-0000-000000000000}"/>
          </ac:picMkLst>
        </pc:picChg>
        <pc:picChg chg="mod">
          <ac:chgData name="Thuyet Ta" userId="46beb720-0647-498e-b0e3-39c1d72dc7c1" providerId="ADAL" clId="{27268A9D-E31D-4B15-854C-0BD16619B0C0}" dt="2022-07-30T09:22:01.195" v="1369" actId="14100"/>
          <ac:picMkLst>
            <pc:docMk/>
            <pc:sldMk cId="3372668655" sldId="280"/>
            <ac:picMk id="41" creationId="{00000000-0000-0000-0000-000000000000}"/>
          </ac:picMkLst>
        </pc:picChg>
      </pc:sldChg>
      <pc:sldChg chg="addSp modSp add">
        <pc:chgData name="Thuyet Ta" userId="46beb720-0647-498e-b0e3-39c1d72dc7c1" providerId="ADAL" clId="{27268A9D-E31D-4B15-854C-0BD16619B0C0}" dt="2022-07-30T09:23:11.100" v="1380" actId="1076"/>
        <pc:sldMkLst>
          <pc:docMk/>
          <pc:sldMk cId="3731511031" sldId="281"/>
        </pc:sldMkLst>
        <pc:spChg chg="mod">
          <ac:chgData name="Thuyet Ta" userId="46beb720-0647-498e-b0e3-39c1d72dc7c1" providerId="ADAL" clId="{27268A9D-E31D-4B15-854C-0BD16619B0C0}" dt="2022-07-30T09:23:11.100" v="1380" actId="1076"/>
          <ac:spMkLst>
            <pc:docMk/>
            <pc:sldMk cId="3731511031" sldId="281"/>
            <ac:spMk id="2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09:22:46.678" v="1374" actId="20577"/>
          <ac:spMkLst>
            <pc:docMk/>
            <pc:sldMk cId="3731511031" sldId="281"/>
            <ac:spMk id="42" creationId="{00000000-0000-0000-0000-000000000000}"/>
          </ac:spMkLst>
        </pc:spChg>
        <pc:picChg chg="add mod">
          <ac:chgData name="Thuyet Ta" userId="46beb720-0647-498e-b0e3-39c1d72dc7c1" providerId="ADAL" clId="{27268A9D-E31D-4B15-854C-0BD16619B0C0}" dt="2022-07-30T09:22:51.328" v="1377" actId="14100"/>
          <ac:picMkLst>
            <pc:docMk/>
            <pc:sldMk cId="3731511031" sldId="281"/>
            <ac:picMk id="8" creationId="{3D16AF18-ECAA-49C8-B834-63A62C2E5D4D}"/>
          </ac:picMkLst>
        </pc:picChg>
        <pc:picChg chg="mod">
          <ac:chgData name="Thuyet Ta" userId="46beb720-0647-498e-b0e3-39c1d72dc7c1" providerId="ADAL" clId="{27268A9D-E31D-4B15-854C-0BD16619B0C0}" dt="2022-07-30T09:23:04.316" v="1378" actId="14100"/>
          <ac:picMkLst>
            <pc:docMk/>
            <pc:sldMk cId="3731511031" sldId="281"/>
            <ac:picMk id="41" creationId="{00000000-0000-0000-0000-000000000000}"/>
          </ac:picMkLst>
        </pc:picChg>
      </pc:sldChg>
      <pc:sldChg chg="modSp add">
        <pc:chgData name="Thuyet Ta" userId="46beb720-0647-498e-b0e3-39c1d72dc7c1" providerId="ADAL" clId="{27268A9D-E31D-4B15-854C-0BD16619B0C0}" dt="2022-07-30T08:58:53.763" v="595" actId="122"/>
        <pc:sldMkLst>
          <pc:docMk/>
          <pc:sldMk cId="731741971" sldId="282"/>
        </pc:sldMkLst>
        <pc:spChg chg="mod">
          <ac:chgData name="Thuyet Ta" userId="46beb720-0647-498e-b0e3-39c1d72dc7c1" providerId="ADAL" clId="{27268A9D-E31D-4B15-854C-0BD16619B0C0}" dt="2022-07-30T08:58:53.763" v="595" actId="122"/>
          <ac:spMkLst>
            <pc:docMk/>
            <pc:sldMk cId="731741971" sldId="282"/>
            <ac:spMk id="2" creationId="{00000000-0000-0000-0000-000000000000}"/>
          </ac:spMkLst>
        </pc:spChg>
      </pc:sldChg>
      <pc:sldChg chg="add del setBg">
        <pc:chgData name="Thuyet Ta" userId="46beb720-0647-498e-b0e3-39c1d72dc7c1" providerId="ADAL" clId="{27268A9D-E31D-4B15-854C-0BD16619B0C0}" dt="2022-07-30T11:48:38.793" v="2225" actId="2696"/>
        <pc:sldMkLst>
          <pc:docMk/>
          <pc:sldMk cId="3491397671" sldId="283"/>
        </pc:sldMkLst>
      </pc:sldChg>
      <pc:sldChg chg="modSp add">
        <pc:chgData name="Thuyet Ta" userId="46beb720-0647-498e-b0e3-39c1d72dc7c1" providerId="ADAL" clId="{27268A9D-E31D-4B15-854C-0BD16619B0C0}" dt="2022-07-30T09:25:47.347" v="1390" actId="14100"/>
        <pc:sldMkLst>
          <pc:docMk/>
          <pc:sldMk cId="2496480755" sldId="284"/>
        </pc:sldMkLst>
        <pc:spChg chg="mod">
          <ac:chgData name="Thuyet Ta" userId="46beb720-0647-498e-b0e3-39c1d72dc7c1" providerId="ADAL" clId="{27268A9D-E31D-4B15-854C-0BD16619B0C0}" dt="2022-07-30T09:25:43.846" v="1389" actId="1076"/>
          <ac:spMkLst>
            <pc:docMk/>
            <pc:sldMk cId="2496480755" sldId="284"/>
            <ac:spMk id="2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09:24:17.393" v="1385"/>
          <ac:spMkLst>
            <pc:docMk/>
            <pc:sldMk cId="2496480755" sldId="284"/>
            <ac:spMk id="42" creationId="{00000000-0000-0000-0000-000000000000}"/>
          </ac:spMkLst>
        </pc:spChg>
        <pc:picChg chg="mod">
          <ac:chgData name="Thuyet Ta" userId="46beb720-0647-498e-b0e3-39c1d72dc7c1" providerId="ADAL" clId="{27268A9D-E31D-4B15-854C-0BD16619B0C0}" dt="2022-07-30T09:24:28.897" v="1386" actId="14100"/>
          <ac:picMkLst>
            <pc:docMk/>
            <pc:sldMk cId="2496480755" sldId="284"/>
            <ac:picMk id="40" creationId="{00000000-0000-0000-0000-000000000000}"/>
          </ac:picMkLst>
        </pc:picChg>
        <pc:picChg chg="mod">
          <ac:chgData name="Thuyet Ta" userId="46beb720-0647-498e-b0e3-39c1d72dc7c1" providerId="ADAL" clId="{27268A9D-E31D-4B15-854C-0BD16619B0C0}" dt="2022-07-30T09:25:47.347" v="1390" actId="14100"/>
          <ac:picMkLst>
            <pc:docMk/>
            <pc:sldMk cId="2496480755" sldId="284"/>
            <ac:picMk id="41" creationId="{00000000-0000-0000-0000-000000000000}"/>
          </ac:picMkLst>
        </pc:picChg>
      </pc:sldChg>
      <pc:sldChg chg="modSp add">
        <pc:chgData name="Thuyet Ta" userId="46beb720-0647-498e-b0e3-39c1d72dc7c1" providerId="ADAL" clId="{27268A9D-E31D-4B15-854C-0BD16619B0C0}" dt="2022-07-30T09:26:40.883" v="1394" actId="14100"/>
        <pc:sldMkLst>
          <pc:docMk/>
          <pc:sldMk cId="1908631256" sldId="285"/>
        </pc:sldMkLst>
        <pc:spChg chg="mod">
          <ac:chgData name="Thuyet Ta" userId="46beb720-0647-498e-b0e3-39c1d72dc7c1" providerId="ADAL" clId="{27268A9D-E31D-4B15-854C-0BD16619B0C0}" dt="2022-07-30T09:26:22.022" v="1391"/>
          <ac:spMkLst>
            <pc:docMk/>
            <pc:sldMk cId="1908631256" sldId="285"/>
            <ac:spMk id="3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09:26:36.359" v="1393" actId="1076"/>
          <ac:spMkLst>
            <pc:docMk/>
            <pc:sldMk cId="1908631256" sldId="285"/>
            <ac:spMk id="42" creationId="{00000000-0000-0000-0000-000000000000}"/>
          </ac:spMkLst>
        </pc:spChg>
        <pc:picChg chg="mod">
          <ac:chgData name="Thuyet Ta" userId="46beb720-0647-498e-b0e3-39c1d72dc7c1" providerId="ADAL" clId="{27268A9D-E31D-4B15-854C-0BD16619B0C0}" dt="2022-07-30T09:26:40.883" v="1394" actId="14100"/>
          <ac:picMkLst>
            <pc:docMk/>
            <pc:sldMk cId="1908631256" sldId="285"/>
            <ac:picMk id="40" creationId="{00000000-0000-0000-0000-000000000000}"/>
          </ac:picMkLst>
        </pc:picChg>
      </pc:sldChg>
      <pc:sldChg chg="add del">
        <pc:chgData name="Thuyet Ta" userId="46beb720-0647-498e-b0e3-39c1d72dc7c1" providerId="ADAL" clId="{27268A9D-E31D-4B15-854C-0BD16619B0C0}" dt="2022-07-30T10:57:44.099" v="1942" actId="2696"/>
        <pc:sldMkLst>
          <pc:docMk/>
          <pc:sldMk cId="0" sldId="286"/>
        </pc:sldMkLst>
      </pc:sldChg>
      <pc:sldChg chg="addSp delSp modSp add setBg">
        <pc:chgData name="Thuyet Ta" userId="46beb720-0647-498e-b0e3-39c1d72dc7c1" providerId="ADAL" clId="{27268A9D-E31D-4B15-854C-0BD16619B0C0}" dt="2022-07-30T09:19:45.169" v="1356" actId="14100"/>
        <pc:sldMkLst>
          <pc:docMk/>
          <pc:sldMk cId="1571178510" sldId="288"/>
        </pc:sldMkLst>
        <pc:graphicFrameChg chg="del">
          <ac:chgData name="Thuyet Ta" userId="46beb720-0647-498e-b0e3-39c1d72dc7c1" providerId="ADAL" clId="{27268A9D-E31D-4B15-854C-0BD16619B0C0}" dt="2022-07-30T09:19:35.921" v="1354" actId="478"/>
          <ac:graphicFrameMkLst>
            <pc:docMk/>
            <pc:sldMk cId="1571178510" sldId="288"/>
            <ac:graphicFrameMk id="2" creationId="{00000000-0000-0000-0000-000000000000}"/>
          </ac:graphicFrameMkLst>
        </pc:graphicFrameChg>
        <pc:graphicFrameChg chg="add mod modGraphic">
          <ac:chgData name="Thuyet Ta" userId="46beb720-0647-498e-b0e3-39c1d72dc7c1" providerId="ADAL" clId="{27268A9D-E31D-4B15-854C-0BD16619B0C0}" dt="2022-07-30T09:19:45.169" v="1356" actId="14100"/>
          <ac:graphicFrameMkLst>
            <pc:docMk/>
            <pc:sldMk cId="1571178510" sldId="288"/>
            <ac:graphicFrameMk id="3" creationId="{B2402363-0047-4738-837D-43EB9C904ACF}"/>
          </ac:graphicFrameMkLst>
        </pc:graphicFrameChg>
      </pc:sldChg>
      <pc:sldChg chg="addSp delSp modSp add setBg modAnim">
        <pc:chgData name="Thuyet Ta" userId="46beb720-0647-498e-b0e3-39c1d72dc7c1" providerId="ADAL" clId="{27268A9D-E31D-4B15-854C-0BD16619B0C0}" dt="2022-07-30T09:08:52.565" v="877"/>
        <pc:sldMkLst>
          <pc:docMk/>
          <pc:sldMk cId="4012038222" sldId="289"/>
        </pc:sldMkLst>
        <pc:spChg chg="mod">
          <ac:chgData name="Thuyet Ta" userId="46beb720-0647-498e-b0e3-39c1d72dc7c1" providerId="ADAL" clId="{27268A9D-E31D-4B15-854C-0BD16619B0C0}" dt="2022-07-30T09:05:02.858" v="723" actId="1076"/>
          <ac:spMkLst>
            <pc:docMk/>
            <pc:sldMk cId="4012038222" sldId="289"/>
            <ac:spMk id="2" creationId="{00000000-0000-0000-0000-000000000000}"/>
          </ac:spMkLst>
        </pc:spChg>
        <pc:spChg chg="del">
          <ac:chgData name="Thuyet Ta" userId="46beb720-0647-498e-b0e3-39c1d72dc7c1" providerId="ADAL" clId="{27268A9D-E31D-4B15-854C-0BD16619B0C0}" dt="2022-07-30T09:04:57.540" v="722" actId="478"/>
          <ac:spMkLst>
            <pc:docMk/>
            <pc:sldMk cId="4012038222" sldId="289"/>
            <ac:spMk id="3" creationId="{00000000-0000-0000-0000-000000000000}"/>
          </ac:spMkLst>
        </pc:spChg>
        <pc:spChg chg="add mod">
          <ac:chgData name="Thuyet Ta" userId="46beb720-0647-498e-b0e3-39c1d72dc7c1" providerId="ADAL" clId="{27268A9D-E31D-4B15-854C-0BD16619B0C0}" dt="2022-07-30T09:08:31.665" v="874" actId="113"/>
          <ac:spMkLst>
            <pc:docMk/>
            <pc:sldMk cId="4012038222" sldId="289"/>
            <ac:spMk id="4" creationId="{1CF9A2FE-6128-4FB7-A662-084EA4D9D786}"/>
          </ac:spMkLst>
        </pc:spChg>
        <pc:spChg chg="add mod">
          <ac:chgData name="Thuyet Ta" userId="46beb720-0647-498e-b0e3-39c1d72dc7c1" providerId="ADAL" clId="{27268A9D-E31D-4B15-854C-0BD16619B0C0}" dt="2022-07-30T09:08:39.956" v="875" actId="1076"/>
          <ac:spMkLst>
            <pc:docMk/>
            <pc:sldMk cId="4012038222" sldId="289"/>
            <ac:spMk id="5" creationId="{A06B7A15-CDA7-4C15-9567-C09F36054AB1}"/>
          </ac:spMkLst>
        </pc:spChg>
      </pc:sldChg>
      <pc:sldChg chg="add del">
        <pc:chgData name="Thuyet Ta" userId="46beb720-0647-498e-b0e3-39c1d72dc7c1" providerId="ADAL" clId="{27268A9D-E31D-4B15-854C-0BD16619B0C0}" dt="2022-07-30T09:14:21.317" v="1045" actId="2696"/>
        <pc:sldMkLst>
          <pc:docMk/>
          <pc:sldMk cId="3795011996" sldId="290"/>
        </pc:sldMkLst>
      </pc:sldChg>
      <pc:sldChg chg="addSp delSp modSp add">
        <pc:chgData name="Thuyet Ta" userId="46beb720-0647-498e-b0e3-39c1d72dc7c1" providerId="ADAL" clId="{27268A9D-E31D-4B15-854C-0BD16619B0C0}" dt="2022-07-30T09:15:56.259" v="1144" actId="14100"/>
        <pc:sldMkLst>
          <pc:docMk/>
          <pc:sldMk cId="617105639" sldId="292"/>
        </pc:sldMkLst>
        <pc:spChg chg="add mod">
          <ac:chgData name="Thuyet Ta" userId="46beb720-0647-498e-b0e3-39c1d72dc7c1" providerId="ADAL" clId="{27268A9D-E31D-4B15-854C-0BD16619B0C0}" dt="2022-07-30T09:15:44.256" v="1142" actId="20577"/>
          <ac:spMkLst>
            <pc:docMk/>
            <pc:sldMk cId="617105639" sldId="292"/>
            <ac:spMk id="2" creationId="{51FB7CF9-3A78-4A35-AC71-6087E85D5CC4}"/>
          </ac:spMkLst>
        </pc:spChg>
        <pc:spChg chg="add mod">
          <ac:chgData name="Thuyet Ta" userId="46beb720-0647-498e-b0e3-39c1d72dc7c1" providerId="ADAL" clId="{27268A9D-E31D-4B15-854C-0BD16619B0C0}" dt="2022-07-30T09:15:56.259" v="1144" actId="14100"/>
          <ac:spMkLst>
            <pc:docMk/>
            <pc:sldMk cId="617105639" sldId="292"/>
            <ac:spMk id="4" creationId="{172DC46A-0309-40CC-9906-C951FFC42610}"/>
          </ac:spMkLst>
        </pc:spChg>
        <pc:picChg chg="del">
          <ac:chgData name="Thuyet Ta" userId="46beb720-0647-498e-b0e3-39c1d72dc7c1" providerId="ADAL" clId="{27268A9D-E31D-4B15-854C-0BD16619B0C0}" dt="2022-07-30T09:15:26.098" v="1047" actId="478"/>
          <ac:picMkLst>
            <pc:docMk/>
            <pc:sldMk cId="617105639" sldId="292"/>
            <ac:picMk id="3" creationId="{6C4756A0-7CDE-4251-9B01-E2A9CF739081}"/>
          </ac:picMkLst>
        </pc:picChg>
        <pc:picChg chg="del">
          <ac:chgData name="Thuyet Ta" userId="46beb720-0647-498e-b0e3-39c1d72dc7c1" providerId="ADAL" clId="{27268A9D-E31D-4B15-854C-0BD16619B0C0}" dt="2022-07-30T09:15:23.820" v="1046" actId="478"/>
          <ac:picMkLst>
            <pc:docMk/>
            <pc:sldMk cId="617105639" sldId="292"/>
            <ac:picMk id="1026" creationId="{0114BAB5-6188-4E21-9777-236486CFB7A6}"/>
          </ac:picMkLst>
        </pc:picChg>
      </pc:sldChg>
      <pc:sldChg chg="addSp delSp modSp add">
        <pc:chgData name="Thuyet Ta" userId="46beb720-0647-498e-b0e3-39c1d72dc7c1" providerId="ADAL" clId="{27268A9D-E31D-4B15-854C-0BD16619B0C0}" dt="2022-07-30T08:40:15.648" v="172" actId="255"/>
        <pc:sldMkLst>
          <pc:docMk/>
          <pc:sldMk cId="1380025050" sldId="293"/>
        </pc:sldMkLst>
        <pc:spChg chg="mod">
          <ac:chgData name="Thuyet Ta" userId="46beb720-0647-498e-b0e3-39c1d72dc7c1" providerId="ADAL" clId="{27268A9D-E31D-4B15-854C-0BD16619B0C0}" dt="2022-07-30T08:39:54.150" v="169" actId="207"/>
          <ac:spMkLst>
            <pc:docMk/>
            <pc:sldMk cId="1380025050" sldId="293"/>
            <ac:spMk id="2" creationId="{A97F91D2-44F6-48C1-8427-EEE452548C3E}"/>
          </ac:spMkLst>
        </pc:spChg>
        <pc:graphicFrameChg chg="add del mod">
          <ac:chgData name="Thuyet Ta" userId="46beb720-0647-498e-b0e3-39c1d72dc7c1" providerId="ADAL" clId="{27268A9D-E31D-4B15-854C-0BD16619B0C0}" dt="2022-07-30T08:37:19.459" v="61" actId="1032"/>
          <ac:graphicFrameMkLst>
            <pc:docMk/>
            <pc:sldMk cId="1380025050" sldId="293"/>
            <ac:graphicFrameMk id="3" creationId="{DC485050-F17F-44BB-9865-465E11713A38}"/>
          </ac:graphicFrameMkLst>
        </pc:graphicFrameChg>
        <pc:graphicFrameChg chg="add mod">
          <ac:chgData name="Thuyet Ta" userId="46beb720-0647-498e-b0e3-39c1d72dc7c1" providerId="ADAL" clId="{27268A9D-E31D-4B15-854C-0BD16619B0C0}" dt="2022-07-30T08:40:15.648" v="172" actId="255"/>
          <ac:graphicFrameMkLst>
            <pc:docMk/>
            <pc:sldMk cId="1380025050" sldId="293"/>
            <ac:graphicFrameMk id="4" creationId="{63EF83CE-FDE5-4AED-A3E7-4E25489AD163}"/>
          </ac:graphicFrameMkLst>
        </pc:graphicFrameChg>
      </pc:sldChg>
      <pc:sldChg chg="addSp delSp modSp add">
        <pc:chgData name="Thuyet Ta" userId="46beb720-0647-498e-b0e3-39c1d72dc7c1" providerId="ADAL" clId="{27268A9D-E31D-4B15-854C-0BD16619B0C0}" dt="2022-07-30T08:47:32.900" v="260" actId="20577"/>
        <pc:sldMkLst>
          <pc:docMk/>
          <pc:sldMk cId="979585914" sldId="294"/>
        </pc:sldMkLst>
        <pc:spChg chg="add del mod">
          <ac:chgData name="Thuyet Ta" userId="46beb720-0647-498e-b0e3-39c1d72dc7c1" providerId="ADAL" clId="{27268A9D-E31D-4B15-854C-0BD16619B0C0}" dt="2022-07-30T08:47:04.322" v="180"/>
          <ac:spMkLst>
            <pc:docMk/>
            <pc:sldMk cId="979585914" sldId="294"/>
            <ac:spMk id="2" creationId="{F7909054-B16B-4C41-B351-3D88199DA8B1}"/>
          </ac:spMkLst>
        </pc:spChg>
        <pc:spChg chg="add mod">
          <ac:chgData name="Thuyet Ta" userId="46beb720-0647-498e-b0e3-39c1d72dc7c1" providerId="ADAL" clId="{27268A9D-E31D-4B15-854C-0BD16619B0C0}" dt="2022-07-30T08:47:03.066" v="178" actId="2085"/>
          <ac:spMkLst>
            <pc:docMk/>
            <pc:sldMk cId="979585914" sldId="294"/>
            <ac:spMk id="3" creationId="{3ABC00DF-F881-4C16-B3ED-020801FE0A73}"/>
          </ac:spMkLst>
        </pc:spChg>
        <pc:spChg chg="add mod">
          <ac:chgData name="Thuyet Ta" userId="46beb720-0647-498e-b0e3-39c1d72dc7c1" providerId="ADAL" clId="{27268A9D-E31D-4B15-854C-0BD16619B0C0}" dt="2022-07-30T08:47:32.900" v="260" actId="20577"/>
          <ac:spMkLst>
            <pc:docMk/>
            <pc:sldMk cId="979585914" sldId="294"/>
            <ac:spMk id="4" creationId="{097BA3E7-93D5-448E-80C7-20002BBA7CD0}"/>
          </ac:spMkLst>
        </pc:spChg>
        <pc:picChg chg="add">
          <ac:chgData name="Thuyet Ta" userId="46beb720-0647-498e-b0e3-39c1d72dc7c1" providerId="ADAL" clId="{27268A9D-E31D-4B15-854C-0BD16619B0C0}" dt="2022-07-30T08:46:31.621" v="174"/>
          <ac:picMkLst>
            <pc:docMk/>
            <pc:sldMk cId="979585914" sldId="294"/>
            <ac:picMk id="1026" creationId="{96175364-882F-4967-9660-3AA587FA0E90}"/>
          </ac:picMkLst>
        </pc:picChg>
      </pc:sldChg>
      <pc:sldChg chg="addSp delSp modSp add">
        <pc:chgData name="Thuyet Ta" userId="46beb720-0647-498e-b0e3-39c1d72dc7c1" providerId="ADAL" clId="{27268A9D-E31D-4B15-854C-0BD16619B0C0}" dt="2022-07-30T09:11:17.128" v="903" actId="1076"/>
        <pc:sldMkLst>
          <pc:docMk/>
          <pc:sldMk cId="4235708534" sldId="295"/>
        </pc:sldMkLst>
        <pc:spChg chg="add mod">
          <ac:chgData name="Thuyet Ta" userId="46beb720-0647-498e-b0e3-39c1d72dc7c1" providerId="ADAL" clId="{27268A9D-E31D-4B15-854C-0BD16619B0C0}" dt="2022-07-30T09:10:30.117" v="887" actId="11529"/>
          <ac:spMkLst>
            <pc:docMk/>
            <pc:sldMk cId="4235708534" sldId="295"/>
            <ac:spMk id="3" creationId="{B78282A1-619D-434E-9F39-F746B5E8A1C6}"/>
          </ac:spMkLst>
        </pc:spChg>
        <pc:spChg chg="add del">
          <ac:chgData name="Thuyet Ta" userId="46beb720-0647-498e-b0e3-39c1d72dc7c1" providerId="ADAL" clId="{27268A9D-E31D-4B15-854C-0BD16619B0C0}" dt="2022-07-30T09:09:56.057" v="880"/>
          <ac:spMkLst>
            <pc:docMk/>
            <pc:sldMk cId="4235708534" sldId="295"/>
            <ac:spMk id="4" creationId="{7C1E4E08-C532-4882-9750-15984C5B895A}"/>
          </ac:spMkLst>
        </pc:spChg>
        <pc:spChg chg="add del">
          <ac:chgData name="Thuyet Ta" userId="46beb720-0647-498e-b0e3-39c1d72dc7c1" providerId="ADAL" clId="{27268A9D-E31D-4B15-854C-0BD16619B0C0}" dt="2022-07-30T09:09:56.057" v="880"/>
          <ac:spMkLst>
            <pc:docMk/>
            <pc:sldMk cId="4235708534" sldId="295"/>
            <ac:spMk id="5" creationId="{FDF0BCA9-E3B6-4B98-87AE-B93C369AAF08}"/>
          </ac:spMkLst>
        </pc:spChg>
        <pc:spChg chg="add del">
          <ac:chgData name="Thuyet Ta" userId="46beb720-0647-498e-b0e3-39c1d72dc7c1" providerId="ADAL" clId="{27268A9D-E31D-4B15-854C-0BD16619B0C0}" dt="2022-07-30T09:09:56.057" v="880"/>
          <ac:spMkLst>
            <pc:docMk/>
            <pc:sldMk cId="4235708534" sldId="295"/>
            <ac:spMk id="6" creationId="{2BC869B5-453A-492E-B0AF-58AE33900384}"/>
          </ac:spMkLst>
        </pc:spChg>
        <pc:spChg chg="add del">
          <ac:chgData name="Thuyet Ta" userId="46beb720-0647-498e-b0e3-39c1d72dc7c1" providerId="ADAL" clId="{27268A9D-E31D-4B15-854C-0BD16619B0C0}" dt="2022-07-30T09:09:56.057" v="880"/>
          <ac:spMkLst>
            <pc:docMk/>
            <pc:sldMk cId="4235708534" sldId="295"/>
            <ac:spMk id="7" creationId="{21FC0C94-BC81-4EBB-BFC0-44B1CC62671D}"/>
          </ac:spMkLst>
        </pc:spChg>
        <pc:spChg chg="add mod">
          <ac:chgData name="Thuyet Ta" userId="46beb720-0647-498e-b0e3-39c1d72dc7c1" providerId="ADAL" clId="{27268A9D-E31D-4B15-854C-0BD16619B0C0}" dt="2022-07-30T09:10:38.049" v="889" actId="1076"/>
          <ac:spMkLst>
            <pc:docMk/>
            <pc:sldMk cId="4235708534" sldId="295"/>
            <ac:spMk id="10" creationId="{E11E5844-D931-4070-9D7D-1E5892D50216}"/>
          </ac:spMkLst>
        </pc:spChg>
        <pc:spChg chg="add mod">
          <ac:chgData name="Thuyet Ta" userId="46beb720-0647-498e-b0e3-39c1d72dc7c1" providerId="ADAL" clId="{27268A9D-E31D-4B15-854C-0BD16619B0C0}" dt="2022-07-30T09:10:44.799" v="891" actId="1076"/>
          <ac:spMkLst>
            <pc:docMk/>
            <pc:sldMk cId="4235708534" sldId="295"/>
            <ac:spMk id="11" creationId="{D851EA84-0079-4162-9F8F-9AC5B02F646B}"/>
          </ac:spMkLst>
        </pc:spChg>
        <pc:spChg chg="add mod">
          <ac:chgData name="Thuyet Ta" userId="46beb720-0647-498e-b0e3-39c1d72dc7c1" providerId="ADAL" clId="{27268A9D-E31D-4B15-854C-0BD16619B0C0}" dt="2022-07-30T09:10:50.830" v="893" actId="1076"/>
          <ac:spMkLst>
            <pc:docMk/>
            <pc:sldMk cId="4235708534" sldId="295"/>
            <ac:spMk id="12" creationId="{15DF7554-CA0D-421A-B394-3B28E48C0471}"/>
          </ac:spMkLst>
        </pc:spChg>
        <pc:spChg chg="add mod">
          <ac:chgData name="Thuyet Ta" userId="46beb720-0647-498e-b0e3-39c1d72dc7c1" providerId="ADAL" clId="{27268A9D-E31D-4B15-854C-0BD16619B0C0}" dt="2022-07-30T09:10:55.630" v="895" actId="1076"/>
          <ac:spMkLst>
            <pc:docMk/>
            <pc:sldMk cId="4235708534" sldId="295"/>
            <ac:spMk id="13" creationId="{BF2E2729-097F-4241-8555-85FF7855A270}"/>
          </ac:spMkLst>
        </pc:spChg>
        <pc:spChg chg="add mod">
          <ac:chgData name="Thuyet Ta" userId="46beb720-0647-498e-b0e3-39c1d72dc7c1" providerId="ADAL" clId="{27268A9D-E31D-4B15-854C-0BD16619B0C0}" dt="2022-07-30T09:11:14.879" v="902" actId="1076"/>
          <ac:spMkLst>
            <pc:docMk/>
            <pc:sldMk cId="4235708534" sldId="295"/>
            <ac:spMk id="14" creationId="{7EDECE32-1042-4A00-AE26-6D87F401829F}"/>
          </ac:spMkLst>
        </pc:spChg>
        <pc:spChg chg="add mod">
          <ac:chgData name="Thuyet Ta" userId="46beb720-0647-498e-b0e3-39c1d72dc7c1" providerId="ADAL" clId="{27268A9D-E31D-4B15-854C-0BD16619B0C0}" dt="2022-07-30T09:11:17.128" v="903" actId="1076"/>
          <ac:spMkLst>
            <pc:docMk/>
            <pc:sldMk cId="4235708534" sldId="295"/>
            <ac:spMk id="15" creationId="{EB03F434-3EC1-4942-8602-2DE0CE31D636}"/>
          </ac:spMkLst>
        </pc:spChg>
        <pc:spChg chg="add mod">
          <ac:chgData name="Thuyet Ta" userId="46beb720-0647-498e-b0e3-39c1d72dc7c1" providerId="ADAL" clId="{27268A9D-E31D-4B15-854C-0BD16619B0C0}" dt="2022-07-30T09:11:12.129" v="901" actId="1076"/>
          <ac:spMkLst>
            <pc:docMk/>
            <pc:sldMk cId="4235708534" sldId="295"/>
            <ac:spMk id="16" creationId="{646AA896-DB9F-49F1-91E7-235652EAFB9C}"/>
          </ac:spMkLst>
        </pc:spChg>
        <pc:graphicFrameChg chg="add del">
          <ac:chgData name="Thuyet Ta" userId="46beb720-0647-498e-b0e3-39c1d72dc7c1" providerId="ADAL" clId="{27268A9D-E31D-4B15-854C-0BD16619B0C0}" dt="2022-07-30T09:09:56.057" v="880"/>
          <ac:graphicFrameMkLst>
            <pc:docMk/>
            <pc:sldMk cId="4235708534" sldId="295"/>
            <ac:graphicFrameMk id="2" creationId="{3556A426-85A7-4C80-9C69-942D91F62303}"/>
          </ac:graphicFrameMkLst>
        </pc:graphicFrameChg>
        <pc:picChg chg="add mod">
          <ac:chgData name="Thuyet Ta" userId="46beb720-0647-498e-b0e3-39c1d72dc7c1" providerId="ADAL" clId="{27268A9D-E31D-4B15-854C-0BD16619B0C0}" dt="2022-07-30T09:10:21.055" v="886" actId="14100"/>
          <ac:picMkLst>
            <pc:docMk/>
            <pc:sldMk cId="4235708534" sldId="295"/>
            <ac:picMk id="8" creationId="{4D974740-6E40-4924-A617-AE28DACE8864}"/>
          </ac:picMkLst>
        </pc:picChg>
        <pc:picChg chg="add del">
          <ac:chgData name="Thuyet Ta" userId="46beb720-0647-498e-b0e3-39c1d72dc7c1" providerId="ADAL" clId="{27268A9D-E31D-4B15-854C-0BD16619B0C0}" dt="2022-07-30T09:09:56.057" v="880"/>
          <ac:picMkLst>
            <pc:docMk/>
            <pc:sldMk cId="4235708534" sldId="295"/>
            <ac:picMk id="2049" creationId="{19ED2C1D-AE53-4E2A-B14B-3C60747E4149}"/>
          </ac:picMkLst>
        </pc:picChg>
      </pc:sldChg>
      <pc:sldChg chg="addSp modSp add">
        <pc:chgData name="Thuyet Ta" userId="46beb720-0647-498e-b0e3-39c1d72dc7c1" providerId="ADAL" clId="{27268A9D-E31D-4B15-854C-0BD16619B0C0}" dt="2022-07-30T09:12:12.954" v="909" actId="1076"/>
        <pc:sldMkLst>
          <pc:docMk/>
          <pc:sldMk cId="1473859325" sldId="296"/>
        </pc:sldMkLst>
        <pc:spChg chg="add mod">
          <ac:chgData name="Thuyet Ta" userId="46beb720-0647-498e-b0e3-39c1d72dc7c1" providerId="ADAL" clId="{27268A9D-E31D-4B15-854C-0BD16619B0C0}" dt="2022-07-30T09:12:12.954" v="909" actId="1076"/>
          <ac:spMkLst>
            <pc:docMk/>
            <pc:sldMk cId="1473859325" sldId="296"/>
            <ac:spMk id="3" creationId="{DB4516A8-DB71-40FD-B38F-4BD433332ABC}"/>
          </ac:spMkLst>
        </pc:spChg>
        <pc:picChg chg="add mod">
          <ac:chgData name="Thuyet Ta" userId="46beb720-0647-498e-b0e3-39c1d72dc7c1" providerId="ADAL" clId="{27268A9D-E31D-4B15-854C-0BD16619B0C0}" dt="2022-07-30T09:12:00.684" v="907" actId="14100"/>
          <ac:picMkLst>
            <pc:docMk/>
            <pc:sldMk cId="1473859325" sldId="296"/>
            <ac:picMk id="2" creationId="{DE61F3B5-8D48-460A-9D85-E107AC1D49BB}"/>
          </ac:picMkLst>
        </pc:picChg>
      </pc:sldChg>
      <pc:sldChg chg="addSp delSp modSp add">
        <pc:chgData name="Thuyet Ta" userId="46beb720-0647-498e-b0e3-39c1d72dc7c1" providerId="ADAL" clId="{27268A9D-E31D-4B15-854C-0BD16619B0C0}" dt="2022-07-30T09:12:39.551" v="915" actId="478"/>
        <pc:sldMkLst>
          <pc:docMk/>
          <pc:sldMk cId="3720314507" sldId="297"/>
        </pc:sldMkLst>
        <pc:spChg chg="del">
          <ac:chgData name="Thuyet Ta" userId="46beb720-0647-498e-b0e3-39c1d72dc7c1" providerId="ADAL" clId="{27268A9D-E31D-4B15-854C-0BD16619B0C0}" dt="2022-07-30T09:12:39.551" v="915" actId="478"/>
          <ac:spMkLst>
            <pc:docMk/>
            <pc:sldMk cId="3720314507" sldId="297"/>
            <ac:spMk id="3" creationId="{DB4516A8-DB71-40FD-B38F-4BD433332ABC}"/>
          </ac:spMkLst>
        </pc:spChg>
        <pc:spChg chg="add mod">
          <ac:chgData name="Thuyet Ta" userId="46beb720-0647-498e-b0e3-39c1d72dc7c1" providerId="ADAL" clId="{27268A9D-E31D-4B15-854C-0BD16619B0C0}" dt="2022-07-30T09:12:36.711" v="914" actId="1076"/>
          <ac:spMkLst>
            <pc:docMk/>
            <pc:sldMk cId="3720314507" sldId="297"/>
            <ac:spMk id="4" creationId="{4AA19496-DDFE-448E-BB28-1B1F7F08C5A8}"/>
          </ac:spMkLst>
        </pc:spChg>
      </pc:sldChg>
      <pc:sldChg chg="modSp add">
        <pc:chgData name="Thuyet Ta" userId="46beb720-0647-498e-b0e3-39c1d72dc7c1" providerId="ADAL" clId="{27268A9D-E31D-4B15-854C-0BD16619B0C0}" dt="2022-07-30T09:12:49.602" v="916"/>
        <pc:sldMkLst>
          <pc:docMk/>
          <pc:sldMk cId="3519321644" sldId="298"/>
        </pc:sldMkLst>
        <pc:spChg chg="mod">
          <ac:chgData name="Thuyet Ta" userId="46beb720-0647-498e-b0e3-39c1d72dc7c1" providerId="ADAL" clId="{27268A9D-E31D-4B15-854C-0BD16619B0C0}" dt="2022-07-30T09:12:49.602" v="916"/>
          <ac:spMkLst>
            <pc:docMk/>
            <pc:sldMk cId="3519321644" sldId="298"/>
            <ac:spMk id="3" creationId="{DB4516A8-DB71-40FD-B38F-4BD433332ABC}"/>
          </ac:spMkLst>
        </pc:spChg>
      </pc:sldChg>
      <pc:sldChg chg="addSp delSp modSp add">
        <pc:chgData name="Thuyet Ta" userId="46beb720-0647-498e-b0e3-39c1d72dc7c1" providerId="ADAL" clId="{27268A9D-E31D-4B15-854C-0BD16619B0C0}" dt="2022-07-30T09:13:52.149" v="1044" actId="20577"/>
        <pc:sldMkLst>
          <pc:docMk/>
          <pc:sldMk cId="295164067" sldId="299"/>
        </pc:sldMkLst>
        <pc:spChg chg="del">
          <ac:chgData name="Thuyet Ta" userId="46beb720-0647-498e-b0e3-39c1d72dc7c1" providerId="ADAL" clId="{27268A9D-E31D-4B15-854C-0BD16619B0C0}" dt="2022-07-30T09:13:01.458" v="917" actId="478"/>
          <ac:spMkLst>
            <pc:docMk/>
            <pc:sldMk cId="295164067" sldId="299"/>
            <ac:spMk id="3" creationId="{DB4516A8-DB71-40FD-B38F-4BD433332ABC}"/>
          </ac:spMkLst>
        </pc:spChg>
        <pc:spChg chg="add mod">
          <ac:chgData name="Thuyet Ta" userId="46beb720-0647-498e-b0e3-39c1d72dc7c1" providerId="ADAL" clId="{27268A9D-E31D-4B15-854C-0BD16619B0C0}" dt="2022-07-30T09:13:52.149" v="1044" actId="20577"/>
          <ac:spMkLst>
            <pc:docMk/>
            <pc:sldMk cId="295164067" sldId="299"/>
            <ac:spMk id="4" creationId="{5C3F22EF-2FC7-4BB8-88F3-8ABCD41967AB}"/>
          </ac:spMkLst>
        </pc:spChg>
        <pc:picChg chg="mod">
          <ac:chgData name="Thuyet Ta" userId="46beb720-0647-498e-b0e3-39c1d72dc7c1" providerId="ADAL" clId="{27268A9D-E31D-4B15-854C-0BD16619B0C0}" dt="2022-07-30T09:13:11.572" v="921" actId="14100"/>
          <ac:picMkLst>
            <pc:docMk/>
            <pc:sldMk cId="295164067" sldId="299"/>
            <ac:picMk id="2" creationId="{DE61F3B5-8D48-460A-9D85-E107AC1D49BB}"/>
          </ac:picMkLst>
        </pc:picChg>
      </pc:sldChg>
      <pc:sldChg chg="addSp delSp modSp add">
        <pc:chgData name="Thuyet Ta" userId="46beb720-0647-498e-b0e3-39c1d72dc7c1" providerId="ADAL" clId="{27268A9D-E31D-4B15-854C-0BD16619B0C0}" dt="2022-07-30T10:38:04.131" v="1542" actId="122"/>
        <pc:sldMkLst>
          <pc:docMk/>
          <pc:sldMk cId="3333968886" sldId="300"/>
        </pc:sldMkLst>
        <pc:spChg chg="del">
          <ac:chgData name="Thuyet Ta" userId="46beb720-0647-498e-b0e3-39c1d72dc7c1" providerId="ADAL" clId="{27268A9D-E31D-4B15-854C-0BD16619B0C0}" dt="2022-07-30T10:36:37.788" v="1536" actId="478"/>
          <ac:spMkLst>
            <pc:docMk/>
            <pc:sldMk cId="3333968886" sldId="300"/>
            <ac:spMk id="3" creationId="{3ABC00DF-F881-4C16-B3ED-020801FE0A73}"/>
          </ac:spMkLst>
        </pc:spChg>
        <pc:spChg chg="mod">
          <ac:chgData name="Thuyet Ta" userId="46beb720-0647-498e-b0e3-39c1d72dc7c1" providerId="ADAL" clId="{27268A9D-E31D-4B15-854C-0BD16619B0C0}" dt="2022-07-30T10:38:04.131" v="1542" actId="122"/>
          <ac:spMkLst>
            <pc:docMk/>
            <pc:sldMk cId="3333968886" sldId="300"/>
            <ac:spMk id="4" creationId="{097BA3E7-93D5-448E-80C7-20002BBA7CD0}"/>
          </ac:spMkLst>
        </pc:spChg>
        <pc:picChg chg="add mod">
          <ac:chgData name="Thuyet Ta" userId="46beb720-0647-498e-b0e3-39c1d72dc7c1" providerId="ADAL" clId="{27268A9D-E31D-4B15-854C-0BD16619B0C0}" dt="2022-07-30T10:36:39.467" v="1537" actId="1076"/>
          <ac:picMkLst>
            <pc:docMk/>
            <pc:sldMk cId="3333968886" sldId="300"/>
            <ac:picMk id="2" creationId="{91360A48-EB12-4DAD-BEBC-A77A40DF136E}"/>
          </ac:picMkLst>
        </pc:picChg>
        <pc:picChg chg="add mod">
          <ac:chgData name="Thuyet Ta" userId="46beb720-0647-498e-b0e3-39c1d72dc7c1" providerId="ADAL" clId="{27268A9D-E31D-4B15-854C-0BD16619B0C0}" dt="2022-07-30T10:37:31.029" v="1539" actId="1076"/>
          <ac:picMkLst>
            <pc:docMk/>
            <pc:sldMk cId="3333968886" sldId="300"/>
            <ac:picMk id="5" creationId="{E8D41722-BE04-4E96-862D-7B3BA8D12711}"/>
          </ac:picMkLst>
        </pc:picChg>
        <pc:picChg chg="del">
          <ac:chgData name="Thuyet Ta" userId="46beb720-0647-498e-b0e3-39c1d72dc7c1" providerId="ADAL" clId="{27268A9D-E31D-4B15-854C-0BD16619B0C0}" dt="2022-07-30T09:28:32.828" v="1396" actId="478"/>
          <ac:picMkLst>
            <pc:docMk/>
            <pc:sldMk cId="3333968886" sldId="300"/>
            <ac:picMk id="1026" creationId="{96175364-882F-4967-9660-3AA587FA0E90}"/>
          </ac:picMkLst>
        </pc:picChg>
      </pc:sldChg>
      <pc:sldChg chg="add del">
        <pc:chgData name="Thuyet Ta" userId="46beb720-0647-498e-b0e3-39c1d72dc7c1" providerId="ADAL" clId="{27268A9D-E31D-4B15-854C-0BD16619B0C0}" dt="2022-07-30T10:57:40.339" v="1940" actId="2696"/>
        <pc:sldMkLst>
          <pc:docMk/>
          <pc:sldMk cId="0" sldId="304"/>
        </pc:sldMkLst>
      </pc:sldChg>
      <pc:sldChg chg="modSp add">
        <pc:chgData name="Thuyet Ta" userId="46beb720-0647-498e-b0e3-39c1d72dc7c1" providerId="ADAL" clId="{27268A9D-E31D-4B15-854C-0BD16619B0C0}" dt="2022-07-30T12:03:16.562" v="2516" actId="20577"/>
        <pc:sldMkLst>
          <pc:docMk/>
          <pc:sldMk cId="0" sldId="323"/>
        </pc:sldMkLst>
        <pc:spChg chg="mod">
          <ac:chgData name="Thuyet Ta" userId="46beb720-0647-498e-b0e3-39c1d72dc7c1" providerId="ADAL" clId="{27268A9D-E31D-4B15-854C-0BD16619B0C0}" dt="2022-07-30T12:03:16.562" v="2516" actId="20577"/>
          <ac:spMkLst>
            <pc:docMk/>
            <pc:sldMk cId="0" sldId="323"/>
            <ac:spMk id="64515" creationId="{228B3E6F-0E82-42B1-9B54-7ECBDC463237}"/>
          </ac:spMkLst>
        </pc:spChg>
      </pc:sldChg>
      <pc:sldChg chg="addSp modSp add modAnim">
        <pc:chgData name="Thuyet Ta" userId="46beb720-0647-498e-b0e3-39c1d72dc7c1" providerId="ADAL" clId="{27268A9D-E31D-4B15-854C-0BD16619B0C0}" dt="2022-07-30T11:03:15.928" v="2064" actId="1076"/>
        <pc:sldMkLst>
          <pc:docMk/>
          <pc:sldMk cId="0" sldId="325"/>
        </pc:sldMkLst>
        <pc:picChg chg="add mod">
          <ac:chgData name="Thuyet Ta" userId="46beb720-0647-498e-b0e3-39c1d72dc7c1" providerId="ADAL" clId="{27268A9D-E31D-4B15-854C-0BD16619B0C0}" dt="2022-07-30T11:03:11.341" v="2062" actId="1076"/>
          <ac:picMkLst>
            <pc:docMk/>
            <pc:sldMk cId="0" sldId="325"/>
            <ac:picMk id="21" creationId="{632FCCDF-5F15-41AF-B72C-126475829C5B}"/>
          </ac:picMkLst>
        </pc:picChg>
        <pc:picChg chg="add mod">
          <ac:chgData name="Thuyet Ta" userId="46beb720-0647-498e-b0e3-39c1d72dc7c1" providerId="ADAL" clId="{27268A9D-E31D-4B15-854C-0BD16619B0C0}" dt="2022-07-30T11:03:13.714" v="2063" actId="1076"/>
          <ac:picMkLst>
            <pc:docMk/>
            <pc:sldMk cId="0" sldId="325"/>
            <ac:picMk id="22" creationId="{7B978930-0494-498E-A8CA-A64A4D76BCEF}"/>
          </ac:picMkLst>
        </pc:picChg>
        <pc:picChg chg="add mod">
          <ac:chgData name="Thuyet Ta" userId="46beb720-0647-498e-b0e3-39c1d72dc7c1" providerId="ADAL" clId="{27268A9D-E31D-4B15-854C-0BD16619B0C0}" dt="2022-07-30T11:03:15.928" v="2064" actId="1076"/>
          <ac:picMkLst>
            <pc:docMk/>
            <pc:sldMk cId="0" sldId="325"/>
            <ac:picMk id="23" creationId="{CCB5F3E9-CA67-400C-BA0B-0435BC035A14}"/>
          </ac:picMkLst>
        </pc:picChg>
        <pc:picChg chg="mod">
          <ac:chgData name="Thuyet Ta" userId="46beb720-0647-498e-b0e3-39c1d72dc7c1" providerId="ADAL" clId="{27268A9D-E31D-4B15-854C-0BD16619B0C0}" dt="2022-07-30T11:03:02.857" v="2059" actId="1076"/>
          <ac:picMkLst>
            <pc:docMk/>
            <pc:sldMk cId="0" sldId="325"/>
            <ac:picMk id="21508" creationId="{02A397B3-ECB1-4A61-A350-3BD7544F19A3}"/>
          </ac:picMkLst>
        </pc:picChg>
      </pc:sldChg>
      <pc:sldChg chg="modSp add">
        <pc:chgData name="Thuyet Ta" userId="46beb720-0647-498e-b0e3-39c1d72dc7c1" providerId="ADAL" clId="{27268A9D-E31D-4B15-854C-0BD16619B0C0}" dt="2022-07-30T11:48:36.052" v="2224" actId="20577"/>
        <pc:sldMkLst>
          <pc:docMk/>
          <pc:sldMk cId="0" sldId="328"/>
        </pc:sldMkLst>
        <pc:spChg chg="mod">
          <ac:chgData name="Thuyet Ta" userId="46beb720-0647-498e-b0e3-39c1d72dc7c1" providerId="ADAL" clId="{27268A9D-E31D-4B15-854C-0BD16619B0C0}" dt="2022-07-30T11:48:36.052" v="2224" actId="20577"/>
          <ac:spMkLst>
            <pc:docMk/>
            <pc:sldMk cId="0" sldId="328"/>
            <ac:spMk id="34819" creationId="{A72676AE-21CD-4B01-9FD6-0D095195CAC4}"/>
          </ac:spMkLst>
        </pc:spChg>
      </pc:sldChg>
      <pc:sldChg chg="add del">
        <pc:chgData name="Thuyet Ta" userId="46beb720-0647-498e-b0e3-39c1d72dc7c1" providerId="ADAL" clId="{27268A9D-E31D-4B15-854C-0BD16619B0C0}" dt="2022-07-30T10:57:45.448" v="1943" actId="2696"/>
        <pc:sldMkLst>
          <pc:docMk/>
          <pc:sldMk cId="0" sldId="329"/>
        </pc:sldMkLst>
      </pc:sldChg>
      <pc:sldChg chg="add del">
        <pc:chgData name="Thuyet Ta" userId="46beb720-0647-498e-b0e3-39c1d72dc7c1" providerId="ADAL" clId="{27268A9D-E31D-4B15-854C-0BD16619B0C0}" dt="2022-07-30T10:57:46.682" v="1944" actId="2696"/>
        <pc:sldMkLst>
          <pc:docMk/>
          <pc:sldMk cId="0" sldId="330"/>
        </pc:sldMkLst>
      </pc:sldChg>
      <pc:sldChg chg="add del">
        <pc:chgData name="Thuyet Ta" userId="46beb720-0647-498e-b0e3-39c1d72dc7c1" providerId="ADAL" clId="{27268A9D-E31D-4B15-854C-0BD16619B0C0}" dt="2022-07-30T10:57:50.374" v="1947" actId="2696"/>
        <pc:sldMkLst>
          <pc:docMk/>
          <pc:sldMk cId="0" sldId="334"/>
        </pc:sldMkLst>
      </pc:sldChg>
      <pc:sldChg chg="modSp add">
        <pc:chgData name="Thuyet Ta" userId="46beb720-0647-498e-b0e3-39c1d72dc7c1" providerId="ADAL" clId="{27268A9D-E31D-4B15-854C-0BD16619B0C0}" dt="2022-07-30T10:42:34.687" v="1766" actId="20577"/>
        <pc:sldMkLst>
          <pc:docMk/>
          <pc:sldMk cId="0" sldId="336"/>
        </pc:sldMkLst>
        <pc:spChg chg="mod">
          <ac:chgData name="Thuyet Ta" userId="46beb720-0647-498e-b0e3-39c1d72dc7c1" providerId="ADAL" clId="{27268A9D-E31D-4B15-854C-0BD16619B0C0}" dt="2022-07-30T10:42:34.687" v="1766" actId="20577"/>
          <ac:spMkLst>
            <pc:docMk/>
            <pc:sldMk cId="0" sldId="336"/>
            <ac:spMk id="7170" creationId="{77D64146-BA5F-46F2-BA60-9D117CC1F5D9}"/>
          </ac:spMkLst>
        </pc:spChg>
      </pc:sldChg>
      <pc:sldChg chg="modSp add ord">
        <pc:chgData name="Thuyet Ta" userId="46beb720-0647-498e-b0e3-39c1d72dc7c1" providerId="ADAL" clId="{27268A9D-E31D-4B15-854C-0BD16619B0C0}" dt="2022-07-30T10:50:29.650" v="1830" actId="113"/>
        <pc:sldMkLst>
          <pc:docMk/>
          <pc:sldMk cId="0" sldId="337"/>
        </pc:sldMkLst>
        <pc:spChg chg="mod">
          <ac:chgData name="Thuyet Ta" userId="46beb720-0647-498e-b0e3-39c1d72dc7c1" providerId="ADAL" clId="{27268A9D-E31D-4B15-854C-0BD16619B0C0}" dt="2022-07-30T10:50:29.650" v="1830" actId="113"/>
          <ac:spMkLst>
            <pc:docMk/>
            <pc:sldMk cId="0" sldId="337"/>
            <ac:spMk id="4" creationId="{DF52DE4D-9A57-4CEF-8FD8-333E26B4DF82}"/>
          </ac:spMkLst>
        </pc:spChg>
      </pc:sldChg>
      <pc:sldChg chg="add ord">
        <pc:chgData name="Thuyet Ta" userId="46beb720-0647-498e-b0e3-39c1d72dc7c1" providerId="ADAL" clId="{27268A9D-E31D-4B15-854C-0BD16619B0C0}" dt="2022-07-30T10:47:25.841" v="1806"/>
        <pc:sldMkLst>
          <pc:docMk/>
          <pc:sldMk cId="0" sldId="338"/>
        </pc:sldMkLst>
      </pc:sldChg>
      <pc:sldChg chg="modSp add del">
        <pc:chgData name="Thuyet Ta" userId="46beb720-0647-498e-b0e3-39c1d72dc7c1" providerId="ADAL" clId="{27268A9D-E31D-4B15-854C-0BD16619B0C0}" dt="2022-07-30T11:48:09.754" v="2220" actId="2696"/>
        <pc:sldMkLst>
          <pc:docMk/>
          <pc:sldMk cId="0" sldId="341"/>
        </pc:sldMkLst>
        <pc:spChg chg="mod">
          <ac:chgData name="Thuyet Ta" userId="46beb720-0647-498e-b0e3-39c1d72dc7c1" providerId="ADAL" clId="{27268A9D-E31D-4B15-854C-0BD16619B0C0}" dt="2022-07-30T10:41:00.352" v="1545" actId="27636"/>
          <ac:spMkLst>
            <pc:docMk/>
            <pc:sldMk cId="0" sldId="341"/>
            <ac:spMk id="32770" creationId="{BBFEB901-353D-4F0E-B122-BCD3ADC6B85E}"/>
          </ac:spMkLst>
        </pc:spChg>
      </pc:sldChg>
      <pc:sldChg chg="addSp delSp modSp add">
        <pc:chgData name="Thuyet Ta" userId="46beb720-0647-498e-b0e3-39c1d72dc7c1" providerId="ADAL" clId="{27268A9D-E31D-4B15-854C-0BD16619B0C0}" dt="2022-07-30T10:53:11.056" v="1886" actId="20577"/>
        <pc:sldMkLst>
          <pc:docMk/>
          <pc:sldMk cId="0" sldId="342"/>
        </pc:sldMkLst>
        <pc:graphicFrameChg chg="del">
          <ac:chgData name="Thuyet Ta" userId="46beb720-0647-498e-b0e3-39c1d72dc7c1" providerId="ADAL" clId="{27268A9D-E31D-4B15-854C-0BD16619B0C0}" dt="2022-07-30T10:51:06.473" v="1831" actId="478"/>
          <ac:graphicFrameMkLst>
            <pc:docMk/>
            <pc:sldMk cId="0" sldId="342"/>
            <ac:graphicFrameMk id="2" creationId="{6EA37CCD-E409-4523-9745-351B8F52B7F6}"/>
          </ac:graphicFrameMkLst>
        </pc:graphicFrameChg>
        <pc:graphicFrameChg chg="add mod">
          <ac:chgData name="Thuyet Ta" userId="46beb720-0647-498e-b0e3-39c1d72dc7c1" providerId="ADAL" clId="{27268A9D-E31D-4B15-854C-0BD16619B0C0}" dt="2022-07-30T10:53:11.056" v="1886" actId="20577"/>
          <ac:graphicFrameMkLst>
            <pc:docMk/>
            <pc:sldMk cId="0" sldId="342"/>
            <ac:graphicFrameMk id="3" creationId="{84A83C45-C267-4C34-8C58-283EE718B1C1}"/>
          </ac:graphicFrameMkLst>
        </pc:graphicFrameChg>
      </pc:sldChg>
      <pc:sldChg chg="modSp add">
        <pc:chgData name="Thuyet Ta" userId="46beb720-0647-498e-b0e3-39c1d72dc7c1" providerId="ADAL" clId="{27268A9D-E31D-4B15-854C-0BD16619B0C0}" dt="2022-07-30T10:43:07.989" v="1769" actId="14100"/>
        <pc:sldMkLst>
          <pc:docMk/>
          <pc:sldMk cId="0" sldId="344"/>
        </pc:sldMkLst>
        <pc:spChg chg="mod">
          <ac:chgData name="Thuyet Ta" userId="46beb720-0647-498e-b0e3-39c1d72dc7c1" providerId="ADAL" clId="{27268A9D-E31D-4B15-854C-0BD16619B0C0}" dt="2022-07-30T10:43:07.989" v="1769" actId="14100"/>
          <ac:spMkLst>
            <pc:docMk/>
            <pc:sldMk cId="0" sldId="344"/>
            <ac:spMk id="5" creationId="{B646FD88-320A-40A6-8D5F-754EAC070980}"/>
          </ac:spMkLst>
        </pc:spChg>
      </pc:sldChg>
      <pc:sldChg chg="addSp delSp modSp add delAnim">
        <pc:chgData name="Thuyet Ta" userId="46beb720-0647-498e-b0e3-39c1d72dc7c1" providerId="ADAL" clId="{27268A9D-E31D-4B15-854C-0BD16619B0C0}" dt="2022-07-30T10:46:39.065" v="1805" actId="14100"/>
        <pc:sldMkLst>
          <pc:docMk/>
          <pc:sldMk cId="0" sldId="345"/>
        </pc:sldMkLst>
        <pc:spChg chg="add mod">
          <ac:chgData name="Thuyet Ta" userId="46beb720-0647-498e-b0e3-39c1d72dc7c1" providerId="ADAL" clId="{27268A9D-E31D-4B15-854C-0BD16619B0C0}" dt="2022-07-30T10:46:39.065" v="1805" actId="14100"/>
          <ac:spMkLst>
            <pc:docMk/>
            <pc:sldMk cId="0" sldId="345"/>
            <ac:spMk id="2" creationId="{4B6B5EB9-E01F-472C-934E-213B11FAE2EA}"/>
          </ac:spMkLst>
        </pc:spChg>
        <pc:spChg chg="del">
          <ac:chgData name="Thuyet Ta" userId="46beb720-0647-498e-b0e3-39c1d72dc7c1" providerId="ADAL" clId="{27268A9D-E31D-4B15-854C-0BD16619B0C0}" dt="2022-07-30T10:43:21.110" v="1771" actId="478"/>
          <ac:spMkLst>
            <pc:docMk/>
            <pc:sldMk cId="0" sldId="345"/>
            <ac:spMk id="3" creationId="{082D3740-C43B-4840-BAAE-AE1E9ED22EAC}"/>
          </ac:spMkLst>
        </pc:spChg>
        <pc:spChg chg="del">
          <ac:chgData name="Thuyet Ta" userId="46beb720-0647-498e-b0e3-39c1d72dc7c1" providerId="ADAL" clId="{27268A9D-E31D-4B15-854C-0BD16619B0C0}" dt="2022-07-30T10:43:24.877" v="1772" actId="478"/>
          <ac:spMkLst>
            <pc:docMk/>
            <pc:sldMk cId="0" sldId="345"/>
            <ac:spMk id="4" creationId="{1D50BC01-B4DD-4EE2-81AF-9516A155D31D}"/>
          </ac:spMkLst>
        </pc:spChg>
        <pc:spChg chg="mod">
          <ac:chgData name="Thuyet Ta" userId="46beb720-0647-498e-b0e3-39c1d72dc7c1" providerId="ADAL" clId="{27268A9D-E31D-4B15-854C-0BD16619B0C0}" dt="2022-07-30T10:44:04.428" v="1777" actId="1076"/>
          <ac:spMkLst>
            <pc:docMk/>
            <pc:sldMk cId="0" sldId="345"/>
            <ac:spMk id="5" creationId="{22E07EEA-A023-4F68-BA4E-B76B85FEEE98}"/>
          </ac:spMkLst>
        </pc:spChg>
        <pc:spChg chg="del">
          <ac:chgData name="Thuyet Ta" userId="46beb720-0647-498e-b0e3-39c1d72dc7c1" providerId="ADAL" clId="{27268A9D-E31D-4B15-854C-0BD16619B0C0}" dt="2022-07-30T10:43:15.326" v="1770" actId="478"/>
          <ac:spMkLst>
            <pc:docMk/>
            <pc:sldMk cId="0" sldId="345"/>
            <ac:spMk id="9218" creationId="{CFEC46BA-7BDF-421E-8B63-A865AA758EB9}"/>
          </ac:spMkLst>
        </pc:spChg>
        <pc:picChg chg="mod">
          <ac:chgData name="Thuyet Ta" userId="46beb720-0647-498e-b0e3-39c1d72dc7c1" providerId="ADAL" clId="{27268A9D-E31D-4B15-854C-0BD16619B0C0}" dt="2022-07-30T10:44:00.728" v="1776" actId="1076"/>
          <ac:picMkLst>
            <pc:docMk/>
            <pc:sldMk cId="0" sldId="345"/>
            <ac:picMk id="6" creationId="{E7AD14D4-7345-4361-97D0-2AC4086941D7}"/>
          </ac:picMkLst>
        </pc:picChg>
      </pc:sldChg>
      <pc:sldChg chg="delSp modSp add delAnim">
        <pc:chgData name="Thuyet Ta" userId="46beb720-0647-498e-b0e3-39c1d72dc7c1" providerId="ADAL" clId="{27268A9D-E31D-4B15-854C-0BD16619B0C0}" dt="2022-07-30T10:54:46.524" v="1898" actId="122"/>
        <pc:sldMkLst>
          <pc:docMk/>
          <pc:sldMk cId="0" sldId="346"/>
        </pc:sldMkLst>
        <pc:spChg chg="del">
          <ac:chgData name="Thuyet Ta" userId="46beb720-0647-498e-b0e3-39c1d72dc7c1" providerId="ADAL" clId="{27268A9D-E31D-4B15-854C-0BD16619B0C0}" dt="2022-07-30T10:53:41.663" v="1889" actId="478"/>
          <ac:spMkLst>
            <pc:docMk/>
            <pc:sldMk cId="0" sldId="346"/>
            <ac:spMk id="3" creationId="{765F1679-4A31-408B-A82E-56193339F880}"/>
          </ac:spMkLst>
        </pc:spChg>
        <pc:spChg chg="del">
          <ac:chgData name="Thuyet Ta" userId="46beb720-0647-498e-b0e3-39c1d72dc7c1" providerId="ADAL" clId="{27268A9D-E31D-4B15-854C-0BD16619B0C0}" dt="2022-07-30T10:53:39.177" v="1888" actId="478"/>
          <ac:spMkLst>
            <pc:docMk/>
            <pc:sldMk cId="0" sldId="346"/>
            <ac:spMk id="4" creationId="{44A89EBE-62FA-4189-ADE4-DC94BE7C7126}"/>
          </ac:spMkLst>
        </pc:spChg>
        <pc:spChg chg="mod">
          <ac:chgData name="Thuyet Ta" userId="46beb720-0647-498e-b0e3-39c1d72dc7c1" providerId="ADAL" clId="{27268A9D-E31D-4B15-854C-0BD16619B0C0}" dt="2022-07-30T10:54:46.524" v="1898" actId="122"/>
          <ac:spMkLst>
            <pc:docMk/>
            <pc:sldMk cId="0" sldId="346"/>
            <ac:spMk id="13314" creationId="{3733DA76-A183-4876-9E90-32A69C057CD7}"/>
          </ac:spMkLst>
        </pc:spChg>
      </pc:sldChg>
      <pc:sldChg chg="addSp delSp modSp add delAnim">
        <pc:chgData name="Thuyet Ta" userId="46beb720-0647-498e-b0e3-39c1d72dc7c1" providerId="ADAL" clId="{27268A9D-E31D-4B15-854C-0BD16619B0C0}" dt="2022-07-30T10:55:29.830" v="1908" actId="122"/>
        <pc:sldMkLst>
          <pc:docMk/>
          <pc:sldMk cId="0" sldId="347"/>
        </pc:sldMkLst>
        <pc:spChg chg="add mod">
          <ac:chgData name="Thuyet Ta" userId="46beb720-0647-498e-b0e3-39c1d72dc7c1" providerId="ADAL" clId="{27268A9D-E31D-4B15-854C-0BD16619B0C0}" dt="2022-07-30T10:55:29.830" v="1908" actId="122"/>
          <ac:spMkLst>
            <pc:docMk/>
            <pc:sldMk cId="0" sldId="347"/>
            <ac:spMk id="2" creationId="{45DF0DA9-584B-449A-9980-45096535C244}"/>
          </ac:spMkLst>
        </pc:spChg>
        <pc:spChg chg="del">
          <ac:chgData name="Thuyet Ta" userId="46beb720-0647-498e-b0e3-39c1d72dc7c1" providerId="ADAL" clId="{27268A9D-E31D-4B15-854C-0BD16619B0C0}" dt="2022-07-30T10:54:57.839" v="1900" actId="478"/>
          <ac:spMkLst>
            <pc:docMk/>
            <pc:sldMk cId="0" sldId="347"/>
            <ac:spMk id="3" creationId="{B0F1483E-F85E-4CB6-91E3-DDE9A444A224}"/>
          </ac:spMkLst>
        </pc:spChg>
        <pc:spChg chg="del">
          <ac:chgData name="Thuyet Ta" userId="46beb720-0647-498e-b0e3-39c1d72dc7c1" providerId="ADAL" clId="{27268A9D-E31D-4B15-854C-0BD16619B0C0}" dt="2022-07-30T10:55:02.165" v="1902" actId="478"/>
          <ac:spMkLst>
            <pc:docMk/>
            <pc:sldMk cId="0" sldId="347"/>
            <ac:spMk id="4" creationId="{3E8E8E09-B059-4D00-AF6B-D2B03296DF71}"/>
          </ac:spMkLst>
        </pc:spChg>
        <pc:spChg chg="del">
          <ac:chgData name="Thuyet Ta" userId="46beb720-0647-498e-b0e3-39c1d72dc7c1" providerId="ADAL" clId="{27268A9D-E31D-4B15-854C-0BD16619B0C0}" dt="2022-07-30T10:54:59.956" v="1901" actId="478"/>
          <ac:spMkLst>
            <pc:docMk/>
            <pc:sldMk cId="0" sldId="347"/>
            <ac:spMk id="6" creationId="{AA0AEB5B-460A-477F-9197-6A1F430138AD}"/>
          </ac:spMkLst>
        </pc:spChg>
        <pc:spChg chg="del">
          <ac:chgData name="Thuyet Ta" userId="46beb720-0647-498e-b0e3-39c1d72dc7c1" providerId="ADAL" clId="{27268A9D-E31D-4B15-854C-0BD16619B0C0}" dt="2022-07-30T10:55:03.858" v="1903" actId="478"/>
          <ac:spMkLst>
            <pc:docMk/>
            <pc:sldMk cId="0" sldId="347"/>
            <ac:spMk id="7" creationId="{E9AD850D-05CB-4503-9D27-F6A4A6B4B050}"/>
          </ac:spMkLst>
        </pc:spChg>
        <pc:picChg chg="del">
          <ac:chgData name="Thuyet Ta" userId="46beb720-0647-498e-b0e3-39c1d72dc7c1" providerId="ADAL" clId="{27268A9D-E31D-4B15-854C-0BD16619B0C0}" dt="2022-07-30T10:54:54.838" v="1899" actId="478"/>
          <ac:picMkLst>
            <pc:docMk/>
            <pc:sldMk cId="0" sldId="347"/>
            <ac:picMk id="14339" creationId="{60ADADC1-C3E3-450C-A573-51681A10BDCF}"/>
          </ac:picMkLst>
        </pc:picChg>
      </pc:sldChg>
      <pc:sldChg chg="delSp modSp add">
        <pc:chgData name="Thuyet Ta" userId="46beb720-0647-498e-b0e3-39c1d72dc7c1" providerId="ADAL" clId="{27268A9D-E31D-4B15-854C-0BD16619B0C0}" dt="2022-07-30T10:56:24.755" v="1924" actId="5793"/>
        <pc:sldMkLst>
          <pc:docMk/>
          <pc:sldMk cId="0" sldId="348"/>
        </pc:sldMkLst>
        <pc:spChg chg="del">
          <ac:chgData name="Thuyet Ta" userId="46beb720-0647-498e-b0e3-39c1d72dc7c1" providerId="ADAL" clId="{27268A9D-E31D-4B15-854C-0BD16619B0C0}" dt="2022-07-30T10:55:34.459" v="1909" actId="478"/>
          <ac:spMkLst>
            <pc:docMk/>
            <pc:sldMk cId="0" sldId="348"/>
            <ac:spMk id="15384" creationId="{18528B58-CA28-4B51-AECD-0C9B71E5F251}"/>
          </ac:spMkLst>
        </pc:spChg>
        <pc:spChg chg="mod">
          <ac:chgData name="Thuyet Ta" userId="46beb720-0647-498e-b0e3-39c1d72dc7c1" providerId="ADAL" clId="{27268A9D-E31D-4B15-854C-0BD16619B0C0}" dt="2022-07-30T10:56:24.755" v="1924" actId="5793"/>
          <ac:spMkLst>
            <pc:docMk/>
            <pc:sldMk cId="0" sldId="348"/>
            <ac:spMk id="15385" creationId="{3B8E8DEC-57A7-4806-BD1C-8D66B132CA10}"/>
          </ac:spMkLst>
        </pc:spChg>
        <pc:spChg chg="del">
          <ac:chgData name="Thuyet Ta" userId="46beb720-0647-498e-b0e3-39c1d72dc7c1" providerId="ADAL" clId="{27268A9D-E31D-4B15-854C-0BD16619B0C0}" dt="2022-07-30T10:55:39.728" v="1912" actId="478"/>
          <ac:spMkLst>
            <pc:docMk/>
            <pc:sldMk cId="0" sldId="348"/>
            <ac:spMk id="15386" creationId="{5CF97770-8CDC-42AD-A2E9-2E4FA1B0D0FB}"/>
          </ac:spMkLst>
        </pc:spChg>
        <pc:graphicFrameChg chg="del mod modGraphic">
          <ac:chgData name="Thuyet Ta" userId="46beb720-0647-498e-b0e3-39c1d72dc7c1" providerId="ADAL" clId="{27268A9D-E31D-4B15-854C-0BD16619B0C0}" dt="2022-07-30T10:55:37.262" v="1911" actId="478"/>
          <ac:graphicFrameMkLst>
            <pc:docMk/>
            <pc:sldMk cId="0" sldId="348"/>
            <ac:graphicFrameMk id="2" creationId="{555F4B75-5937-4CFF-A323-79F4F893EFD3}"/>
          </ac:graphicFrameMkLst>
        </pc:graphicFrameChg>
      </pc:sldChg>
      <pc:sldChg chg="addSp delSp modSp add delAnim">
        <pc:chgData name="Thuyet Ta" userId="46beb720-0647-498e-b0e3-39c1d72dc7c1" providerId="ADAL" clId="{27268A9D-E31D-4B15-854C-0BD16619B0C0}" dt="2022-07-30T10:56:53.989" v="1931" actId="14100"/>
        <pc:sldMkLst>
          <pc:docMk/>
          <pc:sldMk cId="0" sldId="349"/>
        </pc:sldMkLst>
        <pc:spChg chg="add mod">
          <ac:chgData name="Thuyet Ta" userId="46beb720-0647-498e-b0e3-39c1d72dc7c1" providerId="ADAL" clId="{27268A9D-E31D-4B15-854C-0BD16619B0C0}" dt="2022-07-30T10:56:53.989" v="1931" actId="14100"/>
          <ac:spMkLst>
            <pc:docMk/>
            <pc:sldMk cId="0" sldId="349"/>
            <ac:spMk id="2" creationId="{1741251D-C74E-4554-B9E6-43C9CACFC49B}"/>
          </ac:spMkLst>
        </pc:spChg>
        <pc:spChg chg="del">
          <ac:chgData name="Thuyet Ta" userId="46beb720-0647-498e-b0e3-39c1d72dc7c1" providerId="ADAL" clId="{27268A9D-E31D-4B15-854C-0BD16619B0C0}" dt="2022-07-30T10:56:32.934" v="1926" actId="478"/>
          <ac:spMkLst>
            <pc:docMk/>
            <pc:sldMk cId="0" sldId="349"/>
            <ac:spMk id="3" creationId="{F88FF1A2-69A4-4164-A606-778CEFEAD393}"/>
          </ac:spMkLst>
        </pc:spChg>
        <pc:spChg chg="del">
          <ac:chgData name="Thuyet Ta" userId="46beb720-0647-498e-b0e3-39c1d72dc7c1" providerId="ADAL" clId="{27268A9D-E31D-4B15-854C-0BD16619B0C0}" dt="2022-07-30T10:56:36.657" v="1927" actId="478"/>
          <ac:spMkLst>
            <pc:docMk/>
            <pc:sldMk cId="0" sldId="349"/>
            <ac:spMk id="4" creationId="{5BEFB955-095B-4C21-9677-95CAEE851A51}"/>
          </ac:spMkLst>
        </pc:spChg>
        <pc:spChg chg="del">
          <ac:chgData name="Thuyet Ta" userId="46beb720-0647-498e-b0e3-39c1d72dc7c1" providerId="ADAL" clId="{27268A9D-E31D-4B15-854C-0BD16619B0C0}" dt="2022-07-30T10:56:30.044" v="1925" actId="478"/>
          <ac:spMkLst>
            <pc:docMk/>
            <pc:sldMk cId="0" sldId="349"/>
            <ac:spMk id="16386" creationId="{6C270CDF-247D-40C4-A587-28E7B3EAB4F3}"/>
          </ac:spMkLst>
        </pc:spChg>
      </pc:sldChg>
      <pc:sldChg chg="delSp modSp add delAnim">
        <pc:chgData name="Thuyet Ta" userId="46beb720-0647-498e-b0e3-39c1d72dc7c1" providerId="ADAL" clId="{27268A9D-E31D-4B15-854C-0BD16619B0C0}" dt="2022-07-30T10:57:37.804" v="1939" actId="1076"/>
        <pc:sldMkLst>
          <pc:docMk/>
          <pc:sldMk cId="0" sldId="350"/>
        </pc:sldMkLst>
        <pc:spChg chg="del mod">
          <ac:chgData name="Thuyet Ta" userId="46beb720-0647-498e-b0e3-39c1d72dc7c1" providerId="ADAL" clId="{27268A9D-E31D-4B15-854C-0BD16619B0C0}" dt="2022-07-30T10:57:19.081" v="1935" actId="478"/>
          <ac:spMkLst>
            <pc:docMk/>
            <pc:sldMk cId="0" sldId="350"/>
            <ac:spMk id="11" creationId="{B1236340-0D43-427B-ABBA-D2ED0D9B1A52}"/>
          </ac:spMkLst>
        </pc:spChg>
        <pc:spChg chg="mod">
          <ac:chgData name="Thuyet Ta" userId="46beb720-0647-498e-b0e3-39c1d72dc7c1" providerId="ADAL" clId="{27268A9D-E31D-4B15-854C-0BD16619B0C0}" dt="2022-07-30T10:57:37.804" v="1939" actId="1076"/>
          <ac:spMkLst>
            <pc:docMk/>
            <pc:sldMk cId="0" sldId="350"/>
            <ac:spMk id="17410" creationId="{5E74D3EF-B3ED-42D2-B03A-DC53388D0F3E}"/>
          </ac:spMkLst>
        </pc:spChg>
      </pc:sldChg>
      <pc:sldChg chg="add del">
        <pc:chgData name="Thuyet Ta" userId="46beb720-0647-498e-b0e3-39c1d72dc7c1" providerId="ADAL" clId="{27268A9D-E31D-4B15-854C-0BD16619B0C0}" dt="2022-07-30T10:57:42.528" v="1941" actId="2696"/>
        <pc:sldMkLst>
          <pc:docMk/>
          <pc:sldMk cId="0" sldId="351"/>
        </pc:sldMkLst>
      </pc:sldChg>
      <pc:sldChg chg="add del">
        <pc:chgData name="Thuyet Ta" userId="46beb720-0647-498e-b0e3-39c1d72dc7c1" providerId="ADAL" clId="{27268A9D-E31D-4B15-854C-0BD16619B0C0}" dt="2022-07-30T10:57:48.006" v="1945" actId="2696"/>
        <pc:sldMkLst>
          <pc:docMk/>
          <pc:sldMk cId="0" sldId="352"/>
        </pc:sldMkLst>
      </pc:sldChg>
      <pc:sldChg chg="add del">
        <pc:chgData name="Thuyet Ta" userId="46beb720-0647-498e-b0e3-39c1d72dc7c1" providerId="ADAL" clId="{27268A9D-E31D-4B15-854C-0BD16619B0C0}" dt="2022-07-30T10:57:49.055" v="1946" actId="2696"/>
        <pc:sldMkLst>
          <pc:docMk/>
          <pc:sldMk cId="0" sldId="353"/>
        </pc:sldMkLst>
      </pc:sldChg>
      <pc:sldChg chg="add del">
        <pc:chgData name="Thuyet Ta" userId="46beb720-0647-498e-b0e3-39c1d72dc7c1" providerId="ADAL" clId="{27268A9D-E31D-4B15-854C-0BD16619B0C0}" dt="2022-07-30T10:57:51.314" v="1948" actId="2696"/>
        <pc:sldMkLst>
          <pc:docMk/>
          <pc:sldMk cId="0" sldId="354"/>
        </pc:sldMkLst>
      </pc:sldChg>
      <pc:sldChg chg="add del">
        <pc:chgData name="Thuyet Ta" userId="46beb720-0647-498e-b0e3-39c1d72dc7c1" providerId="ADAL" clId="{27268A9D-E31D-4B15-854C-0BD16619B0C0}" dt="2022-07-30T10:57:52.595" v="1949" actId="2696"/>
        <pc:sldMkLst>
          <pc:docMk/>
          <pc:sldMk cId="0" sldId="355"/>
        </pc:sldMkLst>
      </pc:sldChg>
      <pc:sldChg chg="add del">
        <pc:chgData name="Thuyet Ta" userId="46beb720-0647-498e-b0e3-39c1d72dc7c1" providerId="ADAL" clId="{27268A9D-E31D-4B15-854C-0BD16619B0C0}" dt="2022-07-30T10:57:53.903" v="1950" actId="2696"/>
        <pc:sldMkLst>
          <pc:docMk/>
          <pc:sldMk cId="0" sldId="356"/>
        </pc:sldMkLst>
      </pc:sldChg>
      <pc:sldChg chg="add del">
        <pc:chgData name="Thuyet Ta" userId="46beb720-0647-498e-b0e3-39c1d72dc7c1" providerId="ADAL" clId="{27268A9D-E31D-4B15-854C-0BD16619B0C0}" dt="2022-07-30T10:57:55.320" v="1951" actId="2696"/>
        <pc:sldMkLst>
          <pc:docMk/>
          <pc:sldMk cId="0" sldId="357"/>
        </pc:sldMkLst>
      </pc:sldChg>
      <pc:sldChg chg="add del">
        <pc:chgData name="Thuyet Ta" userId="46beb720-0647-498e-b0e3-39c1d72dc7c1" providerId="ADAL" clId="{27268A9D-E31D-4B15-854C-0BD16619B0C0}" dt="2022-07-30T10:57:57.841" v="1952" actId="2696"/>
        <pc:sldMkLst>
          <pc:docMk/>
          <pc:sldMk cId="0" sldId="358"/>
        </pc:sldMkLst>
      </pc:sldChg>
      <pc:sldChg chg="add del">
        <pc:chgData name="Thuyet Ta" userId="46beb720-0647-498e-b0e3-39c1d72dc7c1" providerId="ADAL" clId="{27268A9D-E31D-4B15-854C-0BD16619B0C0}" dt="2022-07-30T11:48:21.665" v="2221" actId="2696"/>
        <pc:sldMkLst>
          <pc:docMk/>
          <pc:sldMk cId="0" sldId="359"/>
        </pc:sldMkLst>
      </pc:sldChg>
      <pc:sldChg chg="add">
        <pc:chgData name="Thuyet Ta" userId="46beb720-0647-498e-b0e3-39c1d72dc7c1" providerId="ADAL" clId="{27268A9D-E31D-4B15-854C-0BD16619B0C0}" dt="2022-07-30T10:47:31.002" v="1807"/>
        <pc:sldMkLst>
          <pc:docMk/>
          <pc:sldMk cId="722364112" sldId="360"/>
        </pc:sldMkLst>
      </pc:sldChg>
      <pc:sldChg chg="addSp modSp add ord">
        <pc:chgData name="Thuyet Ta" userId="46beb720-0647-498e-b0e3-39c1d72dc7c1" providerId="ADAL" clId="{27268A9D-E31D-4B15-854C-0BD16619B0C0}" dt="2022-07-30T11:54:33.046" v="2438"/>
        <pc:sldMkLst>
          <pc:docMk/>
          <pc:sldMk cId="3552031949" sldId="361"/>
        </pc:sldMkLst>
        <pc:spChg chg="add mod">
          <ac:chgData name="Thuyet Ta" userId="46beb720-0647-498e-b0e3-39c1d72dc7c1" providerId="ADAL" clId="{27268A9D-E31D-4B15-854C-0BD16619B0C0}" dt="2022-07-30T10:59:01.456" v="2040" actId="20577"/>
          <ac:spMkLst>
            <pc:docMk/>
            <pc:sldMk cId="3552031949" sldId="361"/>
            <ac:spMk id="2" creationId="{80CEB76F-F68A-43BA-8D44-C7A0499CFEE7}"/>
          </ac:spMkLst>
        </pc:spChg>
        <pc:picChg chg="add">
          <ac:chgData name="Thuyet Ta" userId="46beb720-0647-498e-b0e3-39c1d72dc7c1" providerId="ADAL" clId="{27268A9D-E31D-4B15-854C-0BD16619B0C0}" dt="2022-07-30T10:58:48.084" v="1954"/>
          <ac:picMkLst>
            <pc:docMk/>
            <pc:sldMk cId="3552031949" sldId="361"/>
            <ac:picMk id="3074" creationId="{DDF7700F-5A42-481A-B177-C75C84482374}"/>
          </ac:picMkLst>
        </pc:picChg>
      </pc:sldChg>
      <pc:sldChg chg="addSp modSp add">
        <pc:chgData name="Thuyet Ta" userId="46beb720-0647-498e-b0e3-39c1d72dc7c1" providerId="ADAL" clId="{27268A9D-E31D-4B15-854C-0BD16619B0C0}" dt="2022-07-30T11:41:06.280" v="2171" actId="1076"/>
        <pc:sldMkLst>
          <pc:docMk/>
          <pc:sldMk cId="258304363" sldId="362"/>
        </pc:sldMkLst>
        <pc:spChg chg="add mod">
          <ac:chgData name="Thuyet Ta" userId="46beb720-0647-498e-b0e3-39c1d72dc7c1" providerId="ADAL" clId="{27268A9D-E31D-4B15-854C-0BD16619B0C0}" dt="2022-07-30T11:06:53.495" v="2138" actId="113"/>
          <ac:spMkLst>
            <pc:docMk/>
            <pc:sldMk cId="258304363" sldId="362"/>
            <ac:spMk id="2" creationId="{B15B9CC7-AD03-4FF2-9C01-420DAEE25517}"/>
          </ac:spMkLst>
        </pc:spChg>
        <pc:spChg chg="add mod">
          <ac:chgData name="Thuyet Ta" userId="46beb720-0647-498e-b0e3-39c1d72dc7c1" providerId="ADAL" clId="{27268A9D-E31D-4B15-854C-0BD16619B0C0}" dt="2022-07-30T11:40:01.112" v="2148"/>
          <ac:spMkLst>
            <pc:docMk/>
            <pc:sldMk cId="258304363" sldId="362"/>
            <ac:spMk id="4" creationId="{6D2630AF-9498-41D0-AC51-66A696B61B38}"/>
          </ac:spMkLst>
        </pc:spChg>
        <pc:spChg chg="add mod">
          <ac:chgData name="Thuyet Ta" userId="46beb720-0647-498e-b0e3-39c1d72dc7c1" providerId="ADAL" clId="{27268A9D-E31D-4B15-854C-0BD16619B0C0}" dt="2022-07-30T11:41:03.346" v="2170" actId="1076"/>
          <ac:spMkLst>
            <pc:docMk/>
            <pc:sldMk cId="258304363" sldId="362"/>
            <ac:spMk id="5" creationId="{CF154C74-6ACF-4D0D-9F64-80EC24C8B3D4}"/>
          </ac:spMkLst>
        </pc:spChg>
        <pc:spChg chg="add mod">
          <ac:chgData name="Thuyet Ta" userId="46beb720-0647-498e-b0e3-39c1d72dc7c1" providerId="ADAL" clId="{27268A9D-E31D-4B15-854C-0BD16619B0C0}" dt="2022-07-30T11:41:06.280" v="2171" actId="1076"/>
          <ac:spMkLst>
            <pc:docMk/>
            <pc:sldMk cId="258304363" sldId="362"/>
            <ac:spMk id="6" creationId="{83C9A4E5-1D33-4AFC-AC21-37372D641AFE}"/>
          </ac:spMkLst>
        </pc:spChg>
        <pc:picChg chg="add mod">
          <ac:chgData name="Thuyet Ta" userId="46beb720-0647-498e-b0e3-39c1d72dc7c1" providerId="ADAL" clId="{27268A9D-E31D-4B15-854C-0BD16619B0C0}" dt="2022-07-30T11:05:36.771" v="2127" actId="14100"/>
          <ac:picMkLst>
            <pc:docMk/>
            <pc:sldMk cId="258304363" sldId="362"/>
            <ac:picMk id="3" creationId="{45E2C4D9-A760-460C-900C-D07D8B87F413}"/>
          </ac:picMkLst>
        </pc:picChg>
      </pc:sldChg>
      <pc:sldChg chg="addSp modSp add">
        <pc:chgData name="Thuyet Ta" userId="46beb720-0647-498e-b0e3-39c1d72dc7c1" providerId="ADAL" clId="{27268A9D-E31D-4B15-854C-0BD16619B0C0}" dt="2022-07-30T11:42:54.660" v="2183" actId="14100"/>
        <pc:sldMkLst>
          <pc:docMk/>
          <pc:sldMk cId="2456843833" sldId="363"/>
        </pc:sldMkLst>
        <pc:spChg chg="add mod">
          <ac:chgData name="Thuyet Ta" userId="46beb720-0647-498e-b0e3-39c1d72dc7c1" providerId="ADAL" clId="{27268A9D-E31D-4B15-854C-0BD16619B0C0}" dt="2022-07-30T11:41:59.318" v="2174" actId="14100"/>
          <ac:spMkLst>
            <pc:docMk/>
            <pc:sldMk cId="2456843833" sldId="363"/>
            <ac:spMk id="5" creationId="{2775EC59-69DD-4C74-A592-0C63FE027438}"/>
          </ac:spMkLst>
        </pc:spChg>
        <pc:spChg chg="add mod">
          <ac:chgData name="Thuyet Ta" userId="46beb720-0647-498e-b0e3-39c1d72dc7c1" providerId="ADAL" clId="{27268A9D-E31D-4B15-854C-0BD16619B0C0}" dt="2022-07-30T11:42:54.660" v="2183" actId="14100"/>
          <ac:spMkLst>
            <pc:docMk/>
            <pc:sldMk cId="2456843833" sldId="363"/>
            <ac:spMk id="6" creationId="{206A9102-24E5-47EA-ABEA-EB285304B03F}"/>
          </ac:spMkLst>
        </pc:spChg>
      </pc:sldChg>
      <pc:sldChg chg="addSp modSp add">
        <pc:chgData name="Thuyet Ta" userId="46beb720-0647-498e-b0e3-39c1d72dc7c1" providerId="ADAL" clId="{27268A9D-E31D-4B15-854C-0BD16619B0C0}" dt="2022-07-30T11:46:17.952" v="2204" actId="14100"/>
        <pc:sldMkLst>
          <pc:docMk/>
          <pc:sldMk cId="3157870111" sldId="364"/>
        </pc:sldMkLst>
        <pc:spChg chg="add mod">
          <ac:chgData name="Thuyet Ta" userId="46beb720-0647-498e-b0e3-39c1d72dc7c1" providerId="ADAL" clId="{27268A9D-E31D-4B15-854C-0BD16619B0C0}" dt="2022-07-30T11:45:38.530" v="2195" actId="113"/>
          <ac:spMkLst>
            <pc:docMk/>
            <pc:sldMk cId="3157870111" sldId="364"/>
            <ac:spMk id="5" creationId="{42183DFD-8E9B-447A-9EC9-D7680F66C89E}"/>
          </ac:spMkLst>
        </pc:spChg>
        <pc:spChg chg="add mod">
          <ac:chgData name="Thuyet Ta" userId="46beb720-0647-498e-b0e3-39c1d72dc7c1" providerId="ADAL" clId="{27268A9D-E31D-4B15-854C-0BD16619B0C0}" dt="2022-07-30T11:46:17.952" v="2204" actId="14100"/>
          <ac:spMkLst>
            <pc:docMk/>
            <pc:sldMk cId="3157870111" sldId="364"/>
            <ac:spMk id="6" creationId="{4B7038E5-70CE-4C42-AD68-65DAA903EE43}"/>
          </ac:spMkLst>
        </pc:spChg>
        <pc:picChg chg="mod">
          <ac:chgData name="Thuyet Ta" userId="46beb720-0647-498e-b0e3-39c1d72dc7c1" providerId="ADAL" clId="{27268A9D-E31D-4B15-854C-0BD16619B0C0}" dt="2022-07-30T11:45:13.444" v="2190" actId="1076"/>
          <ac:picMkLst>
            <pc:docMk/>
            <pc:sldMk cId="3157870111" sldId="364"/>
            <ac:picMk id="3" creationId="{45E2C4D9-A760-460C-900C-D07D8B87F413}"/>
          </ac:picMkLst>
        </pc:picChg>
      </pc:sldChg>
      <pc:sldChg chg="addSp modSp add">
        <pc:chgData name="Thuyet Ta" userId="46beb720-0647-498e-b0e3-39c1d72dc7c1" providerId="ADAL" clId="{27268A9D-E31D-4B15-854C-0BD16619B0C0}" dt="2022-07-30T11:47:52.899" v="2219" actId="14100"/>
        <pc:sldMkLst>
          <pc:docMk/>
          <pc:sldMk cId="3774074071" sldId="365"/>
        </pc:sldMkLst>
        <pc:spChg chg="add mod">
          <ac:chgData name="Thuyet Ta" userId="46beb720-0647-498e-b0e3-39c1d72dc7c1" providerId="ADAL" clId="{27268A9D-E31D-4B15-854C-0BD16619B0C0}" dt="2022-07-30T11:47:16.754" v="2210" actId="1076"/>
          <ac:spMkLst>
            <pc:docMk/>
            <pc:sldMk cId="3774074071" sldId="365"/>
            <ac:spMk id="5" creationId="{04C52573-485A-4F1B-B6D6-F39BD0203AB8}"/>
          </ac:spMkLst>
        </pc:spChg>
        <pc:spChg chg="add mod">
          <ac:chgData name="Thuyet Ta" userId="46beb720-0647-498e-b0e3-39c1d72dc7c1" providerId="ADAL" clId="{27268A9D-E31D-4B15-854C-0BD16619B0C0}" dt="2022-07-30T11:47:52.899" v="2219" actId="14100"/>
          <ac:spMkLst>
            <pc:docMk/>
            <pc:sldMk cId="3774074071" sldId="365"/>
            <ac:spMk id="6" creationId="{E6D68271-51BD-474B-B7E1-A8291324C852}"/>
          </ac:spMkLst>
        </pc:spChg>
      </pc:sldChg>
      <pc:sldChg chg="modSp add">
        <pc:chgData name="Thuyet Ta" userId="46beb720-0647-498e-b0e3-39c1d72dc7c1" providerId="ADAL" clId="{27268A9D-E31D-4B15-854C-0BD16619B0C0}" dt="2022-07-30T11:49:21.112" v="2262" actId="20577"/>
        <pc:sldMkLst>
          <pc:docMk/>
          <pc:sldMk cId="3002610326" sldId="366"/>
        </pc:sldMkLst>
        <pc:spChg chg="mod">
          <ac:chgData name="Thuyet Ta" userId="46beb720-0647-498e-b0e3-39c1d72dc7c1" providerId="ADAL" clId="{27268A9D-E31D-4B15-854C-0BD16619B0C0}" dt="2022-07-30T11:49:21.112" v="2262" actId="20577"/>
          <ac:spMkLst>
            <pc:docMk/>
            <pc:sldMk cId="3002610326" sldId="366"/>
            <ac:spMk id="4" creationId="{00000000-0000-0000-0000-000000000000}"/>
          </ac:spMkLst>
        </pc:spChg>
      </pc:sldChg>
      <pc:sldChg chg="modSp add">
        <pc:chgData name="Thuyet Ta" userId="46beb720-0647-498e-b0e3-39c1d72dc7c1" providerId="ADAL" clId="{27268A9D-E31D-4B15-854C-0BD16619B0C0}" dt="2022-07-30T12:06:10.975" v="2524" actId="14100"/>
        <pc:sldMkLst>
          <pc:docMk/>
          <pc:sldMk cId="437890515" sldId="367"/>
        </pc:sldMkLst>
        <pc:spChg chg="mod">
          <ac:chgData name="Thuyet Ta" userId="46beb720-0647-498e-b0e3-39c1d72dc7c1" providerId="ADAL" clId="{27268A9D-E31D-4B15-854C-0BD16619B0C0}" dt="2022-07-30T12:06:10.975" v="2524" actId="14100"/>
          <ac:spMkLst>
            <pc:docMk/>
            <pc:sldMk cId="437890515" sldId="367"/>
            <ac:spMk id="42" creationId="{00000000-0000-0000-0000-000000000000}"/>
          </ac:spMkLst>
        </pc:spChg>
        <pc:picChg chg="mod">
          <ac:chgData name="Thuyet Ta" userId="46beb720-0647-498e-b0e3-39c1d72dc7c1" providerId="ADAL" clId="{27268A9D-E31D-4B15-854C-0BD16619B0C0}" dt="2022-07-30T12:06:06.039" v="2523" actId="14100"/>
          <ac:picMkLst>
            <pc:docMk/>
            <pc:sldMk cId="437890515" sldId="367"/>
            <ac:picMk id="40" creationId="{00000000-0000-0000-0000-000000000000}"/>
          </ac:picMkLst>
        </pc:picChg>
      </pc:sldChg>
      <pc:sldChg chg="add">
        <pc:chgData name="Thuyet Ta" userId="46beb720-0647-498e-b0e3-39c1d72dc7c1" providerId="ADAL" clId="{27268A9D-E31D-4B15-854C-0BD16619B0C0}" dt="2022-07-30T11:49:00.890" v="2226"/>
        <pc:sldMkLst>
          <pc:docMk/>
          <pc:sldMk cId="3420993262" sldId="368"/>
        </pc:sldMkLst>
      </pc:sldChg>
      <pc:sldChg chg="delSp modSp add">
        <pc:chgData name="Thuyet Ta" userId="46beb720-0647-498e-b0e3-39c1d72dc7c1" providerId="ADAL" clId="{27268A9D-E31D-4B15-854C-0BD16619B0C0}" dt="2022-07-30T11:51:29.778" v="2414" actId="14100"/>
        <pc:sldMkLst>
          <pc:docMk/>
          <pc:sldMk cId="4206169017" sldId="369"/>
        </pc:sldMkLst>
        <pc:spChg chg="mod">
          <ac:chgData name="Thuyet Ta" userId="46beb720-0647-498e-b0e3-39c1d72dc7c1" providerId="ADAL" clId="{27268A9D-E31D-4B15-854C-0BD16619B0C0}" dt="2022-07-30T11:51:29.778" v="2414" actId="14100"/>
          <ac:spMkLst>
            <pc:docMk/>
            <pc:sldMk cId="4206169017" sldId="369"/>
            <ac:spMk id="2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11:51:08.381" v="2411"/>
          <ac:spMkLst>
            <pc:docMk/>
            <pc:sldMk cId="4206169017" sldId="369"/>
            <ac:spMk id="42" creationId="{00000000-0000-0000-0000-000000000000}"/>
          </ac:spMkLst>
        </pc:spChg>
        <pc:picChg chg="del">
          <ac:chgData name="Thuyet Ta" userId="46beb720-0647-498e-b0e3-39c1d72dc7c1" providerId="ADAL" clId="{27268A9D-E31D-4B15-854C-0BD16619B0C0}" dt="2022-07-30T11:51:10.025" v="2412" actId="478"/>
          <ac:picMkLst>
            <pc:docMk/>
            <pc:sldMk cId="4206169017" sldId="369"/>
            <ac:picMk id="8" creationId="{645C0A30-5A5F-4758-95B0-58B2F818DEC0}"/>
          </ac:picMkLst>
        </pc:picChg>
      </pc:sldChg>
      <pc:sldChg chg="addSp delSp modSp add">
        <pc:chgData name="Thuyet Ta" userId="46beb720-0647-498e-b0e3-39c1d72dc7c1" providerId="ADAL" clId="{27268A9D-E31D-4B15-854C-0BD16619B0C0}" dt="2022-07-30T11:53:01" v="2419" actId="1076"/>
        <pc:sldMkLst>
          <pc:docMk/>
          <pc:sldMk cId="332317139" sldId="370"/>
        </pc:sldMkLst>
        <pc:spChg chg="add mod">
          <ac:chgData name="Thuyet Ta" userId="46beb720-0647-498e-b0e3-39c1d72dc7c1" providerId="ADAL" clId="{27268A9D-E31D-4B15-854C-0BD16619B0C0}" dt="2022-07-30T11:53:01" v="2419" actId="1076"/>
          <ac:spMkLst>
            <pc:docMk/>
            <pc:sldMk cId="332317139" sldId="370"/>
            <ac:spMk id="2" creationId="{CCD95F99-B96A-4B84-84F7-74CC7F514AD0}"/>
          </ac:spMkLst>
        </pc:spChg>
        <pc:spChg chg="del">
          <ac:chgData name="Thuyet Ta" userId="46beb720-0647-498e-b0e3-39c1d72dc7c1" providerId="ADAL" clId="{27268A9D-E31D-4B15-854C-0BD16619B0C0}" dt="2022-07-30T11:52:56.034" v="2417" actId="478"/>
          <ac:spMkLst>
            <pc:docMk/>
            <pc:sldMk cId="332317139" sldId="370"/>
            <ac:spMk id="3" creationId="{34144336-D72E-43F0-962D-BA7699495628}"/>
          </ac:spMkLst>
        </pc:spChg>
        <pc:spChg chg="mod">
          <ac:chgData name="Thuyet Ta" userId="46beb720-0647-498e-b0e3-39c1d72dc7c1" providerId="ADAL" clId="{27268A9D-E31D-4B15-854C-0BD16619B0C0}" dt="2022-07-30T11:52:45.220" v="2416"/>
          <ac:spMkLst>
            <pc:docMk/>
            <pc:sldMk cId="332317139" sldId="370"/>
            <ac:spMk id="42" creationId="{00000000-0000-0000-0000-000000000000}"/>
          </ac:spMkLst>
        </pc:spChg>
        <pc:picChg chg="del">
          <ac:chgData name="Thuyet Ta" userId="46beb720-0647-498e-b0e3-39c1d72dc7c1" providerId="ADAL" clId="{27268A9D-E31D-4B15-854C-0BD16619B0C0}" dt="2022-07-30T11:52:37.200" v="2415" actId="478"/>
          <ac:picMkLst>
            <pc:docMk/>
            <pc:sldMk cId="332317139" sldId="370"/>
            <ac:picMk id="8" creationId="{CFF17923-1BDD-41C3-BCAD-67EEB5A4E91D}"/>
          </ac:picMkLst>
        </pc:picChg>
      </pc:sldChg>
      <pc:sldChg chg="addSp delSp modSp add addAnim delAnim modAnim">
        <pc:chgData name="Thuyet Ta" userId="46beb720-0647-498e-b0e3-39c1d72dc7c1" providerId="ADAL" clId="{27268A9D-E31D-4B15-854C-0BD16619B0C0}" dt="2022-07-30T11:53:53.016" v="2427"/>
        <pc:sldMkLst>
          <pc:docMk/>
          <pc:sldMk cId="2583402234" sldId="371"/>
        </pc:sldMkLst>
        <pc:spChg chg="mod">
          <ac:chgData name="Thuyet Ta" userId="46beb720-0647-498e-b0e3-39c1d72dc7c1" providerId="ADAL" clId="{27268A9D-E31D-4B15-854C-0BD16619B0C0}" dt="2022-07-30T11:53:53.016" v="2427"/>
          <ac:spMkLst>
            <pc:docMk/>
            <pc:sldMk cId="2583402234" sldId="371"/>
            <ac:spMk id="2" creationId="{00000000-0000-0000-0000-000000000000}"/>
          </ac:spMkLst>
        </pc:spChg>
        <pc:spChg chg="add del mod">
          <ac:chgData name="Thuyet Ta" userId="46beb720-0647-498e-b0e3-39c1d72dc7c1" providerId="ADAL" clId="{27268A9D-E31D-4B15-854C-0BD16619B0C0}" dt="2022-07-30T11:53:28.921" v="2422" actId="478"/>
          <ac:spMkLst>
            <pc:docMk/>
            <pc:sldMk cId="2583402234" sldId="371"/>
            <ac:spMk id="42" creationId="{00000000-0000-0000-0000-000000000000}"/>
          </ac:spMkLst>
        </pc:spChg>
        <pc:picChg chg="del">
          <ac:chgData name="Thuyet Ta" userId="46beb720-0647-498e-b0e3-39c1d72dc7c1" providerId="ADAL" clId="{27268A9D-E31D-4B15-854C-0BD16619B0C0}" dt="2022-07-30T11:53:30.642" v="2423" actId="478"/>
          <ac:picMkLst>
            <pc:docMk/>
            <pc:sldMk cId="2583402234" sldId="371"/>
            <ac:picMk id="8" creationId="{3D16AF18-ECAA-49C8-B834-63A62C2E5D4D}"/>
          </ac:picMkLst>
        </pc:picChg>
      </pc:sldChg>
      <pc:sldChg chg="modSp add">
        <pc:chgData name="Thuyet Ta" userId="46beb720-0647-498e-b0e3-39c1d72dc7c1" providerId="ADAL" clId="{27268A9D-E31D-4B15-854C-0BD16619B0C0}" dt="2022-07-30T11:55:03.991" v="2443" actId="14100"/>
        <pc:sldMkLst>
          <pc:docMk/>
          <pc:sldMk cId="3865617951" sldId="372"/>
        </pc:sldMkLst>
        <pc:spChg chg="mod">
          <ac:chgData name="Thuyet Ta" userId="46beb720-0647-498e-b0e3-39c1d72dc7c1" providerId="ADAL" clId="{27268A9D-E31D-4B15-854C-0BD16619B0C0}" dt="2022-07-30T11:55:03.991" v="2443" actId="14100"/>
          <ac:spMkLst>
            <pc:docMk/>
            <pc:sldMk cId="3865617951" sldId="372"/>
            <ac:spMk id="2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11:54:12.897" v="2437" actId="20577"/>
          <ac:spMkLst>
            <pc:docMk/>
            <pc:sldMk cId="3865617951" sldId="372"/>
            <ac:spMk id="42" creationId="{00000000-0000-0000-0000-000000000000}"/>
          </ac:spMkLst>
        </pc:spChg>
      </pc:sldChg>
      <pc:sldChg chg="modSp add">
        <pc:chgData name="Thuyet Ta" userId="46beb720-0647-498e-b0e3-39c1d72dc7c1" providerId="ADAL" clId="{27268A9D-E31D-4B15-854C-0BD16619B0C0}" dt="2022-07-30T11:56:10.202" v="2480" actId="14100"/>
        <pc:sldMkLst>
          <pc:docMk/>
          <pc:sldMk cId="3200995619" sldId="373"/>
        </pc:sldMkLst>
        <pc:spChg chg="mod">
          <ac:chgData name="Thuyet Ta" userId="46beb720-0647-498e-b0e3-39c1d72dc7c1" providerId="ADAL" clId="{27268A9D-E31D-4B15-854C-0BD16619B0C0}" dt="2022-07-30T11:56:05.749" v="2479" actId="20577"/>
          <ac:spMkLst>
            <pc:docMk/>
            <pc:sldMk cId="3200995619" sldId="373"/>
            <ac:spMk id="3" creationId="{00000000-0000-0000-0000-000000000000}"/>
          </ac:spMkLst>
        </pc:spChg>
        <pc:spChg chg="mod">
          <ac:chgData name="Thuyet Ta" userId="46beb720-0647-498e-b0e3-39c1d72dc7c1" providerId="ADAL" clId="{27268A9D-E31D-4B15-854C-0BD16619B0C0}" dt="2022-07-30T11:55:27.294" v="2453" actId="20577"/>
          <ac:spMkLst>
            <pc:docMk/>
            <pc:sldMk cId="3200995619" sldId="373"/>
            <ac:spMk id="42" creationId="{00000000-0000-0000-0000-000000000000}"/>
          </ac:spMkLst>
        </pc:spChg>
        <pc:picChg chg="mod">
          <ac:chgData name="Thuyet Ta" userId="46beb720-0647-498e-b0e3-39c1d72dc7c1" providerId="ADAL" clId="{27268A9D-E31D-4B15-854C-0BD16619B0C0}" dt="2022-07-30T11:56:10.202" v="2480" actId="14100"/>
          <ac:picMkLst>
            <pc:docMk/>
            <pc:sldMk cId="3200995619" sldId="373"/>
            <ac:picMk id="41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0C778-1673-455F-B78F-C243396666C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DC27D7-9354-47E8-A0CA-20E2A96E57A5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1</a:t>
          </a:r>
        </a:p>
      </dgm:t>
    </dgm:pt>
    <dgm:pt modelId="{974E00E7-906B-4CCA-8A86-27698786573E}" type="parTrans" cxnId="{C749DDF8-9D59-4B01-86C1-8995DAFE4537}">
      <dgm:prSet/>
      <dgm:spPr/>
      <dgm:t>
        <a:bodyPr/>
        <a:lstStyle/>
        <a:p>
          <a:endParaRPr lang="en-US"/>
        </a:p>
      </dgm:t>
    </dgm:pt>
    <dgm:pt modelId="{D579CD3C-832D-4687-9EC7-732F2950F6D6}" type="sibTrans" cxnId="{C749DDF8-9D59-4B01-86C1-8995DAFE4537}">
      <dgm:prSet/>
      <dgm:spPr/>
      <dgm:t>
        <a:bodyPr/>
        <a:lstStyle/>
        <a:p>
          <a:endParaRPr lang="en-US"/>
        </a:p>
      </dgm:t>
    </dgm:pt>
    <dgm:pt modelId="{D417F811-ACA4-4185-A557-475C02646F8A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2</a:t>
          </a:r>
        </a:p>
      </dgm:t>
    </dgm:pt>
    <dgm:pt modelId="{11B59820-5EC5-4A78-B28D-888F2032A888}" type="parTrans" cxnId="{8A3C0D00-96BF-442D-ACC1-AB6728E2F52E}">
      <dgm:prSet/>
      <dgm:spPr/>
      <dgm:t>
        <a:bodyPr/>
        <a:lstStyle/>
        <a:p>
          <a:endParaRPr lang="en-US"/>
        </a:p>
      </dgm:t>
    </dgm:pt>
    <dgm:pt modelId="{56E32E7D-2DDE-48EE-9BB9-F7E430330688}" type="sibTrans" cxnId="{8A3C0D00-96BF-442D-ACC1-AB6728E2F52E}">
      <dgm:prSet/>
      <dgm:spPr/>
      <dgm:t>
        <a:bodyPr/>
        <a:lstStyle/>
        <a:p>
          <a:endParaRPr lang="en-US"/>
        </a:p>
      </dgm:t>
    </dgm:pt>
    <dgm:pt modelId="{6DB6C2C4-502D-473A-BE2A-B7E9B520937E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3</a:t>
          </a:r>
        </a:p>
      </dgm:t>
    </dgm:pt>
    <dgm:pt modelId="{06473857-3A80-441A-8478-31FA862398A8}" type="parTrans" cxnId="{0BA8E3F9-E226-4221-A29D-E8C805852824}">
      <dgm:prSet/>
      <dgm:spPr/>
      <dgm:t>
        <a:bodyPr/>
        <a:lstStyle/>
        <a:p>
          <a:endParaRPr lang="en-US"/>
        </a:p>
      </dgm:t>
    </dgm:pt>
    <dgm:pt modelId="{FF4F9C4A-B0AE-434D-A7CF-01E81D2C3189}" type="sibTrans" cxnId="{0BA8E3F9-E226-4221-A29D-E8C805852824}">
      <dgm:prSet/>
      <dgm:spPr/>
      <dgm:t>
        <a:bodyPr/>
        <a:lstStyle/>
        <a:p>
          <a:endParaRPr lang="en-US"/>
        </a:p>
      </dgm:t>
    </dgm:pt>
    <dgm:pt modelId="{280953EE-8ED0-4EA8-827E-BA07072D232C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4</a:t>
          </a:r>
        </a:p>
      </dgm:t>
    </dgm:pt>
    <dgm:pt modelId="{8B47D4DE-4023-4B43-BB71-6F9D311E9BE6}" type="parTrans" cxnId="{53D4F133-DEAE-4873-8A5F-07EAF1B07D9F}">
      <dgm:prSet/>
      <dgm:spPr/>
      <dgm:t>
        <a:bodyPr/>
        <a:lstStyle/>
        <a:p>
          <a:endParaRPr lang="en-US"/>
        </a:p>
      </dgm:t>
    </dgm:pt>
    <dgm:pt modelId="{36D2D536-03DB-497C-99F9-7F529FEFFF53}" type="sibTrans" cxnId="{53D4F133-DEAE-4873-8A5F-07EAF1B07D9F}">
      <dgm:prSet/>
      <dgm:spPr/>
      <dgm:t>
        <a:bodyPr/>
        <a:lstStyle/>
        <a:p>
          <a:endParaRPr lang="en-US"/>
        </a:p>
      </dgm:t>
    </dgm:pt>
    <dgm:pt modelId="{274FE257-BCC6-4554-BEBB-6F5F0C56F603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5</a:t>
          </a:r>
        </a:p>
      </dgm:t>
    </dgm:pt>
    <dgm:pt modelId="{F1487DF5-6A50-42C0-9311-49D5FD5E98F3}" type="parTrans" cxnId="{F1860158-948B-4851-8754-E54C88FE7006}">
      <dgm:prSet/>
      <dgm:spPr/>
      <dgm:t>
        <a:bodyPr/>
        <a:lstStyle/>
        <a:p>
          <a:endParaRPr lang="en-US"/>
        </a:p>
      </dgm:t>
    </dgm:pt>
    <dgm:pt modelId="{61F1E7BA-ABE5-4410-A6A6-8B980F4CAA73}" type="sibTrans" cxnId="{F1860158-948B-4851-8754-E54C88FE7006}">
      <dgm:prSet/>
      <dgm:spPr/>
      <dgm:t>
        <a:bodyPr/>
        <a:lstStyle/>
        <a:p>
          <a:endParaRPr lang="en-US"/>
        </a:p>
      </dgm:t>
    </dgm:pt>
    <dgm:pt modelId="{9C0E98A5-A65E-4DED-ADD4-8F2D9AB3B2C9}" type="pres">
      <dgm:prSet presAssocID="{3D20C778-1673-455F-B78F-C243396666C1}" presName="cycle" presStyleCnt="0">
        <dgm:presLayoutVars>
          <dgm:dir/>
          <dgm:resizeHandles val="exact"/>
        </dgm:presLayoutVars>
      </dgm:prSet>
      <dgm:spPr/>
    </dgm:pt>
    <dgm:pt modelId="{2899BC90-ACE1-42F1-8FE0-0C7DB0294D54}" type="pres">
      <dgm:prSet presAssocID="{5FDC27D7-9354-47E8-A0CA-20E2A96E57A5}" presName="node" presStyleLbl="node1" presStyleIdx="0" presStyleCnt="5">
        <dgm:presLayoutVars>
          <dgm:bulletEnabled val="1"/>
        </dgm:presLayoutVars>
      </dgm:prSet>
      <dgm:spPr/>
    </dgm:pt>
    <dgm:pt modelId="{D1AF6BA6-F55E-4387-B530-6175A8F1D71C}" type="pres">
      <dgm:prSet presAssocID="{5FDC27D7-9354-47E8-A0CA-20E2A96E57A5}" presName="spNode" presStyleCnt="0"/>
      <dgm:spPr/>
    </dgm:pt>
    <dgm:pt modelId="{75E27476-234D-4189-8E02-6D5EBA147B0F}" type="pres">
      <dgm:prSet presAssocID="{D579CD3C-832D-4687-9EC7-732F2950F6D6}" presName="sibTrans" presStyleLbl="sibTrans1D1" presStyleIdx="0" presStyleCnt="5"/>
      <dgm:spPr/>
    </dgm:pt>
    <dgm:pt modelId="{3769C74D-6396-4F6E-9AB0-963EBE43171F}" type="pres">
      <dgm:prSet presAssocID="{D417F811-ACA4-4185-A557-475C02646F8A}" presName="node" presStyleLbl="node1" presStyleIdx="1" presStyleCnt="5">
        <dgm:presLayoutVars>
          <dgm:bulletEnabled val="1"/>
        </dgm:presLayoutVars>
      </dgm:prSet>
      <dgm:spPr/>
    </dgm:pt>
    <dgm:pt modelId="{648149CA-D8FD-4D94-9344-8EE370DCDE70}" type="pres">
      <dgm:prSet presAssocID="{D417F811-ACA4-4185-A557-475C02646F8A}" presName="spNode" presStyleCnt="0"/>
      <dgm:spPr/>
    </dgm:pt>
    <dgm:pt modelId="{231FE285-18F5-400B-BA88-2D2A41D60DE5}" type="pres">
      <dgm:prSet presAssocID="{56E32E7D-2DDE-48EE-9BB9-F7E430330688}" presName="sibTrans" presStyleLbl="sibTrans1D1" presStyleIdx="1" presStyleCnt="5"/>
      <dgm:spPr/>
    </dgm:pt>
    <dgm:pt modelId="{B3BF1D08-7CA9-40ED-9215-1FD70E094788}" type="pres">
      <dgm:prSet presAssocID="{6DB6C2C4-502D-473A-BE2A-B7E9B520937E}" presName="node" presStyleLbl="node1" presStyleIdx="2" presStyleCnt="5">
        <dgm:presLayoutVars>
          <dgm:bulletEnabled val="1"/>
        </dgm:presLayoutVars>
      </dgm:prSet>
      <dgm:spPr/>
    </dgm:pt>
    <dgm:pt modelId="{C727EFC8-6674-4610-A6C8-3AD64EBBDF1B}" type="pres">
      <dgm:prSet presAssocID="{6DB6C2C4-502D-473A-BE2A-B7E9B520937E}" presName="spNode" presStyleCnt="0"/>
      <dgm:spPr/>
    </dgm:pt>
    <dgm:pt modelId="{1CB7EB89-C6C2-4971-B15A-17DE276E21F5}" type="pres">
      <dgm:prSet presAssocID="{FF4F9C4A-B0AE-434D-A7CF-01E81D2C3189}" presName="sibTrans" presStyleLbl="sibTrans1D1" presStyleIdx="2" presStyleCnt="5"/>
      <dgm:spPr/>
    </dgm:pt>
    <dgm:pt modelId="{04AE0712-A36A-4BEE-8736-5234175A0AE9}" type="pres">
      <dgm:prSet presAssocID="{280953EE-8ED0-4EA8-827E-BA07072D232C}" presName="node" presStyleLbl="node1" presStyleIdx="3" presStyleCnt="5">
        <dgm:presLayoutVars>
          <dgm:bulletEnabled val="1"/>
        </dgm:presLayoutVars>
      </dgm:prSet>
      <dgm:spPr/>
    </dgm:pt>
    <dgm:pt modelId="{804400D6-D4FC-4335-8AF6-006F68876A54}" type="pres">
      <dgm:prSet presAssocID="{280953EE-8ED0-4EA8-827E-BA07072D232C}" presName="spNode" presStyleCnt="0"/>
      <dgm:spPr/>
    </dgm:pt>
    <dgm:pt modelId="{7547BFC9-C071-415C-8749-7B6DD6A9BBBB}" type="pres">
      <dgm:prSet presAssocID="{36D2D536-03DB-497C-99F9-7F529FEFFF53}" presName="sibTrans" presStyleLbl="sibTrans1D1" presStyleIdx="3" presStyleCnt="5"/>
      <dgm:spPr/>
    </dgm:pt>
    <dgm:pt modelId="{4A5AA0FD-9E5F-48BB-B551-537941CCEA2C}" type="pres">
      <dgm:prSet presAssocID="{274FE257-BCC6-4554-BEBB-6F5F0C56F603}" presName="node" presStyleLbl="node1" presStyleIdx="4" presStyleCnt="5">
        <dgm:presLayoutVars>
          <dgm:bulletEnabled val="1"/>
        </dgm:presLayoutVars>
      </dgm:prSet>
      <dgm:spPr/>
    </dgm:pt>
    <dgm:pt modelId="{423383E8-DD72-4038-938E-96DFBCFBA1FF}" type="pres">
      <dgm:prSet presAssocID="{274FE257-BCC6-4554-BEBB-6F5F0C56F603}" presName="spNode" presStyleCnt="0"/>
      <dgm:spPr/>
    </dgm:pt>
    <dgm:pt modelId="{D8C8E508-3D12-467A-A64F-44934235D28F}" type="pres">
      <dgm:prSet presAssocID="{61F1E7BA-ABE5-4410-A6A6-8B980F4CAA73}" presName="sibTrans" presStyleLbl="sibTrans1D1" presStyleIdx="4" presStyleCnt="5"/>
      <dgm:spPr/>
    </dgm:pt>
  </dgm:ptLst>
  <dgm:cxnLst>
    <dgm:cxn modelId="{8A3C0D00-96BF-442D-ACC1-AB6728E2F52E}" srcId="{3D20C778-1673-455F-B78F-C243396666C1}" destId="{D417F811-ACA4-4185-A557-475C02646F8A}" srcOrd="1" destOrd="0" parTransId="{11B59820-5EC5-4A78-B28D-888F2032A888}" sibTransId="{56E32E7D-2DDE-48EE-9BB9-F7E430330688}"/>
    <dgm:cxn modelId="{560FB21D-1115-4E97-AEE0-66942563497A}" type="presOf" srcId="{56E32E7D-2DDE-48EE-9BB9-F7E430330688}" destId="{231FE285-18F5-400B-BA88-2D2A41D60DE5}" srcOrd="0" destOrd="0" presId="urn:microsoft.com/office/officeart/2005/8/layout/cycle6"/>
    <dgm:cxn modelId="{B866FE22-772F-4042-B6B4-562595D6F61F}" type="presOf" srcId="{274FE257-BCC6-4554-BEBB-6F5F0C56F603}" destId="{4A5AA0FD-9E5F-48BB-B551-537941CCEA2C}" srcOrd="0" destOrd="0" presId="urn:microsoft.com/office/officeart/2005/8/layout/cycle6"/>
    <dgm:cxn modelId="{1AA7CE29-AD6E-48FC-8A4B-477E781D71FB}" type="presOf" srcId="{D579CD3C-832D-4687-9EC7-732F2950F6D6}" destId="{75E27476-234D-4189-8E02-6D5EBA147B0F}" srcOrd="0" destOrd="0" presId="urn:microsoft.com/office/officeart/2005/8/layout/cycle6"/>
    <dgm:cxn modelId="{53D4F133-DEAE-4873-8A5F-07EAF1B07D9F}" srcId="{3D20C778-1673-455F-B78F-C243396666C1}" destId="{280953EE-8ED0-4EA8-827E-BA07072D232C}" srcOrd="3" destOrd="0" parTransId="{8B47D4DE-4023-4B43-BB71-6F9D311E9BE6}" sibTransId="{36D2D536-03DB-497C-99F9-7F529FEFFF53}"/>
    <dgm:cxn modelId="{6EAA4C3E-5249-41B4-8E23-14BCB765F0CC}" type="presOf" srcId="{280953EE-8ED0-4EA8-827E-BA07072D232C}" destId="{04AE0712-A36A-4BEE-8736-5234175A0AE9}" srcOrd="0" destOrd="0" presId="urn:microsoft.com/office/officeart/2005/8/layout/cycle6"/>
    <dgm:cxn modelId="{DD76C16B-C4AE-4FC6-AAE8-F9C61F88E851}" type="presOf" srcId="{6DB6C2C4-502D-473A-BE2A-B7E9B520937E}" destId="{B3BF1D08-7CA9-40ED-9215-1FD70E094788}" srcOrd="0" destOrd="0" presId="urn:microsoft.com/office/officeart/2005/8/layout/cycle6"/>
    <dgm:cxn modelId="{F1860158-948B-4851-8754-E54C88FE7006}" srcId="{3D20C778-1673-455F-B78F-C243396666C1}" destId="{274FE257-BCC6-4554-BEBB-6F5F0C56F603}" srcOrd="4" destOrd="0" parTransId="{F1487DF5-6A50-42C0-9311-49D5FD5E98F3}" sibTransId="{61F1E7BA-ABE5-4410-A6A6-8B980F4CAA73}"/>
    <dgm:cxn modelId="{D18E6785-D0D3-44E5-A955-316202F21204}" type="presOf" srcId="{3D20C778-1673-455F-B78F-C243396666C1}" destId="{9C0E98A5-A65E-4DED-ADD4-8F2D9AB3B2C9}" srcOrd="0" destOrd="0" presId="urn:microsoft.com/office/officeart/2005/8/layout/cycle6"/>
    <dgm:cxn modelId="{E91A2E90-A23C-4F3C-B2CC-F103BE22BB92}" type="presOf" srcId="{36D2D536-03DB-497C-99F9-7F529FEFFF53}" destId="{7547BFC9-C071-415C-8749-7B6DD6A9BBBB}" srcOrd="0" destOrd="0" presId="urn:microsoft.com/office/officeart/2005/8/layout/cycle6"/>
    <dgm:cxn modelId="{DE3023C1-F307-4D8D-8399-5AA944A6C44B}" type="presOf" srcId="{61F1E7BA-ABE5-4410-A6A6-8B980F4CAA73}" destId="{D8C8E508-3D12-467A-A64F-44934235D28F}" srcOrd="0" destOrd="0" presId="urn:microsoft.com/office/officeart/2005/8/layout/cycle6"/>
    <dgm:cxn modelId="{EC9B84E3-81A5-4E51-B1C7-6B63E7573911}" type="presOf" srcId="{D417F811-ACA4-4185-A557-475C02646F8A}" destId="{3769C74D-6396-4F6E-9AB0-963EBE43171F}" srcOrd="0" destOrd="0" presId="urn:microsoft.com/office/officeart/2005/8/layout/cycle6"/>
    <dgm:cxn modelId="{DEAD6EF0-131A-4AA0-B4F5-78CFA338B5FA}" type="presOf" srcId="{5FDC27D7-9354-47E8-A0CA-20E2A96E57A5}" destId="{2899BC90-ACE1-42F1-8FE0-0C7DB0294D54}" srcOrd="0" destOrd="0" presId="urn:microsoft.com/office/officeart/2005/8/layout/cycle6"/>
    <dgm:cxn modelId="{A51704F5-501A-4ABE-B372-E030C0111883}" type="presOf" srcId="{FF4F9C4A-B0AE-434D-A7CF-01E81D2C3189}" destId="{1CB7EB89-C6C2-4971-B15A-17DE276E21F5}" srcOrd="0" destOrd="0" presId="urn:microsoft.com/office/officeart/2005/8/layout/cycle6"/>
    <dgm:cxn modelId="{C749DDF8-9D59-4B01-86C1-8995DAFE4537}" srcId="{3D20C778-1673-455F-B78F-C243396666C1}" destId="{5FDC27D7-9354-47E8-A0CA-20E2A96E57A5}" srcOrd="0" destOrd="0" parTransId="{974E00E7-906B-4CCA-8A86-27698786573E}" sibTransId="{D579CD3C-832D-4687-9EC7-732F2950F6D6}"/>
    <dgm:cxn modelId="{0BA8E3F9-E226-4221-A29D-E8C805852824}" srcId="{3D20C778-1673-455F-B78F-C243396666C1}" destId="{6DB6C2C4-502D-473A-BE2A-B7E9B520937E}" srcOrd="2" destOrd="0" parTransId="{06473857-3A80-441A-8478-31FA862398A8}" sibTransId="{FF4F9C4A-B0AE-434D-A7CF-01E81D2C3189}"/>
    <dgm:cxn modelId="{E15FBD7F-56C5-4AC0-95B8-33FD33AD71D1}" type="presParOf" srcId="{9C0E98A5-A65E-4DED-ADD4-8F2D9AB3B2C9}" destId="{2899BC90-ACE1-42F1-8FE0-0C7DB0294D54}" srcOrd="0" destOrd="0" presId="urn:microsoft.com/office/officeart/2005/8/layout/cycle6"/>
    <dgm:cxn modelId="{33F4F0F3-3F8F-4D39-B2F1-163236ED1AD1}" type="presParOf" srcId="{9C0E98A5-A65E-4DED-ADD4-8F2D9AB3B2C9}" destId="{D1AF6BA6-F55E-4387-B530-6175A8F1D71C}" srcOrd="1" destOrd="0" presId="urn:microsoft.com/office/officeart/2005/8/layout/cycle6"/>
    <dgm:cxn modelId="{F96D8907-E1D1-4586-AAB0-BFC49D9D0B76}" type="presParOf" srcId="{9C0E98A5-A65E-4DED-ADD4-8F2D9AB3B2C9}" destId="{75E27476-234D-4189-8E02-6D5EBA147B0F}" srcOrd="2" destOrd="0" presId="urn:microsoft.com/office/officeart/2005/8/layout/cycle6"/>
    <dgm:cxn modelId="{B43390BB-81EF-4F8E-A936-A8C38A1AE982}" type="presParOf" srcId="{9C0E98A5-A65E-4DED-ADD4-8F2D9AB3B2C9}" destId="{3769C74D-6396-4F6E-9AB0-963EBE43171F}" srcOrd="3" destOrd="0" presId="urn:microsoft.com/office/officeart/2005/8/layout/cycle6"/>
    <dgm:cxn modelId="{AA02CE0E-E003-4BBD-8434-D5CA1C02772C}" type="presParOf" srcId="{9C0E98A5-A65E-4DED-ADD4-8F2D9AB3B2C9}" destId="{648149CA-D8FD-4D94-9344-8EE370DCDE70}" srcOrd="4" destOrd="0" presId="urn:microsoft.com/office/officeart/2005/8/layout/cycle6"/>
    <dgm:cxn modelId="{DC6134EA-E870-45CC-90A7-8A874791F307}" type="presParOf" srcId="{9C0E98A5-A65E-4DED-ADD4-8F2D9AB3B2C9}" destId="{231FE285-18F5-400B-BA88-2D2A41D60DE5}" srcOrd="5" destOrd="0" presId="urn:microsoft.com/office/officeart/2005/8/layout/cycle6"/>
    <dgm:cxn modelId="{76B800A5-1078-460F-BD5F-9C12992418DD}" type="presParOf" srcId="{9C0E98A5-A65E-4DED-ADD4-8F2D9AB3B2C9}" destId="{B3BF1D08-7CA9-40ED-9215-1FD70E094788}" srcOrd="6" destOrd="0" presId="urn:microsoft.com/office/officeart/2005/8/layout/cycle6"/>
    <dgm:cxn modelId="{64F457D5-BECB-477D-BABF-955CECDCB7DC}" type="presParOf" srcId="{9C0E98A5-A65E-4DED-ADD4-8F2D9AB3B2C9}" destId="{C727EFC8-6674-4610-A6C8-3AD64EBBDF1B}" srcOrd="7" destOrd="0" presId="urn:microsoft.com/office/officeart/2005/8/layout/cycle6"/>
    <dgm:cxn modelId="{6F70FF6D-FFCC-4B98-8A69-9C882DD762EE}" type="presParOf" srcId="{9C0E98A5-A65E-4DED-ADD4-8F2D9AB3B2C9}" destId="{1CB7EB89-C6C2-4971-B15A-17DE276E21F5}" srcOrd="8" destOrd="0" presId="urn:microsoft.com/office/officeart/2005/8/layout/cycle6"/>
    <dgm:cxn modelId="{9A6B8815-F216-4652-8AF3-DB6E452DBFB7}" type="presParOf" srcId="{9C0E98A5-A65E-4DED-ADD4-8F2D9AB3B2C9}" destId="{04AE0712-A36A-4BEE-8736-5234175A0AE9}" srcOrd="9" destOrd="0" presId="urn:microsoft.com/office/officeart/2005/8/layout/cycle6"/>
    <dgm:cxn modelId="{77065D21-573F-46F4-BDAD-E61438AE555B}" type="presParOf" srcId="{9C0E98A5-A65E-4DED-ADD4-8F2D9AB3B2C9}" destId="{804400D6-D4FC-4335-8AF6-006F68876A54}" srcOrd="10" destOrd="0" presId="urn:microsoft.com/office/officeart/2005/8/layout/cycle6"/>
    <dgm:cxn modelId="{6D6BDB09-39B2-48ED-987B-8A072ED26B80}" type="presParOf" srcId="{9C0E98A5-A65E-4DED-ADD4-8F2D9AB3B2C9}" destId="{7547BFC9-C071-415C-8749-7B6DD6A9BBBB}" srcOrd="11" destOrd="0" presId="urn:microsoft.com/office/officeart/2005/8/layout/cycle6"/>
    <dgm:cxn modelId="{B7B78605-272F-4318-927F-6088FE8875F1}" type="presParOf" srcId="{9C0E98A5-A65E-4DED-ADD4-8F2D9AB3B2C9}" destId="{4A5AA0FD-9E5F-48BB-B551-537941CCEA2C}" srcOrd="12" destOrd="0" presId="urn:microsoft.com/office/officeart/2005/8/layout/cycle6"/>
    <dgm:cxn modelId="{9B315E38-3593-4C6D-A35A-4902692ED5D9}" type="presParOf" srcId="{9C0E98A5-A65E-4DED-ADD4-8F2D9AB3B2C9}" destId="{423383E8-DD72-4038-938E-96DFBCFBA1FF}" srcOrd="13" destOrd="0" presId="urn:microsoft.com/office/officeart/2005/8/layout/cycle6"/>
    <dgm:cxn modelId="{48486A4E-896F-47C6-A05B-2C92BCEC0737}" type="presParOf" srcId="{9C0E98A5-A65E-4DED-ADD4-8F2D9AB3B2C9}" destId="{D8C8E508-3D12-467A-A64F-44934235D28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9BC90-ACE1-42F1-8FE0-0C7DB0294D54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Nhóm</a:t>
          </a:r>
          <a:r>
            <a:rPr lang="en-US" sz="3400" kern="1200" dirty="0"/>
            <a:t> 1</a:t>
          </a:r>
        </a:p>
      </dsp:txBody>
      <dsp:txXfrm>
        <a:off x="3230487" y="59640"/>
        <a:ext cx="1667024" cy="1044029"/>
      </dsp:txXfrm>
    </dsp:sp>
    <dsp:sp modelId="{75E27476-234D-4189-8E02-6D5EBA147B0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9C74D-6396-4F6E-9AB0-963EBE43171F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Nhóm</a:t>
          </a:r>
          <a:r>
            <a:rPr lang="en-US" sz="3400" kern="1200" dirty="0"/>
            <a:t> 2</a:t>
          </a:r>
        </a:p>
      </dsp:txBody>
      <dsp:txXfrm>
        <a:off x="5427548" y="1655898"/>
        <a:ext cx="1667024" cy="1044029"/>
      </dsp:txXfrm>
    </dsp:sp>
    <dsp:sp modelId="{231FE285-18F5-400B-BA88-2D2A41D60DE5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F1D08-7CA9-40ED-9215-1FD70E094788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Nhóm</a:t>
          </a:r>
          <a:r>
            <a:rPr lang="en-US" sz="3400" kern="1200" dirty="0"/>
            <a:t> 3</a:t>
          </a:r>
        </a:p>
      </dsp:txBody>
      <dsp:txXfrm>
        <a:off x="4588345" y="4238698"/>
        <a:ext cx="1667024" cy="1044029"/>
      </dsp:txXfrm>
    </dsp:sp>
    <dsp:sp modelId="{1CB7EB89-C6C2-4971-B15A-17DE276E21F5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E0712-A36A-4BEE-8736-5234175A0AE9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Nhóm</a:t>
          </a:r>
          <a:r>
            <a:rPr lang="en-US" sz="3400" kern="1200" dirty="0"/>
            <a:t> 4</a:t>
          </a:r>
        </a:p>
      </dsp:txBody>
      <dsp:txXfrm>
        <a:off x="1872629" y="4238698"/>
        <a:ext cx="1667024" cy="1044029"/>
      </dsp:txXfrm>
    </dsp:sp>
    <dsp:sp modelId="{7547BFC9-C071-415C-8749-7B6DD6A9BBBB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AA0FD-9E5F-48BB-B551-537941CCEA2C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Nhóm</a:t>
          </a:r>
          <a:r>
            <a:rPr lang="en-US" sz="3400" kern="1200" dirty="0"/>
            <a:t> 5</a:t>
          </a:r>
        </a:p>
      </dsp:txBody>
      <dsp:txXfrm>
        <a:off x="1033427" y="1655898"/>
        <a:ext cx="1667024" cy="1044029"/>
      </dsp:txXfrm>
    </dsp:sp>
    <dsp:sp modelId="{D8C8E508-3D12-467A-A64F-44934235D28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04116-63EF-4DF2-88DB-EAE258D164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237A7-75A6-432D-B99C-0C5DD0B6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9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237A7-75A6-432D-B99C-0C5DD0B671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8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A52B-C827-4AA9-B0BE-B4BAD2612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0C8BA-A044-4FB0-BC73-F56D6E350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1001-F276-4003-853B-9FE70F84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4089A-7D62-4645-81EE-861496C6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93E9B-BBD8-4E90-920C-AF8884F8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70E8-6543-4A53-8970-899ED876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E558F-E26A-4233-8176-BFFA34D15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1CF70-9A53-4805-A9CC-B12ED37F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211ED-D262-417D-B923-42F3D1D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4D1C6-5062-4E85-8607-68505D6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76BF64-BD97-400B-97D8-746CF74F7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5C788-74B5-491B-BA4A-8E2FB6279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C591D-1FDE-4929-A3DD-8908B1C2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04B3D-6382-4180-A324-6C7961CD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36E8-36D2-460B-A706-7C81591B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2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A4FC-DEA1-4434-B27B-3DB4E707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FE65-F556-41C6-B49A-54C7C5DB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17281-215C-4F6E-BD62-96AABD1E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387D4-7CF6-4301-8108-9D1CBCBF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7FE1D-99DF-400B-83E4-8323B761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AA26-AAD9-4A9E-B53E-67D46370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04C3-240A-44D4-9E82-78669FD55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4C3DD-D3AE-4655-B910-989CDFED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C1093-F0D4-456E-9899-32BC6973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A5F1F-012A-4AED-A4F4-32DCBF62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EE9E-B821-4B2C-A8B4-66B5B192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E4680-1A23-45E5-AAD8-6064E87E3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DAD66-C1C1-4D83-AEFA-9318756F9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49DB6-AB74-4A8D-988B-F7F6BF4A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4F82A-E1E8-439E-B421-D65916CD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6D227-4072-4330-AA89-2116CB91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105A-9216-455D-80CB-9DC8B25B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8770C-A6FB-4326-B94E-2481097E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84FED-8735-48A9-BF09-85CD88781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8796B-AF47-458D-A37B-BCEF90DF2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F4FF8-6046-435D-801F-D69323938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1AD64-FD4D-4147-BD09-0165DE77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1E272-7A6C-4F9C-8A95-A8923089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734AD-5E2C-40FC-92A3-83EBB8D8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C9BCC-D836-4E07-B170-65FB9D2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4A55F-2661-40BE-9F50-9066931E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6221A-42A9-4567-B1D0-BFF057F4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F1C71-C303-4807-98CD-1C2315DF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AFC74-C5B6-46D4-8A0B-579591E6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FEBD7-A3B9-4BD3-8CA3-82D2BA9D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1697E-6E73-4C90-A6C9-BF48A33C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177C-6C98-478D-9BF3-B1957277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6D25E-061B-4785-B230-2052BAA7A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FF44C-251C-4DD0-98BF-6B84AF8AF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46514-E447-4CC8-A717-38B24A94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D5307-6981-4DD1-BD92-704B5BAC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E921D-7CA1-47B0-A769-C36C4FA9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8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9F59-D63B-49D8-BFA3-CDCBE6B6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4CCBE-3EBD-4698-AC9C-A674D9A40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FB836-05B6-478C-9BAA-DD26919C3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5A150-1964-4F9B-9A5D-9A1730D4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E51D4-EC08-4D1D-9BE6-D32A4A82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9BFFB-88B4-4461-A2C1-587D1825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D9E48-421D-47EA-A367-67193FDE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43D25-E89B-4932-915C-BE4FF7480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29BAD-99B2-4719-9F0E-6522FF7FA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368D0-25F9-4E36-A8D2-B865ED07FF5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64E58-2689-49D7-AAF8-FF2A8BD52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1EBFC-448D-47F6-A16C-113E6D489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AB504-1DB2-4AE6-A93B-02D45986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24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microsoft.com/office/2007/relationships/hdphoto" Target="../media/hdphoto8.wdp"/><Relationship Id="rId31" Type="http://schemas.openxmlformats.org/officeDocument/2006/relationships/image" Target="../media/image22.png"/><Relationship Id="rId4" Type="http://schemas.openxmlformats.org/officeDocument/2006/relationships/image" Target="../media/image8.jpeg"/><Relationship Id="rId9" Type="http://schemas.microsoft.com/office/2007/relationships/hdphoto" Target="../media/hdphoto3.wdp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microsoft.com/office/2007/relationships/hdphoto" Target="../media/hdphoto12.wdp"/><Relationship Id="rId30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14.wdp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slide" Target="slide2.xml"/><Relationship Id="rId26" Type="http://schemas.openxmlformats.org/officeDocument/2006/relationships/slide" Target="slide30.xml"/><Relationship Id="rId39" Type="http://schemas.microsoft.com/office/2007/relationships/hdphoto" Target="../media/hdphoto24.wdp"/><Relationship Id="rId21" Type="http://schemas.openxmlformats.org/officeDocument/2006/relationships/image" Target="../media/image15.png"/><Relationship Id="rId34" Type="http://schemas.microsoft.com/office/2007/relationships/hdphoto" Target="../media/hdphoto23.wdp"/><Relationship Id="rId42" Type="http://schemas.openxmlformats.org/officeDocument/2006/relationships/image" Target="../media/image41.png"/><Relationship Id="rId47" Type="http://schemas.microsoft.com/office/2007/relationships/hdphoto" Target="../media/hdphoto28.wdp"/><Relationship Id="rId50" Type="http://schemas.openxmlformats.org/officeDocument/2006/relationships/slide" Target="slide33.xml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6" Type="http://schemas.microsoft.com/office/2007/relationships/hdphoto" Target="../media/hdphoto9.wdp"/><Relationship Id="rId29" Type="http://schemas.openxmlformats.org/officeDocument/2006/relationships/image" Target="../media/image18.png"/><Relationship Id="rId11" Type="http://schemas.openxmlformats.org/officeDocument/2006/relationships/image" Target="../media/image30.png"/><Relationship Id="rId24" Type="http://schemas.openxmlformats.org/officeDocument/2006/relationships/image" Target="../media/image34.png"/><Relationship Id="rId32" Type="http://schemas.microsoft.com/office/2007/relationships/hdphoto" Target="../media/hdphoto22.wdp"/><Relationship Id="rId37" Type="http://schemas.openxmlformats.org/officeDocument/2006/relationships/image" Target="../media/image38.png"/><Relationship Id="rId40" Type="http://schemas.openxmlformats.org/officeDocument/2006/relationships/image" Target="../media/image40.png"/><Relationship Id="rId45" Type="http://schemas.microsoft.com/office/2007/relationships/hdphoto" Target="../media/hdphoto27.wdp"/><Relationship Id="rId53" Type="http://schemas.openxmlformats.org/officeDocument/2006/relationships/slide" Target="slide29.xml"/><Relationship Id="rId5" Type="http://schemas.openxmlformats.org/officeDocument/2006/relationships/image" Target="../media/image27.png"/><Relationship Id="rId10" Type="http://schemas.microsoft.com/office/2007/relationships/hdphoto" Target="../media/hdphoto18.wdp"/><Relationship Id="rId19" Type="http://schemas.openxmlformats.org/officeDocument/2006/relationships/image" Target="../media/image33.png"/><Relationship Id="rId31" Type="http://schemas.openxmlformats.org/officeDocument/2006/relationships/image" Target="../media/image36.png"/><Relationship Id="rId44" Type="http://schemas.openxmlformats.org/officeDocument/2006/relationships/image" Target="../media/image42.png"/><Relationship Id="rId52" Type="http://schemas.openxmlformats.org/officeDocument/2006/relationships/slide" Target="slide28.xml"/><Relationship Id="rId4" Type="http://schemas.microsoft.com/office/2007/relationships/hdphoto" Target="../media/hdphoto15.wdp"/><Relationship Id="rId9" Type="http://schemas.openxmlformats.org/officeDocument/2006/relationships/image" Target="../media/image29.png"/><Relationship Id="rId14" Type="http://schemas.openxmlformats.org/officeDocument/2006/relationships/slide" Target="slide5.xml"/><Relationship Id="rId22" Type="http://schemas.microsoft.com/office/2007/relationships/hdphoto" Target="../media/hdphoto8.wdp"/><Relationship Id="rId27" Type="http://schemas.openxmlformats.org/officeDocument/2006/relationships/image" Target="../media/image35.png"/><Relationship Id="rId30" Type="http://schemas.microsoft.com/office/2007/relationships/hdphoto" Target="../media/hdphoto11.wdp"/><Relationship Id="rId35" Type="http://schemas.openxmlformats.org/officeDocument/2006/relationships/image" Target="../media/image19.png"/><Relationship Id="rId43" Type="http://schemas.microsoft.com/office/2007/relationships/hdphoto" Target="../media/hdphoto26.wdp"/><Relationship Id="rId48" Type="http://schemas.openxmlformats.org/officeDocument/2006/relationships/slide" Target="slide31.xml"/><Relationship Id="rId8" Type="http://schemas.microsoft.com/office/2007/relationships/hdphoto" Target="../media/hdphoto17.wdp"/><Relationship Id="rId51" Type="http://schemas.openxmlformats.org/officeDocument/2006/relationships/slide" Target="slide34.xml"/><Relationship Id="rId3" Type="http://schemas.openxmlformats.org/officeDocument/2006/relationships/image" Target="../media/image26.png"/><Relationship Id="rId12" Type="http://schemas.microsoft.com/office/2007/relationships/hdphoto" Target="../media/hdphoto19.wdp"/><Relationship Id="rId17" Type="http://schemas.openxmlformats.org/officeDocument/2006/relationships/image" Target="../media/image32.png"/><Relationship Id="rId25" Type="http://schemas.microsoft.com/office/2007/relationships/hdphoto" Target="../media/hdphoto20.wdp"/><Relationship Id="rId33" Type="http://schemas.openxmlformats.org/officeDocument/2006/relationships/image" Target="../media/image37.png"/><Relationship Id="rId38" Type="http://schemas.openxmlformats.org/officeDocument/2006/relationships/image" Target="../media/image39.png"/><Relationship Id="rId46" Type="http://schemas.openxmlformats.org/officeDocument/2006/relationships/image" Target="../media/image43.png"/><Relationship Id="rId20" Type="http://schemas.openxmlformats.org/officeDocument/2006/relationships/slide" Target="slide1.xml"/><Relationship Id="rId41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5" Type="http://schemas.openxmlformats.org/officeDocument/2006/relationships/image" Target="../media/image16.png"/><Relationship Id="rId23" Type="http://schemas.openxmlformats.org/officeDocument/2006/relationships/slide" Target="slide6.xml"/><Relationship Id="rId28" Type="http://schemas.microsoft.com/office/2007/relationships/hdphoto" Target="../media/hdphoto21.wdp"/><Relationship Id="rId36" Type="http://schemas.microsoft.com/office/2007/relationships/hdphoto" Target="../media/hdphoto12.wdp"/><Relationship Id="rId49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microsoft.com/office/2007/relationships/hdphoto" Target="../media/hdphoto1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microsoft.com/office/2007/relationships/hdphoto" Target="../media/hdphoto1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microsoft.com/office/2007/relationships/hdphoto" Target="../media/hdphoto1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microsoft.com/office/2007/relationships/hdphoto" Target="../media/hdphoto14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NH%202020-%202021\Stem%20tieu%20hoc\&#273;&#7891;ng%20h&#7891;\2%20ph&#250;t%20&#273;&#7871;m%20ng&#432;&#7907;c%20nh&#7841;c%20s&#244;i%20&#273;&#7897;ng%20%20two%20minutes%20countdown%20with%20music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%202020-%202021\Stem%20tieu%20hoc\&#273;&#7891;ng%20h&#7891;\2%20ph&#250;t%20&#273;&#7871;m%20ng&#432;&#7907;c%20nh&#7841;c%20s&#244;i%20&#273;&#7897;ng%20%20two%20minutes%20countdown%20with%20music.mp4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955" y="202957"/>
            <a:ext cx="6686061" cy="2153381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XIN NHIỆT LIỆT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CHÀO MỪNG THẦY, CÔ GIÁO VÀ CÁC EM ĐẾN VỚI TIẾT HỌC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LỚP 10A1</a:t>
            </a:r>
          </a:p>
        </p:txBody>
      </p:sp>
      <p:pic>
        <p:nvPicPr>
          <p:cNvPr id="2050" name="Picture 2" descr="Káº¿t quáº£ hÃ¬nh áº£nh cho hoa Äá»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69" y="2121878"/>
            <a:ext cx="5858364" cy="43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70043" y="5623969"/>
            <a:ext cx="399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TH, THCS- THPT </a:t>
            </a:r>
            <a:r>
              <a:rPr 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9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74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3733DA76-A183-4876-9E90-32A69C057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76" y="739878"/>
            <a:ext cx="11840899" cy="43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nl-NL" alt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0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DF0DA9-584B-449A-9980-45096535C244}"/>
              </a:ext>
            </a:extLst>
          </p:cNvPr>
          <p:cNvSpPr/>
          <p:nvPr/>
        </p:nvSpPr>
        <p:spPr>
          <a:xfrm>
            <a:off x="914399" y="1019879"/>
            <a:ext cx="11075437" cy="342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2: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chia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vsv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99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5" name="Rectangle 3">
            <a:extLst>
              <a:ext uri="{FF2B5EF4-FFF2-40B4-BE49-F238E27FC236}">
                <a16:creationId xmlns:a16="http://schemas.microsoft.com/office/drawing/2014/main" id="{3B8E8DEC-57A7-4806-BD1C-8D66B132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32" y="1040040"/>
            <a:ext cx="12029768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3: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6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41251D-C74E-4554-B9E6-43C9CACFC49B}"/>
              </a:ext>
            </a:extLst>
          </p:cNvPr>
          <p:cNvSpPr/>
          <p:nvPr/>
        </p:nvSpPr>
        <p:spPr>
          <a:xfrm>
            <a:off x="0" y="1515720"/>
            <a:ext cx="11400503" cy="352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4: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53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>
            <a:extLst>
              <a:ext uri="{FF2B5EF4-FFF2-40B4-BE49-F238E27FC236}">
                <a16:creationId xmlns:a16="http://schemas.microsoft.com/office/drawing/2014/main" id="{5E74D3EF-B3ED-42D2-B03A-DC53388D0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53" y="877529"/>
            <a:ext cx="11336694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5: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7BA3E7-93D5-448E-80C7-20002BBA7CD0}"/>
              </a:ext>
            </a:extLst>
          </p:cNvPr>
          <p:cNvSpPr txBox="1"/>
          <p:nvPr/>
        </p:nvSpPr>
        <p:spPr>
          <a:xfrm>
            <a:off x="1268361" y="147484"/>
            <a:ext cx="1061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YẾU TỐ ẢNH 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ỞNG ĐẾN SINH TR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ỞNG CỦA VI SINH VẬT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360A48-EB12-4DAD-BEBC-A77A40DF1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464" y="2448231"/>
            <a:ext cx="3942736" cy="2957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41722-BE04-4E96-862D-7B3BA8D12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814" y="3195483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68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12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B9CC7-AD03-4FF2-9C01-420DAEE25517}"/>
              </a:ext>
            </a:extLst>
          </p:cNvPr>
          <p:cNvSpPr txBox="1"/>
          <p:nvPr/>
        </p:nvSpPr>
        <p:spPr>
          <a:xfrm>
            <a:off x="3613354" y="161611"/>
            <a:ext cx="408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2C4D9-A760-460C-900C-D07D8B87F4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1" y="807942"/>
            <a:ext cx="4085303" cy="363132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630AF-9498-41D0-AC51-66A696B61B38}"/>
              </a:ext>
            </a:extLst>
          </p:cNvPr>
          <p:cNvSpPr/>
          <p:nvPr/>
        </p:nvSpPr>
        <p:spPr>
          <a:xfrm>
            <a:off x="4650656" y="807942"/>
            <a:ext cx="7541344" cy="391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sucrose)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S.cerevisiae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mL dung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0,5 g sucrose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1); 10</a:t>
            </a:r>
            <a:r>
              <a:rPr lang="en-US" sz="2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2); 0,5 g sucrose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en-US" sz="2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 . Sau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18.10.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18.10)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54C74-6ACF-4D0D-9F64-80EC24C8B3D4}"/>
              </a:ext>
            </a:extLst>
          </p:cNvPr>
          <p:cNvSpPr/>
          <p:nvPr/>
        </p:nvSpPr>
        <p:spPr>
          <a:xfrm>
            <a:off x="223680" y="4724592"/>
            <a:ext cx="11850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9A4E5-1D33-4AFC-AC21-37372D641AFE}"/>
              </a:ext>
            </a:extLst>
          </p:cNvPr>
          <p:cNvSpPr/>
          <p:nvPr/>
        </p:nvSpPr>
        <p:spPr>
          <a:xfrm>
            <a:off x="438284" y="4567717"/>
            <a:ext cx="11971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1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bị đục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vi sinh vật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thụ lượng sucrose.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2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bị đục nhiều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dinh dưỡng cung cấp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sự phát triển của S.cerevisiae nên số lượng tế bào ngày càng giảm.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3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hiện tượng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do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nguồn dinh dưỡng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sucrose cung cấp cho sự phát triển của quần thể S.cerevisiae, do đó số lượng tế bào S.cerevisiae ngày càng tăng làm cho dung dịch trong bình đục hơn sau 2 ngày.</a:t>
            </a:r>
          </a:p>
        </p:txBody>
      </p:sp>
    </p:spTree>
    <p:extLst>
      <p:ext uri="{BB962C8B-B14F-4D97-AF65-F5344CB8AC3E}">
        <p14:creationId xmlns:p14="http://schemas.microsoft.com/office/powerpoint/2010/main" val="2583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B9CC7-AD03-4FF2-9C01-420DAEE25517}"/>
              </a:ext>
            </a:extLst>
          </p:cNvPr>
          <p:cNvSpPr txBox="1"/>
          <p:nvPr/>
        </p:nvSpPr>
        <p:spPr>
          <a:xfrm>
            <a:off x="3613354" y="161611"/>
            <a:ext cx="408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2C4D9-A760-460C-900C-D07D8B87F4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1" y="807942"/>
            <a:ext cx="4085303" cy="363132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630AF-9498-41D0-AC51-66A696B61B38}"/>
              </a:ext>
            </a:extLst>
          </p:cNvPr>
          <p:cNvSpPr/>
          <p:nvPr/>
        </p:nvSpPr>
        <p:spPr>
          <a:xfrm>
            <a:off x="4650656" y="807942"/>
            <a:ext cx="7541344" cy="391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sucrose)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S.cerevisiae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mL dung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1 % (NH4)2SO4,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0,5 g sucrose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1); 10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2); 0,5 g sucrose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106 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 . Sau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18.10.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18.10)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5EC59-69DD-4C74-A592-0C63FE027438}"/>
              </a:ext>
            </a:extLst>
          </p:cNvPr>
          <p:cNvSpPr/>
          <p:nvPr/>
        </p:nvSpPr>
        <p:spPr>
          <a:xfrm>
            <a:off x="275301" y="4632259"/>
            <a:ext cx="10653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S. cerevisiae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(chi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0,1 g sucrose 0,05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A9102-24E5-47EA-ABEA-EB285304B03F}"/>
              </a:ext>
            </a:extLst>
          </p:cNvPr>
          <p:cNvSpPr/>
          <p:nvPr/>
        </p:nvSpPr>
        <p:spPr>
          <a:xfrm>
            <a:off x="167951" y="5588393"/>
            <a:ext cx="11868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S.cerevisiae thiếu nguồn cacbon, chúng sẽ k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 dưỡng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cấp cho sự phát triển, dẫn đến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tế bào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 men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chết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càng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B9CC7-AD03-4FF2-9C01-420DAEE25517}"/>
              </a:ext>
            </a:extLst>
          </p:cNvPr>
          <p:cNvSpPr txBox="1"/>
          <p:nvPr/>
        </p:nvSpPr>
        <p:spPr>
          <a:xfrm>
            <a:off x="3613354" y="161611"/>
            <a:ext cx="408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2C4D9-A760-460C-900C-D07D8B87F4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1" y="807942"/>
            <a:ext cx="4085303" cy="363132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630AF-9498-41D0-AC51-66A696B61B38}"/>
              </a:ext>
            </a:extLst>
          </p:cNvPr>
          <p:cNvSpPr/>
          <p:nvPr/>
        </p:nvSpPr>
        <p:spPr>
          <a:xfrm>
            <a:off x="4650656" y="807942"/>
            <a:ext cx="7541344" cy="391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sucrose)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S.cerevisiae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mL dung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1 % (NH4)2SO4,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0,5 g sucrose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1); 10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2); 0,5 g sucrose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106 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 . Sau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18.10.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18.10)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183DFD-8E9B-447A-9EC9-D7680F66C89E}"/>
              </a:ext>
            </a:extLst>
          </p:cNvPr>
          <p:cNvSpPr/>
          <p:nvPr/>
        </p:nvSpPr>
        <p:spPr>
          <a:xfrm>
            <a:off x="157316" y="4724592"/>
            <a:ext cx="11720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NaOH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0,4g)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18.10)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038E5-70CE-4C42-AD68-65DAA903EE43}"/>
              </a:ext>
            </a:extLst>
          </p:cNvPr>
          <p:cNvSpPr/>
          <p:nvPr/>
        </p:nvSpPr>
        <p:spPr>
          <a:xfrm>
            <a:off x="275301" y="5009919"/>
            <a:ext cx="11720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Sans"/>
              </a:rPr>
              <a:t>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ếu bổ sung thêm một lượng lớn NaOH vào bình 3 trước khi làm thí nghiệm thì kết quả sẽ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Vì lúc này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sang môi trường kiềm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nên sẽ làm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chế sự sinh trưởng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quần thể S.cerevisiae, dung dịch trong bình 3 sẽ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hiện tượng đục</a:t>
            </a:r>
            <a:r>
              <a:rPr lang="vi-VN" b="1" dirty="0">
                <a:solidFill>
                  <a:srgbClr val="000000"/>
                </a:solidFill>
                <a:latin typeface="Open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8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B9CC7-AD03-4FF2-9C01-420DAEE25517}"/>
              </a:ext>
            </a:extLst>
          </p:cNvPr>
          <p:cNvSpPr txBox="1"/>
          <p:nvPr/>
        </p:nvSpPr>
        <p:spPr>
          <a:xfrm>
            <a:off x="3613354" y="161611"/>
            <a:ext cx="408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2C4D9-A760-460C-900C-D07D8B87F4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1" y="807942"/>
            <a:ext cx="4085303" cy="363132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630AF-9498-41D0-AC51-66A696B61B38}"/>
              </a:ext>
            </a:extLst>
          </p:cNvPr>
          <p:cNvSpPr/>
          <p:nvPr/>
        </p:nvSpPr>
        <p:spPr>
          <a:xfrm>
            <a:off x="4650656" y="807942"/>
            <a:ext cx="7541344" cy="391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sucrose)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S.cerevisiae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mL dung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1 % (NH4)2SO4,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0,5 g sucrose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1); 10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2); 0,5 g sucrose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106 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 . Sau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18.10.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18.10)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52573-485A-4F1B-B6D6-F39BD0203AB8}"/>
              </a:ext>
            </a:extLst>
          </p:cNvPr>
          <p:cNvSpPr/>
          <p:nvPr/>
        </p:nvSpPr>
        <p:spPr>
          <a:xfrm>
            <a:off x="0" y="4598330"/>
            <a:ext cx="11611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18.10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70°C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68271-51BD-474B-B7E1-A8291324C852}"/>
              </a:ext>
            </a:extLst>
          </p:cNvPr>
          <p:cNvSpPr/>
          <p:nvPr/>
        </p:nvSpPr>
        <p:spPr>
          <a:xfrm>
            <a:off x="0" y="5358771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bình 3 được để ở 70°C thì kết quả thí nghiệm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thay đổi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hiện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bị đục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S.cerevisiae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phát triển được ở nhiệt độ cao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số lượng tế bào trong quần thể giảm đi.</a:t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7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6459" y="1305004"/>
            <a:ext cx="21884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 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GIỚI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77" y="13073"/>
            <a:ext cx="12093677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312606" y="1570435"/>
            <a:ext cx="9152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121206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37" y="4253424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4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4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8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30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48133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2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40005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hlinkClick r:id="rId26" action="ppaction://hlinksldjump"/>
              </a:rPr>
              <a:t>1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40" name="Oval 39">
            <a:hlinkClick r:id="rId48" action="ppaction://hlinksldjump"/>
          </p:cNvPr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1" name="Oval 40">
            <a:hlinkClick r:id="rId49" action="ppaction://hlinksldjump"/>
          </p:cNvPr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42" name="Oval 41">
            <a:hlinkClick r:id="rId50" action="ppaction://hlinksldjump"/>
          </p:cNvPr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43" name="Oval 42">
            <a:hlinkClick r:id="rId51" action="ppaction://hlinksldjump"/>
          </p:cNvPr>
          <p:cNvSpPr/>
          <p:nvPr/>
        </p:nvSpPr>
        <p:spPr>
          <a:xfrm>
            <a:off x="10147420" y="3836529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8" name="Action Button: Go to End 7">
            <a:hlinkClick r:id="rId52" action="ppaction://hlinksldjump" highlightClick="1"/>
            <a:extLst>
              <a:ext uri="{FF2B5EF4-FFF2-40B4-BE49-F238E27FC236}">
                <a16:creationId xmlns:a16="http://schemas.microsoft.com/office/drawing/2014/main" id="{BAEECEB4-B7C9-4E69-AE1C-C05D1BE8BD74}"/>
              </a:ext>
            </a:extLst>
          </p:cNvPr>
          <p:cNvSpPr/>
          <p:nvPr/>
        </p:nvSpPr>
        <p:spPr>
          <a:xfrm>
            <a:off x="1463089" y="4121206"/>
            <a:ext cx="279288" cy="1322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Video 9">
            <a:hlinkClick r:id="rId53" action="ppaction://hlinksldjump" highlightClick="1"/>
            <a:extLst>
              <a:ext uri="{FF2B5EF4-FFF2-40B4-BE49-F238E27FC236}">
                <a16:creationId xmlns:a16="http://schemas.microsoft.com/office/drawing/2014/main" id="{2FF0B657-BD32-4E66-B5C7-3ED162D3059A}"/>
              </a:ext>
            </a:extLst>
          </p:cNvPr>
          <p:cNvSpPr/>
          <p:nvPr/>
        </p:nvSpPr>
        <p:spPr>
          <a:xfrm>
            <a:off x="4306374" y="4540464"/>
            <a:ext cx="242935" cy="232277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Go Forward or Next 10">
            <a:hlinkClick r:id="rId26" action="ppaction://hlinksldjump" highlightClick="1"/>
            <a:extLst>
              <a:ext uri="{FF2B5EF4-FFF2-40B4-BE49-F238E27FC236}">
                <a16:creationId xmlns:a16="http://schemas.microsoft.com/office/drawing/2014/main" id="{67704739-E2E1-4C46-A24F-2C7C94AABE8B}"/>
              </a:ext>
            </a:extLst>
          </p:cNvPr>
          <p:cNvSpPr/>
          <p:nvPr/>
        </p:nvSpPr>
        <p:spPr>
          <a:xfrm>
            <a:off x="7310765" y="4417115"/>
            <a:ext cx="169536" cy="2091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Go to End 11">
            <a:hlinkClick r:id="rId48" action="ppaction://hlinksldjump" highlightClick="1"/>
            <a:extLst>
              <a:ext uri="{FF2B5EF4-FFF2-40B4-BE49-F238E27FC236}">
                <a16:creationId xmlns:a16="http://schemas.microsoft.com/office/drawing/2014/main" id="{639FE11B-EDE8-45D6-8CB4-C388A1777F2D}"/>
              </a:ext>
            </a:extLst>
          </p:cNvPr>
          <p:cNvSpPr/>
          <p:nvPr/>
        </p:nvSpPr>
        <p:spPr>
          <a:xfrm>
            <a:off x="9115686" y="5480106"/>
            <a:ext cx="260694" cy="1526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Go to End 12">
            <a:hlinkClick r:id="rId49" action="ppaction://hlinksldjump" highlightClick="1"/>
            <a:extLst>
              <a:ext uri="{FF2B5EF4-FFF2-40B4-BE49-F238E27FC236}">
                <a16:creationId xmlns:a16="http://schemas.microsoft.com/office/drawing/2014/main" id="{788C7C73-0E2E-4EEE-AB6A-091F9C9C1884}"/>
              </a:ext>
            </a:extLst>
          </p:cNvPr>
          <p:cNvSpPr/>
          <p:nvPr/>
        </p:nvSpPr>
        <p:spPr>
          <a:xfrm>
            <a:off x="11100779" y="4626228"/>
            <a:ext cx="136970" cy="25368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631"/>
            <a:ext cx="12192000" cy="58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4" y="4594971"/>
            <a:ext cx="11052668" cy="245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88122" y="1137885"/>
            <a:ext cx="9129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, </a:t>
            </a:r>
            <a:r>
              <a:rPr lang="en-US" dirty="0" err="1"/>
              <a:t>người</a:t>
            </a:r>
            <a:r>
              <a:rPr lang="en-US" dirty="0"/>
              <a:t> ta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dung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vết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da hay </a:t>
            </a:r>
            <a:r>
              <a:rPr lang="en-US" dirty="0" err="1"/>
              <a:t>tiệt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y </a:t>
            </a:r>
            <a:r>
              <a:rPr lang="en-US" dirty="0" err="1"/>
              <a:t>tế</a:t>
            </a:r>
            <a:r>
              <a:rPr lang="en-US" dirty="0"/>
              <a:t>.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. 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32278" y="5360595"/>
            <a:ext cx="8041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ta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cồn</a:t>
            </a:r>
            <a:r>
              <a:rPr lang="en-US" dirty="0"/>
              <a:t> y </a:t>
            </a:r>
            <a:r>
              <a:rPr lang="en-US" dirty="0" err="1"/>
              <a:t>tế</a:t>
            </a:r>
            <a:r>
              <a:rPr lang="en-US" dirty="0"/>
              <a:t> (</a:t>
            </a:r>
            <a:r>
              <a:rPr lang="en-US" dirty="0" err="1"/>
              <a:t>cồn</a:t>
            </a:r>
            <a:r>
              <a:rPr lang="en-US" dirty="0"/>
              <a:t> 70°)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vết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da hay </a:t>
            </a:r>
            <a:r>
              <a:rPr lang="en-US" dirty="0" err="1"/>
              <a:t>tiệt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y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cồn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ức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vi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sp>
        <p:nvSpPr>
          <p:cNvPr id="5" name="Action Button: Return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683B1AA-1A5D-40E7-BDE8-1A746163B9D0}"/>
              </a:ext>
            </a:extLst>
          </p:cNvPr>
          <p:cNvSpPr/>
          <p:nvPr/>
        </p:nvSpPr>
        <p:spPr>
          <a:xfrm>
            <a:off x="11551298" y="5878286"/>
            <a:ext cx="466531" cy="47586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60630"/>
            <a:ext cx="11827435" cy="42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4" y="3197082"/>
            <a:ext cx="10805652" cy="38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992439" y="1104154"/>
            <a:ext cx="8248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D95F99-B96A-4B84-84F7-74CC7F514AD0}"/>
              </a:ext>
            </a:extLst>
          </p:cNvPr>
          <p:cNvSpPr/>
          <p:nvPr/>
        </p:nvSpPr>
        <p:spPr>
          <a:xfrm>
            <a:off x="2099387" y="3966373"/>
            <a:ext cx="7744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Go to End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98E9194-2847-4EDB-A8C0-ED31460BBE82}"/>
              </a:ext>
            </a:extLst>
          </p:cNvPr>
          <p:cNvSpPr/>
          <p:nvPr/>
        </p:nvSpPr>
        <p:spPr>
          <a:xfrm>
            <a:off x="11523471" y="6241267"/>
            <a:ext cx="404728" cy="3732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7D64146-BA5F-46F2-BA60-9D117CC1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1143001"/>
            <a:ext cx="8915400" cy="3992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1: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CHUYÊN GIA</a:t>
            </a:r>
            <a:b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b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b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b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5" y="-160631"/>
            <a:ext cx="11205882" cy="41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16" y="3632201"/>
            <a:ext cx="12501716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937109" y="995409"/>
            <a:ext cx="84806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60639" algn="l"/>
                <a:tab pos="6481071" algn="l"/>
              </a:tabLst>
            </a:pP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r>
              <a:rPr lang="en-US" dirty="0"/>
              <a:t>Dung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cồn</a:t>
            </a:r>
            <a:r>
              <a:rPr lang="en-US" dirty="0"/>
              <a:t> - iodine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ức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diệt</a:t>
            </a:r>
            <a:r>
              <a:rPr lang="en-US" dirty="0"/>
              <a:t> </a:t>
            </a:r>
            <a:r>
              <a:rPr lang="en-US" dirty="0" err="1"/>
              <a:t>hầu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vi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 </a:t>
            </a:r>
            <a:r>
              <a:rPr lang="en-US" dirty="0" err="1"/>
              <a:t>Cồn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iodine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?</a:t>
            </a:r>
            <a:br>
              <a:rPr lang="en-US" dirty="0"/>
            </a:br>
            <a:endParaRPr lang="en-US" sz="2800" b="1" dirty="0">
              <a:solidFill>
                <a:srgbClr val="0066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5853" y="4673906"/>
            <a:ext cx="8979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Dung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cồn</a:t>
            </a:r>
            <a:r>
              <a:rPr lang="en-US" dirty="0"/>
              <a:t> - iodine </a:t>
            </a:r>
            <a:r>
              <a:rPr lang="en-US" dirty="0" err="1"/>
              <a:t>tuy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ức</a:t>
            </a:r>
            <a:r>
              <a:rPr lang="en-US" b="1" dirty="0"/>
              <a:t> </a:t>
            </a:r>
            <a:r>
              <a:rPr lang="en-US" b="1" dirty="0" err="1"/>
              <a:t>chế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trưởng</a:t>
            </a:r>
            <a:r>
              <a:rPr lang="en-US" b="1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diệt</a:t>
            </a:r>
            <a:r>
              <a:rPr lang="en-US" b="1" dirty="0"/>
              <a:t> </a:t>
            </a:r>
            <a:r>
              <a:rPr lang="en-US" dirty="0" err="1"/>
              <a:t>hầu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vi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coi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kháng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cồn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iodine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sẽ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diệt</a:t>
            </a:r>
            <a:r>
              <a:rPr lang="en-US" b="1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b="1" dirty="0"/>
              <a:t>vi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lợi</a:t>
            </a:r>
            <a:r>
              <a:rPr lang="en-US" b="1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Go to Beginning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C96CB0F-BF82-40E1-AB6C-04F0905C868C}"/>
              </a:ext>
            </a:extLst>
          </p:cNvPr>
          <p:cNvSpPr/>
          <p:nvPr/>
        </p:nvSpPr>
        <p:spPr>
          <a:xfrm>
            <a:off x="11392677" y="6232849"/>
            <a:ext cx="297299" cy="2705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5" y="-160631"/>
            <a:ext cx="11422221" cy="405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2" y="3429000"/>
            <a:ext cx="10487832" cy="32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868312" y="1197036"/>
            <a:ext cx="86061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60639" algn="l"/>
                <a:tab pos="6481071" algn="l"/>
              </a:tabLst>
            </a:pPr>
            <a:r>
              <a:rPr lang="en-US" dirty="0" err="1"/>
              <a:t>Câu</a:t>
            </a:r>
            <a:r>
              <a:rPr lang="en-US" dirty="0"/>
              <a:t> 4 :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tuân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?</a:t>
            </a:r>
            <a:br>
              <a:rPr lang="en-US" dirty="0"/>
            </a:br>
            <a:endParaRPr lang="en-US" sz="20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8128" y="4232726"/>
            <a:ext cx="740369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60639" algn="l"/>
                <a:tab pos="6481071" algn="l"/>
              </a:tabLst>
            </a:pP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b="1" dirty="0" err="1"/>
              <a:t>liều</a:t>
            </a:r>
            <a:r>
              <a:rPr lang="en-US" b="1" dirty="0"/>
              <a:t> </a:t>
            </a:r>
            <a:r>
              <a:rPr lang="en-US" b="1" dirty="0" err="1"/>
              <a:t>lượng</a:t>
            </a:r>
            <a:r>
              <a:rPr lang="en-US" b="1" dirty="0"/>
              <a:t> </a:t>
            </a:r>
            <a:r>
              <a:rPr lang="en-US" b="1" dirty="0" err="1"/>
              <a:t>cụ</a:t>
            </a:r>
            <a:r>
              <a:rPr lang="en-US" b="1" dirty="0"/>
              <a:t> </a:t>
            </a:r>
            <a:r>
              <a:rPr lang="en-US" b="1" dirty="0" err="1"/>
              <a:t>th</a:t>
            </a:r>
            <a:r>
              <a:rPr lang="en-US" dirty="0" err="1"/>
              <a:t>ể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địa</a:t>
            </a:r>
            <a:r>
              <a:rPr lang="en-US" b="1" dirty="0"/>
              <a:t> </a:t>
            </a:r>
            <a:r>
              <a:rPr lang="en-US" b="1" dirty="0" err="1"/>
              <a:t>từng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,</a:t>
            </a:r>
            <a:r>
              <a:rPr lang="en-US" dirty="0"/>
              <a:t> 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tuân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nhờn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,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dinh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ra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.</a:t>
            </a:r>
            <a:br>
              <a:rPr lang="en-US" dirty="0"/>
            </a:b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Go to Beginning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1F54754-B519-4E89-A41F-AE6F096BFB55}"/>
              </a:ext>
            </a:extLst>
          </p:cNvPr>
          <p:cNvSpPr/>
          <p:nvPr/>
        </p:nvSpPr>
        <p:spPr>
          <a:xfrm>
            <a:off x="11532636" y="6335486"/>
            <a:ext cx="337819" cy="2425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29"/>
            <a:ext cx="12192000" cy="331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19" y="3135087"/>
            <a:ext cx="11139548" cy="375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16501" y="1057160"/>
            <a:ext cx="8857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60639" algn="l"/>
                <a:tab pos="6481071" algn="l"/>
              </a:tabLs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K 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061" y="3861848"/>
            <a:ext cx="8260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C, H, O, P, K 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 SU PHAM)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VTM…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Go to Beginning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37B3E89-F278-44F9-8D6F-9249BF3065F1}"/>
              </a:ext>
            </a:extLst>
          </p:cNvPr>
          <p:cNvSpPr/>
          <p:nvPr/>
        </p:nvSpPr>
        <p:spPr>
          <a:xfrm>
            <a:off x="11532637" y="6448440"/>
            <a:ext cx="317241" cy="24656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lưu ý để trẻ không nhờn thuốc kháng sinh - VnExpress Sức Khỏe">
            <a:extLst>
              <a:ext uri="{FF2B5EF4-FFF2-40B4-BE49-F238E27FC236}">
                <a16:creationId xmlns:a16="http://schemas.microsoft.com/office/drawing/2014/main" id="{DDF7700F-5A42-481A-B177-C75C8448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83" y="655367"/>
            <a:ext cx="5579957" cy="379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CEB76F-F68A-43BA-8D44-C7A0499CFEE7}"/>
              </a:ext>
            </a:extLst>
          </p:cNvPr>
          <p:cNvSpPr txBox="1"/>
          <p:nvPr/>
        </p:nvSpPr>
        <p:spPr>
          <a:xfrm>
            <a:off x="1558212" y="4675239"/>
            <a:ext cx="622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nhờn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31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013">
            <a:extLst>
              <a:ext uri="{FF2B5EF4-FFF2-40B4-BE49-F238E27FC236}">
                <a16:creationId xmlns:a16="http://schemas.microsoft.com/office/drawing/2014/main" id="{E23CFC67-D5A5-4651-BE55-53F3F142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>
            <a:extLst>
              <a:ext uri="{FF2B5EF4-FFF2-40B4-BE49-F238E27FC236}">
                <a16:creationId xmlns:a16="http://schemas.microsoft.com/office/drawing/2014/main" id="{228B3E6F-0E82-42B1-9B54-7ECBDC463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447801"/>
            <a:ext cx="8001000" cy="18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9C06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vi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WordArt 4">
            <a:extLst>
              <a:ext uri="{FF2B5EF4-FFF2-40B4-BE49-F238E27FC236}">
                <a16:creationId xmlns:a16="http://schemas.microsoft.com/office/drawing/2014/main" id="{29F97AE8-3898-4869-91BC-E150924BA2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1" y="533401"/>
            <a:ext cx="4752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 VỀ NHÀ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Large confetti">
            <a:extLst>
              <a:ext uri="{FF2B5EF4-FFF2-40B4-BE49-F238E27FC236}">
                <a16:creationId xmlns:a16="http://schemas.microsoft.com/office/drawing/2014/main" id="{E0D53967-F39D-48AB-99B7-08BCA45EA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sx="125000" sy="125000" algn="b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A72676AE-21CD-4B01-9FD6-0D095195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6525"/>
            <a:ext cx="9144000" cy="175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CHÚC QUÍ THẦY (CÔ) GIÁO MẠNH KHỎE!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19A53B9-A59A-46AF-9D7A-13B9BA34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1: Nhóm chuyên gia</a:t>
            </a:r>
          </a:p>
        </p:txBody>
      </p:sp>
      <p:pic>
        <p:nvPicPr>
          <p:cNvPr id="4" name="2 phút đếm ngược nhạc sôi động  two minutes countdown with music.mp4">
            <a:hlinkClick r:id="" action="ppaction://media"/>
            <a:extLst>
              <a:ext uri="{FF2B5EF4-FFF2-40B4-BE49-F238E27FC236}">
                <a16:creationId xmlns:a16="http://schemas.microsoft.com/office/drawing/2014/main" id="{08D92122-F274-4650-8782-49ED26E90D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5638800"/>
            <a:ext cx="11652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46FD88-320A-40A6-8D5F-754EAC070980}"/>
              </a:ext>
            </a:extLst>
          </p:cNvPr>
          <p:cNvSpPr txBox="1"/>
          <p:nvPr/>
        </p:nvSpPr>
        <p:spPr>
          <a:xfrm>
            <a:off x="1401097" y="1600201"/>
            <a:ext cx="111350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E07EEA-A023-4F68-BA4E-B76B85FEE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652" y="5570947"/>
            <a:ext cx="2438400" cy="11652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</a:t>
            </a:r>
          </a:p>
        </p:txBody>
      </p:sp>
      <p:pic>
        <p:nvPicPr>
          <p:cNvPr id="6" name="Picture 12" descr="Digit 60">
            <a:extLst>
              <a:ext uri="{FF2B5EF4-FFF2-40B4-BE49-F238E27FC236}">
                <a16:creationId xmlns:a16="http://schemas.microsoft.com/office/drawing/2014/main" id="{E7AD14D4-7345-4361-97D0-2AC4086941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52" y="12182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6B5EB9-E01F-472C-934E-213B11FAE2EA}"/>
              </a:ext>
            </a:extLst>
          </p:cNvPr>
          <p:cNvSpPr txBox="1"/>
          <p:nvPr/>
        </p:nvSpPr>
        <p:spPr>
          <a:xfrm>
            <a:off x="765109" y="0"/>
            <a:ext cx="11569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YẾU TỐ ẢNH HƯỞNG ĐẾN SINH TRƯỞNG CỦA VI SINH VẬT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F88AE5A-6EEB-42C8-BF48-10EA5222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2: NHÓM MẢNH GHÉP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416FC6D-7867-49F8-91CE-BEB14725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8763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01B8A59-27EE-47BD-B844-1FA96BE7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8382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2: NHÓM MẢNH GHÉP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2DE4D-9A57-4CEF-8FD8-333E26B4DF82}"/>
              </a:ext>
            </a:extLst>
          </p:cNvPr>
          <p:cNvSpPr txBox="1"/>
          <p:nvPr/>
        </p:nvSpPr>
        <p:spPr>
          <a:xfrm>
            <a:off x="117987" y="914400"/>
            <a:ext cx="105658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F88AE5A-6EEB-42C8-BF48-10EA5222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2: NHÓM MẢNH GHÉP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416FC6D-7867-49F8-91CE-BEB14725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8763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6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>
            <a:extLst>
              <a:ext uri="{FF2B5EF4-FFF2-40B4-BE49-F238E27FC236}">
                <a16:creationId xmlns:a16="http://schemas.microsoft.com/office/drawing/2014/main" id="{E98AAE7D-5484-4DFB-95D7-2C0EB9C5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051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Sơ đồ di chuyển tranh</a:t>
            </a:r>
          </a:p>
        </p:txBody>
      </p:sp>
      <p:pic>
        <p:nvPicPr>
          <p:cNvPr id="4" name="2 phút đếm ngược nhạc sôi động  two minutes countdown with music.mp4">
            <a:hlinkClick r:id="" action="ppaction://media"/>
            <a:extLst>
              <a:ext uri="{FF2B5EF4-FFF2-40B4-BE49-F238E27FC236}">
                <a16:creationId xmlns:a16="http://schemas.microsoft.com/office/drawing/2014/main" id="{6023C779-6779-499F-BA6C-433B4ABE90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1" y="5181600"/>
            <a:ext cx="197802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4A83C45-C267-4C34-8C58-283EE718B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21594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2459</Words>
  <Application>Microsoft Office PowerPoint</Application>
  <PresentationFormat>Widescreen</PresentationFormat>
  <Paragraphs>118</Paragraphs>
  <Slides>35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 VÒNG 1: NHÓM CHUYÊN GIA - Nhóm chuyên gia 1: Tìm hiểu về nguồn dinh dưỡng - Nhóm chuyên gia 2: Tìm hiểu về các chất  hoá học -  Nhóm chuyên gia 3: Tìm hiểu về các yếu tố vật lí - Nhóm chuyên gia 4: Tìm hiểu về các yếu tố sinh học. - Nhóm chuyên gia 5: Tìm hiểu về chất  kháng sinh </vt:lpstr>
      <vt:lpstr>Vòng 1: Nhóm chuyên gia</vt:lpstr>
      <vt:lpstr>PowerPoint Presentation</vt:lpstr>
      <vt:lpstr>VÒNG 2: NHÓM MẢNH GHÉP</vt:lpstr>
      <vt:lpstr>VÒNG 2: NHÓM MẢNH GHÉP</vt:lpstr>
      <vt:lpstr>VÒNG 2: NHÓM MẢNH GHÉP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TV_STEM</Manager>
  <Company>TV_STEM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dc:description>TV_STEM</dc:description>
  <cp:lastModifiedBy>Nghiêm Xuân</cp:lastModifiedBy>
  <cp:revision>4</cp:revision>
  <dcterms:created xsi:type="dcterms:W3CDTF">2022-07-29T13:09:29Z</dcterms:created>
  <dcterms:modified xsi:type="dcterms:W3CDTF">2022-09-01T09:00:30Z</dcterms:modified>
  <cp:category>TV_STEM</cp:category>
</cp:coreProperties>
</file>