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367" r:id="rId2"/>
    <p:sldId id="256" r:id="rId3"/>
    <p:sldId id="346" r:id="rId4"/>
    <p:sldId id="354" r:id="rId5"/>
    <p:sldId id="356" r:id="rId6"/>
    <p:sldId id="363" r:id="rId7"/>
    <p:sldId id="359" r:id="rId8"/>
    <p:sldId id="340" r:id="rId9"/>
    <p:sldId id="366" r:id="rId10"/>
    <p:sldId id="313" r:id="rId11"/>
    <p:sldId id="333" r:id="rId12"/>
    <p:sldId id="365" r:id="rId13"/>
    <p:sldId id="344" r:id="rId14"/>
    <p:sldId id="314" r:id="rId15"/>
    <p:sldId id="330" r:id="rId16"/>
    <p:sldId id="3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7192A9"/>
    <a:srgbClr val="0000FF"/>
    <a:srgbClr val="00A9A5"/>
    <a:srgbClr val="800000"/>
    <a:srgbClr val="CC3300"/>
    <a:srgbClr val="D60093"/>
    <a:srgbClr val="CC0066"/>
    <a:srgbClr val="FF3399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CF7C95-E03F-4457-A3B8-E0D77DE7AA91}" v="257" dt="2022-01-21T03:03:38.0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54CF7C95-E03F-4457-A3B8-E0D77DE7AA91}"/>
    <pc:docChg chg="undo custSel addSld delSld modSld sldOrd">
      <pc:chgData name="Thuy Linh Do" userId="f60f9f76584ec879" providerId="LiveId" clId="{54CF7C95-E03F-4457-A3B8-E0D77DE7AA91}" dt="2022-01-21T03:03:40.596" v="2953" actId="1076"/>
      <pc:docMkLst>
        <pc:docMk/>
      </pc:docMkLst>
      <pc:sldChg chg="modSp mod">
        <pc:chgData name="Thuy Linh Do" userId="f60f9f76584ec879" providerId="LiveId" clId="{54CF7C95-E03F-4457-A3B8-E0D77DE7AA91}" dt="2022-01-21T01:24:24.603" v="33" actId="14100"/>
        <pc:sldMkLst>
          <pc:docMk/>
          <pc:sldMk cId="252621157" sldId="256"/>
        </pc:sldMkLst>
        <pc:spChg chg="mod">
          <ac:chgData name="Thuy Linh Do" userId="f60f9f76584ec879" providerId="LiveId" clId="{54CF7C95-E03F-4457-A3B8-E0D77DE7AA91}" dt="2022-01-21T01:24:24.603" v="33" actId="14100"/>
          <ac:spMkLst>
            <pc:docMk/>
            <pc:sldMk cId="252621157" sldId="256"/>
            <ac:spMk id="14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3:42.682" v="30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3:29.176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4:47.831" v="34"/>
        <pc:sldMkLst>
          <pc:docMk/>
          <pc:sldMk cId="2021924275" sldId="275"/>
        </pc:sldMkLst>
        <pc:spChg chg="mod">
          <ac:chgData name="Thuy Linh Do" userId="f60f9f76584ec879" providerId="LiveId" clId="{54CF7C95-E03F-4457-A3B8-E0D77DE7AA91}" dt="2022-01-21T01:24:47.831" v="34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54CF7C95-E03F-4457-A3B8-E0D77DE7AA91}" dt="2022-01-21T02:07:33.251" v="962" actId="1076"/>
        <pc:sldMkLst>
          <pc:docMk/>
          <pc:sldMk cId="1529224504" sldId="276"/>
        </pc:sldMkLst>
        <pc:spChg chg="mod">
          <ac:chgData name="Thuy Linh Do" userId="f60f9f76584ec879" providerId="LiveId" clId="{54CF7C95-E03F-4457-A3B8-E0D77DE7AA91}" dt="2022-01-21T01:53:44.676" v="429"/>
          <ac:spMkLst>
            <pc:docMk/>
            <pc:sldMk cId="1529224504" sldId="276"/>
            <ac:spMk id="2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52:54.543" v="428"/>
          <ac:spMkLst>
            <pc:docMk/>
            <pc:sldMk cId="1529224504" sldId="276"/>
            <ac:spMk id="12" creationId="{00000000-0000-0000-0000-000000000000}"/>
          </ac:spMkLst>
        </pc:spChg>
        <pc:picChg chg="add mod">
          <ac:chgData name="Thuy Linh Do" userId="f60f9f76584ec879" providerId="LiveId" clId="{54CF7C95-E03F-4457-A3B8-E0D77DE7AA91}" dt="2022-01-21T02:07:33.251" v="962" actId="1076"/>
          <ac:picMkLst>
            <pc:docMk/>
            <pc:sldMk cId="1529224504" sldId="276"/>
            <ac:picMk id="3" creationId="{C3124C72-84F9-475A-A842-7E1C5FA5B14B}"/>
          </ac:picMkLst>
        </pc:picChg>
        <pc:picChg chg="del">
          <ac:chgData name="Thuy Linh Do" userId="f60f9f76584ec879" providerId="LiveId" clId="{54CF7C95-E03F-4457-A3B8-E0D77DE7AA91}" dt="2022-01-21T02:07:24.298" v="958" actId="478"/>
          <ac:picMkLst>
            <pc:docMk/>
            <pc:sldMk cId="1529224504" sldId="276"/>
            <ac:picMk id="2050" creationId="{F2C1C8A3-3266-4921-BF9D-718263B9B8FB}"/>
          </ac:picMkLst>
        </pc:picChg>
      </pc:sldChg>
      <pc:sldChg chg="addSp delSp modSp mod">
        <pc:chgData name="Thuy Linh Do" userId="f60f9f76584ec879" providerId="LiveId" clId="{54CF7C95-E03F-4457-A3B8-E0D77DE7AA91}" dt="2022-01-21T01:28:55.915" v="114" actId="113"/>
        <pc:sldMkLst>
          <pc:docMk/>
          <pc:sldMk cId="3404845292" sldId="279"/>
        </pc:sldMkLst>
        <pc:spChg chg="del">
          <ac:chgData name="Thuy Linh Do" userId="f60f9f76584ec879" providerId="LiveId" clId="{54CF7C95-E03F-4457-A3B8-E0D77DE7AA91}" dt="2022-01-21T01:27:42.079" v="92" actId="478"/>
          <ac:spMkLst>
            <pc:docMk/>
            <pc:sldMk cId="3404845292" sldId="279"/>
            <ac:spMk id="2" creationId="{00000000-0000-0000-0000-000000000000}"/>
          </ac:spMkLst>
        </pc:spChg>
        <pc:spChg chg="del mod">
          <ac:chgData name="Thuy Linh Do" userId="f60f9f76584ec879" providerId="LiveId" clId="{54CF7C95-E03F-4457-A3B8-E0D77DE7AA91}" dt="2022-01-21T01:27:46.636" v="95" actId="478"/>
          <ac:spMkLst>
            <pc:docMk/>
            <pc:sldMk cId="3404845292" sldId="279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27:48.036" v="96" actId="478"/>
          <ac:spMkLst>
            <pc:docMk/>
            <pc:sldMk cId="3404845292" sldId="279"/>
            <ac:spMk id="4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27:50.055" v="97" actId="478"/>
          <ac:spMkLst>
            <pc:docMk/>
            <pc:sldMk cId="3404845292" sldId="279"/>
            <ac:spMk id="5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1:28:55.915" v="114" actId="113"/>
          <ac:spMkLst>
            <pc:docMk/>
            <pc:sldMk cId="3404845292" sldId="279"/>
            <ac:spMk id="6" creationId="{16F7E6E1-ABF7-473F-9713-E0D3F31998A8}"/>
          </ac:spMkLst>
        </pc:spChg>
        <pc:spChg chg="del">
          <ac:chgData name="Thuy Linh Do" userId="f60f9f76584ec879" providerId="LiveId" clId="{54CF7C95-E03F-4457-A3B8-E0D77DE7AA91}" dt="2022-01-21T01:27:52.374" v="98" actId="478"/>
          <ac:spMkLst>
            <pc:docMk/>
            <pc:sldMk cId="3404845292" sldId="279"/>
            <ac:spMk id="9" creationId="{1D874280-CFDB-4B68-98C0-25784CA11763}"/>
          </ac:spMkLst>
        </pc:spChg>
      </pc:sldChg>
      <pc:sldChg chg="addSp delSp modSp mod">
        <pc:chgData name="Thuy Linh Do" userId="f60f9f76584ec879" providerId="LiveId" clId="{54CF7C95-E03F-4457-A3B8-E0D77DE7AA91}" dt="2022-01-21T01:37:27.583" v="178" actId="1076"/>
        <pc:sldMkLst>
          <pc:docMk/>
          <pc:sldMk cId="3563799751" sldId="281"/>
        </pc:sldMkLst>
        <pc:spChg chg="mod">
          <ac:chgData name="Thuy Linh Do" userId="f60f9f76584ec879" providerId="LiveId" clId="{54CF7C95-E03F-4457-A3B8-E0D77DE7AA91}" dt="2022-01-21T01:34:58.568" v="173" actId="113"/>
          <ac:spMkLst>
            <pc:docMk/>
            <pc:sldMk cId="3563799751" sldId="281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34:21.897" v="152" actId="478"/>
          <ac:spMkLst>
            <pc:docMk/>
            <pc:sldMk cId="3563799751" sldId="281"/>
            <ac:spMk id="10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34:23.766" v="153" actId="478"/>
          <ac:spMkLst>
            <pc:docMk/>
            <pc:sldMk cId="3563799751" sldId="281"/>
            <ac:spMk id="12" creationId="{103F3E46-CD1A-420A-BD5A-DDA614180BC4}"/>
          </ac:spMkLst>
        </pc:spChg>
        <pc:spChg chg="del">
          <ac:chgData name="Thuy Linh Do" userId="f60f9f76584ec879" providerId="LiveId" clId="{54CF7C95-E03F-4457-A3B8-E0D77DE7AA91}" dt="2022-01-21T01:34:25.930" v="154" actId="478"/>
          <ac:spMkLst>
            <pc:docMk/>
            <pc:sldMk cId="3563799751" sldId="281"/>
            <ac:spMk id="14" creationId="{B0119CD9-A511-416F-ACB7-91EAFAD4BFC3}"/>
          </ac:spMkLst>
        </pc:spChg>
        <pc:picChg chg="add mod">
          <ac:chgData name="Thuy Linh Do" userId="f60f9f76584ec879" providerId="LiveId" clId="{54CF7C95-E03F-4457-A3B8-E0D77DE7AA91}" dt="2022-01-21T01:37:27.583" v="178" actId="1076"/>
          <ac:picMkLst>
            <pc:docMk/>
            <pc:sldMk cId="3563799751" sldId="281"/>
            <ac:picMk id="11" creationId="{0678AE76-D76B-4635-9BB7-B287C59046C3}"/>
          </ac:picMkLst>
        </pc:picChg>
        <pc:cxnChg chg="del">
          <ac:chgData name="Thuy Linh Do" userId="f60f9f76584ec879" providerId="LiveId" clId="{54CF7C95-E03F-4457-A3B8-E0D77DE7AA91}" dt="2022-01-21T01:34:18.782" v="150" actId="478"/>
          <ac:cxnSpMkLst>
            <pc:docMk/>
            <pc:sldMk cId="3563799751" sldId="281"/>
            <ac:cxnSpMk id="6" creationId="{F2114839-8343-433A-B5C1-E4F7CFAB2C16}"/>
          </ac:cxnSpMkLst>
        </pc:cxnChg>
        <pc:cxnChg chg="del mod">
          <ac:chgData name="Thuy Linh Do" userId="f60f9f76584ec879" providerId="LiveId" clId="{54CF7C95-E03F-4457-A3B8-E0D77DE7AA91}" dt="2022-01-21T01:34:17.325" v="149" actId="478"/>
          <ac:cxnSpMkLst>
            <pc:docMk/>
            <pc:sldMk cId="3563799751" sldId="281"/>
            <ac:cxnSpMk id="9" creationId="{139F0F7A-C349-4C0D-A685-1BFE56BC0638}"/>
          </ac:cxnSpMkLst>
        </pc:cxnChg>
        <pc:cxnChg chg="del">
          <ac:chgData name="Thuy Linh Do" userId="f60f9f76584ec879" providerId="LiveId" clId="{54CF7C95-E03F-4457-A3B8-E0D77DE7AA91}" dt="2022-01-21T01:34:19.901" v="151" actId="478"/>
          <ac:cxnSpMkLst>
            <pc:docMk/>
            <pc:sldMk cId="3563799751" sldId="281"/>
            <ac:cxnSpMk id="17" creationId="{6401D49A-EE69-4CA3-BA12-B7CE46D9DF65}"/>
          </ac:cxnSpMkLst>
        </pc:cxnChg>
      </pc:sldChg>
      <pc:sldChg chg="modSp mod">
        <pc:chgData name="Thuy Linh Do" userId="f60f9f76584ec879" providerId="LiveId" clId="{54CF7C95-E03F-4457-A3B8-E0D77DE7AA91}" dt="2022-01-21T01:26:54.724" v="78" actId="1076"/>
        <pc:sldMkLst>
          <pc:docMk/>
          <pc:sldMk cId="658201877" sldId="302"/>
        </pc:sldMkLst>
        <pc:spChg chg="mod">
          <ac:chgData name="Thuy Linh Do" userId="f60f9f76584ec879" providerId="LiveId" clId="{54CF7C95-E03F-4457-A3B8-E0D77DE7AA91}" dt="2022-01-21T01:25:04.448" v="51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5:19.230" v="63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45.932" v="76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49.781" v="77" actId="1076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54.724" v="78" actId="1076"/>
          <ac:spMkLst>
            <pc:docMk/>
            <pc:sldMk cId="658201877" sldId="302"/>
            <ac:spMk id="29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7:25.654" v="91" actId="20577"/>
        <pc:sldMkLst>
          <pc:docMk/>
          <pc:sldMk cId="1899537031" sldId="308"/>
        </pc:sldMkLst>
        <pc:spChg chg="mod">
          <ac:chgData name="Thuy Linh Do" userId="f60f9f76584ec879" providerId="LiveId" clId="{54CF7C95-E03F-4457-A3B8-E0D77DE7AA91}" dt="2022-01-21T01:27:25.654" v="91" actId="20577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9:25.219" v="148" actId="20577"/>
        <pc:sldMkLst>
          <pc:docMk/>
          <pc:sldMk cId="3326368629" sldId="309"/>
        </pc:sldMkLst>
        <pc:spChg chg="mod">
          <ac:chgData name="Thuy Linh Do" userId="f60f9f76584ec879" providerId="LiveId" clId="{54CF7C95-E03F-4457-A3B8-E0D77DE7AA91}" dt="2022-01-21T01:29:18.597" v="137" actId="20577"/>
          <ac:spMkLst>
            <pc:docMk/>
            <pc:sldMk cId="3326368629" sldId="309"/>
            <ac:spMk id="16" creationId="{515449FB-91CB-43CB-9D01-F6732CB91BB0}"/>
          </ac:spMkLst>
        </pc:spChg>
        <pc:spChg chg="mod">
          <ac:chgData name="Thuy Linh Do" userId="f60f9f76584ec879" providerId="LiveId" clId="{54CF7C95-E03F-4457-A3B8-E0D77DE7AA91}" dt="2022-01-21T01:29:25.219" v="148" actId="20577"/>
          <ac:spMkLst>
            <pc:docMk/>
            <pc:sldMk cId="3326368629" sldId="309"/>
            <ac:spMk id="17" creationId="{65B238F4-108F-446C-8C12-223F7755D607}"/>
          </ac:spMkLst>
        </pc:spChg>
      </pc:sldChg>
      <pc:sldChg chg="addSp delSp modSp mod">
        <pc:chgData name="Thuy Linh Do" userId="f60f9f76584ec879" providerId="LiveId" clId="{54CF7C95-E03F-4457-A3B8-E0D77DE7AA91}" dt="2022-01-21T01:51:19.817" v="427"/>
        <pc:sldMkLst>
          <pc:docMk/>
          <pc:sldMk cId="2954983036" sldId="310"/>
        </pc:sldMkLst>
        <pc:spChg chg="del">
          <ac:chgData name="Thuy Linh Do" userId="f60f9f76584ec879" providerId="LiveId" clId="{54CF7C95-E03F-4457-A3B8-E0D77DE7AA91}" dt="2022-01-21T01:51:14.326" v="424" actId="478"/>
          <ac:spMkLst>
            <pc:docMk/>
            <pc:sldMk cId="2954983036" sldId="310"/>
            <ac:spMk id="13" creationId="{7A8AB6AD-6FF4-41FE-8992-0D7EBD60C11C}"/>
          </ac:spMkLst>
        </pc:spChg>
        <pc:spChg chg="del">
          <ac:chgData name="Thuy Linh Do" userId="f60f9f76584ec879" providerId="LiveId" clId="{54CF7C95-E03F-4457-A3B8-E0D77DE7AA91}" dt="2022-01-21T01:51:16.616" v="425" actId="478"/>
          <ac:spMkLst>
            <pc:docMk/>
            <pc:sldMk cId="2954983036" sldId="310"/>
            <ac:spMk id="14" creationId="{0449BF0E-136E-486D-AE60-7B3107BE3FBB}"/>
          </ac:spMkLst>
        </pc:spChg>
        <pc:spChg chg="del">
          <ac:chgData name="Thuy Linh Do" userId="f60f9f76584ec879" providerId="LiveId" clId="{54CF7C95-E03F-4457-A3B8-E0D77DE7AA91}" dt="2022-01-21T01:51:18.145" v="426" actId="478"/>
          <ac:spMkLst>
            <pc:docMk/>
            <pc:sldMk cId="2954983036" sldId="310"/>
            <ac:spMk id="15" creationId="{3FCDE063-3C2E-4BA9-B548-59BEC8DB15ED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6" creationId="{8D40DAB0-6673-4BC3-9023-C3CFEAB481EA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7" creationId="{FF66120A-F1DF-4896-BBD7-DC7989B5163D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8" creationId="{E461A09B-3623-4B75-AC1C-458B47967572}"/>
          </ac:spMkLst>
        </pc:spChg>
      </pc:sldChg>
      <pc:sldChg chg="del">
        <pc:chgData name="Thuy Linh Do" userId="f60f9f76584ec879" providerId="LiveId" clId="{54CF7C95-E03F-4457-A3B8-E0D77DE7AA91}" dt="2022-01-21T02:54:21.669" v="2925" actId="2696"/>
        <pc:sldMkLst>
          <pc:docMk/>
          <pc:sldMk cId="3194032739" sldId="311"/>
        </pc:sldMkLst>
      </pc:sldChg>
      <pc:sldChg chg="addSp delSp modSp mod delAnim">
        <pc:chgData name="Thuy Linh Do" userId="f60f9f76584ec879" providerId="LiveId" clId="{54CF7C95-E03F-4457-A3B8-E0D77DE7AA91}" dt="2022-01-21T02:32:52.468" v="2066" actId="20577"/>
        <pc:sldMkLst>
          <pc:docMk/>
          <pc:sldMk cId="626516812" sldId="313"/>
        </pc:sldMkLst>
        <pc:spChg chg="del">
          <ac:chgData name="Thuy Linh Do" userId="f60f9f76584ec879" providerId="LiveId" clId="{54CF7C95-E03F-4457-A3B8-E0D77DE7AA91}" dt="2022-01-21T02:26:53.900" v="1944" actId="478"/>
          <ac:spMkLst>
            <pc:docMk/>
            <pc:sldMk cId="626516812" sldId="313"/>
            <ac:spMk id="2" creationId="{73080AE8-4467-4415-B33B-BFF6B778FB49}"/>
          </ac:spMkLst>
        </pc:spChg>
        <pc:spChg chg="del mod">
          <ac:chgData name="Thuy Linh Do" userId="f60f9f76584ec879" providerId="LiveId" clId="{54CF7C95-E03F-4457-A3B8-E0D77DE7AA91}" dt="2022-01-21T02:26:48.363" v="1939" actId="478"/>
          <ac:spMkLst>
            <pc:docMk/>
            <pc:sldMk cId="626516812" sldId="313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26:53.301" v="1943" actId="478"/>
          <ac:spMkLst>
            <pc:docMk/>
            <pc:sldMk cId="626516812" sldId="313"/>
            <ac:spMk id="10" creationId="{E96ECBDE-C9AE-405F-8A97-9005A1AB042D}"/>
          </ac:spMkLst>
        </pc:spChg>
        <pc:spChg chg="mod">
          <ac:chgData name="Thuy Linh Do" userId="f60f9f76584ec879" providerId="LiveId" clId="{54CF7C95-E03F-4457-A3B8-E0D77DE7AA91}" dt="2022-01-21T02:32:52.468" v="2066" actId="20577"/>
          <ac:spMkLst>
            <pc:docMk/>
            <pc:sldMk cId="626516812" sldId="313"/>
            <ac:spMk id="1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2:26:42.336" v="1937" actId="20577"/>
          <ac:spMkLst>
            <pc:docMk/>
            <pc:sldMk cId="626516812" sldId="313"/>
            <ac:spMk id="12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26:52.517" v="1942" actId="478"/>
          <ac:spMkLst>
            <pc:docMk/>
            <pc:sldMk cId="626516812" sldId="313"/>
            <ac:spMk id="13" creationId="{A8F67E31-03E2-4AA4-B743-196FD6BE24F5}"/>
          </ac:spMkLst>
        </pc:spChg>
        <pc:spChg chg="del">
          <ac:chgData name="Thuy Linh Do" userId="f60f9f76584ec879" providerId="LiveId" clId="{54CF7C95-E03F-4457-A3B8-E0D77DE7AA91}" dt="2022-01-21T02:26:51.767" v="1941" actId="478"/>
          <ac:spMkLst>
            <pc:docMk/>
            <pc:sldMk cId="626516812" sldId="313"/>
            <ac:spMk id="14" creationId="{3BF32DF4-2966-4F64-8655-4E064152CE9B}"/>
          </ac:spMkLst>
        </pc:spChg>
        <pc:spChg chg="del">
          <ac:chgData name="Thuy Linh Do" userId="f60f9f76584ec879" providerId="LiveId" clId="{54CF7C95-E03F-4457-A3B8-E0D77DE7AA91}" dt="2022-01-21T02:26:50.822" v="1940" actId="478"/>
          <ac:spMkLst>
            <pc:docMk/>
            <pc:sldMk cId="626516812" sldId="313"/>
            <ac:spMk id="15" creationId="{7300BCB9-3EB3-4A29-8BDC-8421BAB670DE}"/>
          </ac:spMkLst>
        </pc:spChg>
        <pc:graphicFrameChg chg="add mod modGraphic">
          <ac:chgData name="Thuy Linh Do" userId="f60f9f76584ec879" providerId="LiveId" clId="{54CF7C95-E03F-4457-A3B8-E0D77DE7AA91}" dt="2022-01-21T02:32:23.906" v="2052" actId="20577"/>
          <ac:graphicFrameMkLst>
            <pc:docMk/>
            <pc:sldMk cId="626516812" sldId="313"/>
            <ac:graphicFrameMk id="4" creationId="{FC656629-84D0-4AA5-914F-BF38C617AEDD}"/>
          </ac:graphicFrameMkLst>
        </pc:graphicFrameChg>
        <pc:picChg chg="add mod">
          <ac:chgData name="Thuy Linh Do" userId="f60f9f76584ec879" providerId="LiveId" clId="{54CF7C95-E03F-4457-A3B8-E0D77DE7AA91}" dt="2022-01-21T02:28:51.225" v="1950" actId="1076"/>
          <ac:picMkLst>
            <pc:docMk/>
            <pc:sldMk cId="626516812" sldId="313"/>
            <ac:picMk id="3074" creationId="{6C3F27A2-49A1-45D9-B1F7-CE146214729F}"/>
          </ac:picMkLst>
        </pc:picChg>
        <pc:picChg chg="add mod">
          <ac:chgData name="Thuy Linh Do" userId="f60f9f76584ec879" providerId="LiveId" clId="{54CF7C95-E03F-4457-A3B8-E0D77DE7AA91}" dt="2022-01-21T02:29:32.474" v="1955" actId="14100"/>
          <ac:picMkLst>
            <pc:docMk/>
            <pc:sldMk cId="626516812" sldId="313"/>
            <ac:picMk id="3076" creationId="{9883DE30-438C-4FD6-B5FE-421D34DAF854}"/>
          </ac:picMkLst>
        </pc:picChg>
        <pc:picChg chg="del">
          <ac:chgData name="Thuy Linh Do" userId="f60f9f76584ec879" providerId="LiveId" clId="{54CF7C95-E03F-4457-A3B8-E0D77DE7AA91}" dt="2022-01-21T02:27:21.150" v="1945" actId="478"/>
          <ac:picMkLst>
            <pc:docMk/>
            <pc:sldMk cId="626516812" sldId="313"/>
            <ac:picMk id="9220" creationId="{00000000-0000-0000-0000-000000000000}"/>
          </ac:picMkLst>
        </pc:picChg>
      </pc:sldChg>
      <pc:sldChg chg="addSp delSp modSp mod">
        <pc:chgData name="Thuy Linh Do" userId="f60f9f76584ec879" providerId="LiveId" clId="{54CF7C95-E03F-4457-A3B8-E0D77DE7AA91}" dt="2022-01-21T03:03:40.596" v="2953" actId="1076"/>
        <pc:sldMkLst>
          <pc:docMk/>
          <pc:sldMk cId="2275727840" sldId="314"/>
        </pc:sldMkLst>
        <pc:spChg chg="del">
          <ac:chgData name="Thuy Linh Do" userId="f60f9f76584ec879" providerId="LiveId" clId="{54CF7C95-E03F-4457-A3B8-E0D77DE7AA91}" dt="2022-01-21T03:03:35.983" v="2951" actId="478"/>
          <ac:spMkLst>
            <pc:docMk/>
            <pc:sldMk cId="2275727840" sldId="314"/>
            <ac:spMk id="9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3:03:40.596" v="2953" actId="1076"/>
          <ac:spMkLst>
            <pc:docMk/>
            <pc:sldMk cId="2275727840" sldId="314"/>
            <ac:spMk id="14" creationId="{1613D4C4-E56E-42C0-9D73-FAB4102080B1}"/>
          </ac:spMkLst>
        </pc:spChg>
      </pc:sldChg>
      <pc:sldChg chg="addSp delSp modSp mod">
        <pc:chgData name="Thuy Linh Do" userId="f60f9f76584ec879" providerId="LiveId" clId="{54CF7C95-E03F-4457-A3B8-E0D77DE7AA91}" dt="2022-01-21T02:07:05.594" v="957" actId="14100"/>
        <pc:sldMkLst>
          <pc:docMk/>
          <pc:sldMk cId="3280264759" sldId="326"/>
        </pc:sldMkLst>
        <pc:spChg chg="mod">
          <ac:chgData name="Thuy Linh Do" userId="f60f9f76584ec879" providerId="LiveId" clId="{54CF7C95-E03F-4457-A3B8-E0D77DE7AA91}" dt="2022-01-21T02:06:03.803" v="952"/>
          <ac:spMkLst>
            <pc:docMk/>
            <pc:sldMk cId="3280264759" sldId="326"/>
            <ac:spMk id="15" creationId="{00000000-0000-0000-0000-000000000000}"/>
          </ac:spMkLst>
        </pc:spChg>
        <pc:picChg chg="add mod">
          <ac:chgData name="Thuy Linh Do" userId="f60f9f76584ec879" providerId="LiveId" clId="{54CF7C95-E03F-4457-A3B8-E0D77DE7AA91}" dt="2022-01-21T02:07:05.594" v="957" actId="14100"/>
          <ac:picMkLst>
            <pc:docMk/>
            <pc:sldMk cId="3280264759" sldId="326"/>
            <ac:picMk id="1026" creationId="{C29FE307-9FE9-48F7-960A-4F5C8B01F362}"/>
          </ac:picMkLst>
        </pc:picChg>
        <pc:picChg chg="del">
          <ac:chgData name="Thuy Linh Do" userId="f60f9f76584ec879" providerId="LiveId" clId="{54CF7C95-E03F-4457-A3B8-E0D77DE7AA91}" dt="2022-01-21T02:06:58.843" v="954" actId="478"/>
          <ac:picMkLst>
            <pc:docMk/>
            <pc:sldMk cId="3280264759" sldId="326"/>
            <ac:picMk id="3074" creationId="{8994C64A-063E-40DB-8BD0-ED591E56DEDC}"/>
          </ac:picMkLst>
        </pc:picChg>
        <pc:picChg chg="del">
          <ac:chgData name="Thuy Linh Do" userId="f60f9f76584ec879" providerId="LiveId" clId="{54CF7C95-E03F-4457-A3B8-E0D77DE7AA91}" dt="2022-01-21T02:06:57.514" v="953" actId="478"/>
          <ac:picMkLst>
            <pc:docMk/>
            <pc:sldMk cId="3280264759" sldId="326"/>
            <ac:picMk id="3076" creationId="{116E8CA7-A6BE-486A-B753-C5D63C8967F6}"/>
          </ac:picMkLst>
        </pc:picChg>
      </pc:sldChg>
      <pc:sldChg chg="del">
        <pc:chgData name="Thuy Linh Do" userId="f60f9f76584ec879" providerId="LiveId" clId="{54CF7C95-E03F-4457-A3B8-E0D77DE7AA91}" dt="2022-01-21T03:03:04.442" v="2948" actId="2696"/>
        <pc:sldMkLst>
          <pc:docMk/>
          <pc:sldMk cId="1480562979" sldId="329"/>
        </pc:sldMkLst>
      </pc:sldChg>
      <pc:sldChg chg="del">
        <pc:chgData name="Thuy Linh Do" userId="f60f9f76584ec879" providerId="LiveId" clId="{54CF7C95-E03F-4457-A3B8-E0D77DE7AA91}" dt="2022-01-21T02:08:29.380" v="968" actId="2696"/>
        <pc:sldMkLst>
          <pc:docMk/>
          <pc:sldMk cId="2911149144" sldId="332"/>
        </pc:sldMkLst>
      </pc:sldChg>
      <pc:sldChg chg="addSp delSp modSp mod ord delAnim modAnim">
        <pc:chgData name="Thuy Linh Do" userId="f60f9f76584ec879" providerId="LiveId" clId="{54CF7C95-E03F-4457-A3B8-E0D77DE7AA91}" dt="2022-01-21T02:53:13.188" v="2921" actId="20577"/>
        <pc:sldMkLst>
          <pc:docMk/>
          <pc:sldMk cId="871778908" sldId="333"/>
        </pc:sldMkLst>
        <pc:spChg chg="mod">
          <ac:chgData name="Thuy Linh Do" userId="f60f9f76584ec879" providerId="LiveId" clId="{54CF7C95-E03F-4457-A3B8-E0D77DE7AA91}" dt="2022-01-21T02:33:14.045" v="2082" actId="20577"/>
          <ac:spMkLst>
            <pc:docMk/>
            <pc:sldMk cId="871778908" sldId="333"/>
            <ac:spMk id="1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2:33:28.978" v="2083"/>
          <ac:spMkLst>
            <pc:docMk/>
            <pc:sldMk cId="871778908" sldId="333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48:12.730" v="2612"/>
          <ac:spMkLst>
            <pc:docMk/>
            <pc:sldMk cId="871778908" sldId="333"/>
            <ac:spMk id="15" creationId="{8AE38385-43CD-4B31-9933-CDE59DCA73DC}"/>
          </ac:spMkLst>
        </pc:spChg>
        <pc:spChg chg="add mod">
          <ac:chgData name="Thuy Linh Do" userId="f60f9f76584ec879" providerId="LiveId" clId="{54CF7C95-E03F-4457-A3B8-E0D77DE7AA91}" dt="2022-01-21T02:49:23.506" v="2651" actId="20577"/>
          <ac:spMkLst>
            <pc:docMk/>
            <pc:sldMk cId="871778908" sldId="333"/>
            <ac:spMk id="18" creationId="{ABD579C2-A755-40F7-A911-20AC5A02B156}"/>
          </ac:spMkLst>
        </pc:spChg>
        <pc:spChg chg="del">
          <ac:chgData name="Thuy Linh Do" userId="f60f9f76584ec879" providerId="LiveId" clId="{54CF7C95-E03F-4457-A3B8-E0D77DE7AA91}" dt="2022-01-21T02:38:42.547" v="2087" actId="478"/>
          <ac:spMkLst>
            <pc:docMk/>
            <pc:sldMk cId="871778908" sldId="333"/>
            <ac:spMk id="19" creationId="{67DEC3D4-9193-4D90-B705-0D44A1CA6ED1}"/>
          </ac:spMkLst>
        </pc:spChg>
        <pc:spChg chg="del">
          <ac:chgData name="Thuy Linh Do" userId="f60f9f76584ec879" providerId="LiveId" clId="{54CF7C95-E03F-4457-A3B8-E0D77DE7AA91}" dt="2022-01-21T02:38:44.703" v="2088" actId="478"/>
          <ac:spMkLst>
            <pc:docMk/>
            <pc:sldMk cId="871778908" sldId="333"/>
            <ac:spMk id="20" creationId="{F1587FC9-AC0A-43FA-A1C5-E45956625CE2}"/>
          </ac:spMkLst>
        </pc:spChg>
        <pc:spChg chg="del">
          <ac:chgData name="Thuy Linh Do" userId="f60f9f76584ec879" providerId="LiveId" clId="{54CF7C95-E03F-4457-A3B8-E0D77DE7AA91}" dt="2022-01-21T02:38:46.373" v="2089" actId="478"/>
          <ac:spMkLst>
            <pc:docMk/>
            <pc:sldMk cId="871778908" sldId="333"/>
            <ac:spMk id="21" creationId="{9F6FD3E1-234C-4BE6-BE6A-1F7826F41BE1}"/>
          </ac:spMkLst>
        </pc:spChg>
        <pc:spChg chg="del">
          <ac:chgData name="Thuy Linh Do" userId="f60f9f76584ec879" providerId="LiveId" clId="{54CF7C95-E03F-4457-A3B8-E0D77DE7AA91}" dt="2022-01-21T02:38:47.790" v="2090" actId="478"/>
          <ac:spMkLst>
            <pc:docMk/>
            <pc:sldMk cId="871778908" sldId="333"/>
            <ac:spMk id="22" creationId="{E4E291DB-731F-4107-B682-CB61F6CA2142}"/>
          </ac:spMkLst>
        </pc:spChg>
        <pc:spChg chg="del">
          <ac:chgData name="Thuy Linh Do" userId="f60f9f76584ec879" providerId="LiveId" clId="{54CF7C95-E03F-4457-A3B8-E0D77DE7AA91}" dt="2022-01-21T02:38:49.433" v="2091" actId="478"/>
          <ac:spMkLst>
            <pc:docMk/>
            <pc:sldMk cId="871778908" sldId="333"/>
            <ac:spMk id="23" creationId="{9E1939E3-5063-4D04-BDB6-2FCC10F8410A}"/>
          </ac:spMkLst>
        </pc:spChg>
        <pc:spChg chg="del">
          <ac:chgData name="Thuy Linh Do" userId="f60f9f76584ec879" providerId="LiveId" clId="{54CF7C95-E03F-4457-A3B8-E0D77DE7AA91}" dt="2022-01-21T02:38:51.023" v="2092" actId="478"/>
          <ac:spMkLst>
            <pc:docMk/>
            <pc:sldMk cId="871778908" sldId="333"/>
            <ac:spMk id="24" creationId="{A1B8E191-8A27-4F9A-B5E2-AC5A5566F099}"/>
          </ac:spMkLst>
        </pc:spChg>
        <pc:spChg chg="add mod">
          <ac:chgData name="Thuy Linh Do" userId="f60f9f76584ec879" providerId="LiveId" clId="{54CF7C95-E03F-4457-A3B8-E0D77DE7AA91}" dt="2022-01-21T02:51:36.386" v="2689" actId="20577"/>
          <ac:spMkLst>
            <pc:docMk/>
            <pc:sldMk cId="871778908" sldId="333"/>
            <ac:spMk id="25" creationId="{E315BF30-29AE-48F8-9294-5BBF7B9BD7FB}"/>
          </ac:spMkLst>
        </pc:spChg>
        <pc:spChg chg="add mod">
          <ac:chgData name="Thuy Linh Do" userId="f60f9f76584ec879" providerId="LiveId" clId="{54CF7C95-E03F-4457-A3B8-E0D77DE7AA91}" dt="2022-01-21T02:52:08.357" v="2721" actId="20577"/>
          <ac:spMkLst>
            <pc:docMk/>
            <pc:sldMk cId="871778908" sldId="333"/>
            <ac:spMk id="26" creationId="{CC4BCC8E-D46B-44AE-9073-41576067B843}"/>
          </ac:spMkLst>
        </pc:spChg>
        <pc:spChg chg="add mod">
          <ac:chgData name="Thuy Linh Do" userId="f60f9f76584ec879" providerId="LiveId" clId="{54CF7C95-E03F-4457-A3B8-E0D77DE7AA91}" dt="2022-01-21T02:52:43.897" v="2823" actId="20577"/>
          <ac:spMkLst>
            <pc:docMk/>
            <pc:sldMk cId="871778908" sldId="333"/>
            <ac:spMk id="27" creationId="{0580C7CE-00AE-479C-8A02-7FC355A903B6}"/>
          </ac:spMkLst>
        </pc:spChg>
        <pc:spChg chg="add mod">
          <ac:chgData name="Thuy Linh Do" userId="f60f9f76584ec879" providerId="LiveId" clId="{54CF7C95-E03F-4457-A3B8-E0D77DE7AA91}" dt="2022-01-21T02:53:13.188" v="2921" actId="20577"/>
          <ac:spMkLst>
            <pc:docMk/>
            <pc:sldMk cId="871778908" sldId="333"/>
            <ac:spMk id="28" creationId="{177D8E05-187C-4801-ADD8-BC13CF4AB233}"/>
          </ac:spMkLst>
        </pc:spChg>
        <pc:picChg chg="del">
          <ac:chgData name="Thuy Linh Do" userId="f60f9f76584ec879" providerId="LiveId" clId="{54CF7C95-E03F-4457-A3B8-E0D77DE7AA91}" dt="2022-01-21T02:38:21.103" v="2084" actId="478"/>
          <ac:picMkLst>
            <pc:docMk/>
            <pc:sldMk cId="871778908" sldId="333"/>
            <ac:picMk id="4098" creationId="{0CD1BC5C-3EA4-4715-B434-6B6CC5D0FA3A}"/>
          </ac:picMkLst>
        </pc:picChg>
        <pc:picChg chg="add mod">
          <ac:chgData name="Thuy Linh Do" userId="f60f9f76584ec879" providerId="LiveId" clId="{54CF7C95-E03F-4457-A3B8-E0D77DE7AA91}" dt="2022-01-21T02:48:25.282" v="2615" actId="1076"/>
          <ac:picMkLst>
            <pc:docMk/>
            <pc:sldMk cId="871778908" sldId="333"/>
            <ac:picMk id="5122" creationId="{4FDD5D74-FB39-486A-AAEB-E2BC50E50D3F}"/>
          </ac:picMkLst>
        </pc:picChg>
      </pc:sldChg>
      <pc:sldChg chg="del">
        <pc:chgData name="Thuy Linh Do" userId="f60f9f76584ec879" providerId="LiveId" clId="{54CF7C95-E03F-4457-A3B8-E0D77DE7AA91}" dt="2022-01-21T03:00:07.936" v="2935" actId="2696"/>
        <pc:sldMkLst>
          <pc:docMk/>
          <pc:sldMk cId="1130095813" sldId="334"/>
        </pc:sldMkLst>
      </pc:sldChg>
      <pc:sldChg chg="addSp delSp modSp mod delAnim modAnim">
        <pc:chgData name="Thuy Linh Do" userId="f60f9f76584ec879" providerId="LiveId" clId="{54CF7C95-E03F-4457-A3B8-E0D77DE7AA91}" dt="2022-01-21T02:07:45.755" v="967" actId="1076"/>
        <pc:sldMkLst>
          <pc:docMk/>
          <pc:sldMk cId="3933429162" sldId="335"/>
        </pc:sldMkLst>
        <pc:spChg chg="add mod">
          <ac:chgData name="Thuy Linh Do" userId="f60f9f76584ec879" providerId="LiveId" clId="{54CF7C95-E03F-4457-A3B8-E0D77DE7AA91}" dt="2022-01-21T02:00:14.827" v="746" actId="114"/>
          <ac:spMkLst>
            <pc:docMk/>
            <pc:sldMk cId="3933429162" sldId="335"/>
            <ac:spMk id="2" creationId="{92CBBB09-71C7-4B11-B4AE-15FA8DFC5E87}"/>
          </ac:spMkLst>
        </pc:spChg>
        <pc:spChg chg="del mod">
          <ac:chgData name="Thuy Linh Do" userId="f60f9f76584ec879" providerId="LiveId" clId="{54CF7C95-E03F-4457-A3B8-E0D77DE7AA91}" dt="2022-01-21T01:57:23.888" v="435"/>
          <ac:spMkLst>
            <pc:docMk/>
            <pc:sldMk cId="3933429162" sldId="335"/>
            <ac:spMk id="4" creationId="{9D6D5814-924D-4A87-BD6F-5A654AEC2A65}"/>
          </ac:spMkLst>
        </pc:spChg>
        <pc:spChg chg="add mod">
          <ac:chgData name="Thuy Linh Do" userId="f60f9f76584ec879" providerId="LiveId" clId="{54CF7C95-E03F-4457-A3B8-E0D77DE7AA91}" dt="2022-01-21T02:01:57.576" v="755" actId="1076"/>
          <ac:spMkLst>
            <pc:docMk/>
            <pc:sldMk cId="3933429162" sldId="335"/>
            <ac:spMk id="5" creationId="{B419A3DF-4099-472C-A911-39929F5C4949}"/>
          </ac:spMkLst>
        </pc:spChg>
        <pc:spChg chg="del">
          <ac:chgData name="Thuy Linh Do" userId="f60f9f76584ec879" providerId="LiveId" clId="{54CF7C95-E03F-4457-A3B8-E0D77DE7AA91}" dt="2022-01-21T01:57:23.875" v="433" actId="478"/>
          <ac:spMkLst>
            <pc:docMk/>
            <pc:sldMk cId="3933429162" sldId="335"/>
            <ac:spMk id="11" creationId="{72CC3FE7-6185-49C0-A61F-0E7E72638D7A}"/>
          </ac:spMkLst>
        </pc:spChg>
        <pc:spChg chg="mod">
          <ac:chgData name="Thuy Linh Do" userId="f60f9f76584ec879" providerId="LiveId" clId="{54CF7C95-E03F-4457-A3B8-E0D77DE7AA91}" dt="2022-01-21T01:56:24.161" v="430"/>
          <ac:spMkLst>
            <pc:docMk/>
            <pc:sldMk cId="3933429162" sldId="335"/>
            <ac:spMk id="12" creationId="{00000000-0000-0000-0000-000000000000}"/>
          </ac:spMkLst>
        </pc:spChg>
        <pc:spChg chg="del mod">
          <ac:chgData name="Thuy Linh Do" userId="f60f9f76584ec879" providerId="LiveId" clId="{54CF7C95-E03F-4457-A3B8-E0D77DE7AA91}" dt="2022-01-21T01:57:30.363" v="437" actId="478"/>
          <ac:spMkLst>
            <pc:docMk/>
            <pc:sldMk cId="3933429162" sldId="335"/>
            <ac:spMk id="13" creationId="{373DBE62-BE6F-4DF3-A120-225C6E7AFC2F}"/>
          </ac:spMkLst>
        </pc:spChg>
        <pc:spChg chg="add mod">
          <ac:chgData name="Thuy Linh Do" userId="f60f9f76584ec879" providerId="LiveId" clId="{54CF7C95-E03F-4457-A3B8-E0D77DE7AA91}" dt="2022-01-21T02:02:18.555" v="760" actId="1076"/>
          <ac:spMkLst>
            <pc:docMk/>
            <pc:sldMk cId="3933429162" sldId="335"/>
            <ac:spMk id="14" creationId="{E3E9E4BE-365C-4017-BFF4-A8CF9479D040}"/>
          </ac:spMkLst>
        </pc:spChg>
        <pc:spChg chg="add mod">
          <ac:chgData name="Thuy Linh Do" userId="f60f9f76584ec879" providerId="LiveId" clId="{54CF7C95-E03F-4457-A3B8-E0D77DE7AA91}" dt="2022-01-21T02:04:11.100" v="768" actId="20577"/>
          <ac:spMkLst>
            <pc:docMk/>
            <pc:sldMk cId="3933429162" sldId="335"/>
            <ac:spMk id="15" creationId="{682FCE8F-414F-491B-A3E9-45AD8C19197B}"/>
          </ac:spMkLst>
        </pc:spChg>
        <pc:spChg chg="add mod">
          <ac:chgData name="Thuy Linh Do" userId="f60f9f76584ec879" providerId="LiveId" clId="{54CF7C95-E03F-4457-A3B8-E0D77DE7AA91}" dt="2022-01-21T02:04:47.848" v="898" actId="20577"/>
          <ac:spMkLst>
            <pc:docMk/>
            <pc:sldMk cId="3933429162" sldId="335"/>
            <ac:spMk id="18" creationId="{0F7BCEE6-296F-4A49-A809-0B5AC177AE2E}"/>
          </ac:spMkLst>
        </pc:spChg>
        <pc:spChg chg="add mod">
          <ac:chgData name="Thuy Linh Do" userId="f60f9f76584ec879" providerId="LiveId" clId="{54CF7C95-E03F-4457-A3B8-E0D77DE7AA91}" dt="2022-01-21T02:05:01.300" v="946" actId="1036"/>
          <ac:spMkLst>
            <pc:docMk/>
            <pc:sldMk cId="3933429162" sldId="335"/>
            <ac:spMk id="19" creationId="{55E5B437-2576-4F8D-9283-7AFC990B8B54}"/>
          </ac:spMkLst>
        </pc:spChg>
        <pc:graphicFrameChg chg="del">
          <ac:chgData name="Thuy Linh Do" userId="f60f9f76584ec879" providerId="LiveId" clId="{54CF7C95-E03F-4457-A3B8-E0D77DE7AA91}" dt="2022-01-21T01:57:12.784" v="431" actId="478"/>
          <ac:graphicFrameMkLst>
            <pc:docMk/>
            <pc:sldMk cId="3933429162" sldId="335"/>
            <ac:graphicFrameMk id="3" creationId="{DF68F05C-11F0-4026-8DF5-E9BAEA71F246}"/>
          </ac:graphicFrameMkLst>
        </pc:graphicFrameChg>
        <pc:picChg chg="add mod">
          <ac:chgData name="Thuy Linh Do" userId="f60f9f76584ec879" providerId="LiveId" clId="{54CF7C95-E03F-4457-A3B8-E0D77DE7AA91}" dt="2022-01-21T02:07:45.755" v="967" actId="1076"/>
          <ac:picMkLst>
            <pc:docMk/>
            <pc:sldMk cId="3933429162" sldId="335"/>
            <ac:picMk id="20" creationId="{E879F549-5513-401F-B92F-86541048F268}"/>
          </ac:picMkLst>
        </pc:picChg>
        <pc:picChg chg="del">
          <ac:chgData name="Thuy Linh Do" userId="f60f9f76584ec879" providerId="LiveId" clId="{54CF7C95-E03F-4457-A3B8-E0D77DE7AA91}" dt="2022-01-21T02:07:38.468" v="963" actId="478"/>
          <ac:picMkLst>
            <pc:docMk/>
            <pc:sldMk cId="3933429162" sldId="335"/>
            <ac:picMk id="2050" creationId="{F2C1C8A3-3266-4921-BF9D-718263B9B8FB}"/>
          </ac:picMkLst>
        </pc:picChg>
      </pc:sldChg>
      <pc:sldChg chg="addSp delSp modSp add mod modAnim">
        <pc:chgData name="Thuy Linh Do" userId="f60f9f76584ec879" providerId="LiveId" clId="{54CF7C95-E03F-4457-A3B8-E0D77DE7AA91}" dt="2022-01-21T01:45:19.824" v="350"/>
        <pc:sldMkLst>
          <pc:docMk/>
          <pc:sldMk cId="827450942" sldId="336"/>
        </pc:sldMkLst>
        <pc:spChg chg="add mod">
          <ac:chgData name="Thuy Linh Do" userId="f60f9f76584ec879" providerId="LiveId" clId="{54CF7C95-E03F-4457-A3B8-E0D77DE7AA91}" dt="2022-01-21T01:39:28.511" v="253" actId="13926"/>
          <ac:spMkLst>
            <pc:docMk/>
            <pc:sldMk cId="827450942" sldId="336"/>
            <ac:spMk id="2" creationId="{504B2675-A683-4066-A331-74A4026B8E9A}"/>
          </ac:spMkLst>
        </pc:spChg>
        <pc:spChg chg="add mod">
          <ac:chgData name="Thuy Linh Do" userId="f60f9f76584ec879" providerId="LiveId" clId="{54CF7C95-E03F-4457-A3B8-E0D77DE7AA91}" dt="2022-01-21T01:41:21.250" v="294" actId="13926"/>
          <ac:spMkLst>
            <pc:docMk/>
            <pc:sldMk cId="827450942" sldId="336"/>
            <ac:spMk id="8" creationId="{2D156782-26BF-4C4E-86F0-78470F94C360}"/>
          </ac:spMkLst>
        </pc:spChg>
        <pc:picChg chg="add mod">
          <ac:chgData name="Thuy Linh Do" userId="f60f9f76584ec879" providerId="LiveId" clId="{54CF7C95-E03F-4457-A3B8-E0D77DE7AA91}" dt="2022-01-21T01:38:22.364" v="183" actId="1076"/>
          <ac:picMkLst>
            <pc:docMk/>
            <pc:sldMk cId="827450942" sldId="336"/>
            <ac:picMk id="6" creationId="{609EE235-B543-4356-9AE5-408674CBFFA4}"/>
          </ac:picMkLst>
        </pc:picChg>
        <pc:picChg chg="del">
          <ac:chgData name="Thuy Linh Do" userId="f60f9f76584ec879" providerId="LiveId" clId="{54CF7C95-E03F-4457-A3B8-E0D77DE7AA91}" dt="2022-01-21T01:38:15.669" v="180" actId="478"/>
          <ac:picMkLst>
            <pc:docMk/>
            <pc:sldMk cId="827450942" sldId="336"/>
            <ac:picMk id="11" creationId="{0678AE76-D76B-4635-9BB7-B287C59046C3}"/>
          </ac:picMkLst>
        </pc:picChg>
      </pc:sldChg>
      <pc:sldChg chg="delSp modSp add mod modAnim">
        <pc:chgData name="Thuy Linh Do" userId="f60f9f76584ec879" providerId="LiveId" clId="{54CF7C95-E03F-4457-A3B8-E0D77DE7AA91}" dt="2022-01-21T01:45:25.466" v="351"/>
        <pc:sldMkLst>
          <pc:docMk/>
          <pc:sldMk cId="4223491044" sldId="337"/>
        </pc:sldMkLst>
        <pc:spChg chg="del">
          <ac:chgData name="Thuy Linh Do" userId="f60f9f76584ec879" providerId="LiveId" clId="{54CF7C95-E03F-4457-A3B8-E0D77DE7AA91}" dt="2022-01-21T01:41:41.554" v="296" actId="478"/>
          <ac:spMkLst>
            <pc:docMk/>
            <pc:sldMk cId="4223491044" sldId="337"/>
            <ac:spMk id="2" creationId="{504B2675-A683-4066-A331-74A4026B8E9A}"/>
          </ac:spMkLst>
        </pc:spChg>
        <pc:spChg chg="mod">
          <ac:chgData name="Thuy Linh Do" userId="f60f9f76584ec879" providerId="LiveId" clId="{54CF7C95-E03F-4457-A3B8-E0D77DE7AA91}" dt="2022-01-21T01:42:06.484" v="325" actId="20577"/>
          <ac:spMkLst>
            <pc:docMk/>
            <pc:sldMk cId="4223491044" sldId="337"/>
            <ac:spMk id="8" creationId="{2D156782-26BF-4C4E-86F0-78470F94C360}"/>
          </ac:spMkLst>
        </pc:spChg>
      </pc:sldChg>
      <pc:sldChg chg="addSp delSp modSp add mod modAnim">
        <pc:chgData name="Thuy Linh Do" userId="f60f9f76584ec879" providerId="LiveId" clId="{54CF7C95-E03F-4457-A3B8-E0D77DE7AA91}" dt="2022-01-21T01:45:29.839" v="352"/>
        <pc:sldMkLst>
          <pc:docMk/>
          <pc:sldMk cId="1973143078" sldId="338"/>
        </pc:sldMkLst>
        <pc:spChg chg="add mod">
          <ac:chgData name="Thuy Linh Do" userId="f60f9f76584ec879" providerId="LiveId" clId="{54CF7C95-E03F-4457-A3B8-E0D77DE7AA91}" dt="2022-01-21T01:44:19.785" v="343" actId="255"/>
          <ac:spMkLst>
            <pc:docMk/>
            <pc:sldMk cId="1973143078" sldId="338"/>
            <ac:spMk id="2" creationId="{5553A474-0541-406F-AD05-5A4A2BF12E0F}"/>
          </ac:spMkLst>
        </pc:spChg>
        <pc:spChg chg="del">
          <ac:chgData name="Thuy Linh Do" userId="f60f9f76584ec879" providerId="LiveId" clId="{54CF7C95-E03F-4457-A3B8-E0D77DE7AA91}" dt="2022-01-21T01:42:33.315" v="328" actId="478"/>
          <ac:spMkLst>
            <pc:docMk/>
            <pc:sldMk cId="1973143078" sldId="338"/>
            <ac:spMk id="8" creationId="{2D156782-26BF-4C4E-86F0-78470F94C360}"/>
          </ac:spMkLst>
        </pc:spChg>
        <pc:picChg chg="del">
          <ac:chgData name="Thuy Linh Do" userId="f60f9f76584ec879" providerId="LiveId" clId="{54CF7C95-E03F-4457-A3B8-E0D77DE7AA91}" dt="2022-01-21T01:42:30.993" v="327" actId="478"/>
          <ac:picMkLst>
            <pc:docMk/>
            <pc:sldMk cId="1973143078" sldId="338"/>
            <ac:picMk id="6" creationId="{609EE235-B543-4356-9AE5-408674CBFFA4}"/>
          </ac:picMkLst>
        </pc:picChg>
        <pc:picChg chg="add mod">
          <ac:chgData name="Thuy Linh Do" userId="f60f9f76584ec879" providerId="LiveId" clId="{54CF7C95-E03F-4457-A3B8-E0D77DE7AA91}" dt="2022-01-21T01:42:55.058" v="331" actId="1076"/>
          <ac:picMkLst>
            <pc:docMk/>
            <pc:sldMk cId="1973143078" sldId="338"/>
            <ac:picMk id="7" creationId="{51E601B8-B4F8-4C75-9E3A-DC292B93A405}"/>
          </ac:picMkLst>
        </pc:picChg>
        <pc:picChg chg="add mod">
          <ac:chgData name="Thuy Linh Do" userId="f60f9f76584ec879" providerId="LiveId" clId="{54CF7C95-E03F-4457-A3B8-E0D77DE7AA91}" dt="2022-01-21T01:43:15.514" v="335" actId="14100"/>
          <ac:picMkLst>
            <pc:docMk/>
            <pc:sldMk cId="1973143078" sldId="338"/>
            <ac:picMk id="9" creationId="{3169D025-1F5B-4992-9921-BEFD6F50308A}"/>
          </ac:picMkLst>
        </pc:picChg>
        <pc:picChg chg="add mod">
          <ac:chgData name="Thuy Linh Do" userId="f60f9f76584ec879" providerId="LiveId" clId="{54CF7C95-E03F-4457-A3B8-E0D77DE7AA91}" dt="2022-01-21T01:43:34.417" v="339" actId="1076"/>
          <ac:picMkLst>
            <pc:docMk/>
            <pc:sldMk cId="1973143078" sldId="338"/>
            <ac:picMk id="10" creationId="{E5541986-7F65-4928-8F78-AA1676C39120}"/>
          </ac:picMkLst>
        </pc:picChg>
      </pc:sldChg>
      <pc:sldChg chg="addSp delSp modSp add mod">
        <pc:chgData name="Thuy Linh Do" userId="f60f9f76584ec879" providerId="LiveId" clId="{54CF7C95-E03F-4457-A3B8-E0D77DE7AA91}" dt="2022-01-21T01:49:17.834" v="423" actId="20577"/>
        <pc:sldMkLst>
          <pc:docMk/>
          <pc:sldMk cId="867402880" sldId="339"/>
        </pc:sldMkLst>
        <pc:spChg chg="del">
          <ac:chgData name="Thuy Linh Do" userId="f60f9f76584ec879" providerId="LiveId" clId="{54CF7C95-E03F-4457-A3B8-E0D77DE7AA91}" dt="2022-01-21T01:45:05.924" v="348" actId="478"/>
          <ac:spMkLst>
            <pc:docMk/>
            <pc:sldMk cId="867402880" sldId="339"/>
            <ac:spMk id="2" creationId="{5553A474-0541-406F-AD05-5A4A2BF12E0F}"/>
          </ac:spMkLst>
        </pc:spChg>
        <pc:spChg chg="add mod">
          <ac:chgData name="Thuy Linh Do" userId="f60f9f76584ec879" providerId="LiveId" clId="{54CF7C95-E03F-4457-A3B8-E0D77DE7AA91}" dt="2022-01-21T01:48:19.157" v="386" actId="14100"/>
          <ac:spMkLst>
            <pc:docMk/>
            <pc:sldMk cId="867402880" sldId="339"/>
            <ac:spMk id="14" creationId="{75F303DD-DBC8-4060-B25E-307C13B5748F}"/>
          </ac:spMkLst>
        </pc:spChg>
        <pc:spChg chg="add mod">
          <ac:chgData name="Thuy Linh Do" userId="f60f9f76584ec879" providerId="LiveId" clId="{54CF7C95-E03F-4457-A3B8-E0D77DE7AA91}" dt="2022-01-21T01:48:56.936" v="409" actId="20577"/>
          <ac:spMkLst>
            <pc:docMk/>
            <pc:sldMk cId="867402880" sldId="339"/>
            <ac:spMk id="16" creationId="{85013367-2A3C-41DE-AA58-F17E8E5DDEAB}"/>
          </ac:spMkLst>
        </pc:spChg>
        <pc:spChg chg="add mod">
          <ac:chgData name="Thuy Linh Do" userId="f60f9f76584ec879" providerId="LiveId" clId="{54CF7C95-E03F-4457-A3B8-E0D77DE7AA91}" dt="2022-01-21T01:49:17.834" v="423" actId="20577"/>
          <ac:spMkLst>
            <pc:docMk/>
            <pc:sldMk cId="867402880" sldId="339"/>
            <ac:spMk id="17" creationId="{CC9966DC-17B1-4A2D-BD14-7602C837D474}"/>
          </ac:spMkLst>
        </pc:spChg>
        <pc:picChg chg="del">
          <ac:chgData name="Thuy Linh Do" userId="f60f9f76584ec879" providerId="LiveId" clId="{54CF7C95-E03F-4457-A3B8-E0D77DE7AA91}" dt="2022-01-21T01:44:58.046" v="345" actId="478"/>
          <ac:picMkLst>
            <pc:docMk/>
            <pc:sldMk cId="867402880" sldId="339"/>
            <ac:picMk id="7" creationId="{51E601B8-B4F8-4C75-9E3A-DC292B93A405}"/>
          </ac:picMkLst>
        </pc:picChg>
        <pc:picChg chg="del">
          <ac:chgData name="Thuy Linh Do" userId="f60f9f76584ec879" providerId="LiveId" clId="{54CF7C95-E03F-4457-A3B8-E0D77DE7AA91}" dt="2022-01-21T01:44:59.980" v="346" actId="478"/>
          <ac:picMkLst>
            <pc:docMk/>
            <pc:sldMk cId="867402880" sldId="339"/>
            <ac:picMk id="9" creationId="{3169D025-1F5B-4992-9921-BEFD6F50308A}"/>
          </ac:picMkLst>
        </pc:picChg>
        <pc:picChg chg="del">
          <ac:chgData name="Thuy Linh Do" userId="f60f9f76584ec879" providerId="LiveId" clId="{54CF7C95-E03F-4457-A3B8-E0D77DE7AA91}" dt="2022-01-21T01:45:02.429" v="347" actId="478"/>
          <ac:picMkLst>
            <pc:docMk/>
            <pc:sldMk cId="867402880" sldId="339"/>
            <ac:picMk id="10" creationId="{E5541986-7F65-4928-8F78-AA1676C39120}"/>
          </ac:picMkLst>
        </pc:picChg>
        <pc:cxnChg chg="add">
          <ac:chgData name="Thuy Linh Do" userId="f60f9f76584ec879" providerId="LiveId" clId="{54CF7C95-E03F-4457-A3B8-E0D77DE7AA91}" dt="2022-01-21T01:46:31.862" v="353" actId="11529"/>
          <ac:cxnSpMkLst>
            <pc:docMk/>
            <pc:sldMk cId="867402880" sldId="339"/>
            <ac:cxnSpMk id="5" creationId="{D9F92D96-3036-4DA0-8E86-4CE7AAFB3EE0}"/>
          </ac:cxnSpMkLst>
        </pc:cxnChg>
        <pc:cxnChg chg="add">
          <ac:chgData name="Thuy Linh Do" userId="f60f9f76584ec879" providerId="LiveId" clId="{54CF7C95-E03F-4457-A3B8-E0D77DE7AA91}" dt="2022-01-21T01:46:47.441" v="354" actId="11529"/>
          <ac:cxnSpMkLst>
            <pc:docMk/>
            <pc:sldMk cId="867402880" sldId="339"/>
            <ac:cxnSpMk id="8" creationId="{D453C42B-3504-489E-921D-806C2686E091}"/>
          </ac:cxnSpMkLst>
        </pc:cxnChg>
        <pc:cxnChg chg="add">
          <ac:chgData name="Thuy Linh Do" userId="f60f9f76584ec879" providerId="LiveId" clId="{54CF7C95-E03F-4457-A3B8-E0D77DE7AA91}" dt="2022-01-21T01:46:58.911" v="355" actId="11529"/>
          <ac:cxnSpMkLst>
            <pc:docMk/>
            <pc:sldMk cId="867402880" sldId="339"/>
            <ac:cxnSpMk id="12" creationId="{6F72E7DE-F2B3-4A03-BD56-52E9D098D5C7}"/>
          </ac:cxnSpMkLst>
        </pc:cxnChg>
      </pc:sldChg>
      <pc:sldChg chg="addSp delSp modSp add mod modAnim">
        <pc:chgData name="Thuy Linh Do" userId="f60f9f76584ec879" providerId="LiveId" clId="{54CF7C95-E03F-4457-A3B8-E0D77DE7AA91}" dt="2022-01-21T02:49:43.431" v="2654"/>
        <pc:sldMkLst>
          <pc:docMk/>
          <pc:sldMk cId="2390528755" sldId="340"/>
        </pc:sldMkLst>
        <pc:spChg chg="add mod">
          <ac:chgData name="Thuy Linh Do" userId="f60f9f76584ec879" providerId="LiveId" clId="{54CF7C95-E03F-4457-A3B8-E0D77DE7AA91}" dt="2022-01-21T02:19:07.505" v="1770" actId="1035"/>
          <ac:spMkLst>
            <pc:docMk/>
            <pc:sldMk cId="2390528755" sldId="340"/>
            <ac:spMk id="2" creationId="{53AE67E9-3F3E-401F-B949-3B7A30678A29}"/>
          </ac:spMkLst>
        </pc:spChg>
        <pc:spChg chg="add mod">
          <ac:chgData name="Thuy Linh Do" userId="f60f9f76584ec879" providerId="LiveId" clId="{54CF7C95-E03F-4457-A3B8-E0D77DE7AA91}" dt="2022-01-21T02:20:11.990" v="1801" actId="122"/>
          <ac:spMkLst>
            <pc:docMk/>
            <pc:sldMk cId="2390528755" sldId="340"/>
            <ac:spMk id="3" creationId="{E90A39DF-EA10-475F-B553-8D9642A2D6F0}"/>
          </ac:spMkLst>
        </pc:spChg>
        <pc:spChg chg="mod">
          <ac:chgData name="Thuy Linh Do" userId="f60f9f76584ec879" providerId="LiveId" clId="{54CF7C95-E03F-4457-A3B8-E0D77DE7AA91}" dt="2022-01-21T02:26:06.940" v="1934"/>
          <ac:spMkLst>
            <pc:docMk/>
            <pc:sldMk cId="2390528755" sldId="340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0:08.570" v="1800" actId="122"/>
          <ac:spMkLst>
            <pc:docMk/>
            <pc:sldMk cId="2390528755" sldId="340"/>
            <ac:spMk id="13" creationId="{482D5772-0112-4098-99EA-2FB12585D1A9}"/>
          </ac:spMkLst>
        </pc:spChg>
        <pc:spChg chg="add mod">
          <ac:chgData name="Thuy Linh Do" userId="f60f9f76584ec879" providerId="LiveId" clId="{54CF7C95-E03F-4457-A3B8-E0D77DE7AA91}" dt="2022-01-21T02:20:33.095" v="1807" actId="1076"/>
          <ac:spMkLst>
            <pc:docMk/>
            <pc:sldMk cId="2390528755" sldId="340"/>
            <ac:spMk id="14" creationId="{2FD71B65-15E2-46C5-81A4-CCACF53B4BA6}"/>
          </ac:spMkLst>
        </pc:spChg>
        <pc:spChg chg="del">
          <ac:chgData name="Thuy Linh Do" userId="f60f9f76584ec879" providerId="LiveId" clId="{54CF7C95-E03F-4457-A3B8-E0D77DE7AA91}" dt="2022-01-21T02:08:43.320" v="970" actId="478"/>
          <ac:spMkLst>
            <pc:docMk/>
            <pc:sldMk cId="2390528755" sldId="340"/>
            <ac:spMk id="15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0:39.090" v="1809" actId="1076"/>
          <ac:spMkLst>
            <pc:docMk/>
            <pc:sldMk cId="2390528755" sldId="340"/>
            <ac:spMk id="18" creationId="{A416BA2C-AC92-4660-B507-5D31D369AAD2}"/>
          </ac:spMkLst>
        </pc:spChg>
        <pc:picChg chg="mod">
          <ac:chgData name="Thuy Linh Do" userId="f60f9f76584ec879" providerId="LiveId" clId="{54CF7C95-E03F-4457-A3B8-E0D77DE7AA91}" dt="2022-01-21T02:08:47.304" v="971" actId="14100"/>
          <ac:picMkLst>
            <pc:docMk/>
            <pc:sldMk cId="2390528755" sldId="340"/>
            <ac:picMk id="1026" creationId="{C29FE307-9FE9-48F7-960A-4F5C8B01F362}"/>
          </ac:picMkLst>
        </pc:picChg>
      </pc:sldChg>
      <pc:sldChg chg="addSp modSp add mod modAnim">
        <pc:chgData name="Thuy Linh Do" userId="f60f9f76584ec879" providerId="LiveId" clId="{54CF7C95-E03F-4457-A3B8-E0D77DE7AA91}" dt="2022-01-21T02:25:59.376" v="1933"/>
        <pc:sldMkLst>
          <pc:docMk/>
          <pc:sldMk cId="829158757" sldId="341"/>
        </pc:sldMkLst>
        <pc:spChg chg="mod">
          <ac:chgData name="Thuy Linh Do" userId="f60f9f76584ec879" providerId="LiveId" clId="{54CF7C95-E03F-4457-A3B8-E0D77DE7AA91}" dt="2022-01-21T02:22:59.832" v="1926" actId="5793"/>
          <ac:spMkLst>
            <pc:docMk/>
            <pc:sldMk cId="829158757" sldId="341"/>
            <ac:spMk id="2" creationId="{53AE67E9-3F3E-401F-B949-3B7A30678A29}"/>
          </ac:spMkLst>
        </pc:spChg>
        <pc:spChg chg="add mod">
          <ac:chgData name="Thuy Linh Do" userId="f60f9f76584ec879" providerId="LiveId" clId="{54CF7C95-E03F-4457-A3B8-E0D77DE7AA91}" dt="2022-01-21T02:23:57.657" v="1928" actId="1076"/>
          <ac:spMkLst>
            <pc:docMk/>
            <pc:sldMk cId="829158757" sldId="341"/>
            <ac:spMk id="9" creationId="{355163CD-D2BF-4611-8D1A-20819C7D087F}"/>
          </ac:spMkLst>
        </pc:spChg>
        <pc:spChg chg="add mod">
          <ac:chgData name="Thuy Linh Do" userId="f60f9f76584ec879" providerId="LiveId" clId="{54CF7C95-E03F-4457-A3B8-E0D77DE7AA91}" dt="2022-01-21T02:24:13.843" v="1930" actId="1076"/>
          <ac:spMkLst>
            <pc:docMk/>
            <pc:sldMk cId="829158757" sldId="341"/>
            <ac:spMk id="10" creationId="{C4713BC4-7750-4574-8237-78BC9D2148AF}"/>
          </ac:spMkLst>
        </pc:spChg>
        <pc:spChg chg="mod">
          <ac:chgData name="Thuy Linh Do" userId="f60f9f76584ec879" providerId="LiveId" clId="{54CF7C95-E03F-4457-A3B8-E0D77DE7AA91}" dt="2022-01-21T02:25:59.376" v="1933"/>
          <ac:spMkLst>
            <pc:docMk/>
            <pc:sldMk cId="829158757" sldId="341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4:18.112" v="1932" actId="1076"/>
          <ac:spMkLst>
            <pc:docMk/>
            <pc:sldMk cId="829158757" sldId="341"/>
            <ac:spMk id="13" creationId="{F1733CC3-CC23-4E8A-89F5-20BFCDACB9C0}"/>
          </ac:spMkLst>
        </pc:spChg>
      </pc:sldChg>
      <pc:sldChg chg="add ord">
        <pc:chgData name="Thuy Linh Do" userId="f60f9f76584ec879" providerId="LiveId" clId="{54CF7C95-E03F-4457-A3B8-E0D77DE7AA91}" dt="2022-01-21T02:54:16.315" v="2924"/>
        <pc:sldMkLst>
          <pc:docMk/>
          <pc:sldMk cId="3474121482" sldId="342"/>
        </pc:sldMkLst>
      </pc:sldChg>
      <pc:sldChg chg="addSp delSp modSp add mod ord delAnim">
        <pc:chgData name="Thuy Linh Do" userId="f60f9f76584ec879" providerId="LiveId" clId="{54CF7C95-E03F-4457-A3B8-E0D77DE7AA91}" dt="2022-01-21T02:59:57.493" v="2934"/>
        <pc:sldMkLst>
          <pc:docMk/>
          <pc:sldMk cId="254825139" sldId="343"/>
        </pc:sldMkLst>
        <pc:spChg chg="del">
          <ac:chgData name="Thuy Linh Do" userId="f60f9f76584ec879" providerId="LiveId" clId="{54CF7C95-E03F-4457-A3B8-E0D77DE7AA91}" dt="2022-01-21T02:55:06.336" v="2930" actId="478"/>
          <ac:spMkLst>
            <pc:docMk/>
            <pc:sldMk cId="254825139" sldId="343"/>
            <ac:spMk id="2" creationId="{63F519CD-D83F-41A2-A122-525E6F7973BA}"/>
          </ac:spMkLst>
        </pc:spChg>
        <pc:spChg chg="mod">
          <ac:chgData name="Thuy Linh Do" userId="f60f9f76584ec879" providerId="LiveId" clId="{54CF7C95-E03F-4457-A3B8-E0D77DE7AA91}" dt="2022-01-21T02:55:00.307" v="2929"/>
          <ac:spMkLst>
            <pc:docMk/>
            <pc:sldMk cId="254825139" sldId="343"/>
            <ac:spMk id="12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3" creationId="{0E040B34-81D2-472A-B062-2D574172F5E6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4" creationId="{06466AD2-EF8D-4BE1-BDE8-12309756E44B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5" creationId="{7C841082-E88D-4181-B7E2-36D750438C38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8" creationId="{9FB6FA16-5C16-4D73-B4C0-F2F649EEEB86}"/>
          </ac:spMkLst>
        </pc:spChg>
        <pc:spChg chg="add mod">
          <ac:chgData name="Thuy Linh Do" userId="f60f9f76584ec879" providerId="LiveId" clId="{54CF7C95-E03F-4457-A3B8-E0D77DE7AA91}" dt="2022-01-21T02:59:57.493" v="2934"/>
          <ac:spMkLst>
            <pc:docMk/>
            <pc:sldMk cId="254825139" sldId="343"/>
            <ac:spMk id="19" creationId="{E2728AA6-C73A-4A28-8DF2-395DEA056E79}"/>
          </ac:spMkLst>
        </pc:spChg>
        <pc:picChg chg="mod">
          <ac:chgData name="Thuy Linh Do" userId="f60f9f76584ec879" providerId="LiveId" clId="{54CF7C95-E03F-4457-A3B8-E0D77DE7AA91}" dt="2022-01-21T02:59:27.701" v="2932" actId="1076"/>
          <ac:picMkLst>
            <pc:docMk/>
            <pc:sldMk cId="254825139" sldId="343"/>
            <ac:picMk id="5122" creationId="{DBCED6B3-9E86-4B83-B1A4-86D1198D016E}"/>
          </ac:picMkLst>
        </pc:picChg>
      </pc:sldChg>
      <pc:sldChg chg="addSp delSp modSp add mod">
        <pc:chgData name="Thuy Linh Do" userId="f60f9f76584ec879" providerId="LiveId" clId="{54CF7C95-E03F-4457-A3B8-E0D77DE7AA91}" dt="2022-01-21T03:02:44.846" v="2946" actId="1076"/>
        <pc:sldMkLst>
          <pc:docMk/>
          <pc:sldMk cId="1142845169" sldId="344"/>
        </pc:sldMkLst>
        <pc:spChg chg="del">
          <ac:chgData name="Thuy Linh Do" userId="f60f9f76584ec879" providerId="LiveId" clId="{54CF7C95-E03F-4457-A3B8-E0D77DE7AA91}" dt="2022-01-21T03:00:20.518" v="2937" actId="478"/>
          <ac:spMkLst>
            <pc:docMk/>
            <pc:sldMk cId="1142845169" sldId="344"/>
            <ac:spMk id="19" creationId="{E2728AA6-C73A-4A28-8DF2-395DEA056E79}"/>
          </ac:spMkLst>
        </pc:spChg>
        <pc:picChg chg="add del mod">
          <ac:chgData name="Thuy Linh Do" userId="f60f9f76584ec879" providerId="LiveId" clId="{54CF7C95-E03F-4457-A3B8-E0D77DE7AA91}" dt="2022-01-21T03:01:38.122" v="2942" actId="478"/>
          <ac:picMkLst>
            <pc:docMk/>
            <pc:sldMk cId="1142845169" sldId="344"/>
            <ac:picMk id="3" creationId="{26FB9C58-F143-4A19-91B5-B6B6CD7716AB}"/>
          </ac:picMkLst>
        </pc:picChg>
        <pc:picChg chg="add mod">
          <ac:chgData name="Thuy Linh Do" userId="f60f9f76584ec879" providerId="LiveId" clId="{54CF7C95-E03F-4457-A3B8-E0D77DE7AA91}" dt="2022-01-21T03:02:23.603" v="2944" actId="1076"/>
          <ac:picMkLst>
            <pc:docMk/>
            <pc:sldMk cId="1142845169" sldId="344"/>
            <ac:picMk id="5" creationId="{E8B35E1D-D513-4694-B07F-0A154030DD78}"/>
          </ac:picMkLst>
        </pc:picChg>
        <pc:picChg chg="add mod">
          <ac:chgData name="Thuy Linh Do" userId="f60f9f76584ec879" providerId="LiveId" clId="{54CF7C95-E03F-4457-A3B8-E0D77DE7AA91}" dt="2022-01-21T03:02:44.846" v="2946" actId="1076"/>
          <ac:picMkLst>
            <pc:docMk/>
            <pc:sldMk cId="1142845169" sldId="344"/>
            <ac:picMk id="7" creationId="{57AD3CC4-6282-4567-AF86-D32B739E8DB9}"/>
          </ac:picMkLst>
        </pc:picChg>
      </pc:sldChg>
      <pc:sldChg chg="add ord">
        <pc:chgData name="Thuy Linh Do" userId="f60f9f76584ec879" providerId="LiveId" clId="{54CF7C95-E03F-4457-A3B8-E0D77DE7AA91}" dt="2022-01-21T03:03:08.770" v="2950"/>
        <pc:sldMkLst>
          <pc:docMk/>
          <pc:sldMk cId="4195830145" sldId="34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05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86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92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01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64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65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1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7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9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118618"/>
            <a:ext cx="10815315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Look at the picture and write what each person in Lan’s family was doing when the earthquake happened. Use the given word and phrases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25" name="Round Single Corner Rectangle 2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30199" y="936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87067" y="125494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9852" y="11416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Rectangle 3"/>
          <p:cNvSpPr/>
          <p:nvPr/>
        </p:nvSpPr>
        <p:spPr>
          <a:xfrm>
            <a:off x="4975291" y="3669127"/>
            <a:ext cx="72836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1. Lan’s grandparents were watching TV.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Lan’s/ Her mother was reading a book.</a:t>
            </a:r>
          </a:p>
          <a:p>
            <a:pPr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Lan’s/ Her father was drinking tea.</a:t>
            </a:r>
          </a:p>
          <a:p>
            <a:pPr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Lan was talking on the phone.</a:t>
            </a: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Lan’s/ Her brother was drawing.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492" t="8638" r="5225" b="7125"/>
          <a:stretch/>
        </p:blipFill>
        <p:spPr>
          <a:xfrm>
            <a:off x="4975291" y="2000321"/>
            <a:ext cx="5679830" cy="12382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947" t="3846" r="6303" b="4362"/>
          <a:stretch/>
        </p:blipFill>
        <p:spPr>
          <a:xfrm>
            <a:off x="0" y="2013830"/>
            <a:ext cx="4825822" cy="445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30199" y="936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4" name="Rectangle 3"/>
          <p:cNvSpPr/>
          <p:nvPr/>
        </p:nvSpPr>
        <p:spPr>
          <a:xfrm>
            <a:off x="514869" y="1900257"/>
            <a:ext cx="106844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>
                <a:solidFill>
                  <a:srgbClr val="00B0F0"/>
                </a:solidFill>
              </a:rPr>
              <a:t>Example</a:t>
            </a:r>
            <a:r>
              <a:rPr lang="en-US" sz="3200" dirty="0">
                <a:solidFill>
                  <a:srgbClr val="00B0F0"/>
                </a:solidFill>
              </a:rPr>
              <a:t>: </a:t>
            </a:r>
            <a:r>
              <a:rPr lang="en-US" sz="3200" dirty="0"/>
              <a:t>you / play / football / 5 o’clock yesterday afternoon? </a:t>
            </a:r>
            <a:endParaRPr lang="en-US" sz="3200" dirty="0" smtClean="0"/>
          </a:p>
          <a:p>
            <a:pPr marL="285750" indent="-285750">
              <a:lnSpc>
                <a:spcPct val="250000"/>
              </a:lnSpc>
              <a:buFont typeface="Symbol" panose="05050102010706020507" pitchFamily="18" charset="2"/>
              <a:buChar char="Þ"/>
            </a:pPr>
            <a:r>
              <a:rPr lang="en-US" sz="3200" dirty="0" smtClean="0"/>
              <a:t> Were </a:t>
            </a:r>
            <a:r>
              <a:rPr lang="en-US" sz="3200" dirty="0"/>
              <a:t>you playing football at 5 o’clock yesterday afternoon? </a:t>
            </a:r>
            <a:endParaRPr lang="en-US" sz="3200" dirty="0" smtClean="0"/>
          </a:p>
          <a:p>
            <a:pPr marL="285750" indent="-285750">
              <a:lnSpc>
                <a:spcPct val="250000"/>
              </a:lnSpc>
              <a:buFont typeface="Symbol" panose="05050102010706020507" pitchFamily="18" charset="2"/>
              <a:buChar char="Þ"/>
            </a:pPr>
            <a:r>
              <a:rPr lang="en-US" sz="3200" dirty="0" smtClean="0"/>
              <a:t> Yes</a:t>
            </a:r>
            <a:r>
              <a:rPr lang="en-US" sz="3200" dirty="0"/>
              <a:t>, I was. / No, I wasn’t. I was doing my homework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0132" y="1201168"/>
            <a:ext cx="1131175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Form questions using the past continuous. Then in pairs, ask and answer the questions.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30199" y="118069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2984" y="107805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71778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7699" y="1881462"/>
            <a:ext cx="113166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7941E"/>
                </a:solidFill>
              </a:rPr>
              <a:t>1. </a:t>
            </a:r>
            <a:r>
              <a:rPr lang="en-US" sz="3200" dirty="0" smtClean="0"/>
              <a:t>you </a:t>
            </a:r>
            <a:r>
              <a:rPr lang="en-US" sz="3200" dirty="0"/>
              <a:t>/ have dinner / 7 o’clock yesterday evening? 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B050"/>
                </a:solidFill>
              </a:rPr>
              <a:t>=&gt; </a:t>
            </a:r>
            <a:r>
              <a:rPr lang="en-US" sz="3200" dirty="0">
                <a:solidFill>
                  <a:srgbClr val="00B050"/>
                </a:solidFill>
              </a:rPr>
              <a:t>Were you having dinner at 7 o’clock yesterday evening?</a:t>
            </a:r>
            <a:endParaRPr lang="en-US" sz="3200" dirty="0" smtClean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7941E"/>
                </a:solidFill>
              </a:rPr>
              <a:t>2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you / do / homework / 8 o’clock yesterday evening? 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B050"/>
                </a:solidFill>
              </a:rPr>
              <a:t>=&gt; </a:t>
            </a:r>
            <a:r>
              <a:rPr lang="en-US" sz="3200" dirty="0">
                <a:solidFill>
                  <a:srgbClr val="00B050"/>
                </a:solidFill>
              </a:rPr>
              <a:t>Were you doing your homework at 8 o’clock yesterday evening?</a:t>
            </a:r>
            <a:endParaRPr lang="en-US" sz="3200" dirty="0" smtClean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7941E"/>
                </a:solidFill>
              </a:rPr>
              <a:t>3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you / watch / film / 9 o’clock yesterday evening</a:t>
            </a:r>
            <a:r>
              <a:rPr lang="en-US" sz="32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B050"/>
                </a:solidFill>
              </a:rPr>
              <a:t>=&gt; </a:t>
            </a:r>
            <a:r>
              <a:rPr lang="en-US" sz="3200" dirty="0">
                <a:solidFill>
                  <a:srgbClr val="00B050"/>
                </a:solidFill>
              </a:rPr>
              <a:t>Were you watching a film at 9 o’clock yesterday evening?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0132" y="1201168"/>
            <a:ext cx="1131175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Form questions using the past continuous. Then in pairs, ask and answer the questions.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30199" y="936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30199" y="118069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2984" y="107805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52938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186393"/>
            <a:ext cx="10175351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groups. Take turns to say a sentence that describes what each person in the picture was doing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30199" y="93679"/>
            <a:ext cx="762295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75490" y="2368497"/>
            <a:ext cx="6762239" cy="3706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Mai was reading.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and Nick were playing chess.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Lan and Ann were singing.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Nam was cleaning the board.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and Ha were talking.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-195" t="876" r="816" b="1082"/>
          <a:stretch/>
        </p:blipFill>
        <p:spPr>
          <a:xfrm>
            <a:off x="123093" y="2042139"/>
            <a:ext cx="4536830" cy="462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45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28705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76198" y="132287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8983" y="119896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717065"/>
              </p:ext>
            </p:extLst>
          </p:nvPr>
        </p:nvGraphicFramePr>
        <p:xfrm>
          <a:off x="2623059" y="2131309"/>
          <a:ext cx="7263324" cy="330077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263324">
                  <a:extLst>
                    <a:ext uri="{9D8B030D-6E8A-4147-A177-3AD203B41FA5}">
                      <a16:colId xmlns:a16="http://schemas.microsoft.com/office/drawing/2014/main" val="4026173448"/>
                    </a:ext>
                  </a:extLst>
                </a:gridCol>
              </a:tblGrid>
              <a:tr h="7636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effectLst/>
                        </a:rPr>
                        <a:t>Structures: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450243"/>
                  </a:ext>
                </a:extLst>
              </a:tr>
              <a:tr h="781457">
                <a:tc>
                  <a:txBody>
                    <a:bodyPr/>
                    <a:lstStyle/>
                    <a:p>
                      <a:pPr marL="107950" indent="-107950" algn="just">
                        <a:spcAft>
                          <a:spcPts val="0"/>
                        </a:spcAft>
                      </a:pPr>
                      <a:r>
                        <a:rPr lang="en-US" sz="3200" smtClean="0">
                          <a:effectLst/>
                        </a:rPr>
                        <a:t>(+)</a:t>
                      </a:r>
                      <a:r>
                        <a:rPr lang="en-US" sz="3200" smtClean="0">
                          <a:solidFill>
                            <a:srgbClr val="00B050"/>
                          </a:solidFill>
                          <a:effectLst/>
                        </a:rPr>
                        <a:t>	</a:t>
                      </a:r>
                      <a:r>
                        <a:rPr lang="en-US" sz="3600" b="1" smtClean="0">
                          <a:solidFill>
                            <a:srgbClr val="00B050"/>
                          </a:solidFill>
                          <a:effectLst/>
                        </a:rPr>
                        <a:t>S </a:t>
                      </a:r>
                      <a:r>
                        <a:rPr lang="en-US" sz="3600" b="1" dirty="0">
                          <a:solidFill>
                            <a:srgbClr val="00B050"/>
                          </a:solidFill>
                          <a:effectLst/>
                        </a:rPr>
                        <a:t>+ was/ were </a:t>
                      </a:r>
                      <a:r>
                        <a:rPr lang="en-US" sz="3600" b="1">
                          <a:solidFill>
                            <a:srgbClr val="00B050"/>
                          </a:solidFill>
                          <a:effectLst/>
                        </a:rPr>
                        <a:t>+ </a:t>
                      </a:r>
                      <a:r>
                        <a:rPr lang="en-US" sz="3600" b="1" smtClean="0">
                          <a:solidFill>
                            <a:srgbClr val="00B050"/>
                          </a:solidFill>
                          <a:effectLst/>
                        </a:rPr>
                        <a:t>V-ing </a:t>
                      </a:r>
                      <a:r>
                        <a:rPr lang="en-US" sz="3600" b="1" smtClean="0">
                          <a:solidFill>
                            <a:srgbClr val="00B050"/>
                          </a:solidFill>
                          <a:effectLst/>
                        </a:rPr>
                        <a:t>…</a:t>
                      </a:r>
                      <a:endParaRPr lang="en-US" sz="32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517688"/>
                  </a:ext>
                </a:extLst>
              </a:tr>
              <a:tr h="10928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smtClean="0">
                          <a:effectLst/>
                        </a:rPr>
                        <a:t>(-)</a:t>
                      </a:r>
                      <a:r>
                        <a:rPr lang="en-US" sz="3200" smtClean="0">
                          <a:effectLst/>
                        </a:rPr>
                        <a:t>	</a:t>
                      </a:r>
                      <a:r>
                        <a:rPr lang="en-US" sz="3600" b="1" smtClean="0">
                          <a:solidFill>
                            <a:srgbClr val="00B050"/>
                          </a:solidFill>
                          <a:effectLst/>
                        </a:rPr>
                        <a:t>S </a:t>
                      </a:r>
                      <a:r>
                        <a:rPr lang="en-US" sz="3600" b="1" dirty="0">
                          <a:solidFill>
                            <a:srgbClr val="00B050"/>
                          </a:solidFill>
                          <a:effectLst/>
                        </a:rPr>
                        <a:t>+ was/ were not </a:t>
                      </a:r>
                      <a:r>
                        <a:rPr lang="en-US" sz="3600" b="1">
                          <a:solidFill>
                            <a:srgbClr val="00B050"/>
                          </a:solidFill>
                          <a:effectLst/>
                        </a:rPr>
                        <a:t>+ </a:t>
                      </a:r>
                      <a:r>
                        <a:rPr lang="en-US" sz="3600" b="1" smtClean="0">
                          <a:solidFill>
                            <a:srgbClr val="00B050"/>
                          </a:solidFill>
                          <a:effectLst/>
                        </a:rPr>
                        <a:t>V-ing </a:t>
                      </a:r>
                      <a:r>
                        <a:rPr lang="en-US" sz="3600" b="1" dirty="0" smtClean="0">
                          <a:solidFill>
                            <a:srgbClr val="00B050"/>
                          </a:solidFill>
                          <a:effectLst/>
                        </a:rPr>
                        <a:t>…</a:t>
                      </a:r>
                      <a:endParaRPr lang="en-US" sz="32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1052241"/>
                  </a:ext>
                </a:extLst>
              </a:tr>
              <a:tr h="6628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smtClean="0">
                          <a:effectLst/>
                        </a:rPr>
                        <a:t>(?)	</a:t>
                      </a:r>
                      <a:r>
                        <a:rPr lang="en-US" sz="3600" b="1" smtClean="0">
                          <a:solidFill>
                            <a:srgbClr val="00B050"/>
                          </a:solidFill>
                          <a:effectLst/>
                        </a:rPr>
                        <a:t>Was</a:t>
                      </a:r>
                      <a:r>
                        <a:rPr lang="en-US" sz="3600" b="1" dirty="0">
                          <a:solidFill>
                            <a:srgbClr val="00B050"/>
                          </a:solidFill>
                          <a:effectLst/>
                        </a:rPr>
                        <a:t>/ were + S </a:t>
                      </a:r>
                      <a:r>
                        <a:rPr lang="en-US" sz="3600" b="1">
                          <a:solidFill>
                            <a:srgbClr val="00B050"/>
                          </a:solidFill>
                          <a:effectLst/>
                        </a:rPr>
                        <a:t>+ </a:t>
                      </a:r>
                      <a:r>
                        <a:rPr lang="en-US" sz="3600" b="1" smtClean="0">
                          <a:solidFill>
                            <a:srgbClr val="00B050"/>
                          </a:solidFill>
                          <a:effectLst/>
                        </a:rPr>
                        <a:t>V-ing </a:t>
                      </a:r>
                      <a:r>
                        <a:rPr lang="en-US" sz="3600" b="1" dirty="0" smtClean="0">
                          <a:solidFill>
                            <a:srgbClr val="00B050"/>
                          </a:solidFill>
                          <a:effectLst/>
                        </a:rPr>
                        <a:t>…?</a:t>
                      </a:r>
                      <a:endParaRPr lang="en-US" sz="32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5036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60084" y="135144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371003"/>
            <a:ext cx="74523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- Remember the structures and the use of the past continuous.</a:t>
            </a:r>
          </a:p>
          <a:p>
            <a:r>
              <a:rPr lang="en-US" sz="3200" dirty="0" smtClean="0"/>
              <a:t>- </a:t>
            </a:r>
            <a:r>
              <a:rPr lang="en-US" sz="3200" dirty="0"/>
              <a:t>Do exercises in the workbook.</a:t>
            </a:r>
          </a:p>
          <a:p>
            <a:r>
              <a:rPr lang="en-US" sz="3200" dirty="0"/>
              <a:t>- Prepare for Lesson 4 </a:t>
            </a:r>
            <a:r>
              <a:rPr lang="en-US" sz="3200"/>
              <a:t>- </a:t>
            </a:r>
            <a:r>
              <a:rPr lang="en-US" sz="3200" smtClean="0"/>
              <a:t>Communication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898" y="3124562"/>
            <a:ext cx="3332570" cy="333257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801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87" y="2581651"/>
            <a:ext cx="6093197" cy="4062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NATURAL DISASTERS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96843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107900" y="1737257"/>
            <a:ext cx="415360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</a:rPr>
              <a:t>LESSON </a:t>
            </a:r>
            <a:r>
              <a:rPr lang="en-US" sz="2400" b="1" dirty="0">
                <a:solidFill>
                  <a:schemeClr val="bg1"/>
                </a:solidFill>
              </a:rPr>
              <a:t>3: A CLOSER LOOK 2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06" y="1568861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267390" y="408187"/>
            <a:ext cx="415360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</a:rPr>
              <a:t>LESSON </a:t>
            </a:r>
            <a:r>
              <a:rPr lang="en-US" sz="2400" b="1" dirty="0">
                <a:solidFill>
                  <a:schemeClr val="bg1"/>
                </a:solidFill>
              </a:rPr>
              <a:t>3: A CLOSER LOOK 2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983988" y="1234228"/>
            <a:ext cx="5876738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Questions and answers.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975100" y="1967012"/>
            <a:ext cx="5894515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The past continuous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78565" y="2751737"/>
            <a:ext cx="5891050" cy="214618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Complete the sentences by putting the verbs in brackets into the past continuous.</a:t>
            </a:r>
          </a:p>
          <a:p>
            <a:r>
              <a:rPr lang="en-GB" dirty="0">
                <a:solidFill>
                  <a:schemeClr val="tx1"/>
                </a:solidFill>
              </a:rPr>
              <a:t>Task 2: </a:t>
            </a:r>
            <a:r>
              <a:rPr lang="en-US" dirty="0">
                <a:solidFill>
                  <a:schemeClr val="tx1"/>
                </a:solidFill>
              </a:rPr>
              <a:t>Circle the correct answer to complete each sentence.</a:t>
            </a:r>
          </a:p>
          <a:p>
            <a:r>
              <a:rPr lang="en-US" dirty="0">
                <a:solidFill>
                  <a:schemeClr val="tx1"/>
                </a:solidFill>
              </a:rPr>
              <a:t>Task 3: Look at the picture and write what each person in Lan’s family was doing when the earthquake happened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smtClean="0">
              <a:solidFill>
                <a:schemeClr val="tx1"/>
              </a:solidFill>
            </a:endParaRP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Form questions using the past continuous</a:t>
            </a:r>
            <a:r>
              <a:rPr lang="en-US">
                <a:solidFill>
                  <a:schemeClr val="tx1"/>
                </a:solidFill>
              </a:rPr>
              <a:t>. </a:t>
            </a:r>
            <a:r>
              <a:rPr lang="en-US" smtClean="0">
                <a:solidFill>
                  <a:schemeClr val="tx1"/>
                </a:solidFill>
              </a:rPr>
              <a:t>Ask </a:t>
            </a:r>
            <a:r>
              <a:rPr lang="en-US">
                <a:solidFill>
                  <a:schemeClr val="tx1"/>
                </a:solidFill>
              </a:rPr>
              <a:t>and </a:t>
            </a:r>
            <a:r>
              <a:rPr lang="en-US" smtClean="0">
                <a:solidFill>
                  <a:schemeClr val="tx1"/>
                </a:solidFill>
              </a:rPr>
              <a:t>answer.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975100" y="5118175"/>
            <a:ext cx="5879630" cy="56248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5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US" smtClean="0">
                <a:solidFill>
                  <a:schemeClr val="tx1"/>
                </a:solidFill>
              </a:rPr>
              <a:t>Say sentences to describe what each person in the picture is doing.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92877" y="5866844"/>
            <a:ext cx="5876738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6875" y="1234448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202665" y="2038462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66875" y="353004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103077" y="5066328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stCxn id="37" idx="3"/>
            <a:endCxn id="38" idx="0"/>
          </p:cNvCxnSpPr>
          <p:nvPr/>
        </p:nvCxnSpPr>
        <p:spPr>
          <a:xfrm>
            <a:off x="2802789" y="1540551"/>
            <a:ext cx="1317833" cy="49791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8" idx="1"/>
            <a:endCxn id="39" idx="0"/>
          </p:cNvCxnSpPr>
          <p:nvPr/>
        </p:nvCxnSpPr>
        <p:spPr>
          <a:xfrm rot="10800000" flipV="1">
            <a:off x="1884833" y="2347265"/>
            <a:ext cx="1317833" cy="118278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39" idx="3"/>
            <a:endCxn id="40" idx="0"/>
          </p:cNvCxnSpPr>
          <p:nvPr/>
        </p:nvCxnSpPr>
        <p:spPr>
          <a:xfrm>
            <a:off x="2802789" y="3830771"/>
            <a:ext cx="1218245" cy="123555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966875" y="5841163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9" name="Curved Connector 48"/>
          <p:cNvCxnSpPr>
            <a:stCxn id="40" idx="1"/>
            <a:endCxn id="48" idx="0"/>
          </p:cNvCxnSpPr>
          <p:nvPr/>
        </p:nvCxnSpPr>
        <p:spPr>
          <a:xfrm rot="10800000" flipV="1">
            <a:off x="1884833" y="5367051"/>
            <a:ext cx="1218245" cy="47411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928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29" name="Round Single Corner Rectangle 2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07835" y="132667"/>
            <a:ext cx="783282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WARM-UP: Questions </a:t>
            </a:r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answers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29051" y="1214232"/>
            <a:ext cx="7528121" cy="235633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What were you </a:t>
            </a:r>
            <a:r>
              <a:rPr lang="en-US" sz="4000" b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doing </a:t>
            </a:r>
            <a:r>
              <a:rPr lang="en-GB" sz="4000" b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 p.m. yesterday</a:t>
            </a:r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5060888" y="3317074"/>
            <a:ext cx="6862527" cy="292694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was watching TV at 8 </a:t>
            </a:r>
            <a:r>
              <a:rPr lang="en-US" sz="4000" b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p.m. yesterday</a:t>
            </a:r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879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41" y="-4837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36714" y="152888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1316" y="1423862"/>
            <a:ext cx="5242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Form of the past </a:t>
            </a:r>
            <a:r>
              <a:rPr lang="en-US" sz="3200" b="1" dirty="0" smtClean="0">
                <a:solidFill>
                  <a:srgbClr val="F7941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continuous:</a:t>
            </a:r>
            <a:endParaRPr lang="en-US" sz="3200" dirty="0">
              <a:solidFill>
                <a:srgbClr val="F7941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03062" y="1940639"/>
            <a:ext cx="67896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US" sz="36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(+)</a:t>
            </a:r>
            <a:r>
              <a:rPr lang="en-US" sz="36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36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was/ were </a:t>
            </a:r>
            <a:r>
              <a:rPr lang="en-US" sz="36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6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V-ing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US" sz="36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(-)</a:t>
            </a:r>
            <a:r>
              <a:rPr lang="en-US" sz="36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36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was/ were not </a:t>
            </a:r>
            <a:r>
              <a:rPr lang="en-US" sz="36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6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V-ing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US" sz="36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(?)</a:t>
            </a:r>
            <a:r>
              <a:rPr lang="en-US" sz="36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36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Was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were + S </a:t>
            </a:r>
            <a:r>
              <a:rPr lang="en-US" sz="36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6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V-ing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…?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586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4413" y="1010073"/>
            <a:ext cx="56204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7941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 use </a:t>
            </a:r>
            <a:r>
              <a:rPr lang="en-US" sz="3200" b="1" dirty="0">
                <a:solidFill>
                  <a:srgbClr val="F7941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of the past </a:t>
            </a:r>
            <a:r>
              <a:rPr lang="en-US" sz="3200" b="1" dirty="0" smtClean="0">
                <a:solidFill>
                  <a:srgbClr val="F7941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continuous:</a:t>
            </a:r>
            <a:endParaRPr lang="en-US" sz="3200" dirty="0">
              <a:solidFill>
                <a:srgbClr val="F7941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1320" y="1515717"/>
            <a:ext cx="1076664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We use the past continuous to describe:</a:t>
            </a:r>
          </a:p>
          <a:p>
            <a:r>
              <a:rPr lang="en-US" sz="2800" smtClean="0"/>
              <a:t>- an </a:t>
            </a:r>
            <a:r>
              <a:rPr lang="en-US" sz="2800" dirty="0"/>
              <a:t>action that was happening at a particular time in the </a:t>
            </a:r>
            <a:r>
              <a:rPr lang="en-US" sz="2800"/>
              <a:t>past</a:t>
            </a:r>
            <a:r>
              <a:rPr lang="en-US" sz="2800" smtClean="0"/>
              <a:t>.</a:t>
            </a:r>
          </a:p>
          <a:p>
            <a:r>
              <a:rPr lang="en-US" sz="2800" b="1" i="1">
                <a:solidFill>
                  <a:srgbClr val="00B0F0"/>
                </a:solidFill>
              </a:rPr>
              <a:t>Example:</a:t>
            </a:r>
            <a:r>
              <a:rPr lang="en-US" sz="2800"/>
              <a:t> I </a:t>
            </a:r>
            <a:r>
              <a:rPr lang="en-US" sz="2800" b="1"/>
              <a:t>was having </a:t>
            </a:r>
            <a:r>
              <a:rPr lang="en-US" sz="2800"/>
              <a:t>dinner </a:t>
            </a:r>
            <a:r>
              <a:rPr lang="en-US" sz="2800" smtClean="0"/>
              <a:t>at 6 </a:t>
            </a:r>
            <a:r>
              <a:rPr lang="en-US" sz="2800"/>
              <a:t>p.m. </a:t>
            </a:r>
            <a:r>
              <a:rPr lang="en-US" sz="2800" smtClean="0"/>
              <a:t>yesterday.</a:t>
            </a:r>
          </a:p>
          <a:p>
            <a:r>
              <a:rPr lang="en-US" sz="2800" smtClean="0"/>
              <a:t>                  </a:t>
            </a:r>
            <a:r>
              <a:rPr lang="en-US" sz="2800" b="1" smtClean="0"/>
              <a:t>Were</a:t>
            </a:r>
            <a:r>
              <a:rPr lang="en-US" sz="2800" smtClean="0"/>
              <a:t> </a:t>
            </a:r>
            <a:r>
              <a:rPr lang="en-US" sz="2800"/>
              <a:t>you </a:t>
            </a:r>
            <a:r>
              <a:rPr lang="en-US" sz="2800" b="1"/>
              <a:t>having</a:t>
            </a:r>
            <a:r>
              <a:rPr lang="en-US" sz="2800"/>
              <a:t> dinner at 6 </a:t>
            </a:r>
            <a:r>
              <a:rPr lang="en-US" sz="2800" smtClean="0"/>
              <a:t>p.m. yesterday</a:t>
            </a:r>
            <a:r>
              <a:rPr lang="en-US" sz="2800"/>
              <a:t>? – Yes, I was</a:t>
            </a:r>
            <a:r>
              <a:rPr lang="en-US" sz="2800" smtClean="0"/>
              <a:t>.</a:t>
            </a:r>
            <a:endParaRPr lang="en-US" sz="2800"/>
          </a:p>
          <a:p>
            <a:endParaRPr lang="en-US" sz="600" smtClean="0"/>
          </a:p>
          <a:p>
            <a:r>
              <a:rPr lang="en-US" sz="2800" smtClean="0"/>
              <a:t>- </a:t>
            </a:r>
            <a:r>
              <a:rPr lang="en-US" sz="2800" dirty="0"/>
              <a:t>a past action that was happening when another action interrupted it. We use the past simple for the action that interrupted it</a:t>
            </a:r>
            <a:r>
              <a:rPr lang="en-US" sz="2800" dirty="0" smtClean="0"/>
              <a:t>.</a:t>
            </a:r>
          </a:p>
          <a:p>
            <a:r>
              <a:rPr lang="en-US" sz="2800" b="1" i="1">
                <a:solidFill>
                  <a:srgbClr val="00B0F0"/>
                </a:solidFill>
              </a:rPr>
              <a:t>Example:</a:t>
            </a:r>
            <a:r>
              <a:rPr lang="en-US" sz="2800"/>
              <a:t> When / While we </a:t>
            </a:r>
            <a:r>
              <a:rPr lang="en-US" sz="2800" b="1" smtClean="0"/>
              <a:t>were watching </a:t>
            </a:r>
            <a:r>
              <a:rPr lang="en-US" sz="2800"/>
              <a:t>TV, we felt the earthquake.</a:t>
            </a:r>
          </a:p>
          <a:p>
            <a:r>
              <a:rPr lang="en-US" sz="2800" smtClean="0"/>
              <a:t>                  What </a:t>
            </a:r>
            <a:r>
              <a:rPr lang="en-US" sz="2800" b="1"/>
              <a:t>were</a:t>
            </a:r>
            <a:r>
              <a:rPr lang="en-US" sz="2800"/>
              <a:t> they </a:t>
            </a:r>
            <a:r>
              <a:rPr lang="en-US" sz="2800" b="1"/>
              <a:t>doing</a:t>
            </a:r>
            <a:r>
              <a:rPr lang="en-US" sz="2800"/>
              <a:t> when </a:t>
            </a:r>
            <a:r>
              <a:rPr lang="en-US" sz="2800" smtClean="0"/>
              <a:t>they felt </a:t>
            </a:r>
            <a:r>
              <a:rPr lang="en-US" sz="2800"/>
              <a:t>the earthquake? – </a:t>
            </a:r>
            <a:r>
              <a:rPr lang="en-US" sz="2800" smtClean="0"/>
              <a:t>They</a:t>
            </a:r>
            <a:br>
              <a:rPr lang="en-US" sz="2800" smtClean="0"/>
            </a:br>
            <a:r>
              <a:rPr lang="en-US" sz="2800" smtClean="0"/>
              <a:t>                  </a:t>
            </a:r>
            <a:r>
              <a:rPr lang="en-US" sz="2800" b="1" smtClean="0"/>
              <a:t>were watching </a:t>
            </a:r>
            <a:r>
              <a:rPr lang="en-US" sz="2800" smtClean="0"/>
              <a:t>TV.</a:t>
            </a:r>
            <a:endParaRPr lang="en-US" sz="2800" dirty="0"/>
          </a:p>
          <a:p>
            <a:r>
              <a:rPr lang="en-US" sz="2800" dirty="0">
                <a:solidFill>
                  <a:srgbClr val="00B050"/>
                </a:solidFill>
              </a:rPr>
              <a:t>Notes</a:t>
            </a:r>
            <a:r>
              <a:rPr lang="en-US" sz="2800">
                <a:solidFill>
                  <a:srgbClr val="00B050"/>
                </a:solidFill>
              </a:rPr>
              <a:t>: </a:t>
            </a:r>
            <a:r>
              <a:rPr lang="en-US" sz="2800" smtClean="0">
                <a:solidFill>
                  <a:srgbClr val="00B050"/>
                </a:solidFill>
              </a:rPr>
              <a:t>  </a:t>
            </a:r>
            <a:r>
              <a:rPr lang="en-US" sz="2800" smtClean="0"/>
              <a:t>- </a:t>
            </a:r>
            <a:r>
              <a:rPr lang="en-US" sz="2800" dirty="0"/>
              <a:t>We can use </a:t>
            </a:r>
            <a:r>
              <a:rPr lang="en-US" sz="2800" i="1" dirty="0">
                <a:solidFill>
                  <a:srgbClr val="F7941E"/>
                </a:solidFill>
              </a:rPr>
              <a:t>when</a:t>
            </a:r>
            <a:r>
              <a:rPr lang="en-US" sz="2800" dirty="0"/>
              <a:t> or </a:t>
            </a:r>
            <a:r>
              <a:rPr lang="en-US" sz="2800" i="1" dirty="0">
                <a:solidFill>
                  <a:srgbClr val="F7941E"/>
                </a:solidFill>
              </a:rPr>
              <a:t>while</a:t>
            </a:r>
            <a:r>
              <a:rPr lang="en-US" sz="2800" dirty="0"/>
              <a:t> before the past continuous. </a:t>
            </a:r>
          </a:p>
          <a:p>
            <a:r>
              <a:rPr lang="en-US" sz="2800" smtClean="0"/>
              <a:t>               - </a:t>
            </a:r>
            <a:r>
              <a:rPr lang="en-US" sz="2800" dirty="0"/>
              <a:t>We can only use </a:t>
            </a:r>
            <a:r>
              <a:rPr lang="en-US" sz="2800" i="1" dirty="0">
                <a:solidFill>
                  <a:srgbClr val="F7941E"/>
                </a:solidFill>
              </a:rPr>
              <a:t>when</a:t>
            </a:r>
            <a:r>
              <a:rPr lang="en-US" sz="2800" dirty="0"/>
              <a:t> before the past simple.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00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10937" y="1173814"/>
            <a:ext cx="10533363" cy="4770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Complete the sentences by putting the verbs in brackets into the past continuous.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30199" y="936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08332" y="111672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1117" y="101408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8840" y="1955318"/>
            <a:ext cx="1169536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1. </a:t>
            </a:r>
            <a:r>
              <a:rPr lang="en-US" sz="3200" smtClean="0"/>
              <a:t>They </a:t>
            </a:r>
            <a:r>
              <a:rPr lang="en-US" sz="3200" dirty="0">
                <a:solidFill>
                  <a:srgbClr val="00B0F0"/>
                </a:solidFill>
              </a:rPr>
              <a:t>(help</a:t>
            </a:r>
            <a:r>
              <a:rPr lang="en-US" sz="3200">
                <a:solidFill>
                  <a:srgbClr val="00B0F0"/>
                </a:solidFill>
              </a:rPr>
              <a:t>) </a:t>
            </a:r>
            <a:r>
              <a:rPr lang="en-US" sz="3200" smtClean="0"/>
              <a:t>____________ </a:t>
            </a:r>
            <a:r>
              <a:rPr lang="en-US" sz="3200" dirty="0"/>
              <a:t>the flood victims at 10 o’clock last </a:t>
            </a:r>
            <a:r>
              <a:rPr lang="en-US" sz="3200"/>
              <a:t>night</a:t>
            </a:r>
            <a:r>
              <a:rPr lang="en-US" sz="3200" smtClean="0"/>
              <a:t>.</a:t>
            </a:r>
          </a:p>
          <a:p>
            <a:r>
              <a:rPr lang="en-US" sz="1500" smtClean="0"/>
              <a:t> </a:t>
            </a:r>
            <a:endParaRPr lang="en-US" sz="1500" dirty="0" smtClean="0"/>
          </a:p>
          <a:p>
            <a:r>
              <a:rPr lang="en-US" sz="3200" b="1" dirty="0" smtClean="0">
                <a:solidFill>
                  <a:srgbClr val="F7941E"/>
                </a:solidFill>
              </a:rPr>
              <a:t>2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It </a:t>
            </a:r>
            <a:r>
              <a:rPr lang="en-US" sz="3200" dirty="0">
                <a:solidFill>
                  <a:srgbClr val="00B0F0"/>
                </a:solidFill>
              </a:rPr>
              <a:t>(not snow</a:t>
            </a:r>
            <a:r>
              <a:rPr lang="en-US" sz="3200">
                <a:solidFill>
                  <a:srgbClr val="00B0F0"/>
                </a:solidFill>
              </a:rPr>
              <a:t>)</a:t>
            </a:r>
            <a:r>
              <a:rPr lang="en-US" sz="3200"/>
              <a:t> </a:t>
            </a:r>
            <a:r>
              <a:rPr lang="en-US" sz="3200" smtClean="0"/>
              <a:t>______________ </a:t>
            </a:r>
            <a:r>
              <a:rPr lang="en-US" sz="3200" dirty="0"/>
              <a:t>when I left home this afternoon</a:t>
            </a:r>
            <a:r>
              <a:rPr lang="en-US" sz="3200"/>
              <a:t>. </a:t>
            </a:r>
            <a:endParaRPr lang="en-US" sz="3200" smtClean="0"/>
          </a:p>
          <a:p>
            <a:endParaRPr lang="en-US" sz="1500" dirty="0" smtClean="0"/>
          </a:p>
          <a:p>
            <a:r>
              <a:rPr lang="en-US" sz="3200" b="1" dirty="0" smtClean="0">
                <a:solidFill>
                  <a:srgbClr val="F7941E"/>
                </a:solidFill>
              </a:rPr>
              <a:t>3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While she </a:t>
            </a:r>
            <a:r>
              <a:rPr lang="en-US" sz="3200" dirty="0">
                <a:solidFill>
                  <a:srgbClr val="00B0F0"/>
                </a:solidFill>
              </a:rPr>
              <a:t>(work) </a:t>
            </a:r>
            <a:r>
              <a:rPr lang="en-US" sz="3200" dirty="0" smtClean="0"/>
              <a:t>____________ </a:t>
            </a:r>
            <a:r>
              <a:rPr lang="en-US" sz="3200" dirty="0"/>
              <a:t>in the field, the tornado came</a:t>
            </a:r>
            <a:r>
              <a:rPr lang="en-US" sz="3200"/>
              <a:t>. </a:t>
            </a:r>
            <a:endParaRPr lang="en-US" sz="3200" smtClean="0"/>
          </a:p>
          <a:p>
            <a:endParaRPr lang="en-US" sz="1500" dirty="0" smtClean="0"/>
          </a:p>
          <a:p>
            <a:r>
              <a:rPr lang="en-US" sz="3200" b="1" dirty="0" smtClean="0">
                <a:solidFill>
                  <a:srgbClr val="F7941E"/>
                </a:solidFill>
              </a:rPr>
              <a:t>4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– What </a:t>
            </a:r>
            <a:r>
              <a:rPr lang="en-US" sz="3200" smtClean="0"/>
              <a:t>you </a:t>
            </a:r>
            <a:r>
              <a:rPr lang="en-US" sz="3200"/>
              <a:t>______ </a:t>
            </a:r>
            <a:r>
              <a:rPr lang="en-US" sz="3200" smtClean="0">
                <a:solidFill>
                  <a:srgbClr val="00B0F0"/>
                </a:solidFill>
              </a:rPr>
              <a:t>(</a:t>
            </a:r>
            <a:r>
              <a:rPr lang="en-US" sz="3200" dirty="0">
                <a:solidFill>
                  <a:srgbClr val="00B0F0"/>
                </a:solidFill>
              </a:rPr>
              <a:t>do</a:t>
            </a:r>
            <a:r>
              <a:rPr lang="en-US" sz="3200">
                <a:solidFill>
                  <a:srgbClr val="00B0F0"/>
                </a:solidFill>
              </a:rPr>
              <a:t>) </a:t>
            </a:r>
            <a:r>
              <a:rPr lang="en-US" sz="3200" smtClean="0"/>
              <a:t>______ </a:t>
            </a:r>
            <a:r>
              <a:rPr lang="en-US" sz="3200" dirty="0"/>
              <a:t>at 9 o’clock yesterday morning</a:t>
            </a:r>
            <a:r>
              <a:rPr lang="en-US" sz="3200"/>
              <a:t>?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    – </a:t>
            </a:r>
            <a:r>
              <a:rPr lang="en-US" sz="3200" dirty="0"/>
              <a:t>I </a:t>
            </a:r>
            <a:r>
              <a:rPr lang="en-US" sz="3200" dirty="0">
                <a:solidFill>
                  <a:srgbClr val="00B0F0"/>
                </a:solidFill>
              </a:rPr>
              <a:t>(watch) </a:t>
            </a:r>
            <a:r>
              <a:rPr lang="en-US" sz="3200" dirty="0" smtClean="0"/>
              <a:t>____________ </a:t>
            </a:r>
            <a:r>
              <a:rPr lang="en-US" sz="3200" dirty="0"/>
              <a:t>the news about a volcanic eruption</a:t>
            </a:r>
            <a:r>
              <a:rPr lang="en-US" sz="3200"/>
              <a:t>. </a:t>
            </a:r>
          </a:p>
          <a:p>
            <a:endParaRPr lang="en-US" sz="1500" dirty="0" smtClean="0"/>
          </a:p>
          <a:p>
            <a:r>
              <a:rPr lang="en-US" sz="3200" b="1" dirty="0" smtClean="0">
                <a:solidFill>
                  <a:srgbClr val="F7941E"/>
                </a:solidFill>
              </a:rPr>
              <a:t>5</a:t>
            </a:r>
            <a:r>
              <a:rPr lang="en-US" sz="3200" b="1">
                <a:solidFill>
                  <a:srgbClr val="F7941E"/>
                </a:solidFill>
              </a:rPr>
              <a:t>. </a:t>
            </a:r>
            <a:r>
              <a:rPr lang="en-US" sz="3200" smtClean="0"/>
              <a:t>– ______ </a:t>
            </a:r>
            <a:r>
              <a:rPr lang="en-US" sz="3200" dirty="0" smtClean="0"/>
              <a:t>you </a:t>
            </a:r>
            <a:r>
              <a:rPr lang="en-US" sz="3200" dirty="0">
                <a:solidFill>
                  <a:srgbClr val="00B0F0"/>
                </a:solidFill>
              </a:rPr>
              <a:t>(cry</a:t>
            </a:r>
            <a:r>
              <a:rPr lang="en-US" sz="3200">
                <a:solidFill>
                  <a:srgbClr val="00B0F0"/>
                </a:solidFill>
              </a:rPr>
              <a:t>) </a:t>
            </a:r>
            <a:r>
              <a:rPr lang="en-US" sz="3200" smtClean="0"/>
              <a:t>______ </a:t>
            </a:r>
            <a:r>
              <a:rPr lang="en-US" sz="3200" dirty="0"/>
              <a:t>when I saw you two days ago</a:t>
            </a:r>
            <a:r>
              <a:rPr lang="en-US" sz="3200"/>
              <a:t>?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    – </a:t>
            </a:r>
            <a:r>
              <a:rPr lang="en-US" sz="3200" dirty="0"/>
              <a:t>No, I </a:t>
            </a:r>
            <a:r>
              <a:rPr lang="en-US" sz="3200" dirty="0" smtClean="0"/>
              <a:t>wasn’t.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713576" y="1955318"/>
            <a:ext cx="242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</a:t>
            </a:r>
            <a:r>
              <a:rPr lang="en-US" sz="3200" b="1" dirty="0" smtClean="0">
                <a:solidFill>
                  <a:srgbClr val="7030A0"/>
                </a:solidFill>
              </a:rPr>
              <a:t>ere helping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95574" y="2693142"/>
            <a:ext cx="2900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</a:t>
            </a:r>
            <a:r>
              <a:rPr lang="en-US" sz="3200" b="1" dirty="0" smtClean="0">
                <a:solidFill>
                  <a:srgbClr val="7030A0"/>
                </a:solidFill>
              </a:rPr>
              <a:t>asn’t snowing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90157" y="3365493"/>
            <a:ext cx="2462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was working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55836" y="4103317"/>
            <a:ext cx="1077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were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69553" y="4606628"/>
            <a:ext cx="2564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was watching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33301" y="5307297"/>
            <a:ext cx="135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crying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5208" y="4110306"/>
            <a:ext cx="1149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doing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96838" y="5306110"/>
            <a:ext cx="1199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Were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124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25" grpId="0"/>
      <p:bldP spid="26" grpId="0"/>
      <p:bldP spid="28" grpId="0"/>
      <p:bldP spid="29" grpId="0"/>
      <p:bldP spid="17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173" y="1249547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Circle the correct answer to complete each sentence.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30199" y="936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32243" y="12126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5028" y="11099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487325" y="2265132"/>
            <a:ext cx="11217349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1. </a:t>
            </a:r>
            <a:r>
              <a:rPr lang="en-US" sz="3200" smtClean="0"/>
              <a:t>We </a:t>
            </a:r>
            <a:r>
              <a:rPr lang="en-US" sz="3200" dirty="0">
                <a:solidFill>
                  <a:srgbClr val="F7941E"/>
                </a:solidFill>
              </a:rPr>
              <a:t>donated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7941E"/>
                </a:solidFill>
              </a:rPr>
              <a:t>were donating </a:t>
            </a:r>
            <a:r>
              <a:rPr lang="en-US" sz="3200" dirty="0"/>
              <a:t>money to help the earthquake victims last month</a:t>
            </a:r>
            <a:r>
              <a:rPr lang="en-US" sz="3200"/>
              <a:t>. </a:t>
            </a:r>
            <a:endParaRPr lang="en-US" sz="3200" smtClean="0"/>
          </a:p>
          <a:p>
            <a:endParaRPr lang="en-US" sz="1500" dirty="0" smtClean="0"/>
          </a:p>
          <a:p>
            <a:r>
              <a:rPr lang="en-US" sz="3200" b="1" dirty="0" smtClean="0">
                <a:solidFill>
                  <a:srgbClr val="F7941E"/>
                </a:solidFill>
              </a:rPr>
              <a:t>2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– What </a:t>
            </a:r>
            <a:r>
              <a:rPr lang="en-US" sz="3200" dirty="0">
                <a:solidFill>
                  <a:srgbClr val="F7941E"/>
                </a:solidFill>
              </a:rPr>
              <a:t>did you do </a:t>
            </a:r>
            <a:r>
              <a:rPr lang="en-US" sz="3200" dirty="0"/>
              <a:t>/ </a:t>
            </a:r>
            <a:r>
              <a:rPr lang="en-US" sz="3200" dirty="0">
                <a:solidFill>
                  <a:srgbClr val="F7941E"/>
                </a:solidFill>
              </a:rPr>
              <a:t>were you doing </a:t>
            </a:r>
            <a:r>
              <a:rPr lang="en-US" sz="3200" dirty="0"/>
              <a:t>when the volcano erupted? – I </a:t>
            </a:r>
            <a:r>
              <a:rPr lang="en-US" sz="3200" dirty="0">
                <a:solidFill>
                  <a:srgbClr val="F7941E"/>
                </a:solidFill>
              </a:rPr>
              <a:t>slept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7941E"/>
                </a:solidFill>
              </a:rPr>
              <a:t>was sleeping </a:t>
            </a:r>
            <a:r>
              <a:rPr lang="en-US" sz="3200" dirty="0"/>
              <a:t>in my bed</a:t>
            </a:r>
            <a:r>
              <a:rPr lang="en-US" sz="3200"/>
              <a:t>. </a:t>
            </a:r>
            <a:endParaRPr lang="en-US" sz="3200" smtClean="0"/>
          </a:p>
          <a:p>
            <a:endParaRPr lang="en-US" sz="1500" dirty="0" smtClean="0"/>
          </a:p>
          <a:p>
            <a:r>
              <a:rPr lang="en-US" sz="3200" b="1" dirty="0" smtClean="0">
                <a:solidFill>
                  <a:srgbClr val="F7941E"/>
                </a:solidFill>
              </a:rPr>
              <a:t>3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While they </a:t>
            </a:r>
            <a:r>
              <a:rPr lang="en-US" sz="3200" dirty="0">
                <a:solidFill>
                  <a:srgbClr val="F7941E"/>
                </a:solidFill>
              </a:rPr>
              <a:t>camped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7941E"/>
                </a:solidFill>
              </a:rPr>
              <a:t>were camping </a:t>
            </a:r>
            <a:r>
              <a:rPr lang="en-US" sz="3200" dirty="0"/>
              <a:t>near the river, the </a:t>
            </a:r>
            <a:r>
              <a:rPr lang="en-US" sz="3200"/>
              <a:t>flood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>
                <a:solidFill>
                  <a:srgbClr val="F7941E"/>
                </a:solidFill>
              </a:rPr>
              <a:t>was </a:t>
            </a:r>
            <a:r>
              <a:rPr lang="en-US" sz="3200" dirty="0">
                <a:solidFill>
                  <a:srgbClr val="F7941E"/>
                </a:solidFill>
              </a:rPr>
              <a:t>coming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7941E"/>
                </a:solidFill>
              </a:rPr>
              <a:t>came</a:t>
            </a:r>
            <a:r>
              <a:rPr lang="en-US" sz="3200" dirty="0"/>
              <a:t> suddenly</a:t>
            </a:r>
            <a:r>
              <a:rPr lang="en-US" sz="3200"/>
              <a:t>. </a:t>
            </a:r>
            <a:endParaRPr lang="en-US" sz="3200" smtClean="0"/>
          </a:p>
          <a:p>
            <a:endParaRPr lang="en-US" sz="500" dirty="0" smtClean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579702" y="2735768"/>
            <a:ext cx="1475434" cy="13538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361149" y="3948158"/>
            <a:ext cx="2519466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25451" y="4440526"/>
            <a:ext cx="2076033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489271" y="5143504"/>
            <a:ext cx="2298390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865782" y="5640158"/>
            <a:ext cx="879741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528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173" y="1249547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Circle the correct answer to complete each sentence.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30199" y="936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32243" y="12126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5028" y="11099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632243" y="2316362"/>
            <a:ext cx="11217349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00" dirty="0" smtClean="0"/>
          </a:p>
          <a:p>
            <a:r>
              <a:rPr lang="en-US" sz="3200" b="1" dirty="0" smtClean="0">
                <a:solidFill>
                  <a:srgbClr val="F7941E"/>
                </a:solidFill>
              </a:rPr>
              <a:t>4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After Tom </a:t>
            </a:r>
            <a:r>
              <a:rPr lang="en-US" sz="3200" dirty="0">
                <a:solidFill>
                  <a:srgbClr val="F7941E"/>
                </a:solidFill>
              </a:rPr>
              <a:t>ran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7941E"/>
                </a:solidFill>
              </a:rPr>
              <a:t>was running</a:t>
            </a:r>
            <a:r>
              <a:rPr lang="en-US" sz="3200" dirty="0"/>
              <a:t> out of his house, he </a:t>
            </a:r>
            <a:r>
              <a:rPr lang="en-US" sz="3200" dirty="0">
                <a:solidFill>
                  <a:srgbClr val="F7941E"/>
                </a:solidFill>
              </a:rPr>
              <a:t>moved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7941E"/>
                </a:solidFill>
              </a:rPr>
              <a:t>was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7941E"/>
                </a:solidFill>
              </a:rPr>
              <a:t>moving</a:t>
            </a:r>
            <a:r>
              <a:rPr lang="en-US" sz="3200" dirty="0"/>
              <a:t> quickly to a safer place</a:t>
            </a:r>
            <a:r>
              <a:rPr lang="en-US" sz="3200"/>
              <a:t>. </a:t>
            </a:r>
            <a:endParaRPr lang="en-US" sz="3200" smtClean="0"/>
          </a:p>
          <a:p>
            <a:endParaRPr lang="en-US" sz="1500" smtClean="0"/>
          </a:p>
          <a:p>
            <a:endParaRPr lang="en-US" sz="500" dirty="0" smtClean="0"/>
          </a:p>
          <a:p>
            <a:r>
              <a:rPr lang="en-US" sz="3200" b="1" dirty="0" smtClean="0">
                <a:solidFill>
                  <a:srgbClr val="F7941E"/>
                </a:solidFill>
              </a:rPr>
              <a:t>5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I </a:t>
            </a:r>
            <a:r>
              <a:rPr lang="en-US" sz="3200" dirty="0">
                <a:solidFill>
                  <a:srgbClr val="F7941E"/>
                </a:solidFill>
              </a:rPr>
              <a:t>didn’t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7941E"/>
                </a:solidFill>
              </a:rPr>
              <a:t>read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7941E"/>
                </a:solidFill>
              </a:rPr>
              <a:t>wasn’t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7941E"/>
                </a:solidFill>
              </a:rPr>
              <a:t>reading</a:t>
            </a:r>
            <a:r>
              <a:rPr lang="en-US" sz="3200" dirty="0"/>
              <a:t> a newspaper at 9 a.m. yesterday, but I </a:t>
            </a:r>
            <a:r>
              <a:rPr lang="en-US" sz="3200" dirty="0">
                <a:solidFill>
                  <a:srgbClr val="F7941E"/>
                </a:solidFill>
              </a:rPr>
              <a:t>watched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7941E"/>
                </a:solidFill>
              </a:rPr>
              <a:t>was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7941E"/>
                </a:solidFill>
              </a:rPr>
              <a:t>watching</a:t>
            </a:r>
            <a:r>
              <a:rPr lang="en-US" sz="3200" dirty="0"/>
              <a:t> the news about the </a:t>
            </a:r>
            <a:r>
              <a:rPr lang="en-US" sz="3200" dirty="0" smtClean="0"/>
              <a:t>tornado.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824375" y="2874184"/>
            <a:ext cx="610188" cy="5599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186983" y="2874184"/>
            <a:ext cx="1143979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434563" y="4159174"/>
            <a:ext cx="2447491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13700" y="4633958"/>
            <a:ext cx="2298390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16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3762</TotalTime>
  <Words>838</Words>
  <PresentationFormat>Widescreen</PresentationFormat>
  <Paragraphs>138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Adobe Gothic Std B</vt:lpstr>
      <vt:lpstr>Arial</vt:lpstr>
      <vt:lpstr>Calibri</vt:lpstr>
      <vt:lpstr>Calibri Light</vt:lpstr>
      <vt:lpstr>Myriad Pro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2023-08-21T04:45:56Z</dcterms:modified>
</cp:coreProperties>
</file>