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42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6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3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1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5465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8542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0886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3177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1648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6289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0155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282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9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7851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1912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232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8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6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5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6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55F20-2A15-4E70-936B-4A7AE79AE65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871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3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microsoft.com/office/2007/relationships/hdphoto" Target="../media/hdphoto1.wdp"/><Relationship Id="rId17" Type="http://schemas.openxmlformats.org/officeDocument/2006/relationships/slide" Target="slide8.xml"/><Relationship Id="rId2" Type="http://schemas.openxmlformats.org/officeDocument/2006/relationships/audio" Target="../media/audio1.wav"/><Relationship Id="rId16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5" Type="http://schemas.openxmlformats.org/officeDocument/2006/relationships/slide" Target="slide6.xml"/><Relationship Id="rId10" Type="http://schemas.openxmlformats.org/officeDocument/2006/relationships/slide" Target="slide9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13042" y="4581128"/>
            <a:ext cx="6533200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 Tưới hoa</a:t>
            </a:r>
          </a:p>
        </p:txBody>
      </p:sp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6946242" y="2905953"/>
            <a:ext cx="2357024" cy="335035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8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9"/>
            <a:ext cx="9144000" cy="6858000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84" y="3449749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26" y="3587491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62" y="3018496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98" y="5013601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386" y="4906649"/>
            <a:ext cx="10239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26" y="4724033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7151791" y="2132856"/>
            <a:ext cx="2357024" cy="3350350"/>
          </a:xfrm>
          <a:prstGeom prst="roundRect">
            <a:avLst/>
          </a:prstGeom>
        </p:spPr>
      </p:pic>
      <p:pic>
        <p:nvPicPr>
          <p:cNvPr id="51" name="Picture 5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84" y="3458275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26" y="3596017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7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62" y="3027022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8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98" y="5005075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9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386" y="4915175"/>
            <a:ext cx="10239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10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26" y="4732559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loud Callout 25"/>
          <p:cNvSpPr/>
          <p:nvPr/>
        </p:nvSpPr>
        <p:spPr>
          <a:xfrm>
            <a:off x="3899564" y="42778"/>
            <a:ext cx="5164422" cy="2090078"/>
          </a:xfrm>
          <a:prstGeom prst="cloudCallout">
            <a:avLst>
              <a:gd name="adj1" fmla="val 20213"/>
              <a:gd name="adj2" fmla="val 908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Mình tưới chậu hoa nào đây?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574219" y="6396335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.Vn3DH" pitchFamily="34" charset="0"/>
              </a:rPr>
              <a:t>BT Truc</a:t>
            </a:r>
          </a:p>
        </p:txBody>
      </p:sp>
    </p:spTree>
    <p:extLst>
      <p:ext uri="{BB962C8B-B14F-4D97-AF65-F5344CB8AC3E}">
        <p14:creationId xmlns:p14="http://schemas.microsoft.com/office/powerpoint/2010/main" val="9693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038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Câu hỏi 1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58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Đáp án</a:t>
            </a: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632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396335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.Vn3DH" pitchFamily="34" charset="0"/>
              </a:rPr>
              <a:t>BT Truc</a:t>
            </a:r>
          </a:p>
        </p:txBody>
      </p:sp>
    </p:spTree>
    <p:extLst>
      <p:ext uri="{BB962C8B-B14F-4D97-AF65-F5344CB8AC3E}">
        <p14:creationId xmlns:p14="http://schemas.microsoft.com/office/powerpoint/2010/main" val="58388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038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Câu hỏi 2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58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Đáp án</a:t>
            </a: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632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396335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.Vn3DH" pitchFamily="34" charset="0"/>
              </a:rPr>
              <a:t>BT Truc</a:t>
            </a:r>
          </a:p>
        </p:txBody>
      </p:sp>
    </p:spTree>
    <p:extLst>
      <p:ext uri="{BB962C8B-B14F-4D97-AF65-F5344CB8AC3E}">
        <p14:creationId xmlns:p14="http://schemas.microsoft.com/office/powerpoint/2010/main" val="2791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038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Câu hỏi 3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58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Đáp án</a:t>
            </a: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632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396335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.Vn3DH" pitchFamily="34" charset="0"/>
              </a:rPr>
              <a:t>BT Truc</a:t>
            </a:r>
          </a:p>
        </p:txBody>
      </p:sp>
    </p:spTree>
    <p:extLst>
      <p:ext uri="{BB962C8B-B14F-4D97-AF65-F5344CB8AC3E}">
        <p14:creationId xmlns:p14="http://schemas.microsoft.com/office/powerpoint/2010/main" val="396611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038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Câu hỏi 4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58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Đáp án</a:t>
            </a: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632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396335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.Vn3DH" pitchFamily="34" charset="0"/>
              </a:rPr>
              <a:t>BT Truc</a:t>
            </a:r>
          </a:p>
        </p:txBody>
      </p:sp>
    </p:spTree>
    <p:extLst>
      <p:ext uri="{BB962C8B-B14F-4D97-AF65-F5344CB8AC3E}">
        <p14:creationId xmlns:p14="http://schemas.microsoft.com/office/powerpoint/2010/main" val="52116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038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Câu hỏi 5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58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Đáp án</a:t>
            </a: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632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396335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.Vn3DH" pitchFamily="34" charset="0"/>
              </a:rPr>
              <a:t>BT Truc</a:t>
            </a:r>
          </a:p>
        </p:txBody>
      </p:sp>
    </p:spTree>
    <p:extLst>
      <p:ext uri="{BB962C8B-B14F-4D97-AF65-F5344CB8AC3E}">
        <p14:creationId xmlns:p14="http://schemas.microsoft.com/office/powerpoint/2010/main" val="20969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038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Câu hỏi 6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58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Đáp án</a:t>
            </a: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632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396335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.Vn3DH" pitchFamily="34" charset="0"/>
              </a:rPr>
              <a:t>BT Truc</a:t>
            </a:r>
          </a:p>
        </p:txBody>
      </p:sp>
    </p:spTree>
    <p:extLst>
      <p:ext uri="{BB962C8B-B14F-4D97-AF65-F5344CB8AC3E}">
        <p14:creationId xmlns:p14="http://schemas.microsoft.com/office/powerpoint/2010/main" val="70198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96</Words>
  <PresentationFormat>Trình chiếu Trên màn hình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15" baseType="lpstr">
      <vt:lpstr>.Vn3DH</vt:lpstr>
      <vt:lpstr>Arial</vt:lpstr>
      <vt:lpstr>Calibri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2020-04-07T05:32:56Z</dcterms:created>
  <dcterms:modified xsi:type="dcterms:W3CDTF">2023-09-16T12:18:34Z</dcterms:modified>
</cp:coreProperties>
</file>