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356" r:id="rId2"/>
    <p:sldId id="357" r:id="rId3"/>
    <p:sldId id="358" r:id="rId4"/>
    <p:sldId id="359" r:id="rId5"/>
    <p:sldId id="360" r:id="rId6"/>
    <p:sldId id="362" r:id="rId7"/>
    <p:sldId id="259" r:id="rId8"/>
    <p:sldId id="363" r:id="rId9"/>
    <p:sldId id="366" r:id="rId10"/>
    <p:sldId id="368" r:id="rId11"/>
    <p:sldId id="364" r:id="rId12"/>
    <p:sldId id="367" r:id="rId13"/>
    <p:sldId id="369" r:id="rId14"/>
    <p:sldId id="370" r:id="rId15"/>
    <p:sldId id="3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  <a:srgbClr val="6ABF7F"/>
    <a:srgbClr val="8CDB11"/>
    <a:srgbClr val="E8A83E"/>
    <a:srgbClr val="D2F4FD"/>
    <a:srgbClr val="CEF3FE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13/8/2020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CD967-5C2A-4176-9658-5E92363C71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8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65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13/8/2020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1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13/8/2020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13/8/2020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13/8/2020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  <p:sldLayoutId id="214748370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B87BBA8A-2178-40DF-B856-14FB9B984CC4}"/>
              </a:ext>
            </a:extLst>
          </p:cNvPr>
          <p:cNvSpPr/>
          <p:nvPr/>
        </p:nvSpPr>
        <p:spPr>
          <a:xfrm>
            <a:off x="1426672" y="1121113"/>
            <a:ext cx="9216344" cy="1472185"/>
          </a:xfrm>
          <a:prstGeom prst="roundRect">
            <a:avLst/>
          </a:prstGeom>
          <a:solidFill>
            <a:srgbClr val="D2F4F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72: XĂNG - TI - MÉT</a:t>
            </a:r>
            <a:endParaRPr lang="en-SG" sz="5400" dirty="0"/>
          </a:p>
        </p:txBody>
      </p:sp>
    </p:spTree>
    <p:extLst>
      <p:ext uri="{BB962C8B-B14F-4D97-AF65-F5344CB8AC3E}">
        <p14:creationId xmlns:p14="http://schemas.microsoft.com/office/powerpoint/2010/main" val="28769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5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31" y="257912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9" y="2829229"/>
            <a:ext cx="1770335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 dirty="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3200400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48"/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7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7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49282" y="4355257"/>
            <a:ext cx="1037167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638300"/>
            <a:ext cx="7402244" cy="4906695"/>
          </a:xfrm>
          <a:prstGeom prst="rect">
            <a:avLst/>
          </a:prstGeom>
        </p:spPr>
      </p:pic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728870" y="278293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  <a:endParaRPr lang="en-SG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FD147A-0173-48A8-A94C-7C4994A80583}"/>
              </a:ext>
            </a:extLst>
          </p:cNvPr>
          <p:cNvSpPr/>
          <p:nvPr/>
        </p:nvSpPr>
        <p:spPr>
          <a:xfrm>
            <a:off x="1268067" y="300369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CỦNG CỐ</a:t>
            </a:r>
            <a:endParaRPr lang="en-SG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2286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330" y="1651144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6" y="910018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562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6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1055612" y="619458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SG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89" y="1311964"/>
            <a:ext cx="6506825" cy="33144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8821" y="4841823"/>
            <a:ext cx="5606320" cy="161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BÀN HỌC SINH CỦA EM BẰNG GANG TAY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1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60" y="1470513"/>
            <a:ext cx="8709286" cy="5097006"/>
          </a:xfrm>
          <a:prstGeom prst="rect">
            <a:avLst/>
          </a:prstGeom>
        </p:spPr>
      </p:pic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111232" y="0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KHÁM PHÁ</a:t>
            </a:r>
            <a:endParaRPr lang="en-SG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9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26" y="1588958"/>
            <a:ext cx="9248931" cy="343274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753849" y="2233534"/>
            <a:ext cx="8784236" cy="14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53849" y="4781862"/>
            <a:ext cx="9114020" cy="133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ĐO ĐỘ DÀI CÓ VẠCH CHIA CM, DÙNG ĐỂ ĐO ĐỘ DÀI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3252553" cy="1124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ĐO ĐỘ DÀI  CỦA 1 VẬT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32" y="170199"/>
            <a:ext cx="7959778" cy="15261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9710" y="1962150"/>
            <a:ext cx="10934700" cy="1925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Bước</a:t>
            </a:r>
            <a:r>
              <a:rPr lang="en-US" sz="3200" dirty="0"/>
              <a:t> 1: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vạch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0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thước</a:t>
            </a:r>
            <a:r>
              <a:rPr lang="en-US" sz="3200" dirty="0"/>
              <a:t> </a:t>
            </a:r>
            <a:r>
              <a:rPr lang="en-US" sz="3200" dirty="0" err="1"/>
              <a:t>trùng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,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mép</a:t>
            </a:r>
            <a:r>
              <a:rPr lang="en-US" sz="3200" dirty="0"/>
              <a:t> </a:t>
            </a:r>
            <a:r>
              <a:rPr lang="en-US" sz="3200" dirty="0" err="1"/>
              <a:t>thước</a:t>
            </a:r>
            <a:r>
              <a:rPr lang="en-US" sz="3200" dirty="0"/>
              <a:t> </a:t>
            </a:r>
            <a:r>
              <a:rPr lang="en-US" sz="3200" dirty="0" err="1"/>
              <a:t>dọc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 smtClean="0"/>
              <a:t>chiều</a:t>
            </a:r>
            <a:r>
              <a:rPr lang="en-US" sz="3200" dirty="0" smtClean="0"/>
              <a:t> </a:t>
            </a:r>
            <a:r>
              <a:rPr lang="en-US" sz="3200" dirty="0" err="1" smtClean="0"/>
              <a:t>dài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đo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919710" y="3887448"/>
            <a:ext cx="10934700" cy="1603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Bước</a:t>
            </a:r>
            <a:r>
              <a:rPr lang="en-US" sz="3200" dirty="0" smtClean="0"/>
              <a:t> 2 :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ghi</a:t>
            </a:r>
            <a:r>
              <a:rPr lang="en-US" sz="3200" dirty="0"/>
              <a:t> ở </a:t>
            </a:r>
            <a:r>
              <a:rPr lang="en-US" sz="3200" dirty="0" err="1"/>
              <a:t>vạch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thước</a:t>
            </a:r>
            <a:r>
              <a:rPr lang="en-US" sz="3200" dirty="0"/>
              <a:t>, </a:t>
            </a:r>
            <a:r>
              <a:rPr lang="en-US" sz="3200" dirty="0" err="1"/>
              <a:t>trùng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,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kèm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đơn</a:t>
            </a:r>
            <a:r>
              <a:rPr lang="en-US" sz="3200" dirty="0"/>
              <a:t> </a:t>
            </a:r>
            <a:r>
              <a:rPr lang="en-US" sz="3200" dirty="0" err="1"/>
              <a:t>vị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smtClean="0"/>
              <a:t>cm.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919710" y="5506386"/>
            <a:ext cx="10934700" cy="1351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BƯỚC 3 : </a:t>
            </a:r>
            <a:r>
              <a:rPr lang="en-US" sz="3200" dirty="0" err="1" smtClean="0"/>
              <a:t>Viết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dài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chỗ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56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228600" y="278293"/>
            <a:ext cx="95631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LUYỆN TẬP</a:t>
            </a:r>
            <a:endParaRPr lang="en-SG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86" y="1519312"/>
            <a:ext cx="6372053" cy="2672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17588" y="5050302"/>
            <a:ext cx="4276578" cy="8159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14 CM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432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3" y="1167618"/>
            <a:ext cx="6976357" cy="39530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7579" y="794824"/>
            <a:ext cx="3530990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BĂNG GIẤY XANH NƯỚC BIỂN  DÀI… CM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45235" y="2182837"/>
            <a:ext cx="3530990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BĂNG GIẤY </a:t>
            </a:r>
            <a:r>
              <a:rPr lang="en-US" dirty="0" smtClean="0"/>
              <a:t>HỒNG </a:t>
            </a:r>
            <a:r>
              <a:rPr lang="en-US" dirty="0"/>
              <a:t>DÀI… CM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5038" y="3570850"/>
            <a:ext cx="3530990" cy="944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BĂNG GIẤY XANH </a:t>
            </a:r>
            <a:r>
              <a:rPr lang="en-US" dirty="0" smtClean="0"/>
              <a:t>LÁ CÂY DÀI</a:t>
            </a:r>
            <a:r>
              <a:rPr lang="en-US" dirty="0"/>
              <a:t>… CM</a:t>
            </a: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5038" y="4785361"/>
            <a:ext cx="3641187" cy="11934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BĂNG GIẤY  MÀU XANH LÁ CÂY DÀI NHẤT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99" y="1040656"/>
            <a:ext cx="7610621" cy="49525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767" y="4065941"/>
            <a:ext cx="4033910" cy="143452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  b: NHÃN VỞ DÀI 8CM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89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23" y="595383"/>
            <a:ext cx="6608067" cy="3807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56419" y="4871802"/>
            <a:ext cx="5981076" cy="140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 ĐO NÀO ĐÚNG?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282821" y="2499134"/>
            <a:ext cx="2593298" cy="21435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CÁCH C ĐÚNG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1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200</Words>
  <Application>Microsoft Office PowerPoint</Application>
  <PresentationFormat>Widescreen</PresentationFormat>
  <Paragraphs>28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SimSun</vt:lpstr>
      <vt:lpstr>Arial</vt:lpstr>
      <vt:lpstr>Calibri</vt:lpstr>
      <vt:lpstr>等线</vt:lpstr>
      <vt:lpstr>Gill Sans MT</vt:lpstr>
      <vt:lpstr>Goudy Old Style</vt:lpstr>
      <vt:lpstr>HP001 4 hàng</vt:lpstr>
      <vt:lpstr>Times New Roman</vt:lpstr>
      <vt:lpstr>方正粗圆简体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AutoBVT</cp:lastModifiedBy>
  <cp:revision>37</cp:revision>
  <dcterms:created xsi:type="dcterms:W3CDTF">2020-08-10T03:18:16Z</dcterms:created>
  <dcterms:modified xsi:type="dcterms:W3CDTF">2020-08-13T10:31:15Z</dcterms:modified>
</cp:coreProperties>
</file>