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68" r:id="rId3"/>
    <p:sldId id="276" r:id="rId4"/>
    <p:sldId id="277" r:id="rId5"/>
    <p:sldId id="291" r:id="rId6"/>
    <p:sldId id="278" r:id="rId7"/>
    <p:sldId id="293" r:id="rId8"/>
    <p:sldId id="292" r:id="rId9"/>
    <p:sldId id="294" r:id="rId10"/>
    <p:sldId id="295" r:id="rId11"/>
    <p:sldId id="296" r:id="rId12"/>
    <p:sldId id="297" r:id="rId13"/>
    <p:sldId id="279" r:id="rId14"/>
    <p:sldId id="299" r:id="rId15"/>
    <p:sldId id="298" r:id="rId16"/>
    <p:sldId id="269" r:id="rId17"/>
    <p:sldId id="300" r:id="rId18"/>
    <p:sldId id="301" r:id="rId19"/>
    <p:sldId id="274" r:id="rId20"/>
    <p:sldId id="303" r:id="rId21"/>
    <p:sldId id="285" r:id="rId22"/>
    <p:sldId id="302" r:id="rId23"/>
    <p:sldId id="286" r:id="rId24"/>
    <p:sldId id="287" r:id="rId25"/>
    <p:sldId id="288" r:id="rId26"/>
    <p:sldId id="290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009900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4567E6-4D3F-468B-B2DE-223135E4F4CF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22BB5C-C7C9-44D9-A1E9-CFFD9D10C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7FFCB-45F6-481E-B034-F6FC7609CAE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124A0B6-EEE5-6875-CCC2-891C54629087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B741A-49C2-4400-9852-4EC88B6C1B58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860D1-771E-4D71-BF3A-342C5C89A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218C98E-C5B5-45D5-B8BF-52554270605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43355FC-4664-4094-A82A-C85F926D7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 5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16 - 17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1300163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022475" y="1345119"/>
            <a:ext cx="96378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Work in groups of three. Make conversation as example. 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34" y="2089150"/>
            <a:ext cx="11277600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7150" y="606425"/>
            <a:ext cx="2843213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7150" y="606425"/>
            <a:ext cx="253365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85825" y="2463800"/>
            <a:ext cx="10823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Make conversations to introduce yourself and others in front of your class.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197225" y="2419350"/>
            <a:ext cx="5661025" cy="123825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 dirty="0">
                <a:solidFill>
                  <a:srgbClr val="FFFFFF"/>
                </a:solidFill>
                <a:cs typeface="Arial" charset="0"/>
              </a:rPr>
              <a:t>Grammar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41" y="581439"/>
            <a:ext cx="10287000" cy="56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576211" y="4003288"/>
            <a:ext cx="39131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388" y="2046288"/>
            <a:ext cx="9331325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08025"/>
            <a:ext cx="30226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35462" y="367635"/>
            <a:ext cx="3473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 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Listen and repeat.</a:t>
            </a:r>
            <a:r>
              <a:rPr lang="en-US" dirty="0"/>
              <a:t> 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6927" y="884903"/>
            <a:ext cx="8958146" cy="553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D1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571" y="442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044" y="524950"/>
            <a:ext cx="8664678" cy="577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969514" y="3639319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965325" y="439738"/>
            <a:ext cx="100425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Make imperative sentences. Then your partner acts out what you ask him/her to do. 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2463"/>
            <a:ext cx="16478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303839" y="2103438"/>
            <a:ext cx="160991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894138" y="3108325"/>
            <a:ext cx="4848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Student A: Stand up, please.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Student B: </a:t>
            </a:r>
            <a:r>
              <a:rPr lang="en-US" sz="3200" i="1" dirty="0">
                <a:latin typeface="Calibri" pitchFamily="34" charset="0"/>
              </a:rPr>
              <a:t>(stands up)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506788" y="631825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Complete the table as in the example.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7150" y="606425"/>
            <a:ext cx="30194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1924050"/>
            <a:ext cx="110061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884363" y="3289300"/>
            <a:ext cx="2817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Talk, please.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783388" y="3747454"/>
            <a:ext cx="4233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Don’t close your books.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862138" y="4252913"/>
            <a:ext cx="3629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Stand up, please.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84" grpId="0"/>
      <p:bldP spid="501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1661" y="526774"/>
            <a:ext cx="9667875" cy="580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253755" y="2967831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717675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7488" y="368776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Grammar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913" y="46926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2706688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112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998" y="4908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598488"/>
            <a:ext cx="4221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hlink"/>
                </a:solidFill>
                <a:latin typeface="Calibri" pitchFamily="34" charset="0"/>
              </a:rPr>
              <a:t>Game “Simon says”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732338" y="944563"/>
            <a:ext cx="60023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- Stand up!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Sit down!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Open your books!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Close your books!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Close your eyes!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Open your eyes!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Put your hands up!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Calibri" pitchFamily="34" charset="0"/>
              </a:rPr>
              <a:t> Put your hands down!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2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939925" y="1378774"/>
            <a:ext cx="87226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Nice to meet you, boys.</a:t>
            </a:r>
          </a:p>
          <a:p>
            <a:r>
              <a:rPr lang="en-US" sz="3200" dirty="0">
                <a:latin typeface="Calibri" pitchFamily="34" charset="0"/>
              </a:rPr>
              <a:t>Hello, I’m </a:t>
            </a:r>
            <a:r>
              <a:rPr lang="en-US" sz="3200" dirty="0" err="1">
                <a:latin typeface="Calibri" pitchFamily="34" charset="0"/>
              </a:rPr>
              <a:t>Mr</a:t>
            </a:r>
            <a:r>
              <a:rPr lang="en-US" sz="3200" dirty="0">
                <a:latin typeface="Calibri" pitchFamily="34" charset="0"/>
              </a:rPr>
              <a:t> Sawyer. What’s your name?</a:t>
            </a:r>
          </a:p>
          <a:p>
            <a:r>
              <a:rPr lang="en-US" sz="3200" dirty="0">
                <a:latin typeface="Calibri" pitchFamily="34" charset="0"/>
              </a:rPr>
              <a:t>Nice to meet you, too. Bye!</a:t>
            </a:r>
          </a:p>
          <a:p>
            <a:r>
              <a:rPr lang="en-US" sz="3200" dirty="0">
                <a:latin typeface="Calibri" pitchFamily="34" charset="0"/>
              </a:rPr>
              <a:t>Hello, </a:t>
            </a:r>
            <a:r>
              <a:rPr lang="en-US" sz="3200" dirty="0" err="1">
                <a:latin typeface="Calibri" pitchFamily="34" charset="0"/>
              </a:rPr>
              <a:t>Mr</a:t>
            </a:r>
            <a:r>
              <a:rPr lang="en-US" sz="3200" dirty="0">
                <a:latin typeface="Calibri" pitchFamily="34" charset="0"/>
              </a:rPr>
              <a:t> Sawyer. My name is Charlie. This is Peter. 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949575" y="473075"/>
            <a:ext cx="6607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Put the sentences in the correct order.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951038" y="3817174"/>
            <a:ext cx="903080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A: Hello, I’m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Mr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Sawyer. What’s your name?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B: Hello,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Mr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Sawyer. My name is Charlie. This is Peter.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A: Nice to meet you, boys.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B: Nice to meet you, too. Bye!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1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6409"/>
            <a:ext cx="10515599" cy="5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0944" y="1802940"/>
            <a:ext cx="612775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Sentences to introduce yourself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Imperative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37" y="1542912"/>
            <a:ext cx="118713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10, 11)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18, 19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1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6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(pp. 2-5)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earn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how to introduce yourself and others.</a:t>
            </a:r>
            <a:endParaRPr lang="vi-VN" sz="3600" i="1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earn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classroom language and imperative.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552450"/>
            <a:ext cx="10058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73225" y="377825"/>
            <a:ext cx="8850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Match the sentences with the correct pictures.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2450" y="903288"/>
            <a:ext cx="818356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4038" y="3652838"/>
            <a:ext cx="8361362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36538" y="1917700"/>
            <a:ext cx="27273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Hi/Hello!</a:t>
            </a:r>
          </a:p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Good morning!</a:t>
            </a:r>
          </a:p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Good afternoon!</a:t>
            </a:r>
          </a:p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Good evening!</a:t>
            </a:r>
          </a:p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Good night!</a:t>
            </a:r>
          </a:p>
          <a:p>
            <a:pPr>
              <a:spcBef>
                <a:spcPct val="50000"/>
              </a:spcBef>
            </a:pPr>
            <a:r>
              <a:rPr lang="en-US" sz="2800" i="1" dirty="0">
                <a:solidFill>
                  <a:schemeClr val="hlink"/>
                </a:solidFill>
                <a:latin typeface="Calibri" pitchFamily="34" charset="0"/>
              </a:rPr>
              <a:t>Goodbye/Bye!</a:t>
            </a: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4897438" y="1371600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6834188" y="977900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9267825" y="1141413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4489450" y="3767138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7277100" y="4000500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10093325" y="3795713"/>
            <a:ext cx="898525" cy="5302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9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9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9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9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9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45" grpId="0" animBg="1"/>
      <p:bldP spid="39946" grpId="0" animBg="1"/>
      <p:bldP spid="39947" grpId="0" animBg="1"/>
      <p:bldP spid="39948" grpId="0" animBg="1"/>
      <p:bldP spid="399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2" y="536713"/>
            <a:ext cx="10353675" cy="578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990271" y="3046413"/>
            <a:ext cx="3294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1438" y="606425"/>
            <a:ext cx="243205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084638" y="409575"/>
            <a:ext cx="357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Listen and repeat.</a:t>
            </a:r>
            <a:r>
              <a:rPr lang="en-US" dirty="0"/>
              <a:t> 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2775" y="1168400"/>
            <a:ext cx="818356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8650" y="3741738"/>
            <a:ext cx="8361363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D1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5894" y="455612"/>
            <a:ext cx="414543" cy="41454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64" grpId="0" animBg="1"/>
      <p:bldP spid="409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46471" y="502214"/>
            <a:ext cx="8855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a) Complete the dialogue with the phrases below. 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58950"/>
            <a:ext cx="28003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1613" y="2441575"/>
            <a:ext cx="929322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927350" y="1770063"/>
            <a:ext cx="16954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Goodbye</a:t>
            </a:r>
            <a:r>
              <a:rPr lang="en-US" sz="3000"/>
              <a:t> 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943475" y="1755775"/>
            <a:ext cx="10509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Hello</a:t>
            </a:r>
            <a:r>
              <a:rPr lang="en-US"/>
              <a:t> 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6599238" y="1716088"/>
            <a:ext cx="1192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This is</a:t>
            </a:r>
            <a:r>
              <a:rPr lang="en-US"/>
              <a:t> 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8186738" y="1681163"/>
            <a:ext cx="3081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Nice to meet you</a:t>
            </a:r>
            <a:r>
              <a:rPr lang="en-US"/>
              <a:t> 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990086" y="1064727"/>
            <a:ext cx="858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b) Listen and check. Then read the dialogue aloud. </a:t>
            </a:r>
          </a:p>
        </p:txBody>
      </p:sp>
      <p:pic>
        <p:nvPicPr>
          <p:cNvPr id="2" name="CD1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8475" y="6762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499E-6 0.00625 L 0.07263 0.1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472E-6 0.00208 L -0.05674 0.292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3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8 0.00417 L -0.25798 0.35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0" y="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256E-6 0.00833 L 0.43408 0.412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16" grpId="0"/>
      <p:bldP spid="430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425</Words>
  <Application>Microsoft Office PowerPoint</Application>
  <PresentationFormat>Widescreen</PresentationFormat>
  <Paragraphs>80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74</cp:revision>
  <dcterms:created xsi:type="dcterms:W3CDTF">2021-09-24T06:18:33Z</dcterms:created>
  <dcterms:modified xsi:type="dcterms:W3CDTF">2023-08-02T07:01:22Z</dcterms:modified>
</cp:coreProperties>
</file>