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0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4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5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9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20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21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2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23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59" r:id="rId3"/>
    <p:sldId id="277" r:id="rId4"/>
    <p:sldId id="265" r:id="rId5"/>
    <p:sldId id="261" r:id="rId6"/>
    <p:sldId id="270" r:id="rId7"/>
    <p:sldId id="262" r:id="rId8"/>
    <p:sldId id="280" r:id="rId9"/>
    <p:sldId id="260" r:id="rId10"/>
    <p:sldId id="263" r:id="rId11"/>
    <p:sldId id="266" r:id="rId12"/>
    <p:sldId id="281" r:id="rId13"/>
    <p:sldId id="279" r:id="rId14"/>
    <p:sldId id="268" r:id="rId15"/>
    <p:sldId id="269" r:id="rId16"/>
    <p:sldId id="272" r:id="rId17"/>
    <p:sldId id="274" r:id="rId18"/>
    <p:sldId id="278" r:id="rId19"/>
    <p:sldId id="264" r:id="rId20"/>
    <p:sldId id="267" r:id="rId21"/>
    <p:sldId id="271" r:id="rId22"/>
    <p:sldId id="273" r:id="rId23"/>
    <p:sldId id="275" r:id="rId24"/>
    <p:sldId id="276" r:id="rId25"/>
    <p:sldId id="258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A5D"/>
    <a:srgbClr val="00A2A6"/>
    <a:srgbClr val="F29057"/>
    <a:srgbClr val="86C4EC"/>
    <a:srgbClr val="60AC30"/>
    <a:srgbClr val="EB5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DE2D-E8BD-421F-894B-B974D2A15BEF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D249-0DB2-4F81-88A3-9D46629C5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1DDF2F63-F752-450F-BD8D-9EE0FE72D944}" type="slidenum">
              <a:rPr lang="zh-CN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29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0D2708E-B361-4D65-AC90-E19AB6391D80}" type="slidenum">
              <a:rPr lang="zh-CN" altLang="en-US" smtClean="0">
                <a:latin typeface="Calibri" panose="020F0502020204030204" pitchFamily="34" charset="0"/>
              </a:rPr>
              <a:pPr/>
              <a:t>11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34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1CAE98B-FD06-40BC-BBA6-4C736DFD37FB}" type="slidenum">
              <a:rPr lang="zh-CN" altLang="en-US" smtClean="0">
                <a:latin typeface="Calibri" panose="020F0502020204030204" pitchFamily="34" charset="0"/>
              </a:rPr>
              <a:pPr/>
              <a:t>12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96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2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46D-A2E9-403C-8A30-817A5E9EE1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061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524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84D-FBFE-4A71-946C-3005E843DD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852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41B83B5-F031-4D53-9648-EAEE386E96C4}" type="slidenum">
              <a:rPr lang="zh-CN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91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620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392ADA4-F447-488F-B7A1-C944CBBBD013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5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68BBC3F-57D5-4A48-B2C4-7853D9121911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66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1CAE98B-FD06-40BC-BBA6-4C736DFD37FB}" type="slidenum">
              <a:rPr lang="zh-CN" altLang="en-US" smtClean="0">
                <a:latin typeface="Calibri" panose="020F0502020204030204" pitchFamily="34" charset="0"/>
              </a:rPr>
              <a:pPr/>
              <a:t>20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95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1087-C3FB-4108-9806-7C53EECEA5A7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78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A9D5B-C48D-4C4D-8D4F-48A26779439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097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D597012F-E467-4808-839B-F1E8B5FC4FC3}" type="slidenum">
              <a:rPr lang="zh-CN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85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370F3C4-2FE4-4266-9A55-8F01D157C0D7}" type="slidenum">
              <a:rPr lang="zh-CN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25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3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66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1C0057-A28F-4E9A-A4AA-7AB7745A1594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5ABAFE6-99EC-4155-8610-80B7AA841B0C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9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D5777-02BA-4B96-9D12-8336F935D3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9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257082F-141E-4C19-A82F-2F943EE81E8C}" type="slidenum">
              <a:rPr lang="zh-CN" altLang="en-US" smtClean="0">
                <a:latin typeface="Calibri" panose="020F0502020204030204" pitchFamily="34" charset="0"/>
              </a:rPr>
              <a:pPr/>
              <a:t>7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7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09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2F6A2D-718B-4801-84EF-7854E4E3EA25}" type="slidenum">
              <a:rPr lang="zh-CN" altLang="en-US" smtClean="0">
                <a:latin typeface="Calibri" panose="020F0502020204030204" pitchFamily="34" charset="0"/>
              </a:rPr>
              <a:pPr/>
              <a:t>9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5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5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79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15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8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2" y="4437606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7" y="4097250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1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00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0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2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80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73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19" y="2259999"/>
            <a:ext cx="1129386" cy="1129386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6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8" y="2930023"/>
            <a:ext cx="2223978" cy="2223978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4" y="2105719"/>
            <a:ext cx="1225798" cy="1225798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29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5" y="2584216"/>
            <a:ext cx="2690741" cy="1549594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79" y="4155802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8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0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39"/>
            <a:ext cx="2325688" cy="2303462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0" y="1663700"/>
            <a:ext cx="2300288" cy="2281238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77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1" y="127000"/>
            <a:ext cx="11912598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notesSlide" Target="../notesSlides/notesSlide14.xml"/><Relationship Id="rId2" Type="http://schemas.openxmlformats.org/officeDocument/2006/relationships/tags" Target="../tags/tag115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notesSlide" Target="../notesSlides/notesSlide15.xml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notesSlide" Target="../notesSlides/notesSlide19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image" Target="../media/image10.jpe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9.jpe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image" Target="../media/image8.jpeg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notesSlide" Target="../notesSlides/notesSlide20.xml"/><Relationship Id="rId18" Type="http://schemas.openxmlformats.org/officeDocument/2006/relationships/image" Target="../media/image15.jpeg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slideLayout" Target="../slideLayouts/slideLayout5.xml"/><Relationship Id="rId17" Type="http://schemas.openxmlformats.org/officeDocument/2006/relationships/image" Target="../media/image14.jpeg"/><Relationship Id="rId2" Type="http://schemas.openxmlformats.org/officeDocument/2006/relationships/tags" Target="../tags/tag181.xml"/><Relationship Id="rId16" Type="http://schemas.openxmlformats.org/officeDocument/2006/relationships/image" Target="../media/image13.jpe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image" Target="../media/image12.jpeg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image" Target="../media/image16.jpeg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95.xml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0.jpeg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image" Target="../media/image19.jpe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image" Target="../media/image18.jpeg"/><Relationship Id="rId5" Type="http://schemas.openxmlformats.org/officeDocument/2006/relationships/tags" Target="../tags/tag205.xml"/><Relationship Id="rId10" Type="http://schemas.openxmlformats.org/officeDocument/2006/relationships/image" Target="../media/image17.jpeg"/><Relationship Id="rId4" Type="http://schemas.openxmlformats.org/officeDocument/2006/relationships/tags" Target="../tags/tag204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slideLayout" Target="../slideLayouts/slideLayout8.xml"/><Relationship Id="rId3" Type="http://schemas.openxmlformats.org/officeDocument/2006/relationships/tags" Target="../tags/tag210.xml"/><Relationship Id="rId21" Type="http://schemas.openxmlformats.org/officeDocument/2006/relationships/image" Target="../media/image22.jpe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image" Target="../media/image21.jpe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10" Type="http://schemas.openxmlformats.org/officeDocument/2006/relationships/tags" Target="../tags/tag217.xml"/><Relationship Id="rId19" Type="http://schemas.openxmlformats.org/officeDocument/2006/relationships/notesSlide" Target="../notesSlides/notesSlide23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227.xml"/><Relationship Id="rId7" Type="http://schemas.openxmlformats.org/officeDocument/2006/relationships/image" Target="../media/image23.jpe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28.xml"/><Relationship Id="rId9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4518" y="1637313"/>
            <a:ext cx="1080295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000" dirty="0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多彩卡通教育课件设计</a:t>
            </a:r>
            <a:r>
              <a:rPr lang="en-US" altLang="zh-CN" sz="6000" dirty="0" err="1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ppt</a:t>
            </a:r>
            <a:r>
              <a:rPr lang="zh-CN" altLang="en-US" sz="6000" dirty="0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模板</a:t>
            </a:r>
            <a:endParaRPr lang="zh-CN" altLang="en-US" sz="6000" dirty="0">
              <a:solidFill>
                <a:srgbClr val="F7EA5D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48202" y="4165600"/>
            <a:ext cx="2895598" cy="608915"/>
            <a:chOff x="4648202" y="4165600"/>
            <a:chExt cx="2895598" cy="608915"/>
          </a:xfrm>
        </p:grpSpPr>
        <p:sp>
          <p:nvSpPr>
            <p:cNvPr id="14" name="圆角矩形 13"/>
            <p:cNvSpPr/>
            <p:nvPr/>
          </p:nvSpPr>
          <p:spPr>
            <a:xfrm>
              <a:off x="4648202" y="4165600"/>
              <a:ext cx="2895598" cy="5400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76941" y="4189740"/>
              <a:ext cx="22381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汇报人：千库网</a:t>
              </a: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汇报时间：</a:t>
              </a: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XX</a:t>
              </a:r>
              <a:r>
                <a:rPr lang="zh-CN" altLang="en-US" sz="16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年 </a:t>
              </a: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XX</a:t>
              </a:r>
              <a:r>
                <a:rPr lang="zh-CN" altLang="en-US" sz="16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月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070100" y="3172877"/>
            <a:ext cx="8051800" cy="653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600" dirty="0">
                <a:solidFill>
                  <a:schemeClr val="bg1"/>
                </a:solidFill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pic>
        <p:nvPicPr>
          <p:cNvPr id="19" name="TFBOYS-青春修炼手册">
            <a:hlinkClick r:id="" action="ppaction://media"/>
            <a:extLst>
              <a:ext uri="{FF2B5EF4-FFF2-40B4-BE49-F238E27FC236}">
                <a16:creationId xmlns:a16="http://schemas.microsoft.com/office/drawing/2014/main" xmlns="" id="{97E055EF-2C79-49F1-8C79-AD216694C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657" y="-875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Desc_1"/>
          <p:cNvSpPr/>
          <p:nvPr>
            <p:custDataLst>
              <p:tags r:id="rId2"/>
            </p:custDataLst>
          </p:nvPr>
        </p:nvSpPr>
        <p:spPr bwMode="auto">
          <a:xfrm>
            <a:off x="1055690" y="4587876"/>
            <a:ext cx="1008062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Lorem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ipsum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dolor sit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amet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consectetur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adipisicing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elit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sed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do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eiusmod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temp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incididunt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labore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et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dolore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magna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aliqua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enim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ad minim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veniam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quis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nostrud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exercitation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ullamco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laboris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nisi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aliquip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ex ea commodo consequat Duis aute irure dolor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幼圆" panose="020105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78947" y="1864828"/>
            <a:ext cx="9618232" cy="2570162"/>
            <a:chOff x="2024063" y="2100263"/>
            <a:chExt cx="8128000" cy="2171947"/>
          </a:xfrm>
        </p:grpSpPr>
        <p:cxnSp>
          <p:nvCxnSpPr>
            <p:cNvPr id="77" name="MH_Other_1"/>
            <p:cNvCxnSpPr/>
            <p:nvPr>
              <p:custDataLst>
                <p:tags r:id="rId3"/>
              </p:custDataLst>
            </p:nvPr>
          </p:nvCxnSpPr>
          <p:spPr>
            <a:xfrm>
              <a:off x="6924675" y="2100263"/>
              <a:ext cx="0" cy="1985962"/>
            </a:xfrm>
            <a:prstGeom prst="line">
              <a:avLst/>
            </a:prstGeom>
            <a:ln>
              <a:solidFill>
                <a:srgbClr val="DCDCD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MH_Other_2"/>
            <p:cNvCxnSpPr/>
            <p:nvPr>
              <p:custDataLst>
                <p:tags r:id="rId4"/>
              </p:custDataLst>
            </p:nvPr>
          </p:nvCxnSpPr>
          <p:spPr>
            <a:xfrm>
              <a:off x="8580438" y="2100263"/>
              <a:ext cx="0" cy="1985962"/>
            </a:xfrm>
            <a:prstGeom prst="line">
              <a:avLst/>
            </a:prstGeom>
            <a:ln>
              <a:solidFill>
                <a:srgbClr val="DCDCD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MH_Other_3"/>
            <p:cNvSpPr/>
            <p:nvPr>
              <p:custDataLst>
                <p:tags r:id="rId5"/>
              </p:custDataLst>
            </p:nvPr>
          </p:nvSpPr>
          <p:spPr>
            <a:xfrm>
              <a:off x="2322514" y="2100264"/>
              <a:ext cx="923925" cy="1508125"/>
            </a:xfrm>
            <a:custGeom>
              <a:avLst/>
              <a:gdLst>
                <a:gd name="connsiteX0" fmla="*/ 823780 w 922634"/>
                <a:gd name="connsiteY0" fmla="*/ 1408671 h 1507525"/>
                <a:gd name="connsiteX1" fmla="*/ 922634 w 922634"/>
                <a:gd name="connsiteY1" fmla="*/ 1408671 h 1507525"/>
                <a:gd name="connsiteX2" fmla="*/ 922634 w 922634"/>
                <a:gd name="connsiteY2" fmla="*/ 1507525 h 1507525"/>
                <a:gd name="connsiteX3" fmla="*/ 823780 w 922634"/>
                <a:gd name="connsiteY3" fmla="*/ 1507525 h 1507525"/>
                <a:gd name="connsiteX4" fmla="*/ 659024 w 922634"/>
                <a:gd name="connsiteY4" fmla="*/ 1408671 h 1507525"/>
                <a:gd name="connsiteX5" fmla="*/ 757878 w 922634"/>
                <a:gd name="connsiteY5" fmla="*/ 1408671 h 1507525"/>
                <a:gd name="connsiteX6" fmla="*/ 757878 w 922634"/>
                <a:gd name="connsiteY6" fmla="*/ 1507525 h 1507525"/>
                <a:gd name="connsiteX7" fmla="*/ 659024 w 922634"/>
                <a:gd name="connsiteY7" fmla="*/ 1507525 h 1507525"/>
                <a:gd name="connsiteX8" fmla="*/ 494268 w 922634"/>
                <a:gd name="connsiteY8" fmla="*/ 1408671 h 1507525"/>
                <a:gd name="connsiteX9" fmla="*/ 593122 w 922634"/>
                <a:gd name="connsiteY9" fmla="*/ 1408671 h 1507525"/>
                <a:gd name="connsiteX10" fmla="*/ 593122 w 922634"/>
                <a:gd name="connsiteY10" fmla="*/ 1507525 h 1507525"/>
                <a:gd name="connsiteX11" fmla="*/ 494268 w 922634"/>
                <a:gd name="connsiteY11" fmla="*/ 1507525 h 1507525"/>
                <a:gd name="connsiteX12" fmla="*/ 329512 w 922634"/>
                <a:gd name="connsiteY12" fmla="*/ 1408671 h 1507525"/>
                <a:gd name="connsiteX13" fmla="*/ 428366 w 922634"/>
                <a:gd name="connsiteY13" fmla="*/ 1408671 h 1507525"/>
                <a:gd name="connsiteX14" fmla="*/ 428366 w 922634"/>
                <a:gd name="connsiteY14" fmla="*/ 1507525 h 1507525"/>
                <a:gd name="connsiteX15" fmla="*/ 329512 w 922634"/>
                <a:gd name="connsiteY15" fmla="*/ 1507525 h 1507525"/>
                <a:gd name="connsiteX16" fmla="*/ 164756 w 922634"/>
                <a:gd name="connsiteY16" fmla="*/ 1408671 h 1507525"/>
                <a:gd name="connsiteX17" fmla="*/ 263610 w 922634"/>
                <a:gd name="connsiteY17" fmla="*/ 1408671 h 1507525"/>
                <a:gd name="connsiteX18" fmla="*/ 263610 w 922634"/>
                <a:gd name="connsiteY18" fmla="*/ 1507525 h 1507525"/>
                <a:gd name="connsiteX19" fmla="*/ 164756 w 922634"/>
                <a:gd name="connsiteY19" fmla="*/ 1507525 h 1507525"/>
                <a:gd name="connsiteX20" fmla="*/ 0 w 922634"/>
                <a:gd name="connsiteY20" fmla="*/ 1408671 h 1507525"/>
                <a:gd name="connsiteX21" fmla="*/ 98854 w 922634"/>
                <a:gd name="connsiteY21" fmla="*/ 1408671 h 1507525"/>
                <a:gd name="connsiteX22" fmla="*/ 98854 w 922634"/>
                <a:gd name="connsiteY22" fmla="*/ 1507525 h 1507525"/>
                <a:gd name="connsiteX23" fmla="*/ 0 w 922634"/>
                <a:gd name="connsiteY23" fmla="*/ 1507525 h 1507525"/>
                <a:gd name="connsiteX24" fmla="*/ 823780 w 922634"/>
                <a:gd name="connsiteY24" fmla="*/ 1252152 h 1507525"/>
                <a:gd name="connsiteX25" fmla="*/ 922634 w 922634"/>
                <a:gd name="connsiteY25" fmla="*/ 1252152 h 1507525"/>
                <a:gd name="connsiteX26" fmla="*/ 922634 w 922634"/>
                <a:gd name="connsiteY26" fmla="*/ 1351006 h 1507525"/>
                <a:gd name="connsiteX27" fmla="*/ 823780 w 922634"/>
                <a:gd name="connsiteY27" fmla="*/ 1351006 h 1507525"/>
                <a:gd name="connsiteX28" fmla="*/ 659024 w 922634"/>
                <a:gd name="connsiteY28" fmla="*/ 1252152 h 1507525"/>
                <a:gd name="connsiteX29" fmla="*/ 757878 w 922634"/>
                <a:gd name="connsiteY29" fmla="*/ 1252152 h 1507525"/>
                <a:gd name="connsiteX30" fmla="*/ 757878 w 922634"/>
                <a:gd name="connsiteY30" fmla="*/ 1351006 h 1507525"/>
                <a:gd name="connsiteX31" fmla="*/ 659024 w 922634"/>
                <a:gd name="connsiteY31" fmla="*/ 1351006 h 1507525"/>
                <a:gd name="connsiteX32" fmla="*/ 494268 w 922634"/>
                <a:gd name="connsiteY32" fmla="*/ 1252152 h 1507525"/>
                <a:gd name="connsiteX33" fmla="*/ 593122 w 922634"/>
                <a:gd name="connsiteY33" fmla="*/ 1252152 h 1507525"/>
                <a:gd name="connsiteX34" fmla="*/ 593122 w 922634"/>
                <a:gd name="connsiteY34" fmla="*/ 1351006 h 1507525"/>
                <a:gd name="connsiteX35" fmla="*/ 494268 w 922634"/>
                <a:gd name="connsiteY35" fmla="*/ 1351006 h 1507525"/>
                <a:gd name="connsiteX36" fmla="*/ 329512 w 922634"/>
                <a:gd name="connsiteY36" fmla="*/ 1252152 h 1507525"/>
                <a:gd name="connsiteX37" fmla="*/ 428366 w 922634"/>
                <a:gd name="connsiteY37" fmla="*/ 1252152 h 1507525"/>
                <a:gd name="connsiteX38" fmla="*/ 428366 w 922634"/>
                <a:gd name="connsiteY38" fmla="*/ 1351006 h 1507525"/>
                <a:gd name="connsiteX39" fmla="*/ 329512 w 922634"/>
                <a:gd name="connsiteY39" fmla="*/ 1351006 h 1507525"/>
                <a:gd name="connsiteX40" fmla="*/ 164756 w 922634"/>
                <a:gd name="connsiteY40" fmla="*/ 1252152 h 1507525"/>
                <a:gd name="connsiteX41" fmla="*/ 263610 w 922634"/>
                <a:gd name="connsiteY41" fmla="*/ 1252152 h 1507525"/>
                <a:gd name="connsiteX42" fmla="*/ 263610 w 922634"/>
                <a:gd name="connsiteY42" fmla="*/ 1351006 h 1507525"/>
                <a:gd name="connsiteX43" fmla="*/ 164756 w 922634"/>
                <a:gd name="connsiteY43" fmla="*/ 1351006 h 1507525"/>
                <a:gd name="connsiteX44" fmla="*/ 0 w 922634"/>
                <a:gd name="connsiteY44" fmla="*/ 1252152 h 1507525"/>
                <a:gd name="connsiteX45" fmla="*/ 98854 w 922634"/>
                <a:gd name="connsiteY45" fmla="*/ 1252152 h 1507525"/>
                <a:gd name="connsiteX46" fmla="*/ 98854 w 922634"/>
                <a:gd name="connsiteY46" fmla="*/ 1351006 h 1507525"/>
                <a:gd name="connsiteX47" fmla="*/ 0 w 922634"/>
                <a:gd name="connsiteY47" fmla="*/ 1351006 h 1507525"/>
                <a:gd name="connsiteX48" fmla="*/ 823780 w 922634"/>
                <a:gd name="connsiteY48" fmla="*/ 1095633 h 1507525"/>
                <a:gd name="connsiteX49" fmla="*/ 922634 w 922634"/>
                <a:gd name="connsiteY49" fmla="*/ 1095633 h 1507525"/>
                <a:gd name="connsiteX50" fmla="*/ 922634 w 922634"/>
                <a:gd name="connsiteY50" fmla="*/ 1194487 h 1507525"/>
                <a:gd name="connsiteX51" fmla="*/ 823780 w 922634"/>
                <a:gd name="connsiteY51" fmla="*/ 1194487 h 1507525"/>
                <a:gd name="connsiteX52" fmla="*/ 659024 w 922634"/>
                <a:gd name="connsiteY52" fmla="*/ 1095633 h 1507525"/>
                <a:gd name="connsiteX53" fmla="*/ 757878 w 922634"/>
                <a:gd name="connsiteY53" fmla="*/ 1095633 h 1507525"/>
                <a:gd name="connsiteX54" fmla="*/ 757878 w 922634"/>
                <a:gd name="connsiteY54" fmla="*/ 1194487 h 1507525"/>
                <a:gd name="connsiteX55" fmla="*/ 659024 w 922634"/>
                <a:gd name="connsiteY55" fmla="*/ 1194487 h 1507525"/>
                <a:gd name="connsiteX56" fmla="*/ 494268 w 922634"/>
                <a:gd name="connsiteY56" fmla="*/ 1095633 h 1507525"/>
                <a:gd name="connsiteX57" fmla="*/ 593122 w 922634"/>
                <a:gd name="connsiteY57" fmla="*/ 1095633 h 1507525"/>
                <a:gd name="connsiteX58" fmla="*/ 593122 w 922634"/>
                <a:gd name="connsiteY58" fmla="*/ 1194487 h 1507525"/>
                <a:gd name="connsiteX59" fmla="*/ 494268 w 922634"/>
                <a:gd name="connsiteY59" fmla="*/ 1194487 h 1507525"/>
                <a:gd name="connsiteX60" fmla="*/ 329512 w 922634"/>
                <a:gd name="connsiteY60" fmla="*/ 1095633 h 1507525"/>
                <a:gd name="connsiteX61" fmla="*/ 428366 w 922634"/>
                <a:gd name="connsiteY61" fmla="*/ 1095633 h 1507525"/>
                <a:gd name="connsiteX62" fmla="*/ 428366 w 922634"/>
                <a:gd name="connsiteY62" fmla="*/ 1194487 h 1507525"/>
                <a:gd name="connsiteX63" fmla="*/ 329512 w 922634"/>
                <a:gd name="connsiteY63" fmla="*/ 1194487 h 1507525"/>
                <a:gd name="connsiteX64" fmla="*/ 164756 w 922634"/>
                <a:gd name="connsiteY64" fmla="*/ 1095633 h 1507525"/>
                <a:gd name="connsiteX65" fmla="*/ 263610 w 922634"/>
                <a:gd name="connsiteY65" fmla="*/ 1095633 h 1507525"/>
                <a:gd name="connsiteX66" fmla="*/ 263610 w 922634"/>
                <a:gd name="connsiteY66" fmla="*/ 1194487 h 1507525"/>
                <a:gd name="connsiteX67" fmla="*/ 164756 w 922634"/>
                <a:gd name="connsiteY67" fmla="*/ 1194487 h 1507525"/>
                <a:gd name="connsiteX68" fmla="*/ 0 w 922634"/>
                <a:gd name="connsiteY68" fmla="*/ 1095633 h 1507525"/>
                <a:gd name="connsiteX69" fmla="*/ 98854 w 922634"/>
                <a:gd name="connsiteY69" fmla="*/ 1095633 h 1507525"/>
                <a:gd name="connsiteX70" fmla="*/ 98854 w 922634"/>
                <a:gd name="connsiteY70" fmla="*/ 1194487 h 1507525"/>
                <a:gd name="connsiteX71" fmla="*/ 0 w 922634"/>
                <a:gd name="connsiteY71" fmla="*/ 1194487 h 1507525"/>
                <a:gd name="connsiteX72" fmla="*/ 823780 w 922634"/>
                <a:gd name="connsiteY72" fmla="*/ 939114 h 1507525"/>
                <a:gd name="connsiteX73" fmla="*/ 922634 w 922634"/>
                <a:gd name="connsiteY73" fmla="*/ 939114 h 1507525"/>
                <a:gd name="connsiteX74" fmla="*/ 922634 w 922634"/>
                <a:gd name="connsiteY74" fmla="*/ 1037968 h 1507525"/>
                <a:gd name="connsiteX75" fmla="*/ 823780 w 922634"/>
                <a:gd name="connsiteY75" fmla="*/ 1037968 h 1507525"/>
                <a:gd name="connsiteX76" fmla="*/ 659024 w 922634"/>
                <a:gd name="connsiteY76" fmla="*/ 939114 h 1507525"/>
                <a:gd name="connsiteX77" fmla="*/ 757878 w 922634"/>
                <a:gd name="connsiteY77" fmla="*/ 939114 h 1507525"/>
                <a:gd name="connsiteX78" fmla="*/ 757878 w 922634"/>
                <a:gd name="connsiteY78" fmla="*/ 1037968 h 1507525"/>
                <a:gd name="connsiteX79" fmla="*/ 659024 w 922634"/>
                <a:gd name="connsiteY79" fmla="*/ 1037968 h 1507525"/>
                <a:gd name="connsiteX80" fmla="*/ 494268 w 922634"/>
                <a:gd name="connsiteY80" fmla="*/ 939114 h 1507525"/>
                <a:gd name="connsiteX81" fmla="*/ 593122 w 922634"/>
                <a:gd name="connsiteY81" fmla="*/ 939114 h 1507525"/>
                <a:gd name="connsiteX82" fmla="*/ 593122 w 922634"/>
                <a:gd name="connsiteY82" fmla="*/ 1037968 h 1507525"/>
                <a:gd name="connsiteX83" fmla="*/ 494268 w 922634"/>
                <a:gd name="connsiteY83" fmla="*/ 1037968 h 1507525"/>
                <a:gd name="connsiteX84" fmla="*/ 329512 w 922634"/>
                <a:gd name="connsiteY84" fmla="*/ 939114 h 1507525"/>
                <a:gd name="connsiteX85" fmla="*/ 428366 w 922634"/>
                <a:gd name="connsiteY85" fmla="*/ 939114 h 1507525"/>
                <a:gd name="connsiteX86" fmla="*/ 428366 w 922634"/>
                <a:gd name="connsiteY86" fmla="*/ 1037968 h 1507525"/>
                <a:gd name="connsiteX87" fmla="*/ 329512 w 922634"/>
                <a:gd name="connsiteY87" fmla="*/ 1037968 h 1507525"/>
                <a:gd name="connsiteX88" fmla="*/ 164756 w 922634"/>
                <a:gd name="connsiteY88" fmla="*/ 939114 h 1507525"/>
                <a:gd name="connsiteX89" fmla="*/ 263610 w 922634"/>
                <a:gd name="connsiteY89" fmla="*/ 939114 h 1507525"/>
                <a:gd name="connsiteX90" fmla="*/ 263610 w 922634"/>
                <a:gd name="connsiteY90" fmla="*/ 1037968 h 1507525"/>
                <a:gd name="connsiteX91" fmla="*/ 164756 w 922634"/>
                <a:gd name="connsiteY91" fmla="*/ 1037968 h 1507525"/>
                <a:gd name="connsiteX92" fmla="*/ 0 w 922634"/>
                <a:gd name="connsiteY92" fmla="*/ 939114 h 1507525"/>
                <a:gd name="connsiteX93" fmla="*/ 98854 w 922634"/>
                <a:gd name="connsiteY93" fmla="*/ 939114 h 1507525"/>
                <a:gd name="connsiteX94" fmla="*/ 98854 w 922634"/>
                <a:gd name="connsiteY94" fmla="*/ 1037968 h 1507525"/>
                <a:gd name="connsiteX95" fmla="*/ 0 w 922634"/>
                <a:gd name="connsiteY95" fmla="*/ 1037968 h 1507525"/>
                <a:gd name="connsiteX96" fmla="*/ 823780 w 922634"/>
                <a:gd name="connsiteY96" fmla="*/ 782595 h 1507525"/>
                <a:gd name="connsiteX97" fmla="*/ 922634 w 922634"/>
                <a:gd name="connsiteY97" fmla="*/ 782595 h 1507525"/>
                <a:gd name="connsiteX98" fmla="*/ 922634 w 922634"/>
                <a:gd name="connsiteY98" fmla="*/ 881449 h 1507525"/>
                <a:gd name="connsiteX99" fmla="*/ 823780 w 922634"/>
                <a:gd name="connsiteY99" fmla="*/ 881449 h 1507525"/>
                <a:gd name="connsiteX100" fmla="*/ 659024 w 922634"/>
                <a:gd name="connsiteY100" fmla="*/ 782595 h 1507525"/>
                <a:gd name="connsiteX101" fmla="*/ 757878 w 922634"/>
                <a:gd name="connsiteY101" fmla="*/ 782595 h 1507525"/>
                <a:gd name="connsiteX102" fmla="*/ 757878 w 922634"/>
                <a:gd name="connsiteY102" fmla="*/ 881449 h 1507525"/>
                <a:gd name="connsiteX103" fmla="*/ 659024 w 922634"/>
                <a:gd name="connsiteY103" fmla="*/ 881449 h 1507525"/>
                <a:gd name="connsiteX104" fmla="*/ 494268 w 922634"/>
                <a:gd name="connsiteY104" fmla="*/ 782595 h 1507525"/>
                <a:gd name="connsiteX105" fmla="*/ 593122 w 922634"/>
                <a:gd name="connsiteY105" fmla="*/ 782595 h 1507525"/>
                <a:gd name="connsiteX106" fmla="*/ 593122 w 922634"/>
                <a:gd name="connsiteY106" fmla="*/ 881449 h 1507525"/>
                <a:gd name="connsiteX107" fmla="*/ 494268 w 922634"/>
                <a:gd name="connsiteY107" fmla="*/ 881449 h 1507525"/>
                <a:gd name="connsiteX108" fmla="*/ 329512 w 922634"/>
                <a:gd name="connsiteY108" fmla="*/ 782595 h 1507525"/>
                <a:gd name="connsiteX109" fmla="*/ 428366 w 922634"/>
                <a:gd name="connsiteY109" fmla="*/ 782595 h 1507525"/>
                <a:gd name="connsiteX110" fmla="*/ 428366 w 922634"/>
                <a:gd name="connsiteY110" fmla="*/ 881449 h 1507525"/>
                <a:gd name="connsiteX111" fmla="*/ 329512 w 922634"/>
                <a:gd name="connsiteY111" fmla="*/ 881449 h 1507525"/>
                <a:gd name="connsiteX112" fmla="*/ 164756 w 922634"/>
                <a:gd name="connsiteY112" fmla="*/ 782595 h 1507525"/>
                <a:gd name="connsiteX113" fmla="*/ 263610 w 922634"/>
                <a:gd name="connsiteY113" fmla="*/ 782595 h 1507525"/>
                <a:gd name="connsiteX114" fmla="*/ 263610 w 922634"/>
                <a:gd name="connsiteY114" fmla="*/ 881449 h 1507525"/>
                <a:gd name="connsiteX115" fmla="*/ 164756 w 922634"/>
                <a:gd name="connsiteY115" fmla="*/ 881449 h 1507525"/>
                <a:gd name="connsiteX116" fmla="*/ 0 w 922634"/>
                <a:gd name="connsiteY116" fmla="*/ 782595 h 1507525"/>
                <a:gd name="connsiteX117" fmla="*/ 98854 w 922634"/>
                <a:gd name="connsiteY117" fmla="*/ 782595 h 1507525"/>
                <a:gd name="connsiteX118" fmla="*/ 98854 w 922634"/>
                <a:gd name="connsiteY118" fmla="*/ 881449 h 1507525"/>
                <a:gd name="connsiteX119" fmla="*/ 0 w 922634"/>
                <a:gd name="connsiteY119" fmla="*/ 881449 h 1507525"/>
                <a:gd name="connsiteX120" fmla="*/ 823780 w 922634"/>
                <a:gd name="connsiteY120" fmla="*/ 626076 h 1507525"/>
                <a:gd name="connsiteX121" fmla="*/ 922634 w 922634"/>
                <a:gd name="connsiteY121" fmla="*/ 626076 h 1507525"/>
                <a:gd name="connsiteX122" fmla="*/ 922634 w 922634"/>
                <a:gd name="connsiteY122" fmla="*/ 724930 h 1507525"/>
                <a:gd name="connsiteX123" fmla="*/ 823780 w 922634"/>
                <a:gd name="connsiteY123" fmla="*/ 724930 h 1507525"/>
                <a:gd name="connsiteX124" fmla="*/ 659024 w 922634"/>
                <a:gd name="connsiteY124" fmla="*/ 626076 h 1507525"/>
                <a:gd name="connsiteX125" fmla="*/ 757878 w 922634"/>
                <a:gd name="connsiteY125" fmla="*/ 626076 h 1507525"/>
                <a:gd name="connsiteX126" fmla="*/ 757878 w 922634"/>
                <a:gd name="connsiteY126" fmla="*/ 724930 h 1507525"/>
                <a:gd name="connsiteX127" fmla="*/ 659024 w 922634"/>
                <a:gd name="connsiteY127" fmla="*/ 724930 h 1507525"/>
                <a:gd name="connsiteX128" fmla="*/ 494268 w 922634"/>
                <a:gd name="connsiteY128" fmla="*/ 626076 h 1507525"/>
                <a:gd name="connsiteX129" fmla="*/ 593122 w 922634"/>
                <a:gd name="connsiteY129" fmla="*/ 626076 h 1507525"/>
                <a:gd name="connsiteX130" fmla="*/ 593122 w 922634"/>
                <a:gd name="connsiteY130" fmla="*/ 724930 h 1507525"/>
                <a:gd name="connsiteX131" fmla="*/ 494268 w 922634"/>
                <a:gd name="connsiteY131" fmla="*/ 724930 h 1507525"/>
                <a:gd name="connsiteX132" fmla="*/ 329512 w 922634"/>
                <a:gd name="connsiteY132" fmla="*/ 626076 h 1507525"/>
                <a:gd name="connsiteX133" fmla="*/ 428366 w 922634"/>
                <a:gd name="connsiteY133" fmla="*/ 626076 h 1507525"/>
                <a:gd name="connsiteX134" fmla="*/ 428366 w 922634"/>
                <a:gd name="connsiteY134" fmla="*/ 724930 h 1507525"/>
                <a:gd name="connsiteX135" fmla="*/ 329512 w 922634"/>
                <a:gd name="connsiteY135" fmla="*/ 724930 h 1507525"/>
                <a:gd name="connsiteX136" fmla="*/ 164756 w 922634"/>
                <a:gd name="connsiteY136" fmla="*/ 626076 h 1507525"/>
                <a:gd name="connsiteX137" fmla="*/ 263610 w 922634"/>
                <a:gd name="connsiteY137" fmla="*/ 626076 h 1507525"/>
                <a:gd name="connsiteX138" fmla="*/ 263610 w 922634"/>
                <a:gd name="connsiteY138" fmla="*/ 724930 h 1507525"/>
                <a:gd name="connsiteX139" fmla="*/ 164756 w 922634"/>
                <a:gd name="connsiteY139" fmla="*/ 724930 h 1507525"/>
                <a:gd name="connsiteX140" fmla="*/ 0 w 922634"/>
                <a:gd name="connsiteY140" fmla="*/ 626076 h 1507525"/>
                <a:gd name="connsiteX141" fmla="*/ 98854 w 922634"/>
                <a:gd name="connsiteY141" fmla="*/ 626076 h 1507525"/>
                <a:gd name="connsiteX142" fmla="*/ 98854 w 922634"/>
                <a:gd name="connsiteY142" fmla="*/ 724930 h 1507525"/>
                <a:gd name="connsiteX143" fmla="*/ 0 w 922634"/>
                <a:gd name="connsiteY143" fmla="*/ 724930 h 1507525"/>
                <a:gd name="connsiteX144" fmla="*/ 823780 w 922634"/>
                <a:gd name="connsiteY144" fmla="*/ 469557 h 1507525"/>
                <a:gd name="connsiteX145" fmla="*/ 922634 w 922634"/>
                <a:gd name="connsiteY145" fmla="*/ 469557 h 1507525"/>
                <a:gd name="connsiteX146" fmla="*/ 922634 w 922634"/>
                <a:gd name="connsiteY146" fmla="*/ 568411 h 1507525"/>
                <a:gd name="connsiteX147" fmla="*/ 823780 w 922634"/>
                <a:gd name="connsiteY147" fmla="*/ 568411 h 1507525"/>
                <a:gd name="connsiteX148" fmla="*/ 659024 w 922634"/>
                <a:gd name="connsiteY148" fmla="*/ 469557 h 1507525"/>
                <a:gd name="connsiteX149" fmla="*/ 757878 w 922634"/>
                <a:gd name="connsiteY149" fmla="*/ 469557 h 1507525"/>
                <a:gd name="connsiteX150" fmla="*/ 757878 w 922634"/>
                <a:gd name="connsiteY150" fmla="*/ 568411 h 1507525"/>
                <a:gd name="connsiteX151" fmla="*/ 659024 w 922634"/>
                <a:gd name="connsiteY151" fmla="*/ 568411 h 1507525"/>
                <a:gd name="connsiteX152" fmla="*/ 494268 w 922634"/>
                <a:gd name="connsiteY152" fmla="*/ 469557 h 1507525"/>
                <a:gd name="connsiteX153" fmla="*/ 593122 w 922634"/>
                <a:gd name="connsiteY153" fmla="*/ 469557 h 1507525"/>
                <a:gd name="connsiteX154" fmla="*/ 593122 w 922634"/>
                <a:gd name="connsiteY154" fmla="*/ 568411 h 1507525"/>
                <a:gd name="connsiteX155" fmla="*/ 494268 w 922634"/>
                <a:gd name="connsiteY155" fmla="*/ 568411 h 1507525"/>
                <a:gd name="connsiteX156" fmla="*/ 329512 w 922634"/>
                <a:gd name="connsiteY156" fmla="*/ 469557 h 1507525"/>
                <a:gd name="connsiteX157" fmla="*/ 428366 w 922634"/>
                <a:gd name="connsiteY157" fmla="*/ 469557 h 1507525"/>
                <a:gd name="connsiteX158" fmla="*/ 428366 w 922634"/>
                <a:gd name="connsiteY158" fmla="*/ 568411 h 1507525"/>
                <a:gd name="connsiteX159" fmla="*/ 329512 w 922634"/>
                <a:gd name="connsiteY159" fmla="*/ 568411 h 1507525"/>
                <a:gd name="connsiteX160" fmla="*/ 164756 w 922634"/>
                <a:gd name="connsiteY160" fmla="*/ 469557 h 1507525"/>
                <a:gd name="connsiteX161" fmla="*/ 263610 w 922634"/>
                <a:gd name="connsiteY161" fmla="*/ 469557 h 1507525"/>
                <a:gd name="connsiteX162" fmla="*/ 263610 w 922634"/>
                <a:gd name="connsiteY162" fmla="*/ 568411 h 1507525"/>
                <a:gd name="connsiteX163" fmla="*/ 164756 w 922634"/>
                <a:gd name="connsiteY163" fmla="*/ 568411 h 1507525"/>
                <a:gd name="connsiteX164" fmla="*/ 0 w 922634"/>
                <a:gd name="connsiteY164" fmla="*/ 469557 h 1507525"/>
                <a:gd name="connsiteX165" fmla="*/ 98854 w 922634"/>
                <a:gd name="connsiteY165" fmla="*/ 469557 h 1507525"/>
                <a:gd name="connsiteX166" fmla="*/ 98854 w 922634"/>
                <a:gd name="connsiteY166" fmla="*/ 568411 h 1507525"/>
                <a:gd name="connsiteX167" fmla="*/ 0 w 922634"/>
                <a:gd name="connsiteY167" fmla="*/ 568411 h 1507525"/>
                <a:gd name="connsiteX168" fmla="*/ 823780 w 922634"/>
                <a:gd name="connsiteY168" fmla="*/ 313038 h 1507525"/>
                <a:gd name="connsiteX169" fmla="*/ 922634 w 922634"/>
                <a:gd name="connsiteY169" fmla="*/ 313038 h 1507525"/>
                <a:gd name="connsiteX170" fmla="*/ 922634 w 922634"/>
                <a:gd name="connsiteY170" fmla="*/ 411892 h 1507525"/>
                <a:gd name="connsiteX171" fmla="*/ 823780 w 922634"/>
                <a:gd name="connsiteY171" fmla="*/ 411892 h 1507525"/>
                <a:gd name="connsiteX172" fmla="*/ 659024 w 922634"/>
                <a:gd name="connsiteY172" fmla="*/ 313038 h 1507525"/>
                <a:gd name="connsiteX173" fmla="*/ 757878 w 922634"/>
                <a:gd name="connsiteY173" fmla="*/ 313038 h 1507525"/>
                <a:gd name="connsiteX174" fmla="*/ 757878 w 922634"/>
                <a:gd name="connsiteY174" fmla="*/ 411892 h 1507525"/>
                <a:gd name="connsiteX175" fmla="*/ 659024 w 922634"/>
                <a:gd name="connsiteY175" fmla="*/ 411892 h 1507525"/>
                <a:gd name="connsiteX176" fmla="*/ 494268 w 922634"/>
                <a:gd name="connsiteY176" fmla="*/ 313038 h 1507525"/>
                <a:gd name="connsiteX177" fmla="*/ 593122 w 922634"/>
                <a:gd name="connsiteY177" fmla="*/ 313038 h 1507525"/>
                <a:gd name="connsiteX178" fmla="*/ 593122 w 922634"/>
                <a:gd name="connsiteY178" fmla="*/ 411892 h 1507525"/>
                <a:gd name="connsiteX179" fmla="*/ 494268 w 922634"/>
                <a:gd name="connsiteY179" fmla="*/ 411892 h 1507525"/>
                <a:gd name="connsiteX180" fmla="*/ 329512 w 922634"/>
                <a:gd name="connsiteY180" fmla="*/ 313038 h 1507525"/>
                <a:gd name="connsiteX181" fmla="*/ 428366 w 922634"/>
                <a:gd name="connsiteY181" fmla="*/ 313038 h 1507525"/>
                <a:gd name="connsiteX182" fmla="*/ 428366 w 922634"/>
                <a:gd name="connsiteY182" fmla="*/ 411892 h 1507525"/>
                <a:gd name="connsiteX183" fmla="*/ 329512 w 922634"/>
                <a:gd name="connsiteY183" fmla="*/ 411892 h 1507525"/>
                <a:gd name="connsiteX184" fmla="*/ 164756 w 922634"/>
                <a:gd name="connsiteY184" fmla="*/ 313038 h 1507525"/>
                <a:gd name="connsiteX185" fmla="*/ 263610 w 922634"/>
                <a:gd name="connsiteY185" fmla="*/ 313038 h 1507525"/>
                <a:gd name="connsiteX186" fmla="*/ 263610 w 922634"/>
                <a:gd name="connsiteY186" fmla="*/ 411892 h 1507525"/>
                <a:gd name="connsiteX187" fmla="*/ 164756 w 922634"/>
                <a:gd name="connsiteY187" fmla="*/ 411892 h 1507525"/>
                <a:gd name="connsiteX188" fmla="*/ 0 w 922634"/>
                <a:gd name="connsiteY188" fmla="*/ 313038 h 1507525"/>
                <a:gd name="connsiteX189" fmla="*/ 98854 w 922634"/>
                <a:gd name="connsiteY189" fmla="*/ 313038 h 1507525"/>
                <a:gd name="connsiteX190" fmla="*/ 98854 w 922634"/>
                <a:gd name="connsiteY190" fmla="*/ 411892 h 1507525"/>
                <a:gd name="connsiteX191" fmla="*/ 0 w 922634"/>
                <a:gd name="connsiteY191" fmla="*/ 411892 h 1507525"/>
                <a:gd name="connsiteX192" fmla="*/ 823780 w 922634"/>
                <a:gd name="connsiteY192" fmla="*/ 156519 h 1507525"/>
                <a:gd name="connsiteX193" fmla="*/ 922634 w 922634"/>
                <a:gd name="connsiteY193" fmla="*/ 156519 h 1507525"/>
                <a:gd name="connsiteX194" fmla="*/ 922634 w 922634"/>
                <a:gd name="connsiteY194" fmla="*/ 255373 h 1507525"/>
                <a:gd name="connsiteX195" fmla="*/ 823780 w 922634"/>
                <a:gd name="connsiteY195" fmla="*/ 255373 h 1507525"/>
                <a:gd name="connsiteX196" fmla="*/ 659024 w 922634"/>
                <a:gd name="connsiteY196" fmla="*/ 156519 h 1507525"/>
                <a:gd name="connsiteX197" fmla="*/ 757878 w 922634"/>
                <a:gd name="connsiteY197" fmla="*/ 156519 h 1507525"/>
                <a:gd name="connsiteX198" fmla="*/ 757878 w 922634"/>
                <a:gd name="connsiteY198" fmla="*/ 255373 h 1507525"/>
                <a:gd name="connsiteX199" fmla="*/ 659024 w 922634"/>
                <a:gd name="connsiteY199" fmla="*/ 255373 h 1507525"/>
                <a:gd name="connsiteX200" fmla="*/ 494268 w 922634"/>
                <a:gd name="connsiteY200" fmla="*/ 156519 h 1507525"/>
                <a:gd name="connsiteX201" fmla="*/ 593122 w 922634"/>
                <a:gd name="connsiteY201" fmla="*/ 156519 h 1507525"/>
                <a:gd name="connsiteX202" fmla="*/ 593122 w 922634"/>
                <a:gd name="connsiteY202" fmla="*/ 255373 h 1507525"/>
                <a:gd name="connsiteX203" fmla="*/ 494268 w 922634"/>
                <a:gd name="connsiteY203" fmla="*/ 255373 h 1507525"/>
                <a:gd name="connsiteX204" fmla="*/ 329512 w 922634"/>
                <a:gd name="connsiteY204" fmla="*/ 156519 h 1507525"/>
                <a:gd name="connsiteX205" fmla="*/ 428366 w 922634"/>
                <a:gd name="connsiteY205" fmla="*/ 156519 h 1507525"/>
                <a:gd name="connsiteX206" fmla="*/ 428366 w 922634"/>
                <a:gd name="connsiteY206" fmla="*/ 255373 h 1507525"/>
                <a:gd name="connsiteX207" fmla="*/ 329512 w 922634"/>
                <a:gd name="connsiteY207" fmla="*/ 255373 h 1507525"/>
                <a:gd name="connsiteX208" fmla="*/ 164756 w 922634"/>
                <a:gd name="connsiteY208" fmla="*/ 156519 h 1507525"/>
                <a:gd name="connsiteX209" fmla="*/ 263610 w 922634"/>
                <a:gd name="connsiteY209" fmla="*/ 156519 h 1507525"/>
                <a:gd name="connsiteX210" fmla="*/ 263610 w 922634"/>
                <a:gd name="connsiteY210" fmla="*/ 255373 h 1507525"/>
                <a:gd name="connsiteX211" fmla="*/ 164756 w 922634"/>
                <a:gd name="connsiteY211" fmla="*/ 255373 h 1507525"/>
                <a:gd name="connsiteX212" fmla="*/ 0 w 922634"/>
                <a:gd name="connsiteY212" fmla="*/ 156519 h 1507525"/>
                <a:gd name="connsiteX213" fmla="*/ 98854 w 922634"/>
                <a:gd name="connsiteY213" fmla="*/ 156519 h 1507525"/>
                <a:gd name="connsiteX214" fmla="*/ 98854 w 922634"/>
                <a:gd name="connsiteY214" fmla="*/ 255373 h 1507525"/>
                <a:gd name="connsiteX215" fmla="*/ 0 w 922634"/>
                <a:gd name="connsiteY215" fmla="*/ 255373 h 1507525"/>
                <a:gd name="connsiteX216" fmla="*/ 823780 w 922634"/>
                <a:gd name="connsiteY216" fmla="*/ 0 h 1507525"/>
                <a:gd name="connsiteX217" fmla="*/ 922634 w 922634"/>
                <a:gd name="connsiteY217" fmla="*/ 0 h 1507525"/>
                <a:gd name="connsiteX218" fmla="*/ 922634 w 922634"/>
                <a:gd name="connsiteY218" fmla="*/ 98854 h 1507525"/>
                <a:gd name="connsiteX219" fmla="*/ 823780 w 922634"/>
                <a:gd name="connsiteY219" fmla="*/ 98854 h 1507525"/>
                <a:gd name="connsiteX220" fmla="*/ 659024 w 922634"/>
                <a:gd name="connsiteY220" fmla="*/ 0 h 1507525"/>
                <a:gd name="connsiteX221" fmla="*/ 757878 w 922634"/>
                <a:gd name="connsiteY221" fmla="*/ 0 h 1507525"/>
                <a:gd name="connsiteX222" fmla="*/ 757878 w 922634"/>
                <a:gd name="connsiteY222" fmla="*/ 98854 h 1507525"/>
                <a:gd name="connsiteX223" fmla="*/ 659024 w 922634"/>
                <a:gd name="connsiteY223" fmla="*/ 98854 h 1507525"/>
                <a:gd name="connsiteX224" fmla="*/ 494268 w 922634"/>
                <a:gd name="connsiteY224" fmla="*/ 0 h 1507525"/>
                <a:gd name="connsiteX225" fmla="*/ 593122 w 922634"/>
                <a:gd name="connsiteY225" fmla="*/ 0 h 1507525"/>
                <a:gd name="connsiteX226" fmla="*/ 593122 w 922634"/>
                <a:gd name="connsiteY226" fmla="*/ 98854 h 1507525"/>
                <a:gd name="connsiteX227" fmla="*/ 494268 w 922634"/>
                <a:gd name="connsiteY227" fmla="*/ 98854 h 1507525"/>
                <a:gd name="connsiteX228" fmla="*/ 329512 w 922634"/>
                <a:gd name="connsiteY228" fmla="*/ 0 h 1507525"/>
                <a:gd name="connsiteX229" fmla="*/ 428366 w 922634"/>
                <a:gd name="connsiteY229" fmla="*/ 0 h 1507525"/>
                <a:gd name="connsiteX230" fmla="*/ 428366 w 922634"/>
                <a:gd name="connsiteY230" fmla="*/ 98854 h 1507525"/>
                <a:gd name="connsiteX231" fmla="*/ 329512 w 922634"/>
                <a:gd name="connsiteY231" fmla="*/ 98854 h 1507525"/>
                <a:gd name="connsiteX232" fmla="*/ 164756 w 922634"/>
                <a:gd name="connsiteY232" fmla="*/ 0 h 1507525"/>
                <a:gd name="connsiteX233" fmla="*/ 263610 w 922634"/>
                <a:gd name="connsiteY233" fmla="*/ 0 h 1507525"/>
                <a:gd name="connsiteX234" fmla="*/ 263610 w 922634"/>
                <a:gd name="connsiteY234" fmla="*/ 98854 h 1507525"/>
                <a:gd name="connsiteX235" fmla="*/ 164756 w 922634"/>
                <a:gd name="connsiteY235" fmla="*/ 98854 h 1507525"/>
                <a:gd name="connsiteX236" fmla="*/ 0 w 922634"/>
                <a:gd name="connsiteY236" fmla="*/ 0 h 1507525"/>
                <a:gd name="connsiteX237" fmla="*/ 98854 w 922634"/>
                <a:gd name="connsiteY237" fmla="*/ 0 h 1507525"/>
                <a:gd name="connsiteX238" fmla="*/ 98854 w 922634"/>
                <a:gd name="connsiteY238" fmla="*/ 98854 h 1507525"/>
                <a:gd name="connsiteX239" fmla="*/ 0 w 922634"/>
                <a:gd name="connsiteY239" fmla="*/ 98854 h 150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922634" h="1507525">
                  <a:moveTo>
                    <a:pt x="823780" y="1408671"/>
                  </a:moveTo>
                  <a:lnTo>
                    <a:pt x="922634" y="1408671"/>
                  </a:lnTo>
                  <a:lnTo>
                    <a:pt x="922634" y="1507525"/>
                  </a:lnTo>
                  <a:lnTo>
                    <a:pt x="823780" y="1507525"/>
                  </a:lnTo>
                  <a:close/>
                  <a:moveTo>
                    <a:pt x="659024" y="1408671"/>
                  </a:moveTo>
                  <a:lnTo>
                    <a:pt x="757878" y="1408671"/>
                  </a:lnTo>
                  <a:lnTo>
                    <a:pt x="757878" y="1507525"/>
                  </a:lnTo>
                  <a:lnTo>
                    <a:pt x="659024" y="1507525"/>
                  </a:lnTo>
                  <a:close/>
                  <a:moveTo>
                    <a:pt x="494268" y="1408671"/>
                  </a:moveTo>
                  <a:lnTo>
                    <a:pt x="593122" y="1408671"/>
                  </a:lnTo>
                  <a:lnTo>
                    <a:pt x="593122" y="1507525"/>
                  </a:lnTo>
                  <a:lnTo>
                    <a:pt x="494268" y="1507525"/>
                  </a:lnTo>
                  <a:close/>
                  <a:moveTo>
                    <a:pt x="329512" y="1408671"/>
                  </a:moveTo>
                  <a:lnTo>
                    <a:pt x="428366" y="1408671"/>
                  </a:lnTo>
                  <a:lnTo>
                    <a:pt x="428366" y="1507525"/>
                  </a:lnTo>
                  <a:lnTo>
                    <a:pt x="329512" y="1507525"/>
                  </a:lnTo>
                  <a:close/>
                  <a:moveTo>
                    <a:pt x="164756" y="1408671"/>
                  </a:moveTo>
                  <a:lnTo>
                    <a:pt x="263610" y="1408671"/>
                  </a:lnTo>
                  <a:lnTo>
                    <a:pt x="263610" y="1507525"/>
                  </a:lnTo>
                  <a:lnTo>
                    <a:pt x="164756" y="1507525"/>
                  </a:lnTo>
                  <a:close/>
                  <a:moveTo>
                    <a:pt x="0" y="1408671"/>
                  </a:moveTo>
                  <a:lnTo>
                    <a:pt x="98854" y="1408671"/>
                  </a:lnTo>
                  <a:lnTo>
                    <a:pt x="98854" y="1507525"/>
                  </a:lnTo>
                  <a:lnTo>
                    <a:pt x="0" y="1507525"/>
                  </a:lnTo>
                  <a:close/>
                  <a:moveTo>
                    <a:pt x="823780" y="1252152"/>
                  </a:moveTo>
                  <a:lnTo>
                    <a:pt x="922634" y="1252152"/>
                  </a:lnTo>
                  <a:lnTo>
                    <a:pt x="922634" y="1351006"/>
                  </a:lnTo>
                  <a:lnTo>
                    <a:pt x="823780" y="1351006"/>
                  </a:lnTo>
                  <a:close/>
                  <a:moveTo>
                    <a:pt x="659024" y="1252152"/>
                  </a:moveTo>
                  <a:lnTo>
                    <a:pt x="757878" y="1252152"/>
                  </a:lnTo>
                  <a:lnTo>
                    <a:pt x="757878" y="1351006"/>
                  </a:lnTo>
                  <a:lnTo>
                    <a:pt x="659024" y="1351006"/>
                  </a:lnTo>
                  <a:close/>
                  <a:moveTo>
                    <a:pt x="494268" y="1252152"/>
                  </a:moveTo>
                  <a:lnTo>
                    <a:pt x="593122" y="1252152"/>
                  </a:lnTo>
                  <a:lnTo>
                    <a:pt x="593122" y="1351006"/>
                  </a:lnTo>
                  <a:lnTo>
                    <a:pt x="494268" y="1351006"/>
                  </a:lnTo>
                  <a:close/>
                  <a:moveTo>
                    <a:pt x="329512" y="1252152"/>
                  </a:moveTo>
                  <a:lnTo>
                    <a:pt x="428366" y="1252152"/>
                  </a:lnTo>
                  <a:lnTo>
                    <a:pt x="428366" y="1351006"/>
                  </a:lnTo>
                  <a:lnTo>
                    <a:pt x="329512" y="1351006"/>
                  </a:lnTo>
                  <a:close/>
                  <a:moveTo>
                    <a:pt x="164756" y="1252152"/>
                  </a:moveTo>
                  <a:lnTo>
                    <a:pt x="263610" y="1252152"/>
                  </a:lnTo>
                  <a:lnTo>
                    <a:pt x="263610" y="1351006"/>
                  </a:lnTo>
                  <a:lnTo>
                    <a:pt x="164756" y="1351006"/>
                  </a:lnTo>
                  <a:close/>
                  <a:moveTo>
                    <a:pt x="0" y="1252152"/>
                  </a:moveTo>
                  <a:lnTo>
                    <a:pt x="98854" y="1252152"/>
                  </a:lnTo>
                  <a:lnTo>
                    <a:pt x="98854" y="1351006"/>
                  </a:lnTo>
                  <a:lnTo>
                    <a:pt x="0" y="1351006"/>
                  </a:lnTo>
                  <a:close/>
                  <a:moveTo>
                    <a:pt x="823780" y="1095633"/>
                  </a:moveTo>
                  <a:lnTo>
                    <a:pt x="922634" y="1095633"/>
                  </a:lnTo>
                  <a:lnTo>
                    <a:pt x="922634" y="1194487"/>
                  </a:lnTo>
                  <a:lnTo>
                    <a:pt x="823780" y="1194487"/>
                  </a:lnTo>
                  <a:close/>
                  <a:moveTo>
                    <a:pt x="659024" y="1095633"/>
                  </a:moveTo>
                  <a:lnTo>
                    <a:pt x="757878" y="1095633"/>
                  </a:lnTo>
                  <a:lnTo>
                    <a:pt x="757878" y="1194487"/>
                  </a:lnTo>
                  <a:lnTo>
                    <a:pt x="659024" y="1194487"/>
                  </a:lnTo>
                  <a:close/>
                  <a:moveTo>
                    <a:pt x="494268" y="1095633"/>
                  </a:moveTo>
                  <a:lnTo>
                    <a:pt x="593122" y="1095633"/>
                  </a:lnTo>
                  <a:lnTo>
                    <a:pt x="593122" y="1194487"/>
                  </a:lnTo>
                  <a:lnTo>
                    <a:pt x="494268" y="1194487"/>
                  </a:lnTo>
                  <a:close/>
                  <a:moveTo>
                    <a:pt x="329512" y="1095633"/>
                  </a:moveTo>
                  <a:lnTo>
                    <a:pt x="428366" y="1095633"/>
                  </a:lnTo>
                  <a:lnTo>
                    <a:pt x="428366" y="1194487"/>
                  </a:lnTo>
                  <a:lnTo>
                    <a:pt x="329512" y="1194487"/>
                  </a:lnTo>
                  <a:close/>
                  <a:moveTo>
                    <a:pt x="164756" y="1095633"/>
                  </a:moveTo>
                  <a:lnTo>
                    <a:pt x="263610" y="1095633"/>
                  </a:lnTo>
                  <a:lnTo>
                    <a:pt x="263610" y="1194487"/>
                  </a:lnTo>
                  <a:lnTo>
                    <a:pt x="164756" y="1194487"/>
                  </a:lnTo>
                  <a:close/>
                  <a:moveTo>
                    <a:pt x="0" y="1095633"/>
                  </a:moveTo>
                  <a:lnTo>
                    <a:pt x="98854" y="1095633"/>
                  </a:lnTo>
                  <a:lnTo>
                    <a:pt x="98854" y="1194487"/>
                  </a:lnTo>
                  <a:lnTo>
                    <a:pt x="0" y="1194487"/>
                  </a:lnTo>
                  <a:close/>
                  <a:moveTo>
                    <a:pt x="823780" y="939114"/>
                  </a:moveTo>
                  <a:lnTo>
                    <a:pt x="922634" y="939114"/>
                  </a:lnTo>
                  <a:lnTo>
                    <a:pt x="922634" y="1037968"/>
                  </a:lnTo>
                  <a:lnTo>
                    <a:pt x="823780" y="1037968"/>
                  </a:lnTo>
                  <a:close/>
                  <a:moveTo>
                    <a:pt x="659024" y="939114"/>
                  </a:moveTo>
                  <a:lnTo>
                    <a:pt x="757878" y="939114"/>
                  </a:lnTo>
                  <a:lnTo>
                    <a:pt x="757878" y="1037968"/>
                  </a:lnTo>
                  <a:lnTo>
                    <a:pt x="659024" y="1037968"/>
                  </a:lnTo>
                  <a:close/>
                  <a:moveTo>
                    <a:pt x="494268" y="939114"/>
                  </a:moveTo>
                  <a:lnTo>
                    <a:pt x="593122" y="939114"/>
                  </a:lnTo>
                  <a:lnTo>
                    <a:pt x="593122" y="1037968"/>
                  </a:lnTo>
                  <a:lnTo>
                    <a:pt x="494268" y="1037968"/>
                  </a:lnTo>
                  <a:close/>
                  <a:moveTo>
                    <a:pt x="329512" y="939114"/>
                  </a:moveTo>
                  <a:lnTo>
                    <a:pt x="428366" y="939114"/>
                  </a:lnTo>
                  <a:lnTo>
                    <a:pt x="428366" y="1037968"/>
                  </a:lnTo>
                  <a:lnTo>
                    <a:pt x="329512" y="1037968"/>
                  </a:lnTo>
                  <a:close/>
                  <a:moveTo>
                    <a:pt x="164756" y="939114"/>
                  </a:moveTo>
                  <a:lnTo>
                    <a:pt x="263610" y="939114"/>
                  </a:lnTo>
                  <a:lnTo>
                    <a:pt x="263610" y="1037968"/>
                  </a:lnTo>
                  <a:lnTo>
                    <a:pt x="164756" y="1037968"/>
                  </a:lnTo>
                  <a:close/>
                  <a:moveTo>
                    <a:pt x="0" y="939114"/>
                  </a:moveTo>
                  <a:lnTo>
                    <a:pt x="98854" y="939114"/>
                  </a:lnTo>
                  <a:lnTo>
                    <a:pt x="98854" y="1037968"/>
                  </a:lnTo>
                  <a:lnTo>
                    <a:pt x="0" y="1037968"/>
                  </a:lnTo>
                  <a:close/>
                  <a:moveTo>
                    <a:pt x="823780" y="782595"/>
                  </a:moveTo>
                  <a:lnTo>
                    <a:pt x="922634" y="782595"/>
                  </a:lnTo>
                  <a:lnTo>
                    <a:pt x="922634" y="881449"/>
                  </a:lnTo>
                  <a:lnTo>
                    <a:pt x="823780" y="881449"/>
                  </a:lnTo>
                  <a:close/>
                  <a:moveTo>
                    <a:pt x="659024" y="782595"/>
                  </a:moveTo>
                  <a:lnTo>
                    <a:pt x="757878" y="782595"/>
                  </a:lnTo>
                  <a:lnTo>
                    <a:pt x="757878" y="881449"/>
                  </a:lnTo>
                  <a:lnTo>
                    <a:pt x="659024" y="881449"/>
                  </a:lnTo>
                  <a:close/>
                  <a:moveTo>
                    <a:pt x="494268" y="782595"/>
                  </a:moveTo>
                  <a:lnTo>
                    <a:pt x="593122" y="782595"/>
                  </a:lnTo>
                  <a:lnTo>
                    <a:pt x="593122" y="881449"/>
                  </a:lnTo>
                  <a:lnTo>
                    <a:pt x="494268" y="881449"/>
                  </a:lnTo>
                  <a:close/>
                  <a:moveTo>
                    <a:pt x="329512" y="782595"/>
                  </a:moveTo>
                  <a:lnTo>
                    <a:pt x="428366" y="782595"/>
                  </a:lnTo>
                  <a:lnTo>
                    <a:pt x="428366" y="881449"/>
                  </a:lnTo>
                  <a:lnTo>
                    <a:pt x="329512" y="881449"/>
                  </a:lnTo>
                  <a:close/>
                  <a:moveTo>
                    <a:pt x="164756" y="782595"/>
                  </a:moveTo>
                  <a:lnTo>
                    <a:pt x="263610" y="782595"/>
                  </a:lnTo>
                  <a:lnTo>
                    <a:pt x="263610" y="881449"/>
                  </a:lnTo>
                  <a:lnTo>
                    <a:pt x="164756" y="881449"/>
                  </a:lnTo>
                  <a:close/>
                  <a:moveTo>
                    <a:pt x="0" y="782595"/>
                  </a:moveTo>
                  <a:lnTo>
                    <a:pt x="98854" y="782595"/>
                  </a:lnTo>
                  <a:lnTo>
                    <a:pt x="98854" y="881449"/>
                  </a:lnTo>
                  <a:lnTo>
                    <a:pt x="0" y="881449"/>
                  </a:lnTo>
                  <a:close/>
                  <a:moveTo>
                    <a:pt x="823780" y="626076"/>
                  </a:moveTo>
                  <a:lnTo>
                    <a:pt x="922634" y="626076"/>
                  </a:lnTo>
                  <a:lnTo>
                    <a:pt x="922634" y="724930"/>
                  </a:lnTo>
                  <a:lnTo>
                    <a:pt x="823780" y="724930"/>
                  </a:lnTo>
                  <a:close/>
                  <a:moveTo>
                    <a:pt x="659024" y="626076"/>
                  </a:moveTo>
                  <a:lnTo>
                    <a:pt x="757878" y="626076"/>
                  </a:lnTo>
                  <a:lnTo>
                    <a:pt x="757878" y="724930"/>
                  </a:lnTo>
                  <a:lnTo>
                    <a:pt x="659024" y="724930"/>
                  </a:lnTo>
                  <a:close/>
                  <a:moveTo>
                    <a:pt x="494268" y="626076"/>
                  </a:moveTo>
                  <a:lnTo>
                    <a:pt x="593122" y="626076"/>
                  </a:lnTo>
                  <a:lnTo>
                    <a:pt x="593122" y="724930"/>
                  </a:lnTo>
                  <a:lnTo>
                    <a:pt x="494268" y="724930"/>
                  </a:lnTo>
                  <a:close/>
                  <a:moveTo>
                    <a:pt x="329512" y="626076"/>
                  </a:moveTo>
                  <a:lnTo>
                    <a:pt x="428366" y="626076"/>
                  </a:lnTo>
                  <a:lnTo>
                    <a:pt x="428366" y="724930"/>
                  </a:lnTo>
                  <a:lnTo>
                    <a:pt x="329512" y="724930"/>
                  </a:lnTo>
                  <a:close/>
                  <a:moveTo>
                    <a:pt x="164756" y="626076"/>
                  </a:moveTo>
                  <a:lnTo>
                    <a:pt x="263610" y="626076"/>
                  </a:lnTo>
                  <a:lnTo>
                    <a:pt x="263610" y="724930"/>
                  </a:lnTo>
                  <a:lnTo>
                    <a:pt x="164756" y="724930"/>
                  </a:lnTo>
                  <a:close/>
                  <a:moveTo>
                    <a:pt x="0" y="626076"/>
                  </a:moveTo>
                  <a:lnTo>
                    <a:pt x="98854" y="626076"/>
                  </a:lnTo>
                  <a:lnTo>
                    <a:pt x="98854" y="724930"/>
                  </a:lnTo>
                  <a:lnTo>
                    <a:pt x="0" y="724930"/>
                  </a:lnTo>
                  <a:close/>
                  <a:moveTo>
                    <a:pt x="823780" y="469557"/>
                  </a:moveTo>
                  <a:lnTo>
                    <a:pt x="922634" y="469557"/>
                  </a:lnTo>
                  <a:lnTo>
                    <a:pt x="922634" y="568411"/>
                  </a:lnTo>
                  <a:lnTo>
                    <a:pt x="823780" y="568411"/>
                  </a:lnTo>
                  <a:close/>
                  <a:moveTo>
                    <a:pt x="659024" y="469557"/>
                  </a:moveTo>
                  <a:lnTo>
                    <a:pt x="757878" y="469557"/>
                  </a:lnTo>
                  <a:lnTo>
                    <a:pt x="757878" y="568411"/>
                  </a:lnTo>
                  <a:lnTo>
                    <a:pt x="659024" y="568411"/>
                  </a:lnTo>
                  <a:close/>
                  <a:moveTo>
                    <a:pt x="494268" y="469557"/>
                  </a:moveTo>
                  <a:lnTo>
                    <a:pt x="593122" y="469557"/>
                  </a:lnTo>
                  <a:lnTo>
                    <a:pt x="593122" y="568411"/>
                  </a:lnTo>
                  <a:lnTo>
                    <a:pt x="494268" y="568411"/>
                  </a:lnTo>
                  <a:close/>
                  <a:moveTo>
                    <a:pt x="329512" y="469557"/>
                  </a:moveTo>
                  <a:lnTo>
                    <a:pt x="428366" y="469557"/>
                  </a:lnTo>
                  <a:lnTo>
                    <a:pt x="428366" y="568411"/>
                  </a:lnTo>
                  <a:lnTo>
                    <a:pt x="329512" y="568411"/>
                  </a:lnTo>
                  <a:close/>
                  <a:moveTo>
                    <a:pt x="164756" y="469557"/>
                  </a:moveTo>
                  <a:lnTo>
                    <a:pt x="263610" y="469557"/>
                  </a:lnTo>
                  <a:lnTo>
                    <a:pt x="263610" y="568411"/>
                  </a:lnTo>
                  <a:lnTo>
                    <a:pt x="164756" y="568411"/>
                  </a:lnTo>
                  <a:close/>
                  <a:moveTo>
                    <a:pt x="0" y="469557"/>
                  </a:moveTo>
                  <a:lnTo>
                    <a:pt x="98854" y="469557"/>
                  </a:lnTo>
                  <a:lnTo>
                    <a:pt x="98854" y="568411"/>
                  </a:lnTo>
                  <a:lnTo>
                    <a:pt x="0" y="568411"/>
                  </a:lnTo>
                  <a:close/>
                  <a:moveTo>
                    <a:pt x="823780" y="313038"/>
                  </a:moveTo>
                  <a:lnTo>
                    <a:pt x="922634" y="313038"/>
                  </a:lnTo>
                  <a:lnTo>
                    <a:pt x="922634" y="411892"/>
                  </a:lnTo>
                  <a:lnTo>
                    <a:pt x="823780" y="411892"/>
                  </a:lnTo>
                  <a:close/>
                  <a:moveTo>
                    <a:pt x="659024" y="313038"/>
                  </a:moveTo>
                  <a:lnTo>
                    <a:pt x="757878" y="313038"/>
                  </a:lnTo>
                  <a:lnTo>
                    <a:pt x="757878" y="411892"/>
                  </a:lnTo>
                  <a:lnTo>
                    <a:pt x="659024" y="411892"/>
                  </a:lnTo>
                  <a:close/>
                  <a:moveTo>
                    <a:pt x="494268" y="313038"/>
                  </a:moveTo>
                  <a:lnTo>
                    <a:pt x="593122" y="313038"/>
                  </a:lnTo>
                  <a:lnTo>
                    <a:pt x="593122" y="411892"/>
                  </a:lnTo>
                  <a:lnTo>
                    <a:pt x="494268" y="411892"/>
                  </a:lnTo>
                  <a:close/>
                  <a:moveTo>
                    <a:pt x="329512" y="313038"/>
                  </a:moveTo>
                  <a:lnTo>
                    <a:pt x="428366" y="313038"/>
                  </a:lnTo>
                  <a:lnTo>
                    <a:pt x="428366" y="411892"/>
                  </a:lnTo>
                  <a:lnTo>
                    <a:pt x="329512" y="411892"/>
                  </a:lnTo>
                  <a:close/>
                  <a:moveTo>
                    <a:pt x="164756" y="313038"/>
                  </a:moveTo>
                  <a:lnTo>
                    <a:pt x="263610" y="313038"/>
                  </a:lnTo>
                  <a:lnTo>
                    <a:pt x="263610" y="411892"/>
                  </a:lnTo>
                  <a:lnTo>
                    <a:pt x="164756" y="411892"/>
                  </a:lnTo>
                  <a:close/>
                  <a:moveTo>
                    <a:pt x="0" y="313038"/>
                  </a:moveTo>
                  <a:lnTo>
                    <a:pt x="98854" y="313038"/>
                  </a:lnTo>
                  <a:lnTo>
                    <a:pt x="98854" y="411892"/>
                  </a:lnTo>
                  <a:lnTo>
                    <a:pt x="0" y="411892"/>
                  </a:lnTo>
                  <a:close/>
                  <a:moveTo>
                    <a:pt x="823780" y="156519"/>
                  </a:moveTo>
                  <a:lnTo>
                    <a:pt x="922634" y="156519"/>
                  </a:lnTo>
                  <a:lnTo>
                    <a:pt x="922634" y="255373"/>
                  </a:lnTo>
                  <a:lnTo>
                    <a:pt x="823780" y="255373"/>
                  </a:lnTo>
                  <a:close/>
                  <a:moveTo>
                    <a:pt x="659024" y="156519"/>
                  </a:moveTo>
                  <a:lnTo>
                    <a:pt x="757878" y="156519"/>
                  </a:lnTo>
                  <a:lnTo>
                    <a:pt x="757878" y="255373"/>
                  </a:lnTo>
                  <a:lnTo>
                    <a:pt x="659024" y="255373"/>
                  </a:lnTo>
                  <a:close/>
                  <a:moveTo>
                    <a:pt x="494268" y="156519"/>
                  </a:moveTo>
                  <a:lnTo>
                    <a:pt x="593122" y="156519"/>
                  </a:lnTo>
                  <a:lnTo>
                    <a:pt x="593122" y="255373"/>
                  </a:lnTo>
                  <a:lnTo>
                    <a:pt x="494268" y="255373"/>
                  </a:lnTo>
                  <a:close/>
                  <a:moveTo>
                    <a:pt x="329512" y="156519"/>
                  </a:moveTo>
                  <a:lnTo>
                    <a:pt x="428366" y="156519"/>
                  </a:lnTo>
                  <a:lnTo>
                    <a:pt x="428366" y="255373"/>
                  </a:lnTo>
                  <a:lnTo>
                    <a:pt x="329512" y="255373"/>
                  </a:lnTo>
                  <a:close/>
                  <a:moveTo>
                    <a:pt x="164756" y="156519"/>
                  </a:moveTo>
                  <a:lnTo>
                    <a:pt x="263610" y="156519"/>
                  </a:lnTo>
                  <a:lnTo>
                    <a:pt x="263610" y="255373"/>
                  </a:lnTo>
                  <a:lnTo>
                    <a:pt x="164756" y="255373"/>
                  </a:lnTo>
                  <a:close/>
                  <a:moveTo>
                    <a:pt x="0" y="156519"/>
                  </a:moveTo>
                  <a:lnTo>
                    <a:pt x="98854" y="156519"/>
                  </a:lnTo>
                  <a:lnTo>
                    <a:pt x="98854" y="255373"/>
                  </a:lnTo>
                  <a:lnTo>
                    <a:pt x="0" y="255373"/>
                  </a:lnTo>
                  <a:close/>
                  <a:moveTo>
                    <a:pt x="823780" y="0"/>
                  </a:moveTo>
                  <a:lnTo>
                    <a:pt x="922634" y="0"/>
                  </a:lnTo>
                  <a:lnTo>
                    <a:pt x="922634" y="98854"/>
                  </a:lnTo>
                  <a:lnTo>
                    <a:pt x="823780" y="98854"/>
                  </a:lnTo>
                  <a:close/>
                  <a:moveTo>
                    <a:pt x="659024" y="0"/>
                  </a:moveTo>
                  <a:lnTo>
                    <a:pt x="757878" y="0"/>
                  </a:lnTo>
                  <a:lnTo>
                    <a:pt x="757878" y="98854"/>
                  </a:lnTo>
                  <a:lnTo>
                    <a:pt x="659024" y="98854"/>
                  </a:lnTo>
                  <a:close/>
                  <a:moveTo>
                    <a:pt x="494268" y="0"/>
                  </a:moveTo>
                  <a:lnTo>
                    <a:pt x="593122" y="0"/>
                  </a:lnTo>
                  <a:lnTo>
                    <a:pt x="593122" y="98854"/>
                  </a:lnTo>
                  <a:lnTo>
                    <a:pt x="494268" y="98854"/>
                  </a:lnTo>
                  <a:close/>
                  <a:moveTo>
                    <a:pt x="329512" y="0"/>
                  </a:moveTo>
                  <a:lnTo>
                    <a:pt x="428366" y="0"/>
                  </a:lnTo>
                  <a:lnTo>
                    <a:pt x="428366" y="98854"/>
                  </a:lnTo>
                  <a:lnTo>
                    <a:pt x="329512" y="98854"/>
                  </a:lnTo>
                  <a:close/>
                  <a:moveTo>
                    <a:pt x="164756" y="0"/>
                  </a:moveTo>
                  <a:lnTo>
                    <a:pt x="263610" y="0"/>
                  </a:lnTo>
                  <a:lnTo>
                    <a:pt x="263610" y="98854"/>
                  </a:lnTo>
                  <a:lnTo>
                    <a:pt x="164756" y="98854"/>
                  </a:lnTo>
                  <a:close/>
                  <a:moveTo>
                    <a:pt x="0" y="0"/>
                  </a:moveTo>
                  <a:lnTo>
                    <a:pt x="98854" y="0"/>
                  </a:lnTo>
                  <a:lnTo>
                    <a:pt x="98854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3" name="MH_Text_1"/>
            <p:cNvSpPr/>
            <p:nvPr>
              <p:custDataLst>
                <p:tags r:id="rId6"/>
              </p:custDataLst>
            </p:nvPr>
          </p:nvSpPr>
          <p:spPr>
            <a:xfrm>
              <a:off x="2322514" y="2874964"/>
              <a:ext cx="923925" cy="73342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50</a:t>
              </a:r>
              <a:r>
                <a:rPr lang="en-US" altLang="zh-CN" sz="1600" dirty="0">
                  <a:solidFill>
                    <a:srgbClr val="FFFFFF"/>
                  </a:solidFill>
                </a:rPr>
                <a:t>%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5" name="MH_Other_4"/>
            <p:cNvSpPr/>
            <p:nvPr>
              <p:custDataLst>
                <p:tags r:id="rId7"/>
              </p:custDataLst>
            </p:nvPr>
          </p:nvSpPr>
          <p:spPr>
            <a:xfrm>
              <a:off x="3978276" y="2100264"/>
              <a:ext cx="923925" cy="1508125"/>
            </a:xfrm>
            <a:custGeom>
              <a:avLst/>
              <a:gdLst>
                <a:gd name="connsiteX0" fmla="*/ 823780 w 922634"/>
                <a:gd name="connsiteY0" fmla="*/ 1408671 h 1507525"/>
                <a:gd name="connsiteX1" fmla="*/ 922634 w 922634"/>
                <a:gd name="connsiteY1" fmla="*/ 1408671 h 1507525"/>
                <a:gd name="connsiteX2" fmla="*/ 922634 w 922634"/>
                <a:gd name="connsiteY2" fmla="*/ 1507525 h 1507525"/>
                <a:gd name="connsiteX3" fmla="*/ 823780 w 922634"/>
                <a:gd name="connsiteY3" fmla="*/ 1507525 h 1507525"/>
                <a:gd name="connsiteX4" fmla="*/ 659024 w 922634"/>
                <a:gd name="connsiteY4" fmla="*/ 1408671 h 1507525"/>
                <a:gd name="connsiteX5" fmla="*/ 757878 w 922634"/>
                <a:gd name="connsiteY5" fmla="*/ 1408671 h 1507525"/>
                <a:gd name="connsiteX6" fmla="*/ 757878 w 922634"/>
                <a:gd name="connsiteY6" fmla="*/ 1507525 h 1507525"/>
                <a:gd name="connsiteX7" fmla="*/ 659024 w 922634"/>
                <a:gd name="connsiteY7" fmla="*/ 1507525 h 1507525"/>
                <a:gd name="connsiteX8" fmla="*/ 494268 w 922634"/>
                <a:gd name="connsiteY8" fmla="*/ 1408671 h 1507525"/>
                <a:gd name="connsiteX9" fmla="*/ 593122 w 922634"/>
                <a:gd name="connsiteY9" fmla="*/ 1408671 h 1507525"/>
                <a:gd name="connsiteX10" fmla="*/ 593122 w 922634"/>
                <a:gd name="connsiteY10" fmla="*/ 1507525 h 1507525"/>
                <a:gd name="connsiteX11" fmla="*/ 494268 w 922634"/>
                <a:gd name="connsiteY11" fmla="*/ 1507525 h 1507525"/>
                <a:gd name="connsiteX12" fmla="*/ 329512 w 922634"/>
                <a:gd name="connsiteY12" fmla="*/ 1408671 h 1507525"/>
                <a:gd name="connsiteX13" fmla="*/ 428366 w 922634"/>
                <a:gd name="connsiteY13" fmla="*/ 1408671 h 1507525"/>
                <a:gd name="connsiteX14" fmla="*/ 428366 w 922634"/>
                <a:gd name="connsiteY14" fmla="*/ 1507525 h 1507525"/>
                <a:gd name="connsiteX15" fmla="*/ 329512 w 922634"/>
                <a:gd name="connsiteY15" fmla="*/ 1507525 h 1507525"/>
                <a:gd name="connsiteX16" fmla="*/ 164756 w 922634"/>
                <a:gd name="connsiteY16" fmla="*/ 1408671 h 1507525"/>
                <a:gd name="connsiteX17" fmla="*/ 263610 w 922634"/>
                <a:gd name="connsiteY17" fmla="*/ 1408671 h 1507525"/>
                <a:gd name="connsiteX18" fmla="*/ 263610 w 922634"/>
                <a:gd name="connsiteY18" fmla="*/ 1507525 h 1507525"/>
                <a:gd name="connsiteX19" fmla="*/ 164756 w 922634"/>
                <a:gd name="connsiteY19" fmla="*/ 1507525 h 1507525"/>
                <a:gd name="connsiteX20" fmla="*/ 0 w 922634"/>
                <a:gd name="connsiteY20" fmla="*/ 1408671 h 1507525"/>
                <a:gd name="connsiteX21" fmla="*/ 98854 w 922634"/>
                <a:gd name="connsiteY21" fmla="*/ 1408671 h 1507525"/>
                <a:gd name="connsiteX22" fmla="*/ 98854 w 922634"/>
                <a:gd name="connsiteY22" fmla="*/ 1507525 h 1507525"/>
                <a:gd name="connsiteX23" fmla="*/ 0 w 922634"/>
                <a:gd name="connsiteY23" fmla="*/ 1507525 h 1507525"/>
                <a:gd name="connsiteX24" fmla="*/ 823780 w 922634"/>
                <a:gd name="connsiteY24" fmla="*/ 1252152 h 1507525"/>
                <a:gd name="connsiteX25" fmla="*/ 922634 w 922634"/>
                <a:gd name="connsiteY25" fmla="*/ 1252152 h 1507525"/>
                <a:gd name="connsiteX26" fmla="*/ 922634 w 922634"/>
                <a:gd name="connsiteY26" fmla="*/ 1351006 h 1507525"/>
                <a:gd name="connsiteX27" fmla="*/ 823780 w 922634"/>
                <a:gd name="connsiteY27" fmla="*/ 1351006 h 1507525"/>
                <a:gd name="connsiteX28" fmla="*/ 659024 w 922634"/>
                <a:gd name="connsiteY28" fmla="*/ 1252152 h 1507525"/>
                <a:gd name="connsiteX29" fmla="*/ 757878 w 922634"/>
                <a:gd name="connsiteY29" fmla="*/ 1252152 h 1507525"/>
                <a:gd name="connsiteX30" fmla="*/ 757878 w 922634"/>
                <a:gd name="connsiteY30" fmla="*/ 1351006 h 1507525"/>
                <a:gd name="connsiteX31" fmla="*/ 659024 w 922634"/>
                <a:gd name="connsiteY31" fmla="*/ 1351006 h 1507525"/>
                <a:gd name="connsiteX32" fmla="*/ 494268 w 922634"/>
                <a:gd name="connsiteY32" fmla="*/ 1252152 h 1507525"/>
                <a:gd name="connsiteX33" fmla="*/ 593122 w 922634"/>
                <a:gd name="connsiteY33" fmla="*/ 1252152 h 1507525"/>
                <a:gd name="connsiteX34" fmla="*/ 593122 w 922634"/>
                <a:gd name="connsiteY34" fmla="*/ 1351006 h 1507525"/>
                <a:gd name="connsiteX35" fmla="*/ 494268 w 922634"/>
                <a:gd name="connsiteY35" fmla="*/ 1351006 h 1507525"/>
                <a:gd name="connsiteX36" fmla="*/ 329512 w 922634"/>
                <a:gd name="connsiteY36" fmla="*/ 1252152 h 1507525"/>
                <a:gd name="connsiteX37" fmla="*/ 428366 w 922634"/>
                <a:gd name="connsiteY37" fmla="*/ 1252152 h 1507525"/>
                <a:gd name="connsiteX38" fmla="*/ 428366 w 922634"/>
                <a:gd name="connsiteY38" fmla="*/ 1351006 h 1507525"/>
                <a:gd name="connsiteX39" fmla="*/ 329512 w 922634"/>
                <a:gd name="connsiteY39" fmla="*/ 1351006 h 1507525"/>
                <a:gd name="connsiteX40" fmla="*/ 164756 w 922634"/>
                <a:gd name="connsiteY40" fmla="*/ 1252152 h 1507525"/>
                <a:gd name="connsiteX41" fmla="*/ 263610 w 922634"/>
                <a:gd name="connsiteY41" fmla="*/ 1252152 h 1507525"/>
                <a:gd name="connsiteX42" fmla="*/ 263610 w 922634"/>
                <a:gd name="connsiteY42" fmla="*/ 1351006 h 1507525"/>
                <a:gd name="connsiteX43" fmla="*/ 164756 w 922634"/>
                <a:gd name="connsiteY43" fmla="*/ 1351006 h 1507525"/>
                <a:gd name="connsiteX44" fmla="*/ 0 w 922634"/>
                <a:gd name="connsiteY44" fmla="*/ 1252152 h 1507525"/>
                <a:gd name="connsiteX45" fmla="*/ 98854 w 922634"/>
                <a:gd name="connsiteY45" fmla="*/ 1252152 h 1507525"/>
                <a:gd name="connsiteX46" fmla="*/ 98854 w 922634"/>
                <a:gd name="connsiteY46" fmla="*/ 1351006 h 1507525"/>
                <a:gd name="connsiteX47" fmla="*/ 0 w 922634"/>
                <a:gd name="connsiteY47" fmla="*/ 1351006 h 1507525"/>
                <a:gd name="connsiteX48" fmla="*/ 823780 w 922634"/>
                <a:gd name="connsiteY48" fmla="*/ 1095633 h 1507525"/>
                <a:gd name="connsiteX49" fmla="*/ 922634 w 922634"/>
                <a:gd name="connsiteY49" fmla="*/ 1095633 h 1507525"/>
                <a:gd name="connsiteX50" fmla="*/ 922634 w 922634"/>
                <a:gd name="connsiteY50" fmla="*/ 1194487 h 1507525"/>
                <a:gd name="connsiteX51" fmla="*/ 823780 w 922634"/>
                <a:gd name="connsiteY51" fmla="*/ 1194487 h 1507525"/>
                <a:gd name="connsiteX52" fmla="*/ 659024 w 922634"/>
                <a:gd name="connsiteY52" fmla="*/ 1095633 h 1507525"/>
                <a:gd name="connsiteX53" fmla="*/ 757878 w 922634"/>
                <a:gd name="connsiteY53" fmla="*/ 1095633 h 1507525"/>
                <a:gd name="connsiteX54" fmla="*/ 757878 w 922634"/>
                <a:gd name="connsiteY54" fmla="*/ 1194487 h 1507525"/>
                <a:gd name="connsiteX55" fmla="*/ 659024 w 922634"/>
                <a:gd name="connsiteY55" fmla="*/ 1194487 h 1507525"/>
                <a:gd name="connsiteX56" fmla="*/ 494268 w 922634"/>
                <a:gd name="connsiteY56" fmla="*/ 1095633 h 1507525"/>
                <a:gd name="connsiteX57" fmla="*/ 593122 w 922634"/>
                <a:gd name="connsiteY57" fmla="*/ 1095633 h 1507525"/>
                <a:gd name="connsiteX58" fmla="*/ 593122 w 922634"/>
                <a:gd name="connsiteY58" fmla="*/ 1194487 h 1507525"/>
                <a:gd name="connsiteX59" fmla="*/ 494268 w 922634"/>
                <a:gd name="connsiteY59" fmla="*/ 1194487 h 1507525"/>
                <a:gd name="connsiteX60" fmla="*/ 329512 w 922634"/>
                <a:gd name="connsiteY60" fmla="*/ 1095633 h 1507525"/>
                <a:gd name="connsiteX61" fmla="*/ 428366 w 922634"/>
                <a:gd name="connsiteY61" fmla="*/ 1095633 h 1507525"/>
                <a:gd name="connsiteX62" fmla="*/ 428366 w 922634"/>
                <a:gd name="connsiteY62" fmla="*/ 1194487 h 1507525"/>
                <a:gd name="connsiteX63" fmla="*/ 329512 w 922634"/>
                <a:gd name="connsiteY63" fmla="*/ 1194487 h 1507525"/>
                <a:gd name="connsiteX64" fmla="*/ 164756 w 922634"/>
                <a:gd name="connsiteY64" fmla="*/ 1095633 h 1507525"/>
                <a:gd name="connsiteX65" fmla="*/ 263610 w 922634"/>
                <a:gd name="connsiteY65" fmla="*/ 1095633 h 1507525"/>
                <a:gd name="connsiteX66" fmla="*/ 263610 w 922634"/>
                <a:gd name="connsiteY66" fmla="*/ 1194487 h 1507525"/>
                <a:gd name="connsiteX67" fmla="*/ 164756 w 922634"/>
                <a:gd name="connsiteY67" fmla="*/ 1194487 h 1507525"/>
                <a:gd name="connsiteX68" fmla="*/ 0 w 922634"/>
                <a:gd name="connsiteY68" fmla="*/ 1095633 h 1507525"/>
                <a:gd name="connsiteX69" fmla="*/ 98854 w 922634"/>
                <a:gd name="connsiteY69" fmla="*/ 1095633 h 1507525"/>
                <a:gd name="connsiteX70" fmla="*/ 98854 w 922634"/>
                <a:gd name="connsiteY70" fmla="*/ 1194487 h 1507525"/>
                <a:gd name="connsiteX71" fmla="*/ 0 w 922634"/>
                <a:gd name="connsiteY71" fmla="*/ 1194487 h 1507525"/>
                <a:gd name="connsiteX72" fmla="*/ 823780 w 922634"/>
                <a:gd name="connsiteY72" fmla="*/ 939114 h 1507525"/>
                <a:gd name="connsiteX73" fmla="*/ 922634 w 922634"/>
                <a:gd name="connsiteY73" fmla="*/ 939114 h 1507525"/>
                <a:gd name="connsiteX74" fmla="*/ 922634 w 922634"/>
                <a:gd name="connsiteY74" fmla="*/ 1037968 h 1507525"/>
                <a:gd name="connsiteX75" fmla="*/ 823780 w 922634"/>
                <a:gd name="connsiteY75" fmla="*/ 1037968 h 1507525"/>
                <a:gd name="connsiteX76" fmla="*/ 659024 w 922634"/>
                <a:gd name="connsiteY76" fmla="*/ 939114 h 1507525"/>
                <a:gd name="connsiteX77" fmla="*/ 757878 w 922634"/>
                <a:gd name="connsiteY77" fmla="*/ 939114 h 1507525"/>
                <a:gd name="connsiteX78" fmla="*/ 757878 w 922634"/>
                <a:gd name="connsiteY78" fmla="*/ 1037968 h 1507525"/>
                <a:gd name="connsiteX79" fmla="*/ 659024 w 922634"/>
                <a:gd name="connsiteY79" fmla="*/ 1037968 h 1507525"/>
                <a:gd name="connsiteX80" fmla="*/ 494268 w 922634"/>
                <a:gd name="connsiteY80" fmla="*/ 939114 h 1507525"/>
                <a:gd name="connsiteX81" fmla="*/ 593122 w 922634"/>
                <a:gd name="connsiteY81" fmla="*/ 939114 h 1507525"/>
                <a:gd name="connsiteX82" fmla="*/ 593122 w 922634"/>
                <a:gd name="connsiteY82" fmla="*/ 1037968 h 1507525"/>
                <a:gd name="connsiteX83" fmla="*/ 494268 w 922634"/>
                <a:gd name="connsiteY83" fmla="*/ 1037968 h 1507525"/>
                <a:gd name="connsiteX84" fmla="*/ 329512 w 922634"/>
                <a:gd name="connsiteY84" fmla="*/ 939114 h 1507525"/>
                <a:gd name="connsiteX85" fmla="*/ 428366 w 922634"/>
                <a:gd name="connsiteY85" fmla="*/ 939114 h 1507525"/>
                <a:gd name="connsiteX86" fmla="*/ 428366 w 922634"/>
                <a:gd name="connsiteY86" fmla="*/ 1037968 h 1507525"/>
                <a:gd name="connsiteX87" fmla="*/ 329512 w 922634"/>
                <a:gd name="connsiteY87" fmla="*/ 1037968 h 1507525"/>
                <a:gd name="connsiteX88" fmla="*/ 164756 w 922634"/>
                <a:gd name="connsiteY88" fmla="*/ 939114 h 1507525"/>
                <a:gd name="connsiteX89" fmla="*/ 263610 w 922634"/>
                <a:gd name="connsiteY89" fmla="*/ 939114 h 1507525"/>
                <a:gd name="connsiteX90" fmla="*/ 263610 w 922634"/>
                <a:gd name="connsiteY90" fmla="*/ 1037968 h 1507525"/>
                <a:gd name="connsiteX91" fmla="*/ 164756 w 922634"/>
                <a:gd name="connsiteY91" fmla="*/ 1037968 h 1507525"/>
                <a:gd name="connsiteX92" fmla="*/ 0 w 922634"/>
                <a:gd name="connsiteY92" fmla="*/ 939114 h 1507525"/>
                <a:gd name="connsiteX93" fmla="*/ 98854 w 922634"/>
                <a:gd name="connsiteY93" fmla="*/ 939114 h 1507525"/>
                <a:gd name="connsiteX94" fmla="*/ 98854 w 922634"/>
                <a:gd name="connsiteY94" fmla="*/ 1037968 h 1507525"/>
                <a:gd name="connsiteX95" fmla="*/ 0 w 922634"/>
                <a:gd name="connsiteY95" fmla="*/ 1037968 h 1507525"/>
                <a:gd name="connsiteX96" fmla="*/ 823780 w 922634"/>
                <a:gd name="connsiteY96" fmla="*/ 782595 h 1507525"/>
                <a:gd name="connsiteX97" fmla="*/ 922634 w 922634"/>
                <a:gd name="connsiteY97" fmla="*/ 782595 h 1507525"/>
                <a:gd name="connsiteX98" fmla="*/ 922634 w 922634"/>
                <a:gd name="connsiteY98" fmla="*/ 881449 h 1507525"/>
                <a:gd name="connsiteX99" fmla="*/ 823780 w 922634"/>
                <a:gd name="connsiteY99" fmla="*/ 881449 h 1507525"/>
                <a:gd name="connsiteX100" fmla="*/ 659024 w 922634"/>
                <a:gd name="connsiteY100" fmla="*/ 782595 h 1507525"/>
                <a:gd name="connsiteX101" fmla="*/ 757878 w 922634"/>
                <a:gd name="connsiteY101" fmla="*/ 782595 h 1507525"/>
                <a:gd name="connsiteX102" fmla="*/ 757878 w 922634"/>
                <a:gd name="connsiteY102" fmla="*/ 881449 h 1507525"/>
                <a:gd name="connsiteX103" fmla="*/ 659024 w 922634"/>
                <a:gd name="connsiteY103" fmla="*/ 881449 h 1507525"/>
                <a:gd name="connsiteX104" fmla="*/ 494268 w 922634"/>
                <a:gd name="connsiteY104" fmla="*/ 782595 h 1507525"/>
                <a:gd name="connsiteX105" fmla="*/ 593122 w 922634"/>
                <a:gd name="connsiteY105" fmla="*/ 782595 h 1507525"/>
                <a:gd name="connsiteX106" fmla="*/ 593122 w 922634"/>
                <a:gd name="connsiteY106" fmla="*/ 881449 h 1507525"/>
                <a:gd name="connsiteX107" fmla="*/ 494268 w 922634"/>
                <a:gd name="connsiteY107" fmla="*/ 881449 h 1507525"/>
                <a:gd name="connsiteX108" fmla="*/ 329512 w 922634"/>
                <a:gd name="connsiteY108" fmla="*/ 782595 h 1507525"/>
                <a:gd name="connsiteX109" fmla="*/ 428366 w 922634"/>
                <a:gd name="connsiteY109" fmla="*/ 782595 h 1507525"/>
                <a:gd name="connsiteX110" fmla="*/ 428366 w 922634"/>
                <a:gd name="connsiteY110" fmla="*/ 881449 h 1507525"/>
                <a:gd name="connsiteX111" fmla="*/ 329512 w 922634"/>
                <a:gd name="connsiteY111" fmla="*/ 881449 h 1507525"/>
                <a:gd name="connsiteX112" fmla="*/ 164756 w 922634"/>
                <a:gd name="connsiteY112" fmla="*/ 782595 h 1507525"/>
                <a:gd name="connsiteX113" fmla="*/ 263610 w 922634"/>
                <a:gd name="connsiteY113" fmla="*/ 782595 h 1507525"/>
                <a:gd name="connsiteX114" fmla="*/ 263610 w 922634"/>
                <a:gd name="connsiteY114" fmla="*/ 881449 h 1507525"/>
                <a:gd name="connsiteX115" fmla="*/ 164756 w 922634"/>
                <a:gd name="connsiteY115" fmla="*/ 881449 h 1507525"/>
                <a:gd name="connsiteX116" fmla="*/ 0 w 922634"/>
                <a:gd name="connsiteY116" fmla="*/ 782595 h 1507525"/>
                <a:gd name="connsiteX117" fmla="*/ 98854 w 922634"/>
                <a:gd name="connsiteY117" fmla="*/ 782595 h 1507525"/>
                <a:gd name="connsiteX118" fmla="*/ 98854 w 922634"/>
                <a:gd name="connsiteY118" fmla="*/ 881449 h 1507525"/>
                <a:gd name="connsiteX119" fmla="*/ 0 w 922634"/>
                <a:gd name="connsiteY119" fmla="*/ 881449 h 1507525"/>
                <a:gd name="connsiteX120" fmla="*/ 823780 w 922634"/>
                <a:gd name="connsiteY120" fmla="*/ 626076 h 1507525"/>
                <a:gd name="connsiteX121" fmla="*/ 922634 w 922634"/>
                <a:gd name="connsiteY121" fmla="*/ 626076 h 1507525"/>
                <a:gd name="connsiteX122" fmla="*/ 922634 w 922634"/>
                <a:gd name="connsiteY122" fmla="*/ 724930 h 1507525"/>
                <a:gd name="connsiteX123" fmla="*/ 823780 w 922634"/>
                <a:gd name="connsiteY123" fmla="*/ 724930 h 1507525"/>
                <a:gd name="connsiteX124" fmla="*/ 659024 w 922634"/>
                <a:gd name="connsiteY124" fmla="*/ 626076 h 1507525"/>
                <a:gd name="connsiteX125" fmla="*/ 757878 w 922634"/>
                <a:gd name="connsiteY125" fmla="*/ 626076 h 1507525"/>
                <a:gd name="connsiteX126" fmla="*/ 757878 w 922634"/>
                <a:gd name="connsiteY126" fmla="*/ 724930 h 1507525"/>
                <a:gd name="connsiteX127" fmla="*/ 659024 w 922634"/>
                <a:gd name="connsiteY127" fmla="*/ 724930 h 1507525"/>
                <a:gd name="connsiteX128" fmla="*/ 494268 w 922634"/>
                <a:gd name="connsiteY128" fmla="*/ 626076 h 1507525"/>
                <a:gd name="connsiteX129" fmla="*/ 593122 w 922634"/>
                <a:gd name="connsiteY129" fmla="*/ 626076 h 1507525"/>
                <a:gd name="connsiteX130" fmla="*/ 593122 w 922634"/>
                <a:gd name="connsiteY130" fmla="*/ 724930 h 1507525"/>
                <a:gd name="connsiteX131" fmla="*/ 494268 w 922634"/>
                <a:gd name="connsiteY131" fmla="*/ 724930 h 1507525"/>
                <a:gd name="connsiteX132" fmla="*/ 329512 w 922634"/>
                <a:gd name="connsiteY132" fmla="*/ 626076 h 1507525"/>
                <a:gd name="connsiteX133" fmla="*/ 428366 w 922634"/>
                <a:gd name="connsiteY133" fmla="*/ 626076 h 1507525"/>
                <a:gd name="connsiteX134" fmla="*/ 428366 w 922634"/>
                <a:gd name="connsiteY134" fmla="*/ 724930 h 1507525"/>
                <a:gd name="connsiteX135" fmla="*/ 329512 w 922634"/>
                <a:gd name="connsiteY135" fmla="*/ 724930 h 1507525"/>
                <a:gd name="connsiteX136" fmla="*/ 164756 w 922634"/>
                <a:gd name="connsiteY136" fmla="*/ 626076 h 1507525"/>
                <a:gd name="connsiteX137" fmla="*/ 263610 w 922634"/>
                <a:gd name="connsiteY137" fmla="*/ 626076 h 1507525"/>
                <a:gd name="connsiteX138" fmla="*/ 263610 w 922634"/>
                <a:gd name="connsiteY138" fmla="*/ 724930 h 1507525"/>
                <a:gd name="connsiteX139" fmla="*/ 164756 w 922634"/>
                <a:gd name="connsiteY139" fmla="*/ 724930 h 1507525"/>
                <a:gd name="connsiteX140" fmla="*/ 0 w 922634"/>
                <a:gd name="connsiteY140" fmla="*/ 626076 h 1507525"/>
                <a:gd name="connsiteX141" fmla="*/ 98854 w 922634"/>
                <a:gd name="connsiteY141" fmla="*/ 626076 h 1507525"/>
                <a:gd name="connsiteX142" fmla="*/ 98854 w 922634"/>
                <a:gd name="connsiteY142" fmla="*/ 724930 h 1507525"/>
                <a:gd name="connsiteX143" fmla="*/ 0 w 922634"/>
                <a:gd name="connsiteY143" fmla="*/ 724930 h 1507525"/>
                <a:gd name="connsiteX144" fmla="*/ 823780 w 922634"/>
                <a:gd name="connsiteY144" fmla="*/ 469557 h 1507525"/>
                <a:gd name="connsiteX145" fmla="*/ 922634 w 922634"/>
                <a:gd name="connsiteY145" fmla="*/ 469557 h 1507525"/>
                <a:gd name="connsiteX146" fmla="*/ 922634 w 922634"/>
                <a:gd name="connsiteY146" fmla="*/ 568411 h 1507525"/>
                <a:gd name="connsiteX147" fmla="*/ 823780 w 922634"/>
                <a:gd name="connsiteY147" fmla="*/ 568411 h 1507525"/>
                <a:gd name="connsiteX148" fmla="*/ 659024 w 922634"/>
                <a:gd name="connsiteY148" fmla="*/ 469557 h 1507525"/>
                <a:gd name="connsiteX149" fmla="*/ 757878 w 922634"/>
                <a:gd name="connsiteY149" fmla="*/ 469557 h 1507525"/>
                <a:gd name="connsiteX150" fmla="*/ 757878 w 922634"/>
                <a:gd name="connsiteY150" fmla="*/ 568411 h 1507525"/>
                <a:gd name="connsiteX151" fmla="*/ 659024 w 922634"/>
                <a:gd name="connsiteY151" fmla="*/ 568411 h 1507525"/>
                <a:gd name="connsiteX152" fmla="*/ 494268 w 922634"/>
                <a:gd name="connsiteY152" fmla="*/ 469557 h 1507525"/>
                <a:gd name="connsiteX153" fmla="*/ 593122 w 922634"/>
                <a:gd name="connsiteY153" fmla="*/ 469557 h 1507525"/>
                <a:gd name="connsiteX154" fmla="*/ 593122 w 922634"/>
                <a:gd name="connsiteY154" fmla="*/ 568411 h 1507525"/>
                <a:gd name="connsiteX155" fmla="*/ 494268 w 922634"/>
                <a:gd name="connsiteY155" fmla="*/ 568411 h 1507525"/>
                <a:gd name="connsiteX156" fmla="*/ 329512 w 922634"/>
                <a:gd name="connsiteY156" fmla="*/ 469557 h 1507525"/>
                <a:gd name="connsiteX157" fmla="*/ 428366 w 922634"/>
                <a:gd name="connsiteY157" fmla="*/ 469557 h 1507525"/>
                <a:gd name="connsiteX158" fmla="*/ 428366 w 922634"/>
                <a:gd name="connsiteY158" fmla="*/ 568411 h 1507525"/>
                <a:gd name="connsiteX159" fmla="*/ 329512 w 922634"/>
                <a:gd name="connsiteY159" fmla="*/ 568411 h 1507525"/>
                <a:gd name="connsiteX160" fmla="*/ 164756 w 922634"/>
                <a:gd name="connsiteY160" fmla="*/ 469557 h 1507525"/>
                <a:gd name="connsiteX161" fmla="*/ 263610 w 922634"/>
                <a:gd name="connsiteY161" fmla="*/ 469557 h 1507525"/>
                <a:gd name="connsiteX162" fmla="*/ 263610 w 922634"/>
                <a:gd name="connsiteY162" fmla="*/ 568411 h 1507525"/>
                <a:gd name="connsiteX163" fmla="*/ 164756 w 922634"/>
                <a:gd name="connsiteY163" fmla="*/ 568411 h 1507525"/>
                <a:gd name="connsiteX164" fmla="*/ 0 w 922634"/>
                <a:gd name="connsiteY164" fmla="*/ 469557 h 1507525"/>
                <a:gd name="connsiteX165" fmla="*/ 98854 w 922634"/>
                <a:gd name="connsiteY165" fmla="*/ 469557 h 1507525"/>
                <a:gd name="connsiteX166" fmla="*/ 98854 w 922634"/>
                <a:gd name="connsiteY166" fmla="*/ 568411 h 1507525"/>
                <a:gd name="connsiteX167" fmla="*/ 0 w 922634"/>
                <a:gd name="connsiteY167" fmla="*/ 568411 h 1507525"/>
                <a:gd name="connsiteX168" fmla="*/ 823780 w 922634"/>
                <a:gd name="connsiteY168" fmla="*/ 313038 h 1507525"/>
                <a:gd name="connsiteX169" fmla="*/ 922634 w 922634"/>
                <a:gd name="connsiteY169" fmla="*/ 313038 h 1507525"/>
                <a:gd name="connsiteX170" fmla="*/ 922634 w 922634"/>
                <a:gd name="connsiteY170" fmla="*/ 411892 h 1507525"/>
                <a:gd name="connsiteX171" fmla="*/ 823780 w 922634"/>
                <a:gd name="connsiteY171" fmla="*/ 411892 h 1507525"/>
                <a:gd name="connsiteX172" fmla="*/ 659024 w 922634"/>
                <a:gd name="connsiteY172" fmla="*/ 313038 h 1507525"/>
                <a:gd name="connsiteX173" fmla="*/ 757878 w 922634"/>
                <a:gd name="connsiteY173" fmla="*/ 313038 h 1507525"/>
                <a:gd name="connsiteX174" fmla="*/ 757878 w 922634"/>
                <a:gd name="connsiteY174" fmla="*/ 411892 h 1507525"/>
                <a:gd name="connsiteX175" fmla="*/ 659024 w 922634"/>
                <a:gd name="connsiteY175" fmla="*/ 411892 h 1507525"/>
                <a:gd name="connsiteX176" fmla="*/ 494268 w 922634"/>
                <a:gd name="connsiteY176" fmla="*/ 313038 h 1507525"/>
                <a:gd name="connsiteX177" fmla="*/ 593122 w 922634"/>
                <a:gd name="connsiteY177" fmla="*/ 313038 h 1507525"/>
                <a:gd name="connsiteX178" fmla="*/ 593122 w 922634"/>
                <a:gd name="connsiteY178" fmla="*/ 411892 h 1507525"/>
                <a:gd name="connsiteX179" fmla="*/ 494268 w 922634"/>
                <a:gd name="connsiteY179" fmla="*/ 411892 h 1507525"/>
                <a:gd name="connsiteX180" fmla="*/ 329512 w 922634"/>
                <a:gd name="connsiteY180" fmla="*/ 313038 h 1507525"/>
                <a:gd name="connsiteX181" fmla="*/ 428366 w 922634"/>
                <a:gd name="connsiteY181" fmla="*/ 313038 h 1507525"/>
                <a:gd name="connsiteX182" fmla="*/ 428366 w 922634"/>
                <a:gd name="connsiteY182" fmla="*/ 411892 h 1507525"/>
                <a:gd name="connsiteX183" fmla="*/ 329512 w 922634"/>
                <a:gd name="connsiteY183" fmla="*/ 411892 h 1507525"/>
                <a:gd name="connsiteX184" fmla="*/ 164756 w 922634"/>
                <a:gd name="connsiteY184" fmla="*/ 313038 h 1507525"/>
                <a:gd name="connsiteX185" fmla="*/ 263610 w 922634"/>
                <a:gd name="connsiteY185" fmla="*/ 313038 h 1507525"/>
                <a:gd name="connsiteX186" fmla="*/ 263610 w 922634"/>
                <a:gd name="connsiteY186" fmla="*/ 411892 h 1507525"/>
                <a:gd name="connsiteX187" fmla="*/ 164756 w 922634"/>
                <a:gd name="connsiteY187" fmla="*/ 411892 h 1507525"/>
                <a:gd name="connsiteX188" fmla="*/ 0 w 922634"/>
                <a:gd name="connsiteY188" fmla="*/ 313038 h 1507525"/>
                <a:gd name="connsiteX189" fmla="*/ 98854 w 922634"/>
                <a:gd name="connsiteY189" fmla="*/ 313038 h 1507525"/>
                <a:gd name="connsiteX190" fmla="*/ 98854 w 922634"/>
                <a:gd name="connsiteY190" fmla="*/ 411892 h 1507525"/>
                <a:gd name="connsiteX191" fmla="*/ 0 w 922634"/>
                <a:gd name="connsiteY191" fmla="*/ 411892 h 1507525"/>
                <a:gd name="connsiteX192" fmla="*/ 823780 w 922634"/>
                <a:gd name="connsiteY192" fmla="*/ 156519 h 1507525"/>
                <a:gd name="connsiteX193" fmla="*/ 922634 w 922634"/>
                <a:gd name="connsiteY193" fmla="*/ 156519 h 1507525"/>
                <a:gd name="connsiteX194" fmla="*/ 922634 w 922634"/>
                <a:gd name="connsiteY194" fmla="*/ 255373 h 1507525"/>
                <a:gd name="connsiteX195" fmla="*/ 823780 w 922634"/>
                <a:gd name="connsiteY195" fmla="*/ 255373 h 1507525"/>
                <a:gd name="connsiteX196" fmla="*/ 659024 w 922634"/>
                <a:gd name="connsiteY196" fmla="*/ 156519 h 1507525"/>
                <a:gd name="connsiteX197" fmla="*/ 757878 w 922634"/>
                <a:gd name="connsiteY197" fmla="*/ 156519 h 1507525"/>
                <a:gd name="connsiteX198" fmla="*/ 757878 w 922634"/>
                <a:gd name="connsiteY198" fmla="*/ 255373 h 1507525"/>
                <a:gd name="connsiteX199" fmla="*/ 659024 w 922634"/>
                <a:gd name="connsiteY199" fmla="*/ 255373 h 1507525"/>
                <a:gd name="connsiteX200" fmla="*/ 494268 w 922634"/>
                <a:gd name="connsiteY200" fmla="*/ 156519 h 1507525"/>
                <a:gd name="connsiteX201" fmla="*/ 593122 w 922634"/>
                <a:gd name="connsiteY201" fmla="*/ 156519 h 1507525"/>
                <a:gd name="connsiteX202" fmla="*/ 593122 w 922634"/>
                <a:gd name="connsiteY202" fmla="*/ 255373 h 1507525"/>
                <a:gd name="connsiteX203" fmla="*/ 494268 w 922634"/>
                <a:gd name="connsiteY203" fmla="*/ 255373 h 1507525"/>
                <a:gd name="connsiteX204" fmla="*/ 329512 w 922634"/>
                <a:gd name="connsiteY204" fmla="*/ 156519 h 1507525"/>
                <a:gd name="connsiteX205" fmla="*/ 428366 w 922634"/>
                <a:gd name="connsiteY205" fmla="*/ 156519 h 1507525"/>
                <a:gd name="connsiteX206" fmla="*/ 428366 w 922634"/>
                <a:gd name="connsiteY206" fmla="*/ 255373 h 1507525"/>
                <a:gd name="connsiteX207" fmla="*/ 329512 w 922634"/>
                <a:gd name="connsiteY207" fmla="*/ 255373 h 1507525"/>
                <a:gd name="connsiteX208" fmla="*/ 164756 w 922634"/>
                <a:gd name="connsiteY208" fmla="*/ 156519 h 1507525"/>
                <a:gd name="connsiteX209" fmla="*/ 263610 w 922634"/>
                <a:gd name="connsiteY209" fmla="*/ 156519 h 1507525"/>
                <a:gd name="connsiteX210" fmla="*/ 263610 w 922634"/>
                <a:gd name="connsiteY210" fmla="*/ 255373 h 1507525"/>
                <a:gd name="connsiteX211" fmla="*/ 164756 w 922634"/>
                <a:gd name="connsiteY211" fmla="*/ 255373 h 1507525"/>
                <a:gd name="connsiteX212" fmla="*/ 0 w 922634"/>
                <a:gd name="connsiteY212" fmla="*/ 156519 h 1507525"/>
                <a:gd name="connsiteX213" fmla="*/ 98854 w 922634"/>
                <a:gd name="connsiteY213" fmla="*/ 156519 h 1507525"/>
                <a:gd name="connsiteX214" fmla="*/ 98854 w 922634"/>
                <a:gd name="connsiteY214" fmla="*/ 255373 h 1507525"/>
                <a:gd name="connsiteX215" fmla="*/ 0 w 922634"/>
                <a:gd name="connsiteY215" fmla="*/ 255373 h 1507525"/>
                <a:gd name="connsiteX216" fmla="*/ 823780 w 922634"/>
                <a:gd name="connsiteY216" fmla="*/ 0 h 1507525"/>
                <a:gd name="connsiteX217" fmla="*/ 922634 w 922634"/>
                <a:gd name="connsiteY217" fmla="*/ 0 h 1507525"/>
                <a:gd name="connsiteX218" fmla="*/ 922634 w 922634"/>
                <a:gd name="connsiteY218" fmla="*/ 98854 h 1507525"/>
                <a:gd name="connsiteX219" fmla="*/ 823780 w 922634"/>
                <a:gd name="connsiteY219" fmla="*/ 98854 h 1507525"/>
                <a:gd name="connsiteX220" fmla="*/ 659024 w 922634"/>
                <a:gd name="connsiteY220" fmla="*/ 0 h 1507525"/>
                <a:gd name="connsiteX221" fmla="*/ 757878 w 922634"/>
                <a:gd name="connsiteY221" fmla="*/ 0 h 1507525"/>
                <a:gd name="connsiteX222" fmla="*/ 757878 w 922634"/>
                <a:gd name="connsiteY222" fmla="*/ 98854 h 1507525"/>
                <a:gd name="connsiteX223" fmla="*/ 659024 w 922634"/>
                <a:gd name="connsiteY223" fmla="*/ 98854 h 1507525"/>
                <a:gd name="connsiteX224" fmla="*/ 494268 w 922634"/>
                <a:gd name="connsiteY224" fmla="*/ 0 h 1507525"/>
                <a:gd name="connsiteX225" fmla="*/ 593122 w 922634"/>
                <a:gd name="connsiteY225" fmla="*/ 0 h 1507525"/>
                <a:gd name="connsiteX226" fmla="*/ 593122 w 922634"/>
                <a:gd name="connsiteY226" fmla="*/ 98854 h 1507525"/>
                <a:gd name="connsiteX227" fmla="*/ 494268 w 922634"/>
                <a:gd name="connsiteY227" fmla="*/ 98854 h 1507525"/>
                <a:gd name="connsiteX228" fmla="*/ 329512 w 922634"/>
                <a:gd name="connsiteY228" fmla="*/ 0 h 1507525"/>
                <a:gd name="connsiteX229" fmla="*/ 428366 w 922634"/>
                <a:gd name="connsiteY229" fmla="*/ 0 h 1507525"/>
                <a:gd name="connsiteX230" fmla="*/ 428366 w 922634"/>
                <a:gd name="connsiteY230" fmla="*/ 98854 h 1507525"/>
                <a:gd name="connsiteX231" fmla="*/ 329512 w 922634"/>
                <a:gd name="connsiteY231" fmla="*/ 98854 h 1507525"/>
                <a:gd name="connsiteX232" fmla="*/ 164756 w 922634"/>
                <a:gd name="connsiteY232" fmla="*/ 0 h 1507525"/>
                <a:gd name="connsiteX233" fmla="*/ 263610 w 922634"/>
                <a:gd name="connsiteY233" fmla="*/ 0 h 1507525"/>
                <a:gd name="connsiteX234" fmla="*/ 263610 w 922634"/>
                <a:gd name="connsiteY234" fmla="*/ 98854 h 1507525"/>
                <a:gd name="connsiteX235" fmla="*/ 164756 w 922634"/>
                <a:gd name="connsiteY235" fmla="*/ 98854 h 1507525"/>
                <a:gd name="connsiteX236" fmla="*/ 0 w 922634"/>
                <a:gd name="connsiteY236" fmla="*/ 0 h 1507525"/>
                <a:gd name="connsiteX237" fmla="*/ 98854 w 922634"/>
                <a:gd name="connsiteY237" fmla="*/ 0 h 1507525"/>
                <a:gd name="connsiteX238" fmla="*/ 98854 w 922634"/>
                <a:gd name="connsiteY238" fmla="*/ 98854 h 1507525"/>
                <a:gd name="connsiteX239" fmla="*/ 0 w 922634"/>
                <a:gd name="connsiteY239" fmla="*/ 98854 h 150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922634" h="1507525">
                  <a:moveTo>
                    <a:pt x="823780" y="1408671"/>
                  </a:moveTo>
                  <a:lnTo>
                    <a:pt x="922634" y="1408671"/>
                  </a:lnTo>
                  <a:lnTo>
                    <a:pt x="922634" y="1507525"/>
                  </a:lnTo>
                  <a:lnTo>
                    <a:pt x="823780" y="1507525"/>
                  </a:lnTo>
                  <a:close/>
                  <a:moveTo>
                    <a:pt x="659024" y="1408671"/>
                  </a:moveTo>
                  <a:lnTo>
                    <a:pt x="757878" y="1408671"/>
                  </a:lnTo>
                  <a:lnTo>
                    <a:pt x="757878" y="1507525"/>
                  </a:lnTo>
                  <a:lnTo>
                    <a:pt x="659024" y="1507525"/>
                  </a:lnTo>
                  <a:close/>
                  <a:moveTo>
                    <a:pt x="494268" y="1408671"/>
                  </a:moveTo>
                  <a:lnTo>
                    <a:pt x="593122" y="1408671"/>
                  </a:lnTo>
                  <a:lnTo>
                    <a:pt x="593122" y="1507525"/>
                  </a:lnTo>
                  <a:lnTo>
                    <a:pt x="494268" y="1507525"/>
                  </a:lnTo>
                  <a:close/>
                  <a:moveTo>
                    <a:pt x="329512" y="1408671"/>
                  </a:moveTo>
                  <a:lnTo>
                    <a:pt x="428366" y="1408671"/>
                  </a:lnTo>
                  <a:lnTo>
                    <a:pt x="428366" y="1507525"/>
                  </a:lnTo>
                  <a:lnTo>
                    <a:pt x="329512" y="1507525"/>
                  </a:lnTo>
                  <a:close/>
                  <a:moveTo>
                    <a:pt x="164756" y="1408671"/>
                  </a:moveTo>
                  <a:lnTo>
                    <a:pt x="263610" y="1408671"/>
                  </a:lnTo>
                  <a:lnTo>
                    <a:pt x="263610" y="1507525"/>
                  </a:lnTo>
                  <a:lnTo>
                    <a:pt x="164756" y="1507525"/>
                  </a:lnTo>
                  <a:close/>
                  <a:moveTo>
                    <a:pt x="0" y="1408671"/>
                  </a:moveTo>
                  <a:lnTo>
                    <a:pt x="98854" y="1408671"/>
                  </a:lnTo>
                  <a:lnTo>
                    <a:pt x="98854" y="1507525"/>
                  </a:lnTo>
                  <a:lnTo>
                    <a:pt x="0" y="1507525"/>
                  </a:lnTo>
                  <a:close/>
                  <a:moveTo>
                    <a:pt x="823780" y="1252152"/>
                  </a:moveTo>
                  <a:lnTo>
                    <a:pt x="922634" y="1252152"/>
                  </a:lnTo>
                  <a:lnTo>
                    <a:pt x="922634" y="1351006"/>
                  </a:lnTo>
                  <a:lnTo>
                    <a:pt x="823780" y="1351006"/>
                  </a:lnTo>
                  <a:close/>
                  <a:moveTo>
                    <a:pt x="659024" y="1252152"/>
                  </a:moveTo>
                  <a:lnTo>
                    <a:pt x="757878" y="1252152"/>
                  </a:lnTo>
                  <a:lnTo>
                    <a:pt x="757878" y="1351006"/>
                  </a:lnTo>
                  <a:lnTo>
                    <a:pt x="659024" y="1351006"/>
                  </a:lnTo>
                  <a:close/>
                  <a:moveTo>
                    <a:pt x="494268" y="1252152"/>
                  </a:moveTo>
                  <a:lnTo>
                    <a:pt x="593122" y="1252152"/>
                  </a:lnTo>
                  <a:lnTo>
                    <a:pt x="593122" y="1351006"/>
                  </a:lnTo>
                  <a:lnTo>
                    <a:pt x="494268" y="1351006"/>
                  </a:lnTo>
                  <a:close/>
                  <a:moveTo>
                    <a:pt x="329512" y="1252152"/>
                  </a:moveTo>
                  <a:lnTo>
                    <a:pt x="428366" y="1252152"/>
                  </a:lnTo>
                  <a:lnTo>
                    <a:pt x="428366" y="1351006"/>
                  </a:lnTo>
                  <a:lnTo>
                    <a:pt x="329512" y="1351006"/>
                  </a:lnTo>
                  <a:close/>
                  <a:moveTo>
                    <a:pt x="164756" y="1252152"/>
                  </a:moveTo>
                  <a:lnTo>
                    <a:pt x="263610" y="1252152"/>
                  </a:lnTo>
                  <a:lnTo>
                    <a:pt x="263610" y="1351006"/>
                  </a:lnTo>
                  <a:lnTo>
                    <a:pt x="164756" y="1351006"/>
                  </a:lnTo>
                  <a:close/>
                  <a:moveTo>
                    <a:pt x="0" y="1252152"/>
                  </a:moveTo>
                  <a:lnTo>
                    <a:pt x="98854" y="1252152"/>
                  </a:lnTo>
                  <a:lnTo>
                    <a:pt x="98854" y="1351006"/>
                  </a:lnTo>
                  <a:lnTo>
                    <a:pt x="0" y="1351006"/>
                  </a:lnTo>
                  <a:close/>
                  <a:moveTo>
                    <a:pt x="823780" y="1095633"/>
                  </a:moveTo>
                  <a:lnTo>
                    <a:pt x="922634" y="1095633"/>
                  </a:lnTo>
                  <a:lnTo>
                    <a:pt x="922634" y="1194487"/>
                  </a:lnTo>
                  <a:lnTo>
                    <a:pt x="823780" y="1194487"/>
                  </a:lnTo>
                  <a:close/>
                  <a:moveTo>
                    <a:pt x="659024" y="1095633"/>
                  </a:moveTo>
                  <a:lnTo>
                    <a:pt x="757878" y="1095633"/>
                  </a:lnTo>
                  <a:lnTo>
                    <a:pt x="757878" y="1194487"/>
                  </a:lnTo>
                  <a:lnTo>
                    <a:pt x="659024" y="1194487"/>
                  </a:lnTo>
                  <a:close/>
                  <a:moveTo>
                    <a:pt x="494268" y="1095633"/>
                  </a:moveTo>
                  <a:lnTo>
                    <a:pt x="593122" y="1095633"/>
                  </a:lnTo>
                  <a:lnTo>
                    <a:pt x="593122" y="1194487"/>
                  </a:lnTo>
                  <a:lnTo>
                    <a:pt x="494268" y="1194487"/>
                  </a:lnTo>
                  <a:close/>
                  <a:moveTo>
                    <a:pt x="329512" y="1095633"/>
                  </a:moveTo>
                  <a:lnTo>
                    <a:pt x="428366" y="1095633"/>
                  </a:lnTo>
                  <a:lnTo>
                    <a:pt x="428366" y="1194487"/>
                  </a:lnTo>
                  <a:lnTo>
                    <a:pt x="329512" y="1194487"/>
                  </a:lnTo>
                  <a:close/>
                  <a:moveTo>
                    <a:pt x="164756" y="1095633"/>
                  </a:moveTo>
                  <a:lnTo>
                    <a:pt x="263610" y="1095633"/>
                  </a:lnTo>
                  <a:lnTo>
                    <a:pt x="263610" y="1194487"/>
                  </a:lnTo>
                  <a:lnTo>
                    <a:pt x="164756" y="1194487"/>
                  </a:lnTo>
                  <a:close/>
                  <a:moveTo>
                    <a:pt x="0" y="1095633"/>
                  </a:moveTo>
                  <a:lnTo>
                    <a:pt x="98854" y="1095633"/>
                  </a:lnTo>
                  <a:lnTo>
                    <a:pt x="98854" y="1194487"/>
                  </a:lnTo>
                  <a:lnTo>
                    <a:pt x="0" y="1194487"/>
                  </a:lnTo>
                  <a:close/>
                  <a:moveTo>
                    <a:pt x="823780" y="939114"/>
                  </a:moveTo>
                  <a:lnTo>
                    <a:pt x="922634" y="939114"/>
                  </a:lnTo>
                  <a:lnTo>
                    <a:pt x="922634" y="1037968"/>
                  </a:lnTo>
                  <a:lnTo>
                    <a:pt x="823780" y="1037968"/>
                  </a:lnTo>
                  <a:close/>
                  <a:moveTo>
                    <a:pt x="659024" y="939114"/>
                  </a:moveTo>
                  <a:lnTo>
                    <a:pt x="757878" y="939114"/>
                  </a:lnTo>
                  <a:lnTo>
                    <a:pt x="757878" y="1037968"/>
                  </a:lnTo>
                  <a:lnTo>
                    <a:pt x="659024" y="1037968"/>
                  </a:lnTo>
                  <a:close/>
                  <a:moveTo>
                    <a:pt x="494268" y="939114"/>
                  </a:moveTo>
                  <a:lnTo>
                    <a:pt x="593122" y="939114"/>
                  </a:lnTo>
                  <a:lnTo>
                    <a:pt x="593122" y="1037968"/>
                  </a:lnTo>
                  <a:lnTo>
                    <a:pt x="494268" y="1037968"/>
                  </a:lnTo>
                  <a:close/>
                  <a:moveTo>
                    <a:pt x="329512" y="939114"/>
                  </a:moveTo>
                  <a:lnTo>
                    <a:pt x="428366" y="939114"/>
                  </a:lnTo>
                  <a:lnTo>
                    <a:pt x="428366" y="1037968"/>
                  </a:lnTo>
                  <a:lnTo>
                    <a:pt x="329512" y="1037968"/>
                  </a:lnTo>
                  <a:close/>
                  <a:moveTo>
                    <a:pt x="164756" y="939114"/>
                  </a:moveTo>
                  <a:lnTo>
                    <a:pt x="263610" y="939114"/>
                  </a:lnTo>
                  <a:lnTo>
                    <a:pt x="263610" y="1037968"/>
                  </a:lnTo>
                  <a:lnTo>
                    <a:pt x="164756" y="1037968"/>
                  </a:lnTo>
                  <a:close/>
                  <a:moveTo>
                    <a:pt x="0" y="939114"/>
                  </a:moveTo>
                  <a:lnTo>
                    <a:pt x="98854" y="939114"/>
                  </a:lnTo>
                  <a:lnTo>
                    <a:pt x="98854" y="1037968"/>
                  </a:lnTo>
                  <a:lnTo>
                    <a:pt x="0" y="1037968"/>
                  </a:lnTo>
                  <a:close/>
                  <a:moveTo>
                    <a:pt x="823780" y="782595"/>
                  </a:moveTo>
                  <a:lnTo>
                    <a:pt x="922634" y="782595"/>
                  </a:lnTo>
                  <a:lnTo>
                    <a:pt x="922634" y="881449"/>
                  </a:lnTo>
                  <a:lnTo>
                    <a:pt x="823780" y="881449"/>
                  </a:lnTo>
                  <a:close/>
                  <a:moveTo>
                    <a:pt x="659024" y="782595"/>
                  </a:moveTo>
                  <a:lnTo>
                    <a:pt x="757878" y="782595"/>
                  </a:lnTo>
                  <a:lnTo>
                    <a:pt x="757878" y="881449"/>
                  </a:lnTo>
                  <a:lnTo>
                    <a:pt x="659024" y="881449"/>
                  </a:lnTo>
                  <a:close/>
                  <a:moveTo>
                    <a:pt x="494268" y="782595"/>
                  </a:moveTo>
                  <a:lnTo>
                    <a:pt x="593122" y="782595"/>
                  </a:lnTo>
                  <a:lnTo>
                    <a:pt x="593122" y="881449"/>
                  </a:lnTo>
                  <a:lnTo>
                    <a:pt x="494268" y="881449"/>
                  </a:lnTo>
                  <a:close/>
                  <a:moveTo>
                    <a:pt x="329512" y="782595"/>
                  </a:moveTo>
                  <a:lnTo>
                    <a:pt x="428366" y="782595"/>
                  </a:lnTo>
                  <a:lnTo>
                    <a:pt x="428366" y="881449"/>
                  </a:lnTo>
                  <a:lnTo>
                    <a:pt x="329512" y="881449"/>
                  </a:lnTo>
                  <a:close/>
                  <a:moveTo>
                    <a:pt x="164756" y="782595"/>
                  </a:moveTo>
                  <a:lnTo>
                    <a:pt x="263610" y="782595"/>
                  </a:lnTo>
                  <a:lnTo>
                    <a:pt x="263610" y="881449"/>
                  </a:lnTo>
                  <a:lnTo>
                    <a:pt x="164756" y="881449"/>
                  </a:lnTo>
                  <a:close/>
                  <a:moveTo>
                    <a:pt x="0" y="782595"/>
                  </a:moveTo>
                  <a:lnTo>
                    <a:pt x="98854" y="782595"/>
                  </a:lnTo>
                  <a:lnTo>
                    <a:pt x="98854" y="881449"/>
                  </a:lnTo>
                  <a:lnTo>
                    <a:pt x="0" y="881449"/>
                  </a:lnTo>
                  <a:close/>
                  <a:moveTo>
                    <a:pt x="823780" y="626076"/>
                  </a:moveTo>
                  <a:lnTo>
                    <a:pt x="922634" y="626076"/>
                  </a:lnTo>
                  <a:lnTo>
                    <a:pt x="922634" y="724930"/>
                  </a:lnTo>
                  <a:lnTo>
                    <a:pt x="823780" y="724930"/>
                  </a:lnTo>
                  <a:close/>
                  <a:moveTo>
                    <a:pt x="659024" y="626076"/>
                  </a:moveTo>
                  <a:lnTo>
                    <a:pt x="757878" y="626076"/>
                  </a:lnTo>
                  <a:lnTo>
                    <a:pt x="757878" y="724930"/>
                  </a:lnTo>
                  <a:lnTo>
                    <a:pt x="659024" y="724930"/>
                  </a:lnTo>
                  <a:close/>
                  <a:moveTo>
                    <a:pt x="494268" y="626076"/>
                  </a:moveTo>
                  <a:lnTo>
                    <a:pt x="593122" y="626076"/>
                  </a:lnTo>
                  <a:lnTo>
                    <a:pt x="593122" y="724930"/>
                  </a:lnTo>
                  <a:lnTo>
                    <a:pt x="494268" y="724930"/>
                  </a:lnTo>
                  <a:close/>
                  <a:moveTo>
                    <a:pt x="329512" y="626076"/>
                  </a:moveTo>
                  <a:lnTo>
                    <a:pt x="428366" y="626076"/>
                  </a:lnTo>
                  <a:lnTo>
                    <a:pt x="428366" y="724930"/>
                  </a:lnTo>
                  <a:lnTo>
                    <a:pt x="329512" y="724930"/>
                  </a:lnTo>
                  <a:close/>
                  <a:moveTo>
                    <a:pt x="164756" y="626076"/>
                  </a:moveTo>
                  <a:lnTo>
                    <a:pt x="263610" y="626076"/>
                  </a:lnTo>
                  <a:lnTo>
                    <a:pt x="263610" y="724930"/>
                  </a:lnTo>
                  <a:lnTo>
                    <a:pt x="164756" y="724930"/>
                  </a:lnTo>
                  <a:close/>
                  <a:moveTo>
                    <a:pt x="0" y="626076"/>
                  </a:moveTo>
                  <a:lnTo>
                    <a:pt x="98854" y="626076"/>
                  </a:lnTo>
                  <a:lnTo>
                    <a:pt x="98854" y="724930"/>
                  </a:lnTo>
                  <a:lnTo>
                    <a:pt x="0" y="724930"/>
                  </a:lnTo>
                  <a:close/>
                  <a:moveTo>
                    <a:pt x="823780" y="469557"/>
                  </a:moveTo>
                  <a:lnTo>
                    <a:pt x="922634" y="469557"/>
                  </a:lnTo>
                  <a:lnTo>
                    <a:pt x="922634" y="568411"/>
                  </a:lnTo>
                  <a:lnTo>
                    <a:pt x="823780" y="568411"/>
                  </a:lnTo>
                  <a:close/>
                  <a:moveTo>
                    <a:pt x="659024" y="469557"/>
                  </a:moveTo>
                  <a:lnTo>
                    <a:pt x="757878" y="469557"/>
                  </a:lnTo>
                  <a:lnTo>
                    <a:pt x="757878" y="568411"/>
                  </a:lnTo>
                  <a:lnTo>
                    <a:pt x="659024" y="568411"/>
                  </a:lnTo>
                  <a:close/>
                  <a:moveTo>
                    <a:pt x="494268" y="469557"/>
                  </a:moveTo>
                  <a:lnTo>
                    <a:pt x="593122" y="469557"/>
                  </a:lnTo>
                  <a:lnTo>
                    <a:pt x="593122" y="568411"/>
                  </a:lnTo>
                  <a:lnTo>
                    <a:pt x="494268" y="568411"/>
                  </a:lnTo>
                  <a:close/>
                  <a:moveTo>
                    <a:pt x="329512" y="469557"/>
                  </a:moveTo>
                  <a:lnTo>
                    <a:pt x="428366" y="469557"/>
                  </a:lnTo>
                  <a:lnTo>
                    <a:pt x="428366" y="568411"/>
                  </a:lnTo>
                  <a:lnTo>
                    <a:pt x="329512" y="568411"/>
                  </a:lnTo>
                  <a:close/>
                  <a:moveTo>
                    <a:pt x="164756" y="469557"/>
                  </a:moveTo>
                  <a:lnTo>
                    <a:pt x="263610" y="469557"/>
                  </a:lnTo>
                  <a:lnTo>
                    <a:pt x="263610" y="568411"/>
                  </a:lnTo>
                  <a:lnTo>
                    <a:pt x="164756" y="568411"/>
                  </a:lnTo>
                  <a:close/>
                  <a:moveTo>
                    <a:pt x="0" y="469557"/>
                  </a:moveTo>
                  <a:lnTo>
                    <a:pt x="98854" y="469557"/>
                  </a:lnTo>
                  <a:lnTo>
                    <a:pt x="98854" y="568411"/>
                  </a:lnTo>
                  <a:lnTo>
                    <a:pt x="0" y="568411"/>
                  </a:lnTo>
                  <a:close/>
                  <a:moveTo>
                    <a:pt x="823780" y="313038"/>
                  </a:moveTo>
                  <a:lnTo>
                    <a:pt x="922634" y="313038"/>
                  </a:lnTo>
                  <a:lnTo>
                    <a:pt x="922634" y="411892"/>
                  </a:lnTo>
                  <a:lnTo>
                    <a:pt x="823780" y="411892"/>
                  </a:lnTo>
                  <a:close/>
                  <a:moveTo>
                    <a:pt x="659024" y="313038"/>
                  </a:moveTo>
                  <a:lnTo>
                    <a:pt x="757878" y="313038"/>
                  </a:lnTo>
                  <a:lnTo>
                    <a:pt x="757878" y="411892"/>
                  </a:lnTo>
                  <a:lnTo>
                    <a:pt x="659024" y="411892"/>
                  </a:lnTo>
                  <a:close/>
                  <a:moveTo>
                    <a:pt x="494268" y="313038"/>
                  </a:moveTo>
                  <a:lnTo>
                    <a:pt x="593122" y="313038"/>
                  </a:lnTo>
                  <a:lnTo>
                    <a:pt x="593122" y="411892"/>
                  </a:lnTo>
                  <a:lnTo>
                    <a:pt x="494268" y="411892"/>
                  </a:lnTo>
                  <a:close/>
                  <a:moveTo>
                    <a:pt x="329512" y="313038"/>
                  </a:moveTo>
                  <a:lnTo>
                    <a:pt x="428366" y="313038"/>
                  </a:lnTo>
                  <a:lnTo>
                    <a:pt x="428366" y="411892"/>
                  </a:lnTo>
                  <a:lnTo>
                    <a:pt x="329512" y="411892"/>
                  </a:lnTo>
                  <a:close/>
                  <a:moveTo>
                    <a:pt x="164756" y="313038"/>
                  </a:moveTo>
                  <a:lnTo>
                    <a:pt x="263610" y="313038"/>
                  </a:lnTo>
                  <a:lnTo>
                    <a:pt x="263610" y="411892"/>
                  </a:lnTo>
                  <a:lnTo>
                    <a:pt x="164756" y="411892"/>
                  </a:lnTo>
                  <a:close/>
                  <a:moveTo>
                    <a:pt x="0" y="313038"/>
                  </a:moveTo>
                  <a:lnTo>
                    <a:pt x="98854" y="313038"/>
                  </a:lnTo>
                  <a:lnTo>
                    <a:pt x="98854" y="411892"/>
                  </a:lnTo>
                  <a:lnTo>
                    <a:pt x="0" y="411892"/>
                  </a:lnTo>
                  <a:close/>
                  <a:moveTo>
                    <a:pt x="823780" y="156519"/>
                  </a:moveTo>
                  <a:lnTo>
                    <a:pt x="922634" y="156519"/>
                  </a:lnTo>
                  <a:lnTo>
                    <a:pt x="922634" y="255373"/>
                  </a:lnTo>
                  <a:lnTo>
                    <a:pt x="823780" y="255373"/>
                  </a:lnTo>
                  <a:close/>
                  <a:moveTo>
                    <a:pt x="659024" y="156519"/>
                  </a:moveTo>
                  <a:lnTo>
                    <a:pt x="757878" y="156519"/>
                  </a:lnTo>
                  <a:lnTo>
                    <a:pt x="757878" y="255373"/>
                  </a:lnTo>
                  <a:lnTo>
                    <a:pt x="659024" y="255373"/>
                  </a:lnTo>
                  <a:close/>
                  <a:moveTo>
                    <a:pt x="494268" y="156519"/>
                  </a:moveTo>
                  <a:lnTo>
                    <a:pt x="593122" y="156519"/>
                  </a:lnTo>
                  <a:lnTo>
                    <a:pt x="593122" y="255373"/>
                  </a:lnTo>
                  <a:lnTo>
                    <a:pt x="494268" y="255373"/>
                  </a:lnTo>
                  <a:close/>
                  <a:moveTo>
                    <a:pt x="329512" y="156519"/>
                  </a:moveTo>
                  <a:lnTo>
                    <a:pt x="428366" y="156519"/>
                  </a:lnTo>
                  <a:lnTo>
                    <a:pt x="428366" y="255373"/>
                  </a:lnTo>
                  <a:lnTo>
                    <a:pt x="329512" y="255373"/>
                  </a:lnTo>
                  <a:close/>
                  <a:moveTo>
                    <a:pt x="164756" y="156519"/>
                  </a:moveTo>
                  <a:lnTo>
                    <a:pt x="263610" y="156519"/>
                  </a:lnTo>
                  <a:lnTo>
                    <a:pt x="263610" y="255373"/>
                  </a:lnTo>
                  <a:lnTo>
                    <a:pt x="164756" y="255373"/>
                  </a:lnTo>
                  <a:close/>
                  <a:moveTo>
                    <a:pt x="0" y="156519"/>
                  </a:moveTo>
                  <a:lnTo>
                    <a:pt x="98854" y="156519"/>
                  </a:lnTo>
                  <a:lnTo>
                    <a:pt x="98854" y="255373"/>
                  </a:lnTo>
                  <a:lnTo>
                    <a:pt x="0" y="255373"/>
                  </a:lnTo>
                  <a:close/>
                  <a:moveTo>
                    <a:pt x="823780" y="0"/>
                  </a:moveTo>
                  <a:lnTo>
                    <a:pt x="922634" y="0"/>
                  </a:lnTo>
                  <a:lnTo>
                    <a:pt x="922634" y="98854"/>
                  </a:lnTo>
                  <a:lnTo>
                    <a:pt x="823780" y="98854"/>
                  </a:lnTo>
                  <a:close/>
                  <a:moveTo>
                    <a:pt x="659024" y="0"/>
                  </a:moveTo>
                  <a:lnTo>
                    <a:pt x="757878" y="0"/>
                  </a:lnTo>
                  <a:lnTo>
                    <a:pt x="757878" y="98854"/>
                  </a:lnTo>
                  <a:lnTo>
                    <a:pt x="659024" y="98854"/>
                  </a:lnTo>
                  <a:close/>
                  <a:moveTo>
                    <a:pt x="494268" y="0"/>
                  </a:moveTo>
                  <a:lnTo>
                    <a:pt x="593122" y="0"/>
                  </a:lnTo>
                  <a:lnTo>
                    <a:pt x="593122" y="98854"/>
                  </a:lnTo>
                  <a:lnTo>
                    <a:pt x="494268" y="98854"/>
                  </a:lnTo>
                  <a:close/>
                  <a:moveTo>
                    <a:pt x="329512" y="0"/>
                  </a:moveTo>
                  <a:lnTo>
                    <a:pt x="428366" y="0"/>
                  </a:lnTo>
                  <a:lnTo>
                    <a:pt x="428366" y="98854"/>
                  </a:lnTo>
                  <a:lnTo>
                    <a:pt x="329512" y="98854"/>
                  </a:lnTo>
                  <a:close/>
                  <a:moveTo>
                    <a:pt x="164756" y="0"/>
                  </a:moveTo>
                  <a:lnTo>
                    <a:pt x="263610" y="0"/>
                  </a:lnTo>
                  <a:lnTo>
                    <a:pt x="263610" y="98854"/>
                  </a:lnTo>
                  <a:lnTo>
                    <a:pt x="164756" y="98854"/>
                  </a:lnTo>
                  <a:close/>
                  <a:moveTo>
                    <a:pt x="0" y="0"/>
                  </a:moveTo>
                  <a:lnTo>
                    <a:pt x="98854" y="0"/>
                  </a:lnTo>
                  <a:lnTo>
                    <a:pt x="98854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6" name="MH_Text_2"/>
            <p:cNvSpPr/>
            <p:nvPr>
              <p:custDataLst>
                <p:tags r:id="rId8"/>
              </p:custDataLst>
            </p:nvPr>
          </p:nvSpPr>
          <p:spPr>
            <a:xfrm>
              <a:off x="3978276" y="2413000"/>
              <a:ext cx="923925" cy="1195388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80</a:t>
              </a:r>
              <a:r>
                <a:rPr lang="en-US" altLang="zh-CN" sz="1600" dirty="0">
                  <a:solidFill>
                    <a:srgbClr val="FFFFFF"/>
                  </a:solidFill>
                </a:rPr>
                <a:t>%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67" name="MH_Other_5"/>
            <p:cNvSpPr/>
            <p:nvPr>
              <p:custDataLst>
                <p:tags r:id="rId9"/>
              </p:custDataLst>
            </p:nvPr>
          </p:nvSpPr>
          <p:spPr>
            <a:xfrm>
              <a:off x="8945564" y="2100264"/>
              <a:ext cx="923925" cy="1508125"/>
            </a:xfrm>
            <a:custGeom>
              <a:avLst/>
              <a:gdLst>
                <a:gd name="connsiteX0" fmla="*/ 823780 w 922634"/>
                <a:gd name="connsiteY0" fmla="*/ 1408671 h 1507525"/>
                <a:gd name="connsiteX1" fmla="*/ 922634 w 922634"/>
                <a:gd name="connsiteY1" fmla="*/ 1408671 h 1507525"/>
                <a:gd name="connsiteX2" fmla="*/ 922634 w 922634"/>
                <a:gd name="connsiteY2" fmla="*/ 1507525 h 1507525"/>
                <a:gd name="connsiteX3" fmla="*/ 823780 w 922634"/>
                <a:gd name="connsiteY3" fmla="*/ 1507525 h 1507525"/>
                <a:gd name="connsiteX4" fmla="*/ 659024 w 922634"/>
                <a:gd name="connsiteY4" fmla="*/ 1408671 h 1507525"/>
                <a:gd name="connsiteX5" fmla="*/ 757878 w 922634"/>
                <a:gd name="connsiteY5" fmla="*/ 1408671 h 1507525"/>
                <a:gd name="connsiteX6" fmla="*/ 757878 w 922634"/>
                <a:gd name="connsiteY6" fmla="*/ 1507525 h 1507525"/>
                <a:gd name="connsiteX7" fmla="*/ 659024 w 922634"/>
                <a:gd name="connsiteY7" fmla="*/ 1507525 h 1507525"/>
                <a:gd name="connsiteX8" fmla="*/ 494268 w 922634"/>
                <a:gd name="connsiteY8" fmla="*/ 1408671 h 1507525"/>
                <a:gd name="connsiteX9" fmla="*/ 593122 w 922634"/>
                <a:gd name="connsiteY9" fmla="*/ 1408671 h 1507525"/>
                <a:gd name="connsiteX10" fmla="*/ 593122 w 922634"/>
                <a:gd name="connsiteY10" fmla="*/ 1507525 h 1507525"/>
                <a:gd name="connsiteX11" fmla="*/ 494268 w 922634"/>
                <a:gd name="connsiteY11" fmla="*/ 1507525 h 1507525"/>
                <a:gd name="connsiteX12" fmla="*/ 329512 w 922634"/>
                <a:gd name="connsiteY12" fmla="*/ 1408671 h 1507525"/>
                <a:gd name="connsiteX13" fmla="*/ 428366 w 922634"/>
                <a:gd name="connsiteY13" fmla="*/ 1408671 h 1507525"/>
                <a:gd name="connsiteX14" fmla="*/ 428366 w 922634"/>
                <a:gd name="connsiteY14" fmla="*/ 1507525 h 1507525"/>
                <a:gd name="connsiteX15" fmla="*/ 329512 w 922634"/>
                <a:gd name="connsiteY15" fmla="*/ 1507525 h 1507525"/>
                <a:gd name="connsiteX16" fmla="*/ 164756 w 922634"/>
                <a:gd name="connsiteY16" fmla="*/ 1408671 h 1507525"/>
                <a:gd name="connsiteX17" fmla="*/ 263610 w 922634"/>
                <a:gd name="connsiteY17" fmla="*/ 1408671 h 1507525"/>
                <a:gd name="connsiteX18" fmla="*/ 263610 w 922634"/>
                <a:gd name="connsiteY18" fmla="*/ 1507525 h 1507525"/>
                <a:gd name="connsiteX19" fmla="*/ 164756 w 922634"/>
                <a:gd name="connsiteY19" fmla="*/ 1507525 h 1507525"/>
                <a:gd name="connsiteX20" fmla="*/ 0 w 922634"/>
                <a:gd name="connsiteY20" fmla="*/ 1408671 h 1507525"/>
                <a:gd name="connsiteX21" fmla="*/ 98854 w 922634"/>
                <a:gd name="connsiteY21" fmla="*/ 1408671 h 1507525"/>
                <a:gd name="connsiteX22" fmla="*/ 98854 w 922634"/>
                <a:gd name="connsiteY22" fmla="*/ 1507525 h 1507525"/>
                <a:gd name="connsiteX23" fmla="*/ 0 w 922634"/>
                <a:gd name="connsiteY23" fmla="*/ 1507525 h 1507525"/>
                <a:gd name="connsiteX24" fmla="*/ 823780 w 922634"/>
                <a:gd name="connsiteY24" fmla="*/ 1252152 h 1507525"/>
                <a:gd name="connsiteX25" fmla="*/ 922634 w 922634"/>
                <a:gd name="connsiteY25" fmla="*/ 1252152 h 1507525"/>
                <a:gd name="connsiteX26" fmla="*/ 922634 w 922634"/>
                <a:gd name="connsiteY26" fmla="*/ 1351006 h 1507525"/>
                <a:gd name="connsiteX27" fmla="*/ 823780 w 922634"/>
                <a:gd name="connsiteY27" fmla="*/ 1351006 h 1507525"/>
                <a:gd name="connsiteX28" fmla="*/ 659024 w 922634"/>
                <a:gd name="connsiteY28" fmla="*/ 1252152 h 1507525"/>
                <a:gd name="connsiteX29" fmla="*/ 757878 w 922634"/>
                <a:gd name="connsiteY29" fmla="*/ 1252152 h 1507525"/>
                <a:gd name="connsiteX30" fmla="*/ 757878 w 922634"/>
                <a:gd name="connsiteY30" fmla="*/ 1351006 h 1507525"/>
                <a:gd name="connsiteX31" fmla="*/ 659024 w 922634"/>
                <a:gd name="connsiteY31" fmla="*/ 1351006 h 1507525"/>
                <a:gd name="connsiteX32" fmla="*/ 494268 w 922634"/>
                <a:gd name="connsiteY32" fmla="*/ 1252152 h 1507525"/>
                <a:gd name="connsiteX33" fmla="*/ 593122 w 922634"/>
                <a:gd name="connsiteY33" fmla="*/ 1252152 h 1507525"/>
                <a:gd name="connsiteX34" fmla="*/ 593122 w 922634"/>
                <a:gd name="connsiteY34" fmla="*/ 1351006 h 1507525"/>
                <a:gd name="connsiteX35" fmla="*/ 494268 w 922634"/>
                <a:gd name="connsiteY35" fmla="*/ 1351006 h 1507525"/>
                <a:gd name="connsiteX36" fmla="*/ 329512 w 922634"/>
                <a:gd name="connsiteY36" fmla="*/ 1252152 h 1507525"/>
                <a:gd name="connsiteX37" fmla="*/ 428366 w 922634"/>
                <a:gd name="connsiteY37" fmla="*/ 1252152 h 1507525"/>
                <a:gd name="connsiteX38" fmla="*/ 428366 w 922634"/>
                <a:gd name="connsiteY38" fmla="*/ 1351006 h 1507525"/>
                <a:gd name="connsiteX39" fmla="*/ 329512 w 922634"/>
                <a:gd name="connsiteY39" fmla="*/ 1351006 h 1507525"/>
                <a:gd name="connsiteX40" fmla="*/ 164756 w 922634"/>
                <a:gd name="connsiteY40" fmla="*/ 1252152 h 1507525"/>
                <a:gd name="connsiteX41" fmla="*/ 263610 w 922634"/>
                <a:gd name="connsiteY41" fmla="*/ 1252152 h 1507525"/>
                <a:gd name="connsiteX42" fmla="*/ 263610 w 922634"/>
                <a:gd name="connsiteY42" fmla="*/ 1351006 h 1507525"/>
                <a:gd name="connsiteX43" fmla="*/ 164756 w 922634"/>
                <a:gd name="connsiteY43" fmla="*/ 1351006 h 1507525"/>
                <a:gd name="connsiteX44" fmla="*/ 0 w 922634"/>
                <a:gd name="connsiteY44" fmla="*/ 1252152 h 1507525"/>
                <a:gd name="connsiteX45" fmla="*/ 98854 w 922634"/>
                <a:gd name="connsiteY45" fmla="*/ 1252152 h 1507525"/>
                <a:gd name="connsiteX46" fmla="*/ 98854 w 922634"/>
                <a:gd name="connsiteY46" fmla="*/ 1351006 h 1507525"/>
                <a:gd name="connsiteX47" fmla="*/ 0 w 922634"/>
                <a:gd name="connsiteY47" fmla="*/ 1351006 h 1507525"/>
                <a:gd name="connsiteX48" fmla="*/ 823780 w 922634"/>
                <a:gd name="connsiteY48" fmla="*/ 1095633 h 1507525"/>
                <a:gd name="connsiteX49" fmla="*/ 922634 w 922634"/>
                <a:gd name="connsiteY49" fmla="*/ 1095633 h 1507525"/>
                <a:gd name="connsiteX50" fmla="*/ 922634 w 922634"/>
                <a:gd name="connsiteY50" fmla="*/ 1194487 h 1507525"/>
                <a:gd name="connsiteX51" fmla="*/ 823780 w 922634"/>
                <a:gd name="connsiteY51" fmla="*/ 1194487 h 1507525"/>
                <a:gd name="connsiteX52" fmla="*/ 659024 w 922634"/>
                <a:gd name="connsiteY52" fmla="*/ 1095633 h 1507525"/>
                <a:gd name="connsiteX53" fmla="*/ 757878 w 922634"/>
                <a:gd name="connsiteY53" fmla="*/ 1095633 h 1507525"/>
                <a:gd name="connsiteX54" fmla="*/ 757878 w 922634"/>
                <a:gd name="connsiteY54" fmla="*/ 1194487 h 1507525"/>
                <a:gd name="connsiteX55" fmla="*/ 659024 w 922634"/>
                <a:gd name="connsiteY55" fmla="*/ 1194487 h 1507525"/>
                <a:gd name="connsiteX56" fmla="*/ 494268 w 922634"/>
                <a:gd name="connsiteY56" fmla="*/ 1095633 h 1507525"/>
                <a:gd name="connsiteX57" fmla="*/ 593122 w 922634"/>
                <a:gd name="connsiteY57" fmla="*/ 1095633 h 1507525"/>
                <a:gd name="connsiteX58" fmla="*/ 593122 w 922634"/>
                <a:gd name="connsiteY58" fmla="*/ 1194487 h 1507525"/>
                <a:gd name="connsiteX59" fmla="*/ 494268 w 922634"/>
                <a:gd name="connsiteY59" fmla="*/ 1194487 h 1507525"/>
                <a:gd name="connsiteX60" fmla="*/ 329512 w 922634"/>
                <a:gd name="connsiteY60" fmla="*/ 1095633 h 1507525"/>
                <a:gd name="connsiteX61" fmla="*/ 428366 w 922634"/>
                <a:gd name="connsiteY61" fmla="*/ 1095633 h 1507525"/>
                <a:gd name="connsiteX62" fmla="*/ 428366 w 922634"/>
                <a:gd name="connsiteY62" fmla="*/ 1194487 h 1507525"/>
                <a:gd name="connsiteX63" fmla="*/ 329512 w 922634"/>
                <a:gd name="connsiteY63" fmla="*/ 1194487 h 1507525"/>
                <a:gd name="connsiteX64" fmla="*/ 164756 w 922634"/>
                <a:gd name="connsiteY64" fmla="*/ 1095633 h 1507525"/>
                <a:gd name="connsiteX65" fmla="*/ 263610 w 922634"/>
                <a:gd name="connsiteY65" fmla="*/ 1095633 h 1507525"/>
                <a:gd name="connsiteX66" fmla="*/ 263610 w 922634"/>
                <a:gd name="connsiteY66" fmla="*/ 1194487 h 1507525"/>
                <a:gd name="connsiteX67" fmla="*/ 164756 w 922634"/>
                <a:gd name="connsiteY67" fmla="*/ 1194487 h 1507525"/>
                <a:gd name="connsiteX68" fmla="*/ 0 w 922634"/>
                <a:gd name="connsiteY68" fmla="*/ 1095633 h 1507525"/>
                <a:gd name="connsiteX69" fmla="*/ 98854 w 922634"/>
                <a:gd name="connsiteY69" fmla="*/ 1095633 h 1507525"/>
                <a:gd name="connsiteX70" fmla="*/ 98854 w 922634"/>
                <a:gd name="connsiteY70" fmla="*/ 1194487 h 1507525"/>
                <a:gd name="connsiteX71" fmla="*/ 0 w 922634"/>
                <a:gd name="connsiteY71" fmla="*/ 1194487 h 1507525"/>
                <a:gd name="connsiteX72" fmla="*/ 823780 w 922634"/>
                <a:gd name="connsiteY72" fmla="*/ 939114 h 1507525"/>
                <a:gd name="connsiteX73" fmla="*/ 922634 w 922634"/>
                <a:gd name="connsiteY73" fmla="*/ 939114 h 1507525"/>
                <a:gd name="connsiteX74" fmla="*/ 922634 w 922634"/>
                <a:gd name="connsiteY74" fmla="*/ 1037968 h 1507525"/>
                <a:gd name="connsiteX75" fmla="*/ 823780 w 922634"/>
                <a:gd name="connsiteY75" fmla="*/ 1037968 h 1507525"/>
                <a:gd name="connsiteX76" fmla="*/ 659024 w 922634"/>
                <a:gd name="connsiteY76" fmla="*/ 939114 h 1507525"/>
                <a:gd name="connsiteX77" fmla="*/ 757878 w 922634"/>
                <a:gd name="connsiteY77" fmla="*/ 939114 h 1507525"/>
                <a:gd name="connsiteX78" fmla="*/ 757878 w 922634"/>
                <a:gd name="connsiteY78" fmla="*/ 1037968 h 1507525"/>
                <a:gd name="connsiteX79" fmla="*/ 659024 w 922634"/>
                <a:gd name="connsiteY79" fmla="*/ 1037968 h 1507525"/>
                <a:gd name="connsiteX80" fmla="*/ 494268 w 922634"/>
                <a:gd name="connsiteY80" fmla="*/ 939114 h 1507525"/>
                <a:gd name="connsiteX81" fmla="*/ 593122 w 922634"/>
                <a:gd name="connsiteY81" fmla="*/ 939114 h 1507525"/>
                <a:gd name="connsiteX82" fmla="*/ 593122 w 922634"/>
                <a:gd name="connsiteY82" fmla="*/ 1037968 h 1507525"/>
                <a:gd name="connsiteX83" fmla="*/ 494268 w 922634"/>
                <a:gd name="connsiteY83" fmla="*/ 1037968 h 1507525"/>
                <a:gd name="connsiteX84" fmla="*/ 329512 w 922634"/>
                <a:gd name="connsiteY84" fmla="*/ 939114 h 1507525"/>
                <a:gd name="connsiteX85" fmla="*/ 428366 w 922634"/>
                <a:gd name="connsiteY85" fmla="*/ 939114 h 1507525"/>
                <a:gd name="connsiteX86" fmla="*/ 428366 w 922634"/>
                <a:gd name="connsiteY86" fmla="*/ 1037968 h 1507525"/>
                <a:gd name="connsiteX87" fmla="*/ 329512 w 922634"/>
                <a:gd name="connsiteY87" fmla="*/ 1037968 h 1507525"/>
                <a:gd name="connsiteX88" fmla="*/ 164756 w 922634"/>
                <a:gd name="connsiteY88" fmla="*/ 939114 h 1507525"/>
                <a:gd name="connsiteX89" fmla="*/ 263610 w 922634"/>
                <a:gd name="connsiteY89" fmla="*/ 939114 h 1507525"/>
                <a:gd name="connsiteX90" fmla="*/ 263610 w 922634"/>
                <a:gd name="connsiteY90" fmla="*/ 1037968 h 1507525"/>
                <a:gd name="connsiteX91" fmla="*/ 164756 w 922634"/>
                <a:gd name="connsiteY91" fmla="*/ 1037968 h 1507525"/>
                <a:gd name="connsiteX92" fmla="*/ 0 w 922634"/>
                <a:gd name="connsiteY92" fmla="*/ 939114 h 1507525"/>
                <a:gd name="connsiteX93" fmla="*/ 98854 w 922634"/>
                <a:gd name="connsiteY93" fmla="*/ 939114 h 1507525"/>
                <a:gd name="connsiteX94" fmla="*/ 98854 w 922634"/>
                <a:gd name="connsiteY94" fmla="*/ 1037968 h 1507525"/>
                <a:gd name="connsiteX95" fmla="*/ 0 w 922634"/>
                <a:gd name="connsiteY95" fmla="*/ 1037968 h 1507525"/>
                <a:gd name="connsiteX96" fmla="*/ 823780 w 922634"/>
                <a:gd name="connsiteY96" fmla="*/ 782595 h 1507525"/>
                <a:gd name="connsiteX97" fmla="*/ 922634 w 922634"/>
                <a:gd name="connsiteY97" fmla="*/ 782595 h 1507525"/>
                <a:gd name="connsiteX98" fmla="*/ 922634 w 922634"/>
                <a:gd name="connsiteY98" fmla="*/ 881449 h 1507525"/>
                <a:gd name="connsiteX99" fmla="*/ 823780 w 922634"/>
                <a:gd name="connsiteY99" fmla="*/ 881449 h 1507525"/>
                <a:gd name="connsiteX100" fmla="*/ 659024 w 922634"/>
                <a:gd name="connsiteY100" fmla="*/ 782595 h 1507525"/>
                <a:gd name="connsiteX101" fmla="*/ 757878 w 922634"/>
                <a:gd name="connsiteY101" fmla="*/ 782595 h 1507525"/>
                <a:gd name="connsiteX102" fmla="*/ 757878 w 922634"/>
                <a:gd name="connsiteY102" fmla="*/ 881449 h 1507525"/>
                <a:gd name="connsiteX103" fmla="*/ 659024 w 922634"/>
                <a:gd name="connsiteY103" fmla="*/ 881449 h 1507525"/>
                <a:gd name="connsiteX104" fmla="*/ 494268 w 922634"/>
                <a:gd name="connsiteY104" fmla="*/ 782595 h 1507525"/>
                <a:gd name="connsiteX105" fmla="*/ 593122 w 922634"/>
                <a:gd name="connsiteY105" fmla="*/ 782595 h 1507525"/>
                <a:gd name="connsiteX106" fmla="*/ 593122 w 922634"/>
                <a:gd name="connsiteY106" fmla="*/ 881449 h 1507525"/>
                <a:gd name="connsiteX107" fmla="*/ 494268 w 922634"/>
                <a:gd name="connsiteY107" fmla="*/ 881449 h 1507525"/>
                <a:gd name="connsiteX108" fmla="*/ 329512 w 922634"/>
                <a:gd name="connsiteY108" fmla="*/ 782595 h 1507525"/>
                <a:gd name="connsiteX109" fmla="*/ 428366 w 922634"/>
                <a:gd name="connsiteY109" fmla="*/ 782595 h 1507525"/>
                <a:gd name="connsiteX110" fmla="*/ 428366 w 922634"/>
                <a:gd name="connsiteY110" fmla="*/ 881449 h 1507525"/>
                <a:gd name="connsiteX111" fmla="*/ 329512 w 922634"/>
                <a:gd name="connsiteY111" fmla="*/ 881449 h 1507525"/>
                <a:gd name="connsiteX112" fmla="*/ 164756 w 922634"/>
                <a:gd name="connsiteY112" fmla="*/ 782595 h 1507525"/>
                <a:gd name="connsiteX113" fmla="*/ 263610 w 922634"/>
                <a:gd name="connsiteY113" fmla="*/ 782595 h 1507525"/>
                <a:gd name="connsiteX114" fmla="*/ 263610 w 922634"/>
                <a:gd name="connsiteY114" fmla="*/ 881449 h 1507525"/>
                <a:gd name="connsiteX115" fmla="*/ 164756 w 922634"/>
                <a:gd name="connsiteY115" fmla="*/ 881449 h 1507525"/>
                <a:gd name="connsiteX116" fmla="*/ 0 w 922634"/>
                <a:gd name="connsiteY116" fmla="*/ 782595 h 1507525"/>
                <a:gd name="connsiteX117" fmla="*/ 98854 w 922634"/>
                <a:gd name="connsiteY117" fmla="*/ 782595 h 1507525"/>
                <a:gd name="connsiteX118" fmla="*/ 98854 w 922634"/>
                <a:gd name="connsiteY118" fmla="*/ 881449 h 1507525"/>
                <a:gd name="connsiteX119" fmla="*/ 0 w 922634"/>
                <a:gd name="connsiteY119" fmla="*/ 881449 h 1507525"/>
                <a:gd name="connsiteX120" fmla="*/ 823780 w 922634"/>
                <a:gd name="connsiteY120" fmla="*/ 626076 h 1507525"/>
                <a:gd name="connsiteX121" fmla="*/ 922634 w 922634"/>
                <a:gd name="connsiteY121" fmla="*/ 626076 h 1507525"/>
                <a:gd name="connsiteX122" fmla="*/ 922634 w 922634"/>
                <a:gd name="connsiteY122" fmla="*/ 724930 h 1507525"/>
                <a:gd name="connsiteX123" fmla="*/ 823780 w 922634"/>
                <a:gd name="connsiteY123" fmla="*/ 724930 h 1507525"/>
                <a:gd name="connsiteX124" fmla="*/ 659024 w 922634"/>
                <a:gd name="connsiteY124" fmla="*/ 626076 h 1507525"/>
                <a:gd name="connsiteX125" fmla="*/ 757878 w 922634"/>
                <a:gd name="connsiteY125" fmla="*/ 626076 h 1507525"/>
                <a:gd name="connsiteX126" fmla="*/ 757878 w 922634"/>
                <a:gd name="connsiteY126" fmla="*/ 724930 h 1507525"/>
                <a:gd name="connsiteX127" fmla="*/ 659024 w 922634"/>
                <a:gd name="connsiteY127" fmla="*/ 724930 h 1507525"/>
                <a:gd name="connsiteX128" fmla="*/ 494268 w 922634"/>
                <a:gd name="connsiteY128" fmla="*/ 626076 h 1507525"/>
                <a:gd name="connsiteX129" fmla="*/ 593122 w 922634"/>
                <a:gd name="connsiteY129" fmla="*/ 626076 h 1507525"/>
                <a:gd name="connsiteX130" fmla="*/ 593122 w 922634"/>
                <a:gd name="connsiteY130" fmla="*/ 724930 h 1507525"/>
                <a:gd name="connsiteX131" fmla="*/ 494268 w 922634"/>
                <a:gd name="connsiteY131" fmla="*/ 724930 h 1507525"/>
                <a:gd name="connsiteX132" fmla="*/ 329512 w 922634"/>
                <a:gd name="connsiteY132" fmla="*/ 626076 h 1507525"/>
                <a:gd name="connsiteX133" fmla="*/ 428366 w 922634"/>
                <a:gd name="connsiteY133" fmla="*/ 626076 h 1507525"/>
                <a:gd name="connsiteX134" fmla="*/ 428366 w 922634"/>
                <a:gd name="connsiteY134" fmla="*/ 724930 h 1507525"/>
                <a:gd name="connsiteX135" fmla="*/ 329512 w 922634"/>
                <a:gd name="connsiteY135" fmla="*/ 724930 h 1507525"/>
                <a:gd name="connsiteX136" fmla="*/ 164756 w 922634"/>
                <a:gd name="connsiteY136" fmla="*/ 626076 h 1507525"/>
                <a:gd name="connsiteX137" fmla="*/ 263610 w 922634"/>
                <a:gd name="connsiteY137" fmla="*/ 626076 h 1507525"/>
                <a:gd name="connsiteX138" fmla="*/ 263610 w 922634"/>
                <a:gd name="connsiteY138" fmla="*/ 724930 h 1507525"/>
                <a:gd name="connsiteX139" fmla="*/ 164756 w 922634"/>
                <a:gd name="connsiteY139" fmla="*/ 724930 h 1507525"/>
                <a:gd name="connsiteX140" fmla="*/ 0 w 922634"/>
                <a:gd name="connsiteY140" fmla="*/ 626076 h 1507525"/>
                <a:gd name="connsiteX141" fmla="*/ 98854 w 922634"/>
                <a:gd name="connsiteY141" fmla="*/ 626076 h 1507525"/>
                <a:gd name="connsiteX142" fmla="*/ 98854 w 922634"/>
                <a:gd name="connsiteY142" fmla="*/ 724930 h 1507525"/>
                <a:gd name="connsiteX143" fmla="*/ 0 w 922634"/>
                <a:gd name="connsiteY143" fmla="*/ 724930 h 1507525"/>
                <a:gd name="connsiteX144" fmla="*/ 823780 w 922634"/>
                <a:gd name="connsiteY144" fmla="*/ 469557 h 1507525"/>
                <a:gd name="connsiteX145" fmla="*/ 922634 w 922634"/>
                <a:gd name="connsiteY145" fmla="*/ 469557 h 1507525"/>
                <a:gd name="connsiteX146" fmla="*/ 922634 w 922634"/>
                <a:gd name="connsiteY146" fmla="*/ 568411 h 1507525"/>
                <a:gd name="connsiteX147" fmla="*/ 823780 w 922634"/>
                <a:gd name="connsiteY147" fmla="*/ 568411 h 1507525"/>
                <a:gd name="connsiteX148" fmla="*/ 659024 w 922634"/>
                <a:gd name="connsiteY148" fmla="*/ 469557 h 1507525"/>
                <a:gd name="connsiteX149" fmla="*/ 757878 w 922634"/>
                <a:gd name="connsiteY149" fmla="*/ 469557 h 1507525"/>
                <a:gd name="connsiteX150" fmla="*/ 757878 w 922634"/>
                <a:gd name="connsiteY150" fmla="*/ 568411 h 1507525"/>
                <a:gd name="connsiteX151" fmla="*/ 659024 w 922634"/>
                <a:gd name="connsiteY151" fmla="*/ 568411 h 1507525"/>
                <a:gd name="connsiteX152" fmla="*/ 494268 w 922634"/>
                <a:gd name="connsiteY152" fmla="*/ 469557 h 1507525"/>
                <a:gd name="connsiteX153" fmla="*/ 593122 w 922634"/>
                <a:gd name="connsiteY153" fmla="*/ 469557 h 1507525"/>
                <a:gd name="connsiteX154" fmla="*/ 593122 w 922634"/>
                <a:gd name="connsiteY154" fmla="*/ 568411 h 1507525"/>
                <a:gd name="connsiteX155" fmla="*/ 494268 w 922634"/>
                <a:gd name="connsiteY155" fmla="*/ 568411 h 1507525"/>
                <a:gd name="connsiteX156" fmla="*/ 329512 w 922634"/>
                <a:gd name="connsiteY156" fmla="*/ 469557 h 1507525"/>
                <a:gd name="connsiteX157" fmla="*/ 428366 w 922634"/>
                <a:gd name="connsiteY157" fmla="*/ 469557 h 1507525"/>
                <a:gd name="connsiteX158" fmla="*/ 428366 w 922634"/>
                <a:gd name="connsiteY158" fmla="*/ 568411 h 1507525"/>
                <a:gd name="connsiteX159" fmla="*/ 329512 w 922634"/>
                <a:gd name="connsiteY159" fmla="*/ 568411 h 1507525"/>
                <a:gd name="connsiteX160" fmla="*/ 164756 w 922634"/>
                <a:gd name="connsiteY160" fmla="*/ 469557 h 1507525"/>
                <a:gd name="connsiteX161" fmla="*/ 263610 w 922634"/>
                <a:gd name="connsiteY161" fmla="*/ 469557 h 1507525"/>
                <a:gd name="connsiteX162" fmla="*/ 263610 w 922634"/>
                <a:gd name="connsiteY162" fmla="*/ 568411 h 1507525"/>
                <a:gd name="connsiteX163" fmla="*/ 164756 w 922634"/>
                <a:gd name="connsiteY163" fmla="*/ 568411 h 1507525"/>
                <a:gd name="connsiteX164" fmla="*/ 0 w 922634"/>
                <a:gd name="connsiteY164" fmla="*/ 469557 h 1507525"/>
                <a:gd name="connsiteX165" fmla="*/ 98854 w 922634"/>
                <a:gd name="connsiteY165" fmla="*/ 469557 h 1507525"/>
                <a:gd name="connsiteX166" fmla="*/ 98854 w 922634"/>
                <a:gd name="connsiteY166" fmla="*/ 568411 h 1507525"/>
                <a:gd name="connsiteX167" fmla="*/ 0 w 922634"/>
                <a:gd name="connsiteY167" fmla="*/ 568411 h 1507525"/>
                <a:gd name="connsiteX168" fmla="*/ 823780 w 922634"/>
                <a:gd name="connsiteY168" fmla="*/ 313038 h 1507525"/>
                <a:gd name="connsiteX169" fmla="*/ 922634 w 922634"/>
                <a:gd name="connsiteY169" fmla="*/ 313038 h 1507525"/>
                <a:gd name="connsiteX170" fmla="*/ 922634 w 922634"/>
                <a:gd name="connsiteY170" fmla="*/ 411892 h 1507525"/>
                <a:gd name="connsiteX171" fmla="*/ 823780 w 922634"/>
                <a:gd name="connsiteY171" fmla="*/ 411892 h 1507525"/>
                <a:gd name="connsiteX172" fmla="*/ 659024 w 922634"/>
                <a:gd name="connsiteY172" fmla="*/ 313038 h 1507525"/>
                <a:gd name="connsiteX173" fmla="*/ 757878 w 922634"/>
                <a:gd name="connsiteY173" fmla="*/ 313038 h 1507525"/>
                <a:gd name="connsiteX174" fmla="*/ 757878 w 922634"/>
                <a:gd name="connsiteY174" fmla="*/ 411892 h 1507525"/>
                <a:gd name="connsiteX175" fmla="*/ 659024 w 922634"/>
                <a:gd name="connsiteY175" fmla="*/ 411892 h 1507525"/>
                <a:gd name="connsiteX176" fmla="*/ 494268 w 922634"/>
                <a:gd name="connsiteY176" fmla="*/ 313038 h 1507525"/>
                <a:gd name="connsiteX177" fmla="*/ 593122 w 922634"/>
                <a:gd name="connsiteY177" fmla="*/ 313038 h 1507525"/>
                <a:gd name="connsiteX178" fmla="*/ 593122 w 922634"/>
                <a:gd name="connsiteY178" fmla="*/ 411892 h 1507525"/>
                <a:gd name="connsiteX179" fmla="*/ 494268 w 922634"/>
                <a:gd name="connsiteY179" fmla="*/ 411892 h 1507525"/>
                <a:gd name="connsiteX180" fmla="*/ 329512 w 922634"/>
                <a:gd name="connsiteY180" fmla="*/ 313038 h 1507525"/>
                <a:gd name="connsiteX181" fmla="*/ 428366 w 922634"/>
                <a:gd name="connsiteY181" fmla="*/ 313038 h 1507525"/>
                <a:gd name="connsiteX182" fmla="*/ 428366 w 922634"/>
                <a:gd name="connsiteY182" fmla="*/ 411892 h 1507525"/>
                <a:gd name="connsiteX183" fmla="*/ 329512 w 922634"/>
                <a:gd name="connsiteY183" fmla="*/ 411892 h 1507525"/>
                <a:gd name="connsiteX184" fmla="*/ 164756 w 922634"/>
                <a:gd name="connsiteY184" fmla="*/ 313038 h 1507525"/>
                <a:gd name="connsiteX185" fmla="*/ 263610 w 922634"/>
                <a:gd name="connsiteY185" fmla="*/ 313038 h 1507525"/>
                <a:gd name="connsiteX186" fmla="*/ 263610 w 922634"/>
                <a:gd name="connsiteY186" fmla="*/ 411892 h 1507525"/>
                <a:gd name="connsiteX187" fmla="*/ 164756 w 922634"/>
                <a:gd name="connsiteY187" fmla="*/ 411892 h 1507525"/>
                <a:gd name="connsiteX188" fmla="*/ 0 w 922634"/>
                <a:gd name="connsiteY188" fmla="*/ 313038 h 1507525"/>
                <a:gd name="connsiteX189" fmla="*/ 98854 w 922634"/>
                <a:gd name="connsiteY189" fmla="*/ 313038 h 1507525"/>
                <a:gd name="connsiteX190" fmla="*/ 98854 w 922634"/>
                <a:gd name="connsiteY190" fmla="*/ 411892 h 1507525"/>
                <a:gd name="connsiteX191" fmla="*/ 0 w 922634"/>
                <a:gd name="connsiteY191" fmla="*/ 411892 h 1507525"/>
                <a:gd name="connsiteX192" fmla="*/ 823780 w 922634"/>
                <a:gd name="connsiteY192" fmla="*/ 156519 h 1507525"/>
                <a:gd name="connsiteX193" fmla="*/ 922634 w 922634"/>
                <a:gd name="connsiteY193" fmla="*/ 156519 h 1507525"/>
                <a:gd name="connsiteX194" fmla="*/ 922634 w 922634"/>
                <a:gd name="connsiteY194" fmla="*/ 255373 h 1507525"/>
                <a:gd name="connsiteX195" fmla="*/ 823780 w 922634"/>
                <a:gd name="connsiteY195" fmla="*/ 255373 h 1507525"/>
                <a:gd name="connsiteX196" fmla="*/ 659024 w 922634"/>
                <a:gd name="connsiteY196" fmla="*/ 156519 h 1507525"/>
                <a:gd name="connsiteX197" fmla="*/ 757878 w 922634"/>
                <a:gd name="connsiteY197" fmla="*/ 156519 h 1507525"/>
                <a:gd name="connsiteX198" fmla="*/ 757878 w 922634"/>
                <a:gd name="connsiteY198" fmla="*/ 255373 h 1507525"/>
                <a:gd name="connsiteX199" fmla="*/ 659024 w 922634"/>
                <a:gd name="connsiteY199" fmla="*/ 255373 h 1507525"/>
                <a:gd name="connsiteX200" fmla="*/ 494268 w 922634"/>
                <a:gd name="connsiteY200" fmla="*/ 156519 h 1507525"/>
                <a:gd name="connsiteX201" fmla="*/ 593122 w 922634"/>
                <a:gd name="connsiteY201" fmla="*/ 156519 h 1507525"/>
                <a:gd name="connsiteX202" fmla="*/ 593122 w 922634"/>
                <a:gd name="connsiteY202" fmla="*/ 255373 h 1507525"/>
                <a:gd name="connsiteX203" fmla="*/ 494268 w 922634"/>
                <a:gd name="connsiteY203" fmla="*/ 255373 h 1507525"/>
                <a:gd name="connsiteX204" fmla="*/ 329512 w 922634"/>
                <a:gd name="connsiteY204" fmla="*/ 156519 h 1507525"/>
                <a:gd name="connsiteX205" fmla="*/ 428366 w 922634"/>
                <a:gd name="connsiteY205" fmla="*/ 156519 h 1507525"/>
                <a:gd name="connsiteX206" fmla="*/ 428366 w 922634"/>
                <a:gd name="connsiteY206" fmla="*/ 255373 h 1507525"/>
                <a:gd name="connsiteX207" fmla="*/ 329512 w 922634"/>
                <a:gd name="connsiteY207" fmla="*/ 255373 h 1507525"/>
                <a:gd name="connsiteX208" fmla="*/ 164756 w 922634"/>
                <a:gd name="connsiteY208" fmla="*/ 156519 h 1507525"/>
                <a:gd name="connsiteX209" fmla="*/ 263610 w 922634"/>
                <a:gd name="connsiteY209" fmla="*/ 156519 h 1507525"/>
                <a:gd name="connsiteX210" fmla="*/ 263610 w 922634"/>
                <a:gd name="connsiteY210" fmla="*/ 255373 h 1507525"/>
                <a:gd name="connsiteX211" fmla="*/ 164756 w 922634"/>
                <a:gd name="connsiteY211" fmla="*/ 255373 h 1507525"/>
                <a:gd name="connsiteX212" fmla="*/ 0 w 922634"/>
                <a:gd name="connsiteY212" fmla="*/ 156519 h 1507525"/>
                <a:gd name="connsiteX213" fmla="*/ 98854 w 922634"/>
                <a:gd name="connsiteY213" fmla="*/ 156519 h 1507525"/>
                <a:gd name="connsiteX214" fmla="*/ 98854 w 922634"/>
                <a:gd name="connsiteY214" fmla="*/ 255373 h 1507525"/>
                <a:gd name="connsiteX215" fmla="*/ 0 w 922634"/>
                <a:gd name="connsiteY215" fmla="*/ 255373 h 1507525"/>
                <a:gd name="connsiteX216" fmla="*/ 823780 w 922634"/>
                <a:gd name="connsiteY216" fmla="*/ 0 h 1507525"/>
                <a:gd name="connsiteX217" fmla="*/ 922634 w 922634"/>
                <a:gd name="connsiteY217" fmla="*/ 0 h 1507525"/>
                <a:gd name="connsiteX218" fmla="*/ 922634 w 922634"/>
                <a:gd name="connsiteY218" fmla="*/ 98854 h 1507525"/>
                <a:gd name="connsiteX219" fmla="*/ 823780 w 922634"/>
                <a:gd name="connsiteY219" fmla="*/ 98854 h 1507525"/>
                <a:gd name="connsiteX220" fmla="*/ 659024 w 922634"/>
                <a:gd name="connsiteY220" fmla="*/ 0 h 1507525"/>
                <a:gd name="connsiteX221" fmla="*/ 757878 w 922634"/>
                <a:gd name="connsiteY221" fmla="*/ 0 h 1507525"/>
                <a:gd name="connsiteX222" fmla="*/ 757878 w 922634"/>
                <a:gd name="connsiteY222" fmla="*/ 98854 h 1507525"/>
                <a:gd name="connsiteX223" fmla="*/ 659024 w 922634"/>
                <a:gd name="connsiteY223" fmla="*/ 98854 h 1507525"/>
                <a:gd name="connsiteX224" fmla="*/ 494268 w 922634"/>
                <a:gd name="connsiteY224" fmla="*/ 0 h 1507525"/>
                <a:gd name="connsiteX225" fmla="*/ 593122 w 922634"/>
                <a:gd name="connsiteY225" fmla="*/ 0 h 1507525"/>
                <a:gd name="connsiteX226" fmla="*/ 593122 w 922634"/>
                <a:gd name="connsiteY226" fmla="*/ 98854 h 1507525"/>
                <a:gd name="connsiteX227" fmla="*/ 494268 w 922634"/>
                <a:gd name="connsiteY227" fmla="*/ 98854 h 1507525"/>
                <a:gd name="connsiteX228" fmla="*/ 329512 w 922634"/>
                <a:gd name="connsiteY228" fmla="*/ 0 h 1507525"/>
                <a:gd name="connsiteX229" fmla="*/ 428366 w 922634"/>
                <a:gd name="connsiteY229" fmla="*/ 0 h 1507525"/>
                <a:gd name="connsiteX230" fmla="*/ 428366 w 922634"/>
                <a:gd name="connsiteY230" fmla="*/ 98854 h 1507525"/>
                <a:gd name="connsiteX231" fmla="*/ 329512 w 922634"/>
                <a:gd name="connsiteY231" fmla="*/ 98854 h 1507525"/>
                <a:gd name="connsiteX232" fmla="*/ 164756 w 922634"/>
                <a:gd name="connsiteY232" fmla="*/ 0 h 1507525"/>
                <a:gd name="connsiteX233" fmla="*/ 263610 w 922634"/>
                <a:gd name="connsiteY233" fmla="*/ 0 h 1507525"/>
                <a:gd name="connsiteX234" fmla="*/ 263610 w 922634"/>
                <a:gd name="connsiteY234" fmla="*/ 98854 h 1507525"/>
                <a:gd name="connsiteX235" fmla="*/ 164756 w 922634"/>
                <a:gd name="connsiteY235" fmla="*/ 98854 h 1507525"/>
                <a:gd name="connsiteX236" fmla="*/ 0 w 922634"/>
                <a:gd name="connsiteY236" fmla="*/ 0 h 1507525"/>
                <a:gd name="connsiteX237" fmla="*/ 98854 w 922634"/>
                <a:gd name="connsiteY237" fmla="*/ 0 h 1507525"/>
                <a:gd name="connsiteX238" fmla="*/ 98854 w 922634"/>
                <a:gd name="connsiteY238" fmla="*/ 98854 h 1507525"/>
                <a:gd name="connsiteX239" fmla="*/ 0 w 922634"/>
                <a:gd name="connsiteY239" fmla="*/ 98854 h 150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922634" h="1507525">
                  <a:moveTo>
                    <a:pt x="823780" y="1408671"/>
                  </a:moveTo>
                  <a:lnTo>
                    <a:pt x="922634" y="1408671"/>
                  </a:lnTo>
                  <a:lnTo>
                    <a:pt x="922634" y="1507525"/>
                  </a:lnTo>
                  <a:lnTo>
                    <a:pt x="823780" y="1507525"/>
                  </a:lnTo>
                  <a:close/>
                  <a:moveTo>
                    <a:pt x="659024" y="1408671"/>
                  </a:moveTo>
                  <a:lnTo>
                    <a:pt x="757878" y="1408671"/>
                  </a:lnTo>
                  <a:lnTo>
                    <a:pt x="757878" y="1507525"/>
                  </a:lnTo>
                  <a:lnTo>
                    <a:pt x="659024" y="1507525"/>
                  </a:lnTo>
                  <a:close/>
                  <a:moveTo>
                    <a:pt x="494268" y="1408671"/>
                  </a:moveTo>
                  <a:lnTo>
                    <a:pt x="593122" y="1408671"/>
                  </a:lnTo>
                  <a:lnTo>
                    <a:pt x="593122" y="1507525"/>
                  </a:lnTo>
                  <a:lnTo>
                    <a:pt x="494268" y="1507525"/>
                  </a:lnTo>
                  <a:close/>
                  <a:moveTo>
                    <a:pt x="329512" y="1408671"/>
                  </a:moveTo>
                  <a:lnTo>
                    <a:pt x="428366" y="1408671"/>
                  </a:lnTo>
                  <a:lnTo>
                    <a:pt x="428366" y="1507525"/>
                  </a:lnTo>
                  <a:lnTo>
                    <a:pt x="329512" y="1507525"/>
                  </a:lnTo>
                  <a:close/>
                  <a:moveTo>
                    <a:pt x="164756" y="1408671"/>
                  </a:moveTo>
                  <a:lnTo>
                    <a:pt x="263610" y="1408671"/>
                  </a:lnTo>
                  <a:lnTo>
                    <a:pt x="263610" y="1507525"/>
                  </a:lnTo>
                  <a:lnTo>
                    <a:pt x="164756" y="1507525"/>
                  </a:lnTo>
                  <a:close/>
                  <a:moveTo>
                    <a:pt x="0" y="1408671"/>
                  </a:moveTo>
                  <a:lnTo>
                    <a:pt x="98854" y="1408671"/>
                  </a:lnTo>
                  <a:lnTo>
                    <a:pt x="98854" y="1507525"/>
                  </a:lnTo>
                  <a:lnTo>
                    <a:pt x="0" y="1507525"/>
                  </a:lnTo>
                  <a:close/>
                  <a:moveTo>
                    <a:pt x="823780" y="1252152"/>
                  </a:moveTo>
                  <a:lnTo>
                    <a:pt x="922634" y="1252152"/>
                  </a:lnTo>
                  <a:lnTo>
                    <a:pt x="922634" y="1351006"/>
                  </a:lnTo>
                  <a:lnTo>
                    <a:pt x="823780" y="1351006"/>
                  </a:lnTo>
                  <a:close/>
                  <a:moveTo>
                    <a:pt x="659024" y="1252152"/>
                  </a:moveTo>
                  <a:lnTo>
                    <a:pt x="757878" y="1252152"/>
                  </a:lnTo>
                  <a:lnTo>
                    <a:pt x="757878" y="1351006"/>
                  </a:lnTo>
                  <a:lnTo>
                    <a:pt x="659024" y="1351006"/>
                  </a:lnTo>
                  <a:close/>
                  <a:moveTo>
                    <a:pt x="494268" y="1252152"/>
                  </a:moveTo>
                  <a:lnTo>
                    <a:pt x="593122" y="1252152"/>
                  </a:lnTo>
                  <a:lnTo>
                    <a:pt x="593122" y="1351006"/>
                  </a:lnTo>
                  <a:lnTo>
                    <a:pt x="494268" y="1351006"/>
                  </a:lnTo>
                  <a:close/>
                  <a:moveTo>
                    <a:pt x="329512" y="1252152"/>
                  </a:moveTo>
                  <a:lnTo>
                    <a:pt x="428366" y="1252152"/>
                  </a:lnTo>
                  <a:lnTo>
                    <a:pt x="428366" y="1351006"/>
                  </a:lnTo>
                  <a:lnTo>
                    <a:pt x="329512" y="1351006"/>
                  </a:lnTo>
                  <a:close/>
                  <a:moveTo>
                    <a:pt x="164756" y="1252152"/>
                  </a:moveTo>
                  <a:lnTo>
                    <a:pt x="263610" y="1252152"/>
                  </a:lnTo>
                  <a:lnTo>
                    <a:pt x="263610" y="1351006"/>
                  </a:lnTo>
                  <a:lnTo>
                    <a:pt x="164756" y="1351006"/>
                  </a:lnTo>
                  <a:close/>
                  <a:moveTo>
                    <a:pt x="0" y="1252152"/>
                  </a:moveTo>
                  <a:lnTo>
                    <a:pt x="98854" y="1252152"/>
                  </a:lnTo>
                  <a:lnTo>
                    <a:pt x="98854" y="1351006"/>
                  </a:lnTo>
                  <a:lnTo>
                    <a:pt x="0" y="1351006"/>
                  </a:lnTo>
                  <a:close/>
                  <a:moveTo>
                    <a:pt x="823780" y="1095633"/>
                  </a:moveTo>
                  <a:lnTo>
                    <a:pt x="922634" y="1095633"/>
                  </a:lnTo>
                  <a:lnTo>
                    <a:pt x="922634" y="1194487"/>
                  </a:lnTo>
                  <a:lnTo>
                    <a:pt x="823780" y="1194487"/>
                  </a:lnTo>
                  <a:close/>
                  <a:moveTo>
                    <a:pt x="659024" y="1095633"/>
                  </a:moveTo>
                  <a:lnTo>
                    <a:pt x="757878" y="1095633"/>
                  </a:lnTo>
                  <a:lnTo>
                    <a:pt x="757878" y="1194487"/>
                  </a:lnTo>
                  <a:lnTo>
                    <a:pt x="659024" y="1194487"/>
                  </a:lnTo>
                  <a:close/>
                  <a:moveTo>
                    <a:pt x="494268" y="1095633"/>
                  </a:moveTo>
                  <a:lnTo>
                    <a:pt x="593122" y="1095633"/>
                  </a:lnTo>
                  <a:lnTo>
                    <a:pt x="593122" y="1194487"/>
                  </a:lnTo>
                  <a:lnTo>
                    <a:pt x="494268" y="1194487"/>
                  </a:lnTo>
                  <a:close/>
                  <a:moveTo>
                    <a:pt x="329512" y="1095633"/>
                  </a:moveTo>
                  <a:lnTo>
                    <a:pt x="428366" y="1095633"/>
                  </a:lnTo>
                  <a:lnTo>
                    <a:pt x="428366" y="1194487"/>
                  </a:lnTo>
                  <a:lnTo>
                    <a:pt x="329512" y="1194487"/>
                  </a:lnTo>
                  <a:close/>
                  <a:moveTo>
                    <a:pt x="164756" y="1095633"/>
                  </a:moveTo>
                  <a:lnTo>
                    <a:pt x="263610" y="1095633"/>
                  </a:lnTo>
                  <a:lnTo>
                    <a:pt x="263610" y="1194487"/>
                  </a:lnTo>
                  <a:lnTo>
                    <a:pt x="164756" y="1194487"/>
                  </a:lnTo>
                  <a:close/>
                  <a:moveTo>
                    <a:pt x="0" y="1095633"/>
                  </a:moveTo>
                  <a:lnTo>
                    <a:pt x="98854" y="1095633"/>
                  </a:lnTo>
                  <a:lnTo>
                    <a:pt x="98854" y="1194487"/>
                  </a:lnTo>
                  <a:lnTo>
                    <a:pt x="0" y="1194487"/>
                  </a:lnTo>
                  <a:close/>
                  <a:moveTo>
                    <a:pt x="823780" y="939114"/>
                  </a:moveTo>
                  <a:lnTo>
                    <a:pt x="922634" y="939114"/>
                  </a:lnTo>
                  <a:lnTo>
                    <a:pt x="922634" y="1037968"/>
                  </a:lnTo>
                  <a:lnTo>
                    <a:pt x="823780" y="1037968"/>
                  </a:lnTo>
                  <a:close/>
                  <a:moveTo>
                    <a:pt x="659024" y="939114"/>
                  </a:moveTo>
                  <a:lnTo>
                    <a:pt x="757878" y="939114"/>
                  </a:lnTo>
                  <a:lnTo>
                    <a:pt x="757878" y="1037968"/>
                  </a:lnTo>
                  <a:lnTo>
                    <a:pt x="659024" y="1037968"/>
                  </a:lnTo>
                  <a:close/>
                  <a:moveTo>
                    <a:pt x="494268" y="939114"/>
                  </a:moveTo>
                  <a:lnTo>
                    <a:pt x="593122" y="939114"/>
                  </a:lnTo>
                  <a:lnTo>
                    <a:pt x="593122" y="1037968"/>
                  </a:lnTo>
                  <a:lnTo>
                    <a:pt x="494268" y="1037968"/>
                  </a:lnTo>
                  <a:close/>
                  <a:moveTo>
                    <a:pt x="329512" y="939114"/>
                  </a:moveTo>
                  <a:lnTo>
                    <a:pt x="428366" y="939114"/>
                  </a:lnTo>
                  <a:lnTo>
                    <a:pt x="428366" y="1037968"/>
                  </a:lnTo>
                  <a:lnTo>
                    <a:pt x="329512" y="1037968"/>
                  </a:lnTo>
                  <a:close/>
                  <a:moveTo>
                    <a:pt x="164756" y="939114"/>
                  </a:moveTo>
                  <a:lnTo>
                    <a:pt x="263610" y="939114"/>
                  </a:lnTo>
                  <a:lnTo>
                    <a:pt x="263610" y="1037968"/>
                  </a:lnTo>
                  <a:lnTo>
                    <a:pt x="164756" y="1037968"/>
                  </a:lnTo>
                  <a:close/>
                  <a:moveTo>
                    <a:pt x="0" y="939114"/>
                  </a:moveTo>
                  <a:lnTo>
                    <a:pt x="98854" y="939114"/>
                  </a:lnTo>
                  <a:lnTo>
                    <a:pt x="98854" y="1037968"/>
                  </a:lnTo>
                  <a:lnTo>
                    <a:pt x="0" y="1037968"/>
                  </a:lnTo>
                  <a:close/>
                  <a:moveTo>
                    <a:pt x="823780" y="782595"/>
                  </a:moveTo>
                  <a:lnTo>
                    <a:pt x="922634" y="782595"/>
                  </a:lnTo>
                  <a:lnTo>
                    <a:pt x="922634" y="881449"/>
                  </a:lnTo>
                  <a:lnTo>
                    <a:pt x="823780" y="881449"/>
                  </a:lnTo>
                  <a:close/>
                  <a:moveTo>
                    <a:pt x="659024" y="782595"/>
                  </a:moveTo>
                  <a:lnTo>
                    <a:pt x="757878" y="782595"/>
                  </a:lnTo>
                  <a:lnTo>
                    <a:pt x="757878" y="881449"/>
                  </a:lnTo>
                  <a:lnTo>
                    <a:pt x="659024" y="881449"/>
                  </a:lnTo>
                  <a:close/>
                  <a:moveTo>
                    <a:pt x="494268" y="782595"/>
                  </a:moveTo>
                  <a:lnTo>
                    <a:pt x="593122" y="782595"/>
                  </a:lnTo>
                  <a:lnTo>
                    <a:pt x="593122" y="881449"/>
                  </a:lnTo>
                  <a:lnTo>
                    <a:pt x="494268" y="881449"/>
                  </a:lnTo>
                  <a:close/>
                  <a:moveTo>
                    <a:pt x="329512" y="782595"/>
                  </a:moveTo>
                  <a:lnTo>
                    <a:pt x="428366" y="782595"/>
                  </a:lnTo>
                  <a:lnTo>
                    <a:pt x="428366" y="881449"/>
                  </a:lnTo>
                  <a:lnTo>
                    <a:pt x="329512" y="881449"/>
                  </a:lnTo>
                  <a:close/>
                  <a:moveTo>
                    <a:pt x="164756" y="782595"/>
                  </a:moveTo>
                  <a:lnTo>
                    <a:pt x="263610" y="782595"/>
                  </a:lnTo>
                  <a:lnTo>
                    <a:pt x="263610" y="881449"/>
                  </a:lnTo>
                  <a:lnTo>
                    <a:pt x="164756" y="881449"/>
                  </a:lnTo>
                  <a:close/>
                  <a:moveTo>
                    <a:pt x="0" y="782595"/>
                  </a:moveTo>
                  <a:lnTo>
                    <a:pt x="98854" y="782595"/>
                  </a:lnTo>
                  <a:lnTo>
                    <a:pt x="98854" y="881449"/>
                  </a:lnTo>
                  <a:lnTo>
                    <a:pt x="0" y="881449"/>
                  </a:lnTo>
                  <a:close/>
                  <a:moveTo>
                    <a:pt x="823780" y="626076"/>
                  </a:moveTo>
                  <a:lnTo>
                    <a:pt x="922634" y="626076"/>
                  </a:lnTo>
                  <a:lnTo>
                    <a:pt x="922634" y="724930"/>
                  </a:lnTo>
                  <a:lnTo>
                    <a:pt x="823780" y="724930"/>
                  </a:lnTo>
                  <a:close/>
                  <a:moveTo>
                    <a:pt x="659024" y="626076"/>
                  </a:moveTo>
                  <a:lnTo>
                    <a:pt x="757878" y="626076"/>
                  </a:lnTo>
                  <a:lnTo>
                    <a:pt x="757878" y="724930"/>
                  </a:lnTo>
                  <a:lnTo>
                    <a:pt x="659024" y="724930"/>
                  </a:lnTo>
                  <a:close/>
                  <a:moveTo>
                    <a:pt x="494268" y="626076"/>
                  </a:moveTo>
                  <a:lnTo>
                    <a:pt x="593122" y="626076"/>
                  </a:lnTo>
                  <a:lnTo>
                    <a:pt x="593122" y="724930"/>
                  </a:lnTo>
                  <a:lnTo>
                    <a:pt x="494268" y="724930"/>
                  </a:lnTo>
                  <a:close/>
                  <a:moveTo>
                    <a:pt x="329512" y="626076"/>
                  </a:moveTo>
                  <a:lnTo>
                    <a:pt x="428366" y="626076"/>
                  </a:lnTo>
                  <a:lnTo>
                    <a:pt x="428366" y="724930"/>
                  </a:lnTo>
                  <a:lnTo>
                    <a:pt x="329512" y="724930"/>
                  </a:lnTo>
                  <a:close/>
                  <a:moveTo>
                    <a:pt x="164756" y="626076"/>
                  </a:moveTo>
                  <a:lnTo>
                    <a:pt x="263610" y="626076"/>
                  </a:lnTo>
                  <a:lnTo>
                    <a:pt x="263610" y="724930"/>
                  </a:lnTo>
                  <a:lnTo>
                    <a:pt x="164756" y="724930"/>
                  </a:lnTo>
                  <a:close/>
                  <a:moveTo>
                    <a:pt x="0" y="626076"/>
                  </a:moveTo>
                  <a:lnTo>
                    <a:pt x="98854" y="626076"/>
                  </a:lnTo>
                  <a:lnTo>
                    <a:pt x="98854" y="724930"/>
                  </a:lnTo>
                  <a:lnTo>
                    <a:pt x="0" y="724930"/>
                  </a:lnTo>
                  <a:close/>
                  <a:moveTo>
                    <a:pt x="823780" y="469557"/>
                  </a:moveTo>
                  <a:lnTo>
                    <a:pt x="922634" y="469557"/>
                  </a:lnTo>
                  <a:lnTo>
                    <a:pt x="922634" y="568411"/>
                  </a:lnTo>
                  <a:lnTo>
                    <a:pt x="823780" y="568411"/>
                  </a:lnTo>
                  <a:close/>
                  <a:moveTo>
                    <a:pt x="659024" y="469557"/>
                  </a:moveTo>
                  <a:lnTo>
                    <a:pt x="757878" y="469557"/>
                  </a:lnTo>
                  <a:lnTo>
                    <a:pt x="757878" y="568411"/>
                  </a:lnTo>
                  <a:lnTo>
                    <a:pt x="659024" y="568411"/>
                  </a:lnTo>
                  <a:close/>
                  <a:moveTo>
                    <a:pt x="494268" y="469557"/>
                  </a:moveTo>
                  <a:lnTo>
                    <a:pt x="593122" y="469557"/>
                  </a:lnTo>
                  <a:lnTo>
                    <a:pt x="593122" y="568411"/>
                  </a:lnTo>
                  <a:lnTo>
                    <a:pt x="494268" y="568411"/>
                  </a:lnTo>
                  <a:close/>
                  <a:moveTo>
                    <a:pt x="329512" y="469557"/>
                  </a:moveTo>
                  <a:lnTo>
                    <a:pt x="428366" y="469557"/>
                  </a:lnTo>
                  <a:lnTo>
                    <a:pt x="428366" y="568411"/>
                  </a:lnTo>
                  <a:lnTo>
                    <a:pt x="329512" y="568411"/>
                  </a:lnTo>
                  <a:close/>
                  <a:moveTo>
                    <a:pt x="164756" y="469557"/>
                  </a:moveTo>
                  <a:lnTo>
                    <a:pt x="263610" y="469557"/>
                  </a:lnTo>
                  <a:lnTo>
                    <a:pt x="263610" y="568411"/>
                  </a:lnTo>
                  <a:lnTo>
                    <a:pt x="164756" y="568411"/>
                  </a:lnTo>
                  <a:close/>
                  <a:moveTo>
                    <a:pt x="0" y="469557"/>
                  </a:moveTo>
                  <a:lnTo>
                    <a:pt x="98854" y="469557"/>
                  </a:lnTo>
                  <a:lnTo>
                    <a:pt x="98854" y="568411"/>
                  </a:lnTo>
                  <a:lnTo>
                    <a:pt x="0" y="568411"/>
                  </a:lnTo>
                  <a:close/>
                  <a:moveTo>
                    <a:pt x="823780" y="313038"/>
                  </a:moveTo>
                  <a:lnTo>
                    <a:pt x="922634" y="313038"/>
                  </a:lnTo>
                  <a:lnTo>
                    <a:pt x="922634" y="411892"/>
                  </a:lnTo>
                  <a:lnTo>
                    <a:pt x="823780" y="411892"/>
                  </a:lnTo>
                  <a:close/>
                  <a:moveTo>
                    <a:pt x="659024" y="313038"/>
                  </a:moveTo>
                  <a:lnTo>
                    <a:pt x="757878" y="313038"/>
                  </a:lnTo>
                  <a:lnTo>
                    <a:pt x="757878" y="411892"/>
                  </a:lnTo>
                  <a:lnTo>
                    <a:pt x="659024" y="411892"/>
                  </a:lnTo>
                  <a:close/>
                  <a:moveTo>
                    <a:pt x="494268" y="313038"/>
                  </a:moveTo>
                  <a:lnTo>
                    <a:pt x="593122" y="313038"/>
                  </a:lnTo>
                  <a:lnTo>
                    <a:pt x="593122" y="411892"/>
                  </a:lnTo>
                  <a:lnTo>
                    <a:pt x="494268" y="411892"/>
                  </a:lnTo>
                  <a:close/>
                  <a:moveTo>
                    <a:pt x="329512" y="313038"/>
                  </a:moveTo>
                  <a:lnTo>
                    <a:pt x="428366" y="313038"/>
                  </a:lnTo>
                  <a:lnTo>
                    <a:pt x="428366" y="411892"/>
                  </a:lnTo>
                  <a:lnTo>
                    <a:pt x="329512" y="411892"/>
                  </a:lnTo>
                  <a:close/>
                  <a:moveTo>
                    <a:pt x="164756" y="313038"/>
                  </a:moveTo>
                  <a:lnTo>
                    <a:pt x="263610" y="313038"/>
                  </a:lnTo>
                  <a:lnTo>
                    <a:pt x="263610" y="411892"/>
                  </a:lnTo>
                  <a:lnTo>
                    <a:pt x="164756" y="411892"/>
                  </a:lnTo>
                  <a:close/>
                  <a:moveTo>
                    <a:pt x="0" y="313038"/>
                  </a:moveTo>
                  <a:lnTo>
                    <a:pt x="98854" y="313038"/>
                  </a:lnTo>
                  <a:lnTo>
                    <a:pt x="98854" y="411892"/>
                  </a:lnTo>
                  <a:lnTo>
                    <a:pt x="0" y="411892"/>
                  </a:lnTo>
                  <a:close/>
                  <a:moveTo>
                    <a:pt x="823780" y="156519"/>
                  </a:moveTo>
                  <a:lnTo>
                    <a:pt x="922634" y="156519"/>
                  </a:lnTo>
                  <a:lnTo>
                    <a:pt x="922634" y="255373"/>
                  </a:lnTo>
                  <a:lnTo>
                    <a:pt x="823780" y="255373"/>
                  </a:lnTo>
                  <a:close/>
                  <a:moveTo>
                    <a:pt x="659024" y="156519"/>
                  </a:moveTo>
                  <a:lnTo>
                    <a:pt x="757878" y="156519"/>
                  </a:lnTo>
                  <a:lnTo>
                    <a:pt x="757878" y="255373"/>
                  </a:lnTo>
                  <a:lnTo>
                    <a:pt x="659024" y="255373"/>
                  </a:lnTo>
                  <a:close/>
                  <a:moveTo>
                    <a:pt x="494268" y="156519"/>
                  </a:moveTo>
                  <a:lnTo>
                    <a:pt x="593122" y="156519"/>
                  </a:lnTo>
                  <a:lnTo>
                    <a:pt x="593122" y="255373"/>
                  </a:lnTo>
                  <a:lnTo>
                    <a:pt x="494268" y="255373"/>
                  </a:lnTo>
                  <a:close/>
                  <a:moveTo>
                    <a:pt x="329512" y="156519"/>
                  </a:moveTo>
                  <a:lnTo>
                    <a:pt x="428366" y="156519"/>
                  </a:lnTo>
                  <a:lnTo>
                    <a:pt x="428366" y="255373"/>
                  </a:lnTo>
                  <a:lnTo>
                    <a:pt x="329512" y="255373"/>
                  </a:lnTo>
                  <a:close/>
                  <a:moveTo>
                    <a:pt x="164756" y="156519"/>
                  </a:moveTo>
                  <a:lnTo>
                    <a:pt x="263610" y="156519"/>
                  </a:lnTo>
                  <a:lnTo>
                    <a:pt x="263610" y="255373"/>
                  </a:lnTo>
                  <a:lnTo>
                    <a:pt x="164756" y="255373"/>
                  </a:lnTo>
                  <a:close/>
                  <a:moveTo>
                    <a:pt x="0" y="156519"/>
                  </a:moveTo>
                  <a:lnTo>
                    <a:pt x="98854" y="156519"/>
                  </a:lnTo>
                  <a:lnTo>
                    <a:pt x="98854" y="255373"/>
                  </a:lnTo>
                  <a:lnTo>
                    <a:pt x="0" y="255373"/>
                  </a:lnTo>
                  <a:close/>
                  <a:moveTo>
                    <a:pt x="823780" y="0"/>
                  </a:moveTo>
                  <a:lnTo>
                    <a:pt x="922634" y="0"/>
                  </a:lnTo>
                  <a:lnTo>
                    <a:pt x="922634" y="98854"/>
                  </a:lnTo>
                  <a:lnTo>
                    <a:pt x="823780" y="98854"/>
                  </a:lnTo>
                  <a:close/>
                  <a:moveTo>
                    <a:pt x="659024" y="0"/>
                  </a:moveTo>
                  <a:lnTo>
                    <a:pt x="757878" y="0"/>
                  </a:lnTo>
                  <a:lnTo>
                    <a:pt x="757878" y="98854"/>
                  </a:lnTo>
                  <a:lnTo>
                    <a:pt x="659024" y="98854"/>
                  </a:lnTo>
                  <a:close/>
                  <a:moveTo>
                    <a:pt x="494268" y="0"/>
                  </a:moveTo>
                  <a:lnTo>
                    <a:pt x="593122" y="0"/>
                  </a:lnTo>
                  <a:lnTo>
                    <a:pt x="593122" y="98854"/>
                  </a:lnTo>
                  <a:lnTo>
                    <a:pt x="494268" y="98854"/>
                  </a:lnTo>
                  <a:close/>
                  <a:moveTo>
                    <a:pt x="329512" y="0"/>
                  </a:moveTo>
                  <a:lnTo>
                    <a:pt x="428366" y="0"/>
                  </a:lnTo>
                  <a:lnTo>
                    <a:pt x="428366" y="98854"/>
                  </a:lnTo>
                  <a:lnTo>
                    <a:pt x="329512" y="98854"/>
                  </a:lnTo>
                  <a:close/>
                  <a:moveTo>
                    <a:pt x="164756" y="0"/>
                  </a:moveTo>
                  <a:lnTo>
                    <a:pt x="263610" y="0"/>
                  </a:lnTo>
                  <a:lnTo>
                    <a:pt x="263610" y="98854"/>
                  </a:lnTo>
                  <a:lnTo>
                    <a:pt x="164756" y="98854"/>
                  </a:lnTo>
                  <a:close/>
                  <a:moveTo>
                    <a:pt x="0" y="0"/>
                  </a:moveTo>
                  <a:lnTo>
                    <a:pt x="98854" y="0"/>
                  </a:lnTo>
                  <a:lnTo>
                    <a:pt x="98854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MH_Text_5"/>
            <p:cNvSpPr/>
            <p:nvPr>
              <p:custDataLst>
                <p:tags r:id="rId10"/>
              </p:custDataLst>
            </p:nvPr>
          </p:nvSpPr>
          <p:spPr>
            <a:xfrm>
              <a:off x="8945564" y="2249488"/>
              <a:ext cx="923925" cy="13589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90</a:t>
              </a:r>
              <a:r>
                <a:rPr lang="en-US" altLang="zh-CN" sz="1600" dirty="0">
                  <a:solidFill>
                    <a:srgbClr val="FFFFFF"/>
                  </a:solidFill>
                </a:rPr>
                <a:t>%</a:t>
              </a:r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9" name="MH_Other_6"/>
            <p:cNvSpPr/>
            <p:nvPr>
              <p:custDataLst>
                <p:tags r:id="rId11"/>
              </p:custDataLst>
            </p:nvPr>
          </p:nvSpPr>
          <p:spPr>
            <a:xfrm>
              <a:off x="7289801" y="2100264"/>
              <a:ext cx="923925" cy="1508125"/>
            </a:xfrm>
            <a:custGeom>
              <a:avLst/>
              <a:gdLst>
                <a:gd name="connsiteX0" fmla="*/ 823780 w 922634"/>
                <a:gd name="connsiteY0" fmla="*/ 1408671 h 1507525"/>
                <a:gd name="connsiteX1" fmla="*/ 922634 w 922634"/>
                <a:gd name="connsiteY1" fmla="*/ 1408671 h 1507525"/>
                <a:gd name="connsiteX2" fmla="*/ 922634 w 922634"/>
                <a:gd name="connsiteY2" fmla="*/ 1507525 h 1507525"/>
                <a:gd name="connsiteX3" fmla="*/ 823780 w 922634"/>
                <a:gd name="connsiteY3" fmla="*/ 1507525 h 1507525"/>
                <a:gd name="connsiteX4" fmla="*/ 659024 w 922634"/>
                <a:gd name="connsiteY4" fmla="*/ 1408671 h 1507525"/>
                <a:gd name="connsiteX5" fmla="*/ 757878 w 922634"/>
                <a:gd name="connsiteY5" fmla="*/ 1408671 h 1507525"/>
                <a:gd name="connsiteX6" fmla="*/ 757878 w 922634"/>
                <a:gd name="connsiteY6" fmla="*/ 1507525 h 1507525"/>
                <a:gd name="connsiteX7" fmla="*/ 659024 w 922634"/>
                <a:gd name="connsiteY7" fmla="*/ 1507525 h 1507525"/>
                <a:gd name="connsiteX8" fmla="*/ 494268 w 922634"/>
                <a:gd name="connsiteY8" fmla="*/ 1408671 h 1507525"/>
                <a:gd name="connsiteX9" fmla="*/ 593122 w 922634"/>
                <a:gd name="connsiteY9" fmla="*/ 1408671 h 1507525"/>
                <a:gd name="connsiteX10" fmla="*/ 593122 w 922634"/>
                <a:gd name="connsiteY10" fmla="*/ 1507525 h 1507525"/>
                <a:gd name="connsiteX11" fmla="*/ 494268 w 922634"/>
                <a:gd name="connsiteY11" fmla="*/ 1507525 h 1507525"/>
                <a:gd name="connsiteX12" fmla="*/ 329512 w 922634"/>
                <a:gd name="connsiteY12" fmla="*/ 1408671 h 1507525"/>
                <a:gd name="connsiteX13" fmla="*/ 428366 w 922634"/>
                <a:gd name="connsiteY13" fmla="*/ 1408671 h 1507525"/>
                <a:gd name="connsiteX14" fmla="*/ 428366 w 922634"/>
                <a:gd name="connsiteY14" fmla="*/ 1507525 h 1507525"/>
                <a:gd name="connsiteX15" fmla="*/ 329512 w 922634"/>
                <a:gd name="connsiteY15" fmla="*/ 1507525 h 1507525"/>
                <a:gd name="connsiteX16" fmla="*/ 164756 w 922634"/>
                <a:gd name="connsiteY16" fmla="*/ 1408671 h 1507525"/>
                <a:gd name="connsiteX17" fmla="*/ 263610 w 922634"/>
                <a:gd name="connsiteY17" fmla="*/ 1408671 h 1507525"/>
                <a:gd name="connsiteX18" fmla="*/ 263610 w 922634"/>
                <a:gd name="connsiteY18" fmla="*/ 1507525 h 1507525"/>
                <a:gd name="connsiteX19" fmla="*/ 164756 w 922634"/>
                <a:gd name="connsiteY19" fmla="*/ 1507525 h 1507525"/>
                <a:gd name="connsiteX20" fmla="*/ 0 w 922634"/>
                <a:gd name="connsiteY20" fmla="*/ 1408671 h 1507525"/>
                <a:gd name="connsiteX21" fmla="*/ 98854 w 922634"/>
                <a:gd name="connsiteY21" fmla="*/ 1408671 h 1507525"/>
                <a:gd name="connsiteX22" fmla="*/ 98854 w 922634"/>
                <a:gd name="connsiteY22" fmla="*/ 1507525 h 1507525"/>
                <a:gd name="connsiteX23" fmla="*/ 0 w 922634"/>
                <a:gd name="connsiteY23" fmla="*/ 1507525 h 1507525"/>
                <a:gd name="connsiteX24" fmla="*/ 823780 w 922634"/>
                <a:gd name="connsiteY24" fmla="*/ 1252152 h 1507525"/>
                <a:gd name="connsiteX25" fmla="*/ 922634 w 922634"/>
                <a:gd name="connsiteY25" fmla="*/ 1252152 h 1507525"/>
                <a:gd name="connsiteX26" fmla="*/ 922634 w 922634"/>
                <a:gd name="connsiteY26" fmla="*/ 1351006 h 1507525"/>
                <a:gd name="connsiteX27" fmla="*/ 823780 w 922634"/>
                <a:gd name="connsiteY27" fmla="*/ 1351006 h 1507525"/>
                <a:gd name="connsiteX28" fmla="*/ 659024 w 922634"/>
                <a:gd name="connsiteY28" fmla="*/ 1252152 h 1507525"/>
                <a:gd name="connsiteX29" fmla="*/ 757878 w 922634"/>
                <a:gd name="connsiteY29" fmla="*/ 1252152 h 1507525"/>
                <a:gd name="connsiteX30" fmla="*/ 757878 w 922634"/>
                <a:gd name="connsiteY30" fmla="*/ 1351006 h 1507525"/>
                <a:gd name="connsiteX31" fmla="*/ 659024 w 922634"/>
                <a:gd name="connsiteY31" fmla="*/ 1351006 h 1507525"/>
                <a:gd name="connsiteX32" fmla="*/ 494268 w 922634"/>
                <a:gd name="connsiteY32" fmla="*/ 1252152 h 1507525"/>
                <a:gd name="connsiteX33" fmla="*/ 593122 w 922634"/>
                <a:gd name="connsiteY33" fmla="*/ 1252152 h 1507525"/>
                <a:gd name="connsiteX34" fmla="*/ 593122 w 922634"/>
                <a:gd name="connsiteY34" fmla="*/ 1351006 h 1507525"/>
                <a:gd name="connsiteX35" fmla="*/ 494268 w 922634"/>
                <a:gd name="connsiteY35" fmla="*/ 1351006 h 1507525"/>
                <a:gd name="connsiteX36" fmla="*/ 329512 w 922634"/>
                <a:gd name="connsiteY36" fmla="*/ 1252152 h 1507525"/>
                <a:gd name="connsiteX37" fmla="*/ 428366 w 922634"/>
                <a:gd name="connsiteY37" fmla="*/ 1252152 h 1507525"/>
                <a:gd name="connsiteX38" fmla="*/ 428366 w 922634"/>
                <a:gd name="connsiteY38" fmla="*/ 1351006 h 1507525"/>
                <a:gd name="connsiteX39" fmla="*/ 329512 w 922634"/>
                <a:gd name="connsiteY39" fmla="*/ 1351006 h 1507525"/>
                <a:gd name="connsiteX40" fmla="*/ 164756 w 922634"/>
                <a:gd name="connsiteY40" fmla="*/ 1252152 h 1507525"/>
                <a:gd name="connsiteX41" fmla="*/ 263610 w 922634"/>
                <a:gd name="connsiteY41" fmla="*/ 1252152 h 1507525"/>
                <a:gd name="connsiteX42" fmla="*/ 263610 w 922634"/>
                <a:gd name="connsiteY42" fmla="*/ 1351006 h 1507525"/>
                <a:gd name="connsiteX43" fmla="*/ 164756 w 922634"/>
                <a:gd name="connsiteY43" fmla="*/ 1351006 h 1507525"/>
                <a:gd name="connsiteX44" fmla="*/ 0 w 922634"/>
                <a:gd name="connsiteY44" fmla="*/ 1252152 h 1507525"/>
                <a:gd name="connsiteX45" fmla="*/ 98854 w 922634"/>
                <a:gd name="connsiteY45" fmla="*/ 1252152 h 1507525"/>
                <a:gd name="connsiteX46" fmla="*/ 98854 w 922634"/>
                <a:gd name="connsiteY46" fmla="*/ 1351006 h 1507525"/>
                <a:gd name="connsiteX47" fmla="*/ 0 w 922634"/>
                <a:gd name="connsiteY47" fmla="*/ 1351006 h 1507525"/>
                <a:gd name="connsiteX48" fmla="*/ 823780 w 922634"/>
                <a:gd name="connsiteY48" fmla="*/ 1095633 h 1507525"/>
                <a:gd name="connsiteX49" fmla="*/ 922634 w 922634"/>
                <a:gd name="connsiteY49" fmla="*/ 1095633 h 1507525"/>
                <a:gd name="connsiteX50" fmla="*/ 922634 w 922634"/>
                <a:gd name="connsiteY50" fmla="*/ 1194487 h 1507525"/>
                <a:gd name="connsiteX51" fmla="*/ 823780 w 922634"/>
                <a:gd name="connsiteY51" fmla="*/ 1194487 h 1507525"/>
                <a:gd name="connsiteX52" fmla="*/ 659024 w 922634"/>
                <a:gd name="connsiteY52" fmla="*/ 1095633 h 1507525"/>
                <a:gd name="connsiteX53" fmla="*/ 757878 w 922634"/>
                <a:gd name="connsiteY53" fmla="*/ 1095633 h 1507525"/>
                <a:gd name="connsiteX54" fmla="*/ 757878 w 922634"/>
                <a:gd name="connsiteY54" fmla="*/ 1194487 h 1507525"/>
                <a:gd name="connsiteX55" fmla="*/ 659024 w 922634"/>
                <a:gd name="connsiteY55" fmla="*/ 1194487 h 1507525"/>
                <a:gd name="connsiteX56" fmla="*/ 494268 w 922634"/>
                <a:gd name="connsiteY56" fmla="*/ 1095633 h 1507525"/>
                <a:gd name="connsiteX57" fmla="*/ 593122 w 922634"/>
                <a:gd name="connsiteY57" fmla="*/ 1095633 h 1507525"/>
                <a:gd name="connsiteX58" fmla="*/ 593122 w 922634"/>
                <a:gd name="connsiteY58" fmla="*/ 1194487 h 1507525"/>
                <a:gd name="connsiteX59" fmla="*/ 494268 w 922634"/>
                <a:gd name="connsiteY59" fmla="*/ 1194487 h 1507525"/>
                <a:gd name="connsiteX60" fmla="*/ 329512 w 922634"/>
                <a:gd name="connsiteY60" fmla="*/ 1095633 h 1507525"/>
                <a:gd name="connsiteX61" fmla="*/ 428366 w 922634"/>
                <a:gd name="connsiteY61" fmla="*/ 1095633 h 1507525"/>
                <a:gd name="connsiteX62" fmla="*/ 428366 w 922634"/>
                <a:gd name="connsiteY62" fmla="*/ 1194487 h 1507525"/>
                <a:gd name="connsiteX63" fmla="*/ 329512 w 922634"/>
                <a:gd name="connsiteY63" fmla="*/ 1194487 h 1507525"/>
                <a:gd name="connsiteX64" fmla="*/ 164756 w 922634"/>
                <a:gd name="connsiteY64" fmla="*/ 1095633 h 1507525"/>
                <a:gd name="connsiteX65" fmla="*/ 263610 w 922634"/>
                <a:gd name="connsiteY65" fmla="*/ 1095633 h 1507525"/>
                <a:gd name="connsiteX66" fmla="*/ 263610 w 922634"/>
                <a:gd name="connsiteY66" fmla="*/ 1194487 h 1507525"/>
                <a:gd name="connsiteX67" fmla="*/ 164756 w 922634"/>
                <a:gd name="connsiteY67" fmla="*/ 1194487 h 1507525"/>
                <a:gd name="connsiteX68" fmla="*/ 0 w 922634"/>
                <a:gd name="connsiteY68" fmla="*/ 1095633 h 1507525"/>
                <a:gd name="connsiteX69" fmla="*/ 98854 w 922634"/>
                <a:gd name="connsiteY69" fmla="*/ 1095633 h 1507525"/>
                <a:gd name="connsiteX70" fmla="*/ 98854 w 922634"/>
                <a:gd name="connsiteY70" fmla="*/ 1194487 h 1507525"/>
                <a:gd name="connsiteX71" fmla="*/ 0 w 922634"/>
                <a:gd name="connsiteY71" fmla="*/ 1194487 h 1507525"/>
                <a:gd name="connsiteX72" fmla="*/ 823780 w 922634"/>
                <a:gd name="connsiteY72" fmla="*/ 939114 h 1507525"/>
                <a:gd name="connsiteX73" fmla="*/ 922634 w 922634"/>
                <a:gd name="connsiteY73" fmla="*/ 939114 h 1507525"/>
                <a:gd name="connsiteX74" fmla="*/ 922634 w 922634"/>
                <a:gd name="connsiteY74" fmla="*/ 1037968 h 1507525"/>
                <a:gd name="connsiteX75" fmla="*/ 823780 w 922634"/>
                <a:gd name="connsiteY75" fmla="*/ 1037968 h 1507525"/>
                <a:gd name="connsiteX76" fmla="*/ 659024 w 922634"/>
                <a:gd name="connsiteY76" fmla="*/ 939114 h 1507525"/>
                <a:gd name="connsiteX77" fmla="*/ 757878 w 922634"/>
                <a:gd name="connsiteY77" fmla="*/ 939114 h 1507525"/>
                <a:gd name="connsiteX78" fmla="*/ 757878 w 922634"/>
                <a:gd name="connsiteY78" fmla="*/ 1037968 h 1507525"/>
                <a:gd name="connsiteX79" fmla="*/ 659024 w 922634"/>
                <a:gd name="connsiteY79" fmla="*/ 1037968 h 1507525"/>
                <a:gd name="connsiteX80" fmla="*/ 494268 w 922634"/>
                <a:gd name="connsiteY80" fmla="*/ 939114 h 1507525"/>
                <a:gd name="connsiteX81" fmla="*/ 593122 w 922634"/>
                <a:gd name="connsiteY81" fmla="*/ 939114 h 1507525"/>
                <a:gd name="connsiteX82" fmla="*/ 593122 w 922634"/>
                <a:gd name="connsiteY82" fmla="*/ 1037968 h 1507525"/>
                <a:gd name="connsiteX83" fmla="*/ 494268 w 922634"/>
                <a:gd name="connsiteY83" fmla="*/ 1037968 h 1507525"/>
                <a:gd name="connsiteX84" fmla="*/ 329512 w 922634"/>
                <a:gd name="connsiteY84" fmla="*/ 939114 h 1507525"/>
                <a:gd name="connsiteX85" fmla="*/ 428366 w 922634"/>
                <a:gd name="connsiteY85" fmla="*/ 939114 h 1507525"/>
                <a:gd name="connsiteX86" fmla="*/ 428366 w 922634"/>
                <a:gd name="connsiteY86" fmla="*/ 1037968 h 1507525"/>
                <a:gd name="connsiteX87" fmla="*/ 329512 w 922634"/>
                <a:gd name="connsiteY87" fmla="*/ 1037968 h 1507525"/>
                <a:gd name="connsiteX88" fmla="*/ 164756 w 922634"/>
                <a:gd name="connsiteY88" fmla="*/ 939114 h 1507525"/>
                <a:gd name="connsiteX89" fmla="*/ 263610 w 922634"/>
                <a:gd name="connsiteY89" fmla="*/ 939114 h 1507525"/>
                <a:gd name="connsiteX90" fmla="*/ 263610 w 922634"/>
                <a:gd name="connsiteY90" fmla="*/ 1037968 h 1507525"/>
                <a:gd name="connsiteX91" fmla="*/ 164756 w 922634"/>
                <a:gd name="connsiteY91" fmla="*/ 1037968 h 1507525"/>
                <a:gd name="connsiteX92" fmla="*/ 0 w 922634"/>
                <a:gd name="connsiteY92" fmla="*/ 939114 h 1507525"/>
                <a:gd name="connsiteX93" fmla="*/ 98854 w 922634"/>
                <a:gd name="connsiteY93" fmla="*/ 939114 h 1507525"/>
                <a:gd name="connsiteX94" fmla="*/ 98854 w 922634"/>
                <a:gd name="connsiteY94" fmla="*/ 1037968 h 1507525"/>
                <a:gd name="connsiteX95" fmla="*/ 0 w 922634"/>
                <a:gd name="connsiteY95" fmla="*/ 1037968 h 1507525"/>
                <a:gd name="connsiteX96" fmla="*/ 823780 w 922634"/>
                <a:gd name="connsiteY96" fmla="*/ 782595 h 1507525"/>
                <a:gd name="connsiteX97" fmla="*/ 922634 w 922634"/>
                <a:gd name="connsiteY97" fmla="*/ 782595 h 1507525"/>
                <a:gd name="connsiteX98" fmla="*/ 922634 w 922634"/>
                <a:gd name="connsiteY98" fmla="*/ 881449 h 1507525"/>
                <a:gd name="connsiteX99" fmla="*/ 823780 w 922634"/>
                <a:gd name="connsiteY99" fmla="*/ 881449 h 1507525"/>
                <a:gd name="connsiteX100" fmla="*/ 659024 w 922634"/>
                <a:gd name="connsiteY100" fmla="*/ 782595 h 1507525"/>
                <a:gd name="connsiteX101" fmla="*/ 757878 w 922634"/>
                <a:gd name="connsiteY101" fmla="*/ 782595 h 1507525"/>
                <a:gd name="connsiteX102" fmla="*/ 757878 w 922634"/>
                <a:gd name="connsiteY102" fmla="*/ 881449 h 1507525"/>
                <a:gd name="connsiteX103" fmla="*/ 659024 w 922634"/>
                <a:gd name="connsiteY103" fmla="*/ 881449 h 1507525"/>
                <a:gd name="connsiteX104" fmla="*/ 494268 w 922634"/>
                <a:gd name="connsiteY104" fmla="*/ 782595 h 1507525"/>
                <a:gd name="connsiteX105" fmla="*/ 593122 w 922634"/>
                <a:gd name="connsiteY105" fmla="*/ 782595 h 1507525"/>
                <a:gd name="connsiteX106" fmla="*/ 593122 w 922634"/>
                <a:gd name="connsiteY106" fmla="*/ 881449 h 1507525"/>
                <a:gd name="connsiteX107" fmla="*/ 494268 w 922634"/>
                <a:gd name="connsiteY107" fmla="*/ 881449 h 1507525"/>
                <a:gd name="connsiteX108" fmla="*/ 329512 w 922634"/>
                <a:gd name="connsiteY108" fmla="*/ 782595 h 1507525"/>
                <a:gd name="connsiteX109" fmla="*/ 428366 w 922634"/>
                <a:gd name="connsiteY109" fmla="*/ 782595 h 1507525"/>
                <a:gd name="connsiteX110" fmla="*/ 428366 w 922634"/>
                <a:gd name="connsiteY110" fmla="*/ 881449 h 1507525"/>
                <a:gd name="connsiteX111" fmla="*/ 329512 w 922634"/>
                <a:gd name="connsiteY111" fmla="*/ 881449 h 1507525"/>
                <a:gd name="connsiteX112" fmla="*/ 164756 w 922634"/>
                <a:gd name="connsiteY112" fmla="*/ 782595 h 1507525"/>
                <a:gd name="connsiteX113" fmla="*/ 263610 w 922634"/>
                <a:gd name="connsiteY113" fmla="*/ 782595 h 1507525"/>
                <a:gd name="connsiteX114" fmla="*/ 263610 w 922634"/>
                <a:gd name="connsiteY114" fmla="*/ 881449 h 1507525"/>
                <a:gd name="connsiteX115" fmla="*/ 164756 w 922634"/>
                <a:gd name="connsiteY115" fmla="*/ 881449 h 1507525"/>
                <a:gd name="connsiteX116" fmla="*/ 0 w 922634"/>
                <a:gd name="connsiteY116" fmla="*/ 782595 h 1507525"/>
                <a:gd name="connsiteX117" fmla="*/ 98854 w 922634"/>
                <a:gd name="connsiteY117" fmla="*/ 782595 h 1507525"/>
                <a:gd name="connsiteX118" fmla="*/ 98854 w 922634"/>
                <a:gd name="connsiteY118" fmla="*/ 881449 h 1507525"/>
                <a:gd name="connsiteX119" fmla="*/ 0 w 922634"/>
                <a:gd name="connsiteY119" fmla="*/ 881449 h 1507525"/>
                <a:gd name="connsiteX120" fmla="*/ 823780 w 922634"/>
                <a:gd name="connsiteY120" fmla="*/ 626076 h 1507525"/>
                <a:gd name="connsiteX121" fmla="*/ 922634 w 922634"/>
                <a:gd name="connsiteY121" fmla="*/ 626076 h 1507525"/>
                <a:gd name="connsiteX122" fmla="*/ 922634 w 922634"/>
                <a:gd name="connsiteY122" fmla="*/ 724930 h 1507525"/>
                <a:gd name="connsiteX123" fmla="*/ 823780 w 922634"/>
                <a:gd name="connsiteY123" fmla="*/ 724930 h 1507525"/>
                <a:gd name="connsiteX124" fmla="*/ 659024 w 922634"/>
                <a:gd name="connsiteY124" fmla="*/ 626076 h 1507525"/>
                <a:gd name="connsiteX125" fmla="*/ 757878 w 922634"/>
                <a:gd name="connsiteY125" fmla="*/ 626076 h 1507525"/>
                <a:gd name="connsiteX126" fmla="*/ 757878 w 922634"/>
                <a:gd name="connsiteY126" fmla="*/ 724930 h 1507525"/>
                <a:gd name="connsiteX127" fmla="*/ 659024 w 922634"/>
                <a:gd name="connsiteY127" fmla="*/ 724930 h 1507525"/>
                <a:gd name="connsiteX128" fmla="*/ 494268 w 922634"/>
                <a:gd name="connsiteY128" fmla="*/ 626076 h 1507525"/>
                <a:gd name="connsiteX129" fmla="*/ 593122 w 922634"/>
                <a:gd name="connsiteY129" fmla="*/ 626076 h 1507525"/>
                <a:gd name="connsiteX130" fmla="*/ 593122 w 922634"/>
                <a:gd name="connsiteY130" fmla="*/ 724930 h 1507525"/>
                <a:gd name="connsiteX131" fmla="*/ 494268 w 922634"/>
                <a:gd name="connsiteY131" fmla="*/ 724930 h 1507525"/>
                <a:gd name="connsiteX132" fmla="*/ 329512 w 922634"/>
                <a:gd name="connsiteY132" fmla="*/ 626076 h 1507525"/>
                <a:gd name="connsiteX133" fmla="*/ 428366 w 922634"/>
                <a:gd name="connsiteY133" fmla="*/ 626076 h 1507525"/>
                <a:gd name="connsiteX134" fmla="*/ 428366 w 922634"/>
                <a:gd name="connsiteY134" fmla="*/ 724930 h 1507525"/>
                <a:gd name="connsiteX135" fmla="*/ 329512 w 922634"/>
                <a:gd name="connsiteY135" fmla="*/ 724930 h 1507525"/>
                <a:gd name="connsiteX136" fmla="*/ 164756 w 922634"/>
                <a:gd name="connsiteY136" fmla="*/ 626076 h 1507525"/>
                <a:gd name="connsiteX137" fmla="*/ 263610 w 922634"/>
                <a:gd name="connsiteY137" fmla="*/ 626076 h 1507525"/>
                <a:gd name="connsiteX138" fmla="*/ 263610 w 922634"/>
                <a:gd name="connsiteY138" fmla="*/ 724930 h 1507525"/>
                <a:gd name="connsiteX139" fmla="*/ 164756 w 922634"/>
                <a:gd name="connsiteY139" fmla="*/ 724930 h 1507525"/>
                <a:gd name="connsiteX140" fmla="*/ 0 w 922634"/>
                <a:gd name="connsiteY140" fmla="*/ 626076 h 1507525"/>
                <a:gd name="connsiteX141" fmla="*/ 98854 w 922634"/>
                <a:gd name="connsiteY141" fmla="*/ 626076 h 1507525"/>
                <a:gd name="connsiteX142" fmla="*/ 98854 w 922634"/>
                <a:gd name="connsiteY142" fmla="*/ 724930 h 1507525"/>
                <a:gd name="connsiteX143" fmla="*/ 0 w 922634"/>
                <a:gd name="connsiteY143" fmla="*/ 724930 h 1507525"/>
                <a:gd name="connsiteX144" fmla="*/ 823780 w 922634"/>
                <a:gd name="connsiteY144" fmla="*/ 469557 h 1507525"/>
                <a:gd name="connsiteX145" fmla="*/ 922634 w 922634"/>
                <a:gd name="connsiteY145" fmla="*/ 469557 h 1507525"/>
                <a:gd name="connsiteX146" fmla="*/ 922634 w 922634"/>
                <a:gd name="connsiteY146" fmla="*/ 568411 h 1507525"/>
                <a:gd name="connsiteX147" fmla="*/ 823780 w 922634"/>
                <a:gd name="connsiteY147" fmla="*/ 568411 h 1507525"/>
                <a:gd name="connsiteX148" fmla="*/ 659024 w 922634"/>
                <a:gd name="connsiteY148" fmla="*/ 469557 h 1507525"/>
                <a:gd name="connsiteX149" fmla="*/ 757878 w 922634"/>
                <a:gd name="connsiteY149" fmla="*/ 469557 h 1507525"/>
                <a:gd name="connsiteX150" fmla="*/ 757878 w 922634"/>
                <a:gd name="connsiteY150" fmla="*/ 568411 h 1507525"/>
                <a:gd name="connsiteX151" fmla="*/ 659024 w 922634"/>
                <a:gd name="connsiteY151" fmla="*/ 568411 h 1507525"/>
                <a:gd name="connsiteX152" fmla="*/ 494268 w 922634"/>
                <a:gd name="connsiteY152" fmla="*/ 469557 h 1507525"/>
                <a:gd name="connsiteX153" fmla="*/ 593122 w 922634"/>
                <a:gd name="connsiteY153" fmla="*/ 469557 h 1507525"/>
                <a:gd name="connsiteX154" fmla="*/ 593122 w 922634"/>
                <a:gd name="connsiteY154" fmla="*/ 568411 h 1507525"/>
                <a:gd name="connsiteX155" fmla="*/ 494268 w 922634"/>
                <a:gd name="connsiteY155" fmla="*/ 568411 h 1507525"/>
                <a:gd name="connsiteX156" fmla="*/ 329512 w 922634"/>
                <a:gd name="connsiteY156" fmla="*/ 469557 h 1507525"/>
                <a:gd name="connsiteX157" fmla="*/ 428366 w 922634"/>
                <a:gd name="connsiteY157" fmla="*/ 469557 h 1507525"/>
                <a:gd name="connsiteX158" fmla="*/ 428366 w 922634"/>
                <a:gd name="connsiteY158" fmla="*/ 568411 h 1507525"/>
                <a:gd name="connsiteX159" fmla="*/ 329512 w 922634"/>
                <a:gd name="connsiteY159" fmla="*/ 568411 h 1507525"/>
                <a:gd name="connsiteX160" fmla="*/ 164756 w 922634"/>
                <a:gd name="connsiteY160" fmla="*/ 469557 h 1507525"/>
                <a:gd name="connsiteX161" fmla="*/ 263610 w 922634"/>
                <a:gd name="connsiteY161" fmla="*/ 469557 h 1507525"/>
                <a:gd name="connsiteX162" fmla="*/ 263610 w 922634"/>
                <a:gd name="connsiteY162" fmla="*/ 568411 h 1507525"/>
                <a:gd name="connsiteX163" fmla="*/ 164756 w 922634"/>
                <a:gd name="connsiteY163" fmla="*/ 568411 h 1507525"/>
                <a:gd name="connsiteX164" fmla="*/ 0 w 922634"/>
                <a:gd name="connsiteY164" fmla="*/ 469557 h 1507525"/>
                <a:gd name="connsiteX165" fmla="*/ 98854 w 922634"/>
                <a:gd name="connsiteY165" fmla="*/ 469557 h 1507525"/>
                <a:gd name="connsiteX166" fmla="*/ 98854 w 922634"/>
                <a:gd name="connsiteY166" fmla="*/ 568411 h 1507525"/>
                <a:gd name="connsiteX167" fmla="*/ 0 w 922634"/>
                <a:gd name="connsiteY167" fmla="*/ 568411 h 1507525"/>
                <a:gd name="connsiteX168" fmla="*/ 823780 w 922634"/>
                <a:gd name="connsiteY168" fmla="*/ 313038 h 1507525"/>
                <a:gd name="connsiteX169" fmla="*/ 922634 w 922634"/>
                <a:gd name="connsiteY169" fmla="*/ 313038 h 1507525"/>
                <a:gd name="connsiteX170" fmla="*/ 922634 w 922634"/>
                <a:gd name="connsiteY170" fmla="*/ 411892 h 1507525"/>
                <a:gd name="connsiteX171" fmla="*/ 823780 w 922634"/>
                <a:gd name="connsiteY171" fmla="*/ 411892 h 1507525"/>
                <a:gd name="connsiteX172" fmla="*/ 659024 w 922634"/>
                <a:gd name="connsiteY172" fmla="*/ 313038 h 1507525"/>
                <a:gd name="connsiteX173" fmla="*/ 757878 w 922634"/>
                <a:gd name="connsiteY173" fmla="*/ 313038 h 1507525"/>
                <a:gd name="connsiteX174" fmla="*/ 757878 w 922634"/>
                <a:gd name="connsiteY174" fmla="*/ 411892 h 1507525"/>
                <a:gd name="connsiteX175" fmla="*/ 659024 w 922634"/>
                <a:gd name="connsiteY175" fmla="*/ 411892 h 1507525"/>
                <a:gd name="connsiteX176" fmla="*/ 494268 w 922634"/>
                <a:gd name="connsiteY176" fmla="*/ 313038 h 1507525"/>
                <a:gd name="connsiteX177" fmla="*/ 593122 w 922634"/>
                <a:gd name="connsiteY177" fmla="*/ 313038 h 1507525"/>
                <a:gd name="connsiteX178" fmla="*/ 593122 w 922634"/>
                <a:gd name="connsiteY178" fmla="*/ 411892 h 1507525"/>
                <a:gd name="connsiteX179" fmla="*/ 494268 w 922634"/>
                <a:gd name="connsiteY179" fmla="*/ 411892 h 1507525"/>
                <a:gd name="connsiteX180" fmla="*/ 329512 w 922634"/>
                <a:gd name="connsiteY180" fmla="*/ 313038 h 1507525"/>
                <a:gd name="connsiteX181" fmla="*/ 428366 w 922634"/>
                <a:gd name="connsiteY181" fmla="*/ 313038 h 1507525"/>
                <a:gd name="connsiteX182" fmla="*/ 428366 w 922634"/>
                <a:gd name="connsiteY182" fmla="*/ 411892 h 1507525"/>
                <a:gd name="connsiteX183" fmla="*/ 329512 w 922634"/>
                <a:gd name="connsiteY183" fmla="*/ 411892 h 1507525"/>
                <a:gd name="connsiteX184" fmla="*/ 164756 w 922634"/>
                <a:gd name="connsiteY184" fmla="*/ 313038 h 1507525"/>
                <a:gd name="connsiteX185" fmla="*/ 263610 w 922634"/>
                <a:gd name="connsiteY185" fmla="*/ 313038 h 1507525"/>
                <a:gd name="connsiteX186" fmla="*/ 263610 w 922634"/>
                <a:gd name="connsiteY186" fmla="*/ 411892 h 1507525"/>
                <a:gd name="connsiteX187" fmla="*/ 164756 w 922634"/>
                <a:gd name="connsiteY187" fmla="*/ 411892 h 1507525"/>
                <a:gd name="connsiteX188" fmla="*/ 0 w 922634"/>
                <a:gd name="connsiteY188" fmla="*/ 313038 h 1507525"/>
                <a:gd name="connsiteX189" fmla="*/ 98854 w 922634"/>
                <a:gd name="connsiteY189" fmla="*/ 313038 h 1507525"/>
                <a:gd name="connsiteX190" fmla="*/ 98854 w 922634"/>
                <a:gd name="connsiteY190" fmla="*/ 411892 h 1507525"/>
                <a:gd name="connsiteX191" fmla="*/ 0 w 922634"/>
                <a:gd name="connsiteY191" fmla="*/ 411892 h 1507525"/>
                <a:gd name="connsiteX192" fmla="*/ 823780 w 922634"/>
                <a:gd name="connsiteY192" fmla="*/ 156519 h 1507525"/>
                <a:gd name="connsiteX193" fmla="*/ 922634 w 922634"/>
                <a:gd name="connsiteY193" fmla="*/ 156519 h 1507525"/>
                <a:gd name="connsiteX194" fmla="*/ 922634 w 922634"/>
                <a:gd name="connsiteY194" fmla="*/ 255373 h 1507525"/>
                <a:gd name="connsiteX195" fmla="*/ 823780 w 922634"/>
                <a:gd name="connsiteY195" fmla="*/ 255373 h 1507525"/>
                <a:gd name="connsiteX196" fmla="*/ 659024 w 922634"/>
                <a:gd name="connsiteY196" fmla="*/ 156519 h 1507525"/>
                <a:gd name="connsiteX197" fmla="*/ 757878 w 922634"/>
                <a:gd name="connsiteY197" fmla="*/ 156519 h 1507525"/>
                <a:gd name="connsiteX198" fmla="*/ 757878 w 922634"/>
                <a:gd name="connsiteY198" fmla="*/ 255373 h 1507525"/>
                <a:gd name="connsiteX199" fmla="*/ 659024 w 922634"/>
                <a:gd name="connsiteY199" fmla="*/ 255373 h 1507525"/>
                <a:gd name="connsiteX200" fmla="*/ 494268 w 922634"/>
                <a:gd name="connsiteY200" fmla="*/ 156519 h 1507525"/>
                <a:gd name="connsiteX201" fmla="*/ 593122 w 922634"/>
                <a:gd name="connsiteY201" fmla="*/ 156519 h 1507525"/>
                <a:gd name="connsiteX202" fmla="*/ 593122 w 922634"/>
                <a:gd name="connsiteY202" fmla="*/ 255373 h 1507525"/>
                <a:gd name="connsiteX203" fmla="*/ 494268 w 922634"/>
                <a:gd name="connsiteY203" fmla="*/ 255373 h 1507525"/>
                <a:gd name="connsiteX204" fmla="*/ 329512 w 922634"/>
                <a:gd name="connsiteY204" fmla="*/ 156519 h 1507525"/>
                <a:gd name="connsiteX205" fmla="*/ 428366 w 922634"/>
                <a:gd name="connsiteY205" fmla="*/ 156519 h 1507525"/>
                <a:gd name="connsiteX206" fmla="*/ 428366 w 922634"/>
                <a:gd name="connsiteY206" fmla="*/ 255373 h 1507525"/>
                <a:gd name="connsiteX207" fmla="*/ 329512 w 922634"/>
                <a:gd name="connsiteY207" fmla="*/ 255373 h 1507525"/>
                <a:gd name="connsiteX208" fmla="*/ 164756 w 922634"/>
                <a:gd name="connsiteY208" fmla="*/ 156519 h 1507525"/>
                <a:gd name="connsiteX209" fmla="*/ 263610 w 922634"/>
                <a:gd name="connsiteY209" fmla="*/ 156519 h 1507525"/>
                <a:gd name="connsiteX210" fmla="*/ 263610 w 922634"/>
                <a:gd name="connsiteY210" fmla="*/ 255373 h 1507525"/>
                <a:gd name="connsiteX211" fmla="*/ 164756 w 922634"/>
                <a:gd name="connsiteY211" fmla="*/ 255373 h 1507525"/>
                <a:gd name="connsiteX212" fmla="*/ 0 w 922634"/>
                <a:gd name="connsiteY212" fmla="*/ 156519 h 1507525"/>
                <a:gd name="connsiteX213" fmla="*/ 98854 w 922634"/>
                <a:gd name="connsiteY213" fmla="*/ 156519 h 1507525"/>
                <a:gd name="connsiteX214" fmla="*/ 98854 w 922634"/>
                <a:gd name="connsiteY214" fmla="*/ 255373 h 1507525"/>
                <a:gd name="connsiteX215" fmla="*/ 0 w 922634"/>
                <a:gd name="connsiteY215" fmla="*/ 255373 h 1507525"/>
                <a:gd name="connsiteX216" fmla="*/ 823780 w 922634"/>
                <a:gd name="connsiteY216" fmla="*/ 0 h 1507525"/>
                <a:gd name="connsiteX217" fmla="*/ 922634 w 922634"/>
                <a:gd name="connsiteY217" fmla="*/ 0 h 1507525"/>
                <a:gd name="connsiteX218" fmla="*/ 922634 w 922634"/>
                <a:gd name="connsiteY218" fmla="*/ 98854 h 1507525"/>
                <a:gd name="connsiteX219" fmla="*/ 823780 w 922634"/>
                <a:gd name="connsiteY219" fmla="*/ 98854 h 1507525"/>
                <a:gd name="connsiteX220" fmla="*/ 659024 w 922634"/>
                <a:gd name="connsiteY220" fmla="*/ 0 h 1507525"/>
                <a:gd name="connsiteX221" fmla="*/ 757878 w 922634"/>
                <a:gd name="connsiteY221" fmla="*/ 0 h 1507525"/>
                <a:gd name="connsiteX222" fmla="*/ 757878 w 922634"/>
                <a:gd name="connsiteY222" fmla="*/ 98854 h 1507525"/>
                <a:gd name="connsiteX223" fmla="*/ 659024 w 922634"/>
                <a:gd name="connsiteY223" fmla="*/ 98854 h 1507525"/>
                <a:gd name="connsiteX224" fmla="*/ 494268 w 922634"/>
                <a:gd name="connsiteY224" fmla="*/ 0 h 1507525"/>
                <a:gd name="connsiteX225" fmla="*/ 593122 w 922634"/>
                <a:gd name="connsiteY225" fmla="*/ 0 h 1507525"/>
                <a:gd name="connsiteX226" fmla="*/ 593122 w 922634"/>
                <a:gd name="connsiteY226" fmla="*/ 98854 h 1507525"/>
                <a:gd name="connsiteX227" fmla="*/ 494268 w 922634"/>
                <a:gd name="connsiteY227" fmla="*/ 98854 h 1507525"/>
                <a:gd name="connsiteX228" fmla="*/ 329512 w 922634"/>
                <a:gd name="connsiteY228" fmla="*/ 0 h 1507525"/>
                <a:gd name="connsiteX229" fmla="*/ 428366 w 922634"/>
                <a:gd name="connsiteY229" fmla="*/ 0 h 1507525"/>
                <a:gd name="connsiteX230" fmla="*/ 428366 w 922634"/>
                <a:gd name="connsiteY230" fmla="*/ 98854 h 1507525"/>
                <a:gd name="connsiteX231" fmla="*/ 329512 w 922634"/>
                <a:gd name="connsiteY231" fmla="*/ 98854 h 1507525"/>
                <a:gd name="connsiteX232" fmla="*/ 164756 w 922634"/>
                <a:gd name="connsiteY232" fmla="*/ 0 h 1507525"/>
                <a:gd name="connsiteX233" fmla="*/ 263610 w 922634"/>
                <a:gd name="connsiteY233" fmla="*/ 0 h 1507525"/>
                <a:gd name="connsiteX234" fmla="*/ 263610 w 922634"/>
                <a:gd name="connsiteY234" fmla="*/ 98854 h 1507525"/>
                <a:gd name="connsiteX235" fmla="*/ 164756 w 922634"/>
                <a:gd name="connsiteY235" fmla="*/ 98854 h 1507525"/>
                <a:gd name="connsiteX236" fmla="*/ 0 w 922634"/>
                <a:gd name="connsiteY236" fmla="*/ 0 h 1507525"/>
                <a:gd name="connsiteX237" fmla="*/ 98854 w 922634"/>
                <a:gd name="connsiteY237" fmla="*/ 0 h 1507525"/>
                <a:gd name="connsiteX238" fmla="*/ 98854 w 922634"/>
                <a:gd name="connsiteY238" fmla="*/ 98854 h 1507525"/>
                <a:gd name="connsiteX239" fmla="*/ 0 w 922634"/>
                <a:gd name="connsiteY239" fmla="*/ 98854 h 150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922634" h="1507525">
                  <a:moveTo>
                    <a:pt x="823780" y="1408671"/>
                  </a:moveTo>
                  <a:lnTo>
                    <a:pt x="922634" y="1408671"/>
                  </a:lnTo>
                  <a:lnTo>
                    <a:pt x="922634" y="1507525"/>
                  </a:lnTo>
                  <a:lnTo>
                    <a:pt x="823780" y="1507525"/>
                  </a:lnTo>
                  <a:close/>
                  <a:moveTo>
                    <a:pt x="659024" y="1408671"/>
                  </a:moveTo>
                  <a:lnTo>
                    <a:pt x="757878" y="1408671"/>
                  </a:lnTo>
                  <a:lnTo>
                    <a:pt x="757878" y="1507525"/>
                  </a:lnTo>
                  <a:lnTo>
                    <a:pt x="659024" y="1507525"/>
                  </a:lnTo>
                  <a:close/>
                  <a:moveTo>
                    <a:pt x="494268" y="1408671"/>
                  </a:moveTo>
                  <a:lnTo>
                    <a:pt x="593122" y="1408671"/>
                  </a:lnTo>
                  <a:lnTo>
                    <a:pt x="593122" y="1507525"/>
                  </a:lnTo>
                  <a:lnTo>
                    <a:pt x="494268" y="1507525"/>
                  </a:lnTo>
                  <a:close/>
                  <a:moveTo>
                    <a:pt x="329512" y="1408671"/>
                  </a:moveTo>
                  <a:lnTo>
                    <a:pt x="428366" y="1408671"/>
                  </a:lnTo>
                  <a:lnTo>
                    <a:pt x="428366" y="1507525"/>
                  </a:lnTo>
                  <a:lnTo>
                    <a:pt x="329512" y="1507525"/>
                  </a:lnTo>
                  <a:close/>
                  <a:moveTo>
                    <a:pt x="164756" y="1408671"/>
                  </a:moveTo>
                  <a:lnTo>
                    <a:pt x="263610" y="1408671"/>
                  </a:lnTo>
                  <a:lnTo>
                    <a:pt x="263610" y="1507525"/>
                  </a:lnTo>
                  <a:lnTo>
                    <a:pt x="164756" y="1507525"/>
                  </a:lnTo>
                  <a:close/>
                  <a:moveTo>
                    <a:pt x="0" y="1408671"/>
                  </a:moveTo>
                  <a:lnTo>
                    <a:pt x="98854" y="1408671"/>
                  </a:lnTo>
                  <a:lnTo>
                    <a:pt x="98854" y="1507525"/>
                  </a:lnTo>
                  <a:lnTo>
                    <a:pt x="0" y="1507525"/>
                  </a:lnTo>
                  <a:close/>
                  <a:moveTo>
                    <a:pt x="823780" y="1252152"/>
                  </a:moveTo>
                  <a:lnTo>
                    <a:pt x="922634" y="1252152"/>
                  </a:lnTo>
                  <a:lnTo>
                    <a:pt x="922634" y="1351006"/>
                  </a:lnTo>
                  <a:lnTo>
                    <a:pt x="823780" y="1351006"/>
                  </a:lnTo>
                  <a:close/>
                  <a:moveTo>
                    <a:pt x="659024" y="1252152"/>
                  </a:moveTo>
                  <a:lnTo>
                    <a:pt x="757878" y="1252152"/>
                  </a:lnTo>
                  <a:lnTo>
                    <a:pt x="757878" y="1351006"/>
                  </a:lnTo>
                  <a:lnTo>
                    <a:pt x="659024" y="1351006"/>
                  </a:lnTo>
                  <a:close/>
                  <a:moveTo>
                    <a:pt x="494268" y="1252152"/>
                  </a:moveTo>
                  <a:lnTo>
                    <a:pt x="593122" y="1252152"/>
                  </a:lnTo>
                  <a:lnTo>
                    <a:pt x="593122" y="1351006"/>
                  </a:lnTo>
                  <a:lnTo>
                    <a:pt x="494268" y="1351006"/>
                  </a:lnTo>
                  <a:close/>
                  <a:moveTo>
                    <a:pt x="329512" y="1252152"/>
                  </a:moveTo>
                  <a:lnTo>
                    <a:pt x="428366" y="1252152"/>
                  </a:lnTo>
                  <a:lnTo>
                    <a:pt x="428366" y="1351006"/>
                  </a:lnTo>
                  <a:lnTo>
                    <a:pt x="329512" y="1351006"/>
                  </a:lnTo>
                  <a:close/>
                  <a:moveTo>
                    <a:pt x="164756" y="1252152"/>
                  </a:moveTo>
                  <a:lnTo>
                    <a:pt x="263610" y="1252152"/>
                  </a:lnTo>
                  <a:lnTo>
                    <a:pt x="263610" y="1351006"/>
                  </a:lnTo>
                  <a:lnTo>
                    <a:pt x="164756" y="1351006"/>
                  </a:lnTo>
                  <a:close/>
                  <a:moveTo>
                    <a:pt x="0" y="1252152"/>
                  </a:moveTo>
                  <a:lnTo>
                    <a:pt x="98854" y="1252152"/>
                  </a:lnTo>
                  <a:lnTo>
                    <a:pt x="98854" y="1351006"/>
                  </a:lnTo>
                  <a:lnTo>
                    <a:pt x="0" y="1351006"/>
                  </a:lnTo>
                  <a:close/>
                  <a:moveTo>
                    <a:pt x="823780" y="1095633"/>
                  </a:moveTo>
                  <a:lnTo>
                    <a:pt x="922634" y="1095633"/>
                  </a:lnTo>
                  <a:lnTo>
                    <a:pt x="922634" y="1194487"/>
                  </a:lnTo>
                  <a:lnTo>
                    <a:pt x="823780" y="1194487"/>
                  </a:lnTo>
                  <a:close/>
                  <a:moveTo>
                    <a:pt x="659024" y="1095633"/>
                  </a:moveTo>
                  <a:lnTo>
                    <a:pt x="757878" y="1095633"/>
                  </a:lnTo>
                  <a:lnTo>
                    <a:pt x="757878" y="1194487"/>
                  </a:lnTo>
                  <a:lnTo>
                    <a:pt x="659024" y="1194487"/>
                  </a:lnTo>
                  <a:close/>
                  <a:moveTo>
                    <a:pt x="494268" y="1095633"/>
                  </a:moveTo>
                  <a:lnTo>
                    <a:pt x="593122" y="1095633"/>
                  </a:lnTo>
                  <a:lnTo>
                    <a:pt x="593122" y="1194487"/>
                  </a:lnTo>
                  <a:lnTo>
                    <a:pt x="494268" y="1194487"/>
                  </a:lnTo>
                  <a:close/>
                  <a:moveTo>
                    <a:pt x="329512" y="1095633"/>
                  </a:moveTo>
                  <a:lnTo>
                    <a:pt x="428366" y="1095633"/>
                  </a:lnTo>
                  <a:lnTo>
                    <a:pt x="428366" y="1194487"/>
                  </a:lnTo>
                  <a:lnTo>
                    <a:pt x="329512" y="1194487"/>
                  </a:lnTo>
                  <a:close/>
                  <a:moveTo>
                    <a:pt x="164756" y="1095633"/>
                  </a:moveTo>
                  <a:lnTo>
                    <a:pt x="263610" y="1095633"/>
                  </a:lnTo>
                  <a:lnTo>
                    <a:pt x="263610" y="1194487"/>
                  </a:lnTo>
                  <a:lnTo>
                    <a:pt x="164756" y="1194487"/>
                  </a:lnTo>
                  <a:close/>
                  <a:moveTo>
                    <a:pt x="0" y="1095633"/>
                  </a:moveTo>
                  <a:lnTo>
                    <a:pt x="98854" y="1095633"/>
                  </a:lnTo>
                  <a:lnTo>
                    <a:pt x="98854" y="1194487"/>
                  </a:lnTo>
                  <a:lnTo>
                    <a:pt x="0" y="1194487"/>
                  </a:lnTo>
                  <a:close/>
                  <a:moveTo>
                    <a:pt x="823780" y="939114"/>
                  </a:moveTo>
                  <a:lnTo>
                    <a:pt x="922634" y="939114"/>
                  </a:lnTo>
                  <a:lnTo>
                    <a:pt x="922634" y="1037968"/>
                  </a:lnTo>
                  <a:lnTo>
                    <a:pt x="823780" y="1037968"/>
                  </a:lnTo>
                  <a:close/>
                  <a:moveTo>
                    <a:pt x="659024" y="939114"/>
                  </a:moveTo>
                  <a:lnTo>
                    <a:pt x="757878" y="939114"/>
                  </a:lnTo>
                  <a:lnTo>
                    <a:pt x="757878" y="1037968"/>
                  </a:lnTo>
                  <a:lnTo>
                    <a:pt x="659024" y="1037968"/>
                  </a:lnTo>
                  <a:close/>
                  <a:moveTo>
                    <a:pt x="494268" y="939114"/>
                  </a:moveTo>
                  <a:lnTo>
                    <a:pt x="593122" y="939114"/>
                  </a:lnTo>
                  <a:lnTo>
                    <a:pt x="593122" y="1037968"/>
                  </a:lnTo>
                  <a:lnTo>
                    <a:pt x="494268" y="1037968"/>
                  </a:lnTo>
                  <a:close/>
                  <a:moveTo>
                    <a:pt x="329512" y="939114"/>
                  </a:moveTo>
                  <a:lnTo>
                    <a:pt x="428366" y="939114"/>
                  </a:lnTo>
                  <a:lnTo>
                    <a:pt x="428366" y="1037968"/>
                  </a:lnTo>
                  <a:lnTo>
                    <a:pt x="329512" y="1037968"/>
                  </a:lnTo>
                  <a:close/>
                  <a:moveTo>
                    <a:pt x="164756" y="939114"/>
                  </a:moveTo>
                  <a:lnTo>
                    <a:pt x="263610" y="939114"/>
                  </a:lnTo>
                  <a:lnTo>
                    <a:pt x="263610" y="1037968"/>
                  </a:lnTo>
                  <a:lnTo>
                    <a:pt x="164756" y="1037968"/>
                  </a:lnTo>
                  <a:close/>
                  <a:moveTo>
                    <a:pt x="0" y="939114"/>
                  </a:moveTo>
                  <a:lnTo>
                    <a:pt x="98854" y="939114"/>
                  </a:lnTo>
                  <a:lnTo>
                    <a:pt x="98854" y="1037968"/>
                  </a:lnTo>
                  <a:lnTo>
                    <a:pt x="0" y="1037968"/>
                  </a:lnTo>
                  <a:close/>
                  <a:moveTo>
                    <a:pt x="823780" y="782595"/>
                  </a:moveTo>
                  <a:lnTo>
                    <a:pt x="922634" y="782595"/>
                  </a:lnTo>
                  <a:lnTo>
                    <a:pt x="922634" y="881449"/>
                  </a:lnTo>
                  <a:lnTo>
                    <a:pt x="823780" y="881449"/>
                  </a:lnTo>
                  <a:close/>
                  <a:moveTo>
                    <a:pt x="659024" y="782595"/>
                  </a:moveTo>
                  <a:lnTo>
                    <a:pt x="757878" y="782595"/>
                  </a:lnTo>
                  <a:lnTo>
                    <a:pt x="757878" y="881449"/>
                  </a:lnTo>
                  <a:lnTo>
                    <a:pt x="659024" y="881449"/>
                  </a:lnTo>
                  <a:close/>
                  <a:moveTo>
                    <a:pt x="494268" y="782595"/>
                  </a:moveTo>
                  <a:lnTo>
                    <a:pt x="593122" y="782595"/>
                  </a:lnTo>
                  <a:lnTo>
                    <a:pt x="593122" y="881449"/>
                  </a:lnTo>
                  <a:lnTo>
                    <a:pt x="494268" y="881449"/>
                  </a:lnTo>
                  <a:close/>
                  <a:moveTo>
                    <a:pt x="329512" y="782595"/>
                  </a:moveTo>
                  <a:lnTo>
                    <a:pt x="428366" y="782595"/>
                  </a:lnTo>
                  <a:lnTo>
                    <a:pt x="428366" y="881449"/>
                  </a:lnTo>
                  <a:lnTo>
                    <a:pt x="329512" y="881449"/>
                  </a:lnTo>
                  <a:close/>
                  <a:moveTo>
                    <a:pt x="164756" y="782595"/>
                  </a:moveTo>
                  <a:lnTo>
                    <a:pt x="263610" y="782595"/>
                  </a:lnTo>
                  <a:lnTo>
                    <a:pt x="263610" y="881449"/>
                  </a:lnTo>
                  <a:lnTo>
                    <a:pt x="164756" y="881449"/>
                  </a:lnTo>
                  <a:close/>
                  <a:moveTo>
                    <a:pt x="0" y="782595"/>
                  </a:moveTo>
                  <a:lnTo>
                    <a:pt x="98854" y="782595"/>
                  </a:lnTo>
                  <a:lnTo>
                    <a:pt x="98854" y="881449"/>
                  </a:lnTo>
                  <a:lnTo>
                    <a:pt x="0" y="881449"/>
                  </a:lnTo>
                  <a:close/>
                  <a:moveTo>
                    <a:pt x="823780" y="626076"/>
                  </a:moveTo>
                  <a:lnTo>
                    <a:pt x="922634" y="626076"/>
                  </a:lnTo>
                  <a:lnTo>
                    <a:pt x="922634" y="724930"/>
                  </a:lnTo>
                  <a:lnTo>
                    <a:pt x="823780" y="724930"/>
                  </a:lnTo>
                  <a:close/>
                  <a:moveTo>
                    <a:pt x="659024" y="626076"/>
                  </a:moveTo>
                  <a:lnTo>
                    <a:pt x="757878" y="626076"/>
                  </a:lnTo>
                  <a:lnTo>
                    <a:pt x="757878" y="724930"/>
                  </a:lnTo>
                  <a:lnTo>
                    <a:pt x="659024" y="724930"/>
                  </a:lnTo>
                  <a:close/>
                  <a:moveTo>
                    <a:pt x="494268" y="626076"/>
                  </a:moveTo>
                  <a:lnTo>
                    <a:pt x="593122" y="626076"/>
                  </a:lnTo>
                  <a:lnTo>
                    <a:pt x="593122" y="724930"/>
                  </a:lnTo>
                  <a:lnTo>
                    <a:pt x="494268" y="724930"/>
                  </a:lnTo>
                  <a:close/>
                  <a:moveTo>
                    <a:pt x="329512" y="626076"/>
                  </a:moveTo>
                  <a:lnTo>
                    <a:pt x="428366" y="626076"/>
                  </a:lnTo>
                  <a:lnTo>
                    <a:pt x="428366" y="724930"/>
                  </a:lnTo>
                  <a:lnTo>
                    <a:pt x="329512" y="724930"/>
                  </a:lnTo>
                  <a:close/>
                  <a:moveTo>
                    <a:pt x="164756" y="626076"/>
                  </a:moveTo>
                  <a:lnTo>
                    <a:pt x="263610" y="626076"/>
                  </a:lnTo>
                  <a:lnTo>
                    <a:pt x="263610" y="724930"/>
                  </a:lnTo>
                  <a:lnTo>
                    <a:pt x="164756" y="724930"/>
                  </a:lnTo>
                  <a:close/>
                  <a:moveTo>
                    <a:pt x="0" y="626076"/>
                  </a:moveTo>
                  <a:lnTo>
                    <a:pt x="98854" y="626076"/>
                  </a:lnTo>
                  <a:lnTo>
                    <a:pt x="98854" y="724930"/>
                  </a:lnTo>
                  <a:lnTo>
                    <a:pt x="0" y="724930"/>
                  </a:lnTo>
                  <a:close/>
                  <a:moveTo>
                    <a:pt x="823780" y="469557"/>
                  </a:moveTo>
                  <a:lnTo>
                    <a:pt x="922634" y="469557"/>
                  </a:lnTo>
                  <a:lnTo>
                    <a:pt x="922634" y="568411"/>
                  </a:lnTo>
                  <a:lnTo>
                    <a:pt x="823780" y="568411"/>
                  </a:lnTo>
                  <a:close/>
                  <a:moveTo>
                    <a:pt x="659024" y="469557"/>
                  </a:moveTo>
                  <a:lnTo>
                    <a:pt x="757878" y="469557"/>
                  </a:lnTo>
                  <a:lnTo>
                    <a:pt x="757878" y="568411"/>
                  </a:lnTo>
                  <a:lnTo>
                    <a:pt x="659024" y="568411"/>
                  </a:lnTo>
                  <a:close/>
                  <a:moveTo>
                    <a:pt x="494268" y="469557"/>
                  </a:moveTo>
                  <a:lnTo>
                    <a:pt x="593122" y="469557"/>
                  </a:lnTo>
                  <a:lnTo>
                    <a:pt x="593122" y="568411"/>
                  </a:lnTo>
                  <a:lnTo>
                    <a:pt x="494268" y="568411"/>
                  </a:lnTo>
                  <a:close/>
                  <a:moveTo>
                    <a:pt x="329512" y="469557"/>
                  </a:moveTo>
                  <a:lnTo>
                    <a:pt x="428366" y="469557"/>
                  </a:lnTo>
                  <a:lnTo>
                    <a:pt x="428366" y="568411"/>
                  </a:lnTo>
                  <a:lnTo>
                    <a:pt x="329512" y="568411"/>
                  </a:lnTo>
                  <a:close/>
                  <a:moveTo>
                    <a:pt x="164756" y="469557"/>
                  </a:moveTo>
                  <a:lnTo>
                    <a:pt x="263610" y="469557"/>
                  </a:lnTo>
                  <a:lnTo>
                    <a:pt x="263610" y="568411"/>
                  </a:lnTo>
                  <a:lnTo>
                    <a:pt x="164756" y="568411"/>
                  </a:lnTo>
                  <a:close/>
                  <a:moveTo>
                    <a:pt x="0" y="469557"/>
                  </a:moveTo>
                  <a:lnTo>
                    <a:pt x="98854" y="469557"/>
                  </a:lnTo>
                  <a:lnTo>
                    <a:pt x="98854" y="568411"/>
                  </a:lnTo>
                  <a:lnTo>
                    <a:pt x="0" y="568411"/>
                  </a:lnTo>
                  <a:close/>
                  <a:moveTo>
                    <a:pt x="823780" y="313038"/>
                  </a:moveTo>
                  <a:lnTo>
                    <a:pt x="922634" y="313038"/>
                  </a:lnTo>
                  <a:lnTo>
                    <a:pt x="922634" y="411892"/>
                  </a:lnTo>
                  <a:lnTo>
                    <a:pt x="823780" y="411892"/>
                  </a:lnTo>
                  <a:close/>
                  <a:moveTo>
                    <a:pt x="659024" y="313038"/>
                  </a:moveTo>
                  <a:lnTo>
                    <a:pt x="757878" y="313038"/>
                  </a:lnTo>
                  <a:lnTo>
                    <a:pt x="757878" y="411892"/>
                  </a:lnTo>
                  <a:lnTo>
                    <a:pt x="659024" y="411892"/>
                  </a:lnTo>
                  <a:close/>
                  <a:moveTo>
                    <a:pt x="494268" y="313038"/>
                  </a:moveTo>
                  <a:lnTo>
                    <a:pt x="593122" y="313038"/>
                  </a:lnTo>
                  <a:lnTo>
                    <a:pt x="593122" y="411892"/>
                  </a:lnTo>
                  <a:lnTo>
                    <a:pt x="494268" y="411892"/>
                  </a:lnTo>
                  <a:close/>
                  <a:moveTo>
                    <a:pt x="329512" y="313038"/>
                  </a:moveTo>
                  <a:lnTo>
                    <a:pt x="428366" y="313038"/>
                  </a:lnTo>
                  <a:lnTo>
                    <a:pt x="428366" y="411892"/>
                  </a:lnTo>
                  <a:lnTo>
                    <a:pt x="329512" y="411892"/>
                  </a:lnTo>
                  <a:close/>
                  <a:moveTo>
                    <a:pt x="164756" y="313038"/>
                  </a:moveTo>
                  <a:lnTo>
                    <a:pt x="263610" y="313038"/>
                  </a:lnTo>
                  <a:lnTo>
                    <a:pt x="263610" y="411892"/>
                  </a:lnTo>
                  <a:lnTo>
                    <a:pt x="164756" y="411892"/>
                  </a:lnTo>
                  <a:close/>
                  <a:moveTo>
                    <a:pt x="0" y="313038"/>
                  </a:moveTo>
                  <a:lnTo>
                    <a:pt x="98854" y="313038"/>
                  </a:lnTo>
                  <a:lnTo>
                    <a:pt x="98854" y="411892"/>
                  </a:lnTo>
                  <a:lnTo>
                    <a:pt x="0" y="411892"/>
                  </a:lnTo>
                  <a:close/>
                  <a:moveTo>
                    <a:pt x="823780" y="156519"/>
                  </a:moveTo>
                  <a:lnTo>
                    <a:pt x="922634" y="156519"/>
                  </a:lnTo>
                  <a:lnTo>
                    <a:pt x="922634" y="255373"/>
                  </a:lnTo>
                  <a:lnTo>
                    <a:pt x="823780" y="255373"/>
                  </a:lnTo>
                  <a:close/>
                  <a:moveTo>
                    <a:pt x="659024" y="156519"/>
                  </a:moveTo>
                  <a:lnTo>
                    <a:pt x="757878" y="156519"/>
                  </a:lnTo>
                  <a:lnTo>
                    <a:pt x="757878" y="255373"/>
                  </a:lnTo>
                  <a:lnTo>
                    <a:pt x="659024" y="255373"/>
                  </a:lnTo>
                  <a:close/>
                  <a:moveTo>
                    <a:pt x="494268" y="156519"/>
                  </a:moveTo>
                  <a:lnTo>
                    <a:pt x="593122" y="156519"/>
                  </a:lnTo>
                  <a:lnTo>
                    <a:pt x="593122" y="255373"/>
                  </a:lnTo>
                  <a:lnTo>
                    <a:pt x="494268" y="255373"/>
                  </a:lnTo>
                  <a:close/>
                  <a:moveTo>
                    <a:pt x="329512" y="156519"/>
                  </a:moveTo>
                  <a:lnTo>
                    <a:pt x="428366" y="156519"/>
                  </a:lnTo>
                  <a:lnTo>
                    <a:pt x="428366" y="255373"/>
                  </a:lnTo>
                  <a:lnTo>
                    <a:pt x="329512" y="255373"/>
                  </a:lnTo>
                  <a:close/>
                  <a:moveTo>
                    <a:pt x="164756" y="156519"/>
                  </a:moveTo>
                  <a:lnTo>
                    <a:pt x="263610" y="156519"/>
                  </a:lnTo>
                  <a:lnTo>
                    <a:pt x="263610" y="255373"/>
                  </a:lnTo>
                  <a:lnTo>
                    <a:pt x="164756" y="255373"/>
                  </a:lnTo>
                  <a:close/>
                  <a:moveTo>
                    <a:pt x="0" y="156519"/>
                  </a:moveTo>
                  <a:lnTo>
                    <a:pt x="98854" y="156519"/>
                  </a:lnTo>
                  <a:lnTo>
                    <a:pt x="98854" y="255373"/>
                  </a:lnTo>
                  <a:lnTo>
                    <a:pt x="0" y="255373"/>
                  </a:lnTo>
                  <a:close/>
                  <a:moveTo>
                    <a:pt x="823780" y="0"/>
                  </a:moveTo>
                  <a:lnTo>
                    <a:pt x="922634" y="0"/>
                  </a:lnTo>
                  <a:lnTo>
                    <a:pt x="922634" y="98854"/>
                  </a:lnTo>
                  <a:lnTo>
                    <a:pt x="823780" y="98854"/>
                  </a:lnTo>
                  <a:close/>
                  <a:moveTo>
                    <a:pt x="659024" y="0"/>
                  </a:moveTo>
                  <a:lnTo>
                    <a:pt x="757878" y="0"/>
                  </a:lnTo>
                  <a:lnTo>
                    <a:pt x="757878" y="98854"/>
                  </a:lnTo>
                  <a:lnTo>
                    <a:pt x="659024" y="98854"/>
                  </a:lnTo>
                  <a:close/>
                  <a:moveTo>
                    <a:pt x="494268" y="0"/>
                  </a:moveTo>
                  <a:lnTo>
                    <a:pt x="593122" y="0"/>
                  </a:lnTo>
                  <a:lnTo>
                    <a:pt x="593122" y="98854"/>
                  </a:lnTo>
                  <a:lnTo>
                    <a:pt x="494268" y="98854"/>
                  </a:lnTo>
                  <a:close/>
                  <a:moveTo>
                    <a:pt x="329512" y="0"/>
                  </a:moveTo>
                  <a:lnTo>
                    <a:pt x="428366" y="0"/>
                  </a:lnTo>
                  <a:lnTo>
                    <a:pt x="428366" y="98854"/>
                  </a:lnTo>
                  <a:lnTo>
                    <a:pt x="329512" y="98854"/>
                  </a:lnTo>
                  <a:close/>
                  <a:moveTo>
                    <a:pt x="164756" y="0"/>
                  </a:moveTo>
                  <a:lnTo>
                    <a:pt x="263610" y="0"/>
                  </a:lnTo>
                  <a:lnTo>
                    <a:pt x="263610" y="98854"/>
                  </a:lnTo>
                  <a:lnTo>
                    <a:pt x="164756" y="98854"/>
                  </a:lnTo>
                  <a:close/>
                  <a:moveTo>
                    <a:pt x="0" y="0"/>
                  </a:moveTo>
                  <a:lnTo>
                    <a:pt x="98854" y="0"/>
                  </a:lnTo>
                  <a:lnTo>
                    <a:pt x="98854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MH_Text_4"/>
            <p:cNvSpPr/>
            <p:nvPr>
              <p:custDataLst>
                <p:tags r:id="rId12"/>
              </p:custDataLst>
            </p:nvPr>
          </p:nvSpPr>
          <p:spPr>
            <a:xfrm>
              <a:off x="7289801" y="2562226"/>
              <a:ext cx="923925" cy="1046163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70</a:t>
              </a:r>
              <a:r>
                <a:rPr lang="en-US" altLang="zh-CN" sz="1600" dirty="0">
                  <a:solidFill>
                    <a:srgbClr val="FFFFFF"/>
                  </a:solidFill>
                </a:rPr>
                <a:t>%</a:t>
              </a:r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23" name="MH_Other_7"/>
            <p:cNvCxnSpPr/>
            <p:nvPr>
              <p:custDataLst>
                <p:tags r:id="rId13"/>
              </p:custDataLst>
            </p:nvPr>
          </p:nvCxnSpPr>
          <p:spPr>
            <a:xfrm>
              <a:off x="3611563" y="2100263"/>
              <a:ext cx="0" cy="1985962"/>
            </a:xfrm>
            <a:prstGeom prst="line">
              <a:avLst/>
            </a:prstGeom>
            <a:ln>
              <a:solidFill>
                <a:srgbClr val="DCDCD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MH_Other_8"/>
            <p:cNvCxnSpPr/>
            <p:nvPr>
              <p:custDataLst>
                <p:tags r:id="rId14"/>
              </p:custDataLst>
            </p:nvPr>
          </p:nvCxnSpPr>
          <p:spPr>
            <a:xfrm>
              <a:off x="5267325" y="2100263"/>
              <a:ext cx="0" cy="1985962"/>
            </a:xfrm>
            <a:prstGeom prst="line">
              <a:avLst/>
            </a:prstGeom>
            <a:ln>
              <a:solidFill>
                <a:srgbClr val="DCDCD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MH_Other_9"/>
            <p:cNvSpPr/>
            <p:nvPr>
              <p:custDataLst>
                <p:tags r:id="rId15"/>
              </p:custDataLst>
            </p:nvPr>
          </p:nvSpPr>
          <p:spPr>
            <a:xfrm>
              <a:off x="5634039" y="2100264"/>
              <a:ext cx="923925" cy="1508125"/>
            </a:xfrm>
            <a:custGeom>
              <a:avLst/>
              <a:gdLst>
                <a:gd name="connsiteX0" fmla="*/ 823780 w 922634"/>
                <a:gd name="connsiteY0" fmla="*/ 1408671 h 1507525"/>
                <a:gd name="connsiteX1" fmla="*/ 922634 w 922634"/>
                <a:gd name="connsiteY1" fmla="*/ 1408671 h 1507525"/>
                <a:gd name="connsiteX2" fmla="*/ 922634 w 922634"/>
                <a:gd name="connsiteY2" fmla="*/ 1507525 h 1507525"/>
                <a:gd name="connsiteX3" fmla="*/ 823780 w 922634"/>
                <a:gd name="connsiteY3" fmla="*/ 1507525 h 1507525"/>
                <a:gd name="connsiteX4" fmla="*/ 659024 w 922634"/>
                <a:gd name="connsiteY4" fmla="*/ 1408671 h 1507525"/>
                <a:gd name="connsiteX5" fmla="*/ 757878 w 922634"/>
                <a:gd name="connsiteY5" fmla="*/ 1408671 h 1507525"/>
                <a:gd name="connsiteX6" fmla="*/ 757878 w 922634"/>
                <a:gd name="connsiteY6" fmla="*/ 1507525 h 1507525"/>
                <a:gd name="connsiteX7" fmla="*/ 659024 w 922634"/>
                <a:gd name="connsiteY7" fmla="*/ 1507525 h 1507525"/>
                <a:gd name="connsiteX8" fmla="*/ 494268 w 922634"/>
                <a:gd name="connsiteY8" fmla="*/ 1408671 h 1507525"/>
                <a:gd name="connsiteX9" fmla="*/ 593122 w 922634"/>
                <a:gd name="connsiteY9" fmla="*/ 1408671 h 1507525"/>
                <a:gd name="connsiteX10" fmla="*/ 593122 w 922634"/>
                <a:gd name="connsiteY10" fmla="*/ 1507525 h 1507525"/>
                <a:gd name="connsiteX11" fmla="*/ 494268 w 922634"/>
                <a:gd name="connsiteY11" fmla="*/ 1507525 h 1507525"/>
                <a:gd name="connsiteX12" fmla="*/ 329512 w 922634"/>
                <a:gd name="connsiteY12" fmla="*/ 1408671 h 1507525"/>
                <a:gd name="connsiteX13" fmla="*/ 428366 w 922634"/>
                <a:gd name="connsiteY13" fmla="*/ 1408671 h 1507525"/>
                <a:gd name="connsiteX14" fmla="*/ 428366 w 922634"/>
                <a:gd name="connsiteY14" fmla="*/ 1507525 h 1507525"/>
                <a:gd name="connsiteX15" fmla="*/ 329512 w 922634"/>
                <a:gd name="connsiteY15" fmla="*/ 1507525 h 1507525"/>
                <a:gd name="connsiteX16" fmla="*/ 164756 w 922634"/>
                <a:gd name="connsiteY16" fmla="*/ 1408671 h 1507525"/>
                <a:gd name="connsiteX17" fmla="*/ 263610 w 922634"/>
                <a:gd name="connsiteY17" fmla="*/ 1408671 h 1507525"/>
                <a:gd name="connsiteX18" fmla="*/ 263610 w 922634"/>
                <a:gd name="connsiteY18" fmla="*/ 1507525 h 1507525"/>
                <a:gd name="connsiteX19" fmla="*/ 164756 w 922634"/>
                <a:gd name="connsiteY19" fmla="*/ 1507525 h 1507525"/>
                <a:gd name="connsiteX20" fmla="*/ 0 w 922634"/>
                <a:gd name="connsiteY20" fmla="*/ 1408671 h 1507525"/>
                <a:gd name="connsiteX21" fmla="*/ 98854 w 922634"/>
                <a:gd name="connsiteY21" fmla="*/ 1408671 h 1507525"/>
                <a:gd name="connsiteX22" fmla="*/ 98854 w 922634"/>
                <a:gd name="connsiteY22" fmla="*/ 1507525 h 1507525"/>
                <a:gd name="connsiteX23" fmla="*/ 0 w 922634"/>
                <a:gd name="connsiteY23" fmla="*/ 1507525 h 1507525"/>
                <a:gd name="connsiteX24" fmla="*/ 823780 w 922634"/>
                <a:gd name="connsiteY24" fmla="*/ 1252152 h 1507525"/>
                <a:gd name="connsiteX25" fmla="*/ 922634 w 922634"/>
                <a:gd name="connsiteY25" fmla="*/ 1252152 h 1507525"/>
                <a:gd name="connsiteX26" fmla="*/ 922634 w 922634"/>
                <a:gd name="connsiteY26" fmla="*/ 1351006 h 1507525"/>
                <a:gd name="connsiteX27" fmla="*/ 823780 w 922634"/>
                <a:gd name="connsiteY27" fmla="*/ 1351006 h 1507525"/>
                <a:gd name="connsiteX28" fmla="*/ 659024 w 922634"/>
                <a:gd name="connsiteY28" fmla="*/ 1252152 h 1507525"/>
                <a:gd name="connsiteX29" fmla="*/ 757878 w 922634"/>
                <a:gd name="connsiteY29" fmla="*/ 1252152 h 1507525"/>
                <a:gd name="connsiteX30" fmla="*/ 757878 w 922634"/>
                <a:gd name="connsiteY30" fmla="*/ 1351006 h 1507525"/>
                <a:gd name="connsiteX31" fmla="*/ 659024 w 922634"/>
                <a:gd name="connsiteY31" fmla="*/ 1351006 h 1507525"/>
                <a:gd name="connsiteX32" fmla="*/ 494268 w 922634"/>
                <a:gd name="connsiteY32" fmla="*/ 1252152 h 1507525"/>
                <a:gd name="connsiteX33" fmla="*/ 593122 w 922634"/>
                <a:gd name="connsiteY33" fmla="*/ 1252152 h 1507525"/>
                <a:gd name="connsiteX34" fmla="*/ 593122 w 922634"/>
                <a:gd name="connsiteY34" fmla="*/ 1351006 h 1507525"/>
                <a:gd name="connsiteX35" fmla="*/ 494268 w 922634"/>
                <a:gd name="connsiteY35" fmla="*/ 1351006 h 1507525"/>
                <a:gd name="connsiteX36" fmla="*/ 329512 w 922634"/>
                <a:gd name="connsiteY36" fmla="*/ 1252152 h 1507525"/>
                <a:gd name="connsiteX37" fmla="*/ 428366 w 922634"/>
                <a:gd name="connsiteY37" fmla="*/ 1252152 h 1507525"/>
                <a:gd name="connsiteX38" fmla="*/ 428366 w 922634"/>
                <a:gd name="connsiteY38" fmla="*/ 1351006 h 1507525"/>
                <a:gd name="connsiteX39" fmla="*/ 329512 w 922634"/>
                <a:gd name="connsiteY39" fmla="*/ 1351006 h 1507525"/>
                <a:gd name="connsiteX40" fmla="*/ 164756 w 922634"/>
                <a:gd name="connsiteY40" fmla="*/ 1252152 h 1507525"/>
                <a:gd name="connsiteX41" fmla="*/ 263610 w 922634"/>
                <a:gd name="connsiteY41" fmla="*/ 1252152 h 1507525"/>
                <a:gd name="connsiteX42" fmla="*/ 263610 w 922634"/>
                <a:gd name="connsiteY42" fmla="*/ 1351006 h 1507525"/>
                <a:gd name="connsiteX43" fmla="*/ 164756 w 922634"/>
                <a:gd name="connsiteY43" fmla="*/ 1351006 h 1507525"/>
                <a:gd name="connsiteX44" fmla="*/ 0 w 922634"/>
                <a:gd name="connsiteY44" fmla="*/ 1252152 h 1507525"/>
                <a:gd name="connsiteX45" fmla="*/ 98854 w 922634"/>
                <a:gd name="connsiteY45" fmla="*/ 1252152 h 1507525"/>
                <a:gd name="connsiteX46" fmla="*/ 98854 w 922634"/>
                <a:gd name="connsiteY46" fmla="*/ 1351006 h 1507525"/>
                <a:gd name="connsiteX47" fmla="*/ 0 w 922634"/>
                <a:gd name="connsiteY47" fmla="*/ 1351006 h 1507525"/>
                <a:gd name="connsiteX48" fmla="*/ 823780 w 922634"/>
                <a:gd name="connsiteY48" fmla="*/ 1095633 h 1507525"/>
                <a:gd name="connsiteX49" fmla="*/ 922634 w 922634"/>
                <a:gd name="connsiteY49" fmla="*/ 1095633 h 1507525"/>
                <a:gd name="connsiteX50" fmla="*/ 922634 w 922634"/>
                <a:gd name="connsiteY50" fmla="*/ 1194487 h 1507525"/>
                <a:gd name="connsiteX51" fmla="*/ 823780 w 922634"/>
                <a:gd name="connsiteY51" fmla="*/ 1194487 h 1507525"/>
                <a:gd name="connsiteX52" fmla="*/ 659024 w 922634"/>
                <a:gd name="connsiteY52" fmla="*/ 1095633 h 1507525"/>
                <a:gd name="connsiteX53" fmla="*/ 757878 w 922634"/>
                <a:gd name="connsiteY53" fmla="*/ 1095633 h 1507525"/>
                <a:gd name="connsiteX54" fmla="*/ 757878 w 922634"/>
                <a:gd name="connsiteY54" fmla="*/ 1194487 h 1507525"/>
                <a:gd name="connsiteX55" fmla="*/ 659024 w 922634"/>
                <a:gd name="connsiteY55" fmla="*/ 1194487 h 1507525"/>
                <a:gd name="connsiteX56" fmla="*/ 494268 w 922634"/>
                <a:gd name="connsiteY56" fmla="*/ 1095633 h 1507525"/>
                <a:gd name="connsiteX57" fmla="*/ 593122 w 922634"/>
                <a:gd name="connsiteY57" fmla="*/ 1095633 h 1507525"/>
                <a:gd name="connsiteX58" fmla="*/ 593122 w 922634"/>
                <a:gd name="connsiteY58" fmla="*/ 1194487 h 1507525"/>
                <a:gd name="connsiteX59" fmla="*/ 494268 w 922634"/>
                <a:gd name="connsiteY59" fmla="*/ 1194487 h 1507525"/>
                <a:gd name="connsiteX60" fmla="*/ 329512 w 922634"/>
                <a:gd name="connsiteY60" fmla="*/ 1095633 h 1507525"/>
                <a:gd name="connsiteX61" fmla="*/ 428366 w 922634"/>
                <a:gd name="connsiteY61" fmla="*/ 1095633 h 1507525"/>
                <a:gd name="connsiteX62" fmla="*/ 428366 w 922634"/>
                <a:gd name="connsiteY62" fmla="*/ 1194487 h 1507525"/>
                <a:gd name="connsiteX63" fmla="*/ 329512 w 922634"/>
                <a:gd name="connsiteY63" fmla="*/ 1194487 h 1507525"/>
                <a:gd name="connsiteX64" fmla="*/ 164756 w 922634"/>
                <a:gd name="connsiteY64" fmla="*/ 1095633 h 1507525"/>
                <a:gd name="connsiteX65" fmla="*/ 263610 w 922634"/>
                <a:gd name="connsiteY65" fmla="*/ 1095633 h 1507525"/>
                <a:gd name="connsiteX66" fmla="*/ 263610 w 922634"/>
                <a:gd name="connsiteY66" fmla="*/ 1194487 h 1507525"/>
                <a:gd name="connsiteX67" fmla="*/ 164756 w 922634"/>
                <a:gd name="connsiteY67" fmla="*/ 1194487 h 1507525"/>
                <a:gd name="connsiteX68" fmla="*/ 0 w 922634"/>
                <a:gd name="connsiteY68" fmla="*/ 1095633 h 1507525"/>
                <a:gd name="connsiteX69" fmla="*/ 98854 w 922634"/>
                <a:gd name="connsiteY69" fmla="*/ 1095633 h 1507525"/>
                <a:gd name="connsiteX70" fmla="*/ 98854 w 922634"/>
                <a:gd name="connsiteY70" fmla="*/ 1194487 h 1507525"/>
                <a:gd name="connsiteX71" fmla="*/ 0 w 922634"/>
                <a:gd name="connsiteY71" fmla="*/ 1194487 h 1507525"/>
                <a:gd name="connsiteX72" fmla="*/ 823780 w 922634"/>
                <a:gd name="connsiteY72" fmla="*/ 939114 h 1507525"/>
                <a:gd name="connsiteX73" fmla="*/ 922634 w 922634"/>
                <a:gd name="connsiteY73" fmla="*/ 939114 h 1507525"/>
                <a:gd name="connsiteX74" fmla="*/ 922634 w 922634"/>
                <a:gd name="connsiteY74" fmla="*/ 1037968 h 1507525"/>
                <a:gd name="connsiteX75" fmla="*/ 823780 w 922634"/>
                <a:gd name="connsiteY75" fmla="*/ 1037968 h 1507525"/>
                <a:gd name="connsiteX76" fmla="*/ 659024 w 922634"/>
                <a:gd name="connsiteY76" fmla="*/ 939114 h 1507525"/>
                <a:gd name="connsiteX77" fmla="*/ 757878 w 922634"/>
                <a:gd name="connsiteY77" fmla="*/ 939114 h 1507525"/>
                <a:gd name="connsiteX78" fmla="*/ 757878 w 922634"/>
                <a:gd name="connsiteY78" fmla="*/ 1037968 h 1507525"/>
                <a:gd name="connsiteX79" fmla="*/ 659024 w 922634"/>
                <a:gd name="connsiteY79" fmla="*/ 1037968 h 1507525"/>
                <a:gd name="connsiteX80" fmla="*/ 494268 w 922634"/>
                <a:gd name="connsiteY80" fmla="*/ 939114 h 1507525"/>
                <a:gd name="connsiteX81" fmla="*/ 593122 w 922634"/>
                <a:gd name="connsiteY81" fmla="*/ 939114 h 1507525"/>
                <a:gd name="connsiteX82" fmla="*/ 593122 w 922634"/>
                <a:gd name="connsiteY82" fmla="*/ 1037968 h 1507525"/>
                <a:gd name="connsiteX83" fmla="*/ 494268 w 922634"/>
                <a:gd name="connsiteY83" fmla="*/ 1037968 h 1507525"/>
                <a:gd name="connsiteX84" fmla="*/ 329512 w 922634"/>
                <a:gd name="connsiteY84" fmla="*/ 939114 h 1507525"/>
                <a:gd name="connsiteX85" fmla="*/ 428366 w 922634"/>
                <a:gd name="connsiteY85" fmla="*/ 939114 h 1507525"/>
                <a:gd name="connsiteX86" fmla="*/ 428366 w 922634"/>
                <a:gd name="connsiteY86" fmla="*/ 1037968 h 1507525"/>
                <a:gd name="connsiteX87" fmla="*/ 329512 w 922634"/>
                <a:gd name="connsiteY87" fmla="*/ 1037968 h 1507525"/>
                <a:gd name="connsiteX88" fmla="*/ 164756 w 922634"/>
                <a:gd name="connsiteY88" fmla="*/ 939114 h 1507525"/>
                <a:gd name="connsiteX89" fmla="*/ 263610 w 922634"/>
                <a:gd name="connsiteY89" fmla="*/ 939114 h 1507525"/>
                <a:gd name="connsiteX90" fmla="*/ 263610 w 922634"/>
                <a:gd name="connsiteY90" fmla="*/ 1037968 h 1507525"/>
                <a:gd name="connsiteX91" fmla="*/ 164756 w 922634"/>
                <a:gd name="connsiteY91" fmla="*/ 1037968 h 1507525"/>
                <a:gd name="connsiteX92" fmla="*/ 0 w 922634"/>
                <a:gd name="connsiteY92" fmla="*/ 939114 h 1507525"/>
                <a:gd name="connsiteX93" fmla="*/ 98854 w 922634"/>
                <a:gd name="connsiteY93" fmla="*/ 939114 h 1507525"/>
                <a:gd name="connsiteX94" fmla="*/ 98854 w 922634"/>
                <a:gd name="connsiteY94" fmla="*/ 1037968 h 1507525"/>
                <a:gd name="connsiteX95" fmla="*/ 0 w 922634"/>
                <a:gd name="connsiteY95" fmla="*/ 1037968 h 1507525"/>
                <a:gd name="connsiteX96" fmla="*/ 823780 w 922634"/>
                <a:gd name="connsiteY96" fmla="*/ 782595 h 1507525"/>
                <a:gd name="connsiteX97" fmla="*/ 922634 w 922634"/>
                <a:gd name="connsiteY97" fmla="*/ 782595 h 1507525"/>
                <a:gd name="connsiteX98" fmla="*/ 922634 w 922634"/>
                <a:gd name="connsiteY98" fmla="*/ 881449 h 1507525"/>
                <a:gd name="connsiteX99" fmla="*/ 823780 w 922634"/>
                <a:gd name="connsiteY99" fmla="*/ 881449 h 1507525"/>
                <a:gd name="connsiteX100" fmla="*/ 659024 w 922634"/>
                <a:gd name="connsiteY100" fmla="*/ 782595 h 1507525"/>
                <a:gd name="connsiteX101" fmla="*/ 757878 w 922634"/>
                <a:gd name="connsiteY101" fmla="*/ 782595 h 1507525"/>
                <a:gd name="connsiteX102" fmla="*/ 757878 w 922634"/>
                <a:gd name="connsiteY102" fmla="*/ 881449 h 1507525"/>
                <a:gd name="connsiteX103" fmla="*/ 659024 w 922634"/>
                <a:gd name="connsiteY103" fmla="*/ 881449 h 1507525"/>
                <a:gd name="connsiteX104" fmla="*/ 494268 w 922634"/>
                <a:gd name="connsiteY104" fmla="*/ 782595 h 1507525"/>
                <a:gd name="connsiteX105" fmla="*/ 593122 w 922634"/>
                <a:gd name="connsiteY105" fmla="*/ 782595 h 1507525"/>
                <a:gd name="connsiteX106" fmla="*/ 593122 w 922634"/>
                <a:gd name="connsiteY106" fmla="*/ 881449 h 1507525"/>
                <a:gd name="connsiteX107" fmla="*/ 494268 w 922634"/>
                <a:gd name="connsiteY107" fmla="*/ 881449 h 1507525"/>
                <a:gd name="connsiteX108" fmla="*/ 329512 w 922634"/>
                <a:gd name="connsiteY108" fmla="*/ 782595 h 1507525"/>
                <a:gd name="connsiteX109" fmla="*/ 428366 w 922634"/>
                <a:gd name="connsiteY109" fmla="*/ 782595 h 1507525"/>
                <a:gd name="connsiteX110" fmla="*/ 428366 w 922634"/>
                <a:gd name="connsiteY110" fmla="*/ 881449 h 1507525"/>
                <a:gd name="connsiteX111" fmla="*/ 329512 w 922634"/>
                <a:gd name="connsiteY111" fmla="*/ 881449 h 1507525"/>
                <a:gd name="connsiteX112" fmla="*/ 164756 w 922634"/>
                <a:gd name="connsiteY112" fmla="*/ 782595 h 1507525"/>
                <a:gd name="connsiteX113" fmla="*/ 263610 w 922634"/>
                <a:gd name="connsiteY113" fmla="*/ 782595 h 1507525"/>
                <a:gd name="connsiteX114" fmla="*/ 263610 w 922634"/>
                <a:gd name="connsiteY114" fmla="*/ 881449 h 1507525"/>
                <a:gd name="connsiteX115" fmla="*/ 164756 w 922634"/>
                <a:gd name="connsiteY115" fmla="*/ 881449 h 1507525"/>
                <a:gd name="connsiteX116" fmla="*/ 0 w 922634"/>
                <a:gd name="connsiteY116" fmla="*/ 782595 h 1507525"/>
                <a:gd name="connsiteX117" fmla="*/ 98854 w 922634"/>
                <a:gd name="connsiteY117" fmla="*/ 782595 h 1507525"/>
                <a:gd name="connsiteX118" fmla="*/ 98854 w 922634"/>
                <a:gd name="connsiteY118" fmla="*/ 881449 h 1507525"/>
                <a:gd name="connsiteX119" fmla="*/ 0 w 922634"/>
                <a:gd name="connsiteY119" fmla="*/ 881449 h 1507525"/>
                <a:gd name="connsiteX120" fmla="*/ 823780 w 922634"/>
                <a:gd name="connsiteY120" fmla="*/ 626076 h 1507525"/>
                <a:gd name="connsiteX121" fmla="*/ 922634 w 922634"/>
                <a:gd name="connsiteY121" fmla="*/ 626076 h 1507525"/>
                <a:gd name="connsiteX122" fmla="*/ 922634 w 922634"/>
                <a:gd name="connsiteY122" fmla="*/ 724930 h 1507525"/>
                <a:gd name="connsiteX123" fmla="*/ 823780 w 922634"/>
                <a:gd name="connsiteY123" fmla="*/ 724930 h 1507525"/>
                <a:gd name="connsiteX124" fmla="*/ 659024 w 922634"/>
                <a:gd name="connsiteY124" fmla="*/ 626076 h 1507525"/>
                <a:gd name="connsiteX125" fmla="*/ 757878 w 922634"/>
                <a:gd name="connsiteY125" fmla="*/ 626076 h 1507525"/>
                <a:gd name="connsiteX126" fmla="*/ 757878 w 922634"/>
                <a:gd name="connsiteY126" fmla="*/ 724930 h 1507525"/>
                <a:gd name="connsiteX127" fmla="*/ 659024 w 922634"/>
                <a:gd name="connsiteY127" fmla="*/ 724930 h 1507525"/>
                <a:gd name="connsiteX128" fmla="*/ 494268 w 922634"/>
                <a:gd name="connsiteY128" fmla="*/ 626076 h 1507525"/>
                <a:gd name="connsiteX129" fmla="*/ 593122 w 922634"/>
                <a:gd name="connsiteY129" fmla="*/ 626076 h 1507525"/>
                <a:gd name="connsiteX130" fmla="*/ 593122 w 922634"/>
                <a:gd name="connsiteY130" fmla="*/ 724930 h 1507525"/>
                <a:gd name="connsiteX131" fmla="*/ 494268 w 922634"/>
                <a:gd name="connsiteY131" fmla="*/ 724930 h 1507525"/>
                <a:gd name="connsiteX132" fmla="*/ 329512 w 922634"/>
                <a:gd name="connsiteY132" fmla="*/ 626076 h 1507525"/>
                <a:gd name="connsiteX133" fmla="*/ 428366 w 922634"/>
                <a:gd name="connsiteY133" fmla="*/ 626076 h 1507525"/>
                <a:gd name="connsiteX134" fmla="*/ 428366 w 922634"/>
                <a:gd name="connsiteY134" fmla="*/ 724930 h 1507525"/>
                <a:gd name="connsiteX135" fmla="*/ 329512 w 922634"/>
                <a:gd name="connsiteY135" fmla="*/ 724930 h 1507525"/>
                <a:gd name="connsiteX136" fmla="*/ 164756 w 922634"/>
                <a:gd name="connsiteY136" fmla="*/ 626076 h 1507525"/>
                <a:gd name="connsiteX137" fmla="*/ 263610 w 922634"/>
                <a:gd name="connsiteY137" fmla="*/ 626076 h 1507525"/>
                <a:gd name="connsiteX138" fmla="*/ 263610 w 922634"/>
                <a:gd name="connsiteY138" fmla="*/ 724930 h 1507525"/>
                <a:gd name="connsiteX139" fmla="*/ 164756 w 922634"/>
                <a:gd name="connsiteY139" fmla="*/ 724930 h 1507525"/>
                <a:gd name="connsiteX140" fmla="*/ 0 w 922634"/>
                <a:gd name="connsiteY140" fmla="*/ 626076 h 1507525"/>
                <a:gd name="connsiteX141" fmla="*/ 98854 w 922634"/>
                <a:gd name="connsiteY141" fmla="*/ 626076 h 1507525"/>
                <a:gd name="connsiteX142" fmla="*/ 98854 w 922634"/>
                <a:gd name="connsiteY142" fmla="*/ 724930 h 1507525"/>
                <a:gd name="connsiteX143" fmla="*/ 0 w 922634"/>
                <a:gd name="connsiteY143" fmla="*/ 724930 h 1507525"/>
                <a:gd name="connsiteX144" fmla="*/ 823780 w 922634"/>
                <a:gd name="connsiteY144" fmla="*/ 469557 h 1507525"/>
                <a:gd name="connsiteX145" fmla="*/ 922634 w 922634"/>
                <a:gd name="connsiteY145" fmla="*/ 469557 h 1507525"/>
                <a:gd name="connsiteX146" fmla="*/ 922634 w 922634"/>
                <a:gd name="connsiteY146" fmla="*/ 568411 h 1507525"/>
                <a:gd name="connsiteX147" fmla="*/ 823780 w 922634"/>
                <a:gd name="connsiteY147" fmla="*/ 568411 h 1507525"/>
                <a:gd name="connsiteX148" fmla="*/ 659024 w 922634"/>
                <a:gd name="connsiteY148" fmla="*/ 469557 h 1507525"/>
                <a:gd name="connsiteX149" fmla="*/ 757878 w 922634"/>
                <a:gd name="connsiteY149" fmla="*/ 469557 h 1507525"/>
                <a:gd name="connsiteX150" fmla="*/ 757878 w 922634"/>
                <a:gd name="connsiteY150" fmla="*/ 568411 h 1507525"/>
                <a:gd name="connsiteX151" fmla="*/ 659024 w 922634"/>
                <a:gd name="connsiteY151" fmla="*/ 568411 h 1507525"/>
                <a:gd name="connsiteX152" fmla="*/ 494268 w 922634"/>
                <a:gd name="connsiteY152" fmla="*/ 469557 h 1507525"/>
                <a:gd name="connsiteX153" fmla="*/ 593122 w 922634"/>
                <a:gd name="connsiteY153" fmla="*/ 469557 h 1507525"/>
                <a:gd name="connsiteX154" fmla="*/ 593122 w 922634"/>
                <a:gd name="connsiteY154" fmla="*/ 568411 h 1507525"/>
                <a:gd name="connsiteX155" fmla="*/ 494268 w 922634"/>
                <a:gd name="connsiteY155" fmla="*/ 568411 h 1507525"/>
                <a:gd name="connsiteX156" fmla="*/ 329512 w 922634"/>
                <a:gd name="connsiteY156" fmla="*/ 469557 h 1507525"/>
                <a:gd name="connsiteX157" fmla="*/ 428366 w 922634"/>
                <a:gd name="connsiteY157" fmla="*/ 469557 h 1507525"/>
                <a:gd name="connsiteX158" fmla="*/ 428366 w 922634"/>
                <a:gd name="connsiteY158" fmla="*/ 568411 h 1507525"/>
                <a:gd name="connsiteX159" fmla="*/ 329512 w 922634"/>
                <a:gd name="connsiteY159" fmla="*/ 568411 h 1507525"/>
                <a:gd name="connsiteX160" fmla="*/ 164756 w 922634"/>
                <a:gd name="connsiteY160" fmla="*/ 469557 h 1507525"/>
                <a:gd name="connsiteX161" fmla="*/ 263610 w 922634"/>
                <a:gd name="connsiteY161" fmla="*/ 469557 h 1507525"/>
                <a:gd name="connsiteX162" fmla="*/ 263610 w 922634"/>
                <a:gd name="connsiteY162" fmla="*/ 568411 h 1507525"/>
                <a:gd name="connsiteX163" fmla="*/ 164756 w 922634"/>
                <a:gd name="connsiteY163" fmla="*/ 568411 h 1507525"/>
                <a:gd name="connsiteX164" fmla="*/ 0 w 922634"/>
                <a:gd name="connsiteY164" fmla="*/ 469557 h 1507525"/>
                <a:gd name="connsiteX165" fmla="*/ 98854 w 922634"/>
                <a:gd name="connsiteY165" fmla="*/ 469557 h 1507525"/>
                <a:gd name="connsiteX166" fmla="*/ 98854 w 922634"/>
                <a:gd name="connsiteY166" fmla="*/ 568411 h 1507525"/>
                <a:gd name="connsiteX167" fmla="*/ 0 w 922634"/>
                <a:gd name="connsiteY167" fmla="*/ 568411 h 1507525"/>
                <a:gd name="connsiteX168" fmla="*/ 823780 w 922634"/>
                <a:gd name="connsiteY168" fmla="*/ 313038 h 1507525"/>
                <a:gd name="connsiteX169" fmla="*/ 922634 w 922634"/>
                <a:gd name="connsiteY169" fmla="*/ 313038 h 1507525"/>
                <a:gd name="connsiteX170" fmla="*/ 922634 w 922634"/>
                <a:gd name="connsiteY170" fmla="*/ 411892 h 1507525"/>
                <a:gd name="connsiteX171" fmla="*/ 823780 w 922634"/>
                <a:gd name="connsiteY171" fmla="*/ 411892 h 1507525"/>
                <a:gd name="connsiteX172" fmla="*/ 659024 w 922634"/>
                <a:gd name="connsiteY172" fmla="*/ 313038 h 1507525"/>
                <a:gd name="connsiteX173" fmla="*/ 757878 w 922634"/>
                <a:gd name="connsiteY173" fmla="*/ 313038 h 1507525"/>
                <a:gd name="connsiteX174" fmla="*/ 757878 w 922634"/>
                <a:gd name="connsiteY174" fmla="*/ 411892 h 1507525"/>
                <a:gd name="connsiteX175" fmla="*/ 659024 w 922634"/>
                <a:gd name="connsiteY175" fmla="*/ 411892 h 1507525"/>
                <a:gd name="connsiteX176" fmla="*/ 494268 w 922634"/>
                <a:gd name="connsiteY176" fmla="*/ 313038 h 1507525"/>
                <a:gd name="connsiteX177" fmla="*/ 593122 w 922634"/>
                <a:gd name="connsiteY177" fmla="*/ 313038 h 1507525"/>
                <a:gd name="connsiteX178" fmla="*/ 593122 w 922634"/>
                <a:gd name="connsiteY178" fmla="*/ 411892 h 1507525"/>
                <a:gd name="connsiteX179" fmla="*/ 494268 w 922634"/>
                <a:gd name="connsiteY179" fmla="*/ 411892 h 1507525"/>
                <a:gd name="connsiteX180" fmla="*/ 329512 w 922634"/>
                <a:gd name="connsiteY180" fmla="*/ 313038 h 1507525"/>
                <a:gd name="connsiteX181" fmla="*/ 428366 w 922634"/>
                <a:gd name="connsiteY181" fmla="*/ 313038 h 1507525"/>
                <a:gd name="connsiteX182" fmla="*/ 428366 w 922634"/>
                <a:gd name="connsiteY182" fmla="*/ 411892 h 1507525"/>
                <a:gd name="connsiteX183" fmla="*/ 329512 w 922634"/>
                <a:gd name="connsiteY183" fmla="*/ 411892 h 1507525"/>
                <a:gd name="connsiteX184" fmla="*/ 164756 w 922634"/>
                <a:gd name="connsiteY184" fmla="*/ 313038 h 1507525"/>
                <a:gd name="connsiteX185" fmla="*/ 263610 w 922634"/>
                <a:gd name="connsiteY185" fmla="*/ 313038 h 1507525"/>
                <a:gd name="connsiteX186" fmla="*/ 263610 w 922634"/>
                <a:gd name="connsiteY186" fmla="*/ 411892 h 1507525"/>
                <a:gd name="connsiteX187" fmla="*/ 164756 w 922634"/>
                <a:gd name="connsiteY187" fmla="*/ 411892 h 1507525"/>
                <a:gd name="connsiteX188" fmla="*/ 0 w 922634"/>
                <a:gd name="connsiteY188" fmla="*/ 313038 h 1507525"/>
                <a:gd name="connsiteX189" fmla="*/ 98854 w 922634"/>
                <a:gd name="connsiteY189" fmla="*/ 313038 h 1507525"/>
                <a:gd name="connsiteX190" fmla="*/ 98854 w 922634"/>
                <a:gd name="connsiteY190" fmla="*/ 411892 h 1507525"/>
                <a:gd name="connsiteX191" fmla="*/ 0 w 922634"/>
                <a:gd name="connsiteY191" fmla="*/ 411892 h 1507525"/>
                <a:gd name="connsiteX192" fmla="*/ 823780 w 922634"/>
                <a:gd name="connsiteY192" fmla="*/ 156519 h 1507525"/>
                <a:gd name="connsiteX193" fmla="*/ 922634 w 922634"/>
                <a:gd name="connsiteY193" fmla="*/ 156519 h 1507525"/>
                <a:gd name="connsiteX194" fmla="*/ 922634 w 922634"/>
                <a:gd name="connsiteY194" fmla="*/ 255373 h 1507525"/>
                <a:gd name="connsiteX195" fmla="*/ 823780 w 922634"/>
                <a:gd name="connsiteY195" fmla="*/ 255373 h 1507525"/>
                <a:gd name="connsiteX196" fmla="*/ 659024 w 922634"/>
                <a:gd name="connsiteY196" fmla="*/ 156519 h 1507525"/>
                <a:gd name="connsiteX197" fmla="*/ 757878 w 922634"/>
                <a:gd name="connsiteY197" fmla="*/ 156519 h 1507525"/>
                <a:gd name="connsiteX198" fmla="*/ 757878 w 922634"/>
                <a:gd name="connsiteY198" fmla="*/ 255373 h 1507525"/>
                <a:gd name="connsiteX199" fmla="*/ 659024 w 922634"/>
                <a:gd name="connsiteY199" fmla="*/ 255373 h 1507525"/>
                <a:gd name="connsiteX200" fmla="*/ 494268 w 922634"/>
                <a:gd name="connsiteY200" fmla="*/ 156519 h 1507525"/>
                <a:gd name="connsiteX201" fmla="*/ 593122 w 922634"/>
                <a:gd name="connsiteY201" fmla="*/ 156519 h 1507525"/>
                <a:gd name="connsiteX202" fmla="*/ 593122 w 922634"/>
                <a:gd name="connsiteY202" fmla="*/ 255373 h 1507525"/>
                <a:gd name="connsiteX203" fmla="*/ 494268 w 922634"/>
                <a:gd name="connsiteY203" fmla="*/ 255373 h 1507525"/>
                <a:gd name="connsiteX204" fmla="*/ 329512 w 922634"/>
                <a:gd name="connsiteY204" fmla="*/ 156519 h 1507525"/>
                <a:gd name="connsiteX205" fmla="*/ 428366 w 922634"/>
                <a:gd name="connsiteY205" fmla="*/ 156519 h 1507525"/>
                <a:gd name="connsiteX206" fmla="*/ 428366 w 922634"/>
                <a:gd name="connsiteY206" fmla="*/ 255373 h 1507525"/>
                <a:gd name="connsiteX207" fmla="*/ 329512 w 922634"/>
                <a:gd name="connsiteY207" fmla="*/ 255373 h 1507525"/>
                <a:gd name="connsiteX208" fmla="*/ 164756 w 922634"/>
                <a:gd name="connsiteY208" fmla="*/ 156519 h 1507525"/>
                <a:gd name="connsiteX209" fmla="*/ 263610 w 922634"/>
                <a:gd name="connsiteY209" fmla="*/ 156519 h 1507525"/>
                <a:gd name="connsiteX210" fmla="*/ 263610 w 922634"/>
                <a:gd name="connsiteY210" fmla="*/ 255373 h 1507525"/>
                <a:gd name="connsiteX211" fmla="*/ 164756 w 922634"/>
                <a:gd name="connsiteY211" fmla="*/ 255373 h 1507525"/>
                <a:gd name="connsiteX212" fmla="*/ 0 w 922634"/>
                <a:gd name="connsiteY212" fmla="*/ 156519 h 1507525"/>
                <a:gd name="connsiteX213" fmla="*/ 98854 w 922634"/>
                <a:gd name="connsiteY213" fmla="*/ 156519 h 1507525"/>
                <a:gd name="connsiteX214" fmla="*/ 98854 w 922634"/>
                <a:gd name="connsiteY214" fmla="*/ 255373 h 1507525"/>
                <a:gd name="connsiteX215" fmla="*/ 0 w 922634"/>
                <a:gd name="connsiteY215" fmla="*/ 255373 h 1507525"/>
                <a:gd name="connsiteX216" fmla="*/ 823780 w 922634"/>
                <a:gd name="connsiteY216" fmla="*/ 0 h 1507525"/>
                <a:gd name="connsiteX217" fmla="*/ 922634 w 922634"/>
                <a:gd name="connsiteY217" fmla="*/ 0 h 1507525"/>
                <a:gd name="connsiteX218" fmla="*/ 922634 w 922634"/>
                <a:gd name="connsiteY218" fmla="*/ 98854 h 1507525"/>
                <a:gd name="connsiteX219" fmla="*/ 823780 w 922634"/>
                <a:gd name="connsiteY219" fmla="*/ 98854 h 1507525"/>
                <a:gd name="connsiteX220" fmla="*/ 659024 w 922634"/>
                <a:gd name="connsiteY220" fmla="*/ 0 h 1507525"/>
                <a:gd name="connsiteX221" fmla="*/ 757878 w 922634"/>
                <a:gd name="connsiteY221" fmla="*/ 0 h 1507525"/>
                <a:gd name="connsiteX222" fmla="*/ 757878 w 922634"/>
                <a:gd name="connsiteY222" fmla="*/ 98854 h 1507525"/>
                <a:gd name="connsiteX223" fmla="*/ 659024 w 922634"/>
                <a:gd name="connsiteY223" fmla="*/ 98854 h 1507525"/>
                <a:gd name="connsiteX224" fmla="*/ 494268 w 922634"/>
                <a:gd name="connsiteY224" fmla="*/ 0 h 1507525"/>
                <a:gd name="connsiteX225" fmla="*/ 593122 w 922634"/>
                <a:gd name="connsiteY225" fmla="*/ 0 h 1507525"/>
                <a:gd name="connsiteX226" fmla="*/ 593122 w 922634"/>
                <a:gd name="connsiteY226" fmla="*/ 98854 h 1507525"/>
                <a:gd name="connsiteX227" fmla="*/ 494268 w 922634"/>
                <a:gd name="connsiteY227" fmla="*/ 98854 h 1507525"/>
                <a:gd name="connsiteX228" fmla="*/ 329512 w 922634"/>
                <a:gd name="connsiteY228" fmla="*/ 0 h 1507525"/>
                <a:gd name="connsiteX229" fmla="*/ 428366 w 922634"/>
                <a:gd name="connsiteY229" fmla="*/ 0 h 1507525"/>
                <a:gd name="connsiteX230" fmla="*/ 428366 w 922634"/>
                <a:gd name="connsiteY230" fmla="*/ 98854 h 1507525"/>
                <a:gd name="connsiteX231" fmla="*/ 329512 w 922634"/>
                <a:gd name="connsiteY231" fmla="*/ 98854 h 1507525"/>
                <a:gd name="connsiteX232" fmla="*/ 164756 w 922634"/>
                <a:gd name="connsiteY232" fmla="*/ 0 h 1507525"/>
                <a:gd name="connsiteX233" fmla="*/ 263610 w 922634"/>
                <a:gd name="connsiteY233" fmla="*/ 0 h 1507525"/>
                <a:gd name="connsiteX234" fmla="*/ 263610 w 922634"/>
                <a:gd name="connsiteY234" fmla="*/ 98854 h 1507525"/>
                <a:gd name="connsiteX235" fmla="*/ 164756 w 922634"/>
                <a:gd name="connsiteY235" fmla="*/ 98854 h 1507525"/>
                <a:gd name="connsiteX236" fmla="*/ 0 w 922634"/>
                <a:gd name="connsiteY236" fmla="*/ 0 h 1507525"/>
                <a:gd name="connsiteX237" fmla="*/ 98854 w 922634"/>
                <a:gd name="connsiteY237" fmla="*/ 0 h 1507525"/>
                <a:gd name="connsiteX238" fmla="*/ 98854 w 922634"/>
                <a:gd name="connsiteY238" fmla="*/ 98854 h 1507525"/>
                <a:gd name="connsiteX239" fmla="*/ 0 w 922634"/>
                <a:gd name="connsiteY239" fmla="*/ 98854 h 150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922634" h="1507525">
                  <a:moveTo>
                    <a:pt x="823780" y="1408671"/>
                  </a:moveTo>
                  <a:lnTo>
                    <a:pt x="922634" y="1408671"/>
                  </a:lnTo>
                  <a:lnTo>
                    <a:pt x="922634" y="1507525"/>
                  </a:lnTo>
                  <a:lnTo>
                    <a:pt x="823780" y="1507525"/>
                  </a:lnTo>
                  <a:close/>
                  <a:moveTo>
                    <a:pt x="659024" y="1408671"/>
                  </a:moveTo>
                  <a:lnTo>
                    <a:pt x="757878" y="1408671"/>
                  </a:lnTo>
                  <a:lnTo>
                    <a:pt x="757878" y="1507525"/>
                  </a:lnTo>
                  <a:lnTo>
                    <a:pt x="659024" y="1507525"/>
                  </a:lnTo>
                  <a:close/>
                  <a:moveTo>
                    <a:pt x="494268" y="1408671"/>
                  </a:moveTo>
                  <a:lnTo>
                    <a:pt x="593122" y="1408671"/>
                  </a:lnTo>
                  <a:lnTo>
                    <a:pt x="593122" y="1507525"/>
                  </a:lnTo>
                  <a:lnTo>
                    <a:pt x="494268" y="1507525"/>
                  </a:lnTo>
                  <a:close/>
                  <a:moveTo>
                    <a:pt x="329512" y="1408671"/>
                  </a:moveTo>
                  <a:lnTo>
                    <a:pt x="428366" y="1408671"/>
                  </a:lnTo>
                  <a:lnTo>
                    <a:pt x="428366" y="1507525"/>
                  </a:lnTo>
                  <a:lnTo>
                    <a:pt x="329512" y="1507525"/>
                  </a:lnTo>
                  <a:close/>
                  <a:moveTo>
                    <a:pt x="164756" y="1408671"/>
                  </a:moveTo>
                  <a:lnTo>
                    <a:pt x="263610" y="1408671"/>
                  </a:lnTo>
                  <a:lnTo>
                    <a:pt x="263610" y="1507525"/>
                  </a:lnTo>
                  <a:lnTo>
                    <a:pt x="164756" y="1507525"/>
                  </a:lnTo>
                  <a:close/>
                  <a:moveTo>
                    <a:pt x="0" y="1408671"/>
                  </a:moveTo>
                  <a:lnTo>
                    <a:pt x="98854" y="1408671"/>
                  </a:lnTo>
                  <a:lnTo>
                    <a:pt x="98854" y="1507525"/>
                  </a:lnTo>
                  <a:lnTo>
                    <a:pt x="0" y="1507525"/>
                  </a:lnTo>
                  <a:close/>
                  <a:moveTo>
                    <a:pt x="823780" y="1252152"/>
                  </a:moveTo>
                  <a:lnTo>
                    <a:pt x="922634" y="1252152"/>
                  </a:lnTo>
                  <a:lnTo>
                    <a:pt x="922634" y="1351006"/>
                  </a:lnTo>
                  <a:lnTo>
                    <a:pt x="823780" y="1351006"/>
                  </a:lnTo>
                  <a:close/>
                  <a:moveTo>
                    <a:pt x="659024" y="1252152"/>
                  </a:moveTo>
                  <a:lnTo>
                    <a:pt x="757878" y="1252152"/>
                  </a:lnTo>
                  <a:lnTo>
                    <a:pt x="757878" y="1351006"/>
                  </a:lnTo>
                  <a:lnTo>
                    <a:pt x="659024" y="1351006"/>
                  </a:lnTo>
                  <a:close/>
                  <a:moveTo>
                    <a:pt x="494268" y="1252152"/>
                  </a:moveTo>
                  <a:lnTo>
                    <a:pt x="593122" y="1252152"/>
                  </a:lnTo>
                  <a:lnTo>
                    <a:pt x="593122" y="1351006"/>
                  </a:lnTo>
                  <a:lnTo>
                    <a:pt x="494268" y="1351006"/>
                  </a:lnTo>
                  <a:close/>
                  <a:moveTo>
                    <a:pt x="329512" y="1252152"/>
                  </a:moveTo>
                  <a:lnTo>
                    <a:pt x="428366" y="1252152"/>
                  </a:lnTo>
                  <a:lnTo>
                    <a:pt x="428366" y="1351006"/>
                  </a:lnTo>
                  <a:lnTo>
                    <a:pt x="329512" y="1351006"/>
                  </a:lnTo>
                  <a:close/>
                  <a:moveTo>
                    <a:pt x="164756" y="1252152"/>
                  </a:moveTo>
                  <a:lnTo>
                    <a:pt x="263610" y="1252152"/>
                  </a:lnTo>
                  <a:lnTo>
                    <a:pt x="263610" y="1351006"/>
                  </a:lnTo>
                  <a:lnTo>
                    <a:pt x="164756" y="1351006"/>
                  </a:lnTo>
                  <a:close/>
                  <a:moveTo>
                    <a:pt x="0" y="1252152"/>
                  </a:moveTo>
                  <a:lnTo>
                    <a:pt x="98854" y="1252152"/>
                  </a:lnTo>
                  <a:lnTo>
                    <a:pt x="98854" y="1351006"/>
                  </a:lnTo>
                  <a:lnTo>
                    <a:pt x="0" y="1351006"/>
                  </a:lnTo>
                  <a:close/>
                  <a:moveTo>
                    <a:pt x="823780" y="1095633"/>
                  </a:moveTo>
                  <a:lnTo>
                    <a:pt x="922634" y="1095633"/>
                  </a:lnTo>
                  <a:lnTo>
                    <a:pt x="922634" y="1194487"/>
                  </a:lnTo>
                  <a:lnTo>
                    <a:pt x="823780" y="1194487"/>
                  </a:lnTo>
                  <a:close/>
                  <a:moveTo>
                    <a:pt x="659024" y="1095633"/>
                  </a:moveTo>
                  <a:lnTo>
                    <a:pt x="757878" y="1095633"/>
                  </a:lnTo>
                  <a:lnTo>
                    <a:pt x="757878" y="1194487"/>
                  </a:lnTo>
                  <a:lnTo>
                    <a:pt x="659024" y="1194487"/>
                  </a:lnTo>
                  <a:close/>
                  <a:moveTo>
                    <a:pt x="494268" y="1095633"/>
                  </a:moveTo>
                  <a:lnTo>
                    <a:pt x="593122" y="1095633"/>
                  </a:lnTo>
                  <a:lnTo>
                    <a:pt x="593122" y="1194487"/>
                  </a:lnTo>
                  <a:lnTo>
                    <a:pt x="494268" y="1194487"/>
                  </a:lnTo>
                  <a:close/>
                  <a:moveTo>
                    <a:pt x="329512" y="1095633"/>
                  </a:moveTo>
                  <a:lnTo>
                    <a:pt x="428366" y="1095633"/>
                  </a:lnTo>
                  <a:lnTo>
                    <a:pt x="428366" y="1194487"/>
                  </a:lnTo>
                  <a:lnTo>
                    <a:pt x="329512" y="1194487"/>
                  </a:lnTo>
                  <a:close/>
                  <a:moveTo>
                    <a:pt x="164756" y="1095633"/>
                  </a:moveTo>
                  <a:lnTo>
                    <a:pt x="263610" y="1095633"/>
                  </a:lnTo>
                  <a:lnTo>
                    <a:pt x="263610" y="1194487"/>
                  </a:lnTo>
                  <a:lnTo>
                    <a:pt x="164756" y="1194487"/>
                  </a:lnTo>
                  <a:close/>
                  <a:moveTo>
                    <a:pt x="0" y="1095633"/>
                  </a:moveTo>
                  <a:lnTo>
                    <a:pt x="98854" y="1095633"/>
                  </a:lnTo>
                  <a:lnTo>
                    <a:pt x="98854" y="1194487"/>
                  </a:lnTo>
                  <a:lnTo>
                    <a:pt x="0" y="1194487"/>
                  </a:lnTo>
                  <a:close/>
                  <a:moveTo>
                    <a:pt x="823780" y="939114"/>
                  </a:moveTo>
                  <a:lnTo>
                    <a:pt x="922634" y="939114"/>
                  </a:lnTo>
                  <a:lnTo>
                    <a:pt x="922634" y="1037968"/>
                  </a:lnTo>
                  <a:lnTo>
                    <a:pt x="823780" y="1037968"/>
                  </a:lnTo>
                  <a:close/>
                  <a:moveTo>
                    <a:pt x="659024" y="939114"/>
                  </a:moveTo>
                  <a:lnTo>
                    <a:pt x="757878" y="939114"/>
                  </a:lnTo>
                  <a:lnTo>
                    <a:pt x="757878" y="1037968"/>
                  </a:lnTo>
                  <a:lnTo>
                    <a:pt x="659024" y="1037968"/>
                  </a:lnTo>
                  <a:close/>
                  <a:moveTo>
                    <a:pt x="494268" y="939114"/>
                  </a:moveTo>
                  <a:lnTo>
                    <a:pt x="593122" y="939114"/>
                  </a:lnTo>
                  <a:lnTo>
                    <a:pt x="593122" y="1037968"/>
                  </a:lnTo>
                  <a:lnTo>
                    <a:pt x="494268" y="1037968"/>
                  </a:lnTo>
                  <a:close/>
                  <a:moveTo>
                    <a:pt x="329512" y="939114"/>
                  </a:moveTo>
                  <a:lnTo>
                    <a:pt x="428366" y="939114"/>
                  </a:lnTo>
                  <a:lnTo>
                    <a:pt x="428366" y="1037968"/>
                  </a:lnTo>
                  <a:lnTo>
                    <a:pt x="329512" y="1037968"/>
                  </a:lnTo>
                  <a:close/>
                  <a:moveTo>
                    <a:pt x="164756" y="939114"/>
                  </a:moveTo>
                  <a:lnTo>
                    <a:pt x="263610" y="939114"/>
                  </a:lnTo>
                  <a:lnTo>
                    <a:pt x="263610" y="1037968"/>
                  </a:lnTo>
                  <a:lnTo>
                    <a:pt x="164756" y="1037968"/>
                  </a:lnTo>
                  <a:close/>
                  <a:moveTo>
                    <a:pt x="0" y="939114"/>
                  </a:moveTo>
                  <a:lnTo>
                    <a:pt x="98854" y="939114"/>
                  </a:lnTo>
                  <a:lnTo>
                    <a:pt x="98854" y="1037968"/>
                  </a:lnTo>
                  <a:lnTo>
                    <a:pt x="0" y="1037968"/>
                  </a:lnTo>
                  <a:close/>
                  <a:moveTo>
                    <a:pt x="823780" y="782595"/>
                  </a:moveTo>
                  <a:lnTo>
                    <a:pt x="922634" y="782595"/>
                  </a:lnTo>
                  <a:lnTo>
                    <a:pt x="922634" y="881449"/>
                  </a:lnTo>
                  <a:lnTo>
                    <a:pt x="823780" y="881449"/>
                  </a:lnTo>
                  <a:close/>
                  <a:moveTo>
                    <a:pt x="659024" y="782595"/>
                  </a:moveTo>
                  <a:lnTo>
                    <a:pt x="757878" y="782595"/>
                  </a:lnTo>
                  <a:lnTo>
                    <a:pt x="757878" y="881449"/>
                  </a:lnTo>
                  <a:lnTo>
                    <a:pt x="659024" y="881449"/>
                  </a:lnTo>
                  <a:close/>
                  <a:moveTo>
                    <a:pt x="494268" y="782595"/>
                  </a:moveTo>
                  <a:lnTo>
                    <a:pt x="593122" y="782595"/>
                  </a:lnTo>
                  <a:lnTo>
                    <a:pt x="593122" y="881449"/>
                  </a:lnTo>
                  <a:lnTo>
                    <a:pt x="494268" y="881449"/>
                  </a:lnTo>
                  <a:close/>
                  <a:moveTo>
                    <a:pt x="329512" y="782595"/>
                  </a:moveTo>
                  <a:lnTo>
                    <a:pt x="428366" y="782595"/>
                  </a:lnTo>
                  <a:lnTo>
                    <a:pt x="428366" y="881449"/>
                  </a:lnTo>
                  <a:lnTo>
                    <a:pt x="329512" y="881449"/>
                  </a:lnTo>
                  <a:close/>
                  <a:moveTo>
                    <a:pt x="164756" y="782595"/>
                  </a:moveTo>
                  <a:lnTo>
                    <a:pt x="263610" y="782595"/>
                  </a:lnTo>
                  <a:lnTo>
                    <a:pt x="263610" y="881449"/>
                  </a:lnTo>
                  <a:lnTo>
                    <a:pt x="164756" y="881449"/>
                  </a:lnTo>
                  <a:close/>
                  <a:moveTo>
                    <a:pt x="0" y="782595"/>
                  </a:moveTo>
                  <a:lnTo>
                    <a:pt x="98854" y="782595"/>
                  </a:lnTo>
                  <a:lnTo>
                    <a:pt x="98854" y="881449"/>
                  </a:lnTo>
                  <a:lnTo>
                    <a:pt x="0" y="881449"/>
                  </a:lnTo>
                  <a:close/>
                  <a:moveTo>
                    <a:pt x="823780" y="626076"/>
                  </a:moveTo>
                  <a:lnTo>
                    <a:pt x="922634" y="626076"/>
                  </a:lnTo>
                  <a:lnTo>
                    <a:pt x="922634" y="724930"/>
                  </a:lnTo>
                  <a:lnTo>
                    <a:pt x="823780" y="724930"/>
                  </a:lnTo>
                  <a:close/>
                  <a:moveTo>
                    <a:pt x="659024" y="626076"/>
                  </a:moveTo>
                  <a:lnTo>
                    <a:pt x="757878" y="626076"/>
                  </a:lnTo>
                  <a:lnTo>
                    <a:pt x="757878" y="724930"/>
                  </a:lnTo>
                  <a:lnTo>
                    <a:pt x="659024" y="724930"/>
                  </a:lnTo>
                  <a:close/>
                  <a:moveTo>
                    <a:pt x="494268" y="626076"/>
                  </a:moveTo>
                  <a:lnTo>
                    <a:pt x="593122" y="626076"/>
                  </a:lnTo>
                  <a:lnTo>
                    <a:pt x="593122" y="724930"/>
                  </a:lnTo>
                  <a:lnTo>
                    <a:pt x="494268" y="724930"/>
                  </a:lnTo>
                  <a:close/>
                  <a:moveTo>
                    <a:pt x="329512" y="626076"/>
                  </a:moveTo>
                  <a:lnTo>
                    <a:pt x="428366" y="626076"/>
                  </a:lnTo>
                  <a:lnTo>
                    <a:pt x="428366" y="724930"/>
                  </a:lnTo>
                  <a:lnTo>
                    <a:pt x="329512" y="724930"/>
                  </a:lnTo>
                  <a:close/>
                  <a:moveTo>
                    <a:pt x="164756" y="626076"/>
                  </a:moveTo>
                  <a:lnTo>
                    <a:pt x="263610" y="626076"/>
                  </a:lnTo>
                  <a:lnTo>
                    <a:pt x="263610" y="724930"/>
                  </a:lnTo>
                  <a:lnTo>
                    <a:pt x="164756" y="724930"/>
                  </a:lnTo>
                  <a:close/>
                  <a:moveTo>
                    <a:pt x="0" y="626076"/>
                  </a:moveTo>
                  <a:lnTo>
                    <a:pt x="98854" y="626076"/>
                  </a:lnTo>
                  <a:lnTo>
                    <a:pt x="98854" y="724930"/>
                  </a:lnTo>
                  <a:lnTo>
                    <a:pt x="0" y="724930"/>
                  </a:lnTo>
                  <a:close/>
                  <a:moveTo>
                    <a:pt x="823780" y="469557"/>
                  </a:moveTo>
                  <a:lnTo>
                    <a:pt x="922634" y="469557"/>
                  </a:lnTo>
                  <a:lnTo>
                    <a:pt x="922634" y="568411"/>
                  </a:lnTo>
                  <a:lnTo>
                    <a:pt x="823780" y="568411"/>
                  </a:lnTo>
                  <a:close/>
                  <a:moveTo>
                    <a:pt x="659024" y="469557"/>
                  </a:moveTo>
                  <a:lnTo>
                    <a:pt x="757878" y="469557"/>
                  </a:lnTo>
                  <a:lnTo>
                    <a:pt x="757878" y="568411"/>
                  </a:lnTo>
                  <a:lnTo>
                    <a:pt x="659024" y="568411"/>
                  </a:lnTo>
                  <a:close/>
                  <a:moveTo>
                    <a:pt x="494268" y="469557"/>
                  </a:moveTo>
                  <a:lnTo>
                    <a:pt x="593122" y="469557"/>
                  </a:lnTo>
                  <a:lnTo>
                    <a:pt x="593122" y="568411"/>
                  </a:lnTo>
                  <a:lnTo>
                    <a:pt x="494268" y="568411"/>
                  </a:lnTo>
                  <a:close/>
                  <a:moveTo>
                    <a:pt x="329512" y="469557"/>
                  </a:moveTo>
                  <a:lnTo>
                    <a:pt x="428366" y="469557"/>
                  </a:lnTo>
                  <a:lnTo>
                    <a:pt x="428366" y="568411"/>
                  </a:lnTo>
                  <a:lnTo>
                    <a:pt x="329512" y="568411"/>
                  </a:lnTo>
                  <a:close/>
                  <a:moveTo>
                    <a:pt x="164756" y="469557"/>
                  </a:moveTo>
                  <a:lnTo>
                    <a:pt x="263610" y="469557"/>
                  </a:lnTo>
                  <a:lnTo>
                    <a:pt x="263610" y="568411"/>
                  </a:lnTo>
                  <a:lnTo>
                    <a:pt x="164756" y="568411"/>
                  </a:lnTo>
                  <a:close/>
                  <a:moveTo>
                    <a:pt x="0" y="469557"/>
                  </a:moveTo>
                  <a:lnTo>
                    <a:pt x="98854" y="469557"/>
                  </a:lnTo>
                  <a:lnTo>
                    <a:pt x="98854" y="568411"/>
                  </a:lnTo>
                  <a:lnTo>
                    <a:pt x="0" y="568411"/>
                  </a:lnTo>
                  <a:close/>
                  <a:moveTo>
                    <a:pt x="823780" y="313038"/>
                  </a:moveTo>
                  <a:lnTo>
                    <a:pt x="922634" y="313038"/>
                  </a:lnTo>
                  <a:lnTo>
                    <a:pt x="922634" y="411892"/>
                  </a:lnTo>
                  <a:lnTo>
                    <a:pt x="823780" y="411892"/>
                  </a:lnTo>
                  <a:close/>
                  <a:moveTo>
                    <a:pt x="659024" y="313038"/>
                  </a:moveTo>
                  <a:lnTo>
                    <a:pt x="757878" y="313038"/>
                  </a:lnTo>
                  <a:lnTo>
                    <a:pt x="757878" y="411892"/>
                  </a:lnTo>
                  <a:lnTo>
                    <a:pt x="659024" y="411892"/>
                  </a:lnTo>
                  <a:close/>
                  <a:moveTo>
                    <a:pt x="494268" y="313038"/>
                  </a:moveTo>
                  <a:lnTo>
                    <a:pt x="593122" y="313038"/>
                  </a:lnTo>
                  <a:lnTo>
                    <a:pt x="593122" y="411892"/>
                  </a:lnTo>
                  <a:lnTo>
                    <a:pt x="494268" y="411892"/>
                  </a:lnTo>
                  <a:close/>
                  <a:moveTo>
                    <a:pt x="329512" y="313038"/>
                  </a:moveTo>
                  <a:lnTo>
                    <a:pt x="428366" y="313038"/>
                  </a:lnTo>
                  <a:lnTo>
                    <a:pt x="428366" y="411892"/>
                  </a:lnTo>
                  <a:lnTo>
                    <a:pt x="329512" y="411892"/>
                  </a:lnTo>
                  <a:close/>
                  <a:moveTo>
                    <a:pt x="164756" y="313038"/>
                  </a:moveTo>
                  <a:lnTo>
                    <a:pt x="263610" y="313038"/>
                  </a:lnTo>
                  <a:lnTo>
                    <a:pt x="263610" y="411892"/>
                  </a:lnTo>
                  <a:lnTo>
                    <a:pt x="164756" y="411892"/>
                  </a:lnTo>
                  <a:close/>
                  <a:moveTo>
                    <a:pt x="0" y="313038"/>
                  </a:moveTo>
                  <a:lnTo>
                    <a:pt x="98854" y="313038"/>
                  </a:lnTo>
                  <a:lnTo>
                    <a:pt x="98854" y="411892"/>
                  </a:lnTo>
                  <a:lnTo>
                    <a:pt x="0" y="411892"/>
                  </a:lnTo>
                  <a:close/>
                  <a:moveTo>
                    <a:pt x="823780" y="156519"/>
                  </a:moveTo>
                  <a:lnTo>
                    <a:pt x="922634" y="156519"/>
                  </a:lnTo>
                  <a:lnTo>
                    <a:pt x="922634" y="255373"/>
                  </a:lnTo>
                  <a:lnTo>
                    <a:pt x="823780" y="255373"/>
                  </a:lnTo>
                  <a:close/>
                  <a:moveTo>
                    <a:pt x="659024" y="156519"/>
                  </a:moveTo>
                  <a:lnTo>
                    <a:pt x="757878" y="156519"/>
                  </a:lnTo>
                  <a:lnTo>
                    <a:pt x="757878" y="255373"/>
                  </a:lnTo>
                  <a:lnTo>
                    <a:pt x="659024" y="255373"/>
                  </a:lnTo>
                  <a:close/>
                  <a:moveTo>
                    <a:pt x="494268" y="156519"/>
                  </a:moveTo>
                  <a:lnTo>
                    <a:pt x="593122" y="156519"/>
                  </a:lnTo>
                  <a:lnTo>
                    <a:pt x="593122" y="255373"/>
                  </a:lnTo>
                  <a:lnTo>
                    <a:pt x="494268" y="255373"/>
                  </a:lnTo>
                  <a:close/>
                  <a:moveTo>
                    <a:pt x="329512" y="156519"/>
                  </a:moveTo>
                  <a:lnTo>
                    <a:pt x="428366" y="156519"/>
                  </a:lnTo>
                  <a:lnTo>
                    <a:pt x="428366" y="255373"/>
                  </a:lnTo>
                  <a:lnTo>
                    <a:pt x="329512" y="255373"/>
                  </a:lnTo>
                  <a:close/>
                  <a:moveTo>
                    <a:pt x="164756" y="156519"/>
                  </a:moveTo>
                  <a:lnTo>
                    <a:pt x="263610" y="156519"/>
                  </a:lnTo>
                  <a:lnTo>
                    <a:pt x="263610" y="255373"/>
                  </a:lnTo>
                  <a:lnTo>
                    <a:pt x="164756" y="255373"/>
                  </a:lnTo>
                  <a:close/>
                  <a:moveTo>
                    <a:pt x="0" y="156519"/>
                  </a:moveTo>
                  <a:lnTo>
                    <a:pt x="98854" y="156519"/>
                  </a:lnTo>
                  <a:lnTo>
                    <a:pt x="98854" y="255373"/>
                  </a:lnTo>
                  <a:lnTo>
                    <a:pt x="0" y="255373"/>
                  </a:lnTo>
                  <a:close/>
                  <a:moveTo>
                    <a:pt x="823780" y="0"/>
                  </a:moveTo>
                  <a:lnTo>
                    <a:pt x="922634" y="0"/>
                  </a:lnTo>
                  <a:lnTo>
                    <a:pt x="922634" y="98854"/>
                  </a:lnTo>
                  <a:lnTo>
                    <a:pt x="823780" y="98854"/>
                  </a:lnTo>
                  <a:close/>
                  <a:moveTo>
                    <a:pt x="659024" y="0"/>
                  </a:moveTo>
                  <a:lnTo>
                    <a:pt x="757878" y="0"/>
                  </a:lnTo>
                  <a:lnTo>
                    <a:pt x="757878" y="98854"/>
                  </a:lnTo>
                  <a:lnTo>
                    <a:pt x="659024" y="98854"/>
                  </a:lnTo>
                  <a:close/>
                  <a:moveTo>
                    <a:pt x="494268" y="0"/>
                  </a:moveTo>
                  <a:lnTo>
                    <a:pt x="593122" y="0"/>
                  </a:lnTo>
                  <a:lnTo>
                    <a:pt x="593122" y="98854"/>
                  </a:lnTo>
                  <a:lnTo>
                    <a:pt x="494268" y="98854"/>
                  </a:lnTo>
                  <a:close/>
                  <a:moveTo>
                    <a:pt x="329512" y="0"/>
                  </a:moveTo>
                  <a:lnTo>
                    <a:pt x="428366" y="0"/>
                  </a:lnTo>
                  <a:lnTo>
                    <a:pt x="428366" y="98854"/>
                  </a:lnTo>
                  <a:lnTo>
                    <a:pt x="329512" y="98854"/>
                  </a:lnTo>
                  <a:close/>
                  <a:moveTo>
                    <a:pt x="164756" y="0"/>
                  </a:moveTo>
                  <a:lnTo>
                    <a:pt x="263610" y="0"/>
                  </a:lnTo>
                  <a:lnTo>
                    <a:pt x="263610" y="98854"/>
                  </a:lnTo>
                  <a:lnTo>
                    <a:pt x="164756" y="98854"/>
                  </a:lnTo>
                  <a:close/>
                  <a:moveTo>
                    <a:pt x="0" y="0"/>
                  </a:moveTo>
                  <a:lnTo>
                    <a:pt x="98854" y="0"/>
                  </a:lnTo>
                  <a:lnTo>
                    <a:pt x="98854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MH_Text_3"/>
            <p:cNvSpPr/>
            <p:nvPr>
              <p:custDataLst>
                <p:tags r:id="rId16"/>
              </p:custDataLst>
            </p:nvPr>
          </p:nvSpPr>
          <p:spPr>
            <a:xfrm>
              <a:off x="5634039" y="3200400"/>
              <a:ext cx="923925" cy="407988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30</a:t>
              </a:r>
              <a:r>
                <a:rPr lang="en-US" altLang="zh-CN" sz="1600" dirty="0">
                  <a:solidFill>
                    <a:srgbClr val="FFFFFF"/>
                  </a:solidFill>
                </a:rPr>
                <a:t>%</a:t>
              </a:r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090" name="MH_SubTitle_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24063" y="3657848"/>
              <a:ext cx="1504950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文字添加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091" name="MH_SubTitle_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79825" y="3657848"/>
              <a:ext cx="1504950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文字添加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092" name="MH_SubTitle_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647113" y="3657848"/>
              <a:ext cx="1504950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文字添加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093" name="MH_SubTitle_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991350" y="3657848"/>
              <a:ext cx="1504950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文字添加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094" name="MH_SubTitle_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335588" y="3657848"/>
              <a:ext cx="1504950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文字添加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2168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12902" y="1613127"/>
            <a:ext cx="4406291" cy="1940392"/>
            <a:chOff x="1574802" y="1613127"/>
            <a:chExt cx="4406291" cy="1940392"/>
          </a:xfrm>
        </p:grpSpPr>
        <p:sp>
          <p:nvSpPr>
            <p:cNvPr id="3" name="MH_SubTitle_1"/>
            <p:cNvSpPr/>
            <p:nvPr>
              <p:custDataLst>
                <p:tags r:id="rId11"/>
              </p:custDataLst>
            </p:nvPr>
          </p:nvSpPr>
          <p:spPr>
            <a:xfrm>
              <a:off x="1574802" y="1613127"/>
              <a:ext cx="4406291" cy="194039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48000" tIns="0" rIns="108000" bIns="0" anchor="ctr">
              <a:normAutofit/>
            </a:bodyPr>
            <a:lstStyle/>
            <a:p>
              <a:pPr algn="r">
                <a:lnSpc>
                  <a:spcPct val="130000"/>
                </a:lnSpc>
                <a:defRPr/>
              </a:pPr>
              <a:endParaRPr lang="en-US" altLang="zh-CN" sz="1600" dirty="0">
                <a:solidFill>
                  <a:srgbClr val="FDFDFD"/>
                </a:solidFill>
              </a:endParaRPr>
            </a:p>
          </p:txBody>
        </p:sp>
        <p:sp>
          <p:nvSpPr>
            <p:cNvPr id="12" name="MH_Other_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052113" y="1910421"/>
              <a:ext cx="1368000" cy="1368000"/>
            </a:xfrm>
            <a:prstGeom prst="ellipse">
              <a:avLst/>
            </a:prstGeom>
            <a:solidFill>
              <a:srgbClr val="FDFDFD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MH_Other_2"/>
            <p:cNvSpPr/>
            <p:nvPr>
              <p:custDataLst>
                <p:tags r:id="rId13"/>
              </p:custDataLst>
            </p:nvPr>
          </p:nvSpPr>
          <p:spPr>
            <a:xfrm>
              <a:off x="2498488" y="2240192"/>
              <a:ext cx="517087" cy="688109"/>
            </a:xfrm>
            <a:custGeom>
              <a:avLst/>
              <a:gdLst/>
              <a:ahLst/>
              <a:cxnLst/>
              <a:rect l="l" t="t" r="r" b="b"/>
              <a:pathLst>
                <a:path w="612000" h="972000">
                  <a:moveTo>
                    <a:pt x="306000" y="873069"/>
                  </a:moveTo>
                  <a:cubicBezTo>
                    <a:pt x="281147" y="873069"/>
                    <a:pt x="261000" y="893216"/>
                    <a:pt x="261000" y="918069"/>
                  </a:cubicBezTo>
                  <a:cubicBezTo>
                    <a:pt x="261000" y="942922"/>
                    <a:pt x="281147" y="963069"/>
                    <a:pt x="306000" y="963069"/>
                  </a:cubicBezTo>
                  <a:cubicBezTo>
                    <a:pt x="330853" y="963069"/>
                    <a:pt x="351000" y="942922"/>
                    <a:pt x="351000" y="918069"/>
                  </a:cubicBezTo>
                  <a:cubicBezTo>
                    <a:pt x="351000" y="893216"/>
                    <a:pt x="330853" y="873069"/>
                    <a:pt x="306000" y="873069"/>
                  </a:cubicBezTo>
                  <a:close/>
                  <a:moveTo>
                    <a:pt x="54000" y="130499"/>
                  </a:moveTo>
                  <a:lnTo>
                    <a:pt x="54000" y="841501"/>
                  </a:lnTo>
                  <a:lnTo>
                    <a:pt x="558000" y="841501"/>
                  </a:lnTo>
                  <a:lnTo>
                    <a:pt x="558000" y="130499"/>
                  </a:lnTo>
                  <a:close/>
                  <a:moveTo>
                    <a:pt x="0" y="0"/>
                  </a:moveTo>
                  <a:lnTo>
                    <a:pt x="612000" y="0"/>
                  </a:lnTo>
                  <a:lnTo>
                    <a:pt x="612000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541699" y="2105056"/>
              <a:ext cx="2317807" cy="9394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12902" y="4025207"/>
            <a:ext cx="4406291" cy="1940392"/>
            <a:chOff x="1574802" y="4025207"/>
            <a:chExt cx="4406291" cy="1940392"/>
          </a:xfrm>
        </p:grpSpPr>
        <p:sp>
          <p:nvSpPr>
            <p:cNvPr id="4" name="MH_SubTitle_3"/>
            <p:cNvSpPr/>
            <p:nvPr>
              <p:custDataLst>
                <p:tags r:id="rId8"/>
              </p:custDataLst>
            </p:nvPr>
          </p:nvSpPr>
          <p:spPr>
            <a:xfrm>
              <a:off x="1574802" y="4025207"/>
              <a:ext cx="4406291" cy="194039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48000" tIns="0" rIns="108000" bIns="0" anchor="ctr">
              <a:normAutofit/>
            </a:bodyPr>
            <a:lstStyle/>
            <a:p>
              <a:pPr algn="r">
                <a:lnSpc>
                  <a:spcPct val="130000"/>
                </a:lnSpc>
                <a:defRPr/>
              </a:pPr>
              <a:endParaRPr lang="en-US" altLang="zh-CN" sz="1600" dirty="0">
                <a:solidFill>
                  <a:srgbClr val="FDFDFD"/>
                </a:solidFill>
              </a:endParaRPr>
            </a:p>
          </p:txBody>
        </p:sp>
        <p:sp>
          <p:nvSpPr>
            <p:cNvPr id="9" name="MH_Other_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052113" y="4276257"/>
              <a:ext cx="1368000" cy="1368000"/>
            </a:xfrm>
            <a:prstGeom prst="ellipse">
              <a:avLst/>
            </a:prstGeom>
            <a:solidFill>
              <a:srgbClr val="FDFDF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MH_Other_8"/>
            <p:cNvSpPr/>
            <p:nvPr>
              <p:custDataLst>
                <p:tags r:id="rId10"/>
              </p:custDataLst>
            </p:nvPr>
          </p:nvSpPr>
          <p:spPr>
            <a:xfrm>
              <a:off x="2343804" y="4680020"/>
              <a:ext cx="819827" cy="558626"/>
            </a:xfrm>
            <a:custGeom>
              <a:avLst/>
              <a:gdLst/>
              <a:ahLst/>
              <a:cxnLst/>
              <a:rect l="l" t="t" r="r" b="b"/>
              <a:pathLst>
                <a:path w="684048" h="556307">
                  <a:moveTo>
                    <a:pt x="222901" y="383453"/>
                  </a:moveTo>
                  <a:cubicBezTo>
                    <a:pt x="218315" y="383977"/>
                    <a:pt x="213613" y="385281"/>
                    <a:pt x="209039" y="387420"/>
                  </a:cubicBezTo>
                  <a:cubicBezTo>
                    <a:pt x="190739" y="395979"/>
                    <a:pt x="181407" y="414680"/>
                    <a:pt x="188193" y="429191"/>
                  </a:cubicBezTo>
                  <a:cubicBezTo>
                    <a:pt x="194980" y="443702"/>
                    <a:pt x="215317" y="448527"/>
                    <a:pt x="233616" y="439969"/>
                  </a:cubicBezTo>
                  <a:cubicBezTo>
                    <a:pt x="251915" y="431410"/>
                    <a:pt x="261248" y="412709"/>
                    <a:pt x="254461" y="398198"/>
                  </a:cubicBezTo>
                  <a:cubicBezTo>
                    <a:pt x="249371" y="387315"/>
                    <a:pt x="236659" y="381879"/>
                    <a:pt x="222901" y="383453"/>
                  </a:cubicBezTo>
                  <a:close/>
                  <a:moveTo>
                    <a:pt x="284035" y="369073"/>
                  </a:moveTo>
                  <a:cubicBezTo>
                    <a:pt x="281538" y="368297"/>
                    <a:pt x="278657" y="368441"/>
                    <a:pt x="275985" y="369691"/>
                  </a:cubicBezTo>
                  <a:cubicBezTo>
                    <a:pt x="270641" y="372190"/>
                    <a:pt x="268154" y="378164"/>
                    <a:pt x="270432" y="383034"/>
                  </a:cubicBezTo>
                  <a:cubicBezTo>
                    <a:pt x="272710" y="387904"/>
                    <a:pt x="278888" y="389825"/>
                    <a:pt x="284233" y="387325"/>
                  </a:cubicBezTo>
                  <a:cubicBezTo>
                    <a:pt x="289577" y="384826"/>
                    <a:pt x="292063" y="378852"/>
                    <a:pt x="289785" y="373982"/>
                  </a:cubicBezTo>
                  <a:cubicBezTo>
                    <a:pt x="288647" y="371547"/>
                    <a:pt x="286533" y="369850"/>
                    <a:pt x="284035" y="369073"/>
                  </a:cubicBezTo>
                  <a:close/>
                  <a:moveTo>
                    <a:pt x="266604" y="297070"/>
                  </a:moveTo>
                  <a:cubicBezTo>
                    <a:pt x="319078" y="300338"/>
                    <a:pt x="362309" y="335548"/>
                    <a:pt x="367763" y="383070"/>
                  </a:cubicBezTo>
                  <a:cubicBezTo>
                    <a:pt x="373996" y="437381"/>
                    <a:pt x="328527" y="487207"/>
                    <a:pt x="266205" y="494360"/>
                  </a:cubicBezTo>
                  <a:cubicBezTo>
                    <a:pt x="203883" y="501513"/>
                    <a:pt x="148308" y="463284"/>
                    <a:pt x="142074" y="408972"/>
                  </a:cubicBezTo>
                  <a:cubicBezTo>
                    <a:pt x="135841" y="354661"/>
                    <a:pt x="181310" y="304835"/>
                    <a:pt x="243632" y="297682"/>
                  </a:cubicBezTo>
                  <a:cubicBezTo>
                    <a:pt x="251423" y="296788"/>
                    <a:pt x="259108" y="296603"/>
                    <a:pt x="266604" y="297070"/>
                  </a:cubicBezTo>
                  <a:close/>
                  <a:moveTo>
                    <a:pt x="297042" y="252387"/>
                  </a:moveTo>
                  <a:cubicBezTo>
                    <a:pt x="283618" y="252176"/>
                    <a:pt x="269820" y="252839"/>
                    <a:pt x="255793" y="254449"/>
                  </a:cubicBezTo>
                  <a:cubicBezTo>
                    <a:pt x="143583" y="267328"/>
                    <a:pt x="59288" y="335880"/>
                    <a:pt x="67516" y="407566"/>
                  </a:cubicBezTo>
                  <a:cubicBezTo>
                    <a:pt x="75743" y="479252"/>
                    <a:pt x="173377" y="526925"/>
                    <a:pt x="285587" y="514046"/>
                  </a:cubicBezTo>
                  <a:cubicBezTo>
                    <a:pt x="397797" y="501168"/>
                    <a:pt x="482091" y="432615"/>
                    <a:pt x="473864" y="360929"/>
                  </a:cubicBezTo>
                  <a:cubicBezTo>
                    <a:pt x="466665" y="298204"/>
                    <a:pt x="391015" y="253864"/>
                    <a:pt x="297042" y="252387"/>
                  </a:cubicBezTo>
                  <a:close/>
                  <a:moveTo>
                    <a:pt x="509416" y="97868"/>
                  </a:moveTo>
                  <a:cubicBezTo>
                    <a:pt x="544841" y="99182"/>
                    <a:pt x="588107" y="127580"/>
                    <a:pt x="590257" y="183051"/>
                  </a:cubicBezTo>
                  <a:cubicBezTo>
                    <a:pt x="592352" y="199448"/>
                    <a:pt x="588214" y="215684"/>
                    <a:pt x="579852" y="229407"/>
                  </a:cubicBezTo>
                  <a:lnTo>
                    <a:pt x="580228" y="229581"/>
                  </a:lnTo>
                  <a:cubicBezTo>
                    <a:pt x="580244" y="229743"/>
                    <a:pt x="580186" y="229872"/>
                    <a:pt x="580126" y="230000"/>
                  </a:cubicBezTo>
                  <a:lnTo>
                    <a:pt x="578707" y="232024"/>
                  </a:lnTo>
                  <a:cubicBezTo>
                    <a:pt x="578590" y="232839"/>
                    <a:pt x="578192" y="233485"/>
                    <a:pt x="577787" y="234126"/>
                  </a:cubicBezTo>
                  <a:lnTo>
                    <a:pt x="577385" y="233908"/>
                  </a:lnTo>
                  <a:cubicBezTo>
                    <a:pt x="572286" y="241165"/>
                    <a:pt x="563167" y="244302"/>
                    <a:pt x="554750" y="241632"/>
                  </a:cubicBezTo>
                  <a:lnTo>
                    <a:pt x="548315" y="238643"/>
                  </a:lnTo>
                  <a:cubicBezTo>
                    <a:pt x="539522" y="233101"/>
                    <a:pt x="536249" y="221620"/>
                    <a:pt x="540834" y="211750"/>
                  </a:cubicBezTo>
                  <a:lnTo>
                    <a:pt x="541088" y="211402"/>
                  </a:lnTo>
                  <a:lnTo>
                    <a:pt x="541243" y="211474"/>
                  </a:lnTo>
                  <a:cubicBezTo>
                    <a:pt x="549302" y="193084"/>
                    <a:pt x="546794" y="175359"/>
                    <a:pt x="541863" y="165391"/>
                  </a:cubicBezTo>
                  <a:cubicBezTo>
                    <a:pt x="534763" y="151042"/>
                    <a:pt x="514479" y="135118"/>
                    <a:pt x="480142" y="145181"/>
                  </a:cubicBezTo>
                  <a:lnTo>
                    <a:pt x="480025" y="144483"/>
                  </a:lnTo>
                  <a:cubicBezTo>
                    <a:pt x="471706" y="144624"/>
                    <a:pt x="464282" y="140887"/>
                    <a:pt x="461009" y="134412"/>
                  </a:cubicBezTo>
                  <a:lnTo>
                    <a:pt x="458966" y="128175"/>
                  </a:lnTo>
                  <a:cubicBezTo>
                    <a:pt x="457496" y="119354"/>
                    <a:pt x="463572" y="110158"/>
                    <a:pt x="473636" y="106144"/>
                  </a:cubicBezTo>
                  <a:lnTo>
                    <a:pt x="473571" y="105761"/>
                  </a:lnTo>
                  <a:cubicBezTo>
                    <a:pt x="485121" y="99922"/>
                    <a:pt x="497817" y="97438"/>
                    <a:pt x="509416" y="97868"/>
                  </a:cubicBezTo>
                  <a:close/>
                  <a:moveTo>
                    <a:pt x="286518" y="82088"/>
                  </a:moveTo>
                  <a:cubicBezTo>
                    <a:pt x="376738" y="91976"/>
                    <a:pt x="317665" y="163994"/>
                    <a:pt x="337363" y="184000"/>
                  </a:cubicBezTo>
                  <a:cubicBezTo>
                    <a:pt x="387081" y="179119"/>
                    <a:pt x="437510" y="146098"/>
                    <a:pt x="486517" y="169358"/>
                  </a:cubicBezTo>
                  <a:cubicBezTo>
                    <a:pt x="533076" y="203014"/>
                    <a:pt x="494312" y="233925"/>
                    <a:pt x="501054" y="264835"/>
                  </a:cubicBezTo>
                  <a:cubicBezTo>
                    <a:pt x="649340" y="323962"/>
                    <a:pt x="585744" y="409170"/>
                    <a:pt x="562675" y="436725"/>
                  </a:cubicBezTo>
                  <a:cubicBezTo>
                    <a:pt x="354965" y="648778"/>
                    <a:pt x="45454" y="533772"/>
                    <a:pt x="10807" y="435328"/>
                  </a:cubicBezTo>
                  <a:cubicBezTo>
                    <a:pt x="-41075" y="330306"/>
                    <a:pt x="100878" y="89491"/>
                    <a:pt x="286518" y="82088"/>
                  </a:cubicBezTo>
                  <a:close/>
                  <a:moveTo>
                    <a:pt x="489068" y="0"/>
                  </a:moveTo>
                  <a:cubicBezTo>
                    <a:pt x="596753" y="0"/>
                    <a:pt x="684048" y="87296"/>
                    <a:pt x="684048" y="194980"/>
                  </a:cubicBezTo>
                  <a:cubicBezTo>
                    <a:pt x="684048" y="216847"/>
                    <a:pt x="680448" y="237874"/>
                    <a:pt x="672966" y="257215"/>
                  </a:cubicBezTo>
                  <a:lnTo>
                    <a:pt x="672379" y="257003"/>
                  </a:lnTo>
                  <a:cubicBezTo>
                    <a:pt x="668967" y="265617"/>
                    <a:pt x="657523" y="269364"/>
                    <a:pt x="645725" y="265916"/>
                  </a:cubicBezTo>
                  <a:lnTo>
                    <a:pt x="637884" y="262819"/>
                  </a:lnTo>
                  <a:cubicBezTo>
                    <a:pt x="627530" y="257587"/>
                    <a:pt x="621785" y="247890"/>
                    <a:pt x="624308" y="239644"/>
                  </a:cubicBezTo>
                  <a:lnTo>
                    <a:pt x="623975" y="239524"/>
                  </a:lnTo>
                  <a:cubicBezTo>
                    <a:pt x="629260" y="225659"/>
                    <a:pt x="631774" y="210613"/>
                    <a:pt x="631774" y="194980"/>
                  </a:cubicBezTo>
                  <a:cubicBezTo>
                    <a:pt x="631774" y="116165"/>
                    <a:pt x="567883" y="52274"/>
                    <a:pt x="489068" y="52274"/>
                  </a:cubicBezTo>
                  <a:lnTo>
                    <a:pt x="469942" y="54202"/>
                  </a:lnTo>
                  <a:lnTo>
                    <a:pt x="469951" y="54239"/>
                  </a:lnTo>
                  <a:cubicBezTo>
                    <a:pt x="469861" y="54366"/>
                    <a:pt x="469744" y="54397"/>
                    <a:pt x="469627" y="54427"/>
                  </a:cubicBezTo>
                  <a:cubicBezTo>
                    <a:pt x="460634" y="56697"/>
                    <a:pt x="450861" y="49439"/>
                    <a:pt x="446718" y="37636"/>
                  </a:cubicBezTo>
                  <a:lnTo>
                    <a:pt x="444619" y="29323"/>
                  </a:lnTo>
                  <a:cubicBezTo>
                    <a:pt x="442667" y="16995"/>
                    <a:pt x="447797" y="5987"/>
                    <a:pt x="456757" y="3699"/>
                  </a:cubicBezTo>
                  <a:lnTo>
                    <a:pt x="456661" y="3267"/>
                  </a:lnTo>
                  <a:cubicBezTo>
                    <a:pt x="467135" y="923"/>
                    <a:pt x="477994" y="0"/>
                    <a:pt x="48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41699" y="4524733"/>
              <a:ext cx="2317807" cy="9394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49009" y="1613127"/>
            <a:ext cx="4406291" cy="1940392"/>
            <a:chOff x="6210909" y="1613127"/>
            <a:chExt cx="4406291" cy="1940392"/>
          </a:xfrm>
        </p:grpSpPr>
        <p:sp>
          <p:nvSpPr>
            <p:cNvPr id="5" name="MH_SubTitle_2"/>
            <p:cNvSpPr/>
            <p:nvPr>
              <p:custDataLst>
                <p:tags r:id="rId5"/>
              </p:custDataLst>
            </p:nvPr>
          </p:nvSpPr>
          <p:spPr>
            <a:xfrm>
              <a:off x="6210909" y="1613127"/>
              <a:ext cx="4406291" cy="194039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48000" tIns="0" rIns="108000" bIns="0" anchor="ctr">
              <a:normAutofit/>
            </a:bodyPr>
            <a:lstStyle/>
            <a:p>
              <a:pPr algn="r">
                <a:lnSpc>
                  <a:spcPct val="130000"/>
                </a:lnSpc>
                <a:defRPr/>
              </a:pPr>
              <a:endParaRPr lang="en-US" altLang="zh-CN" sz="1600" dirty="0">
                <a:solidFill>
                  <a:srgbClr val="FDFDFD"/>
                </a:solidFill>
              </a:endParaRPr>
            </a:p>
          </p:txBody>
        </p:sp>
        <p:sp>
          <p:nvSpPr>
            <p:cNvPr id="18" name="MH_Other_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632976" y="1899323"/>
              <a:ext cx="1368000" cy="1368000"/>
            </a:xfrm>
            <a:prstGeom prst="ellipse">
              <a:avLst/>
            </a:prstGeom>
            <a:solidFill>
              <a:srgbClr val="FDFDFD"/>
            </a:solidFill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MH_Other_4"/>
            <p:cNvSpPr/>
            <p:nvPr>
              <p:custDataLst>
                <p:tags r:id="rId7"/>
              </p:custDataLst>
            </p:nvPr>
          </p:nvSpPr>
          <p:spPr>
            <a:xfrm>
              <a:off x="6931296" y="2267940"/>
              <a:ext cx="808778" cy="63261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137249" y="2105056"/>
              <a:ext cx="2317807" cy="9394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49009" y="4025207"/>
            <a:ext cx="4406291" cy="1940392"/>
            <a:chOff x="6210909" y="4025207"/>
            <a:chExt cx="4406291" cy="1940392"/>
          </a:xfrm>
        </p:grpSpPr>
        <p:sp>
          <p:nvSpPr>
            <p:cNvPr id="6" name="MH_SubTitle_4"/>
            <p:cNvSpPr/>
            <p:nvPr>
              <p:custDataLst>
                <p:tags r:id="rId2"/>
              </p:custDataLst>
            </p:nvPr>
          </p:nvSpPr>
          <p:spPr>
            <a:xfrm>
              <a:off x="6210909" y="4025207"/>
              <a:ext cx="4406291" cy="194039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48000" tIns="0" rIns="108000" bIns="0" anchor="ctr">
              <a:normAutofit/>
            </a:bodyPr>
            <a:lstStyle/>
            <a:p>
              <a:pPr algn="r">
                <a:lnSpc>
                  <a:spcPct val="130000"/>
                </a:lnSpc>
                <a:defRPr/>
              </a:pPr>
              <a:endParaRPr lang="en-US" altLang="zh-CN" sz="1600" dirty="0">
                <a:solidFill>
                  <a:srgbClr val="FDFDFD"/>
                </a:solidFill>
              </a:endParaRPr>
            </a:p>
          </p:txBody>
        </p:sp>
        <p:sp>
          <p:nvSpPr>
            <p:cNvPr id="15" name="MH_Other_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632976" y="4311403"/>
              <a:ext cx="1368000" cy="1368000"/>
            </a:xfrm>
            <a:prstGeom prst="ellipse">
              <a:avLst/>
            </a:prstGeom>
            <a:solidFill>
              <a:srgbClr val="FDFDFD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MH_Other_6"/>
            <p:cNvSpPr/>
            <p:nvPr>
              <p:custDataLst>
                <p:tags r:id="rId4"/>
              </p:custDataLst>
            </p:nvPr>
          </p:nvSpPr>
          <p:spPr>
            <a:xfrm flipV="1">
              <a:off x="6966651" y="4761408"/>
              <a:ext cx="735856" cy="466138"/>
            </a:xfrm>
            <a:custGeom>
              <a:avLst/>
              <a:gdLst/>
              <a:ahLst/>
              <a:cxnLst/>
              <a:rect l="l" t="t" r="r" b="b"/>
              <a:pathLst>
                <a:path w="864096" h="654666">
                  <a:moveTo>
                    <a:pt x="599578" y="334253"/>
                  </a:moveTo>
                  <a:lnTo>
                    <a:pt x="580007" y="314682"/>
                  </a:lnTo>
                  <a:lnTo>
                    <a:pt x="759249" y="135440"/>
                  </a:lnTo>
                  <a:cubicBezTo>
                    <a:pt x="760444" y="134245"/>
                    <a:pt x="761594" y="133023"/>
                    <a:pt x="761940" y="131105"/>
                  </a:cubicBezTo>
                  <a:lnTo>
                    <a:pt x="802727" y="131105"/>
                  </a:lnTo>
                  <a:close/>
                  <a:moveTo>
                    <a:pt x="264518" y="334253"/>
                  </a:moveTo>
                  <a:lnTo>
                    <a:pt x="61370" y="131105"/>
                  </a:lnTo>
                  <a:lnTo>
                    <a:pt x="102156" y="131105"/>
                  </a:lnTo>
                  <a:lnTo>
                    <a:pt x="104846" y="135439"/>
                  </a:lnTo>
                  <a:lnTo>
                    <a:pt x="284089" y="314682"/>
                  </a:lnTo>
                  <a:close/>
                  <a:moveTo>
                    <a:pt x="75663" y="523561"/>
                  </a:moveTo>
                  <a:lnTo>
                    <a:pt x="363701" y="235523"/>
                  </a:lnTo>
                  <a:cubicBezTo>
                    <a:pt x="382052" y="217171"/>
                    <a:pt x="406106" y="207995"/>
                    <a:pt x="430158" y="207995"/>
                  </a:cubicBezTo>
                  <a:cubicBezTo>
                    <a:pt x="430789" y="207995"/>
                    <a:pt x="431421" y="208003"/>
                    <a:pt x="432049" y="208177"/>
                  </a:cubicBezTo>
                  <a:cubicBezTo>
                    <a:pt x="456725" y="207520"/>
                    <a:pt x="481562" y="216690"/>
                    <a:pt x="500395" y="235523"/>
                  </a:cubicBezTo>
                  <a:lnTo>
                    <a:pt x="788434" y="523561"/>
                  </a:lnTo>
                  <a:lnTo>
                    <a:pt x="749291" y="523561"/>
                  </a:lnTo>
                  <a:lnTo>
                    <a:pt x="491219" y="265489"/>
                  </a:lnTo>
                  <a:cubicBezTo>
                    <a:pt x="474915" y="249184"/>
                    <a:pt x="453412" y="241246"/>
                    <a:pt x="432049" y="241814"/>
                  </a:cubicBezTo>
                  <a:cubicBezTo>
                    <a:pt x="431505" y="241664"/>
                    <a:pt x="430958" y="241657"/>
                    <a:pt x="430412" y="241657"/>
                  </a:cubicBezTo>
                  <a:cubicBezTo>
                    <a:pt x="409588" y="241657"/>
                    <a:pt x="388764" y="249602"/>
                    <a:pt x="372877" y="265489"/>
                  </a:cubicBezTo>
                  <a:lnTo>
                    <a:pt x="114805" y="523561"/>
                  </a:lnTo>
                  <a:close/>
                  <a:moveTo>
                    <a:pt x="150213" y="654666"/>
                  </a:moveTo>
                  <a:lnTo>
                    <a:pt x="713883" y="654666"/>
                  </a:lnTo>
                  <a:cubicBezTo>
                    <a:pt x="796843" y="654666"/>
                    <a:pt x="864096" y="587413"/>
                    <a:pt x="864096" y="504453"/>
                  </a:cubicBezTo>
                  <a:lnTo>
                    <a:pt x="864096" y="150213"/>
                  </a:lnTo>
                  <a:cubicBezTo>
                    <a:pt x="864096" y="67253"/>
                    <a:pt x="796843" y="0"/>
                    <a:pt x="713883" y="0"/>
                  </a:cubicBezTo>
                  <a:lnTo>
                    <a:pt x="150213" y="0"/>
                  </a:lnTo>
                  <a:cubicBezTo>
                    <a:pt x="67253" y="0"/>
                    <a:pt x="0" y="67253"/>
                    <a:pt x="0" y="150213"/>
                  </a:cubicBezTo>
                  <a:lnTo>
                    <a:pt x="0" y="504453"/>
                  </a:lnTo>
                  <a:cubicBezTo>
                    <a:pt x="0" y="587413"/>
                    <a:pt x="67253" y="654666"/>
                    <a:pt x="150213" y="6546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137249" y="4524733"/>
              <a:ext cx="2317807" cy="9394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9520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82697" y="3190602"/>
            <a:ext cx="9626604" cy="1197522"/>
            <a:chOff x="2381393" y="3314412"/>
            <a:chExt cx="5952795" cy="1007132"/>
          </a:xfrm>
        </p:grpSpPr>
        <p:sp>
          <p:nvSpPr>
            <p:cNvPr id="48" name="MH_Other_4"/>
            <p:cNvSpPr/>
            <p:nvPr>
              <p:custDataLst>
                <p:tags r:id="rId2"/>
              </p:custDataLst>
            </p:nvPr>
          </p:nvSpPr>
          <p:spPr>
            <a:xfrm>
              <a:off x="3859954" y="3314412"/>
              <a:ext cx="1487126" cy="492852"/>
            </a:xfrm>
            <a:custGeom>
              <a:avLst/>
              <a:gdLst/>
              <a:ahLst/>
              <a:cxnLst/>
              <a:rect l="l" t="t" r="r" b="b"/>
              <a:pathLst>
                <a:path w="1440160" h="548802">
                  <a:moveTo>
                    <a:pt x="720081" y="0"/>
                  </a:moveTo>
                  <a:lnTo>
                    <a:pt x="838397" y="203993"/>
                  </a:lnTo>
                  <a:lnTo>
                    <a:pt x="1169205" y="203993"/>
                  </a:lnTo>
                  <a:cubicBezTo>
                    <a:pt x="1318849" y="203993"/>
                    <a:pt x="1440160" y="325304"/>
                    <a:pt x="1440160" y="474948"/>
                  </a:cubicBezTo>
                  <a:lnTo>
                    <a:pt x="1440160" y="548802"/>
                  </a:lnTo>
                  <a:cubicBezTo>
                    <a:pt x="1440160" y="399158"/>
                    <a:pt x="1318849" y="277847"/>
                    <a:pt x="1169205" y="277847"/>
                  </a:cubicBezTo>
                  <a:lnTo>
                    <a:pt x="270955" y="277847"/>
                  </a:lnTo>
                  <a:cubicBezTo>
                    <a:pt x="121311" y="277847"/>
                    <a:pt x="0" y="399158"/>
                    <a:pt x="0" y="548802"/>
                  </a:cubicBezTo>
                  <a:lnTo>
                    <a:pt x="0" y="474948"/>
                  </a:lnTo>
                  <a:cubicBezTo>
                    <a:pt x="0" y="325304"/>
                    <a:pt x="121311" y="203993"/>
                    <a:pt x="270955" y="203993"/>
                  </a:cubicBezTo>
                  <a:lnTo>
                    <a:pt x="601765" y="203993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51" name="MH_Other_6"/>
            <p:cNvSpPr/>
            <p:nvPr>
              <p:custDataLst>
                <p:tags r:id="rId3"/>
              </p:custDataLst>
            </p:nvPr>
          </p:nvSpPr>
          <p:spPr>
            <a:xfrm flipV="1">
              <a:off x="5349222" y="3828692"/>
              <a:ext cx="1487126" cy="492852"/>
            </a:xfrm>
            <a:custGeom>
              <a:avLst/>
              <a:gdLst/>
              <a:ahLst/>
              <a:cxnLst/>
              <a:rect l="l" t="t" r="r" b="b"/>
              <a:pathLst>
                <a:path w="1440160" h="548802">
                  <a:moveTo>
                    <a:pt x="720081" y="0"/>
                  </a:moveTo>
                  <a:lnTo>
                    <a:pt x="838397" y="203993"/>
                  </a:lnTo>
                  <a:lnTo>
                    <a:pt x="1169205" y="203993"/>
                  </a:lnTo>
                  <a:cubicBezTo>
                    <a:pt x="1318849" y="203993"/>
                    <a:pt x="1440160" y="325304"/>
                    <a:pt x="1440160" y="474948"/>
                  </a:cubicBezTo>
                  <a:lnTo>
                    <a:pt x="1440160" y="548802"/>
                  </a:lnTo>
                  <a:cubicBezTo>
                    <a:pt x="1440160" y="399158"/>
                    <a:pt x="1318849" y="277847"/>
                    <a:pt x="1169205" y="277847"/>
                  </a:cubicBezTo>
                  <a:lnTo>
                    <a:pt x="270955" y="277847"/>
                  </a:lnTo>
                  <a:cubicBezTo>
                    <a:pt x="121311" y="277847"/>
                    <a:pt x="0" y="399158"/>
                    <a:pt x="0" y="548802"/>
                  </a:cubicBezTo>
                  <a:lnTo>
                    <a:pt x="0" y="474948"/>
                  </a:lnTo>
                  <a:cubicBezTo>
                    <a:pt x="0" y="325304"/>
                    <a:pt x="121311" y="203993"/>
                    <a:pt x="270955" y="203993"/>
                  </a:cubicBezTo>
                  <a:lnTo>
                    <a:pt x="601765" y="203993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52" name="MH_Other_7"/>
            <p:cNvSpPr/>
            <p:nvPr>
              <p:custDataLst>
                <p:tags r:id="rId4"/>
              </p:custDataLst>
            </p:nvPr>
          </p:nvSpPr>
          <p:spPr>
            <a:xfrm flipV="1">
              <a:off x="2381399" y="3828692"/>
              <a:ext cx="1487126" cy="492852"/>
            </a:xfrm>
            <a:custGeom>
              <a:avLst/>
              <a:gdLst/>
              <a:ahLst/>
              <a:cxnLst/>
              <a:rect l="l" t="t" r="r" b="b"/>
              <a:pathLst>
                <a:path w="1440160" h="548802">
                  <a:moveTo>
                    <a:pt x="720081" y="0"/>
                  </a:moveTo>
                  <a:lnTo>
                    <a:pt x="838397" y="203993"/>
                  </a:lnTo>
                  <a:lnTo>
                    <a:pt x="1169205" y="203993"/>
                  </a:lnTo>
                  <a:cubicBezTo>
                    <a:pt x="1318849" y="203993"/>
                    <a:pt x="1440160" y="325304"/>
                    <a:pt x="1440160" y="474948"/>
                  </a:cubicBezTo>
                  <a:lnTo>
                    <a:pt x="1440160" y="548802"/>
                  </a:lnTo>
                  <a:cubicBezTo>
                    <a:pt x="1440160" y="399158"/>
                    <a:pt x="1318849" y="277847"/>
                    <a:pt x="1169205" y="277847"/>
                  </a:cubicBezTo>
                  <a:lnTo>
                    <a:pt x="270955" y="277847"/>
                  </a:lnTo>
                  <a:cubicBezTo>
                    <a:pt x="121311" y="277847"/>
                    <a:pt x="0" y="399158"/>
                    <a:pt x="0" y="548802"/>
                  </a:cubicBezTo>
                  <a:lnTo>
                    <a:pt x="0" y="474948"/>
                  </a:lnTo>
                  <a:cubicBezTo>
                    <a:pt x="0" y="325304"/>
                    <a:pt x="121311" y="203993"/>
                    <a:pt x="270955" y="203993"/>
                  </a:cubicBezTo>
                  <a:lnTo>
                    <a:pt x="601765" y="203993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53" name="MH_Other_8"/>
            <p:cNvSpPr/>
            <p:nvPr>
              <p:custDataLst>
                <p:tags r:id="rId5"/>
              </p:custDataLst>
            </p:nvPr>
          </p:nvSpPr>
          <p:spPr>
            <a:xfrm>
              <a:off x="6836349" y="3314412"/>
              <a:ext cx="1487126" cy="492852"/>
            </a:xfrm>
            <a:custGeom>
              <a:avLst/>
              <a:gdLst/>
              <a:ahLst/>
              <a:cxnLst/>
              <a:rect l="l" t="t" r="r" b="b"/>
              <a:pathLst>
                <a:path w="1440160" h="548802">
                  <a:moveTo>
                    <a:pt x="720081" y="0"/>
                  </a:moveTo>
                  <a:lnTo>
                    <a:pt x="838397" y="203993"/>
                  </a:lnTo>
                  <a:lnTo>
                    <a:pt x="1169205" y="203993"/>
                  </a:lnTo>
                  <a:cubicBezTo>
                    <a:pt x="1318849" y="203993"/>
                    <a:pt x="1440160" y="325304"/>
                    <a:pt x="1440160" y="474948"/>
                  </a:cubicBezTo>
                  <a:lnTo>
                    <a:pt x="1440160" y="548802"/>
                  </a:lnTo>
                  <a:cubicBezTo>
                    <a:pt x="1440160" y="399158"/>
                    <a:pt x="1318849" y="277847"/>
                    <a:pt x="1169205" y="277847"/>
                  </a:cubicBezTo>
                  <a:lnTo>
                    <a:pt x="270955" y="277847"/>
                  </a:lnTo>
                  <a:cubicBezTo>
                    <a:pt x="121311" y="277847"/>
                    <a:pt x="0" y="399158"/>
                    <a:pt x="0" y="548802"/>
                  </a:cubicBezTo>
                  <a:lnTo>
                    <a:pt x="0" y="474948"/>
                  </a:lnTo>
                  <a:cubicBezTo>
                    <a:pt x="0" y="325304"/>
                    <a:pt x="121311" y="203993"/>
                    <a:pt x="270955" y="203993"/>
                  </a:cubicBezTo>
                  <a:lnTo>
                    <a:pt x="601765" y="203993"/>
                  </a:lnTo>
                  <a:close/>
                </a:path>
              </a:pathLst>
            </a:custGeom>
            <a:solidFill>
              <a:schemeClr val="accent4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81393" y="3351997"/>
              <a:ext cx="148713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文字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5338509" y="3351997"/>
              <a:ext cx="148713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文字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847056" y="3748428"/>
              <a:ext cx="148713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文字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889940" y="3748428"/>
              <a:ext cx="148713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文字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364173" y="2050604"/>
            <a:ext cx="2241974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用户可以在投影仪或者计算机上进行演示也可以将演示文稿打印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出来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163613" y="2050604"/>
            <a:ext cx="2241974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用户可以在投影仪或者计算机上进行演示也可以将演示文稿打印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出来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755233" y="4501704"/>
            <a:ext cx="2241974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用户可以在投影仪或者计算机上进行演示也可以将演示文稿打印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出来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585851" y="4501704"/>
            <a:ext cx="2241974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用户可以在投影仪或者计算机上进行演示也可以将演示文稿打印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出来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962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41456" y="3373864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标题文字添加此处</a:t>
            </a:r>
            <a:endParaRPr lang="zh-CN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32540" y="2218164"/>
            <a:ext cx="352692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dirty="0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PART 03</a:t>
            </a:r>
            <a:endParaRPr lang="zh-CN" altLang="en-US" sz="6000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944600" y="701357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914" y="3952316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7820607" y="898473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654" y="3892981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8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MH_Other_4"/>
          <p:cNvCxnSpPr/>
          <p:nvPr>
            <p:custDataLst>
              <p:tags r:id="rId2"/>
            </p:custDataLst>
          </p:nvPr>
        </p:nvCxnSpPr>
        <p:spPr>
          <a:xfrm>
            <a:off x="4639434" y="1819798"/>
            <a:ext cx="0" cy="3410667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H_Other_5"/>
          <p:cNvCxnSpPr/>
          <p:nvPr>
            <p:custDataLst>
              <p:tags r:id="rId3"/>
            </p:custDataLst>
          </p:nvPr>
        </p:nvCxnSpPr>
        <p:spPr>
          <a:xfrm>
            <a:off x="7552562" y="1819798"/>
            <a:ext cx="0" cy="3410667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061884" y="1968501"/>
            <a:ext cx="2241974" cy="3730555"/>
            <a:chOff x="2061884" y="1968501"/>
            <a:chExt cx="2241974" cy="3730555"/>
          </a:xfrm>
        </p:grpSpPr>
        <p:grpSp>
          <p:nvGrpSpPr>
            <p:cNvPr id="5" name="组合 4"/>
            <p:cNvGrpSpPr/>
            <p:nvPr/>
          </p:nvGrpSpPr>
          <p:grpSpPr>
            <a:xfrm>
              <a:off x="2247742" y="1968501"/>
              <a:ext cx="1870258" cy="1881692"/>
              <a:chOff x="2019300" y="1738661"/>
              <a:chExt cx="2327142" cy="2341371"/>
            </a:xfrm>
          </p:grpSpPr>
          <p:sp>
            <p:nvSpPr>
              <p:cNvPr id="31" name="MH_Other_6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031948" y="1738661"/>
                <a:ext cx="2314494" cy="2341371"/>
              </a:xfrm>
              <a:custGeom>
                <a:avLst/>
                <a:gdLst/>
                <a:ahLst/>
                <a:cxnLst>
                  <a:cxn ang="0">
                    <a:pos x="910" y="0"/>
                  </a:cxn>
                  <a:cxn ang="0">
                    <a:pos x="849" y="1"/>
                  </a:cxn>
                  <a:cxn ang="0">
                    <a:pos x="0" y="1100"/>
                  </a:cxn>
                  <a:cxn ang="0">
                    <a:pos x="866" y="1817"/>
                  </a:cxn>
                  <a:cxn ang="0">
                    <a:pos x="1796" y="931"/>
                  </a:cxn>
                  <a:cxn ang="0">
                    <a:pos x="910" y="0"/>
                  </a:cxn>
                </a:cxnLst>
                <a:rect l="0" t="0" r="r" b="b"/>
                <a:pathLst>
                  <a:path w="1809" h="1829">
                    <a:moveTo>
                      <a:pt x="910" y="0"/>
                    </a:moveTo>
                    <a:cubicBezTo>
                      <a:pt x="890" y="0"/>
                      <a:pt x="869" y="0"/>
                      <a:pt x="849" y="1"/>
                    </a:cubicBezTo>
                    <a:cubicBezTo>
                      <a:pt x="0" y="1100"/>
                      <a:pt x="0" y="1100"/>
                      <a:pt x="0" y="1100"/>
                    </a:cubicBezTo>
                    <a:cubicBezTo>
                      <a:pt x="86" y="1501"/>
                      <a:pt x="438" y="1806"/>
                      <a:pt x="866" y="1817"/>
                    </a:cubicBezTo>
                    <a:cubicBezTo>
                      <a:pt x="1367" y="1829"/>
                      <a:pt x="1784" y="1432"/>
                      <a:pt x="1796" y="931"/>
                    </a:cubicBezTo>
                    <a:cubicBezTo>
                      <a:pt x="1809" y="429"/>
                      <a:pt x="1412" y="12"/>
                      <a:pt x="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D7D7D7"/>
                </a:solidFill>
                <a:round/>
                <a:headEnd/>
                <a:tailEnd/>
              </a:ln>
              <a:effectLst>
                <a:outerShdw blurRad="50800" dist="38100" dir="2700000" sx="99000" sy="99000" algn="tl" rotWithShape="0">
                  <a:prstClr val="black">
                    <a:alpha val="8000"/>
                  </a:prstClr>
                </a:outerShdw>
              </a:effectLst>
            </p:spPr>
            <p:txBody>
              <a:bodyPr wrap="square">
                <a:normAutofit/>
              </a:bodyPr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MH_SubTitle_1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102561" y="1819799"/>
                <a:ext cx="2166941" cy="2181204"/>
              </a:xfrm>
              <a:custGeom>
                <a:avLst/>
                <a:gdLst/>
                <a:ahLst/>
                <a:cxnLst>
                  <a:cxn ang="0">
                    <a:pos x="856" y="1"/>
                  </a:cxn>
                  <a:cxn ang="0">
                    <a:pos x="758" y="4"/>
                  </a:cxn>
                  <a:cxn ang="0">
                    <a:pos x="0" y="981"/>
                  </a:cxn>
                  <a:cxn ang="0">
                    <a:pos x="814" y="1692"/>
                  </a:cxn>
                  <a:cxn ang="0">
                    <a:pos x="1680" y="867"/>
                  </a:cxn>
                  <a:cxn ang="0">
                    <a:pos x="856" y="1"/>
                  </a:cxn>
                </a:cxnLst>
                <a:rect l="0" t="0" r="r" b="b"/>
                <a:pathLst>
                  <a:path w="1692" h="1704">
                    <a:moveTo>
                      <a:pt x="856" y="1"/>
                    </a:moveTo>
                    <a:cubicBezTo>
                      <a:pt x="822" y="0"/>
                      <a:pt x="790" y="1"/>
                      <a:pt x="758" y="4"/>
                    </a:cubicBezTo>
                    <a:cubicBezTo>
                      <a:pt x="0" y="981"/>
                      <a:pt x="0" y="981"/>
                      <a:pt x="0" y="981"/>
                    </a:cubicBezTo>
                    <a:cubicBezTo>
                      <a:pt x="63" y="1376"/>
                      <a:pt x="400" y="1682"/>
                      <a:pt x="814" y="1692"/>
                    </a:cubicBezTo>
                    <a:cubicBezTo>
                      <a:pt x="1281" y="1704"/>
                      <a:pt x="1669" y="1334"/>
                      <a:pt x="1680" y="867"/>
                    </a:cubicBezTo>
                    <a:cubicBezTo>
                      <a:pt x="1692" y="400"/>
                      <a:pt x="1323" y="12"/>
                      <a:pt x="8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144000" tIns="540000" rIns="144000" bIns="0" anchor="ctr" anchorCtr="0">
                <a:normAutofit/>
              </a:bodyPr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MH_Other_7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019300" y="1742877"/>
                <a:ext cx="1116145" cy="1406719"/>
              </a:xfrm>
              <a:custGeom>
                <a:avLst/>
                <a:gdLst/>
                <a:ahLst/>
                <a:cxnLst>
                  <a:cxn ang="0">
                    <a:pos x="870" y="214"/>
                  </a:cxn>
                  <a:cxn ang="0">
                    <a:pos x="849" y="0"/>
                  </a:cxn>
                  <a:cxn ang="0">
                    <a:pos x="0" y="1099"/>
                  </a:cxn>
                  <a:cxn ang="0">
                    <a:pos x="870" y="214"/>
                  </a:cxn>
                </a:cxnLst>
                <a:rect l="0" t="0" r="r" b="b"/>
                <a:pathLst>
                  <a:path w="871" h="1099">
                    <a:moveTo>
                      <a:pt x="870" y="214"/>
                    </a:moveTo>
                    <a:cubicBezTo>
                      <a:pt x="871" y="140"/>
                      <a:pt x="864" y="69"/>
                      <a:pt x="849" y="0"/>
                    </a:cubicBezTo>
                    <a:cubicBezTo>
                      <a:pt x="0" y="1099"/>
                      <a:pt x="0" y="1099"/>
                      <a:pt x="0" y="1099"/>
                    </a:cubicBezTo>
                    <a:cubicBezTo>
                      <a:pt x="474" y="1079"/>
                      <a:pt x="858" y="695"/>
                      <a:pt x="870" y="2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3A3A3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>
                <a:normAutofit/>
              </a:bodyPr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MH_Other_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993076" y="2316205"/>
                <a:ext cx="966010" cy="116979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pPr algn="ctr">
                  <a:tabLst>
                    <a:tab pos="541338" algn="l"/>
                  </a:tabLst>
                </a:pPr>
                <a:r>
                  <a:rPr lang="en-US" altLang="zh-CN" sz="5400" b="1" dirty="0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061884" y="4291213"/>
              <a:ext cx="2241974" cy="1407843"/>
              <a:chOff x="5500362" y="2010364"/>
              <a:chExt cx="2241974" cy="1407843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5500362" y="2439478"/>
                <a:ext cx="2241974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用户可以在投影仪或者计算机上进行演示也可以将演示文稿打印</a:t>
                </a:r>
                <a:r>
                  <a:rPr lang="zh-CN" alt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出来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500362" y="2010364"/>
                <a:ext cx="2241974" cy="4766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标题文字添加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987185" y="1968501"/>
            <a:ext cx="2241974" cy="3730555"/>
            <a:chOff x="4987185" y="1968501"/>
            <a:chExt cx="2241974" cy="3730555"/>
          </a:xfrm>
        </p:grpSpPr>
        <p:grpSp>
          <p:nvGrpSpPr>
            <p:cNvPr id="4" name="组合 3"/>
            <p:cNvGrpSpPr/>
            <p:nvPr/>
          </p:nvGrpSpPr>
          <p:grpSpPr>
            <a:xfrm>
              <a:off x="5160871" y="1968501"/>
              <a:ext cx="1870258" cy="1881692"/>
              <a:chOff x="4932429" y="1738661"/>
              <a:chExt cx="2327141" cy="2341371"/>
            </a:xfrm>
          </p:grpSpPr>
          <p:sp>
            <p:nvSpPr>
              <p:cNvPr id="36" name="MH_Other_9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945076" y="1738661"/>
                <a:ext cx="2314494" cy="2341371"/>
              </a:xfrm>
              <a:custGeom>
                <a:avLst/>
                <a:gdLst/>
                <a:ahLst/>
                <a:cxnLst>
                  <a:cxn ang="0">
                    <a:pos x="910" y="0"/>
                  </a:cxn>
                  <a:cxn ang="0">
                    <a:pos x="849" y="1"/>
                  </a:cxn>
                  <a:cxn ang="0">
                    <a:pos x="0" y="1100"/>
                  </a:cxn>
                  <a:cxn ang="0">
                    <a:pos x="866" y="1817"/>
                  </a:cxn>
                  <a:cxn ang="0">
                    <a:pos x="1796" y="931"/>
                  </a:cxn>
                  <a:cxn ang="0">
                    <a:pos x="910" y="0"/>
                  </a:cxn>
                </a:cxnLst>
                <a:rect l="0" t="0" r="r" b="b"/>
                <a:pathLst>
                  <a:path w="1809" h="1829">
                    <a:moveTo>
                      <a:pt x="910" y="0"/>
                    </a:moveTo>
                    <a:cubicBezTo>
                      <a:pt x="890" y="0"/>
                      <a:pt x="869" y="0"/>
                      <a:pt x="849" y="1"/>
                    </a:cubicBezTo>
                    <a:cubicBezTo>
                      <a:pt x="0" y="1100"/>
                      <a:pt x="0" y="1100"/>
                      <a:pt x="0" y="1100"/>
                    </a:cubicBezTo>
                    <a:cubicBezTo>
                      <a:pt x="86" y="1501"/>
                      <a:pt x="438" y="1806"/>
                      <a:pt x="866" y="1817"/>
                    </a:cubicBezTo>
                    <a:cubicBezTo>
                      <a:pt x="1367" y="1829"/>
                      <a:pt x="1784" y="1432"/>
                      <a:pt x="1796" y="931"/>
                    </a:cubicBezTo>
                    <a:cubicBezTo>
                      <a:pt x="1809" y="429"/>
                      <a:pt x="1412" y="12"/>
                      <a:pt x="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D7D7D7"/>
                </a:solidFill>
                <a:round/>
                <a:headEnd/>
                <a:tailEnd/>
              </a:ln>
              <a:effectLst>
                <a:outerShdw blurRad="50800" dist="38100" dir="2700000" sx="99000" sy="99000" algn="tl" rotWithShape="0">
                  <a:prstClr val="black">
                    <a:alpha val="8000"/>
                  </a:prstClr>
                </a:outerShdw>
              </a:effectLst>
            </p:spPr>
            <p:txBody>
              <a:bodyPr wrap="square">
                <a:normAutofit/>
              </a:bodyPr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MH_SubTitle_2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015690" y="1819799"/>
                <a:ext cx="2166941" cy="2181204"/>
              </a:xfrm>
              <a:custGeom>
                <a:avLst/>
                <a:gdLst/>
                <a:ahLst/>
                <a:cxnLst>
                  <a:cxn ang="0">
                    <a:pos x="856" y="1"/>
                  </a:cxn>
                  <a:cxn ang="0">
                    <a:pos x="758" y="4"/>
                  </a:cxn>
                  <a:cxn ang="0">
                    <a:pos x="0" y="981"/>
                  </a:cxn>
                  <a:cxn ang="0">
                    <a:pos x="814" y="1692"/>
                  </a:cxn>
                  <a:cxn ang="0">
                    <a:pos x="1680" y="867"/>
                  </a:cxn>
                  <a:cxn ang="0">
                    <a:pos x="856" y="1"/>
                  </a:cxn>
                </a:cxnLst>
                <a:rect l="0" t="0" r="r" b="b"/>
                <a:pathLst>
                  <a:path w="1692" h="1704">
                    <a:moveTo>
                      <a:pt x="856" y="1"/>
                    </a:moveTo>
                    <a:cubicBezTo>
                      <a:pt x="822" y="0"/>
                      <a:pt x="790" y="1"/>
                      <a:pt x="758" y="4"/>
                    </a:cubicBezTo>
                    <a:cubicBezTo>
                      <a:pt x="0" y="981"/>
                      <a:pt x="0" y="981"/>
                      <a:pt x="0" y="981"/>
                    </a:cubicBezTo>
                    <a:cubicBezTo>
                      <a:pt x="63" y="1376"/>
                      <a:pt x="400" y="1682"/>
                      <a:pt x="814" y="1692"/>
                    </a:cubicBezTo>
                    <a:cubicBezTo>
                      <a:pt x="1281" y="1704"/>
                      <a:pt x="1669" y="1334"/>
                      <a:pt x="1680" y="867"/>
                    </a:cubicBezTo>
                    <a:cubicBezTo>
                      <a:pt x="1692" y="400"/>
                      <a:pt x="1323" y="12"/>
                      <a:pt x="8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144000" tIns="540000" rIns="144000" bIns="0" anchor="ctr" anchorCtr="0">
                <a:normAutofit/>
              </a:bodyPr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MH_Other_1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932429" y="1742877"/>
                <a:ext cx="1116145" cy="1406719"/>
              </a:xfrm>
              <a:custGeom>
                <a:avLst/>
                <a:gdLst/>
                <a:ahLst/>
                <a:cxnLst>
                  <a:cxn ang="0">
                    <a:pos x="870" y="214"/>
                  </a:cxn>
                  <a:cxn ang="0">
                    <a:pos x="849" y="0"/>
                  </a:cxn>
                  <a:cxn ang="0">
                    <a:pos x="0" y="1099"/>
                  </a:cxn>
                  <a:cxn ang="0">
                    <a:pos x="870" y="214"/>
                  </a:cxn>
                </a:cxnLst>
                <a:rect l="0" t="0" r="r" b="b"/>
                <a:pathLst>
                  <a:path w="871" h="1099">
                    <a:moveTo>
                      <a:pt x="870" y="214"/>
                    </a:moveTo>
                    <a:cubicBezTo>
                      <a:pt x="871" y="140"/>
                      <a:pt x="864" y="69"/>
                      <a:pt x="849" y="0"/>
                    </a:cubicBezTo>
                    <a:cubicBezTo>
                      <a:pt x="0" y="1099"/>
                      <a:pt x="0" y="1099"/>
                      <a:pt x="0" y="1099"/>
                    </a:cubicBezTo>
                    <a:cubicBezTo>
                      <a:pt x="474" y="1079"/>
                      <a:pt x="858" y="695"/>
                      <a:pt x="870" y="2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3A3A3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>
                <a:normAutofit/>
              </a:bodyPr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MH_Other_1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906204" y="2316205"/>
                <a:ext cx="966010" cy="116979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pPr algn="ctr">
                  <a:tabLst>
                    <a:tab pos="541338" algn="l"/>
                  </a:tabLst>
                </a:pPr>
                <a:r>
                  <a:rPr lang="en-US" altLang="zh-CN" sz="5400" b="1" dirty="0">
                    <a:solidFill>
                      <a:srgbClr val="FFFFFF"/>
                    </a:solidFill>
                  </a:rPr>
                  <a:t>B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987185" y="4291213"/>
              <a:ext cx="2241974" cy="1407843"/>
              <a:chOff x="5500362" y="2010364"/>
              <a:chExt cx="2241974" cy="1407843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500362" y="2439478"/>
                <a:ext cx="2241974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用户可以在投影仪或者计算机上进行演示也可以将演示文稿打印</a:t>
                </a:r>
                <a:r>
                  <a:rPr lang="zh-CN" alt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出来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500362" y="2010364"/>
                <a:ext cx="2241974" cy="4766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标题文字添加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891303" y="1968501"/>
            <a:ext cx="2241974" cy="3730555"/>
            <a:chOff x="7891303" y="1968501"/>
            <a:chExt cx="2241974" cy="3730555"/>
          </a:xfrm>
        </p:grpSpPr>
        <p:grpSp>
          <p:nvGrpSpPr>
            <p:cNvPr id="3" name="组合 2"/>
            <p:cNvGrpSpPr/>
            <p:nvPr/>
          </p:nvGrpSpPr>
          <p:grpSpPr>
            <a:xfrm>
              <a:off x="8074001" y="1968501"/>
              <a:ext cx="1870258" cy="1881692"/>
              <a:chOff x="7845559" y="1738661"/>
              <a:chExt cx="2327141" cy="2341371"/>
            </a:xfrm>
          </p:grpSpPr>
          <p:sp>
            <p:nvSpPr>
              <p:cNvPr id="21" name="MH_Other_1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858206" y="1738661"/>
                <a:ext cx="2314494" cy="2341371"/>
              </a:xfrm>
              <a:custGeom>
                <a:avLst/>
                <a:gdLst/>
                <a:ahLst/>
                <a:cxnLst>
                  <a:cxn ang="0">
                    <a:pos x="910" y="0"/>
                  </a:cxn>
                  <a:cxn ang="0">
                    <a:pos x="849" y="1"/>
                  </a:cxn>
                  <a:cxn ang="0">
                    <a:pos x="0" y="1100"/>
                  </a:cxn>
                  <a:cxn ang="0">
                    <a:pos x="866" y="1817"/>
                  </a:cxn>
                  <a:cxn ang="0">
                    <a:pos x="1796" y="931"/>
                  </a:cxn>
                  <a:cxn ang="0">
                    <a:pos x="910" y="0"/>
                  </a:cxn>
                </a:cxnLst>
                <a:rect l="0" t="0" r="r" b="b"/>
                <a:pathLst>
                  <a:path w="1809" h="1829">
                    <a:moveTo>
                      <a:pt x="910" y="0"/>
                    </a:moveTo>
                    <a:cubicBezTo>
                      <a:pt x="890" y="0"/>
                      <a:pt x="869" y="0"/>
                      <a:pt x="849" y="1"/>
                    </a:cubicBezTo>
                    <a:cubicBezTo>
                      <a:pt x="0" y="1100"/>
                      <a:pt x="0" y="1100"/>
                      <a:pt x="0" y="1100"/>
                    </a:cubicBezTo>
                    <a:cubicBezTo>
                      <a:pt x="86" y="1501"/>
                      <a:pt x="438" y="1806"/>
                      <a:pt x="866" y="1817"/>
                    </a:cubicBezTo>
                    <a:cubicBezTo>
                      <a:pt x="1367" y="1829"/>
                      <a:pt x="1784" y="1432"/>
                      <a:pt x="1796" y="931"/>
                    </a:cubicBezTo>
                    <a:cubicBezTo>
                      <a:pt x="1809" y="429"/>
                      <a:pt x="1412" y="12"/>
                      <a:pt x="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D7D7D7"/>
                </a:solidFill>
                <a:round/>
                <a:headEnd/>
                <a:tailEnd/>
              </a:ln>
              <a:effectLst>
                <a:outerShdw blurRad="50800" dist="38100" dir="2700000" sx="99000" sy="99000" algn="tl" rotWithShape="0">
                  <a:prstClr val="black">
                    <a:alpha val="8000"/>
                  </a:prstClr>
                </a:outerShdw>
              </a:effectLst>
            </p:spPr>
            <p:txBody>
              <a:bodyPr wrap="square">
                <a:normAutofit/>
              </a:bodyPr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MH_SubTitle_3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928820" y="1819799"/>
                <a:ext cx="2166941" cy="2181204"/>
              </a:xfrm>
              <a:custGeom>
                <a:avLst/>
                <a:gdLst/>
                <a:ahLst/>
                <a:cxnLst>
                  <a:cxn ang="0">
                    <a:pos x="856" y="1"/>
                  </a:cxn>
                  <a:cxn ang="0">
                    <a:pos x="758" y="4"/>
                  </a:cxn>
                  <a:cxn ang="0">
                    <a:pos x="0" y="981"/>
                  </a:cxn>
                  <a:cxn ang="0">
                    <a:pos x="814" y="1692"/>
                  </a:cxn>
                  <a:cxn ang="0">
                    <a:pos x="1680" y="867"/>
                  </a:cxn>
                  <a:cxn ang="0">
                    <a:pos x="856" y="1"/>
                  </a:cxn>
                </a:cxnLst>
                <a:rect l="0" t="0" r="r" b="b"/>
                <a:pathLst>
                  <a:path w="1692" h="1704">
                    <a:moveTo>
                      <a:pt x="856" y="1"/>
                    </a:moveTo>
                    <a:cubicBezTo>
                      <a:pt x="822" y="0"/>
                      <a:pt x="790" y="1"/>
                      <a:pt x="758" y="4"/>
                    </a:cubicBezTo>
                    <a:cubicBezTo>
                      <a:pt x="0" y="981"/>
                      <a:pt x="0" y="981"/>
                      <a:pt x="0" y="981"/>
                    </a:cubicBezTo>
                    <a:cubicBezTo>
                      <a:pt x="63" y="1376"/>
                      <a:pt x="400" y="1682"/>
                      <a:pt x="814" y="1692"/>
                    </a:cubicBezTo>
                    <a:cubicBezTo>
                      <a:pt x="1281" y="1704"/>
                      <a:pt x="1669" y="1334"/>
                      <a:pt x="1680" y="867"/>
                    </a:cubicBezTo>
                    <a:cubicBezTo>
                      <a:pt x="1692" y="400"/>
                      <a:pt x="1323" y="12"/>
                      <a:pt x="8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144000" tIns="540000" rIns="144000" bIns="0" anchor="ctr" anchorCtr="0">
                <a:normAutofit/>
              </a:bodyPr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MH_Other_2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845559" y="1742877"/>
                <a:ext cx="1116145" cy="1406719"/>
              </a:xfrm>
              <a:custGeom>
                <a:avLst/>
                <a:gdLst/>
                <a:ahLst/>
                <a:cxnLst>
                  <a:cxn ang="0">
                    <a:pos x="870" y="214"/>
                  </a:cxn>
                  <a:cxn ang="0">
                    <a:pos x="849" y="0"/>
                  </a:cxn>
                  <a:cxn ang="0">
                    <a:pos x="0" y="1099"/>
                  </a:cxn>
                  <a:cxn ang="0">
                    <a:pos x="870" y="214"/>
                  </a:cxn>
                </a:cxnLst>
                <a:rect l="0" t="0" r="r" b="b"/>
                <a:pathLst>
                  <a:path w="871" h="1099">
                    <a:moveTo>
                      <a:pt x="870" y="214"/>
                    </a:moveTo>
                    <a:cubicBezTo>
                      <a:pt x="871" y="140"/>
                      <a:pt x="864" y="69"/>
                      <a:pt x="849" y="0"/>
                    </a:cubicBezTo>
                    <a:cubicBezTo>
                      <a:pt x="0" y="1099"/>
                      <a:pt x="0" y="1099"/>
                      <a:pt x="0" y="1099"/>
                    </a:cubicBezTo>
                    <a:cubicBezTo>
                      <a:pt x="474" y="1079"/>
                      <a:pt x="858" y="695"/>
                      <a:pt x="870" y="2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3A3A3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>
                <a:normAutofit/>
              </a:bodyPr>
              <a:lstStyle/>
              <a:p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MH_Other_3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8819334" y="2316205"/>
                <a:ext cx="966010" cy="116979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pPr algn="ctr">
                  <a:tabLst>
                    <a:tab pos="541338" algn="l"/>
                  </a:tabLst>
                </a:pPr>
                <a:r>
                  <a:rPr lang="en-US" altLang="zh-CN" sz="5400" b="1" dirty="0">
                    <a:solidFill>
                      <a:srgbClr val="FFFFFF"/>
                    </a:solidFill>
                  </a:rPr>
                  <a:t>C</a:t>
                </a: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7891303" y="4291213"/>
              <a:ext cx="2241974" cy="1407843"/>
              <a:chOff x="5500362" y="2010364"/>
              <a:chExt cx="2241974" cy="1407843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5500362" y="2439478"/>
                <a:ext cx="2241974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用户可以在投影仪或者计算机上进行演示也可以将演示文稿打印</a:t>
                </a:r>
                <a:r>
                  <a:rPr lang="zh-CN" alt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出来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500362" y="2010364"/>
                <a:ext cx="2241974" cy="4766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标题文字添加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7521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44600" y="1715201"/>
            <a:ext cx="2170837" cy="4004342"/>
            <a:chOff x="1244600" y="1715201"/>
            <a:chExt cx="2170837" cy="4004342"/>
          </a:xfrm>
        </p:grpSpPr>
        <p:sp>
          <p:nvSpPr>
            <p:cNvPr id="35" name="MH_SubTitle_1"/>
            <p:cNvSpPr/>
            <p:nvPr>
              <p:custDataLst>
                <p:tags r:id="rId17"/>
              </p:custDataLst>
            </p:nvPr>
          </p:nvSpPr>
          <p:spPr>
            <a:xfrm>
              <a:off x="1244600" y="1715201"/>
              <a:ext cx="2170837" cy="2717099"/>
            </a:xfrm>
            <a:prstGeom prst="roundRect">
              <a:avLst>
                <a:gd name="adj" fmla="val 9062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360000" rIns="108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di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  <a:p>
              <a:pPr algn="di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23" name="MH_SubTitle_1"/>
            <p:cNvSpPr/>
            <p:nvPr>
              <p:custDataLst>
                <p:tags r:id="rId18"/>
              </p:custDataLst>
            </p:nvPr>
          </p:nvSpPr>
          <p:spPr>
            <a:xfrm>
              <a:off x="1244600" y="1859183"/>
              <a:ext cx="2170837" cy="3860360"/>
            </a:xfrm>
            <a:custGeom>
              <a:avLst/>
              <a:gdLst/>
              <a:ahLst/>
              <a:cxnLst/>
              <a:rect l="l" t="t" r="r" b="b"/>
              <a:pathLst>
                <a:path w="2088232" h="4968552">
                  <a:moveTo>
                    <a:pt x="348046" y="0"/>
                  </a:moveTo>
                  <a:lnTo>
                    <a:pt x="1740186" y="0"/>
                  </a:lnTo>
                  <a:cubicBezTo>
                    <a:pt x="1932406" y="0"/>
                    <a:pt x="2088232" y="155826"/>
                    <a:pt x="2088232" y="348046"/>
                  </a:cubicBezTo>
                  <a:lnTo>
                    <a:pt x="2088232" y="4965280"/>
                  </a:lnTo>
                  <a:lnTo>
                    <a:pt x="2014428" y="4838031"/>
                  </a:lnTo>
                  <a:lnTo>
                    <a:pt x="1938726" y="4968552"/>
                  </a:lnTo>
                  <a:lnTo>
                    <a:pt x="1872033" y="4968552"/>
                  </a:lnTo>
                  <a:lnTo>
                    <a:pt x="1796331" y="4838031"/>
                  </a:lnTo>
                  <a:lnTo>
                    <a:pt x="1720629" y="4968552"/>
                  </a:lnTo>
                  <a:lnTo>
                    <a:pt x="1653936" y="4968552"/>
                  </a:lnTo>
                  <a:lnTo>
                    <a:pt x="1578234" y="4838031"/>
                  </a:lnTo>
                  <a:lnTo>
                    <a:pt x="1502532" y="4968552"/>
                  </a:lnTo>
                  <a:lnTo>
                    <a:pt x="1435839" y="4968552"/>
                  </a:lnTo>
                  <a:lnTo>
                    <a:pt x="1360137" y="4838031"/>
                  </a:lnTo>
                  <a:lnTo>
                    <a:pt x="1284435" y="4968552"/>
                  </a:lnTo>
                  <a:lnTo>
                    <a:pt x="1217742" y="4968552"/>
                  </a:lnTo>
                  <a:lnTo>
                    <a:pt x="1142040" y="4838031"/>
                  </a:lnTo>
                  <a:lnTo>
                    <a:pt x="1066338" y="4968552"/>
                  </a:lnTo>
                  <a:lnTo>
                    <a:pt x="999645" y="4968552"/>
                  </a:lnTo>
                  <a:lnTo>
                    <a:pt x="923943" y="4838031"/>
                  </a:lnTo>
                  <a:lnTo>
                    <a:pt x="848241" y="4968552"/>
                  </a:lnTo>
                  <a:lnTo>
                    <a:pt x="781548" y="4968552"/>
                  </a:lnTo>
                  <a:lnTo>
                    <a:pt x="705846" y="4838031"/>
                  </a:lnTo>
                  <a:lnTo>
                    <a:pt x="630144" y="4968552"/>
                  </a:lnTo>
                  <a:lnTo>
                    <a:pt x="563451" y="4968552"/>
                  </a:lnTo>
                  <a:lnTo>
                    <a:pt x="487749" y="4838031"/>
                  </a:lnTo>
                  <a:lnTo>
                    <a:pt x="412047" y="4968552"/>
                  </a:lnTo>
                  <a:lnTo>
                    <a:pt x="345354" y="4968552"/>
                  </a:lnTo>
                  <a:lnTo>
                    <a:pt x="269652" y="4838031"/>
                  </a:lnTo>
                  <a:lnTo>
                    <a:pt x="193950" y="4968552"/>
                  </a:lnTo>
                  <a:lnTo>
                    <a:pt x="127257" y="4968552"/>
                  </a:lnTo>
                  <a:lnTo>
                    <a:pt x="51555" y="4838031"/>
                  </a:lnTo>
                  <a:lnTo>
                    <a:pt x="0" y="4926919"/>
                  </a:lnTo>
                  <a:lnTo>
                    <a:pt x="0" y="348046"/>
                  </a:lnTo>
                  <a:cubicBezTo>
                    <a:pt x="0" y="155826"/>
                    <a:pt x="155826" y="0"/>
                    <a:pt x="348046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360000" rIns="108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di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  <a:p>
              <a:pPr algn="di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24" name="MH_Other_1"/>
            <p:cNvSpPr txBox="1"/>
            <p:nvPr>
              <p:custDataLst>
                <p:tags r:id="rId19"/>
              </p:custDataLst>
            </p:nvPr>
          </p:nvSpPr>
          <p:spPr>
            <a:xfrm>
              <a:off x="1590097" y="1999102"/>
              <a:ext cx="1479843" cy="157007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10350" dirty="0">
                  <a:ln w="18415" cmpd="sng">
                    <a:solidFill>
                      <a:sysClr val="window" lastClr="FFFFFF">
                        <a:lumMod val="95000"/>
                      </a:sys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88900" dir="5400000" algn="t" rotWithShape="0">
                      <a:prstClr val="black">
                        <a:alpha val="20000"/>
                      </a:prstClr>
                    </a:outerShdw>
                  </a:effectLst>
                  <a:latin typeface="Arial Rounded MT Bold" pitchFamily="34" charset="0"/>
                  <a:cs typeface="Times New Roman" pitchFamily="18" charset="0"/>
                </a:rPr>
                <a:t>A</a:t>
              </a:r>
              <a:endParaRPr lang="zh-CN" altLang="en-US" sz="10350" dirty="0">
                <a:ln w="18415" cmpd="sng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solidFill>
                  <a:srgbClr val="FFFFFF"/>
                </a:solidFill>
                <a:effectLst>
                  <a:outerShdw dist="88900" dir="5400000" algn="t" rotWithShape="0">
                    <a:prstClr val="black">
                      <a:alpha val="20000"/>
                    </a:prstClr>
                  </a:outerShdw>
                </a:effectLst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20"/>
              </p:custDataLst>
            </p:nvPr>
          </p:nvSpPr>
          <p:spPr>
            <a:xfrm>
              <a:off x="2232827" y="2116460"/>
              <a:ext cx="187142" cy="1340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MH_Other_3"/>
            <p:cNvSpPr/>
            <p:nvPr>
              <p:custDataLst>
                <p:tags r:id="rId21"/>
              </p:custDataLst>
            </p:nvPr>
          </p:nvSpPr>
          <p:spPr>
            <a:xfrm>
              <a:off x="2293178" y="1859186"/>
              <a:ext cx="93570" cy="324294"/>
            </a:xfrm>
            <a:prstGeom prst="rect">
              <a:avLst/>
            </a:prstGeom>
            <a:gradFill flip="none" rotWithShape="1">
              <a:gsLst>
                <a:gs pos="62000">
                  <a:srgbClr val="674313"/>
                </a:gs>
                <a:gs pos="0">
                  <a:srgbClr val="A2702E">
                    <a:shade val="30000"/>
                    <a:satMod val="115000"/>
                  </a:srgbClr>
                </a:gs>
                <a:gs pos="20000">
                  <a:srgbClr val="A2702E">
                    <a:shade val="67500"/>
                    <a:satMod val="115000"/>
                  </a:srgbClr>
                </a:gs>
                <a:gs pos="38000">
                  <a:srgbClr val="A16A22"/>
                </a:gs>
                <a:gs pos="100000">
                  <a:srgbClr val="A2702E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406122" y="3647470"/>
              <a:ext cx="1832378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56932" y="1715201"/>
            <a:ext cx="2170837" cy="4004342"/>
            <a:chOff x="3756932" y="1715201"/>
            <a:chExt cx="2170837" cy="4004342"/>
          </a:xfrm>
        </p:grpSpPr>
        <p:sp>
          <p:nvSpPr>
            <p:cNvPr id="36" name="MH_SubTitle_2"/>
            <p:cNvSpPr/>
            <p:nvPr>
              <p:custDataLst>
                <p:tags r:id="rId12"/>
              </p:custDataLst>
            </p:nvPr>
          </p:nvSpPr>
          <p:spPr>
            <a:xfrm>
              <a:off x="3756932" y="1715201"/>
              <a:ext cx="2170837" cy="2717099"/>
            </a:xfrm>
            <a:prstGeom prst="roundRect">
              <a:avLst>
                <a:gd name="adj" fmla="val 8477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360000" rIns="108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  <a:p>
              <a:pPr algn="ju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27" name="MH_SubTitle_2"/>
            <p:cNvSpPr/>
            <p:nvPr>
              <p:custDataLst>
                <p:tags r:id="rId13"/>
              </p:custDataLst>
            </p:nvPr>
          </p:nvSpPr>
          <p:spPr>
            <a:xfrm>
              <a:off x="3756932" y="1859183"/>
              <a:ext cx="2170837" cy="3860360"/>
            </a:xfrm>
            <a:custGeom>
              <a:avLst/>
              <a:gdLst/>
              <a:ahLst/>
              <a:cxnLst/>
              <a:rect l="l" t="t" r="r" b="b"/>
              <a:pathLst>
                <a:path w="2088232" h="4968552">
                  <a:moveTo>
                    <a:pt x="348046" y="0"/>
                  </a:moveTo>
                  <a:lnTo>
                    <a:pt x="1740186" y="0"/>
                  </a:lnTo>
                  <a:cubicBezTo>
                    <a:pt x="1932406" y="0"/>
                    <a:pt x="2088232" y="155826"/>
                    <a:pt x="2088232" y="348046"/>
                  </a:cubicBezTo>
                  <a:lnTo>
                    <a:pt x="2088232" y="4965280"/>
                  </a:lnTo>
                  <a:lnTo>
                    <a:pt x="2014428" y="4838031"/>
                  </a:lnTo>
                  <a:lnTo>
                    <a:pt x="1938726" y="4968552"/>
                  </a:lnTo>
                  <a:lnTo>
                    <a:pt x="1872033" y="4968552"/>
                  </a:lnTo>
                  <a:lnTo>
                    <a:pt x="1796331" y="4838031"/>
                  </a:lnTo>
                  <a:lnTo>
                    <a:pt x="1720629" y="4968552"/>
                  </a:lnTo>
                  <a:lnTo>
                    <a:pt x="1653936" y="4968552"/>
                  </a:lnTo>
                  <a:lnTo>
                    <a:pt x="1578234" y="4838031"/>
                  </a:lnTo>
                  <a:lnTo>
                    <a:pt x="1502532" y="4968552"/>
                  </a:lnTo>
                  <a:lnTo>
                    <a:pt x="1435839" y="4968552"/>
                  </a:lnTo>
                  <a:lnTo>
                    <a:pt x="1360137" y="4838031"/>
                  </a:lnTo>
                  <a:lnTo>
                    <a:pt x="1284435" y="4968552"/>
                  </a:lnTo>
                  <a:lnTo>
                    <a:pt x="1217742" y="4968552"/>
                  </a:lnTo>
                  <a:lnTo>
                    <a:pt x="1142040" y="4838031"/>
                  </a:lnTo>
                  <a:lnTo>
                    <a:pt x="1066338" y="4968552"/>
                  </a:lnTo>
                  <a:lnTo>
                    <a:pt x="999645" y="4968552"/>
                  </a:lnTo>
                  <a:lnTo>
                    <a:pt x="923943" y="4838031"/>
                  </a:lnTo>
                  <a:lnTo>
                    <a:pt x="848241" y="4968552"/>
                  </a:lnTo>
                  <a:lnTo>
                    <a:pt x="781548" y="4968552"/>
                  </a:lnTo>
                  <a:lnTo>
                    <a:pt x="705846" y="4838031"/>
                  </a:lnTo>
                  <a:lnTo>
                    <a:pt x="630144" y="4968552"/>
                  </a:lnTo>
                  <a:lnTo>
                    <a:pt x="563451" y="4968552"/>
                  </a:lnTo>
                  <a:lnTo>
                    <a:pt x="487749" y="4838031"/>
                  </a:lnTo>
                  <a:lnTo>
                    <a:pt x="412047" y="4968552"/>
                  </a:lnTo>
                  <a:lnTo>
                    <a:pt x="345354" y="4968552"/>
                  </a:lnTo>
                  <a:lnTo>
                    <a:pt x="269652" y="4838031"/>
                  </a:lnTo>
                  <a:lnTo>
                    <a:pt x="193950" y="4968552"/>
                  </a:lnTo>
                  <a:lnTo>
                    <a:pt x="127257" y="4968552"/>
                  </a:lnTo>
                  <a:lnTo>
                    <a:pt x="51555" y="4838031"/>
                  </a:lnTo>
                  <a:lnTo>
                    <a:pt x="0" y="4926919"/>
                  </a:lnTo>
                  <a:lnTo>
                    <a:pt x="0" y="348046"/>
                  </a:lnTo>
                  <a:cubicBezTo>
                    <a:pt x="0" y="155826"/>
                    <a:pt x="155826" y="0"/>
                    <a:pt x="348046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360000" rIns="108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  <a:p>
              <a:pPr algn="ju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28" name="MH_Other_4"/>
            <p:cNvSpPr txBox="1"/>
            <p:nvPr>
              <p:custDataLst>
                <p:tags r:id="rId14"/>
              </p:custDataLst>
            </p:nvPr>
          </p:nvSpPr>
          <p:spPr>
            <a:xfrm>
              <a:off x="4102429" y="1999102"/>
              <a:ext cx="1479843" cy="157007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10350">
                  <a:ln w="18415" cmpd="sng">
                    <a:solidFill>
                      <a:sysClr val="window" lastClr="FFFFFF">
                        <a:lumMod val="95000"/>
                      </a:sys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88900" dir="5400000" algn="t" rotWithShape="0">
                      <a:prstClr val="black">
                        <a:alpha val="20000"/>
                      </a:prstClr>
                    </a:outerShdw>
                  </a:effectLst>
                  <a:latin typeface="Arial Rounded MT Bold" pitchFamily="34" charset="0"/>
                  <a:cs typeface="Times New Roman" pitchFamily="18" charset="0"/>
                </a:rPr>
                <a:t>B</a:t>
              </a:r>
              <a:endParaRPr lang="zh-CN" altLang="en-US" sz="10350">
                <a:ln w="18415" cmpd="sng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solidFill>
                  <a:srgbClr val="FFFFFF"/>
                </a:solidFill>
                <a:effectLst>
                  <a:outerShdw dist="88900" dir="5400000" algn="t" rotWithShape="0">
                    <a:prstClr val="black">
                      <a:alpha val="20000"/>
                    </a:prstClr>
                  </a:outerShdw>
                </a:effectLst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29" name="MH_Other_5"/>
            <p:cNvSpPr/>
            <p:nvPr>
              <p:custDataLst>
                <p:tags r:id="rId15"/>
              </p:custDataLst>
            </p:nvPr>
          </p:nvSpPr>
          <p:spPr>
            <a:xfrm>
              <a:off x="4748782" y="2116460"/>
              <a:ext cx="187142" cy="1340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MH_Other_6"/>
            <p:cNvSpPr/>
            <p:nvPr>
              <p:custDataLst>
                <p:tags r:id="rId16"/>
              </p:custDataLst>
            </p:nvPr>
          </p:nvSpPr>
          <p:spPr>
            <a:xfrm>
              <a:off x="4809136" y="1859186"/>
              <a:ext cx="93570" cy="324294"/>
            </a:xfrm>
            <a:prstGeom prst="rect">
              <a:avLst/>
            </a:prstGeom>
            <a:gradFill flip="none" rotWithShape="1">
              <a:gsLst>
                <a:gs pos="62000">
                  <a:srgbClr val="674313"/>
                </a:gs>
                <a:gs pos="0">
                  <a:srgbClr val="A2702E">
                    <a:shade val="30000"/>
                    <a:satMod val="115000"/>
                  </a:srgbClr>
                </a:gs>
                <a:gs pos="20000">
                  <a:srgbClr val="A2702E">
                    <a:shade val="67500"/>
                    <a:satMod val="115000"/>
                  </a:srgbClr>
                </a:gs>
                <a:gs pos="38000">
                  <a:srgbClr val="A16A22"/>
                </a:gs>
                <a:gs pos="100000">
                  <a:srgbClr val="A2702E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892947" y="3647470"/>
              <a:ext cx="1832378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69264" y="1715201"/>
            <a:ext cx="2170837" cy="4004342"/>
            <a:chOff x="6269264" y="1715201"/>
            <a:chExt cx="2170837" cy="4004342"/>
          </a:xfrm>
        </p:grpSpPr>
        <p:sp>
          <p:nvSpPr>
            <p:cNvPr id="37" name="MH_SubTitle_3"/>
            <p:cNvSpPr/>
            <p:nvPr>
              <p:custDataLst>
                <p:tags r:id="rId7"/>
              </p:custDataLst>
            </p:nvPr>
          </p:nvSpPr>
          <p:spPr>
            <a:xfrm>
              <a:off x="6269264" y="1715201"/>
              <a:ext cx="2170837" cy="2717099"/>
            </a:xfrm>
            <a:prstGeom prst="roundRect">
              <a:avLst>
                <a:gd name="adj" fmla="val 9062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360000" rIns="108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  <a:p>
              <a:pPr algn="ju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31" name="MH_SubTitle_3"/>
            <p:cNvSpPr/>
            <p:nvPr>
              <p:custDataLst>
                <p:tags r:id="rId8"/>
              </p:custDataLst>
            </p:nvPr>
          </p:nvSpPr>
          <p:spPr>
            <a:xfrm>
              <a:off x="6269264" y="1859183"/>
              <a:ext cx="2170837" cy="3860360"/>
            </a:xfrm>
            <a:custGeom>
              <a:avLst/>
              <a:gdLst/>
              <a:ahLst/>
              <a:cxnLst/>
              <a:rect l="l" t="t" r="r" b="b"/>
              <a:pathLst>
                <a:path w="2088232" h="4968552">
                  <a:moveTo>
                    <a:pt x="348046" y="0"/>
                  </a:moveTo>
                  <a:lnTo>
                    <a:pt x="1740186" y="0"/>
                  </a:lnTo>
                  <a:cubicBezTo>
                    <a:pt x="1932406" y="0"/>
                    <a:pt x="2088232" y="155826"/>
                    <a:pt x="2088232" y="348046"/>
                  </a:cubicBezTo>
                  <a:lnTo>
                    <a:pt x="2088232" y="4965280"/>
                  </a:lnTo>
                  <a:lnTo>
                    <a:pt x="2014428" y="4838031"/>
                  </a:lnTo>
                  <a:lnTo>
                    <a:pt x="1938726" y="4968552"/>
                  </a:lnTo>
                  <a:lnTo>
                    <a:pt x="1872033" y="4968552"/>
                  </a:lnTo>
                  <a:lnTo>
                    <a:pt x="1796331" y="4838031"/>
                  </a:lnTo>
                  <a:lnTo>
                    <a:pt x="1720629" y="4968552"/>
                  </a:lnTo>
                  <a:lnTo>
                    <a:pt x="1653936" y="4968552"/>
                  </a:lnTo>
                  <a:lnTo>
                    <a:pt x="1578234" y="4838031"/>
                  </a:lnTo>
                  <a:lnTo>
                    <a:pt x="1502532" y="4968552"/>
                  </a:lnTo>
                  <a:lnTo>
                    <a:pt x="1435839" y="4968552"/>
                  </a:lnTo>
                  <a:lnTo>
                    <a:pt x="1360137" y="4838031"/>
                  </a:lnTo>
                  <a:lnTo>
                    <a:pt x="1284435" y="4968552"/>
                  </a:lnTo>
                  <a:lnTo>
                    <a:pt x="1217742" y="4968552"/>
                  </a:lnTo>
                  <a:lnTo>
                    <a:pt x="1142040" y="4838031"/>
                  </a:lnTo>
                  <a:lnTo>
                    <a:pt x="1066338" y="4968552"/>
                  </a:lnTo>
                  <a:lnTo>
                    <a:pt x="999645" y="4968552"/>
                  </a:lnTo>
                  <a:lnTo>
                    <a:pt x="923943" y="4838031"/>
                  </a:lnTo>
                  <a:lnTo>
                    <a:pt x="848241" y="4968552"/>
                  </a:lnTo>
                  <a:lnTo>
                    <a:pt x="781548" y="4968552"/>
                  </a:lnTo>
                  <a:lnTo>
                    <a:pt x="705846" y="4838031"/>
                  </a:lnTo>
                  <a:lnTo>
                    <a:pt x="630144" y="4968552"/>
                  </a:lnTo>
                  <a:lnTo>
                    <a:pt x="563451" y="4968552"/>
                  </a:lnTo>
                  <a:lnTo>
                    <a:pt x="487749" y="4838031"/>
                  </a:lnTo>
                  <a:lnTo>
                    <a:pt x="412047" y="4968552"/>
                  </a:lnTo>
                  <a:lnTo>
                    <a:pt x="345354" y="4968552"/>
                  </a:lnTo>
                  <a:lnTo>
                    <a:pt x="269652" y="4838031"/>
                  </a:lnTo>
                  <a:lnTo>
                    <a:pt x="193950" y="4968552"/>
                  </a:lnTo>
                  <a:lnTo>
                    <a:pt x="127257" y="4968552"/>
                  </a:lnTo>
                  <a:lnTo>
                    <a:pt x="51555" y="4838031"/>
                  </a:lnTo>
                  <a:lnTo>
                    <a:pt x="0" y="4926919"/>
                  </a:lnTo>
                  <a:lnTo>
                    <a:pt x="0" y="348046"/>
                  </a:lnTo>
                  <a:cubicBezTo>
                    <a:pt x="0" y="155826"/>
                    <a:pt x="155826" y="0"/>
                    <a:pt x="348046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360000" rIns="108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  <a:p>
              <a:pPr algn="ju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32" name="MH_Other_7"/>
            <p:cNvSpPr txBox="1"/>
            <p:nvPr>
              <p:custDataLst>
                <p:tags r:id="rId9"/>
              </p:custDataLst>
            </p:nvPr>
          </p:nvSpPr>
          <p:spPr>
            <a:xfrm>
              <a:off x="6614761" y="1999102"/>
              <a:ext cx="1479843" cy="157007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10350">
                  <a:ln w="18415" cmpd="sng">
                    <a:solidFill>
                      <a:sysClr val="window" lastClr="FFFFFF">
                        <a:lumMod val="95000"/>
                      </a:sys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88900" dir="5400000" algn="t" rotWithShape="0">
                      <a:prstClr val="black">
                        <a:alpha val="20000"/>
                      </a:prstClr>
                    </a:outerShdw>
                  </a:effectLst>
                  <a:latin typeface="Arial Rounded MT Bold" pitchFamily="34" charset="0"/>
                  <a:cs typeface="Times New Roman" pitchFamily="18" charset="0"/>
                </a:rPr>
                <a:t>C</a:t>
              </a:r>
              <a:endParaRPr lang="zh-CN" altLang="en-US" sz="10350">
                <a:ln w="18415" cmpd="sng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solidFill>
                  <a:srgbClr val="FFFFFF"/>
                </a:solidFill>
                <a:effectLst>
                  <a:outerShdw dist="88900" dir="5400000" algn="t" rotWithShape="0">
                    <a:prstClr val="black">
                      <a:alpha val="20000"/>
                    </a:prstClr>
                  </a:outerShdw>
                </a:effectLst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3" name="MH_Other_8"/>
            <p:cNvSpPr/>
            <p:nvPr>
              <p:custDataLst>
                <p:tags r:id="rId10"/>
              </p:custDataLst>
            </p:nvPr>
          </p:nvSpPr>
          <p:spPr>
            <a:xfrm>
              <a:off x="7261115" y="2116460"/>
              <a:ext cx="187142" cy="1340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" name="MH_Other_9"/>
            <p:cNvSpPr/>
            <p:nvPr>
              <p:custDataLst>
                <p:tags r:id="rId11"/>
              </p:custDataLst>
            </p:nvPr>
          </p:nvSpPr>
          <p:spPr>
            <a:xfrm>
              <a:off x="7321468" y="1859186"/>
              <a:ext cx="93570" cy="324294"/>
            </a:xfrm>
            <a:prstGeom prst="rect">
              <a:avLst/>
            </a:prstGeom>
            <a:gradFill flip="none" rotWithShape="1">
              <a:gsLst>
                <a:gs pos="62000">
                  <a:srgbClr val="674313"/>
                </a:gs>
                <a:gs pos="0">
                  <a:srgbClr val="A2702E">
                    <a:shade val="30000"/>
                    <a:satMod val="115000"/>
                  </a:srgbClr>
                </a:gs>
                <a:gs pos="20000">
                  <a:srgbClr val="A2702E">
                    <a:shade val="67500"/>
                    <a:satMod val="115000"/>
                  </a:srgbClr>
                </a:gs>
                <a:gs pos="38000">
                  <a:srgbClr val="A16A22"/>
                </a:gs>
                <a:gs pos="100000">
                  <a:srgbClr val="A2702E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405279" y="3647470"/>
              <a:ext cx="1832378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76563" y="1715201"/>
            <a:ext cx="2170837" cy="4004342"/>
            <a:chOff x="8776563" y="1715201"/>
            <a:chExt cx="2170837" cy="4004342"/>
          </a:xfrm>
        </p:grpSpPr>
        <p:sp>
          <p:nvSpPr>
            <p:cNvPr id="38" name="MH_SubTitle_4"/>
            <p:cNvSpPr/>
            <p:nvPr>
              <p:custDataLst>
                <p:tags r:id="rId2"/>
              </p:custDataLst>
            </p:nvPr>
          </p:nvSpPr>
          <p:spPr>
            <a:xfrm>
              <a:off x="8776563" y="1715201"/>
              <a:ext cx="2170837" cy="2717099"/>
            </a:xfrm>
            <a:prstGeom prst="roundRect">
              <a:avLst>
                <a:gd name="adj" fmla="val 8477"/>
              </a:avLst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360000" rIns="108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  <a:p>
              <a:pPr algn="ctr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39" name="MH_SubTitle_4"/>
            <p:cNvSpPr/>
            <p:nvPr>
              <p:custDataLst>
                <p:tags r:id="rId3"/>
              </p:custDataLst>
            </p:nvPr>
          </p:nvSpPr>
          <p:spPr>
            <a:xfrm>
              <a:off x="8776563" y="1859183"/>
              <a:ext cx="2170837" cy="3860360"/>
            </a:xfrm>
            <a:custGeom>
              <a:avLst/>
              <a:gdLst/>
              <a:ahLst/>
              <a:cxnLst/>
              <a:rect l="l" t="t" r="r" b="b"/>
              <a:pathLst>
                <a:path w="2088232" h="4968552">
                  <a:moveTo>
                    <a:pt x="348046" y="0"/>
                  </a:moveTo>
                  <a:lnTo>
                    <a:pt x="1740186" y="0"/>
                  </a:lnTo>
                  <a:cubicBezTo>
                    <a:pt x="1932406" y="0"/>
                    <a:pt x="2088232" y="155826"/>
                    <a:pt x="2088232" y="348046"/>
                  </a:cubicBezTo>
                  <a:lnTo>
                    <a:pt x="2088232" y="4965280"/>
                  </a:lnTo>
                  <a:lnTo>
                    <a:pt x="2014428" y="4838031"/>
                  </a:lnTo>
                  <a:lnTo>
                    <a:pt x="1938726" y="4968552"/>
                  </a:lnTo>
                  <a:lnTo>
                    <a:pt x="1872033" y="4968552"/>
                  </a:lnTo>
                  <a:lnTo>
                    <a:pt x="1796331" y="4838031"/>
                  </a:lnTo>
                  <a:lnTo>
                    <a:pt x="1720629" y="4968552"/>
                  </a:lnTo>
                  <a:lnTo>
                    <a:pt x="1653936" y="4968552"/>
                  </a:lnTo>
                  <a:lnTo>
                    <a:pt x="1578234" y="4838031"/>
                  </a:lnTo>
                  <a:lnTo>
                    <a:pt x="1502532" y="4968552"/>
                  </a:lnTo>
                  <a:lnTo>
                    <a:pt x="1435839" y="4968552"/>
                  </a:lnTo>
                  <a:lnTo>
                    <a:pt x="1360137" y="4838031"/>
                  </a:lnTo>
                  <a:lnTo>
                    <a:pt x="1284435" y="4968552"/>
                  </a:lnTo>
                  <a:lnTo>
                    <a:pt x="1217742" y="4968552"/>
                  </a:lnTo>
                  <a:lnTo>
                    <a:pt x="1142040" y="4838031"/>
                  </a:lnTo>
                  <a:lnTo>
                    <a:pt x="1066338" y="4968552"/>
                  </a:lnTo>
                  <a:lnTo>
                    <a:pt x="999645" y="4968552"/>
                  </a:lnTo>
                  <a:lnTo>
                    <a:pt x="923943" y="4838031"/>
                  </a:lnTo>
                  <a:lnTo>
                    <a:pt x="848241" y="4968552"/>
                  </a:lnTo>
                  <a:lnTo>
                    <a:pt x="781548" y="4968552"/>
                  </a:lnTo>
                  <a:lnTo>
                    <a:pt x="705846" y="4838031"/>
                  </a:lnTo>
                  <a:lnTo>
                    <a:pt x="630144" y="4968552"/>
                  </a:lnTo>
                  <a:lnTo>
                    <a:pt x="563451" y="4968552"/>
                  </a:lnTo>
                  <a:lnTo>
                    <a:pt x="487749" y="4838031"/>
                  </a:lnTo>
                  <a:lnTo>
                    <a:pt x="412047" y="4968552"/>
                  </a:lnTo>
                  <a:lnTo>
                    <a:pt x="345354" y="4968552"/>
                  </a:lnTo>
                  <a:lnTo>
                    <a:pt x="269652" y="4838031"/>
                  </a:lnTo>
                  <a:lnTo>
                    <a:pt x="193950" y="4968552"/>
                  </a:lnTo>
                  <a:lnTo>
                    <a:pt x="127257" y="4968552"/>
                  </a:lnTo>
                  <a:lnTo>
                    <a:pt x="51555" y="4838031"/>
                  </a:lnTo>
                  <a:lnTo>
                    <a:pt x="0" y="4926919"/>
                  </a:lnTo>
                  <a:lnTo>
                    <a:pt x="0" y="348046"/>
                  </a:lnTo>
                  <a:cubicBezTo>
                    <a:pt x="0" y="155826"/>
                    <a:pt x="155826" y="0"/>
                    <a:pt x="348046" y="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360000" rIns="108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  <a:p>
              <a:pPr algn="ctr">
                <a:lnSpc>
                  <a:spcPct val="130000"/>
                </a:lnSpc>
                <a:defRPr/>
              </a:pPr>
              <a:endParaRPr lang="en-US" altLang="zh-CN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40" name="MH_Other_10"/>
            <p:cNvSpPr txBox="1"/>
            <p:nvPr>
              <p:custDataLst>
                <p:tags r:id="rId4"/>
              </p:custDataLst>
            </p:nvPr>
          </p:nvSpPr>
          <p:spPr>
            <a:xfrm>
              <a:off x="9122060" y="1999102"/>
              <a:ext cx="1479843" cy="157007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10350">
                  <a:ln w="18415" cmpd="sng">
                    <a:solidFill>
                      <a:sysClr val="window" lastClr="FFFFFF">
                        <a:lumMod val="95000"/>
                      </a:sys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88900" dir="5400000" algn="t" rotWithShape="0">
                      <a:prstClr val="black">
                        <a:alpha val="20000"/>
                      </a:prstClr>
                    </a:outerShdw>
                  </a:effectLst>
                  <a:latin typeface="Arial Rounded MT Bold" pitchFamily="34" charset="0"/>
                  <a:cs typeface="Times New Roman" pitchFamily="18" charset="0"/>
                </a:rPr>
                <a:t>D</a:t>
              </a:r>
              <a:endParaRPr lang="zh-CN" altLang="en-US" sz="10350">
                <a:ln w="18415" cmpd="sng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solidFill>
                  <a:srgbClr val="FFFFFF"/>
                </a:solidFill>
                <a:effectLst>
                  <a:outerShdw dist="88900" dir="5400000" algn="t" rotWithShape="0">
                    <a:prstClr val="black">
                      <a:alpha val="20000"/>
                    </a:prstClr>
                  </a:outerShdw>
                </a:effectLst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41" name="MH_Other_11"/>
            <p:cNvSpPr/>
            <p:nvPr>
              <p:custDataLst>
                <p:tags r:id="rId5"/>
              </p:custDataLst>
            </p:nvPr>
          </p:nvSpPr>
          <p:spPr>
            <a:xfrm>
              <a:off x="9768413" y="2116460"/>
              <a:ext cx="187142" cy="13404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2" name="MH_Other_12"/>
            <p:cNvSpPr/>
            <p:nvPr>
              <p:custDataLst>
                <p:tags r:id="rId6"/>
              </p:custDataLst>
            </p:nvPr>
          </p:nvSpPr>
          <p:spPr>
            <a:xfrm>
              <a:off x="9828766" y="1859186"/>
              <a:ext cx="93570" cy="324294"/>
            </a:xfrm>
            <a:prstGeom prst="rect">
              <a:avLst/>
            </a:prstGeom>
            <a:gradFill flip="none" rotWithShape="1">
              <a:gsLst>
                <a:gs pos="62000">
                  <a:srgbClr val="674313"/>
                </a:gs>
                <a:gs pos="0">
                  <a:srgbClr val="A2702E">
                    <a:shade val="30000"/>
                    <a:satMod val="115000"/>
                  </a:srgbClr>
                </a:gs>
                <a:gs pos="20000">
                  <a:srgbClr val="A2702E">
                    <a:shade val="67500"/>
                    <a:satMod val="115000"/>
                  </a:srgbClr>
                </a:gs>
                <a:gs pos="38000">
                  <a:srgbClr val="A16A22"/>
                </a:gs>
                <a:gs pos="100000">
                  <a:srgbClr val="A2702E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945792" y="3647470"/>
              <a:ext cx="1832378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8424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1531" y="1899558"/>
            <a:ext cx="3382038" cy="3792768"/>
            <a:chOff x="4783933" y="2253685"/>
            <a:chExt cx="2637234" cy="2957513"/>
          </a:xfrm>
        </p:grpSpPr>
        <p:sp>
          <p:nvSpPr>
            <p:cNvPr id="6" name="MH_Other_1"/>
            <p:cNvSpPr/>
            <p:nvPr>
              <p:custDataLst>
                <p:tags r:id="rId2"/>
              </p:custDataLst>
            </p:nvPr>
          </p:nvSpPr>
          <p:spPr bwMode="auto">
            <a:xfrm rot="10800000">
              <a:off x="5790011" y="2434660"/>
              <a:ext cx="1631156" cy="2776538"/>
            </a:xfrm>
            <a:custGeom>
              <a:avLst/>
              <a:gdLst/>
              <a:ahLst/>
              <a:cxnLst/>
              <a:rect l="l" t="t" r="r" b="b"/>
              <a:pathLst>
                <a:path w="2179320" h="3707929">
                  <a:moveTo>
                    <a:pt x="1452521" y="3707929"/>
                  </a:moveTo>
                  <a:cubicBezTo>
                    <a:pt x="941492" y="3617872"/>
                    <a:pt x="490452" y="3304274"/>
                    <a:pt x="229263" y="2843787"/>
                  </a:cubicBezTo>
                  <a:cubicBezTo>
                    <a:pt x="-83392" y="2292562"/>
                    <a:pt x="-75789" y="1615862"/>
                    <a:pt x="249172" y="1071801"/>
                  </a:cubicBezTo>
                  <a:cubicBezTo>
                    <a:pt x="562264" y="547612"/>
                    <a:pt x="1123437" y="224431"/>
                    <a:pt x="1730680" y="214954"/>
                  </a:cubicBezTo>
                  <a:lnTo>
                    <a:pt x="1730680" y="0"/>
                  </a:lnTo>
                  <a:lnTo>
                    <a:pt x="2179320" y="553317"/>
                  </a:lnTo>
                  <a:lnTo>
                    <a:pt x="1730680" y="1059182"/>
                  </a:lnTo>
                  <a:lnTo>
                    <a:pt x="1730680" y="829708"/>
                  </a:lnTo>
                  <a:cubicBezTo>
                    <a:pt x="1338918" y="837704"/>
                    <a:pt x="977861" y="1047633"/>
                    <a:pt x="775616" y="1386239"/>
                  </a:cubicBezTo>
                  <a:cubicBezTo>
                    <a:pt x="563800" y="1740869"/>
                    <a:pt x="558844" y="2181955"/>
                    <a:pt x="762639" y="2541255"/>
                  </a:cubicBezTo>
                  <a:cubicBezTo>
                    <a:pt x="919646" y="2818065"/>
                    <a:pt x="1181902" y="3013444"/>
                    <a:pt x="1483264" y="3087330"/>
                  </a:cubicBezTo>
                  <a:lnTo>
                    <a:pt x="1203181" y="3402653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b"/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zh-CN" altLang="en-US" sz="28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MH_SubTitle_2"/>
            <p:cNvSpPr/>
            <p:nvPr>
              <p:custDataLst>
                <p:tags r:id="rId3"/>
              </p:custDataLst>
            </p:nvPr>
          </p:nvSpPr>
          <p:spPr>
            <a:xfrm rot="6000000">
              <a:off x="5078076" y="2680310"/>
              <a:ext cx="2062369" cy="20623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anchor="ctr">
              <a:prstTxWarp prst="textArchUp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</a:rPr>
                <a:t>LOREM IPSUM DOLOR 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MH_Other_2"/>
            <p:cNvSpPr/>
            <p:nvPr>
              <p:custDataLst>
                <p:tags r:id="rId4"/>
              </p:custDataLst>
            </p:nvPr>
          </p:nvSpPr>
          <p:spPr bwMode="auto">
            <a:xfrm>
              <a:off x="4783933" y="2253685"/>
              <a:ext cx="1631156" cy="2776538"/>
            </a:xfrm>
            <a:custGeom>
              <a:avLst/>
              <a:gdLst/>
              <a:ahLst/>
              <a:cxnLst/>
              <a:rect l="l" t="t" r="r" b="b"/>
              <a:pathLst>
                <a:path w="2179320" h="3707929">
                  <a:moveTo>
                    <a:pt x="1730680" y="0"/>
                  </a:moveTo>
                  <a:lnTo>
                    <a:pt x="2179320" y="553317"/>
                  </a:lnTo>
                  <a:lnTo>
                    <a:pt x="1730680" y="1059182"/>
                  </a:lnTo>
                  <a:lnTo>
                    <a:pt x="1730680" y="829708"/>
                  </a:lnTo>
                  <a:cubicBezTo>
                    <a:pt x="1338918" y="837704"/>
                    <a:pt x="977861" y="1047633"/>
                    <a:pt x="775616" y="1386239"/>
                  </a:cubicBezTo>
                  <a:cubicBezTo>
                    <a:pt x="563800" y="1740869"/>
                    <a:pt x="558844" y="2181955"/>
                    <a:pt x="762639" y="2541255"/>
                  </a:cubicBezTo>
                  <a:cubicBezTo>
                    <a:pt x="919646" y="2818065"/>
                    <a:pt x="1181902" y="3013445"/>
                    <a:pt x="1483264" y="3087330"/>
                  </a:cubicBezTo>
                  <a:lnTo>
                    <a:pt x="1203181" y="3402653"/>
                  </a:lnTo>
                  <a:lnTo>
                    <a:pt x="1452521" y="3707929"/>
                  </a:lnTo>
                  <a:cubicBezTo>
                    <a:pt x="941492" y="3617872"/>
                    <a:pt x="490452" y="3304274"/>
                    <a:pt x="229263" y="2843787"/>
                  </a:cubicBezTo>
                  <a:cubicBezTo>
                    <a:pt x="-83392" y="2292562"/>
                    <a:pt x="-75789" y="1615862"/>
                    <a:pt x="249172" y="1071801"/>
                  </a:cubicBezTo>
                  <a:cubicBezTo>
                    <a:pt x="562264" y="547612"/>
                    <a:pt x="1123437" y="224431"/>
                    <a:pt x="1730680" y="214954"/>
                  </a:cubicBezTo>
                  <a:close/>
                </a:path>
              </a:pathLst>
            </a:custGeom>
            <a:solidFill>
              <a:srgbClr val="F2905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>
                <a:solidFill>
                  <a:srgbClr val="4D4D4D"/>
                </a:solidFill>
                <a:latin typeface="+mn-ea"/>
              </a:endParaRPr>
            </a:p>
          </p:txBody>
        </p:sp>
        <p:sp>
          <p:nvSpPr>
            <p:cNvPr id="10" name="MH_SubTitle_1"/>
            <p:cNvSpPr/>
            <p:nvPr>
              <p:custDataLst>
                <p:tags r:id="rId5"/>
              </p:custDataLst>
            </p:nvPr>
          </p:nvSpPr>
          <p:spPr>
            <a:xfrm rot="16800000">
              <a:off x="5078076" y="2680310"/>
              <a:ext cx="2062369" cy="20623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anchor="ctr">
              <a:prstTxWarp prst="textArchUp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</a:rPr>
                <a:t>LOREM IPSUM DOLOR 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58555" y="1899558"/>
            <a:ext cx="3327636" cy="1073136"/>
            <a:chOff x="4957531" y="2010364"/>
            <a:chExt cx="3327636" cy="1073136"/>
          </a:xfrm>
        </p:grpSpPr>
        <p:sp>
          <p:nvSpPr>
            <p:cNvPr id="17" name="矩形 16"/>
            <p:cNvSpPr/>
            <p:nvPr/>
          </p:nvSpPr>
          <p:spPr>
            <a:xfrm>
              <a:off x="4957531" y="2439478"/>
              <a:ext cx="3327636" cy="644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57531" y="2010364"/>
              <a:ext cx="224197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标题文字添加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05809" y="1899558"/>
            <a:ext cx="3327636" cy="1073136"/>
            <a:chOff x="4957531" y="2010364"/>
            <a:chExt cx="3327636" cy="1073136"/>
          </a:xfrm>
        </p:grpSpPr>
        <p:sp>
          <p:nvSpPr>
            <p:cNvPr id="20" name="矩形 19"/>
            <p:cNvSpPr/>
            <p:nvPr/>
          </p:nvSpPr>
          <p:spPr>
            <a:xfrm>
              <a:off x="4957531" y="2439478"/>
              <a:ext cx="3327636" cy="644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043193" y="2010364"/>
              <a:ext cx="2241974" cy="4766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标题文字添加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58555" y="4639543"/>
            <a:ext cx="3327636" cy="1073136"/>
            <a:chOff x="4957531" y="2010364"/>
            <a:chExt cx="3327636" cy="1073136"/>
          </a:xfrm>
        </p:grpSpPr>
        <p:sp>
          <p:nvSpPr>
            <p:cNvPr id="27" name="矩形 26"/>
            <p:cNvSpPr/>
            <p:nvPr/>
          </p:nvSpPr>
          <p:spPr>
            <a:xfrm>
              <a:off x="4957531" y="2439478"/>
              <a:ext cx="3327636" cy="644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957531" y="2010364"/>
              <a:ext cx="224197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标题文字添加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05809" y="4639543"/>
            <a:ext cx="3327636" cy="1073136"/>
            <a:chOff x="4957531" y="2010364"/>
            <a:chExt cx="3327636" cy="1073136"/>
          </a:xfrm>
        </p:grpSpPr>
        <p:sp>
          <p:nvSpPr>
            <p:cNvPr id="25" name="矩形 24"/>
            <p:cNvSpPr/>
            <p:nvPr/>
          </p:nvSpPr>
          <p:spPr>
            <a:xfrm>
              <a:off x="4957531" y="2439478"/>
              <a:ext cx="3327636" cy="644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043193" y="2010364"/>
              <a:ext cx="2241974" cy="4766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标题文字添加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6840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MH_Other_1"/>
          <p:cNvCxnSpPr/>
          <p:nvPr>
            <p:custDataLst>
              <p:tags r:id="rId2"/>
            </p:custDataLst>
          </p:nvPr>
        </p:nvCxnSpPr>
        <p:spPr>
          <a:xfrm>
            <a:off x="5178425" y="2854326"/>
            <a:ext cx="431800" cy="1177925"/>
          </a:xfrm>
          <a:prstGeom prst="bentConnector2">
            <a:avLst/>
          </a:prstGeom>
          <a:ln>
            <a:solidFill>
              <a:srgbClr val="C7C7C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H_Other_2"/>
          <p:cNvCxnSpPr/>
          <p:nvPr>
            <p:custDataLst>
              <p:tags r:id="rId3"/>
            </p:custDataLst>
          </p:nvPr>
        </p:nvCxnSpPr>
        <p:spPr>
          <a:xfrm rot="10800000" flipV="1">
            <a:off x="6581775" y="2854326"/>
            <a:ext cx="471488" cy="1177925"/>
          </a:xfrm>
          <a:prstGeom prst="bentConnector2">
            <a:avLst/>
          </a:prstGeom>
          <a:ln>
            <a:solidFill>
              <a:srgbClr val="C7C7C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H_Other_3"/>
          <p:cNvSpPr/>
          <p:nvPr>
            <p:custDataLst>
              <p:tags r:id="rId4"/>
            </p:custDataLst>
          </p:nvPr>
        </p:nvSpPr>
        <p:spPr bwMode="auto">
          <a:xfrm>
            <a:off x="2168525" y="5876926"/>
            <a:ext cx="7831138" cy="349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defRPr/>
            </a:pPr>
            <a:endParaRPr lang="zh-CN" altLang="en-US" sz="1350" b="1" kern="1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MH_SubTitle_2"/>
          <p:cNvSpPr/>
          <p:nvPr>
            <p:custDataLst>
              <p:tags r:id="rId5"/>
            </p:custDataLst>
          </p:nvPr>
        </p:nvSpPr>
        <p:spPr>
          <a:xfrm flipH="1">
            <a:off x="6173788" y="3708400"/>
            <a:ext cx="1916112" cy="2185988"/>
          </a:xfrm>
          <a:custGeom>
            <a:avLst/>
            <a:gdLst>
              <a:gd name="connsiteX0" fmla="*/ 78457 w 1916906"/>
              <a:gd name="connsiteY0" fmla="*/ 920854 h 2186309"/>
              <a:gd name="connsiteX1" fmla="*/ 54241 w 1916906"/>
              <a:gd name="connsiteY1" fmla="*/ 925175 h 2186309"/>
              <a:gd name="connsiteX2" fmla="*/ 33202 w 1916906"/>
              <a:gd name="connsiteY2" fmla="*/ 1214806 h 2186309"/>
              <a:gd name="connsiteX3" fmla="*/ 230961 w 1916906"/>
              <a:gd name="connsiteY3" fmla="*/ 1314669 h 2186309"/>
              <a:gd name="connsiteX4" fmla="*/ 281786 w 1916906"/>
              <a:gd name="connsiteY4" fmla="*/ 1078286 h 2186309"/>
              <a:gd name="connsiteX5" fmla="*/ 78457 w 1916906"/>
              <a:gd name="connsiteY5" fmla="*/ 920854 h 2186309"/>
              <a:gd name="connsiteX6" fmla="*/ 1293897 w 1916906"/>
              <a:gd name="connsiteY6" fmla="*/ 766890 h 2186309"/>
              <a:gd name="connsiteX7" fmla="*/ 1067837 w 1916906"/>
              <a:gd name="connsiteY7" fmla="*/ 787836 h 2186309"/>
              <a:gd name="connsiteX8" fmla="*/ 281258 w 1916906"/>
              <a:gd name="connsiteY8" fmla="*/ 1393250 h 2186309"/>
              <a:gd name="connsiteX9" fmla="*/ 138106 w 1916906"/>
              <a:gd name="connsiteY9" fmla="*/ 2183852 h 2186309"/>
              <a:gd name="connsiteX10" fmla="*/ 138889 w 1916906"/>
              <a:gd name="connsiteY10" fmla="*/ 2186309 h 2186309"/>
              <a:gd name="connsiteX11" fmla="*/ 1014596 w 1916906"/>
              <a:gd name="connsiteY11" fmla="*/ 2186309 h 2186309"/>
              <a:gd name="connsiteX12" fmla="*/ 1031570 w 1916906"/>
              <a:gd name="connsiteY12" fmla="*/ 2155006 h 2186309"/>
              <a:gd name="connsiteX13" fmla="*/ 1138758 w 1916906"/>
              <a:gd name="connsiteY13" fmla="*/ 2045233 h 2186309"/>
              <a:gd name="connsiteX14" fmla="*/ 1660994 w 1916906"/>
              <a:gd name="connsiteY14" fmla="*/ 1832340 h 2186309"/>
              <a:gd name="connsiteX15" fmla="*/ 1880204 w 1916906"/>
              <a:gd name="connsiteY15" fmla="*/ 1014035 h 2186309"/>
              <a:gd name="connsiteX16" fmla="*/ 1293897 w 1916906"/>
              <a:gd name="connsiteY16" fmla="*/ 766890 h 2186309"/>
              <a:gd name="connsiteX17" fmla="*/ 320534 w 1916906"/>
              <a:gd name="connsiteY17" fmla="*/ 646208 h 2186309"/>
              <a:gd name="connsiteX18" fmla="*/ 275212 w 1916906"/>
              <a:gd name="connsiteY18" fmla="*/ 657975 h 2186309"/>
              <a:gd name="connsiteX19" fmla="*/ 221936 w 1916906"/>
              <a:gd name="connsiteY19" fmla="*/ 920995 h 2186309"/>
              <a:gd name="connsiteX20" fmla="*/ 406800 w 1916906"/>
              <a:gd name="connsiteY20" fmla="*/ 1020858 h 2186309"/>
              <a:gd name="connsiteX21" fmla="*/ 476968 w 1916906"/>
              <a:gd name="connsiteY21" fmla="*/ 771169 h 2186309"/>
              <a:gd name="connsiteX22" fmla="*/ 320534 w 1916906"/>
              <a:gd name="connsiteY22" fmla="*/ 646208 h 2186309"/>
              <a:gd name="connsiteX23" fmla="*/ 636068 w 1916906"/>
              <a:gd name="connsiteY23" fmla="*/ 405149 h 2186309"/>
              <a:gd name="connsiteX24" fmla="*/ 590193 w 1916906"/>
              <a:gd name="connsiteY24" fmla="*/ 415487 h 2186309"/>
              <a:gd name="connsiteX25" fmla="*/ 498233 w 1916906"/>
              <a:gd name="connsiteY25" fmla="*/ 718424 h 2186309"/>
              <a:gd name="connsiteX26" fmla="*/ 734676 w 1916906"/>
              <a:gd name="connsiteY26" fmla="*/ 811634 h 2186309"/>
              <a:gd name="connsiteX27" fmla="*/ 804844 w 1916906"/>
              <a:gd name="connsiteY27" fmla="*/ 561945 h 2186309"/>
              <a:gd name="connsiteX28" fmla="*/ 636068 w 1916906"/>
              <a:gd name="connsiteY28" fmla="*/ 405149 h 2186309"/>
              <a:gd name="connsiteX29" fmla="*/ 1001918 w 1916906"/>
              <a:gd name="connsiteY29" fmla="*/ 234444 h 2186309"/>
              <a:gd name="connsiteX30" fmla="*/ 913824 w 1916906"/>
              <a:gd name="connsiteY30" fmla="*/ 247466 h 2186309"/>
              <a:gd name="connsiteX31" fmla="*/ 841205 w 1916906"/>
              <a:gd name="connsiteY31" fmla="*/ 490527 h 2186309"/>
              <a:gd name="connsiteX32" fmla="*/ 1064754 w 1916906"/>
              <a:gd name="connsiteY32" fmla="*/ 617002 h 2186309"/>
              <a:gd name="connsiteX33" fmla="*/ 1147816 w 1916906"/>
              <a:gd name="connsiteY33" fmla="*/ 347354 h 2186309"/>
              <a:gd name="connsiteX34" fmla="*/ 1001918 w 1916906"/>
              <a:gd name="connsiteY34" fmla="*/ 234444 h 2186309"/>
              <a:gd name="connsiteX35" fmla="*/ 1426162 w 1916906"/>
              <a:gd name="connsiteY35" fmla="*/ 59 h 2186309"/>
              <a:gd name="connsiteX36" fmla="*/ 1351520 w 1916906"/>
              <a:gd name="connsiteY36" fmla="*/ 9448 h 2186309"/>
              <a:gd name="connsiteX37" fmla="*/ 1235468 w 1916906"/>
              <a:gd name="connsiteY37" fmla="*/ 495109 h 2186309"/>
              <a:gd name="connsiteX38" fmla="*/ 1654546 w 1916906"/>
              <a:gd name="connsiteY38" fmla="*/ 641472 h 2186309"/>
              <a:gd name="connsiteX39" fmla="*/ 1725467 w 1916906"/>
              <a:gd name="connsiteY39" fmla="*/ 209034 h 2186309"/>
              <a:gd name="connsiteX40" fmla="*/ 1426162 w 1916906"/>
              <a:gd name="connsiteY40" fmla="*/ 59 h 218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16906" h="2186309">
                <a:moveTo>
                  <a:pt x="78457" y="920854"/>
                </a:moveTo>
                <a:cubicBezTo>
                  <a:pt x="69249" y="920077"/>
                  <a:pt x="61043" y="921360"/>
                  <a:pt x="54241" y="925175"/>
                </a:cubicBezTo>
                <a:cubicBezTo>
                  <a:pt x="-32417" y="955691"/>
                  <a:pt x="3749" y="1149890"/>
                  <a:pt x="33202" y="1214806"/>
                </a:cubicBezTo>
                <a:cubicBezTo>
                  <a:pt x="62655" y="1279721"/>
                  <a:pt x="163740" y="1337421"/>
                  <a:pt x="230961" y="1314669"/>
                </a:cubicBezTo>
                <a:cubicBezTo>
                  <a:pt x="298181" y="1291915"/>
                  <a:pt x="381620" y="1210284"/>
                  <a:pt x="281786" y="1078286"/>
                </a:cubicBezTo>
                <a:cubicBezTo>
                  <a:pt x="256488" y="1032643"/>
                  <a:pt x="142913" y="926287"/>
                  <a:pt x="78457" y="920854"/>
                </a:cubicBezTo>
                <a:close/>
                <a:moveTo>
                  <a:pt x="1293897" y="766890"/>
                </a:moveTo>
                <a:cubicBezTo>
                  <a:pt x="1212633" y="765105"/>
                  <a:pt x="1134459" y="772036"/>
                  <a:pt x="1067837" y="787836"/>
                </a:cubicBezTo>
                <a:cubicBezTo>
                  <a:pt x="801345" y="851039"/>
                  <a:pt x="431696" y="1149310"/>
                  <a:pt x="281258" y="1393250"/>
                </a:cubicBezTo>
                <a:cubicBezTo>
                  <a:pt x="149624" y="1606696"/>
                  <a:pt x="90389" y="1995024"/>
                  <a:pt x="138106" y="2183852"/>
                </a:cubicBezTo>
                <a:lnTo>
                  <a:pt x="138889" y="2186309"/>
                </a:lnTo>
                <a:lnTo>
                  <a:pt x="1014596" y="2186309"/>
                </a:lnTo>
                <a:lnTo>
                  <a:pt x="1031570" y="2155006"/>
                </a:lnTo>
                <a:cubicBezTo>
                  <a:pt x="1049569" y="2125068"/>
                  <a:pt x="1076433" y="2091803"/>
                  <a:pt x="1138758" y="2045233"/>
                </a:cubicBezTo>
                <a:cubicBezTo>
                  <a:pt x="1263407" y="1952092"/>
                  <a:pt x="1440709" y="1931024"/>
                  <a:pt x="1660994" y="1832340"/>
                </a:cubicBezTo>
                <a:cubicBezTo>
                  <a:pt x="1881279" y="1733656"/>
                  <a:pt x="1974766" y="1224710"/>
                  <a:pt x="1880204" y="1014035"/>
                </a:cubicBezTo>
                <a:cubicBezTo>
                  <a:pt x="1809283" y="856028"/>
                  <a:pt x="1537688" y="772244"/>
                  <a:pt x="1293897" y="766890"/>
                </a:cubicBezTo>
                <a:close/>
                <a:moveTo>
                  <a:pt x="320534" y="646208"/>
                </a:moveTo>
                <a:cubicBezTo>
                  <a:pt x="306742" y="647887"/>
                  <a:pt x="291686" y="651666"/>
                  <a:pt x="275212" y="657975"/>
                </a:cubicBezTo>
                <a:cubicBezTo>
                  <a:pt x="156318" y="688491"/>
                  <a:pt x="200005" y="860514"/>
                  <a:pt x="221936" y="920995"/>
                </a:cubicBezTo>
                <a:cubicBezTo>
                  <a:pt x="243867" y="981475"/>
                  <a:pt x="319163" y="1045829"/>
                  <a:pt x="406800" y="1020858"/>
                </a:cubicBezTo>
                <a:cubicBezTo>
                  <a:pt x="494437" y="995887"/>
                  <a:pt x="531670" y="849945"/>
                  <a:pt x="476968" y="771169"/>
                </a:cubicBezTo>
                <a:cubicBezTo>
                  <a:pt x="451669" y="725526"/>
                  <a:pt x="417075" y="634450"/>
                  <a:pt x="320534" y="646208"/>
                </a:cubicBezTo>
                <a:close/>
                <a:moveTo>
                  <a:pt x="636068" y="405149"/>
                </a:moveTo>
                <a:cubicBezTo>
                  <a:pt x="621924" y="405919"/>
                  <a:pt x="606666" y="409178"/>
                  <a:pt x="590193" y="415487"/>
                </a:cubicBezTo>
                <a:cubicBezTo>
                  <a:pt x="471298" y="446003"/>
                  <a:pt x="474152" y="652400"/>
                  <a:pt x="498233" y="718424"/>
                </a:cubicBezTo>
                <a:cubicBezTo>
                  <a:pt x="522312" y="784449"/>
                  <a:pt x="619100" y="851020"/>
                  <a:pt x="734676" y="811634"/>
                </a:cubicBezTo>
                <a:cubicBezTo>
                  <a:pt x="850252" y="772248"/>
                  <a:pt x="833757" y="614109"/>
                  <a:pt x="804844" y="561945"/>
                </a:cubicBezTo>
                <a:cubicBezTo>
                  <a:pt x="779545" y="516302"/>
                  <a:pt x="735078" y="399758"/>
                  <a:pt x="636068" y="405149"/>
                </a:cubicBezTo>
                <a:close/>
                <a:moveTo>
                  <a:pt x="1001918" y="234444"/>
                </a:moveTo>
                <a:cubicBezTo>
                  <a:pt x="976062" y="231521"/>
                  <a:pt x="946771" y="234848"/>
                  <a:pt x="913824" y="247466"/>
                </a:cubicBezTo>
                <a:cubicBezTo>
                  <a:pt x="769140" y="277982"/>
                  <a:pt x="816050" y="428937"/>
                  <a:pt x="841205" y="490527"/>
                </a:cubicBezTo>
                <a:cubicBezTo>
                  <a:pt x="866360" y="552116"/>
                  <a:pt x="985097" y="646993"/>
                  <a:pt x="1064754" y="617002"/>
                </a:cubicBezTo>
                <a:cubicBezTo>
                  <a:pt x="1144411" y="587010"/>
                  <a:pt x="1176729" y="399518"/>
                  <a:pt x="1147816" y="347354"/>
                </a:cubicBezTo>
                <a:cubicBezTo>
                  <a:pt x="1126131" y="308232"/>
                  <a:pt x="1079484" y="243215"/>
                  <a:pt x="1001918" y="234444"/>
                </a:cubicBezTo>
                <a:close/>
                <a:moveTo>
                  <a:pt x="1426162" y="59"/>
                </a:moveTo>
                <a:cubicBezTo>
                  <a:pt x="1402713" y="508"/>
                  <a:pt x="1377847" y="3488"/>
                  <a:pt x="1351520" y="9448"/>
                </a:cubicBezTo>
                <a:cubicBezTo>
                  <a:pt x="1140906" y="57127"/>
                  <a:pt x="1184963" y="389772"/>
                  <a:pt x="1235468" y="495109"/>
                </a:cubicBezTo>
                <a:cubicBezTo>
                  <a:pt x="1285972" y="600446"/>
                  <a:pt x="1465424" y="754572"/>
                  <a:pt x="1654546" y="641472"/>
                </a:cubicBezTo>
                <a:cubicBezTo>
                  <a:pt x="1843669" y="528373"/>
                  <a:pt x="1771674" y="313263"/>
                  <a:pt x="1725467" y="209034"/>
                </a:cubicBezTo>
                <a:cubicBezTo>
                  <a:pt x="1685037" y="117834"/>
                  <a:pt x="1590308" y="-3079"/>
                  <a:pt x="1426162" y="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40000" rIns="39600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28" name="MH_SubTitle_1"/>
          <p:cNvSpPr/>
          <p:nvPr>
            <p:custDataLst>
              <p:tags r:id="rId6"/>
            </p:custDataLst>
          </p:nvPr>
        </p:nvSpPr>
        <p:spPr>
          <a:xfrm>
            <a:off x="4110038" y="3708400"/>
            <a:ext cx="1916112" cy="2185988"/>
          </a:xfrm>
          <a:custGeom>
            <a:avLst/>
            <a:gdLst>
              <a:gd name="connsiteX0" fmla="*/ 78408 w 1915716"/>
              <a:gd name="connsiteY0" fmla="*/ 920854 h 2186309"/>
              <a:gd name="connsiteX1" fmla="*/ 281611 w 1915716"/>
              <a:gd name="connsiteY1" fmla="*/ 1078286 h 2186309"/>
              <a:gd name="connsiteX2" fmla="*/ 230817 w 1915716"/>
              <a:gd name="connsiteY2" fmla="*/ 1314669 h 2186309"/>
              <a:gd name="connsiteX3" fmla="*/ 33181 w 1915716"/>
              <a:gd name="connsiteY3" fmla="*/ 1214806 h 2186309"/>
              <a:gd name="connsiteX4" fmla="*/ 54207 w 1915716"/>
              <a:gd name="connsiteY4" fmla="*/ 925175 h 2186309"/>
              <a:gd name="connsiteX5" fmla="*/ 78408 w 1915716"/>
              <a:gd name="connsiteY5" fmla="*/ 920854 h 2186309"/>
              <a:gd name="connsiteX6" fmla="*/ 1293094 w 1915716"/>
              <a:gd name="connsiteY6" fmla="*/ 766890 h 2186309"/>
              <a:gd name="connsiteX7" fmla="*/ 1879037 w 1915716"/>
              <a:gd name="connsiteY7" fmla="*/ 1014035 h 2186309"/>
              <a:gd name="connsiteX8" fmla="*/ 1659963 w 1915716"/>
              <a:gd name="connsiteY8" fmla="*/ 1832340 h 2186309"/>
              <a:gd name="connsiteX9" fmla="*/ 1138051 w 1915716"/>
              <a:gd name="connsiteY9" fmla="*/ 2045233 h 2186309"/>
              <a:gd name="connsiteX10" fmla="*/ 1030930 w 1915716"/>
              <a:gd name="connsiteY10" fmla="*/ 2155006 h 2186309"/>
              <a:gd name="connsiteX11" fmla="*/ 1013966 w 1915716"/>
              <a:gd name="connsiteY11" fmla="*/ 2186309 h 2186309"/>
              <a:gd name="connsiteX12" fmla="*/ 138802 w 1915716"/>
              <a:gd name="connsiteY12" fmla="*/ 2186309 h 2186309"/>
              <a:gd name="connsiteX13" fmla="*/ 138020 w 1915716"/>
              <a:gd name="connsiteY13" fmla="*/ 2183852 h 2186309"/>
              <a:gd name="connsiteX14" fmla="*/ 281083 w 1915716"/>
              <a:gd name="connsiteY14" fmla="*/ 1393250 h 2186309"/>
              <a:gd name="connsiteX15" fmla="*/ 1067174 w 1915716"/>
              <a:gd name="connsiteY15" fmla="*/ 787836 h 2186309"/>
              <a:gd name="connsiteX16" fmla="*/ 1293094 w 1915716"/>
              <a:gd name="connsiteY16" fmla="*/ 766890 h 2186309"/>
              <a:gd name="connsiteX17" fmla="*/ 320334 w 1915716"/>
              <a:gd name="connsiteY17" fmla="*/ 646208 h 2186309"/>
              <a:gd name="connsiteX18" fmla="*/ 476672 w 1915716"/>
              <a:gd name="connsiteY18" fmla="*/ 771169 h 2186309"/>
              <a:gd name="connsiteX19" fmla="*/ 406548 w 1915716"/>
              <a:gd name="connsiteY19" fmla="*/ 1020858 h 2186309"/>
              <a:gd name="connsiteX20" fmla="*/ 221798 w 1915716"/>
              <a:gd name="connsiteY20" fmla="*/ 920995 h 2186309"/>
              <a:gd name="connsiteX21" fmla="*/ 275041 w 1915716"/>
              <a:gd name="connsiteY21" fmla="*/ 657975 h 2186309"/>
              <a:gd name="connsiteX22" fmla="*/ 320334 w 1915716"/>
              <a:gd name="connsiteY22" fmla="*/ 646208 h 2186309"/>
              <a:gd name="connsiteX23" fmla="*/ 635674 w 1915716"/>
              <a:gd name="connsiteY23" fmla="*/ 405149 h 2186309"/>
              <a:gd name="connsiteX24" fmla="*/ 804345 w 1915716"/>
              <a:gd name="connsiteY24" fmla="*/ 561945 h 2186309"/>
              <a:gd name="connsiteX25" fmla="*/ 734221 w 1915716"/>
              <a:gd name="connsiteY25" fmla="*/ 811634 h 2186309"/>
              <a:gd name="connsiteX26" fmla="*/ 497924 w 1915716"/>
              <a:gd name="connsiteY26" fmla="*/ 718424 h 2186309"/>
              <a:gd name="connsiteX27" fmla="*/ 589827 w 1915716"/>
              <a:gd name="connsiteY27" fmla="*/ 415487 h 2186309"/>
              <a:gd name="connsiteX28" fmla="*/ 635674 w 1915716"/>
              <a:gd name="connsiteY28" fmla="*/ 405149 h 2186309"/>
              <a:gd name="connsiteX29" fmla="*/ 1001296 w 1915716"/>
              <a:gd name="connsiteY29" fmla="*/ 234444 h 2186309"/>
              <a:gd name="connsiteX30" fmla="*/ 1147103 w 1915716"/>
              <a:gd name="connsiteY30" fmla="*/ 347354 h 2186309"/>
              <a:gd name="connsiteX31" fmla="*/ 1064093 w 1915716"/>
              <a:gd name="connsiteY31" fmla="*/ 617002 h 2186309"/>
              <a:gd name="connsiteX32" fmla="*/ 840683 w 1915716"/>
              <a:gd name="connsiteY32" fmla="*/ 490527 h 2186309"/>
              <a:gd name="connsiteX33" fmla="*/ 913256 w 1915716"/>
              <a:gd name="connsiteY33" fmla="*/ 247466 h 2186309"/>
              <a:gd name="connsiteX34" fmla="*/ 1001296 w 1915716"/>
              <a:gd name="connsiteY34" fmla="*/ 234444 h 2186309"/>
              <a:gd name="connsiteX35" fmla="*/ 1425277 w 1915716"/>
              <a:gd name="connsiteY35" fmla="*/ 59 h 2186309"/>
              <a:gd name="connsiteX36" fmla="*/ 1724396 w 1915716"/>
              <a:gd name="connsiteY36" fmla="*/ 209034 h 2186309"/>
              <a:gd name="connsiteX37" fmla="*/ 1653519 w 1915716"/>
              <a:gd name="connsiteY37" fmla="*/ 641472 h 2186309"/>
              <a:gd name="connsiteX38" fmla="*/ 1234700 w 1915716"/>
              <a:gd name="connsiteY38" fmla="*/ 495109 h 2186309"/>
              <a:gd name="connsiteX39" fmla="*/ 1350681 w 1915716"/>
              <a:gd name="connsiteY39" fmla="*/ 9448 h 2186309"/>
              <a:gd name="connsiteX40" fmla="*/ 1425277 w 1915716"/>
              <a:gd name="connsiteY40" fmla="*/ 59 h 218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15716" h="2186309">
                <a:moveTo>
                  <a:pt x="78408" y="920854"/>
                </a:moveTo>
                <a:cubicBezTo>
                  <a:pt x="142824" y="926287"/>
                  <a:pt x="256328" y="1032643"/>
                  <a:pt x="281611" y="1078286"/>
                </a:cubicBezTo>
                <a:cubicBezTo>
                  <a:pt x="381383" y="1210284"/>
                  <a:pt x="297996" y="1291915"/>
                  <a:pt x="230817" y="1314669"/>
                </a:cubicBezTo>
                <a:cubicBezTo>
                  <a:pt x="163638" y="1337421"/>
                  <a:pt x="62616" y="1279721"/>
                  <a:pt x="33181" y="1214806"/>
                </a:cubicBezTo>
                <a:cubicBezTo>
                  <a:pt x="3746" y="1149890"/>
                  <a:pt x="-32396" y="955691"/>
                  <a:pt x="54207" y="925175"/>
                </a:cubicBezTo>
                <a:cubicBezTo>
                  <a:pt x="61006" y="921360"/>
                  <a:pt x="69206" y="920077"/>
                  <a:pt x="78408" y="920854"/>
                </a:cubicBezTo>
                <a:close/>
                <a:moveTo>
                  <a:pt x="1293094" y="766890"/>
                </a:moveTo>
                <a:cubicBezTo>
                  <a:pt x="1536733" y="772244"/>
                  <a:pt x="1808160" y="856028"/>
                  <a:pt x="1879037" y="1014035"/>
                </a:cubicBezTo>
                <a:cubicBezTo>
                  <a:pt x="1973540" y="1224710"/>
                  <a:pt x="1880111" y="1733656"/>
                  <a:pt x="1659963" y="1832340"/>
                </a:cubicBezTo>
                <a:cubicBezTo>
                  <a:pt x="1439814" y="1931024"/>
                  <a:pt x="1262622" y="1952092"/>
                  <a:pt x="1138051" y="2045233"/>
                </a:cubicBezTo>
                <a:cubicBezTo>
                  <a:pt x="1075765" y="2091803"/>
                  <a:pt x="1048917" y="2125068"/>
                  <a:pt x="1030930" y="2155006"/>
                </a:cubicBezTo>
                <a:lnTo>
                  <a:pt x="1013966" y="2186309"/>
                </a:lnTo>
                <a:lnTo>
                  <a:pt x="138802" y="2186309"/>
                </a:lnTo>
                <a:lnTo>
                  <a:pt x="138020" y="2183852"/>
                </a:lnTo>
                <a:cubicBezTo>
                  <a:pt x="90333" y="1995024"/>
                  <a:pt x="149531" y="1606696"/>
                  <a:pt x="281083" y="1393250"/>
                </a:cubicBezTo>
                <a:cubicBezTo>
                  <a:pt x="431428" y="1149310"/>
                  <a:pt x="800848" y="851039"/>
                  <a:pt x="1067174" y="787836"/>
                </a:cubicBezTo>
                <a:cubicBezTo>
                  <a:pt x="1133755" y="772036"/>
                  <a:pt x="1211880" y="765105"/>
                  <a:pt x="1293094" y="766890"/>
                </a:cubicBezTo>
                <a:close/>
                <a:moveTo>
                  <a:pt x="320334" y="646208"/>
                </a:moveTo>
                <a:cubicBezTo>
                  <a:pt x="416815" y="634450"/>
                  <a:pt x="451389" y="725526"/>
                  <a:pt x="476672" y="771169"/>
                </a:cubicBezTo>
                <a:cubicBezTo>
                  <a:pt x="531340" y="849945"/>
                  <a:pt x="494130" y="995887"/>
                  <a:pt x="406548" y="1020858"/>
                </a:cubicBezTo>
                <a:cubicBezTo>
                  <a:pt x="318965" y="1045829"/>
                  <a:pt x="243716" y="981475"/>
                  <a:pt x="221798" y="920995"/>
                </a:cubicBezTo>
                <a:cubicBezTo>
                  <a:pt x="199881" y="860514"/>
                  <a:pt x="156221" y="688491"/>
                  <a:pt x="275041" y="657975"/>
                </a:cubicBezTo>
                <a:cubicBezTo>
                  <a:pt x="291505" y="651666"/>
                  <a:pt x="306551" y="647887"/>
                  <a:pt x="320334" y="646208"/>
                </a:cubicBezTo>
                <a:close/>
                <a:moveTo>
                  <a:pt x="635674" y="405149"/>
                </a:moveTo>
                <a:cubicBezTo>
                  <a:pt x="734622" y="399758"/>
                  <a:pt x="779062" y="516302"/>
                  <a:pt x="804345" y="561945"/>
                </a:cubicBezTo>
                <a:cubicBezTo>
                  <a:pt x="833239" y="614109"/>
                  <a:pt x="849724" y="772248"/>
                  <a:pt x="734221" y="811634"/>
                </a:cubicBezTo>
                <a:cubicBezTo>
                  <a:pt x="618716" y="851020"/>
                  <a:pt x="521989" y="784449"/>
                  <a:pt x="497924" y="718424"/>
                </a:cubicBezTo>
                <a:cubicBezTo>
                  <a:pt x="473858" y="652400"/>
                  <a:pt x="471006" y="446003"/>
                  <a:pt x="589827" y="415487"/>
                </a:cubicBezTo>
                <a:cubicBezTo>
                  <a:pt x="606290" y="409178"/>
                  <a:pt x="621538" y="405919"/>
                  <a:pt x="635674" y="405149"/>
                </a:cubicBezTo>
                <a:close/>
                <a:moveTo>
                  <a:pt x="1001296" y="234444"/>
                </a:moveTo>
                <a:cubicBezTo>
                  <a:pt x="1078814" y="243215"/>
                  <a:pt x="1125432" y="308232"/>
                  <a:pt x="1147103" y="347354"/>
                </a:cubicBezTo>
                <a:cubicBezTo>
                  <a:pt x="1175998" y="399518"/>
                  <a:pt x="1143699" y="587010"/>
                  <a:pt x="1064093" y="617002"/>
                </a:cubicBezTo>
                <a:cubicBezTo>
                  <a:pt x="984486" y="646993"/>
                  <a:pt x="865822" y="552116"/>
                  <a:pt x="840683" y="490527"/>
                </a:cubicBezTo>
                <a:cubicBezTo>
                  <a:pt x="815544" y="428937"/>
                  <a:pt x="768662" y="277982"/>
                  <a:pt x="913256" y="247466"/>
                </a:cubicBezTo>
                <a:cubicBezTo>
                  <a:pt x="946183" y="234848"/>
                  <a:pt x="975456" y="231521"/>
                  <a:pt x="1001296" y="234444"/>
                </a:cubicBezTo>
                <a:close/>
                <a:moveTo>
                  <a:pt x="1425277" y="59"/>
                </a:moveTo>
                <a:cubicBezTo>
                  <a:pt x="1589321" y="-3079"/>
                  <a:pt x="1683991" y="117834"/>
                  <a:pt x="1724396" y="209034"/>
                </a:cubicBezTo>
                <a:cubicBezTo>
                  <a:pt x="1770574" y="313263"/>
                  <a:pt x="1842524" y="528373"/>
                  <a:pt x="1653519" y="641472"/>
                </a:cubicBezTo>
                <a:cubicBezTo>
                  <a:pt x="1464514" y="754572"/>
                  <a:pt x="1285174" y="600446"/>
                  <a:pt x="1234700" y="495109"/>
                </a:cubicBezTo>
                <a:cubicBezTo>
                  <a:pt x="1184228" y="389772"/>
                  <a:pt x="1140198" y="57127"/>
                  <a:pt x="1350681" y="9448"/>
                </a:cubicBezTo>
                <a:cubicBezTo>
                  <a:pt x="1376991" y="3488"/>
                  <a:pt x="1401842" y="508"/>
                  <a:pt x="1425277" y="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4000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b="1" dirty="0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06274" y="2167439"/>
            <a:ext cx="3327636" cy="1073136"/>
            <a:chOff x="4957531" y="2010364"/>
            <a:chExt cx="3327636" cy="1073136"/>
          </a:xfrm>
        </p:grpSpPr>
        <p:sp>
          <p:nvSpPr>
            <p:cNvPr id="18" name="矩形 17"/>
            <p:cNvSpPr/>
            <p:nvPr/>
          </p:nvSpPr>
          <p:spPr>
            <a:xfrm>
              <a:off x="4957531" y="2439478"/>
              <a:ext cx="3327636" cy="644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957531" y="2010364"/>
              <a:ext cx="224197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标题文字添加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02274" y="2167439"/>
            <a:ext cx="3327636" cy="1073136"/>
            <a:chOff x="4957531" y="2010364"/>
            <a:chExt cx="3327636" cy="1073136"/>
          </a:xfrm>
        </p:grpSpPr>
        <p:sp>
          <p:nvSpPr>
            <p:cNvPr id="21" name="矩形 20"/>
            <p:cNvSpPr/>
            <p:nvPr/>
          </p:nvSpPr>
          <p:spPr>
            <a:xfrm>
              <a:off x="4957531" y="2439478"/>
              <a:ext cx="3327636" cy="644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043193" y="2010364"/>
              <a:ext cx="2241974" cy="4766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标题文字添加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0048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41456" y="3373864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标题文字添加此处</a:t>
            </a:r>
            <a:endParaRPr lang="zh-CN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32540" y="2218164"/>
            <a:ext cx="352692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dirty="0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PART 04</a:t>
            </a:r>
            <a:endParaRPr lang="zh-CN" altLang="en-US" sz="6000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944600" y="701357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914" y="3952316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7820607" y="898473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654" y="3892981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58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H_Other_1"/>
          <p:cNvSpPr/>
          <p:nvPr>
            <p:custDataLst>
              <p:tags r:id="rId2"/>
            </p:custDataLst>
          </p:nvPr>
        </p:nvSpPr>
        <p:spPr>
          <a:xfrm rot="2997372">
            <a:off x="8049420" y="4815683"/>
            <a:ext cx="415925" cy="414337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MH_Other_2"/>
          <p:cNvSpPr/>
          <p:nvPr>
            <p:custDataLst>
              <p:tags r:id="rId3"/>
            </p:custDataLst>
          </p:nvPr>
        </p:nvSpPr>
        <p:spPr>
          <a:xfrm>
            <a:off x="3247749" y="3998914"/>
            <a:ext cx="595313" cy="595313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Other_4"/>
          <p:cNvSpPr/>
          <p:nvPr>
            <p:custDataLst>
              <p:tags r:id="rId4"/>
            </p:custDataLst>
          </p:nvPr>
        </p:nvSpPr>
        <p:spPr>
          <a:xfrm>
            <a:off x="1463991" y="4270770"/>
            <a:ext cx="1042987" cy="1044575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5"/>
          <p:cNvSpPr/>
          <p:nvPr>
            <p:custDataLst>
              <p:tags r:id="rId5"/>
            </p:custDataLst>
          </p:nvPr>
        </p:nvSpPr>
        <p:spPr>
          <a:xfrm>
            <a:off x="2566710" y="5213350"/>
            <a:ext cx="361950" cy="361950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MH_Other_6"/>
          <p:cNvSpPr/>
          <p:nvPr>
            <p:custDataLst>
              <p:tags r:id="rId6"/>
            </p:custDataLst>
          </p:nvPr>
        </p:nvSpPr>
        <p:spPr>
          <a:xfrm>
            <a:off x="4353471" y="3856652"/>
            <a:ext cx="793750" cy="793750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MH_Other_7"/>
          <p:cNvSpPr/>
          <p:nvPr>
            <p:custDataLst>
              <p:tags r:id="rId7"/>
            </p:custDataLst>
          </p:nvPr>
        </p:nvSpPr>
        <p:spPr>
          <a:xfrm>
            <a:off x="5818188" y="3160713"/>
            <a:ext cx="793750" cy="793750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MH_Other_8"/>
          <p:cNvSpPr/>
          <p:nvPr>
            <p:custDataLst>
              <p:tags r:id="rId8"/>
            </p:custDataLst>
          </p:nvPr>
        </p:nvSpPr>
        <p:spPr>
          <a:xfrm rot="2997372">
            <a:off x="5626100" y="4119563"/>
            <a:ext cx="793750" cy="793750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MH_Other_10"/>
          <p:cNvSpPr/>
          <p:nvPr>
            <p:custDataLst>
              <p:tags r:id="rId9"/>
            </p:custDataLst>
          </p:nvPr>
        </p:nvSpPr>
        <p:spPr>
          <a:xfrm rot="2997372">
            <a:off x="4069941" y="3317397"/>
            <a:ext cx="415925" cy="415925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MH_Other_12"/>
          <p:cNvSpPr/>
          <p:nvPr>
            <p:custDataLst>
              <p:tags r:id="rId10"/>
            </p:custDataLst>
          </p:nvPr>
        </p:nvSpPr>
        <p:spPr>
          <a:xfrm>
            <a:off x="9891713" y="4419600"/>
            <a:ext cx="793750" cy="793750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MH_Other_13"/>
          <p:cNvSpPr/>
          <p:nvPr>
            <p:custDataLst>
              <p:tags r:id="rId11"/>
            </p:custDataLst>
          </p:nvPr>
        </p:nvSpPr>
        <p:spPr>
          <a:xfrm>
            <a:off x="7766051" y="3097213"/>
            <a:ext cx="595313" cy="595312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MH_Other_14"/>
          <p:cNvSpPr/>
          <p:nvPr>
            <p:custDataLst>
              <p:tags r:id="rId12"/>
            </p:custDataLst>
          </p:nvPr>
        </p:nvSpPr>
        <p:spPr>
          <a:xfrm>
            <a:off x="8062913" y="3397251"/>
            <a:ext cx="595312" cy="595313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MH_Other_16"/>
          <p:cNvSpPr/>
          <p:nvPr>
            <p:custDataLst>
              <p:tags r:id="rId13"/>
            </p:custDataLst>
          </p:nvPr>
        </p:nvSpPr>
        <p:spPr>
          <a:xfrm rot="2997372">
            <a:off x="8946172" y="5186610"/>
            <a:ext cx="578915" cy="557888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MH_Other_17"/>
          <p:cNvSpPr/>
          <p:nvPr>
            <p:custDataLst>
              <p:tags r:id="rId14"/>
            </p:custDataLst>
          </p:nvPr>
        </p:nvSpPr>
        <p:spPr>
          <a:xfrm rot="2334232">
            <a:off x="3725863" y="4687888"/>
            <a:ext cx="361950" cy="361950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MH_Desc_1"/>
          <p:cNvSpPr/>
          <p:nvPr>
            <p:custDataLst>
              <p:tags r:id="rId15"/>
            </p:custDataLst>
          </p:nvPr>
        </p:nvSpPr>
        <p:spPr bwMode="auto">
          <a:xfrm>
            <a:off x="1055687" y="1412785"/>
            <a:ext cx="1008062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Lorem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ipsum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dolor sit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amet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consectetur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adipisicing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elit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sed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do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eiusmod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tempor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incididunt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labore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et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dolore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magna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aliqua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enim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ad minim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veniam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quis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nostrud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exercitation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ullamco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laboris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nisi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aliquip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ex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commodo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consequat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Duis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aute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幼圆" panose="020105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r="15630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r="18700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r="14958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r="14958"/>
          <a:stretch>
            <a:fillRect/>
          </a:stretch>
        </p:blipFill>
        <p:spPr/>
      </p:pic>
      <p:sp>
        <p:nvSpPr>
          <p:cNvPr id="15" name="MH_SubTitle_1"/>
          <p:cNvSpPr/>
          <p:nvPr>
            <p:custDataLst>
              <p:tags r:id="rId16"/>
            </p:custDataLst>
          </p:nvPr>
        </p:nvSpPr>
        <p:spPr>
          <a:xfrm>
            <a:off x="1877734" y="3043728"/>
            <a:ext cx="1547273" cy="1549271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MH_SubTitle_3"/>
          <p:cNvSpPr/>
          <p:nvPr>
            <p:custDataLst>
              <p:tags r:id="rId17"/>
            </p:custDataLst>
          </p:nvPr>
        </p:nvSpPr>
        <p:spPr>
          <a:xfrm>
            <a:off x="6697664" y="3998914"/>
            <a:ext cx="1449387" cy="1449387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MH_SubTitle_2"/>
          <p:cNvSpPr/>
          <p:nvPr>
            <p:custDataLst>
              <p:tags r:id="rId18"/>
            </p:custDataLst>
          </p:nvPr>
        </p:nvSpPr>
        <p:spPr>
          <a:xfrm>
            <a:off x="4077252" y="4284632"/>
            <a:ext cx="1754187" cy="1755775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4" name="MH_SubTitle_4"/>
          <p:cNvSpPr/>
          <p:nvPr>
            <p:custDataLst>
              <p:tags r:id="rId19"/>
            </p:custDataLst>
          </p:nvPr>
        </p:nvSpPr>
        <p:spPr>
          <a:xfrm>
            <a:off x="8867776" y="2794794"/>
            <a:ext cx="1525588" cy="1525587"/>
          </a:xfrm>
          <a:custGeom>
            <a:avLst/>
            <a:gdLst>
              <a:gd name="connsiteX0" fmla="*/ 346497 w 1354347"/>
              <a:gd name="connsiteY0" fmla="*/ 181154 h 1354347"/>
              <a:gd name="connsiteX1" fmla="*/ 181154 w 1354347"/>
              <a:gd name="connsiteY1" fmla="*/ 346497 h 1354347"/>
              <a:gd name="connsiteX2" fmla="*/ 181154 w 1354347"/>
              <a:gd name="connsiteY2" fmla="*/ 1007849 h 1354347"/>
              <a:gd name="connsiteX3" fmla="*/ 346497 w 1354347"/>
              <a:gd name="connsiteY3" fmla="*/ 1173192 h 1354347"/>
              <a:gd name="connsiteX4" fmla="*/ 1007849 w 1354347"/>
              <a:gd name="connsiteY4" fmla="*/ 1173192 h 1354347"/>
              <a:gd name="connsiteX5" fmla="*/ 1173192 w 1354347"/>
              <a:gd name="connsiteY5" fmla="*/ 1007849 h 1354347"/>
              <a:gd name="connsiteX6" fmla="*/ 1173192 w 1354347"/>
              <a:gd name="connsiteY6" fmla="*/ 346497 h 1354347"/>
              <a:gd name="connsiteX7" fmla="*/ 1007849 w 1354347"/>
              <a:gd name="connsiteY7" fmla="*/ 181154 h 1354347"/>
              <a:gd name="connsiteX8" fmla="*/ 225729 w 1354347"/>
              <a:gd name="connsiteY8" fmla="*/ 0 h 1354347"/>
              <a:gd name="connsiteX9" fmla="*/ 1128618 w 1354347"/>
              <a:gd name="connsiteY9" fmla="*/ 0 h 1354347"/>
              <a:gd name="connsiteX10" fmla="*/ 1354347 w 1354347"/>
              <a:gd name="connsiteY10" fmla="*/ 225729 h 1354347"/>
              <a:gd name="connsiteX11" fmla="*/ 1354347 w 1354347"/>
              <a:gd name="connsiteY11" fmla="*/ 1128618 h 1354347"/>
              <a:gd name="connsiteX12" fmla="*/ 1128618 w 1354347"/>
              <a:gd name="connsiteY12" fmla="*/ 1354347 h 1354347"/>
              <a:gd name="connsiteX13" fmla="*/ 225729 w 1354347"/>
              <a:gd name="connsiteY13" fmla="*/ 1354347 h 1354347"/>
              <a:gd name="connsiteX14" fmla="*/ 0 w 1354347"/>
              <a:gd name="connsiteY14" fmla="*/ 1128618 h 1354347"/>
              <a:gd name="connsiteX15" fmla="*/ 0 w 1354347"/>
              <a:gd name="connsiteY15" fmla="*/ 225729 h 1354347"/>
              <a:gd name="connsiteX16" fmla="*/ 225729 w 1354347"/>
              <a:gd name="connsiteY16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347" h="1354347">
                <a:moveTo>
                  <a:pt x="346497" y="181154"/>
                </a:moveTo>
                <a:cubicBezTo>
                  <a:pt x="255181" y="181154"/>
                  <a:pt x="181154" y="255181"/>
                  <a:pt x="181154" y="346497"/>
                </a:cubicBezTo>
                <a:lnTo>
                  <a:pt x="181154" y="1007849"/>
                </a:lnTo>
                <a:cubicBezTo>
                  <a:pt x="181154" y="1099165"/>
                  <a:pt x="255181" y="1173192"/>
                  <a:pt x="346497" y="1173192"/>
                </a:cubicBezTo>
                <a:lnTo>
                  <a:pt x="1007849" y="1173192"/>
                </a:lnTo>
                <a:cubicBezTo>
                  <a:pt x="1099165" y="1173192"/>
                  <a:pt x="1173192" y="1099165"/>
                  <a:pt x="1173192" y="1007849"/>
                </a:cubicBezTo>
                <a:lnTo>
                  <a:pt x="1173192" y="346497"/>
                </a:lnTo>
                <a:cubicBezTo>
                  <a:pt x="1173192" y="255181"/>
                  <a:pt x="1099165" y="181154"/>
                  <a:pt x="1007849" y="181154"/>
                </a:cubicBezTo>
                <a:close/>
                <a:moveTo>
                  <a:pt x="225729" y="0"/>
                </a:moveTo>
                <a:lnTo>
                  <a:pt x="1128618" y="0"/>
                </a:lnTo>
                <a:cubicBezTo>
                  <a:pt x="1253285" y="0"/>
                  <a:pt x="1354347" y="101062"/>
                  <a:pt x="1354347" y="225729"/>
                </a:cubicBezTo>
                <a:lnTo>
                  <a:pt x="1354347" y="1128618"/>
                </a:lnTo>
                <a:cubicBezTo>
                  <a:pt x="1354347" y="1253285"/>
                  <a:pt x="1253285" y="1354347"/>
                  <a:pt x="1128618" y="1354347"/>
                </a:cubicBezTo>
                <a:lnTo>
                  <a:pt x="225729" y="1354347"/>
                </a:lnTo>
                <a:cubicBezTo>
                  <a:pt x="101062" y="1354347"/>
                  <a:pt x="0" y="1253285"/>
                  <a:pt x="0" y="1128618"/>
                </a:cubicBezTo>
                <a:lnTo>
                  <a:pt x="0" y="225729"/>
                </a:lnTo>
                <a:cubicBezTo>
                  <a:pt x="0" y="101062"/>
                  <a:pt x="101062" y="0"/>
                  <a:pt x="225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46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3" grpId="0" animBg="1"/>
      <p:bldP spid="30" grpId="0" animBg="1"/>
      <p:bldP spid="33" grpId="0" animBg="1"/>
      <p:bldP spid="34" grpId="0" animBg="1"/>
      <p:bldP spid="37" grpId="0" animBg="1"/>
      <p:bldP spid="41" grpId="0" animBg="1"/>
      <p:bldP spid="25" grpId="0"/>
      <p:bldP spid="15" grpId="0" animBg="1"/>
      <p:bldP spid="26" grpId="0" animBg="1"/>
      <p:bldP spid="42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03725" y="1425576"/>
            <a:ext cx="5253038" cy="930275"/>
            <a:chOff x="4403725" y="1425576"/>
            <a:chExt cx="5253038" cy="930275"/>
          </a:xfrm>
        </p:grpSpPr>
        <p:sp>
          <p:nvSpPr>
            <p:cNvPr id="31" name="MH_Other_1"/>
            <p:cNvSpPr/>
            <p:nvPr>
              <p:custDataLst>
                <p:tags r:id="rId15"/>
              </p:custDataLst>
            </p:nvPr>
          </p:nvSpPr>
          <p:spPr>
            <a:xfrm>
              <a:off x="4403725" y="1425576"/>
              <a:ext cx="5253038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2" name="MH_Other_2"/>
            <p:cNvSpPr/>
            <p:nvPr>
              <p:custDataLst>
                <p:tags r:id="rId16"/>
              </p:custDataLst>
            </p:nvPr>
          </p:nvSpPr>
          <p:spPr>
            <a:xfrm>
              <a:off x="8174038" y="1528763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sz="3600" kern="0" dirty="0">
                  <a:ln w="18415" cmpd="sng">
                    <a:noFill/>
                    <a:prstDash val="solid"/>
                  </a:ln>
                  <a:solidFill>
                    <a:schemeClr val="accent1"/>
                  </a:solidFill>
                  <a:ea typeface="幼圆" panose="02010509060101010101" pitchFamily="49" charset="-122"/>
                  <a:cs typeface="Times New Roman" pitchFamily="18" charset="0"/>
                </a:rPr>
                <a:t>01</a:t>
              </a:r>
            </a:p>
          </p:txBody>
        </p:sp>
        <p:sp>
          <p:nvSpPr>
            <p:cNvPr id="33" name="MH_SubTitle_1"/>
            <p:cNvSpPr/>
            <p:nvPr>
              <p:custDataLst>
                <p:tags r:id="rId17"/>
              </p:custDataLst>
            </p:nvPr>
          </p:nvSpPr>
          <p:spPr>
            <a:xfrm>
              <a:off x="4491038" y="1612900"/>
              <a:ext cx="4203700" cy="515938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" pitchFamily="34" charset="0"/>
                </a:rPr>
                <a:t>标题文字添加此处</a:t>
              </a:r>
              <a:endParaRPr lang="en-US" altLang="zh-CN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itchFamily="34" charset="0"/>
              </a:endParaRPr>
            </a:p>
          </p:txBody>
        </p:sp>
        <p:sp>
          <p:nvSpPr>
            <p:cNvPr id="34" name="MH_Other_3"/>
            <p:cNvSpPr/>
            <p:nvPr>
              <p:custDataLst>
                <p:tags r:id="rId18"/>
              </p:custDataLst>
            </p:nvPr>
          </p:nvSpPr>
          <p:spPr>
            <a:xfrm>
              <a:off x="8050214" y="1641476"/>
              <a:ext cx="592137" cy="460375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03725" y="2490789"/>
            <a:ext cx="5253038" cy="930275"/>
            <a:chOff x="4403725" y="2490789"/>
            <a:chExt cx="5253038" cy="930275"/>
          </a:xfrm>
        </p:grpSpPr>
        <p:sp>
          <p:nvSpPr>
            <p:cNvPr id="37" name="MH_Other_4"/>
            <p:cNvSpPr/>
            <p:nvPr>
              <p:custDataLst>
                <p:tags r:id="rId11"/>
              </p:custDataLst>
            </p:nvPr>
          </p:nvSpPr>
          <p:spPr>
            <a:xfrm>
              <a:off x="4403725" y="2490789"/>
              <a:ext cx="5253038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8" name="MH_Other_5"/>
            <p:cNvSpPr/>
            <p:nvPr>
              <p:custDataLst>
                <p:tags r:id="rId12"/>
              </p:custDataLst>
            </p:nvPr>
          </p:nvSpPr>
          <p:spPr>
            <a:xfrm>
              <a:off x="8174038" y="2593975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3600" kern="0" dirty="0">
                  <a:ln w="18415" cmpd="sng">
                    <a:noFill/>
                    <a:prstDash val="solid"/>
                  </a:ln>
                  <a:solidFill>
                    <a:schemeClr val="accent2"/>
                  </a:solidFill>
                  <a:ea typeface="幼圆" panose="02010509060101010101" pitchFamily="49" charset="-122"/>
                  <a:cs typeface="Times New Roman" pitchFamily="18" charset="0"/>
                </a:rPr>
                <a:t>02</a:t>
              </a:r>
            </a:p>
          </p:txBody>
        </p:sp>
        <p:sp>
          <p:nvSpPr>
            <p:cNvPr id="39" name="MH_SubTitle_2"/>
            <p:cNvSpPr/>
            <p:nvPr>
              <p:custDataLst>
                <p:tags r:id="rId13"/>
              </p:custDataLst>
            </p:nvPr>
          </p:nvSpPr>
          <p:spPr>
            <a:xfrm>
              <a:off x="4491038" y="2678114"/>
              <a:ext cx="4203700" cy="515937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" pitchFamily="34" charset="0"/>
                </a:rPr>
                <a:t>标题文字添加此处</a:t>
              </a:r>
              <a:endParaRPr lang="en-US" altLang="zh-CN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itchFamily="34" charset="0"/>
              </a:endParaRPr>
            </a:p>
          </p:txBody>
        </p:sp>
        <p:sp>
          <p:nvSpPr>
            <p:cNvPr id="40" name="MH_Other_6"/>
            <p:cNvSpPr/>
            <p:nvPr>
              <p:custDataLst>
                <p:tags r:id="rId14"/>
              </p:custDataLst>
            </p:nvPr>
          </p:nvSpPr>
          <p:spPr>
            <a:xfrm>
              <a:off x="8050214" y="2705101"/>
              <a:ext cx="592137" cy="461963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03725" y="3556001"/>
            <a:ext cx="5253038" cy="930275"/>
            <a:chOff x="4403725" y="3556001"/>
            <a:chExt cx="5253038" cy="930275"/>
          </a:xfrm>
        </p:grpSpPr>
        <p:sp>
          <p:nvSpPr>
            <p:cNvPr id="43" name="MH_Other_7"/>
            <p:cNvSpPr/>
            <p:nvPr>
              <p:custDataLst>
                <p:tags r:id="rId7"/>
              </p:custDataLst>
            </p:nvPr>
          </p:nvSpPr>
          <p:spPr>
            <a:xfrm>
              <a:off x="4403725" y="3556001"/>
              <a:ext cx="5253038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4" name="MH_Other_8"/>
            <p:cNvSpPr/>
            <p:nvPr>
              <p:custDataLst>
                <p:tags r:id="rId8"/>
              </p:custDataLst>
            </p:nvPr>
          </p:nvSpPr>
          <p:spPr>
            <a:xfrm>
              <a:off x="8174038" y="3659188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3600" kern="0" dirty="0">
                  <a:ln w="18415" cmpd="sng">
                    <a:noFill/>
                    <a:prstDash val="solid"/>
                  </a:ln>
                  <a:solidFill>
                    <a:schemeClr val="accent3"/>
                  </a:solidFill>
                  <a:ea typeface="幼圆" panose="02010509060101010101" pitchFamily="49" charset="-122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45" name="MH_SubTitle_3"/>
            <p:cNvSpPr/>
            <p:nvPr>
              <p:custDataLst>
                <p:tags r:id="rId9"/>
              </p:custDataLst>
            </p:nvPr>
          </p:nvSpPr>
          <p:spPr>
            <a:xfrm>
              <a:off x="4491038" y="3741739"/>
              <a:ext cx="4203700" cy="517525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" pitchFamily="34" charset="0"/>
                </a:rPr>
                <a:t>标题文字添加此处</a:t>
              </a:r>
              <a:endParaRPr lang="en-US" altLang="zh-CN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itchFamily="34" charset="0"/>
              </a:endParaRPr>
            </a:p>
          </p:txBody>
        </p:sp>
        <p:sp>
          <p:nvSpPr>
            <p:cNvPr id="46" name="MH_Other_9"/>
            <p:cNvSpPr/>
            <p:nvPr>
              <p:custDataLst>
                <p:tags r:id="rId10"/>
              </p:custDataLst>
            </p:nvPr>
          </p:nvSpPr>
          <p:spPr>
            <a:xfrm>
              <a:off x="8050214" y="3770314"/>
              <a:ext cx="592137" cy="460375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03725" y="4621214"/>
            <a:ext cx="5253038" cy="930275"/>
            <a:chOff x="4403725" y="4621214"/>
            <a:chExt cx="5253038" cy="930275"/>
          </a:xfrm>
        </p:grpSpPr>
        <p:sp>
          <p:nvSpPr>
            <p:cNvPr id="49" name="MH_Other_10"/>
            <p:cNvSpPr/>
            <p:nvPr>
              <p:custDataLst>
                <p:tags r:id="rId3"/>
              </p:custDataLst>
            </p:nvPr>
          </p:nvSpPr>
          <p:spPr>
            <a:xfrm>
              <a:off x="4403725" y="4621214"/>
              <a:ext cx="5253038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0" name="MH_Other_11"/>
            <p:cNvSpPr/>
            <p:nvPr>
              <p:custDataLst>
                <p:tags r:id="rId4"/>
              </p:custDataLst>
            </p:nvPr>
          </p:nvSpPr>
          <p:spPr>
            <a:xfrm>
              <a:off x="8174038" y="4724400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3600" kern="0" dirty="0">
                  <a:ln w="18415" cmpd="sng">
                    <a:noFill/>
                    <a:prstDash val="solid"/>
                  </a:ln>
                  <a:solidFill>
                    <a:schemeClr val="accent4"/>
                  </a:solidFill>
                  <a:ea typeface="幼圆" panose="02010509060101010101" pitchFamily="49" charset="-122"/>
                  <a:cs typeface="Times New Roman" pitchFamily="18" charset="0"/>
                </a:rPr>
                <a:t>04</a:t>
              </a:r>
            </a:p>
          </p:txBody>
        </p:sp>
        <p:sp>
          <p:nvSpPr>
            <p:cNvPr id="51" name="MH_SubTitle_4"/>
            <p:cNvSpPr/>
            <p:nvPr>
              <p:custDataLst>
                <p:tags r:id="rId5"/>
              </p:custDataLst>
            </p:nvPr>
          </p:nvSpPr>
          <p:spPr>
            <a:xfrm>
              <a:off x="4491038" y="4806951"/>
              <a:ext cx="4203700" cy="517525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" pitchFamily="34" charset="0"/>
                </a:rPr>
                <a:t>标题文字添加此处</a:t>
              </a:r>
              <a:endParaRPr lang="en-US" altLang="zh-CN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itchFamily="34" charset="0"/>
              </a:endParaRPr>
            </a:p>
          </p:txBody>
        </p:sp>
        <p:sp>
          <p:nvSpPr>
            <p:cNvPr id="52" name="MH_Other_12"/>
            <p:cNvSpPr/>
            <p:nvPr>
              <p:custDataLst>
                <p:tags r:id="rId6"/>
              </p:custDataLst>
            </p:nvPr>
          </p:nvSpPr>
          <p:spPr>
            <a:xfrm>
              <a:off x="8050214" y="4835526"/>
              <a:ext cx="592137" cy="460375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22" name="MH_Other_1"/>
          <p:cNvSpPr txBox="1"/>
          <p:nvPr>
            <p:custDataLst>
              <p:tags r:id="rId2"/>
            </p:custDataLst>
          </p:nvPr>
        </p:nvSpPr>
        <p:spPr>
          <a:xfrm rot="16200000">
            <a:off x="311944" y="2808199"/>
            <a:ext cx="52054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7200" b="1" kern="0" dirty="0" smtClean="0">
                <a:solidFill>
                  <a:srgbClr val="E0E0E0"/>
                </a:solidFill>
                <a:ea typeface="微软雅黑" pitchFamily="34" charset="-122"/>
              </a:rPr>
              <a:t>CONTENT</a:t>
            </a:r>
            <a:endParaRPr lang="en-US" altLang="zh-CN" sz="7200" b="1" kern="0" dirty="0">
              <a:solidFill>
                <a:srgbClr val="E0E0E0"/>
              </a:solidFill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98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>
            <p:custDataLst>
              <p:tags r:id="rId2"/>
            </p:custDataLst>
          </p:nvPr>
        </p:nvSpPr>
        <p:spPr>
          <a:xfrm>
            <a:off x="6690636" y="1778000"/>
            <a:ext cx="1778552" cy="1778551"/>
          </a:xfrm>
          <a:prstGeom prst="blockArc">
            <a:avLst>
              <a:gd name="adj1" fmla="val 10800000"/>
              <a:gd name="adj2" fmla="val 0"/>
              <a:gd name="adj3" fmla="val 8595"/>
            </a:avLst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27" name="MH_Other_2"/>
          <p:cNvSpPr/>
          <p:nvPr>
            <p:custDataLst>
              <p:tags r:id="rId3"/>
            </p:custDataLst>
          </p:nvPr>
        </p:nvSpPr>
        <p:spPr>
          <a:xfrm flipV="1">
            <a:off x="2235686" y="4072975"/>
            <a:ext cx="1778552" cy="1778551"/>
          </a:xfrm>
          <a:prstGeom prst="blockArc">
            <a:avLst>
              <a:gd name="adj1" fmla="val 10800000"/>
              <a:gd name="adj2" fmla="val 0"/>
              <a:gd name="adj3" fmla="val 8595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45" name="MH_Other_3"/>
          <p:cNvSpPr/>
          <p:nvPr>
            <p:custDataLst>
              <p:tags r:id="rId4"/>
            </p:custDataLst>
          </p:nvPr>
        </p:nvSpPr>
        <p:spPr>
          <a:xfrm flipV="1">
            <a:off x="8177762" y="4072975"/>
            <a:ext cx="1778552" cy="1778551"/>
          </a:xfrm>
          <a:prstGeom prst="blockArc">
            <a:avLst>
              <a:gd name="adj1" fmla="val 10800000"/>
              <a:gd name="adj2" fmla="val 0"/>
              <a:gd name="adj3" fmla="val 8595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48" name="MH_Other_4"/>
          <p:cNvSpPr/>
          <p:nvPr>
            <p:custDataLst>
              <p:tags r:id="rId5"/>
            </p:custDataLst>
          </p:nvPr>
        </p:nvSpPr>
        <p:spPr>
          <a:xfrm>
            <a:off x="3859954" y="3314412"/>
            <a:ext cx="1487126" cy="492852"/>
          </a:xfrm>
          <a:custGeom>
            <a:avLst/>
            <a:gdLst/>
            <a:ahLst/>
            <a:cxnLst/>
            <a:rect l="l" t="t" r="r" b="b"/>
            <a:pathLst>
              <a:path w="1440160" h="548802">
                <a:moveTo>
                  <a:pt x="720081" y="0"/>
                </a:moveTo>
                <a:lnTo>
                  <a:pt x="838397" y="203993"/>
                </a:lnTo>
                <a:lnTo>
                  <a:pt x="1169205" y="203993"/>
                </a:lnTo>
                <a:cubicBezTo>
                  <a:pt x="1318849" y="203993"/>
                  <a:pt x="1440160" y="325304"/>
                  <a:pt x="1440160" y="474948"/>
                </a:cubicBezTo>
                <a:lnTo>
                  <a:pt x="1440160" y="548802"/>
                </a:lnTo>
                <a:cubicBezTo>
                  <a:pt x="1440160" y="399158"/>
                  <a:pt x="1318849" y="277847"/>
                  <a:pt x="1169205" y="277847"/>
                </a:cubicBezTo>
                <a:lnTo>
                  <a:pt x="270955" y="277847"/>
                </a:lnTo>
                <a:cubicBezTo>
                  <a:pt x="121311" y="277847"/>
                  <a:pt x="0" y="399158"/>
                  <a:pt x="0" y="548802"/>
                </a:cubicBezTo>
                <a:lnTo>
                  <a:pt x="0" y="474948"/>
                </a:lnTo>
                <a:cubicBezTo>
                  <a:pt x="0" y="325304"/>
                  <a:pt x="121311" y="203993"/>
                  <a:pt x="270955" y="203993"/>
                </a:cubicBezTo>
                <a:lnTo>
                  <a:pt x="601765" y="203993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49" name="MH_Other_5"/>
          <p:cNvSpPr/>
          <p:nvPr>
            <p:custDataLst>
              <p:tags r:id="rId6"/>
            </p:custDataLst>
          </p:nvPr>
        </p:nvSpPr>
        <p:spPr>
          <a:xfrm>
            <a:off x="3714241" y="1778000"/>
            <a:ext cx="1778552" cy="1778551"/>
          </a:xfrm>
          <a:prstGeom prst="blockArc">
            <a:avLst>
              <a:gd name="adj1" fmla="val 10800000"/>
              <a:gd name="adj2" fmla="val 0"/>
              <a:gd name="adj3" fmla="val 8595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1" name="MH_Other_6"/>
          <p:cNvSpPr/>
          <p:nvPr>
            <p:custDataLst>
              <p:tags r:id="rId7"/>
            </p:custDataLst>
          </p:nvPr>
        </p:nvSpPr>
        <p:spPr>
          <a:xfrm flipV="1">
            <a:off x="5349222" y="3828692"/>
            <a:ext cx="1487126" cy="492852"/>
          </a:xfrm>
          <a:custGeom>
            <a:avLst/>
            <a:gdLst/>
            <a:ahLst/>
            <a:cxnLst/>
            <a:rect l="l" t="t" r="r" b="b"/>
            <a:pathLst>
              <a:path w="1440160" h="548802">
                <a:moveTo>
                  <a:pt x="720081" y="0"/>
                </a:moveTo>
                <a:lnTo>
                  <a:pt x="838397" y="203993"/>
                </a:lnTo>
                <a:lnTo>
                  <a:pt x="1169205" y="203993"/>
                </a:lnTo>
                <a:cubicBezTo>
                  <a:pt x="1318849" y="203993"/>
                  <a:pt x="1440160" y="325304"/>
                  <a:pt x="1440160" y="474948"/>
                </a:cubicBezTo>
                <a:lnTo>
                  <a:pt x="1440160" y="548802"/>
                </a:lnTo>
                <a:cubicBezTo>
                  <a:pt x="1440160" y="399158"/>
                  <a:pt x="1318849" y="277847"/>
                  <a:pt x="1169205" y="277847"/>
                </a:cubicBezTo>
                <a:lnTo>
                  <a:pt x="270955" y="277847"/>
                </a:lnTo>
                <a:cubicBezTo>
                  <a:pt x="121311" y="277847"/>
                  <a:pt x="0" y="399158"/>
                  <a:pt x="0" y="548802"/>
                </a:cubicBezTo>
                <a:lnTo>
                  <a:pt x="0" y="474948"/>
                </a:lnTo>
                <a:cubicBezTo>
                  <a:pt x="0" y="325304"/>
                  <a:pt x="121311" y="203993"/>
                  <a:pt x="270955" y="203993"/>
                </a:cubicBezTo>
                <a:lnTo>
                  <a:pt x="601765" y="203993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2" name="MH_Other_7"/>
          <p:cNvSpPr/>
          <p:nvPr>
            <p:custDataLst>
              <p:tags r:id="rId8"/>
            </p:custDataLst>
          </p:nvPr>
        </p:nvSpPr>
        <p:spPr>
          <a:xfrm flipV="1">
            <a:off x="2381399" y="3828692"/>
            <a:ext cx="1487126" cy="492852"/>
          </a:xfrm>
          <a:custGeom>
            <a:avLst/>
            <a:gdLst/>
            <a:ahLst/>
            <a:cxnLst/>
            <a:rect l="l" t="t" r="r" b="b"/>
            <a:pathLst>
              <a:path w="1440160" h="548802">
                <a:moveTo>
                  <a:pt x="720081" y="0"/>
                </a:moveTo>
                <a:lnTo>
                  <a:pt x="838397" y="203993"/>
                </a:lnTo>
                <a:lnTo>
                  <a:pt x="1169205" y="203993"/>
                </a:lnTo>
                <a:cubicBezTo>
                  <a:pt x="1318849" y="203993"/>
                  <a:pt x="1440160" y="325304"/>
                  <a:pt x="1440160" y="474948"/>
                </a:cubicBezTo>
                <a:lnTo>
                  <a:pt x="1440160" y="548802"/>
                </a:lnTo>
                <a:cubicBezTo>
                  <a:pt x="1440160" y="399158"/>
                  <a:pt x="1318849" y="277847"/>
                  <a:pt x="1169205" y="277847"/>
                </a:cubicBezTo>
                <a:lnTo>
                  <a:pt x="270955" y="277847"/>
                </a:lnTo>
                <a:cubicBezTo>
                  <a:pt x="121311" y="277847"/>
                  <a:pt x="0" y="399158"/>
                  <a:pt x="0" y="548802"/>
                </a:cubicBezTo>
                <a:lnTo>
                  <a:pt x="0" y="474948"/>
                </a:lnTo>
                <a:cubicBezTo>
                  <a:pt x="0" y="325304"/>
                  <a:pt x="121311" y="203993"/>
                  <a:pt x="270955" y="203993"/>
                </a:cubicBezTo>
                <a:lnTo>
                  <a:pt x="601765" y="20399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3" name="MH_Other_8"/>
          <p:cNvSpPr/>
          <p:nvPr>
            <p:custDataLst>
              <p:tags r:id="rId9"/>
            </p:custDataLst>
          </p:nvPr>
        </p:nvSpPr>
        <p:spPr>
          <a:xfrm>
            <a:off x="6836349" y="3314412"/>
            <a:ext cx="1487126" cy="492852"/>
          </a:xfrm>
          <a:custGeom>
            <a:avLst/>
            <a:gdLst/>
            <a:ahLst/>
            <a:cxnLst/>
            <a:rect l="l" t="t" r="r" b="b"/>
            <a:pathLst>
              <a:path w="1440160" h="548802">
                <a:moveTo>
                  <a:pt x="720081" y="0"/>
                </a:moveTo>
                <a:lnTo>
                  <a:pt x="838397" y="203993"/>
                </a:lnTo>
                <a:lnTo>
                  <a:pt x="1169205" y="203993"/>
                </a:lnTo>
                <a:cubicBezTo>
                  <a:pt x="1318849" y="203993"/>
                  <a:pt x="1440160" y="325304"/>
                  <a:pt x="1440160" y="474948"/>
                </a:cubicBezTo>
                <a:lnTo>
                  <a:pt x="1440160" y="548802"/>
                </a:lnTo>
                <a:cubicBezTo>
                  <a:pt x="1440160" y="399158"/>
                  <a:pt x="1318849" y="277847"/>
                  <a:pt x="1169205" y="277847"/>
                </a:cubicBezTo>
                <a:lnTo>
                  <a:pt x="270955" y="277847"/>
                </a:lnTo>
                <a:cubicBezTo>
                  <a:pt x="121311" y="277847"/>
                  <a:pt x="0" y="399158"/>
                  <a:pt x="0" y="548802"/>
                </a:cubicBezTo>
                <a:lnTo>
                  <a:pt x="0" y="474948"/>
                </a:lnTo>
                <a:cubicBezTo>
                  <a:pt x="0" y="325304"/>
                  <a:pt x="121311" y="203993"/>
                  <a:pt x="270955" y="203993"/>
                </a:cubicBezTo>
                <a:lnTo>
                  <a:pt x="601765" y="203993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7" name="MH_Other_9"/>
          <p:cNvSpPr/>
          <p:nvPr>
            <p:custDataLst>
              <p:tags r:id="rId10"/>
            </p:custDataLst>
          </p:nvPr>
        </p:nvSpPr>
        <p:spPr>
          <a:xfrm flipV="1">
            <a:off x="8323475" y="3828692"/>
            <a:ext cx="1487126" cy="492852"/>
          </a:xfrm>
          <a:custGeom>
            <a:avLst/>
            <a:gdLst/>
            <a:ahLst/>
            <a:cxnLst/>
            <a:rect l="l" t="t" r="r" b="b"/>
            <a:pathLst>
              <a:path w="1440160" h="548802">
                <a:moveTo>
                  <a:pt x="720081" y="0"/>
                </a:moveTo>
                <a:lnTo>
                  <a:pt x="838397" y="203993"/>
                </a:lnTo>
                <a:lnTo>
                  <a:pt x="1169205" y="203993"/>
                </a:lnTo>
                <a:cubicBezTo>
                  <a:pt x="1318849" y="203993"/>
                  <a:pt x="1440160" y="325304"/>
                  <a:pt x="1440160" y="474948"/>
                </a:cubicBezTo>
                <a:lnTo>
                  <a:pt x="1440160" y="548802"/>
                </a:lnTo>
                <a:cubicBezTo>
                  <a:pt x="1440160" y="399158"/>
                  <a:pt x="1318849" y="277847"/>
                  <a:pt x="1169205" y="277847"/>
                </a:cubicBezTo>
                <a:lnTo>
                  <a:pt x="270955" y="277847"/>
                </a:lnTo>
                <a:cubicBezTo>
                  <a:pt x="121311" y="277847"/>
                  <a:pt x="0" y="399158"/>
                  <a:pt x="0" y="548802"/>
                </a:cubicBezTo>
                <a:lnTo>
                  <a:pt x="0" y="474948"/>
                </a:lnTo>
                <a:cubicBezTo>
                  <a:pt x="0" y="325304"/>
                  <a:pt x="121311" y="203993"/>
                  <a:pt x="270955" y="203993"/>
                </a:cubicBezTo>
                <a:lnTo>
                  <a:pt x="601765" y="20399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8" name="MH_Other_10"/>
          <p:cNvSpPr/>
          <p:nvPr>
            <p:custDataLst>
              <p:tags r:id="rId11"/>
            </p:custDataLst>
          </p:nvPr>
        </p:nvSpPr>
        <p:spPr>
          <a:xfrm flipV="1">
            <a:off x="5203510" y="4072975"/>
            <a:ext cx="1778552" cy="1778551"/>
          </a:xfrm>
          <a:prstGeom prst="blockArc">
            <a:avLst>
              <a:gd name="adj1" fmla="val 10800000"/>
              <a:gd name="adj2" fmla="val 0"/>
              <a:gd name="adj3" fmla="val 8595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Calibri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381393" y="3351997"/>
            <a:ext cx="1487132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</a:t>
            </a:r>
          </a:p>
        </p:txBody>
      </p:sp>
      <p:sp>
        <p:nvSpPr>
          <p:cNvPr id="31" name="矩形 30"/>
          <p:cNvSpPr/>
          <p:nvPr/>
        </p:nvSpPr>
        <p:spPr>
          <a:xfrm>
            <a:off x="5338509" y="3351997"/>
            <a:ext cx="1487132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</a:t>
            </a:r>
          </a:p>
        </p:txBody>
      </p:sp>
      <p:sp>
        <p:nvSpPr>
          <p:cNvPr id="32" name="矩形 31"/>
          <p:cNvSpPr/>
          <p:nvPr/>
        </p:nvSpPr>
        <p:spPr>
          <a:xfrm>
            <a:off x="8334183" y="3351997"/>
            <a:ext cx="1487132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</a:t>
            </a:r>
          </a:p>
        </p:txBody>
      </p:sp>
      <p:sp>
        <p:nvSpPr>
          <p:cNvPr id="33" name="矩形 32"/>
          <p:cNvSpPr/>
          <p:nvPr/>
        </p:nvSpPr>
        <p:spPr>
          <a:xfrm>
            <a:off x="6847056" y="3748428"/>
            <a:ext cx="1487132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</a:t>
            </a:r>
          </a:p>
        </p:txBody>
      </p:sp>
      <p:sp>
        <p:nvSpPr>
          <p:cNvPr id="34" name="矩形 33"/>
          <p:cNvSpPr/>
          <p:nvPr/>
        </p:nvSpPr>
        <p:spPr>
          <a:xfrm>
            <a:off x="3889940" y="3748428"/>
            <a:ext cx="1487132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文字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r="16785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r="18247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1474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9105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45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7" grpId="0" animBg="1"/>
      <p:bldP spid="58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77773" y="2182756"/>
            <a:ext cx="3153554" cy="3182906"/>
          </a:xfrm>
          <a:prstGeom prst="ellipse">
            <a:avLst/>
          </a:prstGeom>
          <a:noFill/>
          <a:ln w="19050">
            <a:solidFill>
              <a:schemeClr val="accent1"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0" name="MH_Other_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386566" y="2405469"/>
            <a:ext cx="251461" cy="25144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latin typeface="+mn-ea"/>
            </a:endParaRPr>
          </a:p>
        </p:txBody>
      </p:sp>
      <p:sp>
        <p:nvSpPr>
          <p:cNvPr id="33" name="MH_Other_3"/>
          <p:cNvSpPr>
            <a:spLocks noChangeShapeType="1"/>
          </p:cNvSpPr>
          <p:nvPr>
            <p:custDataLst>
              <p:tags r:id="rId4"/>
            </p:custDataLst>
          </p:nvPr>
        </p:nvSpPr>
        <p:spPr bwMode="gray">
          <a:xfrm>
            <a:off x="1704992" y="3781214"/>
            <a:ext cx="3483541" cy="0"/>
          </a:xfrm>
          <a:prstGeom prst="line">
            <a:avLst/>
          </a:prstGeom>
          <a:noFill/>
          <a:ln w="28575">
            <a:solidFill>
              <a:schemeClr val="accent1"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4" name="MH_Other_4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>
            <a:off x="3446762" y="1947741"/>
            <a:ext cx="0" cy="3663845"/>
          </a:xfrm>
          <a:prstGeom prst="line">
            <a:avLst/>
          </a:prstGeom>
          <a:noFill/>
          <a:ln w="28575">
            <a:solidFill>
              <a:schemeClr val="accent1"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5" name="MH_Other_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050545" y="2363308"/>
            <a:ext cx="2789323" cy="2810920"/>
          </a:xfrm>
          <a:prstGeom prst="ellipse">
            <a:avLst/>
          </a:prstGeom>
          <a:noFill/>
          <a:ln w="9525">
            <a:solidFill>
              <a:schemeClr val="accent1"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9" name="MH_Other_7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815576" y="3018997"/>
            <a:ext cx="251461" cy="25144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latin typeface="+mn-ea"/>
            </a:endParaRPr>
          </a:p>
        </p:txBody>
      </p:sp>
      <p:sp>
        <p:nvSpPr>
          <p:cNvPr id="23" name="MH_Other_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921455" y="3632525"/>
            <a:ext cx="251461" cy="25144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latin typeface="+mn-ea"/>
            </a:endParaRPr>
          </a:p>
        </p:txBody>
      </p:sp>
      <p:sp>
        <p:nvSpPr>
          <p:cNvPr id="24" name="MH_Other_10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815576" y="4246053"/>
            <a:ext cx="251461" cy="25144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latin typeface="+mn-ea"/>
            </a:endParaRPr>
          </a:p>
        </p:txBody>
      </p:sp>
      <p:sp>
        <p:nvSpPr>
          <p:cNvPr id="25" name="MH_Other_1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386566" y="4859582"/>
            <a:ext cx="251461" cy="25144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865989" y="2337271"/>
            <a:ext cx="5233936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可以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投影仪上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进行演示也可以将演示文稿打印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出来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88533" y="2950820"/>
            <a:ext cx="5233936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可以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投影仪上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进行演示也可以将演示文稿打印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出来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37364" y="3564348"/>
            <a:ext cx="5233936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可以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投影仪上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进行演示也可以将演示文稿打印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出来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188533" y="4177876"/>
            <a:ext cx="5233936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可以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投影仪上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进行演示也可以将演示文稿打印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出来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65989" y="4786430"/>
            <a:ext cx="5233936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可以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投影仪上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进行演示也可以将演示文稿打印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出来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17345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045790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 animBg="1"/>
      <p:bldP spid="33" grpId="0" animBg="1"/>
      <p:bldP spid="34" grpId="0" animBg="1"/>
      <p:bldP spid="35" grpId="0" animBg="1"/>
      <p:bldP spid="19" grpId="0" animBg="1"/>
      <p:bldP spid="23" grpId="0" animBg="1"/>
      <p:bldP spid="24" grpId="0" animBg="1"/>
      <p:bldP spid="25" grpId="0" animBg="1"/>
      <p:bldP spid="31" grpId="0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859860" y="2559507"/>
            <a:ext cx="3040819" cy="3040139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gradFill>
            <a:gsLst>
              <a:gs pos="3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MH_SubTitle_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339795" y="1858173"/>
            <a:ext cx="1721277" cy="1720891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6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7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gradFill>
            <a:gsLst>
              <a:gs pos="33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MH_SubTitle_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764660" y="1885978"/>
            <a:ext cx="2401135" cy="2406778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4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gradFill>
            <a:gsLst>
              <a:gs pos="3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MH_SubTitle_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147174" y="1964247"/>
            <a:ext cx="1721277" cy="1720891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6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7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gradFill>
            <a:gsLst>
              <a:gs pos="33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23461" y="5739347"/>
            <a:ext cx="9443478" cy="285222"/>
            <a:chOff x="1433183" y="5741835"/>
            <a:chExt cx="9443478" cy="285222"/>
          </a:xfrm>
        </p:grpSpPr>
        <p:sp>
          <p:nvSpPr>
            <p:cNvPr id="17" name="MH_Other_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433183" y="5741835"/>
              <a:ext cx="4780662" cy="285222"/>
            </a:xfrm>
            <a:custGeom>
              <a:avLst/>
              <a:gdLst>
                <a:gd name="connsiteX0" fmla="*/ 207787 w 4780662"/>
                <a:gd name="connsiteY0" fmla="*/ 0 h 285222"/>
                <a:gd name="connsiteX1" fmla="*/ 313365 w 4780662"/>
                <a:gd name="connsiteY1" fmla="*/ 0 h 285222"/>
                <a:gd name="connsiteX2" fmla="*/ 377386 w 4780662"/>
                <a:gd name="connsiteY2" fmla="*/ 95449 h 285222"/>
                <a:gd name="connsiteX3" fmla="*/ 472856 w 4780662"/>
                <a:gd name="connsiteY3" fmla="*/ 95449 h 285222"/>
                <a:gd name="connsiteX4" fmla="*/ 535753 w 4780662"/>
                <a:gd name="connsiteY4" fmla="*/ 0 h 285222"/>
                <a:gd name="connsiteX5" fmla="*/ 641332 w 4780662"/>
                <a:gd name="connsiteY5" fmla="*/ 0 h 285222"/>
                <a:gd name="connsiteX6" fmla="*/ 706476 w 4780662"/>
                <a:gd name="connsiteY6" fmla="*/ 95449 h 285222"/>
                <a:gd name="connsiteX7" fmla="*/ 785538 w 4780662"/>
                <a:gd name="connsiteY7" fmla="*/ 95449 h 285222"/>
                <a:gd name="connsiteX8" fmla="*/ 848436 w 4780662"/>
                <a:gd name="connsiteY8" fmla="*/ 0 h 285222"/>
                <a:gd name="connsiteX9" fmla="*/ 858104 w 4780662"/>
                <a:gd name="connsiteY9" fmla="*/ 0 h 285222"/>
                <a:gd name="connsiteX10" fmla="*/ 954014 w 4780662"/>
                <a:gd name="connsiteY10" fmla="*/ 0 h 285222"/>
                <a:gd name="connsiteX11" fmla="*/ 968175 w 4780662"/>
                <a:gd name="connsiteY11" fmla="*/ 0 h 285222"/>
                <a:gd name="connsiteX12" fmla="*/ 1028826 w 4780662"/>
                <a:gd name="connsiteY12" fmla="*/ 95449 h 285222"/>
                <a:gd name="connsiteX13" fmla="*/ 1113505 w 4780662"/>
                <a:gd name="connsiteY13" fmla="*/ 95449 h 285222"/>
                <a:gd name="connsiteX14" fmla="*/ 1176402 w 4780662"/>
                <a:gd name="connsiteY14" fmla="*/ 0 h 285222"/>
                <a:gd name="connsiteX15" fmla="*/ 1188316 w 4780662"/>
                <a:gd name="connsiteY15" fmla="*/ 0 h 285222"/>
                <a:gd name="connsiteX16" fmla="*/ 1281981 w 4780662"/>
                <a:gd name="connsiteY16" fmla="*/ 0 h 285222"/>
                <a:gd name="connsiteX17" fmla="*/ 1296141 w 4780662"/>
                <a:gd name="connsiteY17" fmla="*/ 0 h 285222"/>
                <a:gd name="connsiteX18" fmla="*/ 1356792 w 4780662"/>
                <a:gd name="connsiteY18" fmla="*/ 95449 h 285222"/>
                <a:gd name="connsiteX19" fmla="*/ 1436978 w 4780662"/>
                <a:gd name="connsiteY19" fmla="*/ 95449 h 285222"/>
                <a:gd name="connsiteX20" fmla="*/ 1498753 w 4780662"/>
                <a:gd name="connsiteY20" fmla="*/ 0 h 285222"/>
                <a:gd name="connsiteX21" fmla="*/ 1519652 w 4780662"/>
                <a:gd name="connsiteY21" fmla="*/ 0 h 285222"/>
                <a:gd name="connsiteX22" fmla="*/ 1608824 w 4780662"/>
                <a:gd name="connsiteY22" fmla="*/ 0 h 285222"/>
                <a:gd name="connsiteX23" fmla="*/ 1627477 w 4780662"/>
                <a:gd name="connsiteY23" fmla="*/ 0 h 285222"/>
                <a:gd name="connsiteX24" fmla="*/ 1692621 w 4780662"/>
                <a:gd name="connsiteY24" fmla="*/ 95449 h 285222"/>
                <a:gd name="connsiteX25" fmla="*/ 1764945 w 4780662"/>
                <a:gd name="connsiteY25" fmla="*/ 95449 h 285222"/>
                <a:gd name="connsiteX26" fmla="*/ 1828965 w 4780662"/>
                <a:gd name="connsiteY26" fmla="*/ 0 h 285222"/>
                <a:gd name="connsiteX27" fmla="*/ 1847619 w 4780662"/>
                <a:gd name="connsiteY27" fmla="*/ 0 h 285222"/>
                <a:gd name="connsiteX28" fmla="*/ 1936790 w 4780662"/>
                <a:gd name="connsiteY28" fmla="*/ 0 h 285222"/>
                <a:gd name="connsiteX29" fmla="*/ 1957689 w 4780662"/>
                <a:gd name="connsiteY29" fmla="*/ 0 h 285222"/>
                <a:gd name="connsiteX30" fmla="*/ 2020587 w 4780662"/>
                <a:gd name="connsiteY30" fmla="*/ 95449 h 285222"/>
                <a:gd name="connsiteX31" fmla="*/ 2099650 w 4780662"/>
                <a:gd name="connsiteY31" fmla="*/ 95449 h 285222"/>
                <a:gd name="connsiteX32" fmla="*/ 2160301 w 4780662"/>
                <a:gd name="connsiteY32" fmla="*/ 0 h 285222"/>
                <a:gd name="connsiteX33" fmla="*/ 2185693 w 4780662"/>
                <a:gd name="connsiteY33" fmla="*/ 0 h 285222"/>
                <a:gd name="connsiteX34" fmla="*/ 2268126 w 4780662"/>
                <a:gd name="connsiteY34" fmla="*/ 0 h 285222"/>
                <a:gd name="connsiteX35" fmla="*/ 2295764 w 4780662"/>
                <a:gd name="connsiteY35" fmla="*/ 0 h 285222"/>
                <a:gd name="connsiteX36" fmla="*/ 2357539 w 4780662"/>
                <a:gd name="connsiteY36" fmla="*/ 95449 h 285222"/>
                <a:gd name="connsiteX37" fmla="*/ 2427616 w 4780662"/>
                <a:gd name="connsiteY37" fmla="*/ 95449 h 285222"/>
                <a:gd name="connsiteX38" fmla="*/ 2488268 w 4780662"/>
                <a:gd name="connsiteY38" fmla="*/ 0 h 285222"/>
                <a:gd name="connsiteX39" fmla="*/ 2515906 w 4780662"/>
                <a:gd name="connsiteY39" fmla="*/ 0 h 285222"/>
                <a:gd name="connsiteX40" fmla="*/ 2598338 w 4780662"/>
                <a:gd name="connsiteY40" fmla="*/ 0 h 285222"/>
                <a:gd name="connsiteX41" fmla="*/ 2623731 w 4780662"/>
                <a:gd name="connsiteY41" fmla="*/ 0 h 285222"/>
                <a:gd name="connsiteX42" fmla="*/ 2685505 w 4780662"/>
                <a:gd name="connsiteY42" fmla="*/ 95449 h 285222"/>
                <a:gd name="connsiteX43" fmla="*/ 2763445 w 4780662"/>
                <a:gd name="connsiteY43" fmla="*/ 95449 h 285222"/>
                <a:gd name="connsiteX44" fmla="*/ 2826342 w 4780662"/>
                <a:gd name="connsiteY44" fmla="*/ 0 h 285222"/>
                <a:gd name="connsiteX45" fmla="*/ 2840503 w 4780662"/>
                <a:gd name="connsiteY45" fmla="*/ 0 h 285222"/>
                <a:gd name="connsiteX46" fmla="*/ 2936413 w 4780662"/>
                <a:gd name="connsiteY46" fmla="*/ 0 h 285222"/>
                <a:gd name="connsiteX47" fmla="*/ 2946081 w 4780662"/>
                <a:gd name="connsiteY47" fmla="*/ 0 h 285222"/>
                <a:gd name="connsiteX48" fmla="*/ 3011225 w 4780662"/>
                <a:gd name="connsiteY48" fmla="*/ 95449 h 285222"/>
                <a:gd name="connsiteX49" fmla="*/ 3093657 w 4780662"/>
                <a:gd name="connsiteY49" fmla="*/ 95449 h 285222"/>
                <a:gd name="connsiteX50" fmla="*/ 3156555 w 4780662"/>
                <a:gd name="connsiteY50" fmla="*/ 0 h 285222"/>
                <a:gd name="connsiteX51" fmla="*/ 3168469 w 4780662"/>
                <a:gd name="connsiteY51" fmla="*/ 0 h 285222"/>
                <a:gd name="connsiteX52" fmla="*/ 3264380 w 4780662"/>
                <a:gd name="connsiteY52" fmla="*/ 0 h 285222"/>
                <a:gd name="connsiteX53" fmla="*/ 3276294 w 4780662"/>
                <a:gd name="connsiteY53" fmla="*/ 0 h 285222"/>
                <a:gd name="connsiteX54" fmla="*/ 3339191 w 4780662"/>
                <a:gd name="connsiteY54" fmla="*/ 95449 h 285222"/>
                <a:gd name="connsiteX55" fmla="*/ 3417131 w 4780662"/>
                <a:gd name="connsiteY55" fmla="*/ 95449 h 285222"/>
                <a:gd name="connsiteX56" fmla="*/ 3481152 w 4780662"/>
                <a:gd name="connsiteY56" fmla="*/ 0 h 285222"/>
                <a:gd name="connsiteX57" fmla="*/ 3502051 w 4780662"/>
                <a:gd name="connsiteY57" fmla="*/ 0 h 285222"/>
                <a:gd name="connsiteX58" fmla="*/ 3586730 w 4780662"/>
                <a:gd name="connsiteY58" fmla="*/ 0 h 285222"/>
                <a:gd name="connsiteX59" fmla="*/ 3609876 w 4780662"/>
                <a:gd name="connsiteY59" fmla="*/ 0 h 285222"/>
                <a:gd name="connsiteX60" fmla="*/ 3671650 w 4780662"/>
                <a:gd name="connsiteY60" fmla="*/ 95449 h 285222"/>
                <a:gd name="connsiteX61" fmla="*/ 3746220 w 4780662"/>
                <a:gd name="connsiteY61" fmla="*/ 95449 h 285222"/>
                <a:gd name="connsiteX62" fmla="*/ 3809118 w 4780662"/>
                <a:gd name="connsiteY62" fmla="*/ 0 h 285222"/>
                <a:gd name="connsiteX63" fmla="*/ 3830018 w 4780662"/>
                <a:gd name="connsiteY63" fmla="*/ 0 h 285222"/>
                <a:gd name="connsiteX64" fmla="*/ 3916943 w 4780662"/>
                <a:gd name="connsiteY64" fmla="*/ 0 h 285222"/>
                <a:gd name="connsiteX65" fmla="*/ 3937842 w 4780662"/>
                <a:gd name="connsiteY65" fmla="*/ 0 h 285222"/>
                <a:gd name="connsiteX66" fmla="*/ 3999617 w 4780662"/>
                <a:gd name="connsiteY66" fmla="*/ 95449 h 285222"/>
                <a:gd name="connsiteX67" fmla="*/ 4079803 w 4780662"/>
                <a:gd name="connsiteY67" fmla="*/ 95449 h 285222"/>
                <a:gd name="connsiteX68" fmla="*/ 4142700 w 4780662"/>
                <a:gd name="connsiteY68" fmla="*/ 0 h 285222"/>
                <a:gd name="connsiteX69" fmla="*/ 4250525 w 4780662"/>
                <a:gd name="connsiteY69" fmla="*/ 0 h 285222"/>
                <a:gd name="connsiteX70" fmla="*/ 4312299 w 4780662"/>
                <a:gd name="connsiteY70" fmla="*/ 95449 h 285222"/>
                <a:gd name="connsiteX71" fmla="*/ 4410015 w 4780662"/>
                <a:gd name="connsiteY71" fmla="*/ 95449 h 285222"/>
                <a:gd name="connsiteX72" fmla="*/ 4470667 w 4780662"/>
                <a:gd name="connsiteY72" fmla="*/ 0 h 285222"/>
                <a:gd name="connsiteX73" fmla="*/ 4578491 w 4780662"/>
                <a:gd name="connsiteY73" fmla="*/ 0 h 285222"/>
                <a:gd name="connsiteX74" fmla="*/ 4640266 w 4780662"/>
                <a:gd name="connsiteY74" fmla="*/ 95449 h 285222"/>
                <a:gd name="connsiteX75" fmla="*/ 4780662 w 4780662"/>
                <a:gd name="connsiteY75" fmla="*/ 95449 h 285222"/>
                <a:gd name="connsiteX76" fmla="*/ 4780662 w 4780662"/>
                <a:gd name="connsiteY76" fmla="*/ 285222 h 285222"/>
                <a:gd name="connsiteX77" fmla="*/ 4140013 w 4780662"/>
                <a:gd name="connsiteY77" fmla="*/ 285222 h 285222"/>
                <a:gd name="connsiteX78" fmla="*/ 640649 w 4780662"/>
                <a:gd name="connsiteY78" fmla="*/ 285222 h 285222"/>
                <a:gd name="connsiteX79" fmla="*/ 0 w 4780662"/>
                <a:gd name="connsiteY79" fmla="*/ 285222 h 285222"/>
                <a:gd name="connsiteX80" fmla="*/ 0 w 4780662"/>
                <a:gd name="connsiteY80" fmla="*/ 95449 h 285222"/>
                <a:gd name="connsiteX81" fmla="*/ 144889 w 4780662"/>
                <a:gd name="connsiteY81" fmla="*/ 95449 h 2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780662" h="285222">
                  <a:moveTo>
                    <a:pt x="207787" y="0"/>
                  </a:moveTo>
                  <a:lnTo>
                    <a:pt x="313365" y="0"/>
                  </a:lnTo>
                  <a:lnTo>
                    <a:pt x="377386" y="95449"/>
                  </a:lnTo>
                  <a:lnTo>
                    <a:pt x="472856" y="95449"/>
                  </a:lnTo>
                  <a:lnTo>
                    <a:pt x="535753" y="0"/>
                  </a:lnTo>
                  <a:lnTo>
                    <a:pt x="641332" y="0"/>
                  </a:lnTo>
                  <a:lnTo>
                    <a:pt x="706476" y="95449"/>
                  </a:lnTo>
                  <a:lnTo>
                    <a:pt x="785538" y="95449"/>
                  </a:lnTo>
                  <a:lnTo>
                    <a:pt x="848436" y="0"/>
                  </a:lnTo>
                  <a:lnTo>
                    <a:pt x="858104" y="0"/>
                  </a:lnTo>
                  <a:lnTo>
                    <a:pt x="954014" y="0"/>
                  </a:lnTo>
                  <a:lnTo>
                    <a:pt x="968175" y="0"/>
                  </a:lnTo>
                  <a:lnTo>
                    <a:pt x="1028826" y="95449"/>
                  </a:lnTo>
                  <a:lnTo>
                    <a:pt x="1113505" y="95449"/>
                  </a:lnTo>
                  <a:lnTo>
                    <a:pt x="1176402" y="0"/>
                  </a:lnTo>
                  <a:lnTo>
                    <a:pt x="1188316" y="0"/>
                  </a:lnTo>
                  <a:lnTo>
                    <a:pt x="1281981" y="0"/>
                  </a:lnTo>
                  <a:lnTo>
                    <a:pt x="1296141" y="0"/>
                  </a:lnTo>
                  <a:lnTo>
                    <a:pt x="1356792" y="95449"/>
                  </a:lnTo>
                  <a:lnTo>
                    <a:pt x="1436978" y="95449"/>
                  </a:lnTo>
                  <a:lnTo>
                    <a:pt x="1498753" y="0"/>
                  </a:lnTo>
                  <a:lnTo>
                    <a:pt x="1519652" y="0"/>
                  </a:lnTo>
                  <a:lnTo>
                    <a:pt x="1608824" y="0"/>
                  </a:lnTo>
                  <a:lnTo>
                    <a:pt x="1627477" y="0"/>
                  </a:lnTo>
                  <a:lnTo>
                    <a:pt x="1692621" y="95449"/>
                  </a:lnTo>
                  <a:lnTo>
                    <a:pt x="1764945" y="95449"/>
                  </a:lnTo>
                  <a:lnTo>
                    <a:pt x="1828965" y="0"/>
                  </a:lnTo>
                  <a:lnTo>
                    <a:pt x="1847619" y="0"/>
                  </a:lnTo>
                  <a:lnTo>
                    <a:pt x="1936790" y="0"/>
                  </a:lnTo>
                  <a:lnTo>
                    <a:pt x="1957689" y="0"/>
                  </a:lnTo>
                  <a:lnTo>
                    <a:pt x="2020587" y="95449"/>
                  </a:lnTo>
                  <a:lnTo>
                    <a:pt x="2099650" y="95449"/>
                  </a:lnTo>
                  <a:lnTo>
                    <a:pt x="2160301" y="0"/>
                  </a:lnTo>
                  <a:lnTo>
                    <a:pt x="2185693" y="0"/>
                  </a:lnTo>
                  <a:lnTo>
                    <a:pt x="2268126" y="0"/>
                  </a:lnTo>
                  <a:lnTo>
                    <a:pt x="2295764" y="0"/>
                  </a:lnTo>
                  <a:lnTo>
                    <a:pt x="2357539" y="95449"/>
                  </a:lnTo>
                  <a:lnTo>
                    <a:pt x="2427616" y="95449"/>
                  </a:lnTo>
                  <a:lnTo>
                    <a:pt x="2488268" y="0"/>
                  </a:lnTo>
                  <a:lnTo>
                    <a:pt x="2515906" y="0"/>
                  </a:lnTo>
                  <a:lnTo>
                    <a:pt x="2598338" y="0"/>
                  </a:lnTo>
                  <a:lnTo>
                    <a:pt x="2623731" y="0"/>
                  </a:lnTo>
                  <a:lnTo>
                    <a:pt x="2685505" y="95449"/>
                  </a:lnTo>
                  <a:lnTo>
                    <a:pt x="2763445" y="95449"/>
                  </a:lnTo>
                  <a:lnTo>
                    <a:pt x="2826342" y="0"/>
                  </a:lnTo>
                  <a:lnTo>
                    <a:pt x="2840503" y="0"/>
                  </a:lnTo>
                  <a:lnTo>
                    <a:pt x="2936413" y="0"/>
                  </a:lnTo>
                  <a:lnTo>
                    <a:pt x="2946081" y="0"/>
                  </a:lnTo>
                  <a:lnTo>
                    <a:pt x="3011225" y="95449"/>
                  </a:lnTo>
                  <a:lnTo>
                    <a:pt x="3093657" y="95449"/>
                  </a:lnTo>
                  <a:lnTo>
                    <a:pt x="3156555" y="0"/>
                  </a:lnTo>
                  <a:lnTo>
                    <a:pt x="3168469" y="0"/>
                  </a:lnTo>
                  <a:lnTo>
                    <a:pt x="3264380" y="0"/>
                  </a:lnTo>
                  <a:lnTo>
                    <a:pt x="3276294" y="0"/>
                  </a:lnTo>
                  <a:lnTo>
                    <a:pt x="3339191" y="95449"/>
                  </a:lnTo>
                  <a:lnTo>
                    <a:pt x="3417131" y="95449"/>
                  </a:lnTo>
                  <a:lnTo>
                    <a:pt x="3481152" y="0"/>
                  </a:lnTo>
                  <a:lnTo>
                    <a:pt x="3502051" y="0"/>
                  </a:lnTo>
                  <a:lnTo>
                    <a:pt x="3586730" y="0"/>
                  </a:lnTo>
                  <a:lnTo>
                    <a:pt x="3609876" y="0"/>
                  </a:lnTo>
                  <a:lnTo>
                    <a:pt x="3671650" y="95449"/>
                  </a:lnTo>
                  <a:lnTo>
                    <a:pt x="3746220" y="95449"/>
                  </a:lnTo>
                  <a:lnTo>
                    <a:pt x="3809118" y="0"/>
                  </a:lnTo>
                  <a:lnTo>
                    <a:pt x="3830018" y="0"/>
                  </a:lnTo>
                  <a:lnTo>
                    <a:pt x="3916943" y="0"/>
                  </a:lnTo>
                  <a:lnTo>
                    <a:pt x="3937842" y="0"/>
                  </a:lnTo>
                  <a:lnTo>
                    <a:pt x="3999617" y="95449"/>
                  </a:lnTo>
                  <a:lnTo>
                    <a:pt x="4079803" y="95449"/>
                  </a:lnTo>
                  <a:lnTo>
                    <a:pt x="4142700" y="0"/>
                  </a:lnTo>
                  <a:lnTo>
                    <a:pt x="4250525" y="0"/>
                  </a:lnTo>
                  <a:lnTo>
                    <a:pt x="4312299" y="95449"/>
                  </a:lnTo>
                  <a:lnTo>
                    <a:pt x="4410015" y="95449"/>
                  </a:lnTo>
                  <a:lnTo>
                    <a:pt x="4470667" y="0"/>
                  </a:lnTo>
                  <a:lnTo>
                    <a:pt x="4578491" y="0"/>
                  </a:lnTo>
                  <a:lnTo>
                    <a:pt x="4640266" y="95449"/>
                  </a:lnTo>
                  <a:lnTo>
                    <a:pt x="4780662" y="95449"/>
                  </a:lnTo>
                  <a:lnTo>
                    <a:pt x="4780662" y="285222"/>
                  </a:lnTo>
                  <a:lnTo>
                    <a:pt x="4140013" y="285222"/>
                  </a:lnTo>
                  <a:lnTo>
                    <a:pt x="640649" y="285222"/>
                  </a:lnTo>
                  <a:lnTo>
                    <a:pt x="0" y="285222"/>
                  </a:lnTo>
                  <a:lnTo>
                    <a:pt x="0" y="95449"/>
                  </a:lnTo>
                  <a:lnTo>
                    <a:pt x="144889" y="95449"/>
                  </a:lnTo>
                  <a:close/>
                </a:path>
              </a:pathLst>
            </a:custGeom>
            <a:gradFill>
              <a:gsLst>
                <a:gs pos="0">
                  <a:srgbClr val="DCDCDC"/>
                </a:gs>
                <a:gs pos="100000">
                  <a:srgbClr val="A5A5A5"/>
                </a:gs>
              </a:gsLst>
              <a:lin ang="16200000" scaled="0"/>
            </a:gradFill>
            <a:ln w="9525" cap="rnd">
              <a:noFill/>
              <a:prstDash val="solid"/>
              <a:round/>
              <a:headEnd/>
              <a:tailEnd/>
            </a:ln>
            <a:extLst/>
          </p:spPr>
          <p:txBody>
            <a:bodyPr vert="eaVert" wrap="squar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latin typeface="+mn-ea"/>
              </a:endParaRPr>
            </a:p>
          </p:txBody>
        </p:sp>
        <p:sp>
          <p:nvSpPr>
            <p:cNvPr id="19" name="MH_Other_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6095999" y="5741835"/>
              <a:ext cx="4780662" cy="285222"/>
            </a:xfrm>
            <a:custGeom>
              <a:avLst/>
              <a:gdLst>
                <a:gd name="connsiteX0" fmla="*/ 207787 w 4780662"/>
                <a:gd name="connsiteY0" fmla="*/ 0 h 285222"/>
                <a:gd name="connsiteX1" fmla="*/ 313365 w 4780662"/>
                <a:gd name="connsiteY1" fmla="*/ 0 h 285222"/>
                <a:gd name="connsiteX2" fmla="*/ 377386 w 4780662"/>
                <a:gd name="connsiteY2" fmla="*/ 95449 h 285222"/>
                <a:gd name="connsiteX3" fmla="*/ 472856 w 4780662"/>
                <a:gd name="connsiteY3" fmla="*/ 95449 h 285222"/>
                <a:gd name="connsiteX4" fmla="*/ 535753 w 4780662"/>
                <a:gd name="connsiteY4" fmla="*/ 0 h 285222"/>
                <a:gd name="connsiteX5" fmla="*/ 641332 w 4780662"/>
                <a:gd name="connsiteY5" fmla="*/ 0 h 285222"/>
                <a:gd name="connsiteX6" fmla="*/ 706476 w 4780662"/>
                <a:gd name="connsiteY6" fmla="*/ 95449 h 285222"/>
                <a:gd name="connsiteX7" fmla="*/ 785538 w 4780662"/>
                <a:gd name="connsiteY7" fmla="*/ 95449 h 285222"/>
                <a:gd name="connsiteX8" fmla="*/ 848436 w 4780662"/>
                <a:gd name="connsiteY8" fmla="*/ 0 h 285222"/>
                <a:gd name="connsiteX9" fmla="*/ 858104 w 4780662"/>
                <a:gd name="connsiteY9" fmla="*/ 0 h 285222"/>
                <a:gd name="connsiteX10" fmla="*/ 954014 w 4780662"/>
                <a:gd name="connsiteY10" fmla="*/ 0 h 285222"/>
                <a:gd name="connsiteX11" fmla="*/ 968175 w 4780662"/>
                <a:gd name="connsiteY11" fmla="*/ 0 h 285222"/>
                <a:gd name="connsiteX12" fmla="*/ 1028826 w 4780662"/>
                <a:gd name="connsiteY12" fmla="*/ 95449 h 285222"/>
                <a:gd name="connsiteX13" fmla="*/ 1113505 w 4780662"/>
                <a:gd name="connsiteY13" fmla="*/ 95449 h 285222"/>
                <a:gd name="connsiteX14" fmla="*/ 1176402 w 4780662"/>
                <a:gd name="connsiteY14" fmla="*/ 0 h 285222"/>
                <a:gd name="connsiteX15" fmla="*/ 1188316 w 4780662"/>
                <a:gd name="connsiteY15" fmla="*/ 0 h 285222"/>
                <a:gd name="connsiteX16" fmla="*/ 1281981 w 4780662"/>
                <a:gd name="connsiteY16" fmla="*/ 0 h 285222"/>
                <a:gd name="connsiteX17" fmla="*/ 1296141 w 4780662"/>
                <a:gd name="connsiteY17" fmla="*/ 0 h 285222"/>
                <a:gd name="connsiteX18" fmla="*/ 1356792 w 4780662"/>
                <a:gd name="connsiteY18" fmla="*/ 95449 h 285222"/>
                <a:gd name="connsiteX19" fmla="*/ 1436978 w 4780662"/>
                <a:gd name="connsiteY19" fmla="*/ 95449 h 285222"/>
                <a:gd name="connsiteX20" fmla="*/ 1498753 w 4780662"/>
                <a:gd name="connsiteY20" fmla="*/ 0 h 285222"/>
                <a:gd name="connsiteX21" fmla="*/ 1519652 w 4780662"/>
                <a:gd name="connsiteY21" fmla="*/ 0 h 285222"/>
                <a:gd name="connsiteX22" fmla="*/ 1608824 w 4780662"/>
                <a:gd name="connsiteY22" fmla="*/ 0 h 285222"/>
                <a:gd name="connsiteX23" fmla="*/ 1627477 w 4780662"/>
                <a:gd name="connsiteY23" fmla="*/ 0 h 285222"/>
                <a:gd name="connsiteX24" fmla="*/ 1692621 w 4780662"/>
                <a:gd name="connsiteY24" fmla="*/ 95449 h 285222"/>
                <a:gd name="connsiteX25" fmla="*/ 1764945 w 4780662"/>
                <a:gd name="connsiteY25" fmla="*/ 95449 h 285222"/>
                <a:gd name="connsiteX26" fmla="*/ 1828965 w 4780662"/>
                <a:gd name="connsiteY26" fmla="*/ 0 h 285222"/>
                <a:gd name="connsiteX27" fmla="*/ 1847619 w 4780662"/>
                <a:gd name="connsiteY27" fmla="*/ 0 h 285222"/>
                <a:gd name="connsiteX28" fmla="*/ 1936790 w 4780662"/>
                <a:gd name="connsiteY28" fmla="*/ 0 h 285222"/>
                <a:gd name="connsiteX29" fmla="*/ 1957689 w 4780662"/>
                <a:gd name="connsiteY29" fmla="*/ 0 h 285222"/>
                <a:gd name="connsiteX30" fmla="*/ 2020587 w 4780662"/>
                <a:gd name="connsiteY30" fmla="*/ 95449 h 285222"/>
                <a:gd name="connsiteX31" fmla="*/ 2099650 w 4780662"/>
                <a:gd name="connsiteY31" fmla="*/ 95449 h 285222"/>
                <a:gd name="connsiteX32" fmla="*/ 2160301 w 4780662"/>
                <a:gd name="connsiteY32" fmla="*/ 0 h 285222"/>
                <a:gd name="connsiteX33" fmla="*/ 2185693 w 4780662"/>
                <a:gd name="connsiteY33" fmla="*/ 0 h 285222"/>
                <a:gd name="connsiteX34" fmla="*/ 2268126 w 4780662"/>
                <a:gd name="connsiteY34" fmla="*/ 0 h 285222"/>
                <a:gd name="connsiteX35" fmla="*/ 2295764 w 4780662"/>
                <a:gd name="connsiteY35" fmla="*/ 0 h 285222"/>
                <a:gd name="connsiteX36" fmla="*/ 2357539 w 4780662"/>
                <a:gd name="connsiteY36" fmla="*/ 95449 h 285222"/>
                <a:gd name="connsiteX37" fmla="*/ 2427616 w 4780662"/>
                <a:gd name="connsiteY37" fmla="*/ 95449 h 285222"/>
                <a:gd name="connsiteX38" fmla="*/ 2488268 w 4780662"/>
                <a:gd name="connsiteY38" fmla="*/ 0 h 285222"/>
                <a:gd name="connsiteX39" fmla="*/ 2515906 w 4780662"/>
                <a:gd name="connsiteY39" fmla="*/ 0 h 285222"/>
                <a:gd name="connsiteX40" fmla="*/ 2598338 w 4780662"/>
                <a:gd name="connsiteY40" fmla="*/ 0 h 285222"/>
                <a:gd name="connsiteX41" fmla="*/ 2623731 w 4780662"/>
                <a:gd name="connsiteY41" fmla="*/ 0 h 285222"/>
                <a:gd name="connsiteX42" fmla="*/ 2685505 w 4780662"/>
                <a:gd name="connsiteY42" fmla="*/ 95449 h 285222"/>
                <a:gd name="connsiteX43" fmla="*/ 2763445 w 4780662"/>
                <a:gd name="connsiteY43" fmla="*/ 95449 h 285222"/>
                <a:gd name="connsiteX44" fmla="*/ 2826342 w 4780662"/>
                <a:gd name="connsiteY44" fmla="*/ 0 h 285222"/>
                <a:gd name="connsiteX45" fmla="*/ 2840503 w 4780662"/>
                <a:gd name="connsiteY45" fmla="*/ 0 h 285222"/>
                <a:gd name="connsiteX46" fmla="*/ 2936413 w 4780662"/>
                <a:gd name="connsiteY46" fmla="*/ 0 h 285222"/>
                <a:gd name="connsiteX47" fmla="*/ 2946081 w 4780662"/>
                <a:gd name="connsiteY47" fmla="*/ 0 h 285222"/>
                <a:gd name="connsiteX48" fmla="*/ 3011225 w 4780662"/>
                <a:gd name="connsiteY48" fmla="*/ 95449 h 285222"/>
                <a:gd name="connsiteX49" fmla="*/ 3093657 w 4780662"/>
                <a:gd name="connsiteY49" fmla="*/ 95449 h 285222"/>
                <a:gd name="connsiteX50" fmla="*/ 3156555 w 4780662"/>
                <a:gd name="connsiteY50" fmla="*/ 0 h 285222"/>
                <a:gd name="connsiteX51" fmla="*/ 3168469 w 4780662"/>
                <a:gd name="connsiteY51" fmla="*/ 0 h 285222"/>
                <a:gd name="connsiteX52" fmla="*/ 3264380 w 4780662"/>
                <a:gd name="connsiteY52" fmla="*/ 0 h 285222"/>
                <a:gd name="connsiteX53" fmla="*/ 3276294 w 4780662"/>
                <a:gd name="connsiteY53" fmla="*/ 0 h 285222"/>
                <a:gd name="connsiteX54" fmla="*/ 3339191 w 4780662"/>
                <a:gd name="connsiteY54" fmla="*/ 95449 h 285222"/>
                <a:gd name="connsiteX55" fmla="*/ 3417131 w 4780662"/>
                <a:gd name="connsiteY55" fmla="*/ 95449 h 285222"/>
                <a:gd name="connsiteX56" fmla="*/ 3481152 w 4780662"/>
                <a:gd name="connsiteY56" fmla="*/ 0 h 285222"/>
                <a:gd name="connsiteX57" fmla="*/ 3502051 w 4780662"/>
                <a:gd name="connsiteY57" fmla="*/ 0 h 285222"/>
                <a:gd name="connsiteX58" fmla="*/ 3586730 w 4780662"/>
                <a:gd name="connsiteY58" fmla="*/ 0 h 285222"/>
                <a:gd name="connsiteX59" fmla="*/ 3609876 w 4780662"/>
                <a:gd name="connsiteY59" fmla="*/ 0 h 285222"/>
                <a:gd name="connsiteX60" fmla="*/ 3671650 w 4780662"/>
                <a:gd name="connsiteY60" fmla="*/ 95449 h 285222"/>
                <a:gd name="connsiteX61" fmla="*/ 3746220 w 4780662"/>
                <a:gd name="connsiteY61" fmla="*/ 95449 h 285222"/>
                <a:gd name="connsiteX62" fmla="*/ 3809118 w 4780662"/>
                <a:gd name="connsiteY62" fmla="*/ 0 h 285222"/>
                <a:gd name="connsiteX63" fmla="*/ 3830018 w 4780662"/>
                <a:gd name="connsiteY63" fmla="*/ 0 h 285222"/>
                <a:gd name="connsiteX64" fmla="*/ 3916943 w 4780662"/>
                <a:gd name="connsiteY64" fmla="*/ 0 h 285222"/>
                <a:gd name="connsiteX65" fmla="*/ 3937842 w 4780662"/>
                <a:gd name="connsiteY65" fmla="*/ 0 h 285222"/>
                <a:gd name="connsiteX66" fmla="*/ 3999617 w 4780662"/>
                <a:gd name="connsiteY66" fmla="*/ 95449 h 285222"/>
                <a:gd name="connsiteX67" fmla="*/ 4079803 w 4780662"/>
                <a:gd name="connsiteY67" fmla="*/ 95449 h 285222"/>
                <a:gd name="connsiteX68" fmla="*/ 4142700 w 4780662"/>
                <a:gd name="connsiteY68" fmla="*/ 0 h 285222"/>
                <a:gd name="connsiteX69" fmla="*/ 4250525 w 4780662"/>
                <a:gd name="connsiteY69" fmla="*/ 0 h 285222"/>
                <a:gd name="connsiteX70" fmla="*/ 4312299 w 4780662"/>
                <a:gd name="connsiteY70" fmla="*/ 95449 h 285222"/>
                <a:gd name="connsiteX71" fmla="*/ 4410015 w 4780662"/>
                <a:gd name="connsiteY71" fmla="*/ 95449 h 285222"/>
                <a:gd name="connsiteX72" fmla="*/ 4470667 w 4780662"/>
                <a:gd name="connsiteY72" fmla="*/ 0 h 285222"/>
                <a:gd name="connsiteX73" fmla="*/ 4578491 w 4780662"/>
                <a:gd name="connsiteY73" fmla="*/ 0 h 285222"/>
                <a:gd name="connsiteX74" fmla="*/ 4640266 w 4780662"/>
                <a:gd name="connsiteY74" fmla="*/ 95449 h 285222"/>
                <a:gd name="connsiteX75" fmla="*/ 4780662 w 4780662"/>
                <a:gd name="connsiteY75" fmla="*/ 95449 h 285222"/>
                <a:gd name="connsiteX76" fmla="*/ 4780662 w 4780662"/>
                <a:gd name="connsiteY76" fmla="*/ 285222 h 285222"/>
                <a:gd name="connsiteX77" fmla="*/ 4140013 w 4780662"/>
                <a:gd name="connsiteY77" fmla="*/ 285222 h 285222"/>
                <a:gd name="connsiteX78" fmla="*/ 640649 w 4780662"/>
                <a:gd name="connsiteY78" fmla="*/ 285222 h 285222"/>
                <a:gd name="connsiteX79" fmla="*/ 0 w 4780662"/>
                <a:gd name="connsiteY79" fmla="*/ 285222 h 285222"/>
                <a:gd name="connsiteX80" fmla="*/ 0 w 4780662"/>
                <a:gd name="connsiteY80" fmla="*/ 95449 h 285222"/>
                <a:gd name="connsiteX81" fmla="*/ 144889 w 4780662"/>
                <a:gd name="connsiteY81" fmla="*/ 95449 h 2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780662" h="285222">
                  <a:moveTo>
                    <a:pt x="207787" y="0"/>
                  </a:moveTo>
                  <a:lnTo>
                    <a:pt x="313365" y="0"/>
                  </a:lnTo>
                  <a:lnTo>
                    <a:pt x="377386" y="95449"/>
                  </a:lnTo>
                  <a:lnTo>
                    <a:pt x="472856" y="95449"/>
                  </a:lnTo>
                  <a:lnTo>
                    <a:pt x="535753" y="0"/>
                  </a:lnTo>
                  <a:lnTo>
                    <a:pt x="641332" y="0"/>
                  </a:lnTo>
                  <a:lnTo>
                    <a:pt x="706476" y="95449"/>
                  </a:lnTo>
                  <a:lnTo>
                    <a:pt x="785538" y="95449"/>
                  </a:lnTo>
                  <a:lnTo>
                    <a:pt x="848436" y="0"/>
                  </a:lnTo>
                  <a:lnTo>
                    <a:pt x="858104" y="0"/>
                  </a:lnTo>
                  <a:lnTo>
                    <a:pt x="954014" y="0"/>
                  </a:lnTo>
                  <a:lnTo>
                    <a:pt x="968175" y="0"/>
                  </a:lnTo>
                  <a:lnTo>
                    <a:pt x="1028826" y="95449"/>
                  </a:lnTo>
                  <a:lnTo>
                    <a:pt x="1113505" y="95449"/>
                  </a:lnTo>
                  <a:lnTo>
                    <a:pt x="1176402" y="0"/>
                  </a:lnTo>
                  <a:lnTo>
                    <a:pt x="1188316" y="0"/>
                  </a:lnTo>
                  <a:lnTo>
                    <a:pt x="1281981" y="0"/>
                  </a:lnTo>
                  <a:lnTo>
                    <a:pt x="1296141" y="0"/>
                  </a:lnTo>
                  <a:lnTo>
                    <a:pt x="1356792" y="95449"/>
                  </a:lnTo>
                  <a:lnTo>
                    <a:pt x="1436978" y="95449"/>
                  </a:lnTo>
                  <a:lnTo>
                    <a:pt x="1498753" y="0"/>
                  </a:lnTo>
                  <a:lnTo>
                    <a:pt x="1519652" y="0"/>
                  </a:lnTo>
                  <a:lnTo>
                    <a:pt x="1608824" y="0"/>
                  </a:lnTo>
                  <a:lnTo>
                    <a:pt x="1627477" y="0"/>
                  </a:lnTo>
                  <a:lnTo>
                    <a:pt x="1692621" y="95449"/>
                  </a:lnTo>
                  <a:lnTo>
                    <a:pt x="1764945" y="95449"/>
                  </a:lnTo>
                  <a:lnTo>
                    <a:pt x="1828965" y="0"/>
                  </a:lnTo>
                  <a:lnTo>
                    <a:pt x="1847619" y="0"/>
                  </a:lnTo>
                  <a:lnTo>
                    <a:pt x="1936790" y="0"/>
                  </a:lnTo>
                  <a:lnTo>
                    <a:pt x="1957689" y="0"/>
                  </a:lnTo>
                  <a:lnTo>
                    <a:pt x="2020587" y="95449"/>
                  </a:lnTo>
                  <a:lnTo>
                    <a:pt x="2099650" y="95449"/>
                  </a:lnTo>
                  <a:lnTo>
                    <a:pt x="2160301" y="0"/>
                  </a:lnTo>
                  <a:lnTo>
                    <a:pt x="2185693" y="0"/>
                  </a:lnTo>
                  <a:lnTo>
                    <a:pt x="2268126" y="0"/>
                  </a:lnTo>
                  <a:lnTo>
                    <a:pt x="2295764" y="0"/>
                  </a:lnTo>
                  <a:lnTo>
                    <a:pt x="2357539" y="95449"/>
                  </a:lnTo>
                  <a:lnTo>
                    <a:pt x="2427616" y="95449"/>
                  </a:lnTo>
                  <a:lnTo>
                    <a:pt x="2488268" y="0"/>
                  </a:lnTo>
                  <a:lnTo>
                    <a:pt x="2515906" y="0"/>
                  </a:lnTo>
                  <a:lnTo>
                    <a:pt x="2598338" y="0"/>
                  </a:lnTo>
                  <a:lnTo>
                    <a:pt x="2623731" y="0"/>
                  </a:lnTo>
                  <a:lnTo>
                    <a:pt x="2685505" y="95449"/>
                  </a:lnTo>
                  <a:lnTo>
                    <a:pt x="2763445" y="95449"/>
                  </a:lnTo>
                  <a:lnTo>
                    <a:pt x="2826342" y="0"/>
                  </a:lnTo>
                  <a:lnTo>
                    <a:pt x="2840503" y="0"/>
                  </a:lnTo>
                  <a:lnTo>
                    <a:pt x="2936413" y="0"/>
                  </a:lnTo>
                  <a:lnTo>
                    <a:pt x="2946081" y="0"/>
                  </a:lnTo>
                  <a:lnTo>
                    <a:pt x="3011225" y="95449"/>
                  </a:lnTo>
                  <a:lnTo>
                    <a:pt x="3093657" y="95449"/>
                  </a:lnTo>
                  <a:lnTo>
                    <a:pt x="3156555" y="0"/>
                  </a:lnTo>
                  <a:lnTo>
                    <a:pt x="3168469" y="0"/>
                  </a:lnTo>
                  <a:lnTo>
                    <a:pt x="3264380" y="0"/>
                  </a:lnTo>
                  <a:lnTo>
                    <a:pt x="3276294" y="0"/>
                  </a:lnTo>
                  <a:lnTo>
                    <a:pt x="3339191" y="95449"/>
                  </a:lnTo>
                  <a:lnTo>
                    <a:pt x="3417131" y="95449"/>
                  </a:lnTo>
                  <a:lnTo>
                    <a:pt x="3481152" y="0"/>
                  </a:lnTo>
                  <a:lnTo>
                    <a:pt x="3502051" y="0"/>
                  </a:lnTo>
                  <a:lnTo>
                    <a:pt x="3586730" y="0"/>
                  </a:lnTo>
                  <a:lnTo>
                    <a:pt x="3609876" y="0"/>
                  </a:lnTo>
                  <a:lnTo>
                    <a:pt x="3671650" y="95449"/>
                  </a:lnTo>
                  <a:lnTo>
                    <a:pt x="3746220" y="95449"/>
                  </a:lnTo>
                  <a:lnTo>
                    <a:pt x="3809118" y="0"/>
                  </a:lnTo>
                  <a:lnTo>
                    <a:pt x="3830018" y="0"/>
                  </a:lnTo>
                  <a:lnTo>
                    <a:pt x="3916943" y="0"/>
                  </a:lnTo>
                  <a:lnTo>
                    <a:pt x="3937842" y="0"/>
                  </a:lnTo>
                  <a:lnTo>
                    <a:pt x="3999617" y="95449"/>
                  </a:lnTo>
                  <a:lnTo>
                    <a:pt x="4079803" y="95449"/>
                  </a:lnTo>
                  <a:lnTo>
                    <a:pt x="4142700" y="0"/>
                  </a:lnTo>
                  <a:lnTo>
                    <a:pt x="4250525" y="0"/>
                  </a:lnTo>
                  <a:lnTo>
                    <a:pt x="4312299" y="95449"/>
                  </a:lnTo>
                  <a:lnTo>
                    <a:pt x="4410015" y="95449"/>
                  </a:lnTo>
                  <a:lnTo>
                    <a:pt x="4470667" y="0"/>
                  </a:lnTo>
                  <a:lnTo>
                    <a:pt x="4578491" y="0"/>
                  </a:lnTo>
                  <a:lnTo>
                    <a:pt x="4640266" y="95449"/>
                  </a:lnTo>
                  <a:lnTo>
                    <a:pt x="4780662" y="95449"/>
                  </a:lnTo>
                  <a:lnTo>
                    <a:pt x="4780662" y="285222"/>
                  </a:lnTo>
                  <a:lnTo>
                    <a:pt x="4140013" y="285222"/>
                  </a:lnTo>
                  <a:lnTo>
                    <a:pt x="640649" y="285222"/>
                  </a:lnTo>
                  <a:lnTo>
                    <a:pt x="0" y="285222"/>
                  </a:lnTo>
                  <a:lnTo>
                    <a:pt x="0" y="95449"/>
                  </a:lnTo>
                  <a:lnTo>
                    <a:pt x="144889" y="95449"/>
                  </a:lnTo>
                  <a:close/>
                </a:path>
              </a:pathLst>
            </a:custGeom>
            <a:gradFill>
              <a:gsLst>
                <a:gs pos="0">
                  <a:srgbClr val="DCDCDC"/>
                </a:gs>
                <a:gs pos="100000">
                  <a:srgbClr val="A5A5A5"/>
                </a:gs>
              </a:gsLst>
              <a:lin ang="16200000" scaled="0"/>
            </a:gradFill>
            <a:ln w="9525" cap="rnd">
              <a:noFill/>
              <a:prstDash val="solid"/>
              <a:round/>
              <a:headEnd/>
              <a:tailEnd/>
            </a:ln>
            <a:extLst/>
          </p:spPr>
          <p:txBody>
            <a:bodyPr vert="eaVert" wrap="squar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latin typeface="+mn-ea"/>
              </a:endParaRPr>
            </a:p>
          </p:txBody>
        </p:sp>
      </p:grpSp>
      <p:pic>
        <p:nvPicPr>
          <p:cNvPr id="26" name="图片占位符 25"/>
          <p:cNvPicPr>
            <a:picLocks noGrp="1" noChangeAspect="1"/>
          </p:cNvPicPr>
          <p:nvPr>
            <p:ph type="pic" sz="quarter" idx="10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r="12552"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r="1936"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1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r="18247"/>
          <a:stretch>
            <a:fillRect/>
          </a:stretch>
        </p:blipFill>
        <p:spPr/>
      </p:pic>
      <p:pic>
        <p:nvPicPr>
          <p:cNvPr id="29" name="图片占位符 28"/>
          <p:cNvPicPr>
            <a:picLocks noGrp="1" noChangeAspect="1"/>
          </p:cNvPicPr>
          <p:nvPr>
            <p:ph type="pic" sz="quarter" idx="13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30" name="矩形 29"/>
          <p:cNvSpPr/>
          <p:nvPr/>
        </p:nvSpPr>
        <p:spPr>
          <a:xfrm>
            <a:off x="1385004" y="3824839"/>
            <a:ext cx="2241974" cy="4126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标题文字添加</a:t>
            </a:r>
          </a:p>
        </p:txBody>
      </p:sp>
      <p:sp>
        <p:nvSpPr>
          <p:cNvPr id="31" name="矩形 30"/>
          <p:cNvSpPr/>
          <p:nvPr/>
        </p:nvSpPr>
        <p:spPr>
          <a:xfrm>
            <a:off x="3420497" y="4432457"/>
            <a:ext cx="2241974" cy="4126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标题文字添加</a:t>
            </a:r>
          </a:p>
        </p:txBody>
      </p:sp>
      <p:sp>
        <p:nvSpPr>
          <p:cNvPr id="32" name="矩形 31"/>
          <p:cNvSpPr/>
          <p:nvPr/>
        </p:nvSpPr>
        <p:spPr>
          <a:xfrm>
            <a:off x="9098068" y="3709835"/>
            <a:ext cx="2241974" cy="4126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标题文字添加</a:t>
            </a:r>
          </a:p>
        </p:txBody>
      </p:sp>
      <p:sp>
        <p:nvSpPr>
          <p:cNvPr id="33" name="矩形 32"/>
          <p:cNvSpPr/>
          <p:nvPr/>
        </p:nvSpPr>
        <p:spPr>
          <a:xfrm>
            <a:off x="6186454" y="2019937"/>
            <a:ext cx="2241974" cy="4126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标题文字添加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585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2"/>
            </p:custDataLst>
          </p:nvPr>
        </p:nvSpPr>
        <p:spPr bwMode="auto">
          <a:xfrm rot="21283523">
            <a:off x="1388219" y="2535138"/>
            <a:ext cx="2836600" cy="1616839"/>
          </a:xfrm>
          <a:prstGeom prst="roundRect">
            <a:avLst>
              <a:gd name="adj" fmla="val 10409"/>
            </a:avLst>
          </a:prstGeom>
          <a:solidFill>
            <a:srgbClr val="D4D4D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cxnSp>
        <p:nvCxnSpPr>
          <p:cNvPr id="6" name="MH_Other_2"/>
          <p:cNvCxnSpPr>
            <a:endCxn id="8" idx="2"/>
          </p:cNvCxnSpPr>
          <p:nvPr>
            <p:custDataLst>
              <p:tags r:id="rId3"/>
            </p:custDataLst>
          </p:nvPr>
        </p:nvCxnSpPr>
        <p:spPr bwMode="auto">
          <a:xfrm flipV="1">
            <a:off x="1811449" y="1655388"/>
            <a:ext cx="1160320" cy="998636"/>
          </a:xfrm>
          <a:prstGeom prst="line">
            <a:avLst/>
          </a:prstGeom>
          <a:ln w="28575">
            <a:solidFill>
              <a:srgbClr val="88888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MH_Other_3"/>
          <p:cNvCxnSpPr>
            <a:stCxn id="8" idx="6"/>
          </p:cNvCxnSpPr>
          <p:nvPr>
            <p:custDataLst>
              <p:tags r:id="rId4"/>
            </p:custDataLst>
          </p:nvPr>
        </p:nvCxnSpPr>
        <p:spPr bwMode="auto">
          <a:xfrm>
            <a:off x="3295138" y="1655388"/>
            <a:ext cx="442253" cy="820309"/>
          </a:xfrm>
          <a:prstGeom prst="line">
            <a:avLst/>
          </a:prstGeom>
          <a:ln w="28575">
            <a:solidFill>
              <a:srgbClr val="88888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Other_4"/>
          <p:cNvSpPr/>
          <p:nvPr>
            <p:custDataLst>
              <p:tags r:id="rId5"/>
            </p:custDataLst>
          </p:nvPr>
        </p:nvSpPr>
        <p:spPr bwMode="auto">
          <a:xfrm>
            <a:off x="2971768" y="1493704"/>
            <a:ext cx="323368" cy="32336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2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9" name="MH_Other_5"/>
          <p:cNvSpPr/>
          <p:nvPr>
            <p:custDataLst>
              <p:tags r:id="rId6"/>
            </p:custDataLst>
          </p:nvPr>
        </p:nvSpPr>
        <p:spPr bwMode="auto">
          <a:xfrm>
            <a:off x="3039157" y="1561975"/>
            <a:ext cx="186027" cy="186033"/>
          </a:xfrm>
          <a:prstGeom prst="ellipse">
            <a:avLst/>
          </a:prstGeom>
          <a:gradFill flip="none" rotWithShape="1">
            <a:gsLst>
              <a:gs pos="46000">
                <a:srgbClr val="5C5C5C"/>
              </a:gs>
              <a:gs pos="100000">
                <a:srgbClr val="8A8A8A"/>
              </a:gs>
              <a:gs pos="0">
                <a:srgbClr val="8A8A8A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MH_Other_6"/>
          <p:cNvSpPr/>
          <p:nvPr>
            <p:custDataLst>
              <p:tags r:id="rId7"/>
            </p:custDataLst>
          </p:nvPr>
        </p:nvSpPr>
        <p:spPr bwMode="auto">
          <a:xfrm rot="21283523">
            <a:off x="1756410" y="2652800"/>
            <a:ext cx="118114" cy="118118"/>
          </a:xfrm>
          <a:prstGeom prst="ellipse">
            <a:avLst/>
          </a:prstGeom>
          <a:gradFill flip="none" rotWithShape="1">
            <a:gsLst>
              <a:gs pos="46000">
                <a:srgbClr val="5C5C5C"/>
              </a:gs>
              <a:gs pos="100000">
                <a:srgbClr val="888888"/>
              </a:gs>
              <a:gs pos="0">
                <a:srgbClr val="888888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3" name="MH_Other_7"/>
          <p:cNvSpPr/>
          <p:nvPr>
            <p:custDataLst>
              <p:tags r:id="rId8"/>
            </p:custDataLst>
          </p:nvPr>
        </p:nvSpPr>
        <p:spPr bwMode="auto">
          <a:xfrm rot="21283523">
            <a:off x="3683595" y="2474874"/>
            <a:ext cx="118114" cy="118118"/>
          </a:xfrm>
          <a:prstGeom prst="ellipse">
            <a:avLst/>
          </a:prstGeom>
          <a:gradFill flip="none" rotWithShape="1">
            <a:gsLst>
              <a:gs pos="46000">
                <a:srgbClr val="5C5C5C"/>
              </a:gs>
              <a:gs pos="100000">
                <a:srgbClr val="888888"/>
              </a:gs>
              <a:gs pos="0">
                <a:srgbClr val="888888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9" name="MH_Other_9"/>
          <p:cNvSpPr/>
          <p:nvPr>
            <p:custDataLst>
              <p:tags r:id="rId9"/>
            </p:custDataLst>
          </p:nvPr>
        </p:nvSpPr>
        <p:spPr bwMode="auto">
          <a:xfrm rot="21283523">
            <a:off x="8029381" y="4104348"/>
            <a:ext cx="2836601" cy="1619215"/>
          </a:xfrm>
          <a:prstGeom prst="roundRect">
            <a:avLst>
              <a:gd name="adj" fmla="val 10409"/>
            </a:avLst>
          </a:prstGeom>
          <a:solidFill>
            <a:srgbClr val="D4D4D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350"/>
          </a:p>
        </p:txBody>
      </p:sp>
      <p:cxnSp>
        <p:nvCxnSpPr>
          <p:cNvPr id="20" name="MH_Other_10"/>
          <p:cNvCxnSpPr>
            <a:endCxn id="22" idx="2"/>
          </p:cNvCxnSpPr>
          <p:nvPr>
            <p:custDataLst>
              <p:tags r:id="rId10"/>
            </p:custDataLst>
          </p:nvPr>
        </p:nvCxnSpPr>
        <p:spPr bwMode="auto">
          <a:xfrm flipV="1">
            <a:off x="8452612" y="3226974"/>
            <a:ext cx="1160319" cy="996259"/>
          </a:xfrm>
          <a:prstGeom prst="line">
            <a:avLst/>
          </a:prstGeom>
          <a:ln w="28575">
            <a:solidFill>
              <a:srgbClr val="88888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H_Other_11"/>
          <p:cNvCxnSpPr>
            <a:stCxn id="22" idx="6"/>
          </p:cNvCxnSpPr>
          <p:nvPr>
            <p:custDataLst>
              <p:tags r:id="rId11"/>
            </p:custDataLst>
          </p:nvPr>
        </p:nvCxnSpPr>
        <p:spPr bwMode="auto">
          <a:xfrm>
            <a:off x="9936301" y="3226973"/>
            <a:ext cx="442253" cy="817930"/>
          </a:xfrm>
          <a:prstGeom prst="line">
            <a:avLst/>
          </a:prstGeom>
          <a:ln w="28575">
            <a:solidFill>
              <a:srgbClr val="88888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12"/>
          <p:cNvSpPr/>
          <p:nvPr>
            <p:custDataLst>
              <p:tags r:id="rId12"/>
            </p:custDataLst>
          </p:nvPr>
        </p:nvSpPr>
        <p:spPr bwMode="auto">
          <a:xfrm>
            <a:off x="9612932" y="3062912"/>
            <a:ext cx="323368" cy="32336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2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3" name="MH_Other_13"/>
          <p:cNvSpPr/>
          <p:nvPr>
            <p:custDataLst>
              <p:tags r:id="rId13"/>
            </p:custDataLst>
          </p:nvPr>
        </p:nvSpPr>
        <p:spPr bwMode="auto">
          <a:xfrm>
            <a:off x="9680758" y="3132169"/>
            <a:ext cx="186027" cy="186033"/>
          </a:xfrm>
          <a:prstGeom prst="ellipse">
            <a:avLst/>
          </a:prstGeom>
          <a:gradFill flip="none" rotWithShape="1">
            <a:gsLst>
              <a:gs pos="46000">
                <a:srgbClr val="5C5C5C"/>
              </a:gs>
              <a:gs pos="100000">
                <a:srgbClr val="8A8A8A"/>
              </a:gs>
              <a:gs pos="0">
                <a:srgbClr val="8A8A8A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6" name="MH_Other_14"/>
          <p:cNvSpPr/>
          <p:nvPr>
            <p:custDataLst>
              <p:tags r:id="rId14"/>
            </p:custDataLst>
          </p:nvPr>
        </p:nvSpPr>
        <p:spPr bwMode="auto">
          <a:xfrm rot="21283523">
            <a:off x="8398011" y="4222993"/>
            <a:ext cx="118114" cy="118118"/>
          </a:xfrm>
          <a:prstGeom prst="ellipse">
            <a:avLst/>
          </a:prstGeom>
          <a:gradFill flip="none" rotWithShape="1">
            <a:gsLst>
              <a:gs pos="46000">
                <a:srgbClr val="5C5C5C"/>
              </a:gs>
              <a:gs pos="100000">
                <a:srgbClr val="888888"/>
              </a:gs>
              <a:gs pos="0">
                <a:srgbClr val="888888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7" name="MH_Other_15"/>
          <p:cNvSpPr/>
          <p:nvPr>
            <p:custDataLst>
              <p:tags r:id="rId15"/>
            </p:custDataLst>
          </p:nvPr>
        </p:nvSpPr>
        <p:spPr bwMode="auto">
          <a:xfrm rot="21283523">
            <a:off x="10325196" y="4045068"/>
            <a:ext cx="118114" cy="118118"/>
          </a:xfrm>
          <a:prstGeom prst="ellipse">
            <a:avLst/>
          </a:prstGeom>
          <a:gradFill flip="none" rotWithShape="1">
            <a:gsLst>
              <a:gs pos="46000">
                <a:srgbClr val="5C5C5C"/>
              </a:gs>
              <a:gs pos="100000">
                <a:srgbClr val="888888"/>
              </a:gs>
              <a:gs pos="0">
                <a:srgbClr val="888888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/>
          </a:p>
        </p:txBody>
      </p:sp>
      <p:grpSp>
        <p:nvGrpSpPr>
          <p:cNvPr id="24" name="组合 23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" b="6611"/>
          <a:stretch>
            <a:fillRect/>
          </a:stretch>
        </p:blipFill>
        <p:spPr/>
      </p:pic>
      <p:pic>
        <p:nvPicPr>
          <p:cNvPr id="5152" name="图片占位符 5151"/>
          <p:cNvPicPr>
            <a:picLocks noGrp="1" noChangeAspect="1"/>
          </p:cNvPicPr>
          <p:nvPr>
            <p:ph type="pic" sz="quarter" idx="11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" b="4664"/>
          <a:stretch>
            <a:fillRect/>
          </a:stretch>
        </p:blipFill>
        <p:spPr/>
      </p:pic>
      <p:grpSp>
        <p:nvGrpSpPr>
          <p:cNvPr id="5155" name="组合 5154"/>
          <p:cNvGrpSpPr/>
          <p:nvPr/>
        </p:nvGrpSpPr>
        <p:grpSpPr>
          <a:xfrm>
            <a:off x="4511365" y="2110835"/>
            <a:ext cx="3327636" cy="1242793"/>
            <a:chOff x="4511365" y="2110835"/>
            <a:chExt cx="3327636" cy="1242793"/>
          </a:xfrm>
        </p:grpSpPr>
        <p:cxnSp>
          <p:nvCxnSpPr>
            <p:cNvPr id="14" name="MH_Other_8"/>
            <p:cNvCxnSpPr/>
            <p:nvPr>
              <p:custDataLst>
                <p:tags r:id="rId17"/>
              </p:custDataLst>
            </p:nvPr>
          </p:nvCxnSpPr>
          <p:spPr>
            <a:xfrm>
              <a:off x="4627832" y="3353628"/>
              <a:ext cx="3187892" cy="0"/>
            </a:xfrm>
            <a:prstGeom prst="line">
              <a:avLst/>
            </a:prstGeom>
            <a:ln w="6350">
              <a:solidFill>
                <a:srgbClr val="AEAEA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11365" y="2110835"/>
              <a:ext cx="3327636" cy="1073136"/>
              <a:chOff x="4957531" y="2010364"/>
              <a:chExt cx="3327636" cy="107313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4957531" y="2439478"/>
                <a:ext cx="3327636" cy="6440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用户可以在投影仪或者计算机上进行演示也可以将演示文稿打印</a:t>
                </a:r>
                <a:r>
                  <a:rPr lang="zh-CN" alt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出来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957531" y="2010364"/>
                <a:ext cx="2241974" cy="5355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标题文字添加</a:t>
                </a:r>
              </a:p>
            </p:txBody>
          </p:sp>
        </p:grpSp>
      </p:grpSp>
      <p:grpSp>
        <p:nvGrpSpPr>
          <p:cNvPr id="5156" name="组合 5155"/>
          <p:cNvGrpSpPr/>
          <p:nvPr/>
        </p:nvGrpSpPr>
        <p:grpSpPr>
          <a:xfrm>
            <a:off x="4511365" y="4112430"/>
            <a:ext cx="3327636" cy="1323998"/>
            <a:chOff x="4511365" y="4112430"/>
            <a:chExt cx="3327636" cy="1323998"/>
          </a:xfrm>
        </p:grpSpPr>
        <p:cxnSp>
          <p:nvCxnSpPr>
            <p:cNvPr id="31" name="MH_Other_8"/>
            <p:cNvCxnSpPr/>
            <p:nvPr>
              <p:custDataLst>
                <p:tags r:id="rId16"/>
              </p:custDataLst>
            </p:nvPr>
          </p:nvCxnSpPr>
          <p:spPr>
            <a:xfrm>
              <a:off x="4627832" y="5436428"/>
              <a:ext cx="3187892" cy="0"/>
            </a:xfrm>
            <a:prstGeom prst="line">
              <a:avLst/>
            </a:prstGeom>
            <a:ln w="6350">
              <a:solidFill>
                <a:srgbClr val="AEAEA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合 35"/>
            <p:cNvGrpSpPr/>
            <p:nvPr/>
          </p:nvGrpSpPr>
          <p:grpSpPr>
            <a:xfrm>
              <a:off x="4511365" y="4112430"/>
              <a:ext cx="3327636" cy="1073136"/>
              <a:chOff x="4957531" y="2010364"/>
              <a:chExt cx="3327636" cy="107313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957531" y="2439478"/>
                <a:ext cx="3327636" cy="6440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用户可以在投影仪或者计算机上进行演示也可以将演示文稿打印</a:t>
                </a:r>
                <a:r>
                  <a:rPr lang="zh-CN" alt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出来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043193" y="2010364"/>
                <a:ext cx="2241974" cy="4766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标题文字添加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6126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3" grpId="0" animBg="1"/>
      <p:bldP spid="19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7572375" y="3975101"/>
            <a:ext cx="2654300" cy="3222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65 w 21600"/>
              <a:gd name="T13" fmla="*/ 2665 h 21600"/>
              <a:gd name="T14" fmla="*/ 18935 w 21600"/>
              <a:gd name="T15" fmla="*/ 189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99000">
                <a:schemeClr val="accent1">
                  <a:lumMod val="60000"/>
                  <a:lumOff val="40000"/>
                </a:schemeClr>
              </a:gs>
              <a:gs pos="2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en-US" sz="135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MH_Other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>
            <a:off x="2412999" y="3733800"/>
            <a:ext cx="1625600" cy="196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65 w 21600"/>
              <a:gd name="T13" fmla="*/ 2665 h 21600"/>
              <a:gd name="T14" fmla="*/ 18935 w 21600"/>
              <a:gd name="T15" fmla="*/ 189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99000">
                <a:schemeClr val="accent1">
                  <a:lumMod val="60000"/>
                  <a:lumOff val="40000"/>
                </a:schemeClr>
              </a:gs>
              <a:gs pos="2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en-US" sz="135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" name="MH_Other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4316412" y="4711702"/>
            <a:ext cx="2847975" cy="347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65 w 21600"/>
              <a:gd name="T13" fmla="*/ 2665 h 21600"/>
              <a:gd name="T14" fmla="*/ 18935 w 21600"/>
              <a:gd name="T15" fmla="*/ 189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99000">
                <a:schemeClr val="accent1">
                  <a:lumMod val="60000"/>
                  <a:lumOff val="40000"/>
                </a:schemeClr>
              </a:gs>
              <a:gs pos="2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35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r="16466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 r="12191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388"/>
          <a:stretch>
            <a:fillRect/>
          </a:stretch>
        </p:blipFill>
        <p:spPr/>
      </p:pic>
      <p:grpSp>
        <p:nvGrpSpPr>
          <p:cNvPr id="16" name="组合 15"/>
          <p:cNvGrpSpPr/>
          <p:nvPr/>
        </p:nvGrpSpPr>
        <p:grpSpPr>
          <a:xfrm>
            <a:off x="1306274" y="4719636"/>
            <a:ext cx="3327636" cy="1073136"/>
            <a:chOff x="4957531" y="2010364"/>
            <a:chExt cx="3327636" cy="1073136"/>
          </a:xfrm>
        </p:grpSpPr>
        <p:sp>
          <p:nvSpPr>
            <p:cNvPr id="17" name="矩形 16"/>
            <p:cNvSpPr/>
            <p:nvPr/>
          </p:nvSpPr>
          <p:spPr>
            <a:xfrm>
              <a:off x="4957531" y="2439478"/>
              <a:ext cx="3327636" cy="644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57531" y="2010364"/>
              <a:ext cx="224197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标题文字添加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02274" y="4719636"/>
            <a:ext cx="3327636" cy="1073136"/>
            <a:chOff x="4957531" y="2010364"/>
            <a:chExt cx="3327636" cy="1073136"/>
          </a:xfrm>
        </p:grpSpPr>
        <p:sp>
          <p:nvSpPr>
            <p:cNvPr id="20" name="矩形 19"/>
            <p:cNvSpPr/>
            <p:nvPr/>
          </p:nvSpPr>
          <p:spPr>
            <a:xfrm>
              <a:off x="4957531" y="2439478"/>
              <a:ext cx="3327636" cy="644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043193" y="2010364"/>
              <a:ext cx="2241974" cy="4766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标题文字添加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2023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528906" y="1663700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500" dirty="0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再见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56871" y="3429000"/>
            <a:ext cx="487825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THANK YOU</a:t>
            </a:r>
            <a:endParaRPr lang="zh-CN" altLang="en-US" sz="6000" dirty="0">
              <a:solidFill>
                <a:schemeClr val="bg1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54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41456" y="3373864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标题文字添加此处</a:t>
            </a:r>
            <a:endParaRPr lang="zh-CN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32540" y="2218164"/>
            <a:ext cx="352692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dirty="0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PART 01</a:t>
            </a:r>
            <a:endParaRPr lang="zh-CN" altLang="en-US" sz="6000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944600" y="701357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914" y="3952316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7820607" y="898473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654" y="3892981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5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H_Other_1"/>
          <p:cNvSpPr txBox="1"/>
          <p:nvPr>
            <p:custDataLst>
              <p:tags r:id="rId2"/>
            </p:custDataLst>
          </p:nvPr>
        </p:nvSpPr>
        <p:spPr>
          <a:xfrm rot="16200000">
            <a:off x="7879557" y="2990057"/>
            <a:ext cx="5205413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8800" b="1" kern="0" dirty="0">
                <a:solidFill>
                  <a:srgbClr val="E0E0E0"/>
                </a:solidFill>
                <a:latin typeface="微软雅黑" pitchFamily="34" charset="-122"/>
                <a:ea typeface="微软雅黑" pitchFamily="34" charset="-122"/>
              </a:rPr>
              <a:t>ABOUT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19226" y="1686521"/>
            <a:ext cx="3622674" cy="3625255"/>
            <a:chOff x="2257426" y="2384121"/>
            <a:chExt cx="2657475" cy="2659368"/>
          </a:xfrm>
        </p:grpSpPr>
        <p:sp>
          <p:nvSpPr>
            <p:cNvPr id="28" name="MH_SubTitle_1"/>
            <p:cNvSpPr/>
            <p:nvPr>
              <p:custDataLst>
                <p:tags r:id="rId4"/>
              </p:custDataLst>
            </p:nvPr>
          </p:nvSpPr>
          <p:spPr>
            <a:xfrm>
              <a:off x="2343151" y="2917826"/>
              <a:ext cx="2486025" cy="519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4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</a:rPr>
                <a:t>文字添加此处</a:t>
              </a:r>
              <a:endParaRPr lang="zh-CN" altLang="en-US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29" name="MH_SubTitle_2"/>
            <p:cNvSpPr/>
            <p:nvPr>
              <p:custDataLst>
                <p:tags r:id="rId5"/>
              </p:custDataLst>
            </p:nvPr>
          </p:nvSpPr>
          <p:spPr>
            <a:xfrm>
              <a:off x="2257426" y="3436939"/>
              <a:ext cx="2657475" cy="54292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" fmla="*/ 85725 w 2461989"/>
                <a:gd name="connsiteY0" fmla="*/ 0 h 451098"/>
                <a:gd name="connsiteX1" fmla="*/ 2461989 w 2461989"/>
                <a:gd name="connsiteY1" fmla="*/ 0 h 451098"/>
                <a:gd name="connsiteX2" fmla="*/ 2461989 w 2461989"/>
                <a:gd name="connsiteY2" fmla="*/ 432048 h 451098"/>
                <a:gd name="connsiteX3" fmla="*/ 0 w 2461989"/>
                <a:gd name="connsiteY3" fmla="*/ 451098 h 451098"/>
                <a:gd name="connsiteX4" fmla="*/ 85725 w 2461989"/>
                <a:gd name="connsiteY4" fmla="*/ 0 h 451098"/>
                <a:gd name="connsiteX0" fmla="*/ 85725 w 2538189"/>
                <a:gd name="connsiteY0" fmla="*/ 0 h 451098"/>
                <a:gd name="connsiteX1" fmla="*/ 2461989 w 2538189"/>
                <a:gd name="connsiteY1" fmla="*/ 0 h 451098"/>
                <a:gd name="connsiteX2" fmla="*/ 2538189 w 2538189"/>
                <a:gd name="connsiteY2" fmla="*/ 451098 h 451098"/>
                <a:gd name="connsiteX3" fmla="*/ 0 w 2538189"/>
                <a:gd name="connsiteY3" fmla="*/ 451098 h 451098"/>
                <a:gd name="connsiteX4" fmla="*/ 85725 w 2538189"/>
                <a:gd name="connsiteY4" fmla="*/ 0 h 45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4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</a:rPr>
                <a:t>文字添加此处</a:t>
              </a:r>
            </a:p>
          </p:txBody>
        </p:sp>
        <p:sp>
          <p:nvSpPr>
            <p:cNvPr id="31" name="MH_SubTitle_4"/>
            <p:cNvSpPr/>
            <p:nvPr>
              <p:custDataLst>
                <p:tags r:id="rId6"/>
              </p:custDataLst>
            </p:nvPr>
          </p:nvSpPr>
          <p:spPr>
            <a:xfrm>
              <a:off x="2257426" y="4500564"/>
              <a:ext cx="2657475" cy="54292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" fmla="*/ 85725 w 2461989"/>
                <a:gd name="connsiteY0" fmla="*/ 0 h 451098"/>
                <a:gd name="connsiteX1" fmla="*/ 2461989 w 2461989"/>
                <a:gd name="connsiteY1" fmla="*/ 0 h 451098"/>
                <a:gd name="connsiteX2" fmla="*/ 2461989 w 2461989"/>
                <a:gd name="connsiteY2" fmla="*/ 432048 h 451098"/>
                <a:gd name="connsiteX3" fmla="*/ 0 w 2461989"/>
                <a:gd name="connsiteY3" fmla="*/ 451098 h 451098"/>
                <a:gd name="connsiteX4" fmla="*/ 85725 w 2461989"/>
                <a:gd name="connsiteY4" fmla="*/ 0 h 451098"/>
                <a:gd name="connsiteX0" fmla="*/ 85725 w 2538189"/>
                <a:gd name="connsiteY0" fmla="*/ 0 h 451098"/>
                <a:gd name="connsiteX1" fmla="*/ 2461989 w 2538189"/>
                <a:gd name="connsiteY1" fmla="*/ 0 h 451098"/>
                <a:gd name="connsiteX2" fmla="*/ 2538189 w 2538189"/>
                <a:gd name="connsiteY2" fmla="*/ 451098 h 451098"/>
                <a:gd name="connsiteX3" fmla="*/ 0 w 2538189"/>
                <a:gd name="connsiteY3" fmla="*/ 451098 h 451098"/>
                <a:gd name="connsiteX4" fmla="*/ 85725 w 2538189"/>
                <a:gd name="connsiteY4" fmla="*/ 0 h 45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4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</a:rPr>
                <a:t>文字添加此处</a:t>
              </a:r>
            </a:p>
          </p:txBody>
        </p:sp>
        <p:cxnSp>
          <p:nvCxnSpPr>
            <p:cNvPr id="34" name="MH_Other_3"/>
            <p:cNvCxnSpPr>
              <a:endCxn id="33" idx="5"/>
            </p:cNvCxnSpPr>
            <p:nvPr>
              <p:custDataLst>
                <p:tags r:id="rId7"/>
              </p:custDataLst>
            </p:nvPr>
          </p:nvCxnSpPr>
          <p:spPr>
            <a:xfrm>
              <a:off x="3660776" y="2479676"/>
              <a:ext cx="919163" cy="595313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35" name="MH_Other_4"/>
            <p:cNvCxnSpPr>
              <a:endCxn id="32" idx="3"/>
            </p:cNvCxnSpPr>
            <p:nvPr>
              <p:custDataLst>
                <p:tags r:id="rId8"/>
              </p:custDataLst>
            </p:nvPr>
          </p:nvCxnSpPr>
          <p:spPr>
            <a:xfrm flipH="1">
              <a:off x="2609850" y="2479676"/>
              <a:ext cx="857250" cy="600075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36" name="MH_Other_5"/>
            <p:cNvSpPr/>
            <p:nvPr>
              <p:custDataLst>
                <p:tags r:id="rId9"/>
              </p:custDataLst>
            </p:nvPr>
          </p:nvSpPr>
          <p:spPr>
            <a:xfrm>
              <a:off x="3467799" y="2384121"/>
              <a:ext cx="192199" cy="19219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2700"/>
            </a:sp3d>
          </p:spPr>
          <p:txBody>
            <a:bodyPr anchor="ctr">
              <a:sp3d contourW="12700"/>
            </a:bodyPr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8" name="MH_SubTitle_3"/>
            <p:cNvSpPr/>
            <p:nvPr>
              <p:custDataLst>
                <p:tags r:id="rId10"/>
              </p:custDataLst>
            </p:nvPr>
          </p:nvSpPr>
          <p:spPr bwMode="auto">
            <a:xfrm>
              <a:off x="2257426" y="3959225"/>
              <a:ext cx="2657475" cy="541338"/>
            </a:xfrm>
            <a:custGeom>
              <a:avLst/>
              <a:gdLst>
                <a:gd name="connsiteX0" fmla="*/ 0 w 1981508"/>
                <a:gd name="connsiteY0" fmla="*/ 0 h 404406"/>
                <a:gd name="connsiteX1" fmla="*/ 1981508 w 1981508"/>
                <a:gd name="connsiteY1" fmla="*/ 0 h 404406"/>
                <a:gd name="connsiteX2" fmla="*/ 1922021 w 1981508"/>
                <a:gd name="connsiteY2" fmla="*/ 404406 h 404406"/>
                <a:gd name="connsiteX3" fmla="*/ 66924 w 1981508"/>
                <a:gd name="connsiteY3" fmla="*/ 404406 h 40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508" h="404406">
                  <a:moveTo>
                    <a:pt x="0" y="0"/>
                  </a:moveTo>
                  <a:lnTo>
                    <a:pt x="1981508" y="0"/>
                  </a:lnTo>
                  <a:lnTo>
                    <a:pt x="1922021" y="404406"/>
                  </a:lnTo>
                  <a:lnTo>
                    <a:pt x="66924" y="4044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4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</a:rPr>
                <a:t>文字添加此处</a:t>
              </a:r>
            </a:p>
          </p:txBody>
        </p:sp>
        <p:sp>
          <p:nvSpPr>
            <p:cNvPr id="32" name="MH_Other_6"/>
            <p:cNvSpPr/>
            <p:nvPr>
              <p:custDataLst>
                <p:tags r:id="rId11"/>
              </p:custDataLst>
            </p:nvPr>
          </p:nvSpPr>
          <p:spPr>
            <a:xfrm>
              <a:off x="2598739" y="3017839"/>
              <a:ext cx="73025" cy="73025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3" name="MH_Other_7"/>
            <p:cNvSpPr/>
            <p:nvPr>
              <p:custDataLst>
                <p:tags r:id="rId12"/>
              </p:custDataLst>
            </p:nvPr>
          </p:nvSpPr>
          <p:spPr>
            <a:xfrm>
              <a:off x="4518025" y="3014664"/>
              <a:ext cx="71438" cy="71437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4" name="MH_Desc_1"/>
          <p:cNvSpPr/>
          <p:nvPr>
            <p:custDataLst>
              <p:tags r:id="rId3"/>
            </p:custDataLst>
          </p:nvPr>
        </p:nvSpPr>
        <p:spPr bwMode="auto">
          <a:xfrm>
            <a:off x="5390318" y="2310442"/>
            <a:ext cx="4292600" cy="30013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Lorem ipsum dolor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ddsdsit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amet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consectetur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adipisicing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elit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sed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do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eiusmod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tempor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incididunt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labore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et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dolore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magna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aliqua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Utdd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enim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ad minim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veniam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quis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nostrud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exercitation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ullamco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laboris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nisi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aliquip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ex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commodo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consequat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Duis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aute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irure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dolor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dfsddin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reprehenderit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in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voluptate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velit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esse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cillum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dolore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幼圆" panose="020105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5780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63888" y="1666875"/>
            <a:ext cx="5848351" cy="4135439"/>
            <a:chOff x="3163888" y="1666875"/>
            <a:chExt cx="5848351" cy="4135439"/>
          </a:xfrm>
        </p:grpSpPr>
        <p:sp>
          <p:nvSpPr>
            <p:cNvPr id="20" name="MH_Other_1"/>
            <p:cNvSpPr/>
            <p:nvPr>
              <p:custDataLst>
                <p:tags r:id="rId2"/>
              </p:custDataLst>
            </p:nvPr>
          </p:nvSpPr>
          <p:spPr>
            <a:xfrm>
              <a:off x="7239001" y="4187825"/>
              <a:ext cx="1304925" cy="1003300"/>
            </a:xfrm>
            <a:custGeom>
              <a:avLst/>
              <a:gdLst>
                <a:gd name="connsiteX0" fmla="*/ 0 w 1792705"/>
                <a:gd name="connsiteY0" fmla="*/ 673769 h 1343444"/>
                <a:gd name="connsiteX1" fmla="*/ 481263 w 1792705"/>
                <a:gd name="connsiteY1" fmla="*/ 1323474 h 1343444"/>
                <a:gd name="connsiteX2" fmla="*/ 1792705 w 1792705"/>
                <a:gd name="connsiteY2" fmla="*/ 0 h 1343444"/>
                <a:gd name="connsiteX0" fmla="*/ 0 w 1792705"/>
                <a:gd name="connsiteY0" fmla="*/ 673769 h 1343444"/>
                <a:gd name="connsiteX1" fmla="*/ 481263 w 1792705"/>
                <a:gd name="connsiteY1" fmla="*/ 1323474 h 1343444"/>
                <a:gd name="connsiteX2" fmla="*/ 1792705 w 1792705"/>
                <a:gd name="connsiteY2" fmla="*/ 0 h 1343444"/>
                <a:gd name="connsiteX0" fmla="*/ 0 w 1852863"/>
                <a:gd name="connsiteY0" fmla="*/ 673769 h 1343444"/>
                <a:gd name="connsiteX1" fmla="*/ 481263 w 1852863"/>
                <a:gd name="connsiteY1" fmla="*/ 1323474 h 1343444"/>
                <a:gd name="connsiteX2" fmla="*/ 1852863 w 1852863"/>
                <a:gd name="connsiteY2" fmla="*/ 0 h 1343444"/>
                <a:gd name="connsiteX0" fmla="*/ 0 w 1852863"/>
                <a:gd name="connsiteY0" fmla="*/ 673769 h 1320402"/>
                <a:gd name="connsiteX1" fmla="*/ 962526 w 1852863"/>
                <a:gd name="connsiteY1" fmla="*/ 1299411 h 1320402"/>
                <a:gd name="connsiteX2" fmla="*/ 1852863 w 1852863"/>
                <a:gd name="connsiteY2" fmla="*/ 0 h 1320402"/>
                <a:gd name="connsiteX0" fmla="*/ 0 w 1852863"/>
                <a:gd name="connsiteY0" fmla="*/ 673769 h 1274648"/>
                <a:gd name="connsiteX1" fmla="*/ 1070810 w 1852863"/>
                <a:gd name="connsiteY1" fmla="*/ 1251285 h 1274648"/>
                <a:gd name="connsiteX2" fmla="*/ 1852863 w 1852863"/>
                <a:gd name="connsiteY2" fmla="*/ 0 h 1274648"/>
                <a:gd name="connsiteX0" fmla="*/ 0 w 1852863"/>
                <a:gd name="connsiteY0" fmla="*/ 673769 h 1409739"/>
                <a:gd name="connsiteX1" fmla="*/ 1096435 w 1852863"/>
                <a:gd name="connsiteY1" fmla="*/ 1392224 h 1409739"/>
                <a:gd name="connsiteX2" fmla="*/ 1852863 w 1852863"/>
                <a:gd name="connsiteY2" fmla="*/ 0 h 1409739"/>
                <a:gd name="connsiteX0" fmla="*/ 0 w 1852863"/>
                <a:gd name="connsiteY0" fmla="*/ 673769 h 1484484"/>
                <a:gd name="connsiteX1" fmla="*/ 712056 w 1852863"/>
                <a:gd name="connsiteY1" fmla="*/ 1469101 h 1484484"/>
                <a:gd name="connsiteX2" fmla="*/ 1852863 w 1852863"/>
                <a:gd name="connsiteY2" fmla="*/ 0 h 1484484"/>
                <a:gd name="connsiteX0" fmla="*/ 0 w 1852863"/>
                <a:gd name="connsiteY0" fmla="*/ 673769 h 1476582"/>
                <a:gd name="connsiteX1" fmla="*/ 712056 w 1852863"/>
                <a:gd name="connsiteY1" fmla="*/ 1469101 h 1476582"/>
                <a:gd name="connsiteX2" fmla="*/ 1852863 w 1852863"/>
                <a:gd name="connsiteY2" fmla="*/ 0 h 1476582"/>
                <a:gd name="connsiteX0" fmla="*/ 0 w 1852863"/>
                <a:gd name="connsiteY0" fmla="*/ 673769 h 1426088"/>
                <a:gd name="connsiteX1" fmla="*/ 917058 w 1852863"/>
                <a:gd name="connsiteY1" fmla="*/ 1417851 h 1426088"/>
                <a:gd name="connsiteX2" fmla="*/ 1852863 w 1852863"/>
                <a:gd name="connsiteY2" fmla="*/ 0 h 1426088"/>
                <a:gd name="connsiteX0" fmla="*/ 0 w 1852863"/>
                <a:gd name="connsiteY0" fmla="*/ 673769 h 1426088"/>
                <a:gd name="connsiteX1" fmla="*/ 1032371 w 1852863"/>
                <a:gd name="connsiteY1" fmla="*/ 1417851 h 1426088"/>
                <a:gd name="connsiteX2" fmla="*/ 1852863 w 1852863"/>
                <a:gd name="connsiteY2" fmla="*/ 0 h 142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2863" h="1426088">
                  <a:moveTo>
                    <a:pt x="0" y="673769"/>
                  </a:moveTo>
                  <a:cubicBezTo>
                    <a:pt x="91239" y="1054769"/>
                    <a:pt x="505746" y="1491709"/>
                    <a:pt x="1032371" y="1417851"/>
                  </a:cubicBezTo>
                  <a:cubicBezTo>
                    <a:pt x="1558996" y="1343993"/>
                    <a:pt x="1798720" y="467226"/>
                    <a:pt x="1852863" y="0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7" name="MH_SubTitle_3"/>
            <p:cNvSpPr/>
            <p:nvPr>
              <p:custDataLst>
                <p:tags r:id="rId3"/>
              </p:custDataLst>
            </p:nvPr>
          </p:nvSpPr>
          <p:spPr>
            <a:xfrm>
              <a:off x="6761163" y="3576638"/>
              <a:ext cx="963612" cy="1084262"/>
            </a:xfrm>
            <a:custGeom>
              <a:avLst/>
              <a:gdLst/>
              <a:ahLst/>
              <a:cxnLst/>
              <a:rect l="l" t="t" r="r" b="b"/>
              <a:pathLst>
                <a:path w="1800200" h="2027076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87220"/>
                    <a:pt x="1413249" y="1783963"/>
                    <a:pt x="929925" y="1798694"/>
                  </a:cubicBezTo>
                  <a:lnTo>
                    <a:pt x="1044116" y="2027076"/>
                  </a:lnTo>
                  <a:lnTo>
                    <a:pt x="756084" y="2027076"/>
                  </a:lnTo>
                  <a:lnTo>
                    <a:pt x="870275" y="1798694"/>
                  </a:lnTo>
                  <a:cubicBezTo>
                    <a:pt x="386951" y="1783963"/>
                    <a:pt x="0" y="1387220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文字</a:t>
              </a:r>
              <a:endParaRPr lang="en-US" altLang="zh-CN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添加</a:t>
              </a:r>
            </a:p>
          </p:txBody>
        </p:sp>
        <p:sp>
          <p:nvSpPr>
            <p:cNvPr id="8" name="MH_SubTitle_2"/>
            <p:cNvSpPr/>
            <p:nvPr>
              <p:custDataLst>
                <p:tags r:id="rId4"/>
              </p:custDataLst>
            </p:nvPr>
          </p:nvSpPr>
          <p:spPr>
            <a:xfrm>
              <a:off x="5087938" y="1666875"/>
              <a:ext cx="963612" cy="1085850"/>
            </a:xfrm>
            <a:custGeom>
              <a:avLst/>
              <a:gdLst/>
              <a:ahLst/>
              <a:cxnLst/>
              <a:rect l="l" t="t" r="r" b="b"/>
              <a:pathLst>
                <a:path w="1800200" h="2027076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87220"/>
                    <a:pt x="1413249" y="1783963"/>
                    <a:pt x="929925" y="1798694"/>
                  </a:cubicBezTo>
                  <a:lnTo>
                    <a:pt x="1044116" y="2027076"/>
                  </a:lnTo>
                  <a:lnTo>
                    <a:pt x="756084" y="2027076"/>
                  </a:lnTo>
                  <a:lnTo>
                    <a:pt x="870275" y="1798694"/>
                  </a:lnTo>
                  <a:cubicBezTo>
                    <a:pt x="386951" y="1783963"/>
                    <a:pt x="0" y="1387220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文字</a:t>
              </a:r>
              <a:endParaRPr lang="en-US" altLang="zh-CN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添加</a:t>
              </a:r>
            </a:p>
          </p:txBody>
        </p:sp>
        <p:sp>
          <p:nvSpPr>
            <p:cNvPr id="13" name="MH_SubTitle_1"/>
            <p:cNvSpPr/>
            <p:nvPr>
              <p:custDataLst>
                <p:tags r:id="rId5"/>
              </p:custDataLst>
            </p:nvPr>
          </p:nvSpPr>
          <p:spPr>
            <a:xfrm>
              <a:off x="3881438" y="2262188"/>
              <a:ext cx="963612" cy="1085850"/>
            </a:xfrm>
            <a:custGeom>
              <a:avLst/>
              <a:gdLst/>
              <a:ahLst/>
              <a:cxnLst/>
              <a:rect l="l" t="t" r="r" b="b"/>
              <a:pathLst>
                <a:path w="1800200" h="2027076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87220"/>
                    <a:pt x="1413249" y="1783963"/>
                    <a:pt x="929925" y="1798694"/>
                  </a:cubicBezTo>
                  <a:lnTo>
                    <a:pt x="1044116" y="2027076"/>
                  </a:lnTo>
                  <a:lnTo>
                    <a:pt x="756084" y="2027076"/>
                  </a:lnTo>
                  <a:lnTo>
                    <a:pt x="870275" y="1798694"/>
                  </a:lnTo>
                  <a:cubicBezTo>
                    <a:pt x="386951" y="1783963"/>
                    <a:pt x="0" y="1387220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dirty="0" smtClean="0">
                  <a:solidFill>
                    <a:srgbClr val="FFFFFF"/>
                  </a:solidFill>
                </a:rPr>
                <a:t>文字</a:t>
              </a:r>
              <a:endParaRPr lang="en-US" altLang="zh-CN" dirty="0" smtClean="0">
                <a:solidFill>
                  <a:srgbClr val="FFFFFF"/>
                </a:solidFill>
              </a:endParaRPr>
            </a:p>
            <a:p>
              <a:pPr algn="ctr">
                <a:defRPr/>
              </a:pPr>
              <a:r>
                <a:rPr lang="zh-CN" altLang="en-US" dirty="0" smtClean="0">
                  <a:solidFill>
                    <a:srgbClr val="FFFFFF"/>
                  </a:solidFill>
                </a:rPr>
                <a:t>添加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MH_Other_2"/>
            <p:cNvSpPr/>
            <p:nvPr>
              <p:custDataLst>
                <p:tags r:id="rId6"/>
              </p:custDataLst>
            </p:nvPr>
          </p:nvSpPr>
          <p:spPr>
            <a:xfrm>
              <a:off x="5570539" y="2755901"/>
              <a:ext cx="1677987" cy="3046413"/>
            </a:xfrm>
            <a:custGeom>
              <a:avLst/>
              <a:gdLst>
                <a:gd name="connsiteX0" fmla="*/ 1708484 w 1708484"/>
                <a:gd name="connsiteY0" fmla="*/ 0 h 1950454"/>
                <a:gd name="connsiteX1" fmla="*/ 1227221 w 1708484"/>
                <a:gd name="connsiteY1" fmla="*/ 1925053 h 1950454"/>
                <a:gd name="connsiteX2" fmla="*/ 0 w 1708484"/>
                <a:gd name="connsiteY2" fmla="*/ 926432 h 1950454"/>
                <a:gd name="connsiteX0" fmla="*/ 1058779 w 1058779"/>
                <a:gd name="connsiteY0" fmla="*/ 1576136 h 3535532"/>
                <a:gd name="connsiteX1" fmla="*/ 577516 w 1058779"/>
                <a:gd name="connsiteY1" fmla="*/ 3501189 h 3535532"/>
                <a:gd name="connsiteX2" fmla="*/ 0 w 1058779"/>
                <a:gd name="connsiteY2" fmla="*/ 0 h 3535532"/>
                <a:gd name="connsiteX0" fmla="*/ 1058779 w 1058779"/>
                <a:gd name="connsiteY0" fmla="*/ 1576136 h 3506253"/>
                <a:gd name="connsiteX1" fmla="*/ 577516 w 1058779"/>
                <a:gd name="connsiteY1" fmla="*/ 3501189 h 3506253"/>
                <a:gd name="connsiteX2" fmla="*/ 0 w 1058779"/>
                <a:gd name="connsiteY2" fmla="*/ 0 h 3506253"/>
                <a:gd name="connsiteX0" fmla="*/ 1034715 w 1034715"/>
                <a:gd name="connsiteY0" fmla="*/ 1552073 h 3510585"/>
                <a:gd name="connsiteX1" fmla="*/ 553452 w 1034715"/>
                <a:gd name="connsiteY1" fmla="*/ 3477126 h 3510585"/>
                <a:gd name="connsiteX2" fmla="*/ 0 w 1034715"/>
                <a:gd name="connsiteY2" fmla="*/ 0 h 3510585"/>
                <a:gd name="connsiteX0" fmla="*/ 1034715 w 1034715"/>
                <a:gd name="connsiteY0" fmla="*/ 1552073 h 3510585"/>
                <a:gd name="connsiteX1" fmla="*/ 553452 w 1034715"/>
                <a:gd name="connsiteY1" fmla="*/ 3477126 h 3510585"/>
                <a:gd name="connsiteX2" fmla="*/ 0 w 1034715"/>
                <a:gd name="connsiteY2" fmla="*/ 0 h 3510585"/>
                <a:gd name="connsiteX0" fmla="*/ 1034715 w 1034715"/>
                <a:gd name="connsiteY0" fmla="*/ 1552073 h 3478488"/>
                <a:gd name="connsiteX1" fmla="*/ 553452 w 1034715"/>
                <a:gd name="connsiteY1" fmla="*/ 3477126 h 3478488"/>
                <a:gd name="connsiteX2" fmla="*/ 0 w 1034715"/>
                <a:gd name="connsiteY2" fmla="*/ 0 h 3478488"/>
                <a:gd name="connsiteX0" fmla="*/ 1034715 w 1034715"/>
                <a:gd name="connsiteY0" fmla="*/ 1552073 h 3235166"/>
                <a:gd name="connsiteX1" fmla="*/ 720016 w 1034715"/>
                <a:gd name="connsiteY1" fmla="*/ 3233686 h 3235166"/>
                <a:gd name="connsiteX2" fmla="*/ 0 w 1034715"/>
                <a:gd name="connsiteY2" fmla="*/ 0 h 3235166"/>
                <a:gd name="connsiteX0" fmla="*/ 1034715 w 1034715"/>
                <a:gd name="connsiteY0" fmla="*/ 1552073 h 3233691"/>
                <a:gd name="connsiteX1" fmla="*/ 720016 w 1034715"/>
                <a:gd name="connsiteY1" fmla="*/ 3233686 h 3233691"/>
                <a:gd name="connsiteX2" fmla="*/ 0 w 1034715"/>
                <a:gd name="connsiteY2" fmla="*/ 0 h 3233691"/>
                <a:gd name="connsiteX0" fmla="*/ 1034715 w 1080632"/>
                <a:gd name="connsiteY0" fmla="*/ 1552073 h 3233691"/>
                <a:gd name="connsiteX1" fmla="*/ 720016 w 1080632"/>
                <a:gd name="connsiteY1" fmla="*/ 3233686 h 3233691"/>
                <a:gd name="connsiteX2" fmla="*/ 0 w 1080632"/>
                <a:gd name="connsiteY2" fmla="*/ 0 h 3233691"/>
                <a:gd name="connsiteX0" fmla="*/ 2265440 w 2266638"/>
                <a:gd name="connsiteY0" fmla="*/ 2512309 h 3253545"/>
                <a:gd name="connsiteX1" fmla="*/ 720016 w 2266638"/>
                <a:gd name="connsiteY1" fmla="*/ 3233686 h 3253545"/>
                <a:gd name="connsiteX2" fmla="*/ 0 w 2266638"/>
                <a:gd name="connsiteY2" fmla="*/ 0 h 3253545"/>
                <a:gd name="connsiteX0" fmla="*/ 2265440 w 2267366"/>
                <a:gd name="connsiteY0" fmla="*/ 2512309 h 4018111"/>
                <a:gd name="connsiteX1" fmla="*/ 1152798 w 2267366"/>
                <a:gd name="connsiteY1" fmla="*/ 4018104 h 4018111"/>
                <a:gd name="connsiteX2" fmla="*/ 0 w 2267366"/>
                <a:gd name="connsiteY2" fmla="*/ 0 h 4018111"/>
                <a:gd name="connsiteX0" fmla="*/ 2373636 w 2375309"/>
                <a:gd name="connsiteY0" fmla="*/ 2715175 h 4018115"/>
                <a:gd name="connsiteX1" fmla="*/ 1152798 w 2375309"/>
                <a:gd name="connsiteY1" fmla="*/ 4018104 h 4018115"/>
                <a:gd name="connsiteX2" fmla="*/ 0 w 2375309"/>
                <a:gd name="connsiteY2" fmla="*/ 0 h 4018115"/>
                <a:gd name="connsiteX0" fmla="*/ 2373636 w 2383608"/>
                <a:gd name="connsiteY0" fmla="*/ 2715175 h 4315647"/>
                <a:gd name="connsiteX1" fmla="*/ 1856069 w 2383608"/>
                <a:gd name="connsiteY1" fmla="*/ 4315641 h 4315647"/>
                <a:gd name="connsiteX2" fmla="*/ 0 w 2383608"/>
                <a:gd name="connsiteY2" fmla="*/ 0 h 4315647"/>
                <a:gd name="connsiteX0" fmla="*/ 2373636 w 2379921"/>
                <a:gd name="connsiteY0" fmla="*/ 2715175 h 4315641"/>
                <a:gd name="connsiteX1" fmla="*/ 1856069 w 2379921"/>
                <a:gd name="connsiteY1" fmla="*/ 4315641 h 4315641"/>
                <a:gd name="connsiteX2" fmla="*/ 0 w 2379921"/>
                <a:gd name="connsiteY2" fmla="*/ 0 h 4315641"/>
                <a:gd name="connsiteX0" fmla="*/ 2373636 w 2379259"/>
                <a:gd name="connsiteY0" fmla="*/ 2715175 h 4234494"/>
                <a:gd name="connsiteX1" fmla="*/ 1829020 w 2379259"/>
                <a:gd name="connsiteY1" fmla="*/ 4234494 h 4234494"/>
                <a:gd name="connsiteX2" fmla="*/ 0 w 2379259"/>
                <a:gd name="connsiteY2" fmla="*/ 0 h 4234494"/>
                <a:gd name="connsiteX0" fmla="*/ 2373636 w 2379260"/>
                <a:gd name="connsiteY0" fmla="*/ 2715175 h 4245146"/>
                <a:gd name="connsiteX1" fmla="*/ 1829020 w 2379260"/>
                <a:gd name="connsiteY1" fmla="*/ 4234494 h 4245146"/>
                <a:gd name="connsiteX2" fmla="*/ 0 w 2379260"/>
                <a:gd name="connsiteY2" fmla="*/ 0 h 4245146"/>
                <a:gd name="connsiteX0" fmla="*/ 2373636 w 2380262"/>
                <a:gd name="connsiteY0" fmla="*/ 2715175 h 4245146"/>
                <a:gd name="connsiteX1" fmla="*/ 1829020 w 2380262"/>
                <a:gd name="connsiteY1" fmla="*/ 4234494 h 4245146"/>
                <a:gd name="connsiteX2" fmla="*/ 0 w 2380262"/>
                <a:gd name="connsiteY2" fmla="*/ 0 h 4245146"/>
                <a:gd name="connsiteX0" fmla="*/ 2373636 w 2383001"/>
                <a:gd name="connsiteY0" fmla="*/ 2715175 h 4326085"/>
                <a:gd name="connsiteX1" fmla="*/ 1896642 w 2383001"/>
                <a:gd name="connsiteY1" fmla="*/ 4315641 h 4326085"/>
                <a:gd name="connsiteX2" fmla="*/ 0 w 2383001"/>
                <a:gd name="connsiteY2" fmla="*/ 0 h 432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3001" h="4326085">
                  <a:moveTo>
                    <a:pt x="2373636" y="2715175"/>
                  </a:moveTo>
                  <a:cubicBezTo>
                    <a:pt x="2416317" y="3638938"/>
                    <a:pt x="2322500" y="4291019"/>
                    <a:pt x="1896642" y="4315641"/>
                  </a:cubicBezTo>
                  <a:cubicBezTo>
                    <a:pt x="1254393" y="4556654"/>
                    <a:pt x="74195" y="552449"/>
                    <a:pt x="0" y="0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3" name="MH_Other_3"/>
            <p:cNvSpPr/>
            <p:nvPr>
              <p:custDataLst>
                <p:tags r:id="rId7"/>
              </p:custDataLst>
            </p:nvPr>
          </p:nvSpPr>
          <p:spPr>
            <a:xfrm>
              <a:off x="4349750" y="2765426"/>
              <a:ext cx="1212850" cy="2379663"/>
            </a:xfrm>
            <a:custGeom>
              <a:avLst/>
              <a:gdLst>
                <a:gd name="connsiteX0" fmla="*/ 1010652 w 1010652"/>
                <a:gd name="connsiteY0" fmla="*/ 1672389 h 2634383"/>
                <a:gd name="connsiteX1" fmla="*/ 565484 w 1010652"/>
                <a:gd name="connsiteY1" fmla="*/ 2562726 h 2634383"/>
                <a:gd name="connsiteX2" fmla="*/ 0 w 1010652"/>
                <a:gd name="connsiteY2" fmla="*/ 0 h 2634383"/>
                <a:gd name="connsiteX0" fmla="*/ 1058779 w 1058779"/>
                <a:gd name="connsiteY0" fmla="*/ 1672389 h 2634383"/>
                <a:gd name="connsiteX1" fmla="*/ 565484 w 1058779"/>
                <a:gd name="connsiteY1" fmla="*/ 2562726 h 2634383"/>
                <a:gd name="connsiteX2" fmla="*/ 0 w 1058779"/>
                <a:gd name="connsiteY2" fmla="*/ 0 h 2634383"/>
                <a:gd name="connsiteX0" fmla="*/ 1058779 w 1058779"/>
                <a:gd name="connsiteY0" fmla="*/ 1672389 h 2563809"/>
                <a:gd name="connsiteX1" fmla="*/ 565484 w 1058779"/>
                <a:gd name="connsiteY1" fmla="*/ 2562726 h 2563809"/>
                <a:gd name="connsiteX2" fmla="*/ 0 w 1058779"/>
                <a:gd name="connsiteY2" fmla="*/ 0 h 2563809"/>
                <a:gd name="connsiteX0" fmla="*/ 1721477 w 1721477"/>
                <a:gd name="connsiteY0" fmla="*/ 0 h 3378967"/>
                <a:gd name="connsiteX1" fmla="*/ 565484 w 1721477"/>
                <a:gd name="connsiteY1" fmla="*/ 3378834 h 3378967"/>
                <a:gd name="connsiteX2" fmla="*/ 0 w 1721477"/>
                <a:gd name="connsiteY2" fmla="*/ 816108 h 33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1477" h="3378967">
                  <a:moveTo>
                    <a:pt x="1721477" y="0"/>
                  </a:moveTo>
                  <a:cubicBezTo>
                    <a:pt x="1583114" y="584534"/>
                    <a:pt x="882886" y="3401311"/>
                    <a:pt x="565484" y="3378834"/>
                  </a:cubicBezTo>
                  <a:cubicBezTo>
                    <a:pt x="248082" y="3356357"/>
                    <a:pt x="60158" y="1207134"/>
                    <a:pt x="0" y="816108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6" name="MH_SubTitle_4"/>
            <p:cNvSpPr/>
            <p:nvPr>
              <p:custDataLst>
                <p:tags r:id="rId8"/>
              </p:custDataLst>
            </p:nvPr>
          </p:nvSpPr>
          <p:spPr>
            <a:xfrm>
              <a:off x="8048626" y="3119438"/>
              <a:ext cx="963613" cy="1085850"/>
            </a:xfrm>
            <a:custGeom>
              <a:avLst/>
              <a:gdLst/>
              <a:ahLst/>
              <a:cxnLst/>
              <a:rect l="l" t="t" r="r" b="b"/>
              <a:pathLst>
                <a:path w="1800200" h="2027076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87220"/>
                    <a:pt x="1413249" y="1783963"/>
                    <a:pt x="929925" y="1798694"/>
                  </a:cubicBezTo>
                  <a:lnTo>
                    <a:pt x="1044116" y="2027076"/>
                  </a:lnTo>
                  <a:lnTo>
                    <a:pt x="756084" y="2027076"/>
                  </a:lnTo>
                  <a:lnTo>
                    <a:pt x="870275" y="1798694"/>
                  </a:lnTo>
                  <a:cubicBezTo>
                    <a:pt x="386951" y="1783963"/>
                    <a:pt x="0" y="1387220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文字</a:t>
              </a:r>
              <a:endParaRPr lang="en-US" altLang="zh-CN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添加</a:t>
              </a:r>
            </a:p>
          </p:txBody>
        </p:sp>
        <p:sp>
          <p:nvSpPr>
            <p:cNvPr id="37" name="MH_Other_4"/>
            <p:cNvSpPr/>
            <p:nvPr>
              <p:custDataLst>
                <p:tags r:id="rId9"/>
              </p:custDataLst>
            </p:nvPr>
          </p:nvSpPr>
          <p:spPr>
            <a:xfrm>
              <a:off x="3163888" y="3346450"/>
              <a:ext cx="1154112" cy="2203450"/>
            </a:xfrm>
            <a:custGeom>
              <a:avLst/>
              <a:gdLst>
                <a:gd name="connsiteX0" fmla="*/ 661737 w 661737"/>
                <a:gd name="connsiteY0" fmla="*/ 0 h 1263316"/>
                <a:gd name="connsiteX1" fmla="*/ 0 w 661737"/>
                <a:gd name="connsiteY1" fmla="*/ 1263316 h 126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737" h="1263316">
                  <a:moveTo>
                    <a:pt x="661737" y="0"/>
                  </a:moveTo>
                  <a:cubicBezTo>
                    <a:pt x="347913" y="531395"/>
                    <a:pt x="34089" y="1062790"/>
                    <a:pt x="0" y="1263316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36015" y="2168795"/>
            <a:ext cx="2241974" cy="1407843"/>
            <a:chOff x="4957531" y="2010364"/>
            <a:chExt cx="2241974" cy="1407843"/>
          </a:xfrm>
        </p:grpSpPr>
        <p:sp>
          <p:nvSpPr>
            <p:cNvPr id="16" name="矩形 15"/>
            <p:cNvSpPr/>
            <p:nvPr/>
          </p:nvSpPr>
          <p:spPr>
            <a:xfrm>
              <a:off x="4957531" y="2439478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57531" y="2010364"/>
              <a:ext cx="224197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标题文字添加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70438" y="1692735"/>
            <a:ext cx="4178724" cy="1112378"/>
            <a:chOff x="4957531" y="2010364"/>
            <a:chExt cx="4178724" cy="1112378"/>
          </a:xfrm>
        </p:grpSpPr>
        <p:sp>
          <p:nvSpPr>
            <p:cNvPr id="19" name="矩形 18"/>
            <p:cNvSpPr/>
            <p:nvPr/>
          </p:nvSpPr>
          <p:spPr>
            <a:xfrm>
              <a:off x="4957531" y="2439478"/>
              <a:ext cx="4178724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957531" y="2010364"/>
              <a:ext cx="224197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标题文字添加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37587" y="4441167"/>
            <a:ext cx="2241974" cy="1407843"/>
            <a:chOff x="4957531" y="2010364"/>
            <a:chExt cx="2241974" cy="1407843"/>
          </a:xfrm>
        </p:grpSpPr>
        <p:sp>
          <p:nvSpPr>
            <p:cNvPr id="25" name="矩形 24"/>
            <p:cNvSpPr/>
            <p:nvPr/>
          </p:nvSpPr>
          <p:spPr>
            <a:xfrm>
              <a:off x="4957531" y="2439478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用户可以在投影仪或者计算机上进行演示也可以将演示文稿打印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957531" y="2010364"/>
              <a:ext cx="224197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标题文字添加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9931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74421" y="2408439"/>
            <a:ext cx="4277728" cy="2913638"/>
            <a:chOff x="1974421" y="2408439"/>
            <a:chExt cx="4277728" cy="2913638"/>
          </a:xfrm>
        </p:grpSpPr>
        <p:sp>
          <p:nvSpPr>
            <p:cNvPr id="4" name="MH_Other_1"/>
            <p:cNvSpPr/>
            <p:nvPr>
              <p:custDataLst>
                <p:tags r:id="rId7"/>
              </p:custDataLst>
            </p:nvPr>
          </p:nvSpPr>
          <p:spPr>
            <a:xfrm rot="21074577">
              <a:off x="2850323" y="2506022"/>
              <a:ext cx="3048239" cy="2803904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99227 w 2958182"/>
                <a:gd name="connsiteY3" fmla="*/ 2774555 h 2855644"/>
                <a:gd name="connsiteX4" fmla="*/ 0 w 2958182"/>
                <a:gd name="connsiteY4" fmla="*/ 0 h 2855644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802085"/>
                <a:gd name="connsiteX1" fmla="*/ 3007415 w 3007415"/>
                <a:gd name="connsiteY1" fmla="*/ 55771 h 2802085"/>
                <a:gd name="connsiteX2" fmla="*/ 2795981 w 3007415"/>
                <a:gd name="connsiteY2" fmla="*/ 2782473 h 2802085"/>
                <a:gd name="connsiteX3" fmla="*/ 152810 w 3007415"/>
                <a:gd name="connsiteY3" fmla="*/ 2802085 h 2802085"/>
                <a:gd name="connsiteX4" fmla="*/ 0 w 3007415"/>
                <a:gd name="connsiteY4" fmla="*/ 0 h 2802085"/>
                <a:gd name="connsiteX0" fmla="*/ 0 w 3007415"/>
                <a:gd name="connsiteY0" fmla="*/ 0 h 2910528"/>
                <a:gd name="connsiteX1" fmla="*/ 3007415 w 3007415"/>
                <a:gd name="connsiteY1" fmla="*/ 55771 h 2910528"/>
                <a:gd name="connsiteX2" fmla="*/ 2795981 w 3007415"/>
                <a:gd name="connsiteY2" fmla="*/ 2782473 h 2910528"/>
                <a:gd name="connsiteX3" fmla="*/ 152810 w 3007415"/>
                <a:gd name="connsiteY3" fmla="*/ 2802085 h 2910528"/>
                <a:gd name="connsiteX4" fmla="*/ 0 w 3007415"/>
                <a:gd name="connsiteY4" fmla="*/ 0 h 2910528"/>
                <a:gd name="connsiteX0" fmla="*/ 0 w 3016462"/>
                <a:gd name="connsiteY0" fmla="*/ 0 h 2910528"/>
                <a:gd name="connsiteX1" fmla="*/ 3007415 w 3016462"/>
                <a:gd name="connsiteY1" fmla="*/ 55771 h 2910528"/>
                <a:gd name="connsiteX2" fmla="*/ 2795981 w 3016462"/>
                <a:gd name="connsiteY2" fmla="*/ 2782473 h 2910528"/>
                <a:gd name="connsiteX3" fmla="*/ 152810 w 3016462"/>
                <a:gd name="connsiteY3" fmla="*/ 2802085 h 2910528"/>
                <a:gd name="connsiteX4" fmla="*/ 0 w 3016462"/>
                <a:gd name="connsiteY4" fmla="*/ 0 h 2910528"/>
                <a:gd name="connsiteX0" fmla="*/ 0 w 3064249"/>
                <a:gd name="connsiteY0" fmla="*/ 0 h 2898641"/>
                <a:gd name="connsiteX1" fmla="*/ 3007415 w 3064249"/>
                <a:gd name="connsiteY1" fmla="*/ 55771 h 2898641"/>
                <a:gd name="connsiteX2" fmla="*/ 2875643 w 3064249"/>
                <a:gd name="connsiteY2" fmla="*/ 2765832 h 2898641"/>
                <a:gd name="connsiteX3" fmla="*/ 152810 w 3064249"/>
                <a:gd name="connsiteY3" fmla="*/ 2802085 h 2898641"/>
                <a:gd name="connsiteX4" fmla="*/ 0 w 3064249"/>
                <a:gd name="connsiteY4" fmla="*/ 0 h 2898641"/>
                <a:gd name="connsiteX0" fmla="*/ 0 w 3070540"/>
                <a:gd name="connsiteY0" fmla="*/ 0 h 2898641"/>
                <a:gd name="connsiteX1" fmla="*/ 3007415 w 3070540"/>
                <a:gd name="connsiteY1" fmla="*/ 55771 h 2898641"/>
                <a:gd name="connsiteX2" fmla="*/ 2875643 w 3070540"/>
                <a:gd name="connsiteY2" fmla="*/ 2765832 h 2898641"/>
                <a:gd name="connsiteX3" fmla="*/ 152810 w 3070540"/>
                <a:gd name="connsiteY3" fmla="*/ 2802085 h 2898641"/>
                <a:gd name="connsiteX4" fmla="*/ 0 w 3070540"/>
                <a:gd name="connsiteY4" fmla="*/ 0 h 2898641"/>
                <a:gd name="connsiteX0" fmla="*/ 0 w 3050496"/>
                <a:gd name="connsiteY0" fmla="*/ 0 h 2831008"/>
                <a:gd name="connsiteX1" fmla="*/ 3007415 w 3050496"/>
                <a:gd name="connsiteY1" fmla="*/ 55771 h 2831008"/>
                <a:gd name="connsiteX2" fmla="*/ 2844527 w 3050496"/>
                <a:gd name="connsiteY2" fmla="*/ 2655027 h 2831008"/>
                <a:gd name="connsiteX3" fmla="*/ 152810 w 3050496"/>
                <a:gd name="connsiteY3" fmla="*/ 2802085 h 2831008"/>
                <a:gd name="connsiteX4" fmla="*/ 0 w 3050496"/>
                <a:gd name="connsiteY4" fmla="*/ 0 h 2831008"/>
                <a:gd name="connsiteX0" fmla="*/ 0 w 3083026"/>
                <a:gd name="connsiteY0" fmla="*/ 0 h 2802085"/>
                <a:gd name="connsiteX1" fmla="*/ 3007415 w 3083026"/>
                <a:gd name="connsiteY1" fmla="*/ 55771 h 2802085"/>
                <a:gd name="connsiteX2" fmla="*/ 2894153 w 3083026"/>
                <a:gd name="connsiteY2" fmla="*/ 2551842 h 2802085"/>
                <a:gd name="connsiteX3" fmla="*/ 152810 w 3083026"/>
                <a:gd name="connsiteY3" fmla="*/ 2802085 h 2802085"/>
                <a:gd name="connsiteX4" fmla="*/ 0 w 3083026"/>
                <a:gd name="connsiteY4" fmla="*/ 0 h 2802085"/>
                <a:gd name="connsiteX0" fmla="*/ 0 w 3077100"/>
                <a:gd name="connsiteY0" fmla="*/ 0 h 2839147"/>
                <a:gd name="connsiteX1" fmla="*/ 3007415 w 3077100"/>
                <a:gd name="connsiteY1" fmla="*/ 55771 h 2839147"/>
                <a:gd name="connsiteX2" fmla="*/ 2885440 w 3077100"/>
                <a:gd name="connsiteY2" fmla="*/ 2670966 h 2839147"/>
                <a:gd name="connsiteX3" fmla="*/ 152810 w 3077100"/>
                <a:gd name="connsiteY3" fmla="*/ 2802085 h 2839147"/>
                <a:gd name="connsiteX4" fmla="*/ 0 w 3077100"/>
                <a:gd name="connsiteY4" fmla="*/ 0 h 2839147"/>
                <a:gd name="connsiteX0" fmla="*/ 0 w 3084012"/>
                <a:gd name="connsiteY0" fmla="*/ 0 h 2810619"/>
                <a:gd name="connsiteX1" fmla="*/ 3007415 w 3084012"/>
                <a:gd name="connsiteY1" fmla="*/ 55771 h 2810619"/>
                <a:gd name="connsiteX2" fmla="*/ 2895591 w 3084012"/>
                <a:gd name="connsiteY2" fmla="*/ 2605068 h 2810619"/>
                <a:gd name="connsiteX3" fmla="*/ 152810 w 3084012"/>
                <a:gd name="connsiteY3" fmla="*/ 2802085 h 2810619"/>
                <a:gd name="connsiteX4" fmla="*/ 0 w 3084012"/>
                <a:gd name="connsiteY4" fmla="*/ 0 h 2810619"/>
                <a:gd name="connsiteX0" fmla="*/ 0 w 3108841"/>
                <a:gd name="connsiteY0" fmla="*/ 0 h 2802085"/>
                <a:gd name="connsiteX1" fmla="*/ 3007415 w 3108841"/>
                <a:gd name="connsiteY1" fmla="*/ 55771 h 2802085"/>
                <a:gd name="connsiteX2" fmla="*/ 2930854 w 3108841"/>
                <a:gd name="connsiteY2" fmla="*/ 2501276 h 2802085"/>
                <a:gd name="connsiteX3" fmla="*/ 152810 w 3108841"/>
                <a:gd name="connsiteY3" fmla="*/ 2802085 h 2802085"/>
                <a:gd name="connsiteX4" fmla="*/ 0 w 3108841"/>
                <a:gd name="connsiteY4" fmla="*/ 0 h 2802085"/>
                <a:gd name="connsiteX0" fmla="*/ 0 w 3073089"/>
                <a:gd name="connsiteY0" fmla="*/ 0 h 2802085"/>
                <a:gd name="connsiteX1" fmla="*/ 3007415 w 3073089"/>
                <a:gd name="connsiteY1" fmla="*/ 55771 h 2802085"/>
                <a:gd name="connsiteX2" fmla="*/ 2879470 w 3073089"/>
                <a:gd name="connsiteY2" fmla="*/ 2334344 h 2802085"/>
                <a:gd name="connsiteX3" fmla="*/ 152810 w 3073089"/>
                <a:gd name="connsiteY3" fmla="*/ 2802085 h 2802085"/>
                <a:gd name="connsiteX4" fmla="*/ 0 w 3073089"/>
                <a:gd name="connsiteY4" fmla="*/ 0 h 2802085"/>
                <a:gd name="connsiteX0" fmla="*/ 0 w 3142862"/>
                <a:gd name="connsiteY0" fmla="*/ 0 h 2802085"/>
                <a:gd name="connsiteX1" fmla="*/ 3007415 w 3142862"/>
                <a:gd name="connsiteY1" fmla="*/ 55771 h 2802085"/>
                <a:gd name="connsiteX2" fmla="*/ 2879470 w 3142862"/>
                <a:gd name="connsiteY2" fmla="*/ 2334344 h 2802085"/>
                <a:gd name="connsiteX3" fmla="*/ 152810 w 3142862"/>
                <a:gd name="connsiteY3" fmla="*/ 2802085 h 2802085"/>
                <a:gd name="connsiteX4" fmla="*/ 0 w 3142862"/>
                <a:gd name="connsiteY4" fmla="*/ 0 h 2802085"/>
                <a:gd name="connsiteX0" fmla="*/ 0 w 3142862"/>
                <a:gd name="connsiteY0" fmla="*/ 0 h 2860388"/>
                <a:gd name="connsiteX1" fmla="*/ 3007415 w 3142862"/>
                <a:gd name="connsiteY1" fmla="*/ 55771 h 2860388"/>
                <a:gd name="connsiteX2" fmla="*/ 2879470 w 3142862"/>
                <a:gd name="connsiteY2" fmla="*/ 2334344 h 2860388"/>
                <a:gd name="connsiteX3" fmla="*/ 187196 w 3142862"/>
                <a:gd name="connsiteY3" fmla="*/ 2860388 h 2860388"/>
                <a:gd name="connsiteX4" fmla="*/ 0 w 3142862"/>
                <a:gd name="connsiteY4" fmla="*/ 0 h 2860388"/>
                <a:gd name="connsiteX0" fmla="*/ 0 w 3142862"/>
                <a:gd name="connsiteY0" fmla="*/ 0 h 2876373"/>
                <a:gd name="connsiteX1" fmla="*/ 3007415 w 3142862"/>
                <a:gd name="connsiteY1" fmla="*/ 55771 h 2876373"/>
                <a:gd name="connsiteX2" fmla="*/ 2879470 w 3142862"/>
                <a:gd name="connsiteY2" fmla="*/ 2334344 h 2876373"/>
                <a:gd name="connsiteX3" fmla="*/ 187196 w 3142862"/>
                <a:gd name="connsiteY3" fmla="*/ 2860388 h 2876373"/>
                <a:gd name="connsiteX4" fmla="*/ 0 w 3142862"/>
                <a:gd name="connsiteY4" fmla="*/ 0 h 2876373"/>
                <a:gd name="connsiteX0" fmla="*/ 0 w 3142862"/>
                <a:gd name="connsiteY0" fmla="*/ 0 h 2869960"/>
                <a:gd name="connsiteX1" fmla="*/ 3007415 w 3142862"/>
                <a:gd name="connsiteY1" fmla="*/ 55771 h 2869960"/>
                <a:gd name="connsiteX2" fmla="*/ 2879470 w 3142862"/>
                <a:gd name="connsiteY2" fmla="*/ 2334344 h 2869960"/>
                <a:gd name="connsiteX3" fmla="*/ 187196 w 3142862"/>
                <a:gd name="connsiteY3" fmla="*/ 2860388 h 2869960"/>
                <a:gd name="connsiteX4" fmla="*/ 0 w 3142862"/>
                <a:gd name="connsiteY4" fmla="*/ 0 h 2869960"/>
                <a:gd name="connsiteX0" fmla="*/ 0 w 3142862"/>
                <a:gd name="connsiteY0" fmla="*/ 0 h 2875403"/>
                <a:gd name="connsiteX1" fmla="*/ 3007415 w 3142862"/>
                <a:gd name="connsiteY1" fmla="*/ 55771 h 2875403"/>
                <a:gd name="connsiteX2" fmla="*/ 2879470 w 3142862"/>
                <a:gd name="connsiteY2" fmla="*/ 2334344 h 2875403"/>
                <a:gd name="connsiteX3" fmla="*/ 187196 w 3142862"/>
                <a:gd name="connsiteY3" fmla="*/ 2860388 h 2875403"/>
                <a:gd name="connsiteX4" fmla="*/ 0 w 3142862"/>
                <a:gd name="connsiteY4" fmla="*/ 0 h 2875403"/>
                <a:gd name="connsiteX0" fmla="*/ 0 w 3155056"/>
                <a:gd name="connsiteY0" fmla="*/ 0 h 2875403"/>
                <a:gd name="connsiteX1" fmla="*/ 3007415 w 3155056"/>
                <a:gd name="connsiteY1" fmla="*/ 55771 h 2875403"/>
                <a:gd name="connsiteX2" fmla="*/ 2879470 w 3155056"/>
                <a:gd name="connsiteY2" fmla="*/ 2334344 h 2875403"/>
                <a:gd name="connsiteX3" fmla="*/ 187196 w 3155056"/>
                <a:gd name="connsiteY3" fmla="*/ 2860388 h 2875403"/>
                <a:gd name="connsiteX4" fmla="*/ 0 w 3155056"/>
                <a:gd name="connsiteY4" fmla="*/ 0 h 2875403"/>
                <a:gd name="connsiteX0" fmla="*/ 0 w 3111070"/>
                <a:gd name="connsiteY0" fmla="*/ 0 h 2875403"/>
                <a:gd name="connsiteX1" fmla="*/ 3007415 w 3111070"/>
                <a:gd name="connsiteY1" fmla="*/ 55771 h 2875403"/>
                <a:gd name="connsiteX2" fmla="*/ 2879470 w 3111070"/>
                <a:gd name="connsiteY2" fmla="*/ 2334344 h 2875403"/>
                <a:gd name="connsiteX3" fmla="*/ 187196 w 3111070"/>
                <a:gd name="connsiteY3" fmla="*/ 2860388 h 2875403"/>
                <a:gd name="connsiteX4" fmla="*/ 0 w 3111070"/>
                <a:gd name="connsiteY4" fmla="*/ 0 h 2875403"/>
                <a:gd name="connsiteX0" fmla="*/ 0 w 3116300"/>
                <a:gd name="connsiteY0" fmla="*/ 0 h 2875403"/>
                <a:gd name="connsiteX1" fmla="*/ 3007415 w 3116300"/>
                <a:gd name="connsiteY1" fmla="*/ 55771 h 2875403"/>
                <a:gd name="connsiteX2" fmla="*/ 2879470 w 3116300"/>
                <a:gd name="connsiteY2" fmla="*/ 2334344 h 2875403"/>
                <a:gd name="connsiteX3" fmla="*/ 187196 w 3116300"/>
                <a:gd name="connsiteY3" fmla="*/ 2860388 h 2875403"/>
                <a:gd name="connsiteX4" fmla="*/ 0 w 3116300"/>
                <a:gd name="connsiteY4" fmla="*/ 0 h 2875403"/>
                <a:gd name="connsiteX0" fmla="*/ 0 w 3083363"/>
                <a:gd name="connsiteY0" fmla="*/ 0 h 2875403"/>
                <a:gd name="connsiteX1" fmla="*/ 2885378 w 3083363"/>
                <a:gd name="connsiteY1" fmla="*/ 56216 h 2875403"/>
                <a:gd name="connsiteX2" fmla="*/ 2879470 w 3083363"/>
                <a:gd name="connsiteY2" fmla="*/ 2334344 h 2875403"/>
                <a:gd name="connsiteX3" fmla="*/ 187196 w 3083363"/>
                <a:gd name="connsiteY3" fmla="*/ 2860388 h 2875403"/>
                <a:gd name="connsiteX4" fmla="*/ 0 w 3083363"/>
                <a:gd name="connsiteY4" fmla="*/ 0 h 2875403"/>
                <a:gd name="connsiteX0" fmla="*/ 0 w 3096263"/>
                <a:gd name="connsiteY0" fmla="*/ 0 h 2875403"/>
                <a:gd name="connsiteX1" fmla="*/ 2937628 w 3096263"/>
                <a:gd name="connsiteY1" fmla="*/ 51384 h 2875403"/>
                <a:gd name="connsiteX2" fmla="*/ 2879470 w 3096263"/>
                <a:gd name="connsiteY2" fmla="*/ 2334344 h 2875403"/>
                <a:gd name="connsiteX3" fmla="*/ 187196 w 3096263"/>
                <a:gd name="connsiteY3" fmla="*/ 2860388 h 2875403"/>
                <a:gd name="connsiteX4" fmla="*/ 0 w 3096263"/>
                <a:gd name="connsiteY4" fmla="*/ 0 h 2875403"/>
                <a:gd name="connsiteX0" fmla="*/ 0 w 3094279"/>
                <a:gd name="connsiteY0" fmla="*/ 0 h 2875403"/>
                <a:gd name="connsiteX1" fmla="*/ 2930002 w 3094279"/>
                <a:gd name="connsiteY1" fmla="*/ 101565 h 2875403"/>
                <a:gd name="connsiteX2" fmla="*/ 2879470 w 3094279"/>
                <a:gd name="connsiteY2" fmla="*/ 2334344 h 2875403"/>
                <a:gd name="connsiteX3" fmla="*/ 187196 w 3094279"/>
                <a:gd name="connsiteY3" fmla="*/ 2860388 h 2875403"/>
                <a:gd name="connsiteX4" fmla="*/ 0 w 3094279"/>
                <a:gd name="connsiteY4" fmla="*/ 0 h 2875403"/>
                <a:gd name="connsiteX0" fmla="*/ 0 w 3102449"/>
                <a:gd name="connsiteY0" fmla="*/ 0 h 2875403"/>
                <a:gd name="connsiteX1" fmla="*/ 2960524 w 3102449"/>
                <a:gd name="connsiteY1" fmla="*/ 112644 h 2875403"/>
                <a:gd name="connsiteX2" fmla="*/ 2879470 w 3102449"/>
                <a:gd name="connsiteY2" fmla="*/ 2334344 h 2875403"/>
                <a:gd name="connsiteX3" fmla="*/ 187196 w 3102449"/>
                <a:gd name="connsiteY3" fmla="*/ 2860388 h 2875403"/>
                <a:gd name="connsiteX4" fmla="*/ 0 w 3102449"/>
                <a:gd name="connsiteY4" fmla="*/ 0 h 2875403"/>
                <a:gd name="connsiteX0" fmla="*/ 0 w 3104921"/>
                <a:gd name="connsiteY0" fmla="*/ 0 h 2875403"/>
                <a:gd name="connsiteX1" fmla="*/ 2969318 w 3104921"/>
                <a:gd name="connsiteY1" fmla="*/ 139644 h 2875403"/>
                <a:gd name="connsiteX2" fmla="*/ 2879470 w 3104921"/>
                <a:gd name="connsiteY2" fmla="*/ 2334344 h 2875403"/>
                <a:gd name="connsiteX3" fmla="*/ 187196 w 3104921"/>
                <a:gd name="connsiteY3" fmla="*/ 2860388 h 2875403"/>
                <a:gd name="connsiteX4" fmla="*/ 0 w 3104921"/>
                <a:gd name="connsiteY4" fmla="*/ 0 h 2875403"/>
                <a:gd name="connsiteX0" fmla="*/ 0 w 3097647"/>
                <a:gd name="connsiteY0" fmla="*/ 0 h 2875403"/>
                <a:gd name="connsiteX1" fmla="*/ 2942864 w 3097647"/>
                <a:gd name="connsiteY1" fmla="*/ 186902 h 2875403"/>
                <a:gd name="connsiteX2" fmla="*/ 2879470 w 3097647"/>
                <a:gd name="connsiteY2" fmla="*/ 2334344 h 2875403"/>
                <a:gd name="connsiteX3" fmla="*/ 187196 w 3097647"/>
                <a:gd name="connsiteY3" fmla="*/ 2860388 h 2875403"/>
                <a:gd name="connsiteX4" fmla="*/ 0 w 3097647"/>
                <a:gd name="connsiteY4" fmla="*/ 0 h 2875403"/>
                <a:gd name="connsiteX0" fmla="*/ 0 w 3053237"/>
                <a:gd name="connsiteY0" fmla="*/ 0 h 2830026"/>
                <a:gd name="connsiteX1" fmla="*/ 2898454 w 3053237"/>
                <a:gd name="connsiteY1" fmla="*/ 141525 h 2830026"/>
                <a:gd name="connsiteX2" fmla="*/ 2835060 w 3053237"/>
                <a:gd name="connsiteY2" fmla="*/ 2288967 h 2830026"/>
                <a:gd name="connsiteX3" fmla="*/ 142786 w 3053237"/>
                <a:gd name="connsiteY3" fmla="*/ 2815011 h 2830026"/>
                <a:gd name="connsiteX4" fmla="*/ 0 w 3053237"/>
                <a:gd name="connsiteY4" fmla="*/ 0 h 2830026"/>
                <a:gd name="connsiteX0" fmla="*/ 0 w 3002552"/>
                <a:gd name="connsiteY0" fmla="*/ 0 h 2783683"/>
                <a:gd name="connsiteX1" fmla="*/ 2847769 w 3002552"/>
                <a:gd name="connsiteY1" fmla="*/ 95182 h 2783683"/>
                <a:gd name="connsiteX2" fmla="*/ 2784375 w 3002552"/>
                <a:gd name="connsiteY2" fmla="*/ 2242624 h 2783683"/>
                <a:gd name="connsiteX3" fmla="*/ 92101 w 3002552"/>
                <a:gd name="connsiteY3" fmla="*/ 2768668 h 2783683"/>
                <a:gd name="connsiteX4" fmla="*/ 0 w 3002552"/>
                <a:gd name="connsiteY4" fmla="*/ 0 h 2783683"/>
                <a:gd name="connsiteX0" fmla="*/ 0 w 3002552"/>
                <a:gd name="connsiteY0" fmla="*/ 0 h 2780993"/>
                <a:gd name="connsiteX1" fmla="*/ 2847769 w 3002552"/>
                <a:gd name="connsiteY1" fmla="*/ 95182 h 2780993"/>
                <a:gd name="connsiteX2" fmla="*/ 2784375 w 3002552"/>
                <a:gd name="connsiteY2" fmla="*/ 2242624 h 2780993"/>
                <a:gd name="connsiteX3" fmla="*/ 92101 w 3002552"/>
                <a:gd name="connsiteY3" fmla="*/ 2768668 h 2780993"/>
                <a:gd name="connsiteX4" fmla="*/ 0 w 3002552"/>
                <a:gd name="connsiteY4" fmla="*/ 0 h 2780993"/>
                <a:gd name="connsiteX0" fmla="*/ 0 w 3008312"/>
                <a:gd name="connsiteY0" fmla="*/ 0 h 2781844"/>
                <a:gd name="connsiteX1" fmla="*/ 2847769 w 3008312"/>
                <a:gd name="connsiteY1" fmla="*/ 95182 h 2781844"/>
                <a:gd name="connsiteX2" fmla="*/ 2792196 w 3008312"/>
                <a:gd name="connsiteY2" fmla="*/ 2275334 h 2781844"/>
                <a:gd name="connsiteX3" fmla="*/ 92101 w 3008312"/>
                <a:gd name="connsiteY3" fmla="*/ 2768668 h 2781844"/>
                <a:gd name="connsiteX4" fmla="*/ 0 w 3008312"/>
                <a:gd name="connsiteY4" fmla="*/ 0 h 2781844"/>
                <a:gd name="connsiteX0" fmla="*/ 0 w 2989495"/>
                <a:gd name="connsiteY0" fmla="*/ 0 h 2781844"/>
                <a:gd name="connsiteX1" fmla="*/ 2847769 w 2989495"/>
                <a:gd name="connsiteY1" fmla="*/ 95182 h 2781844"/>
                <a:gd name="connsiteX2" fmla="*/ 2792196 w 2989495"/>
                <a:gd name="connsiteY2" fmla="*/ 2275334 h 2781844"/>
                <a:gd name="connsiteX3" fmla="*/ 92101 w 2989495"/>
                <a:gd name="connsiteY3" fmla="*/ 2768668 h 2781844"/>
                <a:gd name="connsiteX4" fmla="*/ 0 w 2989495"/>
                <a:gd name="connsiteY4" fmla="*/ 0 h 2781844"/>
                <a:gd name="connsiteX0" fmla="*/ 0 w 3011870"/>
                <a:gd name="connsiteY0" fmla="*/ 0 h 2781844"/>
                <a:gd name="connsiteX1" fmla="*/ 2847769 w 3011870"/>
                <a:gd name="connsiteY1" fmla="*/ 95182 h 2781844"/>
                <a:gd name="connsiteX2" fmla="*/ 2792196 w 3011870"/>
                <a:gd name="connsiteY2" fmla="*/ 2275334 h 2781844"/>
                <a:gd name="connsiteX3" fmla="*/ 92101 w 3011870"/>
                <a:gd name="connsiteY3" fmla="*/ 2768668 h 2781844"/>
                <a:gd name="connsiteX4" fmla="*/ 0 w 3011870"/>
                <a:gd name="connsiteY4" fmla="*/ 0 h 2781844"/>
                <a:gd name="connsiteX0" fmla="*/ 0 w 3011870"/>
                <a:gd name="connsiteY0" fmla="*/ 0 h 2783262"/>
                <a:gd name="connsiteX1" fmla="*/ 2847769 w 3011870"/>
                <a:gd name="connsiteY1" fmla="*/ 95182 h 2783262"/>
                <a:gd name="connsiteX2" fmla="*/ 2792196 w 3011870"/>
                <a:gd name="connsiteY2" fmla="*/ 2275334 h 2783262"/>
                <a:gd name="connsiteX3" fmla="*/ 92101 w 3011870"/>
                <a:gd name="connsiteY3" fmla="*/ 2768668 h 2783262"/>
                <a:gd name="connsiteX4" fmla="*/ 0 w 3011870"/>
                <a:gd name="connsiteY4" fmla="*/ 0 h 2783262"/>
                <a:gd name="connsiteX0" fmla="*/ 0 w 3011870"/>
                <a:gd name="connsiteY0" fmla="*/ 0 h 2767189"/>
                <a:gd name="connsiteX1" fmla="*/ 2847769 w 3011870"/>
                <a:gd name="connsiteY1" fmla="*/ 95182 h 2767189"/>
                <a:gd name="connsiteX2" fmla="*/ 2792196 w 3011870"/>
                <a:gd name="connsiteY2" fmla="*/ 2275334 h 2767189"/>
                <a:gd name="connsiteX3" fmla="*/ 113833 w 3011870"/>
                <a:gd name="connsiteY3" fmla="*/ 2752010 h 2767189"/>
                <a:gd name="connsiteX4" fmla="*/ 0 w 3011870"/>
                <a:gd name="connsiteY4" fmla="*/ 0 h 2767189"/>
                <a:gd name="connsiteX0" fmla="*/ 0 w 3011870"/>
                <a:gd name="connsiteY0" fmla="*/ 0 h 2764048"/>
                <a:gd name="connsiteX1" fmla="*/ 2847769 w 3011870"/>
                <a:gd name="connsiteY1" fmla="*/ 95182 h 2764048"/>
                <a:gd name="connsiteX2" fmla="*/ 2792196 w 3011870"/>
                <a:gd name="connsiteY2" fmla="*/ 2275334 h 2764048"/>
                <a:gd name="connsiteX3" fmla="*/ 128682 w 3011870"/>
                <a:gd name="connsiteY3" fmla="*/ 2748749 h 2764048"/>
                <a:gd name="connsiteX4" fmla="*/ 0 w 3011870"/>
                <a:gd name="connsiteY4" fmla="*/ 0 h 2764048"/>
                <a:gd name="connsiteX0" fmla="*/ 0 w 3011870"/>
                <a:gd name="connsiteY0" fmla="*/ 0 h 2766482"/>
                <a:gd name="connsiteX1" fmla="*/ 2847769 w 3011870"/>
                <a:gd name="connsiteY1" fmla="*/ 95182 h 2766482"/>
                <a:gd name="connsiteX2" fmla="*/ 2792196 w 3011870"/>
                <a:gd name="connsiteY2" fmla="*/ 2275334 h 2766482"/>
                <a:gd name="connsiteX3" fmla="*/ 118548 w 3011870"/>
                <a:gd name="connsiteY3" fmla="*/ 2751276 h 2766482"/>
                <a:gd name="connsiteX4" fmla="*/ 0 w 3011870"/>
                <a:gd name="connsiteY4" fmla="*/ 0 h 2766482"/>
                <a:gd name="connsiteX0" fmla="*/ 0 w 3011870"/>
                <a:gd name="connsiteY0" fmla="*/ 0 h 2769615"/>
                <a:gd name="connsiteX1" fmla="*/ 2847769 w 3011870"/>
                <a:gd name="connsiteY1" fmla="*/ 95182 h 2769615"/>
                <a:gd name="connsiteX2" fmla="*/ 2792196 w 3011870"/>
                <a:gd name="connsiteY2" fmla="*/ 2275334 h 2769615"/>
                <a:gd name="connsiteX3" fmla="*/ 113120 w 3011870"/>
                <a:gd name="connsiteY3" fmla="*/ 2754527 h 2769615"/>
                <a:gd name="connsiteX4" fmla="*/ 0 w 3011870"/>
                <a:gd name="connsiteY4" fmla="*/ 0 h 276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114300" dir="4800000" sx="99000" sy="99000" algn="tr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MH_SubTitle_1"/>
            <p:cNvSpPr/>
            <p:nvPr>
              <p:custDataLst>
                <p:tags r:id="rId8"/>
              </p:custDataLst>
            </p:nvPr>
          </p:nvSpPr>
          <p:spPr>
            <a:xfrm rot="21074577">
              <a:off x="2760623" y="2411075"/>
              <a:ext cx="3153929" cy="2911002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99227 w 2958182"/>
                <a:gd name="connsiteY3" fmla="*/ 2774555 h 2855644"/>
                <a:gd name="connsiteX4" fmla="*/ 0 w 2958182"/>
                <a:gd name="connsiteY4" fmla="*/ 0 h 2855644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802085"/>
                <a:gd name="connsiteX1" fmla="*/ 3007415 w 3007415"/>
                <a:gd name="connsiteY1" fmla="*/ 55771 h 2802085"/>
                <a:gd name="connsiteX2" fmla="*/ 2795981 w 3007415"/>
                <a:gd name="connsiteY2" fmla="*/ 2782473 h 2802085"/>
                <a:gd name="connsiteX3" fmla="*/ 152810 w 3007415"/>
                <a:gd name="connsiteY3" fmla="*/ 2802085 h 2802085"/>
                <a:gd name="connsiteX4" fmla="*/ 0 w 3007415"/>
                <a:gd name="connsiteY4" fmla="*/ 0 h 2802085"/>
                <a:gd name="connsiteX0" fmla="*/ 0 w 3007415"/>
                <a:gd name="connsiteY0" fmla="*/ 0 h 2910528"/>
                <a:gd name="connsiteX1" fmla="*/ 3007415 w 3007415"/>
                <a:gd name="connsiteY1" fmla="*/ 55771 h 2910528"/>
                <a:gd name="connsiteX2" fmla="*/ 2795981 w 3007415"/>
                <a:gd name="connsiteY2" fmla="*/ 2782473 h 2910528"/>
                <a:gd name="connsiteX3" fmla="*/ 152810 w 3007415"/>
                <a:gd name="connsiteY3" fmla="*/ 2802085 h 2910528"/>
                <a:gd name="connsiteX4" fmla="*/ 0 w 3007415"/>
                <a:gd name="connsiteY4" fmla="*/ 0 h 2910528"/>
                <a:gd name="connsiteX0" fmla="*/ 0 w 3016462"/>
                <a:gd name="connsiteY0" fmla="*/ 0 h 2910528"/>
                <a:gd name="connsiteX1" fmla="*/ 3007415 w 3016462"/>
                <a:gd name="connsiteY1" fmla="*/ 55771 h 2910528"/>
                <a:gd name="connsiteX2" fmla="*/ 2795981 w 3016462"/>
                <a:gd name="connsiteY2" fmla="*/ 2782473 h 2910528"/>
                <a:gd name="connsiteX3" fmla="*/ 152810 w 3016462"/>
                <a:gd name="connsiteY3" fmla="*/ 2802085 h 2910528"/>
                <a:gd name="connsiteX4" fmla="*/ 0 w 3016462"/>
                <a:gd name="connsiteY4" fmla="*/ 0 h 2910528"/>
                <a:gd name="connsiteX0" fmla="*/ 0 w 3064249"/>
                <a:gd name="connsiteY0" fmla="*/ 0 h 2898641"/>
                <a:gd name="connsiteX1" fmla="*/ 3007415 w 3064249"/>
                <a:gd name="connsiteY1" fmla="*/ 55771 h 2898641"/>
                <a:gd name="connsiteX2" fmla="*/ 2875643 w 3064249"/>
                <a:gd name="connsiteY2" fmla="*/ 2765832 h 2898641"/>
                <a:gd name="connsiteX3" fmla="*/ 152810 w 3064249"/>
                <a:gd name="connsiteY3" fmla="*/ 2802085 h 2898641"/>
                <a:gd name="connsiteX4" fmla="*/ 0 w 3064249"/>
                <a:gd name="connsiteY4" fmla="*/ 0 h 2898641"/>
                <a:gd name="connsiteX0" fmla="*/ 0 w 3070540"/>
                <a:gd name="connsiteY0" fmla="*/ 0 h 2898641"/>
                <a:gd name="connsiteX1" fmla="*/ 3007415 w 3070540"/>
                <a:gd name="connsiteY1" fmla="*/ 55771 h 2898641"/>
                <a:gd name="connsiteX2" fmla="*/ 2875643 w 3070540"/>
                <a:gd name="connsiteY2" fmla="*/ 2765832 h 2898641"/>
                <a:gd name="connsiteX3" fmla="*/ 152810 w 3070540"/>
                <a:gd name="connsiteY3" fmla="*/ 2802085 h 2898641"/>
                <a:gd name="connsiteX4" fmla="*/ 0 w 3070540"/>
                <a:gd name="connsiteY4" fmla="*/ 0 h 2898641"/>
                <a:gd name="connsiteX0" fmla="*/ 0 w 3050496"/>
                <a:gd name="connsiteY0" fmla="*/ 0 h 2831008"/>
                <a:gd name="connsiteX1" fmla="*/ 3007415 w 3050496"/>
                <a:gd name="connsiteY1" fmla="*/ 55771 h 2831008"/>
                <a:gd name="connsiteX2" fmla="*/ 2844527 w 3050496"/>
                <a:gd name="connsiteY2" fmla="*/ 2655027 h 2831008"/>
                <a:gd name="connsiteX3" fmla="*/ 152810 w 3050496"/>
                <a:gd name="connsiteY3" fmla="*/ 2802085 h 2831008"/>
                <a:gd name="connsiteX4" fmla="*/ 0 w 3050496"/>
                <a:gd name="connsiteY4" fmla="*/ 0 h 2831008"/>
                <a:gd name="connsiteX0" fmla="*/ 0 w 3083026"/>
                <a:gd name="connsiteY0" fmla="*/ 0 h 2802085"/>
                <a:gd name="connsiteX1" fmla="*/ 3007415 w 3083026"/>
                <a:gd name="connsiteY1" fmla="*/ 55771 h 2802085"/>
                <a:gd name="connsiteX2" fmla="*/ 2894153 w 3083026"/>
                <a:gd name="connsiteY2" fmla="*/ 2551842 h 2802085"/>
                <a:gd name="connsiteX3" fmla="*/ 152810 w 3083026"/>
                <a:gd name="connsiteY3" fmla="*/ 2802085 h 2802085"/>
                <a:gd name="connsiteX4" fmla="*/ 0 w 3083026"/>
                <a:gd name="connsiteY4" fmla="*/ 0 h 2802085"/>
                <a:gd name="connsiteX0" fmla="*/ 0 w 3077100"/>
                <a:gd name="connsiteY0" fmla="*/ 0 h 2839147"/>
                <a:gd name="connsiteX1" fmla="*/ 3007415 w 3077100"/>
                <a:gd name="connsiteY1" fmla="*/ 55771 h 2839147"/>
                <a:gd name="connsiteX2" fmla="*/ 2885440 w 3077100"/>
                <a:gd name="connsiteY2" fmla="*/ 2670966 h 2839147"/>
                <a:gd name="connsiteX3" fmla="*/ 152810 w 3077100"/>
                <a:gd name="connsiteY3" fmla="*/ 2802085 h 2839147"/>
                <a:gd name="connsiteX4" fmla="*/ 0 w 3077100"/>
                <a:gd name="connsiteY4" fmla="*/ 0 h 2839147"/>
                <a:gd name="connsiteX0" fmla="*/ 0 w 3084012"/>
                <a:gd name="connsiteY0" fmla="*/ 0 h 2810619"/>
                <a:gd name="connsiteX1" fmla="*/ 3007415 w 3084012"/>
                <a:gd name="connsiteY1" fmla="*/ 55771 h 2810619"/>
                <a:gd name="connsiteX2" fmla="*/ 2895591 w 3084012"/>
                <a:gd name="connsiteY2" fmla="*/ 2605068 h 2810619"/>
                <a:gd name="connsiteX3" fmla="*/ 152810 w 3084012"/>
                <a:gd name="connsiteY3" fmla="*/ 2802085 h 2810619"/>
                <a:gd name="connsiteX4" fmla="*/ 0 w 3084012"/>
                <a:gd name="connsiteY4" fmla="*/ 0 h 2810619"/>
                <a:gd name="connsiteX0" fmla="*/ 0 w 3108841"/>
                <a:gd name="connsiteY0" fmla="*/ 0 h 2802085"/>
                <a:gd name="connsiteX1" fmla="*/ 3007415 w 3108841"/>
                <a:gd name="connsiteY1" fmla="*/ 55771 h 2802085"/>
                <a:gd name="connsiteX2" fmla="*/ 2930854 w 3108841"/>
                <a:gd name="connsiteY2" fmla="*/ 2501276 h 2802085"/>
                <a:gd name="connsiteX3" fmla="*/ 152810 w 3108841"/>
                <a:gd name="connsiteY3" fmla="*/ 2802085 h 2802085"/>
                <a:gd name="connsiteX4" fmla="*/ 0 w 3108841"/>
                <a:gd name="connsiteY4" fmla="*/ 0 h 2802085"/>
                <a:gd name="connsiteX0" fmla="*/ 0 w 3073089"/>
                <a:gd name="connsiteY0" fmla="*/ 0 h 2802085"/>
                <a:gd name="connsiteX1" fmla="*/ 3007415 w 3073089"/>
                <a:gd name="connsiteY1" fmla="*/ 55771 h 2802085"/>
                <a:gd name="connsiteX2" fmla="*/ 2879470 w 3073089"/>
                <a:gd name="connsiteY2" fmla="*/ 2334344 h 2802085"/>
                <a:gd name="connsiteX3" fmla="*/ 152810 w 3073089"/>
                <a:gd name="connsiteY3" fmla="*/ 2802085 h 2802085"/>
                <a:gd name="connsiteX4" fmla="*/ 0 w 3073089"/>
                <a:gd name="connsiteY4" fmla="*/ 0 h 2802085"/>
                <a:gd name="connsiteX0" fmla="*/ 0 w 3142862"/>
                <a:gd name="connsiteY0" fmla="*/ 0 h 2802085"/>
                <a:gd name="connsiteX1" fmla="*/ 3007415 w 3142862"/>
                <a:gd name="connsiteY1" fmla="*/ 55771 h 2802085"/>
                <a:gd name="connsiteX2" fmla="*/ 2879470 w 3142862"/>
                <a:gd name="connsiteY2" fmla="*/ 2334344 h 2802085"/>
                <a:gd name="connsiteX3" fmla="*/ 152810 w 3142862"/>
                <a:gd name="connsiteY3" fmla="*/ 2802085 h 2802085"/>
                <a:gd name="connsiteX4" fmla="*/ 0 w 3142862"/>
                <a:gd name="connsiteY4" fmla="*/ 0 h 2802085"/>
                <a:gd name="connsiteX0" fmla="*/ 0 w 3142862"/>
                <a:gd name="connsiteY0" fmla="*/ 0 h 2860388"/>
                <a:gd name="connsiteX1" fmla="*/ 3007415 w 3142862"/>
                <a:gd name="connsiteY1" fmla="*/ 55771 h 2860388"/>
                <a:gd name="connsiteX2" fmla="*/ 2879470 w 3142862"/>
                <a:gd name="connsiteY2" fmla="*/ 2334344 h 2860388"/>
                <a:gd name="connsiteX3" fmla="*/ 187196 w 3142862"/>
                <a:gd name="connsiteY3" fmla="*/ 2860388 h 2860388"/>
                <a:gd name="connsiteX4" fmla="*/ 0 w 3142862"/>
                <a:gd name="connsiteY4" fmla="*/ 0 h 2860388"/>
                <a:gd name="connsiteX0" fmla="*/ 0 w 3142862"/>
                <a:gd name="connsiteY0" fmla="*/ 0 h 2876373"/>
                <a:gd name="connsiteX1" fmla="*/ 3007415 w 3142862"/>
                <a:gd name="connsiteY1" fmla="*/ 55771 h 2876373"/>
                <a:gd name="connsiteX2" fmla="*/ 2879470 w 3142862"/>
                <a:gd name="connsiteY2" fmla="*/ 2334344 h 2876373"/>
                <a:gd name="connsiteX3" fmla="*/ 187196 w 3142862"/>
                <a:gd name="connsiteY3" fmla="*/ 2860388 h 2876373"/>
                <a:gd name="connsiteX4" fmla="*/ 0 w 3142862"/>
                <a:gd name="connsiteY4" fmla="*/ 0 h 2876373"/>
                <a:gd name="connsiteX0" fmla="*/ 0 w 3142862"/>
                <a:gd name="connsiteY0" fmla="*/ 0 h 2869960"/>
                <a:gd name="connsiteX1" fmla="*/ 3007415 w 3142862"/>
                <a:gd name="connsiteY1" fmla="*/ 55771 h 2869960"/>
                <a:gd name="connsiteX2" fmla="*/ 2879470 w 3142862"/>
                <a:gd name="connsiteY2" fmla="*/ 2334344 h 2869960"/>
                <a:gd name="connsiteX3" fmla="*/ 187196 w 3142862"/>
                <a:gd name="connsiteY3" fmla="*/ 2860388 h 2869960"/>
                <a:gd name="connsiteX4" fmla="*/ 0 w 3142862"/>
                <a:gd name="connsiteY4" fmla="*/ 0 h 2869960"/>
                <a:gd name="connsiteX0" fmla="*/ 0 w 3142862"/>
                <a:gd name="connsiteY0" fmla="*/ 0 h 2875403"/>
                <a:gd name="connsiteX1" fmla="*/ 3007415 w 3142862"/>
                <a:gd name="connsiteY1" fmla="*/ 55771 h 2875403"/>
                <a:gd name="connsiteX2" fmla="*/ 2879470 w 3142862"/>
                <a:gd name="connsiteY2" fmla="*/ 2334344 h 2875403"/>
                <a:gd name="connsiteX3" fmla="*/ 187196 w 3142862"/>
                <a:gd name="connsiteY3" fmla="*/ 2860388 h 2875403"/>
                <a:gd name="connsiteX4" fmla="*/ 0 w 3142862"/>
                <a:gd name="connsiteY4" fmla="*/ 0 h 2875403"/>
                <a:gd name="connsiteX0" fmla="*/ 0 w 3155056"/>
                <a:gd name="connsiteY0" fmla="*/ 0 h 2875403"/>
                <a:gd name="connsiteX1" fmla="*/ 3007415 w 3155056"/>
                <a:gd name="connsiteY1" fmla="*/ 55771 h 2875403"/>
                <a:gd name="connsiteX2" fmla="*/ 2879470 w 3155056"/>
                <a:gd name="connsiteY2" fmla="*/ 2334344 h 2875403"/>
                <a:gd name="connsiteX3" fmla="*/ 187196 w 3155056"/>
                <a:gd name="connsiteY3" fmla="*/ 2860388 h 2875403"/>
                <a:gd name="connsiteX4" fmla="*/ 0 w 3155056"/>
                <a:gd name="connsiteY4" fmla="*/ 0 h 2875403"/>
                <a:gd name="connsiteX0" fmla="*/ 0 w 3111070"/>
                <a:gd name="connsiteY0" fmla="*/ 0 h 2875403"/>
                <a:gd name="connsiteX1" fmla="*/ 3007415 w 3111070"/>
                <a:gd name="connsiteY1" fmla="*/ 55771 h 2875403"/>
                <a:gd name="connsiteX2" fmla="*/ 2879470 w 3111070"/>
                <a:gd name="connsiteY2" fmla="*/ 2334344 h 2875403"/>
                <a:gd name="connsiteX3" fmla="*/ 187196 w 3111070"/>
                <a:gd name="connsiteY3" fmla="*/ 2860388 h 2875403"/>
                <a:gd name="connsiteX4" fmla="*/ 0 w 3111070"/>
                <a:gd name="connsiteY4" fmla="*/ 0 h 2875403"/>
                <a:gd name="connsiteX0" fmla="*/ 0 w 3116300"/>
                <a:gd name="connsiteY0" fmla="*/ 0 h 2875403"/>
                <a:gd name="connsiteX1" fmla="*/ 3007415 w 3116300"/>
                <a:gd name="connsiteY1" fmla="*/ 55771 h 2875403"/>
                <a:gd name="connsiteX2" fmla="*/ 2879470 w 3116300"/>
                <a:gd name="connsiteY2" fmla="*/ 2334344 h 2875403"/>
                <a:gd name="connsiteX3" fmla="*/ 187196 w 3116300"/>
                <a:gd name="connsiteY3" fmla="*/ 2860388 h 2875403"/>
                <a:gd name="connsiteX4" fmla="*/ 0 w 3116300"/>
                <a:gd name="connsiteY4" fmla="*/ 0 h 287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600" dirty="0">
                <a:solidFill>
                  <a:srgbClr val="FFFFFF"/>
                </a:solidFill>
              </a:endParaRPr>
            </a:p>
          </p:txBody>
        </p:sp>
        <p:sp>
          <p:nvSpPr>
            <p:cNvPr id="7" name="MH_Other_2"/>
            <p:cNvSpPr/>
            <p:nvPr>
              <p:custDataLst>
                <p:tags r:id="rId9"/>
              </p:custDataLst>
            </p:nvPr>
          </p:nvSpPr>
          <p:spPr>
            <a:xfrm rot="14260875">
              <a:off x="5122539" y="3988808"/>
              <a:ext cx="341338" cy="1537676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" fmla="*/ 0 w 284031"/>
                <a:gd name="connsiteY0" fmla="*/ 1205112 h 1205112"/>
                <a:gd name="connsiteX1" fmla="*/ 0 w 284031"/>
                <a:gd name="connsiteY1" fmla="*/ 0 h 1205112"/>
                <a:gd name="connsiteX2" fmla="*/ 284031 w 284031"/>
                <a:gd name="connsiteY2" fmla="*/ 826409 h 1205112"/>
                <a:gd name="connsiteX3" fmla="*/ 0 w 284031"/>
                <a:gd name="connsiteY3" fmla="*/ 1205112 h 1205112"/>
                <a:gd name="connsiteX0" fmla="*/ 0 w 366580"/>
                <a:gd name="connsiteY0" fmla="*/ 1205112 h 1205112"/>
                <a:gd name="connsiteX1" fmla="*/ 0 w 366580"/>
                <a:gd name="connsiteY1" fmla="*/ 0 h 1205112"/>
                <a:gd name="connsiteX2" fmla="*/ 366580 w 366580"/>
                <a:gd name="connsiteY2" fmla="*/ 963165 h 1205112"/>
                <a:gd name="connsiteX3" fmla="*/ 0 w 366580"/>
                <a:gd name="connsiteY3" fmla="*/ 1205112 h 1205112"/>
                <a:gd name="connsiteX0" fmla="*/ 0 w 366580"/>
                <a:gd name="connsiteY0" fmla="*/ 1205112 h 1205112"/>
                <a:gd name="connsiteX1" fmla="*/ 0 w 366580"/>
                <a:gd name="connsiteY1" fmla="*/ 0 h 1205112"/>
                <a:gd name="connsiteX2" fmla="*/ 366580 w 366580"/>
                <a:gd name="connsiteY2" fmla="*/ 963165 h 1205112"/>
                <a:gd name="connsiteX3" fmla="*/ 0 w 366580"/>
                <a:gd name="connsiteY3" fmla="*/ 1205112 h 120511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126017 w 501304"/>
                <a:gd name="connsiteY0" fmla="*/ 1227782 h 1227782"/>
                <a:gd name="connsiteX1" fmla="*/ 134724 w 501304"/>
                <a:gd name="connsiteY1" fmla="*/ 0 h 1227782"/>
                <a:gd name="connsiteX2" fmla="*/ 501304 w 501304"/>
                <a:gd name="connsiteY2" fmla="*/ 963165 h 1227782"/>
                <a:gd name="connsiteX3" fmla="*/ 126017 w 501304"/>
                <a:gd name="connsiteY3" fmla="*/ 1227782 h 1227782"/>
                <a:gd name="connsiteX0" fmla="*/ 129311 w 504598"/>
                <a:gd name="connsiteY0" fmla="*/ 1227782 h 1227782"/>
                <a:gd name="connsiteX1" fmla="*/ 138018 w 504598"/>
                <a:gd name="connsiteY1" fmla="*/ 0 h 1227782"/>
                <a:gd name="connsiteX2" fmla="*/ 504598 w 504598"/>
                <a:gd name="connsiteY2" fmla="*/ 963165 h 1227782"/>
                <a:gd name="connsiteX3" fmla="*/ 129311 w 504598"/>
                <a:gd name="connsiteY3" fmla="*/ 1227782 h 1227782"/>
                <a:gd name="connsiteX0" fmla="*/ 122131 w 497418"/>
                <a:gd name="connsiteY0" fmla="*/ 1406841 h 1406841"/>
                <a:gd name="connsiteX1" fmla="*/ 159583 w 497418"/>
                <a:gd name="connsiteY1" fmla="*/ 0 h 1406841"/>
                <a:gd name="connsiteX2" fmla="*/ 497418 w 497418"/>
                <a:gd name="connsiteY2" fmla="*/ 1142224 h 1406841"/>
                <a:gd name="connsiteX3" fmla="*/ 122131 w 497418"/>
                <a:gd name="connsiteY3" fmla="*/ 1406841 h 1406841"/>
                <a:gd name="connsiteX0" fmla="*/ 134513 w 509800"/>
                <a:gd name="connsiteY0" fmla="*/ 1406841 h 1406841"/>
                <a:gd name="connsiteX1" fmla="*/ 171965 w 509800"/>
                <a:gd name="connsiteY1" fmla="*/ 0 h 1406841"/>
                <a:gd name="connsiteX2" fmla="*/ 509800 w 509800"/>
                <a:gd name="connsiteY2" fmla="*/ 1142224 h 1406841"/>
                <a:gd name="connsiteX3" fmla="*/ 134513 w 509800"/>
                <a:gd name="connsiteY3" fmla="*/ 1406841 h 1406841"/>
                <a:gd name="connsiteX0" fmla="*/ 134513 w 509800"/>
                <a:gd name="connsiteY0" fmla="*/ 1406841 h 1406841"/>
                <a:gd name="connsiteX1" fmla="*/ 171965 w 509800"/>
                <a:gd name="connsiteY1" fmla="*/ 0 h 1406841"/>
                <a:gd name="connsiteX2" fmla="*/ 509800 w 509800"/>
                <a:gd name="connsiteY2" fmla="*/ 1142224 h 1406841"/>
                <a:gd name="connsiteX3" fmla="*/ 134513 w 509800"/>
                <a:gd name="connsiteY3" fmla="*/ 1406841 h 1406841"/>
                <a:gd name="connsiteX0" fmla="*/ 134513 w 403203"/>
                <a:gd name="connsiteY0" fmla="*/ 1406841 h 1406841"/>
                <a:gd name="connsiteX1" fmla="*/ 171965 w 403203"/>
                <a:gd name="connsiteY1" fmla="*/ 0 h 1406841"/>
                <a:gd name="connsiteX2" fmla="*/ 403203 w 403203"/>
                <a:gd name="connsiteY2" fmla="*/ 1117809 h 1406841"/>
                <a:gd name="connsiteX3" fmla="*/ 134513 w 403203"/>
                <a:gd name="connsiteY3" fmla="*/ 1406841 h 1406841"/>
                <a:gd name="connsiteX0" fmla="*/ 134513 w 412457"/>
                <a:gd name="connsiteY0" fmla="*/ 1406841 h 1406841"/>
                <a:gd name="connsiteX1" fmla="*/ 171965 w 412457"/>
                <a:gd name="connsiteY1" fmla="*/ 0 h 1406841"/>
                <a:gd name="connsiteX2" fmla="*/ 412456 w 412457"/>
                <a:gd name="connsiteY2" fmla="*/ 1149013 h 1406841"/>
                <a:gd name="connsiteX3" fmla="*/ 134513 w 412457"/>
                <a:gd name="connsiteY3" fmla="*/ 1406841 h 1406841"/>
                <a:gd name="connsiteX0" fmla="*/ 134513 w 412456"/>
                <a:gd name="connsiteY0" fmla="*/ 1406841 h 1406841"/>
                <a:gd name="connsiteX1" fmla="*/ 171965 w 412456"/>
                <a:gd name="connsiteY1" fmla="*/ 0 h 1406841"/>
                <a:gd name="connsiteX2" fmla="*/ 412456 w 412456"/>
                <a:gd name="connsiteY2" fmla="*/ 1149013 h 1406841"/>
                <a:gd name="connsiteX3" fmla="*/ 134513 w 412456"/>
                <a:gd name="connsiteY3" fmla="*/ 1406841 h 1406841"/>
                <a:gd name="connsiteX0" fmla="*/ 134513 w 412456"/>
                <a:gd name="connsiteY0" fmla="*/ 1406841 h 1406841"/>
                <a:gd name="connsiteX1" fmla="*/ 171965 w 412456"/>
                <a:gd name="connsiteY1" fmla="*/ 0 h 1406841"/>
                <a:gd name="connsiteX2" fmla="*/ 412456 w 412456"/>
                <a:gd name="connsiteY2" fmla="*/ 1149013 h 1406841"/>
                <a:gd name="connsiteX3" fmla="*/ 134513 w 412456"/>
                <a:gd name="connsiteY3" fmla="*/ 1406841 h 1406841"/>
                <a:gd name="connsiteX0" fmla="*/ 140084 w 398701"/>
                <a:gd name="connsiteY0" fmla="*/ 1442880 h 1442880"/>
                <a:gd name="connsiteX1" fmla="*/ 158210 w 398701"/>
                <a:gd name="connsiteY1" fmla="*/ 0 h 1442880"/>
                <a:gd name="connsiteX2" fmla="*/ 398701 w 398701"/>
                <a:gd name="connsiteY2" fmla="*/ 1149013 h 1442880"/>
                <a:gd name="connsiteX3" fmla="*/ 140084 w 398701"/>
                <a:gd name="connsiteY3" fmla="*/ 1442880 h 1442880"/>
                <a:gd name="connsiteX0" fmla="*/ 163454 w 422071"/>
                <a:gd name="connsiteY0" fmla="*/ 1442880 h 1442880"/>
                <a:gd name="connsiteX1" fmla="*/ 181580 w 422071"/>
                <a:gd name="connsiteY1" fmla="*/ 0 h 1442880"/>
                <a:gd name="connsiteX2" fmla="*/ 422071 w 422071"/>
                <a:gd name="connsiteY2" fmla="*/ 1149013 h 1442880"/>
                <a:gd name="connsiteX3" fmla="*/ 163454 w 422071"/>
                <a:gd name="connsiteY3" fmla="*/ 1442880 h 1442880"/>
                <a:gd name="connsiteX0" fmla="*/ 163454 w 422071"/>
                <a:gd name="connsiteY0" fmla="*/ 1442880 h 1442880"/>
                <a:gd name="connsiteX1" fmla="*/ 181580 w 422071"/>
                <a:gd name="connsiteY1" fmla="*/ 0 h 1442880"/>
                <a:gd name="connsiteX2" fmla="*/ 422071 w 422071"/>
                <a:gd name="connsiteY2" fmla="*/ 1149013 h 1442880"/>
                <a:gd name="connsiteX3" fmla="*/ 163454 w 422071"/>
                <a:gd name="connsiteY3" fmla="*/ 1442880 h 14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MH_Other_5"/>
            <p:cNvSpPr/>
            <p:nvPr>
              <p:custDataLst>
                <p:tags r:id="rId10"/>
              </p:custDataLst>
            </p:nvPr>
          </p:nvSpPr>
          <p:spPr>
            <a:xfrm rot="18900000">
              <a:off x="1974421" y="2800067"/>
              <a:ext cx="1762018" cy="326905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  <a:alpha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18" name="MH_Other_6"/>
            <p:cNvSpPr/>
            <p:nvPr>
              <p:custDataLst>
                <p:tags r:id="rId11"/>
              </p:custDataLst>
            </p:nvPr>
          </p:nvSpPr>
          <p:spPr>
            <a:xfrm rot="2149474">
              <a:off x="4421756" y="2408439"/>
              <a:ext cx="1830393" cy="326905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220 w 1152348"/>
                <a:gd name="connsiteY0" fmla="*/ 0 h 242604"/>
                <a:gd name="connsiteX1" fmla="*/ 1152348 w 1152348"/>
                <a:gd name="connsiteY1" fmla="*/ 0 h 242604"/>
                <a:gd name="connsiteX2" fmla="*/ 1152348 w 1152348"/>
                <a:gd name="connsiteY2" fmla="*/ 242604 h 242604"/>
                <a:gd name="connsiteX3" fmla="*/ 220 w 1152348"/>
                <a:gd name="connsiteY3" fmla="*/ 242604 h 242604"/>
                <a:gd name="connsiteX4" fmla="*/ 0 w 1152348"/>
                <a:gd name="connsiteY4" fmla="*/ 216390 h 242604"/>
                <a:gd name="connsiteX5" fmla="*/ 220 w 1152348"/>
                <a:gd name="connsiteY5" fmla="*/ 0 h 242604"/>
                <a:gd name="connsiteX0" fmla="*/ 85407 w 1237535"/>
                <a:gd name="connsiteY0" fmla="*/ 0 h 242604"/>
                <a:gd name="connsiteX1" fmla="*/ 1237535 w 1237535"/>
                <a:gd name="connsiteY1" fmla="*/ 0 h 242604"/>
                <a:gd name="connsiteX2" fmla="*/ 1237535 w 1237535"/>
                <a:gd name="connsiteY2" fmla="*/ 242604 h 242604"/>
                <a:gd name="connsiteX3" fmla="*/ 85407 w 1237535"/>
                <a:gd name="connsiteY3" fmla="*/ 242604 h 242604"/>
                <a:gd name="connsiteX4" fmla="*/ 85187 w 1237535"/>
                <a:gd name="connsiteY4" fmla="*/ 216390 h 242604"/>
                <a:gd name="connsiteX5" fmla="*/ 85187 w 1237535"/>
                <a:gd name="connsiteY5" fmla="*/ 105258 h 242604"/>
                <a:gd name="connsiteX6" fmla="*/ 85407 w 1237535"/>
                <a:gd name="connsiteY6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06409 w 1258757"/>
                <a:gd name="connsiteY5" fmla="*/ 105258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56923 w 1258757"/>
                <a:gd name="connsiteY5" fmla="*/ 105259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50844 w 1258757"/>
                <a:gd name="connsiteY7" fmla="*/ 56429 h 242604"/>
                <a:gd name="connsiteX8" fmla="*/ 106629 w 1258757"/>
                <a:gd name="connsiteY8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106409 w 1258757"/>
                <a:gd name="connsiteY7" fmla="*/ 81686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82180 w 1258757"/>
                <a:gd name="connsiteY5" fmla="*/ 167559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6443 w 1258757"/>
                <a:gd name="connsiteY2" fmla="*/ 42958 h 242604"/>
                <a:gd name="connsiteX3" fmla="*/ 1258757 w 1258757"/>
                <a:gd name="connsiteY3" fmla="*/ 242604 h 242604"/>
                <a:gd name="connsiteX4" fmla="*/ 106629 w 1258757"/>
                <a:gd name="connsiteY4" fmla="*/ 242604 h 242604"/>
                <a:gd name="connsiteX5" fmla="*/ 106409 w 1258757"/>
                <a:gd name="connsiteY5" fmla="*/ 216390 h 242604"/>
                <a:gd name="connsiteX6" fmla="*/ 182180 w 1258757"/>
                <a:gd name="connsiteY6" fmla="*/ 167559 h 242604"/>
                <a:gd name="connsiteX7" fmla="*/ 128299 w 1258757"/>
                <a:gd name="connsiteY7" fmla="*/ 117046 h 242604"/>
                <a:gd name="connsiteX8" fmla="*/ 97990 w 1258757"/>
                <a:gd name="connsiteY8" fmla="*/ 90105 h 242604"/>
                <a:gd name="connsiteX9" fmla="*/ 50844 w 1258757"/>
                <a:gd name="connsiteY9" fmla="*/ 56429 h 242604"/>
                <a:gd name="connsiteX10" fmla="*/ 106629 w 1258757"/>
                <a:gd name="connsiteY10" fmla="*/ 0 h 242604"/>
                <a:gd name="connsiteX0" fmla="*/ 106629 w 1343417"/>
                <a:gd name="connsiteY0" fmla="*/ 0 h 242604"/>
                <a:gd name="connsiteX1" fmla="*/ 1258757 w 1343417"/>
                <a:gd name="connsiteY1" fmla="*/ 0 h 242604"/>
                <a:gd name="connsiteX2" fmla="*/ 1256443 w 1343417"/>
                <a:gd name="connsiteY2" fmla="*/ 42958 h 242604"/>
                <a:gd name="connsiteX3" fmla="*/ 1256443 w 1343417"/>
                <a:gd name="connsiteY3" fmla="*/ 86737 h 242604"/>
                <a:gd name="connsiteX4" fmla="*/ 1258757 w 1343417"/>
                <a:gd name="connsiteY4" fmla="*/ 242604 h 242604"/>
                <a:gd name="connsiteX5" fmla="*/ 106629 w 1343417"/>
                <a:gd name="connsiteY5" fmla="*/ 242604 h 242604"/>
                <a:gd name="connsiteX6" fmla="*/ 106409 w 1343417"/>
                <a:gd name="connsiteY6" fmla="*/ 216390 h 242604"/>
                <a:gd name="connsiteX7" fmla="*/ 182180 w 1343417"/>
                <a:gd name="connsiteY7" fmla="*/ 167559 h 242604"/>
                <a:gd name="connsiteX8" fmla="*/ 128299 w 1343417"/>
                <a:gd name="connsiteY8" fmla="*/ 117046 h 242604"/>
                <a:gd name="connsiteX9" fmla="*/ 97990 w 1343417"/>
                <a:gd name="connsiteY9" fmla="*/ 90105 h 242604"/>
                <a:gd name="connsiteX10" fmla="*/ 50844 w 1343417"/>
                <a:gd name="connsiteY10" fmla="*/ 56429 h 242604"/>
                <a:gd name="connsiteX11" fmla="*/ 106629 w 1343417"/>
                <a:gd name="connsiteY11" fmla="*/ 0 h 242604"/>
                <a:gd name="connsiteX0" fmla="*/ 106629 w 1354171"/>
                <a:gd name="connsiteY0" fmla="*/ 0 h 242604"/>
                <a:gd name="connsiteX1" fmla="*/ 1258757 w 1354171"/>
                <a:gd name="connsiteY1" fmla="*/ 0 h 242604"/>
                <a:gd name="connsiteX2" fmla="*/ 1256443 w 1354171"/>
                <a:gd name="connsiteY2" fmla="*/ 42958 h 242604"/>
                <a:gd name="connsiteX3" fmla="*/ 1256443 w 1354171"/>
                <a:gd name="connsiteY3" fmla="*/ 86737 h 242604"/>
                <a:gd name="connsiteX4" fmla="*/ 1286751 w 1354171"/>
                <a:gd name="connsiteY4" fmla="*/ 123780 h 242604"/>
                <a:gd name="connsiteX5" fmla="*/ 1258757 w 1354171"/>
                <a:gd name="connsiteY5" fmla="*/ 242604 h 242604"/>
                <a:gd name="connsiteX6" fmla="*/ 106629 w 1354171"/>
                <a:gd name="connsiteY6" fmla="*/ 242604 h 242604"/>
                <a:gd name="connsiteX7" fmla="*/ 106409 w 1354171"/>
                <a:gd name="connsiteY7" fmla="*/ 216390 h 242604"/>
                <a:gd name="connsiteX8" fmla="*/ 182180 w 1354171"/>
                <a:gd name="connsiteY8" fmla="*/ 167559 h 242604"/>
                <a:gd name="connsiteX9" fmla="*/ 128299 w 1354171"/>
                <a:gd name="connsiteY9" fmla="*/ 117046 h 242604"/>
                <a:gd name="connsiteX10" fmla="*/ 97990 w 1354171"/>
                <a:gd name="connsiteY10" fmla="*/ 90105 h 242604"/>
                <a:gd name="connsiteX11" fmla="*/ 50844 w 1354171"/>
                <a:gd name="connsiteY11" fmla="*/ 56429 h 242604"/>
                <a:gd name="connsiteX12" fmla="*/ 106629 w 1354171"/>
                <a:gd name="connsiteY12" fmla="*/ 0 h 242604"/>
                <a:gd name="connsiteX0" fmla="*/ 106629 w 1370394"/>
                <a:gd name="connsiteY0" fmla="*/ 0 h 242604"/>
                <a:gd name="connsiteX1" fmla="*/ 1258757 w 1370394"/>
                <a:gd name="connsiteY1" fmla="*/ 0 h 242604"/>
                <a:gd name="connsiteX2" fmla="*/ 1256443 w 1370394"/>
                <a:gd name="connsiteY2" fmla="*/ 42958 h 242604"/>
                <a:gd name="connsiteX3" fmla="*/ 1256443 w 1370394"/>
                <a:gd name="connsiteY3" fmla="*/ 86737 h 242604"/>
                <a:gd name="connsiteX4" fmla="*/ 1286751 w 1370394"/>
                <a:gd name="connsiteY4" fmla="*/ 123780 h 242604"/>
                <a:gd name="connsiteX5" fmla="*/ 1328847 w 1370394"/>
                <a:gd name="connsiteY5" fmla="*/ 169243 h 242604"/>
                <a:gd name="connsiteX6" fmla="*/ 1258757 w 1370394"/>
                <a:gd name="connsiteY6" fmla="*/ 242604 h 242604"/>
                <a:gd name="connsiteX7" fmla="*/ 106629 w 1370394"/>
                <a:gd name="connsiteY7" fmla="*/ 242604 h 242604"/>
                <a:gd name="connsiteX8" fmla="*/ 106409 w 1370394"/>
                <a:gd name="connsiteY8" fmla="*/ 216390 h 242604"/>
                <a:gd name="connsiteX9" fmla="*/ 182180 w 1370394"/>
                <a:gd name="connsiteY9" fmla="*/ 167559 h 242604"/>
                <a:gd name="connsiteX10" fmla="*/ 128299 w 1370394"/>
                <a:gd name="connsiteY10" fmla="*/ 117046 h 242604"/>
                <a:gd name="connsiteX11" fmla="*/ 97990 w 1370394"/>
                <a:gd name="connsiteY11" fmla="*/ 90105 h 242604"/>
                <a:gd name="connsiteX12" fmla="*/ 50844 w 1370394"/>
                <a:gd name="connsiteY12" fmla="*/ 56429 h 242604"/>
                <a:gd name="connsiteX13" fmla="*/ 106629 w 1370394"/>
                <a:gd name="connsiteY13" fmla="*/ 0 h 242604"/>
                <a:gd name="connsiteX0" fmla="*/ 106629 w 1375326"/>
                <a:gd name="connsiteY0" fmla="*/ 0 h 242894"/>
                <a:gd name="connsiteX1" fmla="*/ 1258757 w 1375326"/>
                <a:gd name="connsiteY1" fmla="*/ 0 h 242894"/>
                <a:gd name="connsiteX2" fmla="*/ 1256443 w 1375326"/>
                <a:gd name="connsiteY2" fmla="*/ 42958 h 242894"/>
                <a:gd name="connsiteX3" fmla="*/ 1256443 w 1375326"/>
                <a:gd name="connsiteY3" fmla="*/ 86737 h 242894"/>
                <a:gd name="connsiteX4" fmla="*/ 1286751 w 1375326"/>
                <a:gd name="connsiteY4" fmla="*/ 123780 h 242894"/>
                <a:gd name="connsiteX5" fmla="*/ 1328847 w 1375326"/>
                <a:gd name="connsiteY5" fmla="*/ 169243 h 242894"/>
                <a:gd name="connsiteX6" fmla="*/ 1344000 w 1375326"/>
                <a:gd name="connsiteY6" fmla="*/ 234911 h 242894"/>
                <a:gd name="connsiteX7" fmla="*/ 1258757 w 1375326"/>
                <a:gd name="connsiteY7" fmla="*/ 242604 h 242894"/>
                <a:gd name="connsiteX8" fmla="*/ 106629 w 1375326"/>
                <a:gd name="connsiteY8" fmla="*/ 242604 h 242894"/>
                <a:gd name="connsiteX9" fmla="*/ 106409 w 1375326"/>
                <a:gd name="connsiteY9" fmla="*/ 216390 h 242894"/>
                <a:gd name="connsiteX10" fmla="*/ 182180 w 1375326"/>
                <a:gd name="connsiteY10" fmla="*/ 167559 h 242894"/>
                <a:gd name="connsiteX11" fmla="*/ 128299 w 1375326"/>
                <a:gd name="connsiteY11" fmla="*/ 117046 h 242894"/>
                <a:gd name="connsiteX12" fmla="*/ 97990 w 1375326"/>
                <a:gd name="connsiteY12" fmla="*/ 90105 h 242894"/>
                <a:gd name="connsiteX13" fmla="*/ 50844 w 1375326"/>
                <a:gd name="connsiteY13" fmla="*/ 56429 h 242894"/>
                <a:gd name="connsiteX14" fmla="*/ 106629 w 1375326"/>
                <a:gd name="connsiteY14" fmla="*/ 0 h 24289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86751 w 1358377"/>
                <a:gd name="connsiteY4" fmla="*/ 123780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90119 w 1358377"/>
                <a:gd name="connsiteY2" fmla="*/ 39590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  <a:alpha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 rot="20926792">
              <a:off x="3227149" y="3027482"/>
              <a:ext cx="2241974" cy="1358791"/>
              <a:chOff x="4957531" y="2039795"/>
              <a:chExt cx="2241974" cy="1358791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957531" y="2459098"/>
                <a:ext cx="2241974" cy="93948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用户可以在投影仪或者计算机上进行演示也可以将演示文稿打印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出来</a:t>
                </a:r>
                <a:endPara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957531" y="2039795"/>
                <a:ext cx="2241974" cy="4766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标题文字添加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714680" y="1901050"/>
            <a:ext cx="3502897" cy="3205847"/>
            <a:chOff x="6714680" y="1901050"/>
            <a:chExt cx="3502897" cy="3205847"/>
          </a:xfrm>
        </p:grpSpPr>
        <p:sp>
          <p:nvSpPr>
            <p:cNvPr id="11" name="MH_Other_3"/>
            <p:cNvSpPr/>
            <p:nvPr>
              <p:custDataLst>
                <p:tags r:id="rId2"/>
              </p:custDataLst>
            </p:nvPr>
          </p:nvSpPr>
          <p:spPr>
            <a:xfrm rot="772355">
              <a:off x="7135492" y="2301512"/>
              <a:ext cx="3048239" cy="2803904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99227 w 2958182"/>
                <a:gd name="connsiteY3" fmla="*/ 2774555 h 2855644"/>
                <a:gd name="connsiteX4" fmla="*/ 0 w 2958182"/>
                <a:gd name="connsiteY4" fmla="*/ 0 h 2855644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802085"/>
                <a:gd name="connsiteX1" fmla="*/ 3007415 w 3007415"/>
                <a:gd name="connsiteY1" fmla="*/ 55771 h 2802085"/>
                <a:gd name="connsiteX2" fmla="*/ 2795981 w 3007415"/>
                <a:gd name="connsiteY2" fmla="*/ 2782473 h 2802085"/>
                <a:gd name="connsiteX3" fmla="*/ 152810 w 3007415"/>
                <a:gd name="connsiteY3" fmla="*/ 2802085 h 2802085"/>
                <a:gd name="connsiteX4" fmla="*/ 0 w 3007415"/>
                <a:gd name="connsiteY4" fmla="*/ 0 h 2802085"/>
                <a:gd name="connsiteX0" fmla="*/ 0 w 3007415"/>
                <a:gd name="connsiteY0" fmla="*/ 0 h 2910528"/>
                <a:gd name="connsiteX1" fmla="*/ 3007415 w 3007415"/>
                <a:gd name="connsiteY1" fmla="*/ 55771 h 2910528"/>
                <a:gd name="connsiteX2" fmla="*/ 2795981 w 3007415"/>
                <a:gd name="connsiteY2" fmla="*/ 2782473 h 2910528"/>
                <a:gd name="connsiteX3" fmla="*/ 152810 w 3007415"/>
                <a:gd name="connsiteY3" fmla="*/ 2802085 h 2910528"/>
                <a:gd name="connsiteX4" fmla="*/ 0 w 3007415"/>
                <a:gd name="connsiteY4" fmla="*/ 0 h 2910528"/>
                <a:gd name="connsiteX0" fmla="*/ 0 w 3016462"/>
                <a:gd name="connsiteY0" fmla="*/ 0 h 2910528"/>
                <a:gd name="connsiteX1" fmla="*/ 3007415 w 3016462"/>
                <a:gd name="connsiteY1" fmla="*/ 55771 h 2910528"/>
                <a:gd name="connsiteX2" fmla="*/ 2795981 w 3016462"/>
                <a:gd name="connsiteY2" fmla="*/ 2782473 h 2910528"/>
                <a:gd name="connsiteX3" fmla="*/ 152810 w 3016462"/>
                <a:gd name="connsiteY3" fmla="*/ 2802085 h 2910528"/>
                <a:gd name="connsiteX4" fmla="*/ 0 w 3016462"/>
                <a:gd name="connsiteY4" fmla="*/ 0 h 2910528"/>
                <a:gd name="connsiteX0" fmla="*/ 0 w 3064249"/>
                <a:gd name="connsiteY0" fmla="*/ 0 h 2898641"/>
                <a:gd name="connsiteX1" fmla="*/ 3007415 w 3064249"/>
                <a:gd name="connsiteY1" fmla="*/ 55771 h 2898641"/>
                <a:gd name="connsiteX2" fmla="*/ 2875643 w 3064249"/>
                <a:gd name="connsiteY2" fmla="*/ 2765832 h 2898641"/>
                <a:gd name="connsiteX3" fmla="*/ 152810 w 3064249"/>
                <a:gd name="connsiteY3" fmla="*/ 2802085 h 2898641"/>
                <a:gd name="connsiteX4" fmla="*/ 0 w 3064249"/>
                <a:gd name="connsiteY4" fmla="*/ 0 h 2898641"/>
                <a:gd name="connsiteX0" fmla="*/ 0 w 3070540"/>
                <a:gd name="connsiteY0" fmla="*/ 0 h 2898641"/>
                <a:gd name="connsiteX1" fmla="*/ 3007415 w 3070540"/>
                <a:gd name="connsiteY1" fmla="*/ 55771 h 2898641"/>
                <a:gd name="connsiteX2" fmla="*/ 2875643 w 3070540"/>
                <a:gd name="connsiteY2" fmla="*/ 2765832 h 2898641"/>
                <a:gd name="connsiteX3" fmla="*/ 152810 w 3070540"/>
                <a:gd name="connsiteY3" fmla="*/ 2802085 h 2898641"/>
                <a:gd name="connsiteX4" fmla="*/ 0 w 3070540"/>
                <a:gd name="connsiteY4" fmla="*/ 0 h 2898641"/>
                <a:gd name="connsiteX0" fmla="*/ 0 w 3050496"/>
                <a:gd name="connsiteY0" fmla="*/ 0 h 2831008"/>
                <a:gd name="connsiteX1" fmla="*/ 3007415 w 3050496"/>
                <a:gd name="connsiteY1" fmla="*/ 55771 h 2831008"/>
                <a:gd name="connsiteX2" fmla="*/ 2844527 w 3050496"/>
                <a:gd name="connsiteY2" fmla="*/ 2655027 h 2831008"/>
                <a:gd name="connsiteX3" fmla="*/ 152810 w 3050496"/>
                <a:gd name="connsiteY3" fmla="*/ 2802085 h 2831008"/>
                <a:gd name="connsiteX4" fmla="*/ 0 w 3050496"/>
                <a:gd name="connsiteY4" fmla="*/ 0 h 2831008"/>
                <a:gd name="connsiteX0" fmla="*/ 0 w 3083026"/>
                <a:gd name="connsiteY0" fmla="*/ 0 h 2802085"/>
                <a:gd name="connsiteX1" fmla="*/ 3007415 w 3083026"/>
                <a:gd name="connsiteY1" fmla="*/ 55771 h 2802085"/>
                <a:gd name="connsiteX2" fmla="*/ 2894153 w 3083026"/>
                <a:gd name="connsiteY2" fmla="*/ 2551842 h 2802085"/>
                <a:gd name="connsiteX3" fmla="*/ 152810 w 3083026"/>
                <a:gd name="connsiteY3" fmla="*/ 2802085 h 2802085"/>
                <a:gd name="connsiteX4" fmla="*/ 0 w 3083026"/>
                <a:gd name="connsiteY4" fmla="*/ 0 h 2802085"/>
                <a:gd name="connsiteX0" fmla="*/ 0 w 3077100"/>
                <a:gd name="connsiteY0" fmla="*/ 0 h 2839147"/>
                <a:gd name="connsiteX1" fmla="*/ 3007415 w 3077100"/>
                <a:gd name="connsiteY1" fmla="*/ 55771 h 2839147"/>
                <a:gd name="connsiteX2" fmla="*/ 2885440 w 3077100"/>
                <a:gd name="connsiteY2" fmla="*/ 2670966 h 2839147"/>
                <a:gd name="connsiteX3" fmla="*/ 152810 w 3077100"/>
                <a:gd name="connsiteY3" fmla="*/ 2802085 h 2839147"/>
                <a:gd name="connsiteX4" fmla="*/ 0 w 3077100"/>
                <a:gd name="connsiteY4" fmla="*/ 0 h 2839147"/>
                <a:gd name="connsiteX0" fmla="*/ 0 w 3084012"/>
                <a:gd name="connsiteY0" fmla="*/ 0 h 2810619"/>
                <a:gd name="connsiteX1" fmla="*/ 3007415 w 3084012"/>
                <a:gd name="connsiteY1" fmla="*/ 55771 h 2810619"/>
                <a:gd name="connsiteX2" fmla="*/ 2895591 w 3084012"/>
                <a:gd name="connsiteY2" fmla="*/ 2605068 h 2810619"/>
                <a:gd name="connsiteX3" fmla="*/ 152810 w 3084012"/>
                <a:gd name="connsiteY3" fmla="*/ 2802085 h 2810619"/>
                <a:gd name="connsiteX4" fmla="*/ 0 w 3084012"/>
                <a:gd name="connsiteY4" fmla="*/ 0 h 2810619"/>
                <a:gd name="connsiteX0" fmla="*/ 0 w 3108841"/>
                <a:gd name="connsiteY0" fmla="*/ 0 h 2802085"/>
                <a:gd name="connsiteX1" fmla="*/ 3007415 w 3108841"/>
                <a:gd name="connsiteY1" fmla="*/ 55771 h 2802085"/>
                <a:gd name="connsiteX2" fmla="*/ 2930854 w 3108841"/>
                <a:gd name="connsiteY2" fmla="*/ 2501276 h 2802085"/>
                <a:gd name="connsiteX3" fmla="*/ 152810 w 3108841"/>
                <a:gd name="connsiteY3" fmla="*/ 2802085 h 2802085"/>
                <a:gd name="connsiteX4" fmla="*/ 0 w 3108841"/>
                <a:gd name="connsiteY4" fmla="*/ 0 h 2802085"/>
                <a:gd name="connsiteX0" fmla="*/ 0 w 3073089"/>
                <a:gd name="connsiteY0" fmla="*/ 0 h 2802085"/>
                <a:gd name="connsiteX1" fmla="*/ 3007415 w 3073089"/>
                <a:gd name="connsiteY1" fmla="*/ 55771 h 2802085"/>
                <a:gd name="connsiteX2" fmla="*/ 2879470 w 3073089"/>
                <a:gd name="connsiteY2" fmla="*/ 2334344 h 2802085"/>
                <a:gd name="connsiteX3" fmla="*/ 152810 w 3073089"/>
                <a:gd name="connsiteY3" fmla="*/ 2802085 h 2802085"/>
                <a:gd name="connsiteX4" fmla="*/ 0 w 3073089"/>
                <a:gd name="connsiteY4" fmla="*/ 0 h 2802085"/>
                <a:gd name="connsiteX0" fmla="*/ 0 w 3142862"/>
                <a:gd name="connsiteY0" fmla="*/ 0 h 2802085"/>
                <a:gd name="connsiteX1" fmla="*/ 3007415 w 3142862"/>
                <a:gd name="connsiteY1" fmla="*/ 55771 h 2802085"/>
                <a:gd name="connsiteX2" fmla="*/ 2879470 w 3142862"/>
                <a:gd name="connsiteY2" fmla="*/ 2334344 h 2802085"/>
                <a:gd name="connsiteX3" fmla="*/ 152810 w 3142862"/>
                <a:gd name="connsiteY3" fmla="*/ 2802085 h 2802085"/>
                <a:gd name="connsiteX4" fmla="*/ 0 w 3142862"/>
                <a:gd name="connsiteY4" fmla="*/ 0 h 2802085"/>
                <a:gd name="connsiteX0" fmla="*/ 0 w 3142862"/>
                <a:gd name="connsiteY0" fmla="*/ 0 h 2860388"/>
                <a:gd name="connsiteX1" fmla="*/ 3007415 w 3142862"/>
                <a:gd name="connsiteY1" fmla="*/ 55771 h 2860388"/>
                <a:gd name="connsiteX2" fmla="*/ 2879470 w 3142862"/>
                <a:gd name="connsiteY2" fmla="*/ 2334344 h 2860388"/>
                <a:gd name="connsiteX3" fmla="*/ 187196 w 3142862"/>
                <a:gd name="connsiteY3" fmla="*/ 2860388 h 2860388"/>
                <a:gd name="connsiteX4" fmla="*/ 0 w 3142862"/>
                <a:gd name="connsiteY4" fmla="*/ 0 h 2860388"/>
                <a:gd name="connsiteX0" fmla="*/ 0 w 3142862"/>
                <a:gd name="connsiteY0" fmla="*/ 0 h 2876373"/>
                <a:gd name="connsiteX1" fmla="*/ 3007415 w 3142862"/>
                <a:gd name="connsiteY1" fmla="*/ 55771 h 2876373"/>
                <a:gd name="connsiteX2" fmla="*/ 2879470 w 3142862"/>
                <a:gd name="connsiteY2" fmla="*/ 2334344 h 2876373"/>
                <a:gd name="connsiteX3" fmla="*/ 187196 w 3142862"/>
                <a:gd name="connsiteY3" fmla="*/ 2860388 h 2876373"/>
                <a:gd name="connsiteX4" fmla="*/ 0 w 3142862"/>
                <a:gd name="connsiteY4" fmla="*/ 0 h 2876373"/>
                <a:gd name="connsiteX0" fmla="*/ 0 w 3142862"/>
                <a:gd name="connsiteY0" fmla="*/ 0 h 2869960"/>
                <a:gd name="connsiteX1" fmla="*/ 3007415 w 3142862"/>
                <a:gd name="connsiteY1" fmla="*/ 55771 h 2869960"/>
                <a:gd name="connsiteX2" fmla="*/ 2879470 w 3142862"/>
                <a:gd name="connsiteY2" fmla="*/ 2334344 h 2869960"/>
                <a:gd name="connsiteX3" fmla="*/ 187196 w 3142862"/>
                <a:gd name="connsiteY3" fmla="*/ 2860388 h 2869960"/>
                <a:gd name="connsiteX4" fmla="*/ 0 w 3142862"/>
                <a:gd name="connsiteY4" fmla="*/ 0 h 2869960"/>
                <a:gd name="connsiteX0" fmla="*/ 0 w 3142862"/>
                <a:gd name="connsiteY0" fmla="*/ 0 h 2875403"/>
                <a:gd name="connsiteX1" fmla="*/ 3007415 w 3142862"/>
                <a:gd name="connsiteY1" fmla="*/ 55771 h 2875403"/>
                <a:gd name="connsiteX2" fmla="*/ 2879470 w 3142862"/>
                <a:gd name="connsiteY2" fmla="*/ 2334344 h 2875403"/>
                <a:gd name="connsiteX3" fmla="*/ 187196 w 3142862"/>
                <a:gd name="connsiteY3" fmla="*/ 2860388 h 2875403"/>
                <a:gd name="connsiteX4" fmla="*/ 0 w 3142862"/>
                <a:gd name="connsiteY4" fmla="*/ 0 h 2875403"/>
                <a:gd name="connsiteX0" fmla="*/ 0 w 3155056"/>
                <a:gd name="connsiteY0" fmla="*/ 0 h 2875403"/>
                <a:gd name="connsiteX1" fmla="*/ 3007415 w 3155056"/>
                <a:gd name="connsiteY1" fmla="*/ 55771 h 2875403"/>
                <a:gd name="connsiteX2" fmla="*/ 2879470 w 3155056"/>
                <a:gd name="connsiteY2" fmla="*/ 2334344 h 2875403"/>
                <a:gd name="connsiteX3" fmla="*/ 187196 w 3155056"/>
                <a:gd name="connsiteY3" fmla="*/ 2860388 h 2875403"/>
                <a:gd name="connsiteX4" fmla="*/ 0 w 3155056"/>
                <a:gd name="connsiteY4" fmla="*/ 0 h 2875403"/>
                <a:gd name="connsiteX0" fmla="*/ 0 w 3111070"/>
                <a:gd name="connsiteY0" fmla="*/ 0 h 2875403"/>
                <a:gd name="connsiteX1" fmla="*/ 3007415 w 3111070"/>
                <a:gd name="connsiteY1" fmla="*/ 55771 h 2875403"/>
                <a:gd name="connsiteX2" fmla="*/ 2879470 w 3111070"/>
                <a:gd name="connsiteY2" fmla="*/ 2334344 h 2875403"/>
                <a:gd name="connsiteX3" fmla="*/ 187196 w 3111070"/>
                <a:gd name="connsiteY3" fmla="*/ 2860388 h 2875403"/>
                <a:gd name="connsiteX4" fmla="*/ 0 w 3111070"/>
                <a:gd name="connsiteY4" fmla="*/ 0 h 2875403"/>
                <a:gd name="connsiteX0" fmla="*/ 0 w 3116300"/>
                <a:gd name="connsiteY0" fmla="*/ 0 h 2875403"/>
                <a:gd name="connsiteX1" fmla="*/ 3007415 w 3116300"/>
                <a:gd name="connsiteY1" fmla="*/ 55771 h 2875403"/>
                <a:gd name="connsiteX2" fmla="*/ 2879470 w 3116300"/>
                <a:gd name="connsiteY2" fmla="*/ 2334344 h 2875403"/>
                <a:gd name="connsiteX3" fmla="*/ 187196 w 3116300"/>
                <a:gd name="connsiteY3" fmla="*/ 2860388 h 2875403"/>
                <a:gd name="connsiteX4" fmla="*/ 0 w 3116300"/>
                <a:gd name="connsiteY4" fmla="*/ 0 h 2875403"/>
                <a:gd name="connsiteX0" fmla="*/ 0 w 3083363"/>
                <a:gd name="connsiteY0" fmla="*/ 0 h 2875403"/>
                <a:gd name="connsiteX1" fmla="*/ 2885378 w 3083363"/>
                <a:gd name="connsiteY1" fmla="*/ 56216 h 2875403"/>
                <a:gd name="connsiteX2" fmla="*/ 2879470 w 3083363"/>
                <a:gd name="connsiteY2" fmla="*/ 2334344 h 2875403"/>
                <a:gd name="connsiteX3" fmla="*/ 187196 w 3083363"/>
                <a:gd name="connsiteY3" fmla="*/ 2860388 h 2875403"/>
                <a:gd name="connsiteX4" fmla="*/ 0 w 3083363"/>
                <a:gd name="connsiteY4" fmla="*/ 0 h 2875403"/>
                <a:gd name="connsiteX0" fmla="*/ 0 w 3096263"/>
                <a:gd name="connsiteY0" fmla="*/ 0 h 2875403"/>
                <a:gd name="connsiteX1" fmla="*/ 2937628 w 3096263"/>
                <a:gd name="connsiteY1" fmla="*/ 51384 h 2875403"/>
                <a:gd name="connsiteX2" fmla="*/ 2879470 w 3096263"/>
                <a:gd name="connsiteY2" fmla="*/ 2334344 h 2875403"/>
                <a:gd name="connsiteX3" fmla="*/ 187196 w 3096263"/>
                <a:gd name="connsiteY3" fmla="*/ 2860388 h 2875403"/>
                <a:gd name="connsiteX4" fmla="*/ 0 w 3096263"/>
                <a:gd name="connsiteY4" fmla="*/ 0 h 2875403"/>
                <a:gd name="connsiteX0" fmla="*/ 0 w 3094279"/>
                <a:gd name="connsiteY0" fmla="*/ 0 h 2875403"/>
                <a:gd name="connsiteX1" fmla="*/ 2930002 w 3094279"/>
                <a:gd name="connsiteY1" fmla="*/ 101565 h 2875403"/>
                <a:gd name="connsiteX2" fmla="*/ 2879470 w 3094279"/>
                <a:gd name="connsiteY2" fmla="*/ 2334344 h 2875403"/>
                <a:gd name="connsiteX3" fmla="*/ 187196 w 3094279"/>
                <a:gd name="connsiteY3" fmla="*/ 2860388 h 2875403"/>
                <a:gd name="connsiteX4" fmla="*/ 0 w 3094279"/>
                <a:gd name="connsiteY4" fmla="*/ 0 h 2875403"/>
                <a:gd name="connsiteX0" fmla="*/ 0 w 3102449"/>
                <a:gd name="connsiteY0" fmla="*/ 0 h 2875403"/>
                <a:gd name="connsiteX1" fmla="*/ 2960524 w 3102449"/>
                <a:gd name="connsiteY1" fmla="*/ 112644 h 2875403"/>
                <a:gd name="connsiteX2" fmla="*/ 2879470 w 3102449"/>
                <a:gd name="connsiteY2" fmla="*/ 2334344 h 2875403"/>
                <a:gd name="connsiteX3" fmla="*/ 187196 w 3102449"/>
                <a:gd name="connsiteY3" fmla="*/ 2860388 h 2875403"/>
                <a:gd name="connsiteX4" fmla="*/ 0 w 3102449"/>
                <a:gd name="connsiteY4" fmla="*/ 0 h 2875403"/>
                <a:gd name="connsiteX0" fmla="*/ 0 w 3104921"/>
                <a:gd name="connsiteY0" fmla="*/ 0 h 2875403"/>
                <a:gd name="connsiteX1" fmla="*/ 2969318 w 3104921"/>
                <a:gd name="connsiteY1" fmla="*/ 139644 h 2875403"/>
                <a:gd name="connsiteX2" fmla="*/ 2879470 w 3104921"/>
                <a:gd name="connsiteY2" fmla="*/ 2334344 h 2875403"/>
                <a:gd name="connsiteX3" fmla="*/ 187196 w 3104921"/>
                <a:gd name="connsiteY3" fmla="*/ 2860388 h 2875403"/>
                <a:gd name="connsiteX4" fmla="*/ 0 w 3104921"/>
                <a:gd name="connsiteY4" fmla="*/ 0 h 2875403"/>
                <a:gd name="connsiteX0" fmla="*/ 0 w 3097647"/>
                <a:gd name="connsiteY0" fmla="*/ 0 h 2875403"/>
                <a:gd name="connsiteX1" fmla="*/ 2942864 w 3097647"/>
                <a:gd name="connsiteY1" fmla="*/ 186902 h 2875403"/>
                <a:gd name="connsiteX2" fmla="*/ 2879470 w 3097647"/>
                <a:gd name="connsiteY2" fmla="*/ 2334344 h 2875403"/>
                <a:gd name="connsiteX3" fmla="*/ 187196 w 3097647"/>
                <a:gd name="connsiteY3" fmla="*/ 2860388 h 2875403"/>
                <a:gd name="connsiteX4" fmla="*/ 0 w 3097647"/>
                <a:gd name="connsiteY4" fmla="*/ 0 h 2875403"/>
                <a:gd name="connsiteX0" fmla="*/ 0 w 3053237"/>
                <a:gd name="connsiteY0" fmla="*/ 0 h 2830026"/>
                <a:gd name="connsiteX1" fmla="*/ 2898454 w 3053237"/>
                <a:gd name="connsiteY1" fmla="*/ 141525 h 2830026"/>
                <a:gd name="connsiteX2" fmla="*/ 2835060 w 3053237"/>
                <a:gd name="connsiteY2" fmla="*/ 2288967 h 2830026"/>
                <a:gd name="connsiteX3" fmla="*/ 142786 w 3053237"/>
                <a:gd name="connsiteY3" fmla="*/ 2815011 h 2830026"/>
                <a:gd name="connsiteX4" fmla="*/ 0 w 3053237"/>
                <a:gd name="connsiteY4" fmla="*/ 0 h 2830026"/>
                <a:gd name="connsiteX0" fmla="*/ 0 w 3002552"/>
                <a:gd name="connsiteY0" fmla="*/ 0 h 2783683"/>
                <a:gd name="connsiteX1" fmla="*/ 2847769 w 3002552"/>
                <a:gd name="connsiteY1" fmla="*/ 95182 h 2783683"/>
                <a:gd name="connsiteX2" fmla="*/ 2784375 w 3002552"/>
                <a:gd name="connsiteY2" fmla="*/ 2242624 h 2783683"/>
                <a:gd name="connsiteX3" fmla="*/ 92101 w 3002552"/>
                <a:gd name="connsiteY3" fmla="*/ 2768668 h 2783683"/>
                <a:gd name="connsiteX4" fmla="*/ 0 w 3002552"/>
                <a:gd name="connsiteY4" fmla="*/ 0 h 2783683"/>
                <a:gd name="connsiteX0" fmla="*/ 0 w 3002552"/>
                <a:gd name="connsiteY0" fmla="*/ 0 h 2780993"/>
                <a:gd name="connsiteX1" fmla="*/ 2847769 w 3002552"/>
                <a:gd name="connsiteY1" fmla="*/ 95182 h 2780993"/>
                <a:gd name="connsiteX2" fmla="*/ 2784375 w 3002552"/>
                <a:gd name="connsiteY2" fmla="*/ 2242624 h 2780993"/>
                <a:gd name="connsiteX3" fmla="*/ 92101 w 3002552"/>
                <a:gd name="connsiteY3" fmla="*/ 2768668 h 2780993"/>
                <a:gd name="connsiteX4" fmla="*/ 0 w 3002552"/>
                <a:gd name="connsiteY4" fmla="*/ 0 h 2780993"/>
                <a:gd name="connsiteX0" fmla="*/ 0 w 3008312"/>
                <a:gd name="connsiteY0" fmla="*/ 0 h 2781844"/>
                <a:gd name="connsiteX1" fmla="*/ 2847769 w 3008312"/>
                <a:gd name="connsiteY1" fmla="*/ 95182 h 2781844"/>
                <a:gd name="connsiteX2" fmla="*/ 2792196 w 3008312"/>
                <a:gd name="connsiteY2" fmla="*/ 2275334 h 2781844"/>
                <a:gd name="connsiteX3" fmla="*/ 92101 w 3008312"/>
                <a:gd name="connsiteY3" fmla="*/ 2768668 h 2781844"/>
                <a:gd name="connsiteX4" fmla="*/ 0 w 3008312"/>
                <a:gd name="connsiteY4" fmla="*/ 0 h 2781844"/>
                <a:gd name="connsiteX0" fmla="*/ 0 w 2989495"/>
                <a:gd name="connsiteY0" fmla="*/ 0 h 2781844"/>
                <a:gd name="connsiteX1" fmla="*/ 2847769 w 2989495"/>
                <a:gd name="connsiteY1" fmla="*/ 95182 h 2781844"/>
                <a:gd name="connsiteX2" fmla="*/ 2792196 w 2989495"/>
                <a:gd name="connsiteY2" fmla="*/ 2275334 h 2781844"/>
                <a:gd name="connsiteX3" fmla="*/ 92101 w 2989495"/>
                <a:gd name="connsiteY3" fmla="*/ 2768668 h 2781844"/>
                <a:gd name="connsiteX4" fmla="*/ 0 w 2989495"/>
                <a:gd name="connsiteY4" fmla="*/ 0 h 2781844"/>
                <a:gd name="connsiteX0" fmla="*/ 0 w 3011870"/>
                <a:gd name="connsiteY0" fmla="*/ 0 h 2781844"/>
                <a:gd name="connsiteX1" fmla="*/ 2847769 w 3011870"/>
                <a:gd name="connsiteY1" fmla="*/ 95182 h 2781844"/>
                <a:gd name="connsiteX2" fmla="*/ 2792196 w 3011870"/>
                <a:gd name="connsiteY2" fmla="*/ 2275334 h 2781844"/>
                <a:gd name="connsiteX3" fmla="*/ 92101 w 3011870"/>
                <a:gd name="connsiteY3" fmla="*/ 2768668 h 2781844"/>
                <a:gd name="connsiteX4" fmla="*/ 0 w 3011870"/>
                <a:gd name="connsiteY4" fmla="*/ 0 h 2781844"/>
                <a:gd name="connsiteX0" fmla="*/ 0 w 3011870"/>
                <a:gd name="connsiteY0" fmla="*/ 0 h 2783262"/>
                <a:gd name="connsiteX1" fmla="*/ 2847769 w 3011870"/>
                <a:gd name="connsiteY1" fmla="*/ 95182 h 2783262"/>
                <a:gd name="connsiteX2" fmla="*/ 2792196 w 3011870"/>
                <a:gd name="connsiteY2" fmla="*/ 2275334 h 2783262"/>
                <a:gd name="connsiteX3" fmla="*/ 92101 w 3011870"/>
                <a:gd name="connsiteY3" fmla="*/ 2768668 h 2783262"/>
                <a:gd name="connsiteX4" fmla="*/ 0 w 3011870"/>
                <a:gd name="connsiteY4" fmla="*/ 0 h 2783262"/>
                <a:gd name="connsiteX0" fmla="*/ 0 w 3011870"/>
                <a:gd name="connsiteY0" fmla="*/ 0 h 2767189"/>
                <a:gd name="connsiteX1" fmla="*/ 2847769 w 3011870"/>
                <a:gd name="connsiteY1" fmla="*/ 95182 h 2767189"/>
                <a:gd name="connsiteX2" fmla="*/ 2792196 w 3011870"/>
                <a:gd name="connsiteY2" fmla="*/ 2275334 h 2767189"/>
                <a:gd name="connsiteX3" fmla="*/ 113833 w 3011870"/>
                <a:gd name="connsiteY3" fmla="*/ 2752010 h 2767189"/>
                <a:gd name="connsiteX4" fmla="*/ 0 w 3011870"/>
                <a:gd name="connsiteY4" fmla="*/ 0 h 2767189"/>
                <a:gd name="connsiteX0" fmla="*/ 0 w 3011870"/>
                <a:gd name="connsiteY0" fmla="*/ 0 h 2764048"/>
                <a:gd name="connsiteX1" fmla="*/ 2847769 w 3011870"/>
                <a:gd name="connsiteY1" fmla="*/ 95182 h 2764048"/>
                <a:gd name="connsiteX2" fmla="*/ 2792196 w 3011870"/>
                <a:gd name="connsiteY2" fmla="*/ 2275334 h 2764048"/>
                <a:gd name="connsiteX3" fmla="*/ 128682 w 3011870"/>
                <a:gd name="connsiteY3" fmla="*/ 2748749 h 2764048"/>
                <a:gd name="connsiteX4" fmla="*/ 0 w 3011870"/>
                <a:gd name="connsiteY4" fmla="*/ 0 h 2764048"/>
                <a:gd name="connsiteX0" fmla="*/ 0 w 3011870"/>
                <a:gd name="connsiteY0" fmla="*/ 0 h 2766482"/>
                <a:gd name="connsiteX1" fmla="*/ 2847769 w 3011870"/>
                <a:gd name="connsiteY1" fmla="*/ 95182 h 2766482"/>
                <a:gd name="connsiteX2" fmla="*/ 2792196 w 3011870"/>
                <a:gd name="connsiteY2" fmla="*/ 2275334 h 2766482"/>
                <a:gd name="connsiteX3" fmla="*/ 118548 w 3011870"/>
                <a:gd name="connsiteY3" fmla="*/ 2751276 h 2766482"/>
                <a:gd name="connsiteX4" fmla="*/ 0 w 3011870"/>
                <a:gd name="connsiteY4" fmla="*/ 0 h 2766482"/>
                <a:gd name="connsiteX0" fmla="*/ 0 w 3011870"/>
                <a:gd name="connsiteY0" fmla="*/ 0 h 2769615"/>
                <a:gd name="connsiteX1" fmla="*/ 2847769 w 3011870"/>
                <a:gd name="connsiteY1" fmla="*/ 95182 h 2769615"/>
                <a:gd name="connsiteX2" fmla="*/ 2792196 w 3011870"/>
                <a:gd name="connsiteY2" fmla="*/ 2275334 h 2769615"/>
                <a:gd name="connsiteX3" fmla="*/ 113120 w 3011870"/>
                <a:gd name="connsiteY3" fmla="*/ 2754527 h 2769615"/>
                <a:gd name="connsiteX4" fmla="*/ 0 w 3011870"/>
                <a:gd name="connsiteY4" fmla="*/ 0 h 276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114300" dir="4800000" sx="99000" sy="99000" algn="tr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MH_SubTitle_2"/>
            <p:cNvSpPr/>
            <p:nvPr>
              <p:custDataLst>
                <p:tags r:id="rId3"/>
              </p:custDataLst>
            </p:nvPr>
          </p:nvSpPr>
          <p:spPr>
            <a:xfrm rot="772355">
              <a:off x="7063648" y="2195895"/>
              <a:ext cx="3153929" cy="2911002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99227 w 2958182"/>
                <a:gd name="connsiteY3" fmla="*/ 2774555 h 2855644"/>
                <a:gd name="connsiteX4" fmla="*/ 0 w 2958182"/>
                <a:gd name="connsiteY4" fmla="*/ 0 h 2855644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802085"/>
                <a:gd name="connsiteX1" fmla="*/ 3007415 w 3007415"/>
                <a:gd name="connsiteY1" fmla="*/ 55771 h 2802085"/>
                <a:gd name="connsiteX2" fmla="*/ 2795981 w 3007415"/>
                <a:gd name="connsiteY2" fmla="*/ 2782473 h 2802085"/>
                <a:gd name="connsiteX3" fmla="*/ 152810 w 3007415"/>
                <a:gd name="connsiteY3" fmla="*/ 2802085 h 2802085"/>
                <a:gd name="connsiteX4" fmla="*/ 0 w 3007415"/>
                <a:gd name="connsiteY4" fmla="*/ 0 h 2802085"/>
                <a:gd name="connsiteX0" fmla="*/ 0 w 3007415"/>
                <a:gd name="connsiteY0" fmla="*/ 0 h 2910528"/>
                <a:gd name="connsiteX1" fmla="*/ 3007415 w 3007415"/>
                <a:gd name="connsiteY1" fmla="*/ 55771 h 2910528"/>
                <a:gd name="connsiteX2" fmla="*/ 2795981 w 3007415"/>
                <a:gd name="connsiteY2" fmla="*/ 2782473 h 2910528"/>
                <a:gd name="connsiteX3" fmla="*/ 152810 w 3007415"/>
                <a:gd name="connsiteY3" fmla="*/ 2802085 h 2910528"/>
                <a:gd name="connsiteX4" fmla="*/ 0 w 3007415"/>
                <a:gd name="connsiteY4" fmla="*/ 0 h 2910528"/>
                <a:gd name="connsiteX0" fmla="*/ 0 w 3016462"/>
                <a:gd name="connsiteY0" fmla="*/ 0 h 2910528"/>
                <a:gd name="connsiteX1" fmla="*/ 3007415 w 3016462"/>
                <a:gd name="connsiteY1" fmla="*/ 55771 h 2910528"/>
                <a:gd name="connsiteX2" fmla="*/ 2795981 w 3016462"/>
                <a:gd name="connsiteY2" fmla="*/ 2782473 h 2910528"/>
                <a:gd name="connsiteX3" fmla="*/ 152810 w 3016462"/>
                <a:gd name="connsiteY3" fmla="*/ 2802085 h 2910528"/>
                <a:gd name="connsiteX4" fmla="*/ 0 w 3016462"/>
                <a:gd name="connsiteY4" fmla="*/ 0 h 2910528"/>
                <a:gd name="connsiteX0" fmla="*/ 0 w 3064249"/>
                <a:gd name="connsiteY0" fmla="*/ 0 h 2898641"/>
                <a:gd name="connsiteX1" fmla="*/ 3007415 w 3064249"/>
                <a:gd name="connsiteY1" fmla="*/ 55771 h 2898641"/>
                <a:gd name="connsiteX2" fmla="*/ 2875643 w 3064249"/>
                <a:gd name="connsiteY2" fmla="*/ 2765832 h 2898641"/>
                <a:gd name="connsiteX3" fmla="*/ 152810 w 3064249"/>
                <a:gd name="connsiteY3" fmla="*/ 2802085 h 2898641"/>
                <a:gd name="connsiteX4" fmla="*/ 0 w 3064249"/>
                <a:gd name="connsiteY4" fmla="*/ 0 h 2898641"/>
                <a:gd name="connsiteX0" fmla="*/ 0 w 3070540"/>
                <a:gd name="connsiteY0" fmla="*/ 0 h 2898641"/>
                <a:gd name="connsiteX1" fmla="*/ 3007415 w 3070540"/>
                <a:gd name="connsiteY1" fmla="*/ 55771 h 2898641"/>
                <a:gd name="connsiteX2" fmla="*/ 2875643 w 3070540"/>
                <a:gd name="connsiteY2" fmla="*/ 2765832 h 2898641"/>
                <a:gd name="connsiteX3" fmla="*/ 152810 w 3070540"/>
                <a:gd name="connsiteY3" fmla="*/ 2802085 h 2898641"/>
                <a:gd name="connsiteX4" fmla="*/ 0 w 3070540"/>
                <a:gd name="connsiteY4" fmla="*/ 0 h 2898641"/>
                <a:gd name="connsiteX0" fmla="*/ 0 w 3050496"/>
                <a:gd name="connsiteY0" fmla="*/ 0 h 2831008"/>
                <a:gd name="connsiteX1" fmla="*/ 3007415 w 3050496"/>
                <a:gd name="connsiteY1" fmla="*/ 55771 h 2831008"/>
                <a:gd name="connsiteX2" fmla="*/ 2844527 w 3050496"/>
                <a:gd name="connsiteY2" fmla="*/ 2655027 h 2831008"/>
                <a:gd name="connsiteX3" fmla="*/ 152810 w 3050496"/>
                <a:gd name="connsiteY3" fmla="*/ 2802085 h 2831008"/>
                <a:gd name="connsiteX4" fmla="*/ 0 w 3050496"/>
                <a:gd name="connsiteY4" fmla="*/ 0 h 2831008"/>
                <a:gd name="connsiteX0" fmla="*/ 0 w 3083026"/>
                <a:gd name="connsiteY0" fmla="*/ 0 h 2802085"/>
                <a:gd name="connsiteX1" fmla="*/ 3007415 w 3083026"/>
                <a:gd name="connsiteY1" fmla="*/ 55771 h 2802085"/>
                <a:gd name="connsiteX2" fmla="*/ 2894153 w 3083026"/>
                <a:gd name="connsiteY2" fmla="*/ 2551842 h 2802085"/>
                <a:gd name="connsiteX3" fmla="*/ 152810 w 3083026"/>
                <a:gd name="connsiteY3" fmla="*/ 2802085 h 2802085"/>
                <a:gd name="connsiteX4" fmla="*/ 0 w 3083026"/>
                <a:gd name="connsiteY4" fmla="*/ 0 h 2802085"/>
                <a:gd name="connsiteX0" fmla="*/ 0 w 3077100"/>
                <a:gd name="connsiteY0" fmla="*/ 0 h 2839147"/>
                <a:gd name="connsiteX1" fmla="*/ 3007415 w 3077100"/>
                <a:gd name="connsiteY1" fmla="*/ 55771 h 2839147"/>
                <a:gd name="connsiteX2" fmla="*/ 2885440 w 3077100"/>
                <a:gd name="connsiteY2" fmla="*/ 2670966 h 2839147"/>
                <a:gd name="connsiteX3" fmla="*/ 152810 w 3077100"/>
                <a:gd name="connsiteY3" fmla="*/ 2802085 h 2839147"/>
                <a:gd name="connsiteX4" fmla="*/ 0 w 3077100"/>
                <a:gd name="connsiteY4" fmla="*/ 0 h 2839147"/>
                <a:gd name="connsiteX0" fmla="*/ 0 w 3084012"/>
                <a:gd name="connsiteY0" fmla="*/ 0 h 2810619"/>
                <a:gd name="connsiteX1" fmla="*/ 3007415 w 3084012"/>
                <a:gd name="connsiteY1" fmla="*/ 55771 h 2810619"/>
                <a:gd name="connsiteX2" fmla="*/ 2895591 w 3084012"/>
                <a:gd name="connsiteY2" fmla="*/ 2605068 h 2810619"/>
                <a:gd name="connsiteX3" fmla="*/ 152810 w 3084012"/>
                <a:gd name="connsiteY3" fmla="*/ 2802085 h 2810619"/>
                <a:gd name="connsiteX4" fmla="*/ 0 w 3084012"/>
                <a:gd name="connsiteY4" fmla="*/ 0 h 2810619"/>
                <a:gd name="connsiteX0" fmla="*/ 0 w 3108841"/>
                <a:gd name="connsiteY0" fmla="*/ 0 h 2802085"/>
                <a:gd name="connsiteX1" fmla="*/ 3007415 w 3108841"/>
                <a:gd name="connsiteY1" fmla="*/ 55771 h 2802085"/>
                <a:gd name="connsiteX2" fmla="*/ 2930854 w 3108841"/>
                <a:gd name="connsiteY2" fmla="*/ 2501276 h 2802085"/>
                <a:gd name="connsiteX3" fmla="*/ 152810 w 3108841"/>
                <a:gd name="connsiteY3" fmla="*/ 2802085 h 2802085"/>
                <a:gd name="connsiteX4" fmla="*/ 0 w 3108841"/>
                <a:gd name="connsiteY4" fmla="*/ 0 h 2802085"/>
                <a:gd name="connsiteX0" fmla="*/ 0 w 3073089"/>
                <a:gd name="connsiteY0" fmla="*/ 0 h 2802085"/>
                <a:gd name="connsiteX1" fmla="*/ 3007415 w 3073089"/>
                <a:gd name="connsiteY1" fmla="*/ 55771 h 2802085"/>
                <a:gd name="connsiteX2" fmla="*/ 2879470 w 3073089"/>
                <a:gd name="connsiteY2" fmla="*/ 2334344 h 2802085"/>
                <a:gd name="connsiteX3" fmla="*/ 152810 w 3073089"/>
                <a:gd name="connsiteY3" fmla="*/ 2802085 h 2802085"/>
                <a:gd name="connsiteX4" fmla="*/ 0 w 3073089"/>
                <a:gd name="connsiteY4" fmla="*/ 0 h 2802085"/>
                <a:gd name="connsiteX0" fmla="*/ 0 w 3142862"/>
                <a:gd name="connsiteY0" fmla="*/ 0 h 2802085"/>
                <a:gd name="connsiteX1" fmla="*/ 3007415 w 3142862"/>
                <a:gd name="connsiteY1" fmla="*/ 55771 h 2802085"/>
                <a:gd name="connsiteX2" fmla="*/ 2879470 w 3142862"/>
                <a:gd name="connsiteY2" fmla="*/ 2334344 h 2802085"/>
                <a:gd name="connsiteX3" fmla="*/ 152810 w 3142862"/>
                <a:gd name="connsiteY3" fmla="*/ 2802085 h 2802085"/>
                <a:gd name="connsiteX4" fmla="*/ 0 w 3142862"/>
                <a:gd name="connsiteY4" fmla="*/ 0 h 2802085"/>
                <a:gd name="connsiteX0" fmla="*/ 0 w 3142862"/>
                <a:gd name="connsiteY0" fmla="*/ 0 h 2860388"/>
                <a:gd name="connsiteX1" fmla="*/ 3007415 w 3142862"/>
                <a:gd name="connsiteY1" fmla="*/ 55771 h 2860388"/>
                <a:gd name="connsiteX2" fmla="*/ 2879470 w 3142862"/>
                <a:gd name="connsiteY2" fmla="*/ 2334344 h 2860388"/>
                <a:gd name="connsiteX3" fmla="*/ 187196 w 3142862"/>
                <a:gd name="connsiteY3" fmla="*/ 2860388 h 2860388"/>
                <a:gd name="connsiteX4" fmla="*/ 0 w 3142862"/>
                <a:gd name="connsiteY4" fmla="*/ 0 h 2860388"/>
                <a:gd name="connsiteX0" fmla="*/ 0 w 3142862"/>
                <a:gd name="connsiteY0" fmla="*/ 0 h 2876373"/>
                <a:gd name="connsiteX1" fmla="*/ 3007415 w 3142862"/>
                <a:gd name="connsiteY1" fmla="*/ 55771 h 2876373"/>
                <a:gd name="connsiteX2" fmla="*/ 2879470 w 3142862"/>
                <a:gd name="connsiteY2" fmla="*/ 2334344 h 2876373"/>
                <a:gd name="connsiteX3" fmla="*/ 187196 w 3142862"/>
                <a:gd name="connsiteY3" fmla="*/ 2860388 h 2876373"/>
                <a:gd name="connsiteX4" fmla="*/ 0 w 3142862"/>
                <a:gd name="connsiteY4" fmla="*/ 0 h 2876373"/>
                <a:gd name="connsiteX0" fmla="*/ 0 w 3142862"/>
                <a:gd name="connsiteY0" fmla="*/ 0 h 2869960"/>
                <a:gd name="connsiteX1" fmla="*/ 3007415 w 3142862"/>
                <a:gd name="connsiteY1" fmla="*/ 55771 h 2869960"/>
                <a:gd name="connsiteX2" fmla="*/ 2879470 w 3142862"/>
                <a:gd name="connsiteY2" fmla="*/ 2334344 h 2869960"/>
                <a:gd name="connsiteX3" fmla="*/ 187196 w 3142862"/>
                <a:gd name="connsiteY3" fmla="*/ 2860388 h 2869960"/>
                <a:gd name="connsiteX4" fmla="*/ 0 w 3142862"/>
                <a:gd name="connsiteY4" fmla="*/ 0 h 2869960"/>
                <a:gd name="connsiteX0" fmla="*/ 0 w 3142862"/>
                <a:gd name="connsiteY0" fmla="*/ 0 h 2875403"/>
                <a:gd name="connsiteX1" fmla="*/ 3007415 w 3142862"/>
                <a:gd name="connsiteY1" fmla="*/ 55771 h 2875403"/>
                <a:gd name="connsiteX2" fmla="*/ 2879470 w 3142862"/>
                <a:gd name="connsiteY2" fmla="*/ 2334344 h 2875403"/>
                <a:gd name="connsiteX3" fmla="*/ 187196 w 3142862"/>
                <a:gd name="connsiteY3" fmla="*/ 2860388 h 2875403"/>
                <a:gd name="connsiteX4" fmla="*/ 0 w 3142862"/>
                <a:gd name="connsiteY4" fmla="*/ 0 h 2875403"/>
                <a:gd name="connsiteX0" fmla="*/ 0 w 3155056"/>
                <a:gd name="connsiteY0" fmla="*/ 0 h 2875403"/>
                <a:gd name="connsiteX1" fmla="*/ 3007415 w 3155056"/>
                <a:gd name="connsiteY1" fmla="*/ 55771 h 2875403"/>
                <a:gd name="connsiteX2" fmla="*/ 2879470 w 3155056"/>
                <a:gd name="connsiteY2" fmla="*/ 2334344 h 2875403"/>
                <a:gd name="connsiteX3" fmla="*/ 187196 w 3155056"/>
                <a:gd name="connsiteY3" fmla="*/ 2860388 h 2875403"/>
                <a:gd name="connsiteX4" fmla="*/ 0 w 3155056"/>
                <a:gd name="connsiteY4" fmla="*/ 0 h 2875403"/>
                <a:gd name="connsiteX0" fmla="*/ 0 w 3111070"/>
                <a:gd name="connsiteY0" fmla="*/ 0 h 2875403"/>
                <a:gd name="connsiteX1" fmla="*/ 3007415 w 3111070"/>
                <a:gd name="connsiteY1" fmla="*/ 55771 h 2875403"/>
                <a:gd name="connsiteX2" fmla="*/ 2879470 w 3111070"/>
                <a:gd name="connsiteY2" fmla="*/ 2334344 h 2875403"/>
                <a:gd name="connsiteX3" fmla="*/ 187196 w 3111070"/>
                <a:gd name="connsiteY3" fmla="*/ 2860388 h 2875403"/>
                <a:gd name="connsiteX4" fmla="*/ 0 w 3111070"/>
                <a:gd name="connsiteY4" fmla="*/ 0 h 2875403"/>
                <a:gd name="connsiteX0" fmla="*/ 0 w 3116300"/>
                <a:gd name="connsiteY0" fmla="*/ 0 h 2875403"/>
                <a:gd name="connsiteX1" fmla="*/ 3007415 w 3116300"/>
                <a:gd name="connsiteY1" fmla="*/ 55771 h 2875403"/>
                <a:gd name="connsiteX2" fmla="*/ 2879470 w 3116300"/>
                <a:gd name="connsiteY2" fmla="*/ 2334344 h 2875403"/>
                <a:gd name="connsiteX3" fmla="*/ 187196 w 3116300"/>
                <a:gd name="connsiteY3" fmla="*/ 2860388 h 2875403"/>
                <a:gd name="connsiteX4" fmla="*/ 0 w 3116300"/>
                <a:gd name="connsiteY4" fmla="*/ 0 h 287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MH_Other_4"/>
            <p:cNvSpPr/>
            <p:nvPr>
              <p:custDataLst>
                <p:tags r:id="rId4"/>
              </p:custDataLst>
            </p:nvPr>
          </p:nvSpPr>
          <p:spPr>
            <a:xfrm rot="15558653">
              <a:off x="9029820" y="4063130"/>
              <a:ext cx="341338" cy="1537676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" fmla="*/ 0 w 284031"/>
                <a:gd name="connsiteY0" fmla="*/ 1205112 h 1205112"/>
                <a:gd name="connsiteX1" fmla="*/ 0 w 284031"/>
                <a:gd name="connsiteY1" fmla="*/ 0 h 1205112"/>
                <a:gd name="connsiteX2" fmla="*/ 284031 w 284031"/>
                <a:gd name="connsiteY2" fmla="*/ 826409 h 1205112"/>
                <a:gd name="connsiteX3" fmla="*/ 0 w 284031"/>
                <a:gd name="connsiteY3" fmla="*/ 1205112 h 1205112"/>
                <a:gd name="connsiteX0" fmla="*/ 0 w 366580"/>
                <a:gd name="connsiteY0" fmla="*/ 1205112 h 1205112"/>
                <a:gd name="connsiteX1" fmla="*/ 0 w 366580"/>
                <a:gd name="connsiteY1" fmla="*/ 0 h 1205112"/>
                <a:gd name="connsiteX2" fmla="*/ 366580 w 366580"/>
                <a:gd name="connsiteY2" fmla="*/ 963165 h 1205112"/>
                <a:gd name="connsiteX3" fmla="*/ 0 w 366580"/>
                <a:gd name="connsiteY3" fmla="*/ 1205112 h 1205112"/>
                <a:gd name="connsiteX0" fmla="*/ 0 w 366580"/>
                <a:gd name="connsiteY0" fmla="*/ 1205112 h 1205112"/>
                <a:gd name="connsiteX1" fmla="*/ 0 w 366580"/>
                <a:gd name="connsiteY1" fmla="*/ 0 h 1205112"/>
                <a:gd name="connsiteX2" fmla="*/ 366580 w 366580"/>
                <a:gd name="connsiteY2" fmla="*/ 963165 h 1205112"/>
                <a:gd name="connsiteX3" fmla="*/ 0 w 366580"/>
                <a:gd name="connsiteY3" fmla="*/ 1205112 h 120511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0 w 375287"/>
                <a:gd name="connsiteY0" fmla="*/ 1227782 h 1227782"/>
                <a:gd name="connsiteX1" fmla="*/ 8707 w 375287"/>
                <a:gd name="connsiteY1" fmla="*/ 0 h 1227782"/>
                <a:gd name="connsiteX2" fmla="*/ 375287 w 375287"/>
                <a:gd name="connsiteY2" fmla="*/ 963165 h 1227782"/>
                <a:gd name="connsiteX3" fmla="*/ 0 w 375287"/>
                <a:gd name="connsiteY3" fmla="*/ 1227782 h 1227782"/>
                <a:gd name="connsiteX0" fmla="*/ 126017 w 501304"/>
                <a:gd name="connsiteY0" fmla="*/ 1227782 h 1227782"/>
                <a:gd name="connsiteX1" fmla="*/ 134724 w 501304"/>
                <a:gd name="connsiteY1" fmla="*/ 0 h 1227782"/>
                <a:gd name="connsiteX2" fmla="*/ 501304 w 501304"/>
                <a:gd name="connsiteY2" fmla="*/ 963165 h 1227782"/>
                <a:gd name="connsiteX3" fmla="*/ 126017 w 501304"/>
                <a:gd name="connsiteY3" fmla="*/ 1227782 h 1227782"/>
                <a:gd name="connsiteX0" fmla="*/ 129311 w 504598"/>
                <a:gd name="connsiteY0" fmla="*/ 1227782 h 1227782"/>
                <a:gd name="connsiteX1" fmla="*/ 138018 w 504598"/>
                <a:gd name="connsiteY1" fmla="*/ 0 h 1227782"/>
                <a:gd name="connsiteX2" fmla="*/ 504598 w 504598"/>
                <a:gd name="connsiteY2" fmla="*/ 963165 h 1227782"/>
                <a:gd name="connsiteX3" fmla="*/ 129311 w 504598"/>
                <a:gd name="connsiteY3" fmla="*/ 1227782 h 1227782"/>
                <a:gd name="connsiteX0" fmla="*/ 122131 w 497418"/>
                <a:gd name="connsiteY0" fmla="*/ 1406841 h 1406841"/>
                <a:gd name="connsiteX1" fmla="*/ 159583 w 497418"/>
                <a:gd name="connsiteY1" fmla="*/ 0 h 1406841"/>
                <a:gd name="connsiteX2" fmla="*/ 497418 w 497418"/>
                <a:gd name="connsiteY2" fmla="*/ 1142224 h 1406841"/>
                <a:gd name="connsiteX3" fmla="*/ 122131 w 497418"/>
                <a:gd name="connsiteY3" fmla="*/ 1406841 h 1406841"/>
                <a:gd name="connsiteX0" fmla="*/ 134513 w 509800"/>
                <a:gd name="connsiteY0" fmla="*/ 1406841 h 1406841"/>
                <a:gd name="connsiteX1" fmla="*/ 171965 w 509800"/>
                <a:gd name="connsiteY1" fmla="*/ 0 h 1406841"/>
                <a:gd name="connsiteX2" fmla="*/ 509800 w 509800"/>
                <a:gd name="connsiteY2" fmla="*/ 1142224 h 1406841"/>
                <a:gd name="connsiteX3" fmla="*/ 134513 w 509800"/>
                <a:gd name="connsiteY3" fmla="*/ 1406841 h 1406841"/>
                <a:gd name="connsiteX0" fmla="*/ 134513 w 509800"/>
                <a:gd name="connsiteY0" fmla="*/ 1406841 h 1406841"/>
                <a:gd name="connsiteX1" fmla="*/ 171965 w 509800"/>
                <a:gd name="connsiteY1" fmla="*/ 0 h 1406841"/>
                <a:gd name="connsiteX2" fmla="*/ 509800 w 509800"/>
                <a:gd name="connsiteY2" fmla="*/ 1142224 h 1406841"/>
                <a:gd name="connsiteX3" fmla="*/ 134513 w 509800"/>
                <a:gd name="connsiteY3" fmla="*/ 1406841 h 1406841"/>
                <a:gd name="connsiteX0" fmla="*/ 134513 w 403203"/>
                <a:gd name="connsiteY0" fmla="*/ 1406841 h 1406841"/>
                <a:gd name="connsiteX1" fmla="*/ 171965 w 403203"/>
                <a:gd name="connsiteY1" fmla="*/ 0 h 1406841"/>
                <a:gd name="connsiteX2" fmla="*/ 403203 w 403203"/>
                <a:gd name="connsiteY2" fmla="*/ 1117809 h 1406841"/>
                <a:gd name="connsiteX3" fmla="*/ 134513 w 403203"/>
                <a:gd name="connsiteY3" fmla="*/ 1406841 h 1406841"/>
                <a:gd name="connsiteX0" fmla="*/ 134513 w 412457"/>
                <a:gd name="connsiteY0" fmla="*/ 1406841 h 1406841"/>
                <a:gd name="connsiteX1" fmla="*/ 171965 w 412457"/>
                <a:gd name="connsiteY1" fmla="*/ 0 h 1406841"/>
                <a:gd name="connsiteX2" fmla="*/ 412456 w 412457"/>
                <a:gd name="connsiteY2" fmla="*/ 1149013 h 1406841"/>
                <a:gd name="connsiteX3" fmla="*/ 134513 w 412457"/>
                <a:gd name="connsiteY3" fmla="*/ 1406841 h 1406841"/>
                <a:gd name="connsiteX0" fmla="*/ 134513 w 412456"/>
                <a:gd name="connsiteY0" fmla="*/ 1406841 h 1406841"/>
                <a:gd name="connsiteX1" fmla="*/ 171965 w 412456"/>
                <a:gd name="connsiteY1" fmla="*/ 0 h 1406841"/>
                <a:gd name="connsiteX2" fmla="*/ 412456 w 412456"/>
                <a:gd name="connsiteY2" fmla="*/ 1149013 h 1406841"/>
                <a:gd name="connsiteX3" fmla="*/ 134513 w 412456"/>
                <a:gd name="connsiteY3" fmla="*/ 1406841 h 1406841"/>
                <a:gd name="connsiteX0" fmla="*/ 134513 w 412456"/>
                <a:gd name="connsiteY0" fmla="*/ 1406841 h 1406841"/>
                <a:gd name="connsiteX1" fmla="*/ 171965 w 412456"/>
                <a:gd name="connsiteY1" fmla="*/ 0 h 1406841"/>
                <a:gd name="connsiteX2" fmla="*/ 412456 w 412456"/>
                <a:gd name="connsiteY2" fmla="*/ 1149013 h 1406841"/>
                <a:gd name="connsiteX3" fmla="*/ 134513 w 412456"/>
                <a:gd name="connsiteY3" fmla="*/ 1406841 h 1406841"/>
                <a:gd name="connsiteX0" fmla="*/ 140084 w 398701"/>
                <a:gd name="connsiteY0" fmla="*/ 1442880 h 1442880"/>
                <a:gd name="connsiteX1" fmla="*/ 158210 w 398701"/>
                <a:gd name="connsiteY1" fmla="*/ 0 h 1442880"/>
                <a:gd name="connsiteX2" fmla="*/ 398701 w 398701"/>
                <a:gd name="connsiteY2" fmla="*/ 1149013 h 1442880"/>
                <a:gd name="connsiteX3" fmla="*/ 140084 w 398701"/>
                <a:gd name="connsiteY3" fmla="*/ 1442880 h 1442880"/>
                <a:gd name="connsiteX0" fmla="*/ 163454 w 422071"/>
                <a:gd name="connsiteY0" fmla="*/ 1442880 h 1442880"/>
                <a:gd name="connsiteX1" fmla="*/ 181580 w 422071"/>
                <a:gd name="connsiteY1" fmla="*/ 0 h 1442880"/>
                <a:gd name="connsiteX2" fmla="*/ 422071 w 422071"/>
                <a:gd name="connsiteY2" fmla="*/ 1149013 h 1442880"/>
                <a:gd name="connsiteX3" fmla="*/ 163454 w 422071"/>
                <a:gd name="connsiteY3" fmla="*/ 1442880 h 1442880"/>
                <a:gd name="connsiteX0" fmla="*/ 163454 w 422071"/>
                <a:gd name="connsiteY0" fmla="*/ 1442880 h 1442880"/>
                <a:gd name="connsiteX1" fmla="*/ 181580 w 422071"/>
                <a:gd name="connsiteY1" fmla="*/ 0 h 1442880"/>
                <a:gd name="connsiteX2" fmla="*/ 422071 w 422071"/>
                <a:gd name="connsiteY2" fmla="*/ 1149013 h 1442880"/>
                <a:gd name="connsiteX3" fmla="*/ 163454 w 422071"/>
                <a:gd name="connsiteY3" fmla="*/ 1442880 h 14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MH_Other_7"/>
            <p:cNvSpPr/>
            <p:nvPr>
              <p:custDataLst>
                <p:tags r:id="rId5"/>
              </p:custDataLst>
            </p:nvPr>
          </p:nvSpPr>
          <p:spPr>
            <a:xfrm rot="20197778">
              <a:off x="6714680" y="2102144"/>
              <a:ext cx="1762018" cy="326905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  <a:alpha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sp>
          <p:nvSpPr>
            <p:cNvPr id="20" name="MH_Other_8"/>
            <p:cNvSpPr/>
            <p:nvPr>
              <p:custDataLst>
                <p:tags r:id="rId6"/>
              </p:custDataLst>
            </p:nvPr>
          </p:nvSpPr>
          <p:spPr>
            <a:xfrm rot="3447252">
              <a:off x="9131638" y="2652793"/>
              <a:ext cx="1830392" cy="326905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220 w 1152348"/>
                <a:gd name="connsiteY0" fmla="*/ 0 h 242604"/>
                <a:gd name="connsiteX1" fmla="*/ 1152348 w 1152348"/>
                <a:gd name="connsiteY1" fmla="*/ 0 h 242604"/>
                <a:gd name="connsiteX2" fmla="*/ 1152348 w 1152348"/>
                <a:gd name="connsiteY2" fmla="*/ 242604 h 242604"/>
                <a:gd name="connsiteX3" fmla="*/ 220 w 1152348"/>
                <a:gd name="connsiteY3" fmla="*/ 242604 h 242604"/>
                <a:gd name="connsiteX4" fmla="*/ 0 w 1152348"/>
                <a:gd name="connsiteY4" fmla="*/ 216390 h 242604"/>
                <a:gd name="connsiteX5" fmla="*/ 220 w 1152348"/>
                <a:gd name="connsiteY5" fmla="*/ 0 h 242604"/>
                <a:gd name="connsiteX0" fmla="*/ 85407 w 1237535"/>
                <a:gd name="connsiteY0" fmla="*/ 0 h 242604"/>
                <a:gd name="connsiteX1" fmla="*/ 1237535 w 1237535"/>
                <a:gd name="connsiteY1" fmla="*/ 0 h 242604"/>
                <a:gd name="connsiteX2" fmla="*/ 1237535 w 1237535"/>
                <a:gd name="connsiteY2" fmla="*/ 242604 h 242604"/>
                <a:gd name="connsiteX3" fmla="*/ 85407 w 1237535"/>
                <a:gd name="connsiteY3" fmla="*/ 242604 h 242604"/>
                <a:gd name="connsiteX4" fmla="*/ 85187 w 1237535"/>
                <a:gd name="connsiteY4" fmla="*/ 216390 h 242604"/>
                <a:gd name="connsiteX5" fmla="*/ 85187 w 1237535"/>
                <a:gd name="connsiteY5" fmla="*/ 105258 h 242604"/>
                <a:gd name="connsiteX6" fmla="*/ 85407 w 1237535"/>
                <a:gd name="connsiteY6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06409 w 1258757"/>
                <a:gd name="connsiteY5" fmla="*/ 105258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56923 w 1258757"/>
                <a:gd name="connsiteY5" fmla="*/ 105259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50844 w 1258757"/>
                <a:gd name="connsiteY7" fmla="*/ 56429 h 242604"/>
                <a:gd name="connsiteX8" fmla="*/ 106629 w 1258757"/>
                <a:gd name="connsiteY8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106409 w 1258757"/>
                <a:gd name="connsiteY7" fmla="*/ 81686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82180 w 1258757"/>
                <a:gd name="connsiteY5" fmla="*/ 167559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6443 w 1258757"/>
                <a:gd name="connsiteY2" fmla="*/ 42958 h 242604"/>
                <a:gd name="connsiteX3" fmla="*/ 1258757 w 1258757"/>
                <a:gd name="connsiteY3" fmla="*/ 242604 h 242604"/>
                <a:gd name="connsiteX4" fmla="*/ 106629 w 1258757"/>
                <a:gd name="connsiteY4" fmla="*/ 242604 h 242604"/>
                <a:gd name="connsiteX5" fmla="*/ 106409 w 1258757"/>
                <a:gd name="connsiteY5" fmla="*/ 216390 h 242604"/>
                <a:gd name="connsiteX6" fmla="*/ 182180 w 1258757"/>
                <a:gd name="connsiteY6" fmla="*/ 167559 h 242604"/>
                <a:gd name="connsiteX7" fmla="*/ 128299 w 1258757"/>
                <a:gd name="connsiteY7" fmla="*/ 117046 h 242604"/>
                <a:gd name="connsiteX8" fmla="*/ 97990 w 1258757"/>
                <a:gd name="connsiteY8" fmla="*/ 90105 h 242604"/>
                <a:gd name="connsiteX9" fmla="*/ 50844 w 1258757"/>
                <a:gd name="connsiteY9" fmla="*/ 56429 h 242604"/>
                <a:gd name="connsiteX10" fmla="*/ 106629 w 1258757"/>
                <a:gd name="connsiteY10" fmla="*/ 0 h 242604"/>
                <a:gd name="connsiteX0" fmla="*/ 106629 w 1343417"/>
                <a:gd name="connsiteY0" fmla="*/ 0 h 242604"/>
                <a:gd name="connsiteX1" fmla="*/ 1258757 w 1343417"/>
                <a:gd name="connsiteY1" fmla="*/ 0 h 242604"/>
                <a:gd name="connsiteX2" fmla="*/ 1256443 w 1343417"/>
                <a:gd name="connsiteY2" fmla="*/ 42958 h 242604"/>
                <a:gd name="connsiteX3" fmla="*/ 1256443 w 1343417"/>
                <a:gd name="connsiteY3" fmla="*/ 86737 h 242604"/>
                <a:gd name="connsiteX4" fmla="*/ 1258757 w 1343417"/>
                <a:gd name="connsiteY4" fmla="*/ 242604 h 242604"/>
                <a:gd name="connsiteX5" fmla="*/ 106629 w 1343417"/>
                <a:gd name="connsiteY5" fmla="*/ 242604 h 242604"/>
                <a:gd name="connsiteX6" fmla="*/ 106409 w 1343417"/>
                <a:gd name="connsiteY6" fmla="*/ 216390 h 242604"/>
                <a:gd name="connsiteX7" fmla="*/ 182180 w 1343417"/>
                <a:gd name="connsiteY7" fmla="*/ 167559 h 242604"/>
                <a:gd name="connsiteX8" fmla="*/ 128299 w 1343417"/>
                <a:gd name="connsiteY8" fmla="*/ 117046 h 242604"/>
                <a:gd name="connsiteX9" fmla="*/ 97990 w 1343417"/>
                <a:gd name="connsiteY9" fmla="*/ 90105 h 242604"/>
                <a:gd name="connsiteX10" fmla="*/ 50844 w 1343417"/>
                <a:gd name="connsiteY10" fmla="*/ 56429 h 242604"/>
                <a:gd name="connsiteX11" fmla="*/ 106629 w 1343417"/>
                <a:gd name="connsiteY11" fmla="*/ 0 h 242604"/>
                <a:gd name="connsiteX0" fmla="*/ 106629 w 1354171"/>
                <a:gd name="connsiteY0" fmla="*/ 0 h 242604"/>
                <a:gd name="connsiteX1" fmla="*/ 1258757 w 1354171"/>
                <a:gd name="connsiteY1" fmla="*/ 0 h 242604"/>
                <a:gd name="connsiteX2" fmla="*/ 1256443 w 1354171"/>
                <a:gd name="connsiteY2" fmla="*/ 42958 h 242604"/>
                <a:gd name="connsiteX3" fmla="*/ 1256443 w 1354171"/>
                <a:gd name="connsiteY3" fmla="*/ 86737 h 242604"/>
                <a:gd name="connsiteX4" fmla="*/ 1286751 w 1354171"/>
                <a:gd name="connsiteY4" fmla="*/ 123780 h 242604"/>
                <a:gd name="connsiteX5" fmla="*/ 1258757 w 1354171"/>
                <a:gd name="connsiteY5" fmla="*/ 242604 h 242604"/>
                <a:gd name="connsiteX6" fmla="*/ 106629 w 1354171"/>
                <a:gd name="connsiteY6" fmla="*/ 242604 h 242604"/>
                <a:gd name="connsiteX7" fmla="*/ 106409 w 1354171"/>
                <a:gd name="connsiteY7" fmla="*/ 216390 h 242604"/>
                <a:gd name="connsiteX8" fmla="*/ 182180 w 1354171"/>
                <a:gd name="connsiteY8" fmla="*/ 167559 h 242604"/>
                <a:gd name="connsiteX9" fmla="*/ 128299 w 1354171"/>
                <a:gd name="connsiteY9" fmla="*/ 117046 h 242604"/>
                <a:gd name="connsiteX10" fmla="*/ 97990 w 1354171"/>
                <a:gd name="connsiteY10" fmla="*/ 90105 h 242604"/>
                <a:gd name="connsiteX11" fmla="*/ 50844 w 1354171"/>
                <a:gd name="connsiteY11" fmla="*/ 56429 h 242604"/>
                <a:gd name="connsiteX12" fmla="*/ 106629 w 1354171"/>
                <a:gd name="connsiteY12" fmla="*/ 0 h 242604"/>
                <a:gd name="connsiteX0" fmla="*/ 106629 w 1370394"/>
                <a:gd name="connsiteY0" fmla="*/ 0 h 242604"/>
                <a:gd name="connsiteX1" fmla="*/ 1258757 w 1370394"/>
                <a:gd name="connsiteY1" fmla="*/ 0 h 242604"/>
                <a:gd name="connsiteX2" fmla="*/ 1256443 w 1370394"/>
                <a:gd name="connsiteY2" fmla="*/ 42958 h 242604"/>
                <a:gd name="connsiteX3" fmla="*/ 1256443 w 1370394"/>
                <a:gd name="connsiteY3" fmla="*/ 86737 h 242604"/>
                <a:gd name="connsiteX4" fmla="*/ 1286751 w 1370394"/>
                <a:gd name="connsiteY4" fmla="*/ 123780 h 242604"/>
                <a:gd name="connsiteX5" fmla="*/ 1328847 w 1370394"/>
                <a:gd name="connsiteY5" fmla="*/ 169243 h 242604"/>
                <a:gd name="connsiteX6" fmla="*/ 1258757 w 1370394"/>
                <a:gd name="connsiteY6" fmla="*/ 242604 h 242604"/>
                <a:gd name="connsiteX7" fmla="*/ 106629 w 1370394"/>
                <a:gd name="connsiteY7" fmla="*/ 242604 h 242604"/>
                <a:gd name="connsiteX8" fmla="*/ 106409 w 1370394"/>
                <a:gd name="connsiteY8" fmla="*/ 216390 h 242604"/>
                <a:gd name="connsiteX9" fmla="*/ 182180 w 1370394"/>
                <a:gd name="connsiteY9" fmla="*/ 167559 h 242604"/>
                <a:gd name="connsiteX10" fmla="*/ 128299 w 1370394"/>
                <a:gd name="connsiteY10" fmla="*/ 117046 h 242604"/>
                <a:gd name="connsiteX11" fmla="*/ 97990 w 1370394"/>
                <a:gd name="connsiteY11" fmla="*/ 90105 h 242604"/>
                <a:gd name="connsiteX12" fmla="*/ 50844 w 1370394"/>
                <a:gd name="connsiteY12" fmla="*/ 56429 h 242604"/>
                <a:gd name="connsiteX13" fmla="*/ 106629 w 1370394"/>
                <a:gd name="connsiteY13" fmla="*/ 0 h 242604"/>
                <a:gd name="connsiteX0" fmla="*/ 106629 w 1375326"/>
                <a:gd name="connsiteY0" fmla="*/ 0 h 242894"/>
                <a:gd name="connsiteX1" fmla="*/ 1258757 w 1375326"/>
                <a:gd name="connsiteY1" fmla="*/ 0 h 242894"/>
                <a:gd name="connsiteX2" fmla="*/ 1256443 w 1375326"/>
                <a:gd name="connsiteY2" fmla="*/ 42958 h 242894"/>
                <a:gd name="connsiteX3" fmla="*/ 1256443 w 1375326"/>
                <a:gd name="connsiteY3" fmla="*/ 86737 h 242894"/>
                <a:gd name="connsiteX4" fmla="*/ 1286751 w 1375326"/>
                <a:gd name="connsiteY4" fmla="*/ 123780 h 242894"/>
                <a:gd name="connsiteX5" fmla="*/ 1328847 w 1375326"/>
                <a:gd name="connsiteY5" fmla="*/ 169243 h 242894"/>
                <a:gd name="connsiteX6" fmla="*/ 1344000 w 1375326"/>
                <a:gd name="connsiteY6" fmla="*/ 234911 h 242894"/>
                <a:gd name="connsiteX7" fmla="*/ 1258757 w 1375326"/>
                <a:gd name="connsiteY7" fmla="*/ 242604 h 242894"/>
                <a:gd name="connsiteX8" fmla="*/ 106629 w 1375326"/>
                <a:gd name="connsiteY8" fmla="*/ 242604 h 242894"/>
                <a:gd name="connsiteX9" fmla="*/ 106409 w 1375326"/>
                <a:gd name="connsiteY9" fmla="*/ 216390 h 242894"/>
                <a:gd name="connsiteX10" fmla="*/ 182180 w 1375326"/>
                <a:gd name="connsiteY10" fmla="*/ 167559 h 242894"/>
                <a:gd name="connsiteX11" fmla="*/ 128299 w 1375326"/>
                <a:gd name="connsiteY11" fmla="*/ 117046 h 242894"/>
                <a:gd name="connsiteX12" fmla="*/ 97990 w 1375326"/>
                <a:gd name="connsiteY12" fmla="*/ 90105 h 242894"/>
                <a:gd name="connsiteX13" fmla="*/ 50844 w 1375326"/>
                <a:gd name="connsiteY13" fmla="*/ 56429 h 242894"/>
                <a:gd name="connsiteX14" fmla="*/ 106629 w 1375326"/>
                <a:gd name="connsiteY14" fmla="*/ 0 h 24289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86751 w 1358377"/>
                <a:gd name="connsiteY4" fmla="*/ 123780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90119 w 1358377"/>
                <a:gd name="connsiteY2" fmla="*/ 39590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  <a:alpha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 rot="699988">
              <a:off x="7518633" y="2883331"/>
              <a:ext cx="2241974" cy="1358791"/>
              <a:chOff x="4957531" y="2039795"/>
              <a:chExt cx="2241974" cy="1358791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957531" y="2459098"/>
                <a:ext cx="2241974" cy="93948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用户可以在投影仪或者计算机上进行演示也可以将演示文稿打印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出来</a:t>
                </a:r>
                <a:endPara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957531" y="2039795"/>
                <a:ext cx="2241974" cy="4766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标题文字添加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9945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/>
          <p:nvPr>
            <p:custDataLst>
              <p:tags r:id="rId2"/>
            </p:custDataLst>
          </p:nvPr>
        </p:nvSpPr>
        <p:spPr>
          <a:xfrm>
            <a:off x="1055688" y="5146675"/>
            <a:ext cx="1081088" cy="300038"/>
          </a:xfrm>
          <a:custGeom>
            <a:avLst/>
            <a:gdLst>
              <a:gd name="connsiteX0" fmla="*/ 983412 w 1208494"/>
              <a:gd name="connsiteY0" fmla="*/ 86936 h 334660"/>
              <a:gd name="connsiteX1" fmla="*/ 1016794 w 1208494"/>
              <a:gd name="connsiteY1" fmla="*/ 86936 h 334660"/>
              <a:gd name="connsiteX2" fmla="*/ 1109521 w 1208494"/>
              <a:gd name="connsiteY2" fmla="*/ 167330 h 334660"/>
              <a:gd name="connsiteX3" fmla="*/ 1016794 w 1208494"/>
              <a:gd name="connsiteY3" fmla="*/ 247725 h 334660"/>
              <a:gd name="connsiteX4" fmla="*/ 983412 w 1208494"/>
              <a:gd name="connsiteY4" fmla="*/ 247725 h 334660"/>
              <a:gd name="connsiteX5" fmla="*/ 1076139 w 1208494"/>
              <a:gd name="connsiteY5" fmla="*/ 167330 h 334660"/>
              <a:gd name="connsiteX6" fmla="*/ 1039427 w 1208494"/>
              <a:gd name="connsiteY6" fmla="*/ 31545 h 334660"/>
              <a:gd name="connsiteX7" fmla="*/ 903642 w 1208494"/>
              <a:gd name="connsiteY7" fmla="*/ 167330 h 334660"/>
              <a:gd name="connsiteX8" fmla="*/ 1039427 w 1208494"/>
              <a:gd name="connsiteY8" fmla="*/ 303114 h 334660"/>
              <a:gd name="connsiteX9" fmla="*/ 1175211 w 1208494"/>
              <a:gd name="connsiteY9" fmla="*/ 167330 h 334660"/>
              <a:gd name="connsiteX10" fmla="*/ 1039427 w 1208494"/>
              <a:gd name="connsiteY10" fmla="*/ 31545 h 334660"/>
              <a:gd name="connsiteX11" fmla="*/ 0 w 1208494"/>
              <a:gd name="connsiteY11" fmla="*/ 0 h 334660"/>
              <a:gd name="connsiteX12" fmla="*/ 1041164 w 1208494"/>
              <a:gd name="connsiteY12" fmla="*/ 0 h 334660"/>
              <a:gd name="connsiteX13" fmla="*/ 1208494 w 1208494"/>
              <a:gd name="connsiteY13" fmla="*/ 167330 h 334660"/>
              <a:gd name="connsiteX14" fmla="*/ 1041164 w 1208494"/>
              <a:gd name="connsiteY14" fmla="*/ 334660 h 334660"/>
              <a:gd name="connsiteX15" fmla="*/ 0 w 1208494"/>
              <a:gd name="connsiteY15" fmla="*/ 334660 h 33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8494" h="334660">
                <a:moveTo>
                  <a:pt x="983412" y="86936"/>
                </a:moveTo>
                <a:lnTo>
                  <a:pt x="1016794" y="86936"/>
                </a:lnTo>
                <a:lnTo>
                  <a:pt x="1109521" y="167330"/>
                </a:lnTo>
                <a:lnTo>
                  <a:pt x="1016794" y="247725"/>
                </a:lnTo>
                <a:lnTo>
                  <a:pt x="983412" y="247725"/>
                </a:lnTo>
                <a:lnTo>
                  <a:pt x="1076139" y="167330"/>
                </a:lnTo>
                <a:close/>
                <a:moveTo>
                  <a:pt x="1039427" y="31545"/>
                </a:moveTo>
                <a:cubicBezTo>
                  <a:pt x="964435" y="31545"/>
                  <a:pt x="903642" y="92338"/>
                  <a:pt x="903642" y="167330"/>
                </a:cubicBezTo>
                <a:cubicBezTo>
                  <a:pt x="903642" y="242321"/>
                  <a:pt x="964435" y="303114"/>
                  <a:pt x="1039427" y="303114"/>
                </a:cubicBezTo>
                <a:cubicBezTo>
                  <a:pt x="1114418" y="303114"/>
                  <a:pt x="1175211" y="242321"/>
                  <a:pt x="1175211" y="167330"/>
                </a:cubicBezTo>
                <a:cubicBezTo>
                  <a:pt x="1175211" y="92338"/>
                  <a:pt x="1114418" y="31545"/>
                  <a:pt x="1039427" y="31545"/>
                </a:cubicBezTo>
                <a:close/>
                <a:moveTo>
                  <a:pt x="0" y="0"/>
                </a:moveTo>
                <a:lnTo>
                  <a:pt x="1041164" y="0"/>
                </a:lnTo>
                <a:cubicBezTo>
                  <a:pt x="1133578" y="0"/>
                  <a:pt x="1208494" y="74916"/>
                  <a:pt x="1208494" y="167330"/>
                </a:cubicBezTo>
                <a:cubicBezTo>
                  <a:pt x="1208494" y="259744"/>
                  <a:pt x="1133578" y="334660"/>
                  <a:pt x="1041164" y="334660"/>
                </a:cubicBezTo>
                <a:lnTo>
                  <a:pt x="0" y="33466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3086" name="MH_Desc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9189" y="5035550"/>
            <a:ext cx="8747124" cy="830997"/>
          </a:xfrm>
          <a:prstGeom prst="rect">
            <a:avLst/>
          </a:prstGeom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r>
              <a:rPr lang="en-US" altLang="zh-CN" dirty="0"/>
              <a:t>Lorem ipsum ex </a:t>
            </a:r>
            <a:r>
              <a:rPr lang="en-US" altLang="zh-CN" dirty="0" err="1"/>
              <a:t>velit</a:t>
            </a:r>
            <a:r>
              <a:rPr lang="en-US" altLang="zh-CN" dirty="0"/>
              <a:t> </a:t>
            </a:r>
            <a:r>
              <a:rPr lang="en-US" altLang="zh-CN" dirty="0" err="1"/>
              <a:t>ea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dolor sit </a:t>
            </a:r>
            <a:r>
              <a:rPr lang="en-US" altLang="zh-CN" dirty="0" err="1"/>
              <a:t>nulla</a:t>
            </a:r>
            <a:r>
              <a:rPr lang="en-US" altLang="zh-CN" dirty="0"/>
              <a:t>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consectetur</a:t>
            </a:r>
            <a:r>
              <a:rPr lang="en-US" altLang="zh-CN" dirty="0"/>
              <a:t> </a:t>
            </a:r>
            <a:r>
              <a:rPr lang="en-US" altLang="zh-CN" dirty="0" err="1"/>
              <a:t>adipisicing</a:t>
            </a:r>
            <a:r>
              <a:rPr lang="en-US" altLang="zh-CN" dirty="0"/>
              <a:t> </a:t>
            </a:r>
            <a:r>
              <a:rPr lang="en-US" altLang="zh-CN" dirty="0" err="1"/>
              <a:t>elit</a:t>
            </a:r>
            <a:r>
              <a:rPr lang="en-US" altLang="zh-CN" dirty="0"/>
              <a:t> </a:t>
            </a:r>
            <a:r>
              <a:rPr lang="en-US" altLang="zh-CN" dirty="0" err="1"/>
              <a:t>seddl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 smtClean="0"/>
              <a:t>irure</a:t>
            </a:r>
            <a:r>
              <a:rPr lang="en-US" altLang="zh-CN" dirty="0" smtClean="0"/>
              <a:t> </a:t>
            </a:r>
            <a:r>
              <a:rPr lang="en-US" altLang="zh-CN" dirty="0"/>
              <a:t>dolor in </a:t>
            </a:r>
            <a:r>
              <a:rPr lang="en-US" altLang="zh-CN" dirty="0" err="1"/>
              <a:t>reprehenderit</a:t>
            </a:r>
            <a:r>
              <a:rPr lang="en-US" altLang="zh-CN" dirty="0"/>
              <a:t> in </a:t>
            </a:r>
            <a:r>
              <a:rPr lang="en-US" altLang="zh-CN" dirty="0" err="1"/>
              <a:t>voluptate</a:t>
            </a:r>
            <a:r>
              <a:rPr lang="en-US" altLang="zh-CN" dirty="0"/>
              <a:t> </a:t>
            </a:r>
            <a:r>
              <a:rPr lang="en-US" altLang="zh-CN" dirty="0" err="1"/>
              <a:t>velit</a:t>
            </a:r>
            <a:r>
              <a:rPr lang="en-US" altLang="zh-CN" dirty="0"/>
              <a:t> </a:t>
            </a:r>
            <a:r>
              <a:rPr lang="en-US" altLang="zh-CN" dirty="0" err="1"/>
              <a:t>esse</a:t>
            </a:r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59066" y="1689100"/>
            <a:ext cx="9273870" cy="2690812"/>
            <a:chOff x="1459066" y="1689100"/>
            <a:chExt cx="9273870" cy="2690812"/>
          </a:xfrm>
        </p:grpSpPr>
        <p:grpSp>
          <p:nvGrpSpPr>
            <p:cNvPr id="2" name="组合 1"/>
            <p:cNvGrpSpPr/>
            <p:nvPr/>
          </p:nvGrpSpPr>
          <p:grpSpPr>
            <a:xfrm>
              <a:off x="1459066" y="1689100"/>
              <a:ext cx="9273870" cy="2690812"/>
              <a:chOff x="2389189" y="1757363"/>
              <a:chExt cx="7413624" cy="2151062"/>
            </a:xfrm>
          </p:grpSpPr>
          <p:sp>
            <p:nvSpPr>
              <p:cNvPr id="9" name="MH_Sub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2389189" y="1757363"/>
                <a:ext cx="1379537" cy="2151062"/>
              </a:xfrm>
              <a:prstGeom prst="roundRect">
                <a:avLst>
                  <a:gd name="adj" fmla="val 105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540000" anchor="ctr">
                <a:normAutofit/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MH_Other_2"/>
              <p:cNvSpPr/>
              <p:nvPr>
                <p:custDataLst>
                  <p:tags r:id="rId5"/>
                </p:custDataLst>
              </p:nvPr>
            </p:nvSpPr>
            <p:spPr>
              <a:xfrm>
                <a:off x="2789239" y="3316288"/>
                <a:ext cx="979487" cy="271462"/>
              </a:xfrm>
              <a:custGeom>
                <a:avLst/>
                <a:gdLst>
                  <a:gd name="connsiteX0" fmla="*/ 199881 w 1428750"/>
                  <a:gd name="connsiteY0" fmla="*/ 37295 h 395654"/>
                  <a:gd name="connsiteX1" fmla="*/ 39349 w 1428750"/>
                  <a:gd name="connsiteY1" fmla="*/ 197827 h 395654"/>
                  <a:gd name="connsiteX2" fmla="*/ 199881 w 1428750"/>
                  <a:gd name="connsiteY2" fmla="*/ 358359 h 395654"/>
                  <a:gd name="connsiteX3" fmla="*/ 360413 w 1428750"/>
                  <a:gd name="connsiteY3" fmla="*/ 197827 h 395654"/>
                  <a:gd name="connsiteX4" fmla="*/ 199881 w 1428750"/>
                  <a:gd name="connsiteY4" fmla="*/ 37295 h 395654"/>
                  <a:gd name="connsiteX5" fmla="*/ 197827 w 1428750"/>
                  <a:gd name="connsiteY5" fmla="*/ 0 h 395654"/>
                  <a:gd name="connsiteX6" fmla="*/ 1428750 w 1428750"/>
                  <a:gd name="connsiteY6" fmla="*/ 0 h 395654"/>
                  <a:gd name="connsiteX7" fmla="*/ 1428750 w 1428750"/>
                  <a:gd name="connsiteY7" fmla="*/ 395654 h 395654"/>
                  <a:gd name="connsiteX8" fmla="*/ 197827 w 1428750"/>
                  <a:gd name="connsiteY8" fmla="*/ 395654 h 395654"/>
                  <a:gd name="connsiteX9" fmla="*/ 0 w 1428750"/>
                  <a:gd name="connsiteY9" fmla="*/ 197827 h 395654"/>
                  <a:gd name="connsiteX10" fmla="*/ 197827 w 1428750"/>
                  <a:gd name="connsiteY10" fmla="*/ 0 h 39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0" h="395654">
                    <a:moveTo>
                      <a:pt x="199881" y="37295"/>
                    </a:moveTo>
                    <a:cubicBezTo>
                      <a:pt x="111222" y="37295"/>
                      <a:pt x="39349" y="109168"/>
                      <a:pt x="39349" y="197827"/>
                    </a:cubicBezTo>
                    <a:cubicBezTo>
                      <a:pt x="39349" y="286486"/>
                      <a:pt x="111222" y="358359"/>
                      <a:pt x="199881" y="358359"/>
                    </a:cubicBezTo>
                    <a:cubicBezTo>
                      <a:pt x="288540" y="358359"/>
                      <a:pt x="360413" y="286486"/>
                      <a:pt x="360413" y="197827"/>
                    </a:cubicBezTo>
                    <a:cubicBezTo>
                      <a:pt x="360413" y="109168"/>
                      <a:pt x="288540" y="37295"/>
                      <a:pt x="199881" y="37295"/>
                    </a:cubicBezTo>
                    <a:close/>
                    <a:moveTo>
                      <a:pt x="197827" y="0"/>
                    </a:moveTo>
                    <a:lnTo>
                      <a:pt x="1428750" y="0"/>
                    </a:lnTo>
                    <a:lnTo>
                      <a:pt x="1428750" y="395654"/>
                    </a:lnTo>
                    <a:lnTo>
                      <a:pt x="197827" y="395654"/>
                    </a:lnTo>
                    <a:cubicBezTo>
                      <a:pt x="88570" y="395654"/>
                      <a:pt x="0" y="307084"/>
                      <a:pt x="0" y="197827"/>
                    </a:cubicBezTo>
                    <a:cubicBezTo>
                      <a:pt x="0" y="88570"/>
                      <a:pt x="88570" y="0"/>
                      <a:pt x="197827" y="0"/>
                    </a:cubicBezTo>
                    <a:close/>
                  </a:path>
                </a:pathLst>
              </a:custGeom>
              <a:solidFill>
                <a:srgbClr val="DCDCD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anchor="ctr"/>
              <a:lstStyle/>
              <a:p>
                <a:pPr>
                  <a:defRPr/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A</a:t>
                </a:r>
                <a:endParaRPr lang="zh-CN" altLang="en-US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10" name="MH_SubTitle_2"/>
              <p:cNvSpPr/>
              <p:nvPr>
                <p:custDataLst>
                  <p:tags r:id="rId6"/>
                </p:custDataLst>
              </p:nvPr>
            </p:nvSpPr>
            <p:spPr>
              <a:xfrm>
                <a:off x="3897314" y="1757363"/>
                <a:ext cx="1379537" cy="2151062"/>
              </a:xfrm>
              <a:prstGeom prst="roundRect">
                <a:avLst>
                  <a:gd name="adj" fmla="val 1055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540000" anchor="ctr">
                <a:normAutofit/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MH_Other_3"/>
              <p:cNvSpPr/>
              <p:nvPr>
                <p:custDataLst>
                  <p:tags r:id="rId7"/>
                </p:custDataLst>
              </p:nvPr>
            </p:nvSpPr>
            <p:spPr>
              <a:xfrm>
                <a:off x="4298950" y="3316288"/>
                <a:ext cx="977900" cy="271462"/>
              </a:xfrm>
              <a:custGeom>
                <a:avLst/>
                <a:gdLst>
                  <a:gd name="connsiteX0" fmla="*/ 199881 w 1428750"/>
                  <a:gd name="connsiteY0" fmla="*/ 37295 h 395654"/>
                  <a:gd name="connsiteX1" fmla="*/ 39349 w 1428750"/>
                  <a:gd name="connsiteY1" fmla="*/ 197827 h 395654"/>
                  <a:gd name="connsiteX2" fmla="*/ 199881 w 1428750"/>
                  <a:gd name="connsiteY2" fmla="*/ 358359 h 395654"/>
                  <a:gd name="connsiteX3" fmla="*/ 360413 w 1428750"/>
                  <a:gd name="connsiteY3" fmla="*/ 197827 h 395654"/>
                  <a:gd name="connsiteX4" fmla="*/ 199881 w 1428750"/>
                  <a:gd name="connsiteY4" fmla="*/ 37295 h 395654"/>
                  <a:gd name="connsiteX5" fmla="*/ 197827 w 1428750"/>
                  <a:gd name="connsiteY5" fmla="*/ 0 h 395654"/>
                  <a:gd name="connsiteX6" fmla="*/ 1428750 w 1428750"/>
                  <a:gd name="connsiteY6" fmla="*/ 0 h 395654"/>
                  <a:gd name="connsiteX7" fmla="*/ 1428750 w 1428750"/>
                  <a:gd name="connsiteY7" fmla="*/ 395654 h 395654"/>
                  <a:gd name="connsiteX8" fmla="*/ 197827 w 1428750"/>
                  <a:gd name="connsiteY8" fmla="*/ 395654 h 395654"/>
                  <a:gd name="connsiteX9" fmla="*/ 0 w 1428750"/>
                  <a:gd name="connsiteY9" fmla="*/ 197827 h 395654"/>
                  <a:gd name="connsiteX10" fmla="*/ 197827 w 1428750"/>
                  <a:gd name="connsiteY10" fmla="*/ 0 h 39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0" h="395654">
                    <a:moveTo>
                      <a:pt x="199881" y="37295"/>
                    </a:moveTo>
                    <a:cubicBezTo>
                      <a:pt x="111222" y="37295"/>
                      <a:pt x="39349" y="109168"/>
                      <a:pt x="39349" y="197827"/>
                    </a:cubicBezTo>
                    <a:cubicBezTo>
                      <a:pt x="39349" y="286486"/>
                      <a:pt x="111222" y="358359"/>
                      <a:pt x="199881" y="358359"/>
                    </a:cubicBezTo>
                    <a:cubicBezTo>
                      <a:pt x="288540" y="358359"/>
                      <a:pt x="360413" y="286486"/>
                      <a:pt x="360413" y="197827"/>
                    </a:cubicBezTo>
                    <a:cubicBezTo>
                      <a:pt x="360413" y="109168"/>
                      <a:pt x="288540" y="37295"/>
                      <a:pt x="199881" y="37295"/>
                    </a:cubicBezTo>
                    <a:close/>
                    <a:moveTo>
                      <a:pt x="197827" y="0"/>
                    </a:moveTo>
                    <a:lnTo>
                      <a:pt x="1428750" y="0"/>
                    </a:lnTo>
                    <a:lnTo>
                      <a:pt x="1428750" y="395654"/>
                    </a:lnTo>
                    <a:lnTo>
                      <a:pt x="197827" y="395654"/>
                    </a:lnTo>
                    <a:cubicBezTo>
                      <a:pt x="88570" y="395654"/>
                      <a:pt x="0" y="307084"/>
                      <a:pt x="0" y="197827"/>
                    </a:cubicBezTo>
                    <a:cubicBezTo>
                      <a:pt x="0" y="88570"/>
                      <a:pt x="88570" y="0"/>
                      <a:pt x="197827" y="0"/>
                    </a:cubicBezTo>
                    <a:close/>
                  </a:path>
                </a:pathLst>
              </a:custGeom>
              <a:solidFill>
                <a:srgbClr val="DCDCD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anchor="ctr"/>
              <a:lstStyle/>
              <a:p>
                <a:pPr>
                  <a:defRPr/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B</a:t>
                </a:r>
                <a:endParaRPr lang="zh-CN" altLang="en-US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12" name="MH_SubTitle_3"/>
              <p:cNvSpPr/>
              <p:nvPr>
                <p:custDataLst>
                  <p:tags r:id="rId8"/>
                </p:custDataLst>
              </p:nvPr>
            </p:nvSpPr>
            <p:spPr>
              <a:xfrm>
                <a:off x="5407025" y="1757363"/>
                <a:ext cx="1377950" cy="2151062"/>
              </a:xfrm>
              <a:prstGeom prst="roundRect">
                <a:avLst>
                  <a:gd name="adj" fmla="val 1055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540000" anchor="ctr">
                <a:normAutofit/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MH_Other_4"/>
              <p:cNvSpPr/>
              <p:nvPr>
                <p:custDataLst>
                  <p:tags r:id="rId9"/>
                </p:custDataLst>
              </p:nvPr>
            </p:nvSpPr>
            <p:spPr>
              <a:xfrm>
                <a:off x="5807075" y="3316288"/>
                <a:ext cx="977900" cy="271462"/>
              </a:xfrm>
              <a:custGeom>
                <a:avLst/>
                <a:gdLst>
                  <a:gd name="connsiteX0" fmla="*/ 199881 w 1428750"/>
                  <a:gd name="connsiteY0" fmla="*/ 37295 h 395654"/>
                  <a:gd name="connsiteX1" fmla="*/ 39349 w 1428750"/>
                  <a:gd name="connsiteY1" fmla="*/ 197827 h 395654"/>
                  <a:gd name="connsiteX2" fmla="*/ 199881 w 1428750"/>
                  <a:gd name="connsiteY2" fmla="*/ 358359 h 395654"/>
                  <a:gd name="connsiteX3" fmla="*/ 360413 w 1428750"/>
                  <a:gd name="connsiteY3" fmla="*/ 197827 h 395654"/>
                  <a:gd name="connsiteX4" fmla="*/ 199881 w 1428750"/>
                  <a:gd name="connsiteY4" fmla="*/ 37295 h 395654"/>
                  <a:gd name="connsiteX5" fmla="*/ 197827 w 1428750"/>
                  <a:gd name="connsiteY5" fmla="*/ 0 h 395654"/>
                  <a:gd name="connsiteX6" fmla="*/ 1428750 w 1428750"/>
                  <a:gd name="connsiteY6" fmla="*/ 0 h 395654"/>
                  <a:gd name="connsiteX7" fmla="*/ 1428750 w 1428750"/>
                  <a:gd name="connsiteY7" fmla="*/ 395654 h 395654"/>
                  <a:gd name="connsiteX8" fmla="*/ 197827 w 1428750"/>
                  <a:gd name="connsiteY8" fmla="*/ 395654 h 395654"/>
                  <a:gd name="connsiteX9" fmla="*/ 0 w 1428750"/>
                  <a:gd name="connsiteY9" fmla="*/ 197827 h 395654"/>
                  <a:gd name="connsiteX10" fmla="*/ 197827 w 1428750"/>
                  <a:gd name="connsiteY10" fmla="*/ 0 h 39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0" h="395654">
                    <a:moveTo>
                      <a:pt x="199881" y="37295"/>
                    </a:moveTo>
                    <a:cubicBezTo>
                      <a:pt x="111222" y="37295"/>
                      <a:pt x="39349" y="109168"/>
                      <a:pt x="39349" y="197827"/>
                    </a:cubicBezTo>
                    <a:cubicBezTo>
                      <a:pt x="39349" y="286486"/>
                      <a:pt x="111222" y="358359"/>
                      <a:pt x="199881" y="358359"/>
                    </a:cubicBezTo>
                    <a:cubicBezTo>
                      <a:pt x="288540" y="358359"/>
                      <a:pt x="360413" y="286486"/>
                      <a:pt x="360413" y="197827"/>
                    </a:cubicBezTo>
                    <a:cubicBezTo>
                      <a:pt x="360413" y="109168"/>
                      <a:pt x="288540" y="37295"/>
                      <a:pt x="199881" y="37295"/>
                    </a:cubicBezTo>
                    <a:close/>
                    <a:moveTo>
                      <a:pt x="197827" y="0"/>
                    </a:moveTo>
                    <a:lnTo>
                      <a:pt x="1428750" y="0"/>
                    </a:lnTo>
                    <a:lnTo>
                      <a:pt x="1428750" y="395654"/>
                    </a:lnTo>
                    <a:lnTo>
                      <a:pt x="197827" y="395654"/>
                    </a:lnTo>
                    <a:cubicBezTo>
                      <a:pt x="88570" y="395654"/>
                      <a:pt x="0" y="307084"/>
                      <a:pt x="0" y="197827"/>
                    </a:cubicBezTo>
                    <a:cubicBezTo>
                      <a:pt x="0" y="88570"/>
                      <a:pt x="88570" y="0"/>
                      <a:pt x="197827" y="0"/>
                    </a:cubicBezTo>
                    <a:close/>
                  </a:path>
                </a:pathLst>
              </a:custGeom>
              <a:solidFill>
                <a:srgbClr val="DCDCD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anchor="ctr"/>
              <a:lstStyle/>
              <a:p>
                <a:pPr>
                  <a:defRPr/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C</a:t>
                </a:r>
                <a:endParaRPr lang="zh-CN" altLang="en-US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15" name="MH_SubTitle_4"/>
              <p:cNvSpPr/>
              <p:nvPr>
                <p:custDataLst>
                  <p:tags r:id="rId10"/>
                </p:custDataLst>
              </p:nvPr>
            </p:nvSpPr>
            <p:spPr>
              <a:xfrm>
                <a:off x="6915150" y="1757363"/>
                <a:ext cx="1379538" cy="2151062"/>
              </a:xfrm>
              <a:prstGeom prst="roundRect">
                <a:avLst>
                  <a:gd name="adj" fmla="val 1055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540000" anchor="ctr">
                <a:normAutofit/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MH_Other_5"/>
              <p:cNvSpPr/>
              <p:nvPr>
                <p:custDataLst>
                  <p:tags r:id="rId11"/>
                </p:custDataLst>
              </p:nvPr>
            </p:nvSpPr>
            <p:spPr>
              <a:xfrm>
                <a:off x="7315200" y="3316288"/>
                <a:ext cx="979488" cy="271462"/>
              </a:xfrm>
              <a:custGeom>
                <a:avLst/>
                <a:gdLst>
                  <a:gd name="connsiteX0" fmla="*/ 199881 w 1428750"/>
                  <a:gd name="connsiteY0" fmla="*/ 37295 h 395654"/>
                  <a:gd name="connsiteX1" fmla="*/ 39349 w 1428750"/>
                  <a:gd name="connsiteY1" fmla="*/ 197827 h 395654"/>
                  <a:gd name="connsiteX2" fmla="*/ 199881 w 1428750"/>
                  <a:gd name="connsiteY2" fmla="*/ 358359 h 395654"/>
                  <a:gd name="connsiteX3" fmla="*/ 360413 w 1428750"/>
                  <a:gd name="connsiteY3" fmla="*/ 197827 h 395654"/>
                  <a:gd name="connsiteX4" fmla="*/ 199881 w 1428750"/>
                  <a:gd name="connsiteY4" fmla="*/ 37295 h 395654"/>
                  <a:gd name="connsiteX5" fmla="*/ 197827 w 1428750"/>
                  <a:gd name="connsiteY5" fmla="*/ 0 h 395654"/>
                  <a:gd name="connsiteX6" fmla="*/ 1428750 w 1428750"/>
                  <a:gd name="connsiteY6" fmla="*/ 0 h 395654"/>
                  <a:gd name="connsiteX7" fmla="*/ 1428750 w 1428750"/>
                  <a:gd name="connsiteY7" fmla="*/ 395654 h 395654"/>
                  <a:gd name="connsiteX8" fmla="*/ 197827 w 1428750"/>
                  <a:gd name="connsiteY8" fmla="*/ 395654 h 395654"/>
                  <a:gd name="connsiteX9" fmla="*/ 0 w 1428750"/>
                  <a:gd name="connsiteY9" fmla="*/ 197827 h 395654"/>
                  <a:gd name="connsiteX10" fmla="*/ 197827 w 1428750"/>
                  <a:gd name="connsiteY10" fmla="*/ 0 h 39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0" h="395654">
                    <a:moveTo>
                      <a:pt x="199881" y="37295"/>
                    </a:moveTo>
                    <a:cubicBezTo>
                      <a:pt x="111222" y="37295"/>
                      <a:pt x="39349" y="109168"/>
                      <a:pt x="39349" y="197827"/>
                    </a:cubicBezTo>
                    <a:cubicBezTo>
                      <a:pt x="39349" y="286486"/>
                      <a:pt x="111222" y="358359"/>
                      <a:pt x="199881" y="358359"/>
                    </a:cubicBezTo>
                    <a:cubicBezTo>
                      <a:pt x="288540" y="358359"/>
                      <a:pt x="360413" y="286486"/>
                      <a:pt x="360413" y="197827"/>
                    </a:cubicBezTo>
                    <a:cubicBezTo>
                      <a:pt x="360413" y="109168"/>
                      <a:pt x="288540" y="37295"/>
                      <a:pt x="199881" y="37295"/>
                    </a:cubicBezTo>
                    <a:close/>
                    <a:moveTo>
                      <a:pt x="197827" y="0"/>
                    </a:moveTo>
                    <a:lnTo>
                      <a:pt x="1428750" y="0"/>
                    </a:lnTo>
                    <a:lnTo>
                      <a:pt x="1428750" y="395654"/>
                    </a:lnTo>
                    <a:lnTo>
                      <a:pt x="197827" y="395654"/>
                    </a:lnTo>
                    <a:cubicBezTo>
                      <a:pt x="88570" y="395654"/>
                      <a:pt x="0" y="307084"/>
                      <a:pt x="0" y="197827"/>
                    </a:cubicBezTo>
                    <a:cubicBezTo>
                      <a:pt x="0" y="88570"/>
                      <a:pt x="88570" y="0"/>
                      <a:pt x="197827" y="0"/>
                    </a:cubicBezTo>
                    <a:close/>
                  </a:path>
                </a:pathLst>
              </a:custGeom>
              <a:solidFill>
                <a:srgbClr val="DCDCD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anchor="ctr"/>
              <a:lstStyle/>
              <a:p>
                <a:pPr>
                  <a:defRPr/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D</a:t>
                </a:r>
                <a:endParaRPr lang="zh-CN" altLang="en-US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14" name="MH_SubTitle_5"/>
              <p:cNvSpPr/>
              <p:nvPr>
                <p:custDataLst>
                  <p:tags r:id="rId12"/>
                </p:custDataLst>
              </p:nvPr>
            </p:nvSpPr>
            <p:spPr>
              <a:xfrm>
                <a:off x="8423275" y="1757363"/>
                <a:ext cx="1379538" cy="2151062"/>
              </a:xfrm>
              <a:prstGeom prst="roundRect">
                <a:avLst>
                  <a:gd name="adj" fmla="val 1055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540000" anchor="ctr">
                <a:normAutofit/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MH_Other_6"/>
              <p:cNvSpPr/>
              <p:nvPr>
                <p:custDataLst>
                  <p:tags r:id="rId13"/>
                </p:custDataLst>
              </p:nvPr>
            </p:nvSpPr>
            <p:spPr>
              <a:xfrm>
                <a:off x="8824913" y="3316288"/>
                <a:ext cx="977900" cy="271462"/>
              </a:xfrm>
              <a:custGeom>
                <a:avLst/>
                <a:gdLst>
                  <a:gd name="connsiteX0" fmla="*/ 199881 w 1428750"/>
                  <a:gd name="connsiteY0" fmla="*/ 37295 h 395654"/>
                  <a:gd name="connsiteX1" fmla="*/ 39349 w 1428750"/>
                  <a:gd name="connsiteY1" fmla="*/ 197827 h 395654"/>
                  <a:gd name="connsiteX2" fmla="*/ 199881 w 1428750"/>
                  <a:gd name="connsiteY2" fmla="*/ 358359 h 395654"/>
                  <a:gd name="connsiteX3" fmla="*/ 360413 w 1428750"/>
                  <a:gd name="connsiteY3" fmla="*/ 197827 h 395654"/>
                  <a:gd name="connsiteX4" fmla="*/ 199881 w 1428750"/>
                  <a:gd name="connsiteY4" fmla="*/ 37295 h 395654"/>
                  <a:gd name="connsiteX5" fmla="*/ 197827 w 1428750"/>
                  <a:gd name="connsiteY5" fmla="*/ 0 h 395654"/>
                  <a:gd name="connsiteX6" fmla="*/ 1428750 w 1428750"/>
                  <a:gd name="connsiteY6" fmla="*/ 0 h 395654"/>
                  <a:gd name="connsiteX7" fmla="*/ 1428750 w 1428750"/>
                  <a:gd name="connsiteY7" fmla="*/ 395654 h 395654"/>
                  <a:gd name="connsiteX8" fmla="*/ 197827 w 1428750"/>
                  <a:gd name="connsiteY8" fmla="*/ 395654 h 395654"/>
                  <a:gd name="connsiteX9" fmla="*/ 0 w 1428750"/>
                  <a:gd name="connsiteY9" fmla="*/ 197827 h 395654"/>
                  <a:gd name="connsiteX10" fmla="*/ 197827 w 1428750"/>
                  <a:gd name="connsiteY10" fmla="*/ 0 h 39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0" h="395654">
                    <a:moveTo>
                      <a:pt x="199881" y="37295"/>
                    </a:moveTo>
                    <a:cubicBezTo>
                      <a:pt x="111222" y="37295"/>
                      <a:pt x="39349" y="109168"/>
                      <a:pt x="39349" y="197827"/>
                    </a:cubicBezTo>
                    <a:cubicBezTo>
                      <a:pt x="39349" y="286486"/>
                      <a:pt x="111222" y="358359"/>
                      <a:pt x="199881" y="358359"/>
                    </a:cubicBezTo>
                    <a:cubicBezTo>
                      <a:pt x="288540" y="358359"/>
                      <a:pt x="360413" y="286486"/>
                      <a:pt x="360413" y="197827"/>
                    </a:cubicBezTo>
                    <a:cubicBezTo>
                      <a:pt x="360413" y="109168"/>
                      <a:pt x="288540" y="37295"/>
                      <a:pt x="199881" y="37295"/>
                    </a:cubicBezTo>
                    <a:close/>
                    <a:moveTo>
                      <a:pt x="197827" y="0"/>
                    </a:moveTo>
                    <a:lnTo>
                      <a:pt x="1428750" y="0"/>
                    </a:lnTo>
                    <a:lnTo>
                      <a:pt x="1428750" y="395654"/>
                    </a:lnTo>
                    <a:lnTo>
                      <a:pt x="197827" y="395654"/>
                    </a:lnTo>
                    <a:cubicBezTo>
                      <a:pt x="88570" y="395654"/>
                      <a:pt x="0" y="307084"/>
                      <a:pt x="0" y="197827"/>
                    </a:cubicBezTo>
                    <a:cubicBezTo>
                      <a:pt x="0" y="88570"/>
                      <a:pt x="88570" y="0"/>
                      <a:pt x="197827" y="0"/>
                    </a:cubicBezTo>
                    <a:close/>
                  </a:path>
                </a:pathLst>
              </a:custGeom>
              <a:solidFill>
                <a:srgbClr val="DCDCD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anchor="ctr"/>
              <a:lstStyle/>
              <a:p>
                <a:pPr>
                  <a:defRPr/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E</a:t>
                </a:r>
                <a:endParaRPr lang="zh-CN" altLang="en-US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605307" y="2037180"/>
              <a:ext cx="1480793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可以</a:t>
              </a: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投影仪上</a:t>
              </a: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468064" y="2037180"/>
              <a:ext cx="1480793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可以</a:t>
              </a: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投影仪上</a:t>
              </a: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355603" y="2037180"/>
              <a:ext cx="1480793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可以</a:t>
              </a: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投影仪上</a:t>
              </a: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243143" y="2037180"/>
              <a:ext cx="1480793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可以</a:t>
              </a: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投影仪上</a:t>
              </a: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129691" y="2037180"/>
              <a:ext cx="1480793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可以</a:t>
              </a: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投影仪上</a:t>
              </a:r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进行演示也可以将演示文稿打印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出来</a:t>
              </a:r>
              <a:endPara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6110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41456" y="3373864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标题文字添加此处</a:t>
            </a:r>
            <a:endParaRPr lang="zh-CN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32540" y="2218164"/>
            <a:ext cx="352692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dirty="0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PART 02</a:t>
            </a:r>
            <a:endParaRPr lang="zh-CN" altLang="en-US" sz="6000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944600" y="701357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914" y="3952316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7820607" y="898473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654" y="3892981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05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Desc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5690" y="1964798"/>
            <a:ext cx="10080624" cy="830997"/>
          </a:xfrm>
          <a:prstGeom prst="rect">
            <a:avLst/>
          </a:prstGeom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consectetur</a:t>
            </a:r>
            <a:r>
              <a:rPr lang="en-US" altLang="zh-CN" dirty="0"/>
              <a:t> </a:t>
            </a:r>
            <a:r>
              <a:rPr lang="en-US" altLang="zh-CN" dirty="0" err="1"/>
              <a:t>adipisicing</a:t>
            </a:r>
            <a:r>
              <a:rPr lang="en-US" altLang="zh-CN" dirty="0"/>
              <a:t> </a:t>
            </a:r>
            <a:r>
              <a:rPr lang="en-US" altLang="zh-CN" dirty="0" err="1"/>
              <a:t>elit</a:t>
            </a:r>
            <a:r>
              <a:rPr lang="en-US" altLang="zh-CN" dirty="0"/>
              <a:t>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labore</a:t>
            </a:r>
            <a:r>
              <a:rPr lang="en-US" altLang="zh-CN" dirty="0"/>
              <a:t> et </a:t>
            </a:r>
            <a:r>
              <a:rPr lang="en-US" altLang="zh-CN" dirty="0" err="1"/>
              <a:t>dolore</a:t>
            </a:r>
            <a:r>
              <a:rPr lang="en-US" altLang="zh-CN" dirty="0"/>
              <a:t> magna </a:t>
            </a:r>
            <a:r>
              <a:rPr lang="en-US" altLang="zh-CN" dirty="0" err="1"/>
              <a:t>aliqua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enim</a:t>
            </a:r>
            <a:r>
              <a:rPr lang="en-US" altLang="zh-CN" dirty="0"/>
              <a:t> ad minim </a:t>
            </a:r>
            <a:r>
              <a:rPr lang="en-US" altLang="zh-CN" dirty="0" err="1"/>
              <a:t>veniam</a:t>
            </a:r>
            <a:r>
              <a:rPr lang="en-US" altLang="zh-CN" dirty="0"/>
              <a:t>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nostrud</a:t>
            </a:r>
            <a:r>
              <a:rPr lang="en-US" altLang="zh-CN" dirty="0"/>
              <a:t> exercitation .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632200" y="425718"/>
            <a:ext cx="4927600" cy="646331"/>
            <a:chOff x="3632200" y="425718"/>
            <a:chExt cx="4927600" cy="646331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162618" y="425718"/>
              <a:ext cx="3866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卡通教育</a:t>
              </a:r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PPT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模板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22203" y="3396930"/>
            <a:ext cx="2237409" cy="2261078"/>
            <a:chOff x="1222203" y="3396930"/>
            <a:chExt cx="2237409" cy="2261078"/>
          </a:xfrm>
        </p:grpSpPr>
        <p:sp>
          <p:nvSpPr>
            <p:cNvPr id="16" name="MH_Text_1"/>
            <p:cNvSpPr/>
            <p:nvPr>
              <p:custDataLst>
                <p:tags r:id="rId9"/>
              </p:custDataLst>
            </p:nvPr>
          </p:nvSpPr>
          <p:spPr>
            <a:xfrm>
              <a:off x="1222203" y="3803931"/>
              <a:ext cx="2237409" cy="1854077"/>
            </a:xfrm>
            <a:custGeom>
              <a:avLst/>
              <a:gdLst>
                <a:gd name="connsiteX0" fmla="*/ 2156633 w 2460626"/>
                <a:gd name="connsiteY0" fmla="*/ 0 h 2038267"/>
                <a:gd name="connsiteX1" fmla="*/ 2179683 w 2460626"/>
                <a:gd name="connsiteY1" fmla="*/ 25361 h 2038267"/>
                <a:gd name="connsiteX2" fmla="*/ 2460626 w 2460626"/>
                <a:gd name="connsiteY2" fmla="*/ 807954 h 2038267"/>
                <a:gd name="connsiteX3" fmla="*/ 1230313 w 2460626"/>
                <a:gd name="connsiteY3" fmla="*/ 2038267 h 2038267"/>
                <a:gd name="connsiteX4" fmla="*/ 0 w 2460626"/>
                <a:gd name="connsiteY4" fmla="*/ 807954 h 2038267"/>
                <a:gd name="connsiteX5" fmla="*/ 6352 w 2460626"/>
                <a:gd name="connsiteY5" fmla="*/ 682162 h 2038267"/>
                <a:gd name="connsiteX6" fmla="*/ 16804 w 2460626"/>
                <a:gd name="connsiteY6" fmla="*/ 613680 h 2038267"/>
                <a:gd name="connsiteX7" fmla="*/ 123037 w 2460626"/>
                <a:gd name="connsiteY7" fmla="*/ 631959 h 2038267"/>
                <a:gd name="connsiteX8" fmla="*/ 803994 w 2460626"/>
                <a:gd name="connsiteY8" fmla="*/ 559523 h 2038267"/>
                <a:gd name="connsiteX9" fmla="*/ 2094777 w 2460626"/>
                <a:gd name="connsiteY9" fmla="*/ 3099 h 203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626" h="2038267">
                  <a:moveTo>
                    <a:pt x="2156633" y="0"/>
                  </a:moveTo>
                  <a:lnTo>
                    <a:pt x="2179683" y="25361"/>
                  </a:lnTo>
                  <a:cubicBezTo>
                    <a:pt x="2355194" y="238032"/>
                    <a:pt x="2460626" y="510680"/>
                    <a:pt x="2460626" y="807954"/>
                  </a:cubicBezTo>
                  <a:cubicBezTo>
                    <a:pt x="2460626" y="1487437"/>
                    <a:pt x="1909796" y="2038267"/>
                    <a:pt x="1230313" y="2038267"/>
                  </a:cubicBezTo>
                  <a:cubicBezTo>
                    <a:pt x="550830" y="2038267"/>
                    <a:pt x="0" y="1487437"/>
                    <a:pt x="0" y="807954"/>
                  </a:cubicBezTo>
                  <a:cubicBezTo>
                    <a:pt x="0" y="765487"/>
                    <a:pt x="2152" y="723521"/>
                    <a:pt x="6352" y="682162"/>
                  </a:cubicBezTo>
                  <a:lnTo>
                    <a:pt x="16804" y="613680"/>
                  </a:lnTo>
                  <a:lnTo>
                    <a:pt x="123037" y="631959"/>
                  </a:lnTo>
                  <a:cubicBezTo>
                    <a:pt x="532644" y="688609"/>
                    <a:pt x="783660" y="574434"/>
                    <a:pt x="803994" y="559523"/>
                  </a:cubicBezTo>
                  <a:cubicBezTo>
                    <a:pt x="848362" y="552128"/>
                    <a:pt x="1529657" y="61189"/>
                    <a:pt x="2094777" y="3099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8800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5" name="MH_SubTitle_1"/>
            <p:cNvSpPr/>
            <p:nvPr>
              <p:custDataLst>
                <p:tags r:id="rId10"/>
              </p:custDataLst>
            </p:nvPr>
          </p:nvSpPr>
          <p:spPr>
            <a:xfrm>
              <a:off x="1238102" y="3396930"/>
              <a:ext cx="1946167" cy="973138"/>
            </a:xfrm>
            <a:custGeom>
              <a:avLst/>
              <a:gdLst>
                <a:gd name="connsiteX0" fmla="*/ 1213509 w 2139828"/>
                <a:gd name="connsiteY0" fmla="*/ 0 h 1069974"/>
                <a:gd name="connsiteX1" fmla="*/ 2083472 w 2139828"/>
                <a:gd name="connsiteY1" fmla="*/ 360351 h 1069974"/>
                <a:gd name="connsiteX2" fmla="*/ 2139828 w 2139828"/>
                <a:gd name="connsiteY2" fmla="*/ 422359 h 1069974"/>
                <a:gd name="connsiteX3" fmla="*/ 2077972 w 2139828"/>
                <a:gd name="connsiteY3" fmla="*/ 425458 h 1069974"/>
                <a:gd name="connsiteX4" fmla="*/ 787190 w 2139828"/>
                <a:gd name="connsiteY4" fmla="*/ 981882 h 1069974"/>
                <a:gd name="connsiteX5" fmla="*/ 106233 w 2139828"/>
                <a:gd name="connsiteY5" fmla="*/ 1054318 h 1069974"/>
                <a:gd name="connsiteX6" fmla="*/ 0 w 2139828"/>
                <a:gd name="connsiteY6" fmla="*/ 1036039 h 1069974"/>
                <a:gd name="connsiteX7" fmla="*/ 8192 w 2139828"/>
                <a:gd name="connsiteY7" fmla="*/ 982362 h 1069974"/>
                <a:gd name="connsiteX8" fmla="*/ 1213509 w 2139828"/>
                <a:gd name="connsiteY8" fmla="*/ 0 h 10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828" h="1069974">
                  <a:moveTo>
                    <a:pt x="1213509" y="0"/>
                  </a:moveTo>
                  <a:cubicBezTo>
                    <a:pt x="1553251" y="0"/>
                    <a:pt x="1860829" y="137708"/>
                    <a:pt x="2083472" y="360351"/>
                  </a:cubicBezTo>
                  <a:lnTo>
                    <a:pt x="2139828" y="422359"/>
                  </a:lnTo>
                  <a:lnTo>
                    <a:pt x="2077972" y="425458"/>
                  </a:lnTo>
                  <a:cubicBezTo>
                    <a:pt x="1512853" y="483548"/>
                    <a:pt x="831558" y="974487"/>
                    <a:pt x="787190" y="981882"/>
                  </a:cubicBezTo>
                  <a:cubicBezTo>
                    <a:pt x="766856" y="996793"/>
                    <a:pt x="515840" y="1110968"/>
                    <a:pt x="106233" y="1054318"/>
                  </a:cubicBezTo>
                  <a:lnTo>
                    <a:pt x="0" y="1036039"/>
                  </a:lnTo>
                  <a:lnTo>
                    <a:pt x="8192" y="982362"/>
                  </a:lnTo>
                  <a:cubicBezTo>
                    <a:pt x="122914" y="421730"/>
                    <a:pt x="618961" y="0"/>
                    <a:pt x="1213509" y="0"/>
                  </a:cubicBezTo>
                  <a:close/>
                </a:path>
              </a:pathLst>
            </a:custGeom>
            <a:solidFill>
              <a:srgbClr val="F2F2F2"/>
            </a:solidFill>
            <a:ln w="38100"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0" anchor="ctr">
              <a:normAutofit/>
            </a:bodyPr>
            <a:lstStyle/>
            <a:p>
              <a:pPr algn="ctr">
                <a:defRPr/>
              </a:pPr>
              <a:endParaRPr lang="en-US" altLang="zh-CN" dirty="0">
                <a:solidFill>
                  <a:srgbClr val="5A5A5A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702082" y="4496407"/>
              <a:ext cx="1531650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文字</a:t>
              </a:r>
              <a:endParaRPr lang="en-US" altLang="zh-CN" sz="20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</a:t>
              </a:r>
              <a:endParaRPr lang="zh-CN" altLang="en-US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25598" y="3396930"/>
            <a:ext cx="2237409" cy="2261078"/>
            <a:chOff x="3725598" y="3396930"/>
            <a:chExt cx="2237409" cy="2261078"/>
          </a:xfrm>
        </p:grpSpPr>
        <p:sp>
          <p:nvSpPr>
            <p:cNvPr id="19" name="MH_Text_2"/>
            <p:cNvSpPr/>
            <p:nvPr>
              <p:custDataLst>
                <p:tags r:id="rId7"/>
              </p:custDataLst>
            </p:nvPr>
          </p:nvSpPr>
          <p:spPr>
            <a:xfrm>
              <a:off x="3725598" y="3803931"/>
              <a:ext cx="2237409" cy="1854077"/>
            </a:xfrm>
            <a:custGeom>
              <a:avLst/>
              <a:gdLst>
                <a:gd name="connsiteX0" fmla="*/ 2156633 w 2460626"/>
                <a:gd name="connsiteY0" fmla="*/ 0 h 2038267"/>
                <a:gd name="connsiteX1" fmla="*/ 2179683 w 2460626"/>
                <a:gd name="connsiteY1" fmla="*/ 25361 h 2038267"/>
                <a:gd name="connsiteX2" fmla="*/ 2460626 w 2460626"/>
                <a:gd name="connsiteY2" fmla="*/ 807954 h 2038267"/>
                <a:gd name="connsiteX3" fmla="*/ 1230313 w 2460626"/>
                <a:gd name="connsiteY3" fmla="*/ 2038267 h 2038267"/>
                <a:gd name="connsiteX4" fmla="*/ 0 w 2460626"/>
                <a:gd name="connsiteY4" fmla="*/ 807954 h 2038267"/>
                <a:gd name="connsiteX5" fmla="*/ 6352 w 2460626"/>
                <a:gd name="connsiteY5" fmla="*/ 682162 h 2038267"/>
                <a:gd name="connsiteX6" fmla="*/ 16804 w 2460626"/>
                <a:gd name="connsiteY6" fmla="*/ 613680 h 2038267"/>
                <a:gd name="connsiteX7" fmla="*/ 123037 w 2460626"/>
                <a:gd name="connsiteY7" fmla="*/ 631959 h 2038267"/>
                <a:gd name="connsiteX8" fmla="*/ 803994 w 2460626"/>
                <a:gd name="connsiteY8" fmla="*/ 559523 h 2038267"/>
                <a:gd name="connsiteX9" fmla="*/ 2094777 w 2460626"/>
                <a:gd name="connsiteY9" fmla="*/ 3099 h 203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626" h="2038267">
                  <a:moveTo>
                    <a:pt x="2156633" y="0"/>
                  </a:moveTo>
                  <a:lnTo>
                    <a:pt x="2179683" y="25361"/>
                  </a:lnTo>
                  <a:cubicBezTo>
                    <a:pt x="2355194" y="238032"/>
                    <a:pt x="2460626" y="510680"/>
                    <a:pt x="2460626" y="807954"/>
                  </a:cubicBezTo>
                  <a:cubicBezTo>
                    <a:pt x="2460626" y="1487437"/>
                    <a:pt x="1909796" y="2038267"/>
                    <a:pt x="1230313" y="2038267"/>
                  </a:cubicBezTo>
                  <a:cubicBezTo>
                    <a:pt x="550830" y="2038267"/>
                    <a:pt x="0" y="1487437"/>
                    <a:pt x="0" y="807954"/>
                  </a:cubicBezTo>
                  <a:cubicBezTo>
                    <a:pt x="0" y="765487"/>
                    <a:pt x="2152" y="723521"/>
                    <a:pt x="6352" y="682162"/>
                  </a:cubicBezTo>
                  <a:lnTo>
                    <a:pt x="16804" y="613680"/>
                  </a:lnTo>
                  <a:lnTo>
                    <a:pt x="123037" y="631959"/>
                  </a:lnTo>
                  <a:cubicBezTo>
                    <a:pt x="532644" y="688609"/>
                    <a:pt x="783660" y="574434"/>
                    <a:pt x="803994" y="559523"/>
                  </a:cubicBezTo>
                  <a:cubicBezTo>
                    <a:pt x="848362" y="552128"/>
                    <a:pt x="1529657" y="61189"/>
                    <a:pt x="2094777" y="3099"/>
                  </a:cubicBez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8800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>
              <a:off x="3741696" y="3396930"/>
              <a:ext cx="1946167" cy="973138"/>
            </a:xfrm>
            <a:custGeom>
              <a:avLst/>
              <a:gdLst>
                <a:gd name="connsiteX0" fmla="*/ 1213509 w 2139828"/>
                <a:gd name="connsiteY0" fmla="*/ 0 h 1069974"/>
                <a:gd name="connsiteX1" fmla="*/ 2083472 w 2139828"/>
                <a:gd name="connsiteY1" fmla="*/ 360351 h 1069974"/>
                <a:gd name="connsiteX2" fmla="*/ 2139828 w 2139828"/>
                <a:gd name="connsiteY2" fmla="*/ 422359 h 1069974"/>
                <a:gd name="connsiteX3" fmla="*/ 2077972 w 2139828"/>
                <a:gd name="connsiteY3" fmla="*/ 425458 h 1069974"/>
                <a:gd name="connsiteX4" fmla="*/ 787190 w 2139828"/>
                <a:gd name="connsiteY4" fmla="*/ 981882 h 1069974"/>
                <a:gd name="connsiteX5" fmla="*/ 106233 w 2139828"/>
                <a:gd name="connsiteY5" fmla="*/ 1054318 h 1069974"/>
                <a:gd name="connsiteX6" fmla="*/ 0 w 2139828"/>
                <a:gd name="connsiteY6" fmla="*/ 1036039 h 1069974"/>
                <a:gd name="connsiteX7" fmla="*/ 8192 w 2139828"/>
                <a:gd name="connsiteY7" fmla="*/ 982362 h 1069974"/>
                <a:gd name="connsiteX8" fmla="*/ 1213509 w 2139828"/>
                <a:gd name="connsiteY8" fmla="*/ 0 h 10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828" h="1069974">
                  <a:moveTo>
                    <a:pt x="1213509" y="0"/>
                  </a:moveTo>
                  <a:cubicBezTo>
                    <a:pt x="1553251" y="0"/>
                    <a:pt x="1860829" y="137708"/>
                    <a:pt x="2083472" y="360351"/>
                  </a:cubicBezTo>
                  <a:lnTo>
                    <a:pt x="2139828" y="422359"/>
                  </a:lnTo>
                  <a:lnTo>
                    <a:pt x="2077972" y="425458"/>
                  </a:lnTo>
                  <a:cubicBezTo>
                    <a:pt x="1512853" y="483548"/>
                    <a:pt x="831558" y="974487"/>
                    <a:pt x="787190" y="981882"/>
                  </a:cubicBezTo>
                  <a:cubicBezTo>
                    <a:pt x="766856" y="996793"/>
                    <a:pt x="515840" y="1110968"/>
                    <a:pt x="106233" y="1054318"/>
                  </a:cubicBezTo>
                  <a:lnTo>
                    <a:pt x="0" y="1036039"/>
                  </a:lnTo>
                  <a:lnTo>
                    <a:pt x="8192" y="982362"/>
                  </a:lnTo>
                  <a:cubicBezTo>
                    <a:pt x="122914" y="421730"/>
                    <a:pt x="618961" y="0"/>
                    <a:pt x="1213509" y="0"/>
                  </a:cubicBezTo>
                  <a:close/>
                </a:path>
              </a:pathLst>
            </a:custGeom>
            <a:solidFill>
              <a:srgbClr val="F2F2F2"/>
            </a:solidFill>
            <a:ln w="38100"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0" anchor="ctr">
              <a:normAutofit/>
            </a:bodyPr>
            <a:lstStyle/>
            <a:p>
              <a:pPr algn="ctr">
                <a:defRPr/>
              </a:pPr>
              <a:endParaRPr lang="en-US" altLang="zh-CN" dirty="0">
                <a:solidFill>
                  <a:srgbClr val="5A5A5A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205477" y="4496407"/>
              <a:ext cx="1531650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文字</a:t>
              </a:r>
              <a:endParaRPr lang="en-US" altLang="zh-CN" sz="20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</a:t>
              </a:r>
              <a:endParaRPr lang="zh-CN" altLang="en-US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28993" y="3396930"/>
            <a:ext cx="2237409" cy="2261078"/>
            <a:chOff x="6228993" y="3396930"/>
            <a:chExt cx="2237409" cy="2261078"/>
          </a:xfrm>
        </p:grpSpPr>
        <p:sp>
          <p:nvSpPr>
            <p:cNvPr id="22" name="MH_Text_3"/>
            <p:cNvSpPr/>
            <p:nvPr>
              <p:custDataLst>
                <p:tags r:id="rId5"/>
              </p:custDataLst>
            </p:nvPr>
          </p:nvSpPr>
          <p:spPr>
            <a:xfrm>
              <a:off x="6228993" y="3803931"/>
              <a:ext cx="2237409" cy="1854077"/>
            </a:xfrm>
            <a:custGeom>
              <a:avLst/>
              <a:gdLst>
                <a:gd name="connsiteX0" fmla="*/ 2156633 w 2460626"/>
                <a:gd name="connsiteY0" fmla="*/ 0 h 2038267"/>
                <a:gd name="connsiteX1" fmla="*/ 2179683 w 2460626"/>
                <a:gd name="connsiteY1" fmla="*/ 25361 h 2038267"/>
                <a:gd name="connsiteX2" fmla="*/ 2460626 w 2460626"/>
                <a:gd name="connsiteY2" fmla="*/ 807954 h 2038267"/>
                <a:gd name="connsiteX3" fmla="*/ 1230313 w 2460626"/>
                <a:gd name="connsiteY3" fmla="*/ 2038267 h 2038267"/>
                <a:gd name="connsiteX4" fmla="*/ 0 w 2460626"/>
                <a:gd name="connsiteY4" fmla="*/ 807954 h 2038267"/>
                <a:gd name="connsiteX5" fmla="*/ 6352 w 2460626"/>
                <a:gd name="connsiteY5" fmla="*/ 682162 h 2038267"/>
                <a:gd name="connsiteX6" fmla="*/ 16804 w 2460626"/>
                <a:gd name="connsiteY6" fmla="*/ 613680 h 2038267"/>
                <a:gd name="connsiteX7" fmla="*/ 123037 w 2460626"/>
                <a:gd name="connsiteY7" fmla="*/ 631959 h 2038267"/>
                <a:gd name="connsiteX8" fmla="*/ 803994 w 2460626"/>
                <a:gd name="connsiteY8" fmla="*/ 559523 h 2038267"/>
                <a:gd name="connsiteX9" fmla="*/ 2094777 w 2460626"/>
                <a:gd name="connsiteY9" fmla="*/ 3099 h 203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626" h="2038267">
                  <a:moveTo>
                    <a:pt x="2156633" y="0"/>
                  </a:moveTo>
                  <a:lnTo>
                    <a:pt x="2179683" y="25361"/>
                  </a:lnTo>
                  <a:cubicBezTo>
                    <a:pt x="2355194" y="238032"/>
                    <a:pt x="2460626" y="510680"/>
                    <a:pt x="2460626" y="807954"/>
                  </a:cubicBezTo>
                  <a:cubicBezTo>
                    <a:pt x="2460626" y="1487437"/>
                    <a:pt x="1909796" y="2038267"/>
                    <a:pt x="1230313" y="2038267"/>
                  </a:cubicBezTo>
                  <a:cubicBezTo>
                    <a:pt x="550830" y="2038267"/>
                    <a:pt x="0" y="1487437"/>
                    <a:pt x="0" y="807954"/>
                  </a:cubicBezTo>
                  <a:cubicBezTo>
                    <a:pt x="0" y="765487"/>
                    <a:pt x="2152" y="723521"/>
                    <a:pt x="6352" y="682162"/>
                  </a:cubicBezTo>
                  <a:lnTo>
                    <a:pt x="16804" y="613680"/>
                  </a:lnTo>
                  <a:lnTo>
                    <a:pt x="123037" y="631959"/>
                  </a:lnTo>
                  <a:cubicBezTo>
                    <a:pt x="532644" y="688609"/>
                    <a:pt x="783660" y="574434"/>
                    <a:pt x="803994" y="559523"/>
                  </a:cubicBezTo>
                  <a:cubicBezTo>
                    <a:pt x="848362" y="552128"/>
                    <a:pt x="1529657" y="61189"/>
                    <a:pt x="2094777" y="3099"/>
                  </a:cubicBez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8800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3" name="MH_SubTitle_3"/>
            <p:cNvSpPr/>
            <p:nvPr>
              <p:custDataLst>
                <p:tags r:id="rId6"/>
              </p:custDataLst>
            </p:nvPr>
          </p:nvSpPr>
          <p:spPr>
            <a:xfrm>
              <a:off x="6245292" y="3396930"/>
              <a:ext cx="1946167" cy="973138"/>
            </a:xfrm>
            <a:custGeom>
              <a:avLst/>
              <a:gdLst>
                <a:gd name="connsiteX0" fmla="*/ 1213509 w 2139828"/>
                <a:gd name="connsiteY0" fmla="*/ 0 h 1069974"/>
                <a:gd name="connsiteX1" fmla="*/ 2083472 w 2139828"/>
                <a:gd name="connsiteY1" fmla="*/ 360351 h 1069974"/>
                <a:gd name="connsiteX2" fmla="*/ 2139828 w 2139828"/>
                <a:gd name="connsiteY2" fmla="*/ 422359 h 1069974"/>
                <a:gd name="connsiteX3" fmla="*/ 2077972 w 2139828"/>
                <a:gd name="connsiteY3" fmla="*/ 425458 h 1069974"/>
                <a:gd name="connsiteX4" fmla="*/ 787190 w 2139828"/>
                <a:gd name="connsiteY4" fmla="*/ 981882 h 1069974"/>
                <a:gd name="connsiteX5" fmla="*/ 106233 w 2139828"/>
                <a:gd name="connsiteY5" fmla="*/ 1054318 h 1069974"/>
                <a:gd name="connsiteX6" fmla="*/ 0 w 2139828"/>
                <a:gd name="connsiteY6" fmla="*/ 1036039 h 1069974"/>
                <a:gd name="connsiteX7" fmla="*/ 8192 w 2139828"/>
                <a:gd name="connsiteY7" fmla="*/ 982362 h 1069974"/>
                <a:gd name="connsiteX8" fmla="*/ 1213509 w 2139828"/>
                <a:gd name="connsiteY8" fmla="*/ 0 h 10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828" h="1069974">
                  <a:moveTo>
                    <a:pt x="1213509" y="0"/>
                  </a:moveTo>
                  <a:cubicBezTo>
                    <a:pt x="1553251" y="0"/>
                    <a:pt x="1860829" y="137708"/>
                    <a:pt x="2083472" y="360351"/>
                  </a:cubicBezTo>
                  <a:lnTo>
                    <a:pt x="2139828" y="422359"/>
                  </a:lnTo>
                  <a:lnTo>
                    <a:pt x="2077972" y="425458"/>
                  </a:lnTo>
                  <a:cubicBezTo>
                    <a:pt x="1512853" y="483548"/>
                    <a:pt x="831558" y="974487"/>
                    <a:pt x="787190" y="981882"/>
                  </a:cubicBezTo>
                  <a:cubicBezTo>
                    <a:pt x="766856" y="996793"/>
                    <a:pt x="515840" y="1110968"/>
                    <a:pt x="106233" y="1054318"/>
                  </a:cubicBezTo>
                  <a:lnTo>
                    <a:pt x="0" y="1036039"/>
                  </a:lnTo>
                  <a:lnTo>
                    <a:pt x="8192" y="982362"/>
                  </a:lnTo>
                  <a:cubicBezTo>
                    <a:pt x="122914" y="421730"/>
                    <a:pt x="618961" y="0"/>
                    <a:pt x="1213509" y="0"/>
                  </a:cubicBezTo>
                  <a:close/>
                </a:path>
              </a:pathLst>
            </a:custGeom>
            <a:solidFill>
              <a:srgbClr val="F2F2F2"/>
            </a:solidFill>
            <a:ln w="38100"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0" anchor="ctr">
              <a:normAutofit/>
            </a:bodyPr>
            <a:lstStyle/>
            <a:p>
              <a:pPr algn="ctr">
                <a:defRPr/>
              </a:pPr>
              <a:endParaRPr lang="en-US" altLang="zh-CN" dirty="0">
                <a:solidFill>
                  <a:srgbClr val="5A5A5A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08872" y="4496407"/>
              <a:ext cx="1531650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文字</a:t>
              </a:r>
              <a:endParaRPr lang="en-US" altLang="zh-CN" sz="20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</a:t>
              </a:r>
              <a:endParaRPr lang="zh-CN" altLang="en-US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32388" y="3396930"/>
            <a:ext cx="2237409" cy="2261078"/>
            <a:chOff x="8732388" y="3396930"/>
            <a:chExt cx="2237409" cy="2261078"/>
          </a:xfrm>
        </p:grpSpPr>
        <p:sp>
          <p:nvSpPr>
            <p:cNvPr id="11" name="MH_Text_4"/>
            <p:cNvSpPr/>
            <p:nvPr>
              <p:custDataLst>
                <p:tags r:id="rId3"/>
              </p:custDataLst>
            </p:nvPr>
          </p:nvSpPr>
          <p:spPr>
            <a:xfrm>
              <a:off x="8732388" y="3803931"/>
              <a:ext cx="2237409" cy="1854077"/>
            </a:xfrm>
            <a:custGeom>
              <a:avLst/>
              <a:gdLst>
                <a:gd name="connsiteX0" fmla="*/ 2156633 w 2460626"/>
                <a:gd name="connsiteY0" fmla="*/ 0 h 2038267"/>
                <a:gd name="connsiteX1" fmla="*/ 2179683 w 2460626"/>
                <a:gd name="connsiteY1" fmla="*/ 25361 h 2038267"/>
                <a:gd name="connsiteX2" fmla="*/ 2460626 w 2460626"/>
                <a:gd name="connsiteY2" fmla="*/ 807954 h 2038267"/>
                <a:gd name="connsiteX3" fmla="*/ 1230313 w 2460626"/>
                <a:gd name="connsiteY3" fmla="*/ 2038267 h 2038267"/>
                <a:gd name="connsiteX4" fmla="*/ 0 w 2460626"/>
                <a:gd name="connsiteY4" fmla="*/ 807954 h 2038267"/>
                <a:gd name="connsiteX5" fmla="*/ 6352 w 2460626"/>
                <a:gd name="connsiteY5" fmla="*/ 682162 h 2038267"/>
                <a:gd name="connsiteX6" fmla="*/ 16804 w 2460626"/>
                <a:gd name="connsiteY6" fmla="*/ 613680 h 2038267"/>
                <a:gd name="connsiteX7" fmla="*/ 123037 w 2460626"/>
                <a:gd name="connsiteY7" fmla="*/ 631959 h 2038267"/>
                <a:gd name="connsiteX8" fmla="*/ 803994 w 2460626"/>
                <a:gd name="connsiteY8" fmla="*/ 559523 h 2038267"/>
                <a:gd name="connsiteX9" fmla="*/ 2094777 w 2460626"/>
                <a:gd name="connsiteY9" fmla="*/ 3099 h 203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626" h="2038267">
                  <a:moveTo>
                    <a:pt x="2156633" y="0"/>
                  </a:moveTo>
                  <a:lnTo>
                    <a:pt x="2179683" y="25361"/>
                  </a:lnTo>
                  <a:cubicBezTo>
                    <a:pt x="2355194" y="238032"/>
                    <a:pt x="2460626" y="510680"/>
                    <a:pt x="2460626" y="807954"/>
                  </a:cubicBezTo>
                  <a:cubicBezTo>
                    <a:pt x="2460626" y="1487437"/>
                    <a:pt x="1909796" y="2038267"/>
                    <a:pt x="1230313" y="2038267"/>
                  </a:cubicBezTo>
                  <a:cubicBezTo>
                    <a:pt x="550830" y="2038267"/>
                    <a:pt x="0" y="1487437"/>
                    <a:pt x="0" y="807954"/>
                  </a:cubicBezTo>
                  <a:cubicBezTo>
                    <a:pt x="0" y="765487"/>
                    <a:pt x="2152" y="723521"/>
                    <a:pt x="6352" y="682162"/>
                  </a:cubicBezTo>
                  <a:lnTo>
                    <a:pt x="16804" y="613680"/>
                  </a:lnTo>
                  <a:lnTo>
                    <a:pt x="123037" y="631959"/>
                  </a:lnTo>
                  <a:cubicBezTo>
                    <a:pt x="532644" y="688609"/>
                    <a:pt x="783660" y="574434"/>
                    <a:pt x="803994" y="559523"/>
                  </a:cubicBezTo>
                  <a:cubicBezTo>
                    <a:pt x="848362" y="552128"/>
                    <a:pt x="1529657" y="61189"/>
                    <a:pt x="2094777" y="3099"/>
                  </a:cubicBez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8800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" name="MH_SubTitle_4"/>
            <p:cNvSpPr/>
            <p:nvPr>
              <p:custDataLst>
                <p:tags r:id="rId4"/>
              </p:custDataLst>
            </p:nvPr>
          </p:nvSpPr>
          <p:spPr>
            <a:xfrm>
              <a:off x="8748888" y="3396930"/>
              <a:ext cx="1946167" cy="973138"/>
            </a:xfrm>
            <a:custGeom>
              <a:avLst/>
              <a:gdLst>
                <a:gd name="connsiteX0" fmla="*/ 1213509 w 2139828"/>
                <a:gd name="connsiteY0" fmla="*/ 0 h 1069974"/>
                <a:gd name="connsiteX1" fmla="*/ 2083472 w 2139828"/>
                <a:gd name="connsiteY1" fmla="*/ 360351 h 1069974"/>
                <a:gd name="connsiteX2" fmla="*/ 2139828 w 2139828"/>
                <a:gd name="connsiteY2" fmla="*/ 422359 h 1069974"/>
                <a:gd name="connsiteX3" fmla="*/ 2077972 w 2139828"/>
                <a:gd name="connsiteY3" fmla="*/ 425458 h 1069974"/>
                <a:gd name="connsiteX4" fmla="*/ 787190 w 2139828"/>
                <a:gd name="connsiteY4" fmla="*/ 981882 h 1069974"/>
                <a:gd name="connsiteX5" fmla="*/ 106233 w 2139828"/>
                <a:gd name="connsiteY5" fmla="*/ 1054318 h 1069974"/>
                <a:gd name="connsiteX6" fmla="*/ 0 w 2139828"/>
                <a:gd name="connsiteY6" fmla="*/ 1036039 h 1069974"/>
                <a:gd name="connsiteX7" fmla="*/ 8192 w 2139828"/>
                <a:gd name="connsiteY7" fmla="*/ 982362 h 1069974"/>
                <a:gd name="connsiteX8" fmla="*/ 1213509 w 2139828"/>
                <a:gd name="connsiteY8" fmla="*/ 0 h 10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828" h="1069974">
                  <a:moveTo>
                    <a:pt x="1213509" y="0"/>
                  </a:moveTo>
                  <a:cubicBezTo>
                    <a:pt x="1553251" y="0"/>
                    <a:pt x="1860829" y="137708"/>
                    <a:pt x="2083472" y="360351"/>
                  </a:cubicBezTo>
                  <a:lnTo>
                    <a:pt x="2139828" y="422359"/>
                  </a:lnTo>
                  <a:lnTo>
                    <a:pt x="2077972" y="425458"/>
                  </a:lnTo>
                  <a:cubicBezTo>
                    <a:pt x="1512853" y="483548"/>
                    <a:pt x="831558" y="974487"/>
                    <a:pt x="787190" y="981882"/>
                  </a:cubicBezTo>
                  <a:cubicBezTo>
                    <a:pt x="766856" y="996793"/>
                    <a:pt x="515840" y="1110968"/>
                    <a:pt x="106233" y="1054318"/>
                  </a:cubicBezTo>
                  <a:lnTo>
                    <a:pt x="0" y="1036039"/>
                  </a:lnTo>
                  <a:lnTo>
                    <a:pt x="8192" y="982362"/>
                  </a:lnTo>
                  <a:cubicBezTo>
                    <a:pt x="122914" y="421730"/>
                    <a:pt x="618961" y="0"/>
                    <a:pt x="1213509" y="0"/>
                  </a:cubicBezTo>
                  <a:close/>
                </a:path>
              </a:pathLst>
            </a:custGeom>
            <a:solidFill>
              <a:srgbClr val="F2F2F2"/>
            </a:solidFill>
            <a:ln w="38100"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0" anchor="ctr">
              <a:normAutofit/>
            </a:bodyPr>
            <a:lstStyle/>
            <a:p>
              <a:pPr algn="ctr">
                <a:defRPr/>
              </a:pPr>
              <a:endParaRPr lang="en-US" altLang="zh-CN" dirty="0">
                <a:solidFill>
                  <a:srgbClr val="5A5A5A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212267" y="4496407"/>
              <a:ext cx="1531650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文字</a:t>
              </a:r>
              <a:endParaRPr lang="en-US" altLang="zh-CN" sz="20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</a:t>
              </a:r>
              <a:endParaRPr lang="zh-CN" altLang="en-US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8201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5959a216900a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SubTitle"/>
  <p:tag name="MH_ORDER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Other"/>
  <p:tag name="MH_ORDER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Other"/>
  <p:tag name="MH_ORDER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SubTitle"/>
  <p:tag name="MH_ORDER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Other"/>
  <p:tag name="MH_ORDER" val="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Other"/>
  <p:tag name="MH_ORDER" val="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SubTitle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Other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Other"/>
  <p:tag name="MH_ORDER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702101752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70702101801"/>
  <p:tag name="MH_LIBRARY" val="GRAPHIC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Other"/>
  <p:tag name="MH_ORDER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Other"/>
  <p:tag name="MH_ORDER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Other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SubTitle"/>
  <p:tag name="MH_ORDER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Other"/>
  <p:tag name="MH_ORDER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Other"/>
  <p:tag name="MH_ORDER" val="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SubTitle"/>
  <p:tag name="MH_ORDER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Other"/>
  <p:tag name="MH_ORDER" val="1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Other"/>
  <p:tag name="MH_ORDER" val="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Other"/>
  <p:tag name="MH_ORDER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SubTitle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Other"/>
  <p:tag name="MH_ORDER" val="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01"/>
  <p:tag name="MH_LIBRARY" val="GRAPHIC"/>
  <p:tag name="MH_TYPE" val="Other"/>
  <p:tag name="MH_ORDER" val="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822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SubTitle"/>
  <p:tag name="MH_ORDER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SubTitle"/>
  <p:tag name="MH_ORDER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1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SubTitle"/>
  <p:tag name="MH_ORDER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SubTitle"/>
  <p:tag name="MH_ORDER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SubTitle"/>
  <p:tag name="MH_ORDER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SubTitle"/>
  <p:tag name="MH_ORDER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SubTitle"/>
  <p:tag name="MH_ORDER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SubTitle"/>
  <p:tag name="MH_ORDER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22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XunHChF#"/>
  <p:tag name="MH_LAYOUT" val="SubTitleText"/>
  <p:tag name="MH" val="20170702101855"/>
  <p:tag name="MH_LIBRARY" val="GRAPHIC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5"/>
  <p:tag name="MH_LIBRARY" val="GRAPHIC"/>
  <p:tag name="MH_TYPE" val="Other"/>
  <p:tag name="MH_ORDER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5"/>
  <p:tag name="MH_LIBRARY" val="GRAPHIC"/>
  <p:tag name="MH_TYPE" val="SubTitle"/>
  <p:tag name="MH_ORDER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5"/>
  <p:tag name="MH_LIBRARY" val="GRAPHIC"/>
  <p:tag name="MH_TYPE" val="Other"/>
  <p:tag name="MH_ORDER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5"/>
  <p:tag name="MH_LIBRARY" val="GRAPHIC"/>
  <p:tag name="MH_TYPE" val="SubTitle"/>
  <p:tag name="MH_ORDER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Text"/>
  <p:tag name="MH" val="20170702101949"/>
  <p:tag name="MH_LIBRARY" val="GRAPHIC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949"/>
  <p:tag name="MH_LIBRARY" val="GRAPHIC"/>
  <p:tag name="MH_TYPE" val="Other"/>
  <p:tag name="MH_ORDER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949"/>
  <p:tag name="MH_LIBRARY" val="GRAPHIC"/>
  <p:tag name="MH_TYPE" val="Other"/>
  <p:tag name="MH_ORDER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949"/>
  <p:tag name="MH_LIBRARY" val="GRAPHIC"/>
  <p:tag name="MH_TYPE" val="Other"/>
  <p:tag name="MH_ORDER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949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949"/>
  <p:tag name="MH_LIBRARY" val="GRAPHIC"/>
  <p:tag name="MH_TYPE" val="SubTitle"/>
  <p:tag name="MH_ORDER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70702101718"/>
  <p:tag name="MH_LIBRARY" val="GRAPHIC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1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1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1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1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Other"/>
  <p:tag name="MH_ORDER" val="1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Desc"/>
  <p:tag name="MH_ORDER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SubTitle"/>
  <p:tag name="MH_ORDER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SubTitle"/>
  <p:tag name="MH_ORDER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SubTitle"/>
  <p:tag name="MH_ORDER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8"/>
  <p:tag name="MH_LIBRARY" val="GRAPHIC"/>
  <p:tag name="MH_TYPE" val="SubTitle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702101752"/>
  <p:tag name="MH_LIBRARY" val="GRAPHIC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52"/>
  <p:tag name="MH_LIBRARY" val="GRAPHIC"/>
  <p:tag name="MH_TYPE" val="Other"/>
  <p:tag name="MH_ORDER" val="1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YinZJG#"/>
  <p:tag name="MH_LAYOUT" val="TitleSubTitle"/>
  <p:tag name="MH" val="20170702101852"/>
  <p:tag name="MH_LIBRARY" val="GRAPHIC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2"/>
  <p:tag name="MH_LIBRARY" val="GRAPHIC"/>
  <p:tag name="MH_TYPE" val="Other"/>
  <p:tag name="MH_ORDER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2"/>
  <p:tag name="MH_LIBRARY" val="GRAPHIC"/>
  <p:tag name="MH_TYPE" val="Other"/>
  <p:tag name="MH_ORDER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2"/>
  <p:tag name="MH_LIBRARY" val="GRAPHIC"/>
  <p:tag name="MH_TYPE" val="Other"/>
  <p:tag name="MH_ORDER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2"/>
  <p:tag name="MH_LIBRARY" val="GRAPHIC"/>
  <p:tag name="MH_TYPE" val="Other"/>
  <p:tag name="MH_ORDER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2"/>
  <p:tag name="MH_LIBRARY" val="GRAPHIC"/>
  <p:tag name="MH_TYPE" val="Other"/>
  <p:tag name="MH_ORDER" val="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2"/>
  <p:tag name="MH_LIBRARY" val="GRAPHIC"/>
  <p:tag name="MH_TYPE" val="Other"/>
  <p:tag name="MH_ORDER" val="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2"/>
  <p:tag name="MH_LIBRARY" val="GRAPHIC"/>
  <p:tag name="MH_TYPE" val="Other"/>
  <p:tag name="MH_ORDER" val="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2"/>
  <p:tag name="MH_LIBRARY" val="GRAPHIC"/>
  <p:tag name="MH_TYPE" val="Other"/>
  <p:tag name="MH_ORDER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619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QiTTB#"/>
  <p:tag name="MH_LAYOUT" val="SubTitleDesc"/>
  <p:tag name="MH" val="20170702101730"/>
  <p:tag name="MH_LIBRARY" val="GRAPHIC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52"/>
  <p:tag name="MH_LIBRARY" val="GRAPHIC"/>
  <p:tag name="MH_TYPE" val="Other"/>
  <p:tag name="MH_ORDER" val="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702101906"/>
  <p:tag name="MH_LIBRARY" val="GRAPHIC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906"/>
  <p:tag name="MH_LIBRARY" val="GRAPHIC"/>
  <p:tag name="MH_TYPE" val="SubTitle"/>
  <p:tag name="MH_ORDER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906"/>
  <p:tag name="MH_LIBRARY" val="GRAPHIC"/>
  <p:tag name="MH_TYPE" val="SubTitle"/>
  <p:tag name="MH_ORDER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906"/>
  <p:tag name="MH_LIBRARY" val="GRAPHIC"/>
  <p:tag name="MH_TYPE" val="SubTitle"/>
  <p:tag name="MH_ORDER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906"/>
  <p:tag name="MH_LIBRARY" val="GRAPHIC"/>
  <p:tag name="MH_TYPE" val="SubTitle"/>
  <p:tag name="MH_ORDE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906"/>
  <p:tag name="MH_LIBRARY" val="GRAPHIC"/>
  <p:tag name="MH_TYPE" val="Other"/>
  <p:tag name="MH_ORDER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906"/>
  <p:tag name="MH_LIBRARY" val="GRAPHIC"/>
  <p:tag name="MH_TYPE" val="Other"/>
  <p:tag name="MH_ORDER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Text"/>
  <p:tag name="MH" val="20170702102007"/>
  <p:tag name="MH_LIBRARY" val="GRAPHIC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Other"/>
  <p:tag name="MH_ORDER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1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1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Desc"/>
  <p:tag name="MH_ORDER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1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1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1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07"/>
  <p:tag name="MH_LIBRARY" val="GRAPHIC"/>
  <p:tag name="MH_TYPE" val="Other"/>
  <p:tag name="MH_ORDER" val="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ShuJTB#"/>
  <p:tag name="MH_LAYOUT" val="SubTitleDesc"/>
  <p:tag name="MH" val="20170702102030"/>
  <p:tag name="MH_LIBRARY" val="GRAPHIC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30"/>
  <p:tag name="MH_LIBRARY" val="GRAPHIC"/>
  <p:tag name="MH_TYPE" val="Other"/>
  <p:tag name="MH_ORDER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30"/>
  <p:tag name="MH_LIBRARY" val="GRAPHIC"/>
  <p:tag name="MH_TYPE" val="Other"/>
  <p:tag name="MH_ORDER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2030"/>
  <p:tag name="MH_LIBRARY" val="GRAPHIC"/>
  <p:tag name="MH_TYPE" val="Other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SubTitle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Other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Other"/>
  <p:tag name="MH_ORDER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30"/>
  <p:tag name="MH_LIBRARY" val="GRAPHIC"/>
  <p:tag name="MH_TYPE" val="Other"/>
  <p:tag name="MH_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654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54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54"/>
  <p:tag name="MH_LIBRARY" val="GRAPHIC"/>
  <p:tag name="MH_TYPE" val="SubTitle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54"/>
  <p:tag name="MH_LIBRARY" val="GRAPHIC"/>
  <p:tag name="MH_TYPE" val="SubTitle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54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54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54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54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54"/>
  <p:tag name="MH_LIBRARY" val="GRAPHIC"/>
  <p:tag name="MH_TYPE" val="Other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"/>
  <p:tag name="MH" val="20170702101831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SubTitle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SubTitl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Desc"/>
  <p:tag name="MH" val="20170702101703"/>
  <p:tag name="MH_LIBRARY" val="GRAPHI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Other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Desc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Other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SubTitle"/>
  <p:tag name="MH_ORDER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Other"/>
  <p:tag name="MH_ORDER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Other"/>
  <p:tag name="MH_ORDER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SubTitle"/>
  <p:tag name="MH_ORDER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Other"/>
  <p:tag name="MH_ORDER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SubTitle"/>
  <p:tag name="MH_ORDER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03"/>
  <p:tag name="MH_LIBRARY" val="GRAPHIC"/>
  <p:tag name="MH_TYPE" val="Other"/>
  <p:tag name="MH_ORDER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Desc"/>
  <p:tag name="MH" val="20170702101648"/>
  <p:tag name="MH_LIBRARY" val="GRAPHIC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48"/>
  <p:tag name="MH_LIBRARY" val="GRAPHIC"/>
  <p:tag name="MH_TYPE" val="Desc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48"/>
  <p:tag name="MH_LIBRARY" val="GRAPHIC"/>
  <p:tag name="MH_TYPE" val="Text"/>
  <p:tag name="MH_ORDER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48"/>
  <p:tag name="MH_LIBRARY" val="GRAPHIC"/>
  <p:tag name="MH_TYPE" val="SubTitle"/>
  <p:tag name="MH_ORDER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48"/>
  <p:tag name="MH_LIBRARY" val="GRAPHIC"/>
  <p:tag name="MH_TYPE" val="Text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48"/>
  <p:tag name="MH_LIBRARY" val="GRAPHIC"/>
  <p:tag name="MH_TYPE" val="SubTitle"/>
  <p:tag name="MH_ORDER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48"/>
  <p:tag name="MH_LIBRARY" val="GRAPHIC"/>
  <p:tag name="MH_TYPE" val="Text"/>
  <p:tag name="MH_ORDER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48"/>
  <p:tag name="MH_LIBRARY" val="GRAPHIC"/>
  <p:tag name="MH_TYPE" val="SubTitle"/>
  <p:tag name="MH_ORDER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48"/>
  <p:tag name="MH_LIBRARY" val="GRAPHIC"/>
  <p:tag name="MH_TYPE" val="Text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48"/>
  <p:tag name="MH_LIBRARY" val="GRAPHIC"/>
  <p:tag name="MH_TYPE" val="SubTitle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ShuJTB#"/>
  <p:tag name="MH_LAYOUT" val="SubTitleTextDesc"/>
  <p:tag name="MH" val="20170702101710"/>
  <p:tag name="MH_LIBRARY" val="GRAPHIC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Desc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Other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Other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Text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Other"/>
  <p:tag name="MH_ORDER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Text"/>
  <p:tag name="MH_ORDER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Other"/>
  <p:tag name="MH_ORDER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Text"/>
  <p:tag name="MH_ORDER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Other"/>
  <p:tag name="MH_ORDER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Text"/>
  <p:tag name="MH_ORDER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Other"/>
  <p:tag name="MH_ORDER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Other"/>
  <p:tag name="MH_ORDER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Other"/>
  <p:tag name="MH_ORDER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Text"/>
  <p:tag name="MH_ORDER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SubTitle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SubTitle"/>
  <p:tag name="MH_ORDER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SubTitle"/>
  <p:tag name="MH_ORDER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SubTitle"/>
  <p:tag name="MH_ORDER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10"/>
  <p:tag name="MH_LIBRARY" val="GRAPHIC"/>
  <p:tag name="MH_TYPE" val="SubTitle"/>
  <p:tag name="MH_ORDER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744"/>
  <p:tag name="MH_LIBRARY" val="GRAPHIC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SubTitle"/>
  <p:tag name="MH_ORDER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Other"/>
  <p:tag name="MH_ORDER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744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1140</Words>
  <PresentationFormat>宽屏</PresentationFormat>
  <Paragraphs>187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汉仪夏日体W</vt:lpstr>
      <vt:lpstr>宋体</vt:lpstr>
      <vt:lpstr>微软雅黑</vt:lpstr>
      <vt:lpstr>幼圆</vt:lpstr>
      <vt:lpstr>Arial</vt:lpstr>
      <vt:lpstr>Arial Rounded MT Bold</vt:lpstr>
      <vt:lpstr>Calibri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2017-07-02T01:46:00Z</dcterms:created>
  <dcterms:modified xsi:type="dcterms:W3CDTF">2017-07-21T07:14:15Z</dcterms:modified>
</cp:coreProperties>
</file>