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302" r:id="rId4"/>
    <p:sldId id="279" r:id="rId5"/>
    <p:sldId id="316" r:id="rId6"/>
    <p:sldId id="347" r:id="rId7"/>
    <p:sldId id="283" r:id="rId8"/>
    <p:sldId id="276" r:id="rId9"/>
    <p:sldId id="298" r:id="rId10"/>
    <p:sldId id="352" r:id="rId11"/>
    <p:sldId id="351" r:id="rId12"/>
    <p:sldId id="327" r:id="rId13"/>
    <p:sldId id="348" r:id="rId14"/>
    <p:sldId id="313" r:id="rId15"/>
    <p:sldId id="314" r:id="rId16"/>
    <p:sldId id="330" r:id="rId17"/>
    <p:sldId id="35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87B2"/>
    <a:srgbClr val="F26648"/>
    <a:srgbClr val="6D9FB1"/>
    <a:srgbClr val="F7931D"/>
    <a:srgbClr val="FBC864"/>
    <a:srgbClr val="F8B417"/>
    <a:srgbClr val="FEE3AF"/>
    <a:srgbClr val="77ADC0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2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5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in the box under the correct picture.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D151869-383E-37D5-EF97-F12806403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512" y="2157254"/>
            <a:ext cx="8512143" cy="34828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1520742" y="485903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artisan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E76D4C8-6C9B-6A77-5CEC-CD5530956F92}"/>
              </a:ext>
            </a:extLst>
          </p:cNvPr>
          <p:cNvSpPr txBox="1"/>
          <p:nvPr/>
        </p:nvSpPr>
        <p:spPr>
          <a:xfrm>
            <a:off x="5633421" y="485903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speciality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72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in the box under the correct picture.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E4164B4-0D67-CA3F-510F-346531C75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161" y="2242910"/>
            <a:ext cx="2613057" cy="32827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3924248" y="4804122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handicraft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040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in each blank with a word or phrase from the box.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ED6E744-46AA-F162-8EC9-38D35EF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87" y="1809767"/>
            <a:ext cx="11887882" cy="48532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Skilled local ____________ made these beautiful flower vases.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The electrical wires in our </a:t>
            </a:r>
            <a:r>
              <a:rPr lang="en-US" sz="3100" dirty="0" err="1"/>
              <a:t>neighbourhood</a:t>
            </a:r>
            <a:r>
              <a:rPr lang="en-US" sz="3100" dirty="0"/>
              <a:t> broke down yesterday, so we had to call a(n) ______________.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i="1" dirty="0"/>
              <a:t>Bun cha, pho</a:t>
            </a:r>
            <a:r>
              <a:rPr lang="en-US" sz="3100" dirty="0"/>
              <a:t>, and </a:t>
            </a:r>
            <a:r>
              <a:rPr lang="en-US" sz="3100" i="1" dirty="0"/>
              <a:t>hu </a:t>
            </a:r>
            <a:r>
              <a:rPr lang="en-US" sz="3100" i="1" dirty="0" err="1"/>
              <a:t>tieu</a:t>
            </a:r>
            <a:r>
              <a:rPr lang="en-US" sz="3100" i="1" dirty="0"/>
              <a:t> </a:t>
            </a:r>
            <a:r>
              <a:rPr lang="en-US" sz="3100" dirty="0"/>
              <a:t>are examples of famous Vietnamese ________________.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The _________________ in our street usually comes at 6 p.m. to take the rubbish away.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Tourists to Hoi An usually buy traditional ______________ such as lanterns as souvenirs.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96FCE47-94A3-C30A-894D-2C7C8F7673AB}"/>
              </a:ext>
            </a:extLst>
          </p:cNvPr>
          <p:cNvSpPr txBox="1"/>
          <p:nvPr/>
        </p:nvSpPr>
        <p:spPr>
          <a:xfrm>
            <a:off x="1855279" y="178929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artisans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87C1C2CD-A47D-D7E2-39EA-00E10DDC03AD}"/>
              </a:ext>
            </a:extLst>
          </p:cNvPr>
          <p:cNvSpPr txBox="1"/>
          <p:nvPr/>
        </p:nvSpPr>
        <p:spPr>
          <a:xfrm>
            <a:off x="2680469" y="284422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electrician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49114468-C5D8-B8BB-BE2D-8D46B6E35F3B}"/>
              </a:ext>
            </a:extLst>
          </p:cNvPr>
          <p:cNvSpPr txBox="1"/>
          <p:nvPr/>
        </p:nvSpPr>
        <p:spPr>
          <a:xfrm>
            <a:off x="-1172" y="3944013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speciality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food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25C73493-DF78-9BE0-452B-DF9D2AA96703}"/>
              </a:ext>
            </a:extLst>
          </p:cNvPr>
          <p:cNvSpPr txBox="1"/>
          <p:nvPr/>
        </p:nvSpPr>
        <p:spPr>
          <a:xfrm>
            <a:off x="1002316" y="450969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garbage collector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E0E680ED-D4CE-542A-28A0-72079F84F394}"/>
              </a:ext>
            </a:extLst>
          </p:cNvPr>
          <p:cNvSpPr txBox="1"/>
          <p:nvPr/>
        </p:nvSpPr>
        <p:spPr>
          <a:xfrm>
            <a:off x="6633682" y="5583288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handicrafts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4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number the words you hear. Then listen again and repeat.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790116" y="2356178"/>
            <a:ext cx="7755328" cy="356512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100" dirty="0"/>
              <a:t>______ pack 			______ park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100" dirty="0"/>
              <a:t>______ kettle 			______ cattle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100" dirty="0"/>
              <a:t>______ marry 			______ merry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100" dirty="0"/>
              <a:t>______ chart 			______ chat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FF0653C9-D3B8-A8BC-AB07-21E1AF228C93}"/>
              </a:ext>
            </a:extLst>
          </p:cNvPr>
          <p:cNvSpPr txBox="1"/>
          <p:nvPr/>
        </p:nvSpPr>
        <p:spPr>
          <a:xfrm>
            <a:off x="1130417" y="4981122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1D05A88C-ED7C-4269-4DE6-B3893D5BB759}"/>
              </a:ext>
            </a:extLst>
          </p:cNvPr>
          <p:cNvSpPr txBox="1"/>
          <p:nvPr/>
        </p:nvSpPr>
        <p:spPr>
          <a:xfrm>
            <a:off x="5667780" y="4138738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31FA58D0-37FD-17BE-D4F9-54EE2CF2E2E8}"/>
              </a:ext>
            </a:extLst>
          </p:cNvPr>
          <p:cNvSpPr txBox="1"/>
          <p:nvPr/>
        </p:nvSpPr>
        <p:spPr>
          <a:xfrm>
            <a:off x="1245138" y="2467863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F0C797D8-7325-D76D-BB8B-F36BFC95F763}"/>
              </a:ext>
            </a:extLst>
          </p:cNvPr>
          <p:cNvSpPr txBox="1"/>
          <p:nvPr/>
        </p:nvSpPr>
        <p:spPr>
          <a:xfrm>
            <a:off x="5791624" y="3334705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6208A679-C604-C9DC-1EF5-A305500286EE}"/>
              </a:ext>
            </a:extLst>
          </p:cNvPr>
          <p:cNvSpPr txBox="1"/>
          <p:nvPr/>
        </p:nvSpPr>
        <p:spPr>
          <a:xfrm>
            <a:off x="5791625" y="2480679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1">
            <a:extLst>
              <a:ext uri="{FF2B5EF4-FFF2-40B4-BE49-F238E27FC236}">
                <a16:creationId xmlns:a16="http://schemas.microsoft.com/office/drawing/2014/main" id="{81C24C20-902A-6E79-33A5-5CEDAAD9D950}"/>
              </a:ext>
            </a:extLst>
          </p:cNvPr>
          <p:cNvSpPr txBox="1"/>
          <p:nvPr/>
        </p:nvSpPr>
        <p:spPr>
          <a:xfrm>
            <a:off x="5791624" y="496278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id="{88D2E665-94BF-2329-9654-6DD5F7DDC473}"/>
              </a:ext>
            </a:extLst>
          </p:cNvPr>
          <p:cNvSpPr txBox="1"/>
          <p:nvPr/>
        </p:nvSpPr>
        <p:spPr>
          <a:xfrm>
            <a:off x="1245137" y="333470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41860FD4-52FC-9CAD-B41B-6219D7F0E6C3}"/>
              </a:ext>
            </a:extLst>
          </p:cNvPr>
          <p:cNvSpPr txBox="1"/>
          <p:nvPr/>
        </p:nvSpPr>
        <p:spPr>
          <a:xfrm>
            <a:off x="1130416" y="417211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20" grpId="0"/>
      <p:bldP spid="22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06988"/>
            <a:ext cx="1059652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Listen and </a:t>
            </a:r>
            <a:r>
              <a:rPr lang="en-US" sz="2400" b="1" dirty="0" err="1"/>
              <a:t>practise</a:t>
            </a:r>
            <a:r>
              <a:rPr lang="en-US" sz="2400" b="1" dirty="0"/>
              <a:t> the sentences. Underline the bold words with /æ/, circle the bold words with /ɑ:/, and tick the bold words with /e/.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17E92E7-5072-E410-5A0C-95061CEDAB38}"/>
              </a:ext>
            </a:extLst>
          </p:cNvPr>
          <p:cNvSpPr txBox="1"/>
          <p:nvPr/>
        </p:nvSpPr>
        <p:spPr>
          <a:xfrm>
            <a:off x="827500" y="2369284"/>
            <a:ext cx="10961649" cy="3706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1. </a:t>
            </a:r>
            <a:r>
              <a:rPr lang="en-US" sz="3200" b="1" dirty="0">
                <a:solidFill>
                  <a:srgbClr val="0087B2"/>
                </a:solidFill>
              </a:rPr>
              <a:t>Thanks</a:t>
            </a:r>
            <a:r>
              <a:rPr lang="en-US" sz="3200" dirty="0">
                <a:solidFill>
                  <a:srgbClr val="0087B2"/>
                </a:solidFill>
              </a:rPr>
              <a:t> to </a:t>
            </a:r>
            <a:r>
              <a:rPr lang="en-US" sz="3200" b="1" dirty="0">
                <a:solidFill>
                  <a:srgbClr val="0087B2"/>
                </a:solidFill>
              </a:rPr>
              <a:t>garbage</a:t>
            </a:r>
            <a:r>
              <a:rPr lang="en-US" sz="3200" dirty="0">
                <a:solidFill>
                  <a:srgbClr val="0087B2"/>
                </a:solidFill>
              </a:rPr>
              <a:t> collectors, our streets are clean.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2. My </a:t>
            </a:r>
            <a:r>
              <a:rPr lang="en-US" sz="3200" b="1" dirty="0">
                <a:solidFill>
                  <a:srgbClr val="0087B2"/>
                </a:solidFill>
              </a:rPr>
              <a:t>grandmother</a:t>
            </a:r>
            <a:r>
              <a:rPr lang="en-US" sz="3200" dirty="0">
                <a:solidFill>
                  <a:srgbClr val="0087B2"/>
                </a:solidFill>
              </a:rPr>
              <a:t> is a well-known artist.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3. </a:t>
            </a:r>
            <a:r>
              <a:rPr lang="en-US" sz="3200" b="1" dirty="0">
                <a:solidFill>
                  <a:srgbClr val="0087B2"/>
                </a:solidFill>
              </a:rPr>
              <a:t>That </a:t>
            </a:r>
            <a:r>
              <a:rPr lang="en-US" sz="3200" dirty="0">
                <a:solidFill>
                  <a:srgbClr val="0087B2"/>
                </a:solidFill>
              </a:rPr>
              <a:t>bakery makes the best </a:t>
            </a:r>
            <a:r>
              <a:rPr lang="en-US" sz="3200" b="1" dirty="0">
                <a:solidFill>
                  <a:srgbClr val="0087B2"/>
                </a:solidFill>
              </a:rPr>
              <a:t>bread</a:t>
            </a:r>
            <a:r>
              <a:rPr lang="en-US" sz="3200" dirty="0">
                <a:solidFill>
                  <a:srgbClr val="0087B2"/>
                </a:solidFill>
              </a:rPr>
              <a:t> in our </a:t>
            </a:r>
            <a:r>
              <a:rPr lang="en-US" sz="3200" dirty="0" err="1">
                <a:solidFill>
                  <a:srgbClr val="0087B2"/>
                </a:solidFill>
              </a:rPr>
              <a:t>neighbourhood</a:t>
            </a:r>
            <a:r>
              <a:rPr lang="en-US" sz="3200" dirty="0">
                <a:solidFill>
                  <a:srgbClr val="0087B2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4. Do you know where to buy </a:t>
            </a:r>
            <a:r>
              <a:rPr lang="en-US" sz="3200" b="1" dirty="0">
                <a:solidFill>
                  <a:srgbClr val="0087B2"/>
                </a:solidFill>
              </a:rPr>
              <a:t>bamboo</a:t>
            </a:r>
            <a:r>
              <a:rPr lang="en-US" sz="3200" dirty="0">
                <a:solidFill>
                  <a:srgbClr val="0087B2"/>
                </a:solidFill>
              </a:rPr>
              <a:t> </a:t>
            </a:r>
            <a:r>
              <a:rPr lang="en-US" sz="3200" b="1" dirty="0">
                <a:solidFill>
                  <a:srgbClr val="0087B2"/>
                </a:solidFill>
              </a:rPr>
              <a:t>beds</a:t>
            </a:r>
            <a:r>
              <a:rPr lang="en-US" sz="3200" dirty="0">
                <a:solidFill>
                  <a:srgbClr val="0087B2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5. We sometimes go to the </a:t>
            </a:r>
            <a:r>
              <a:rPr lang="en-US" sz="3200" b="1" dirty="0">
                <a:solidFill>
                  <a:srgbClr val="0087B2"/>
                </a:solidFill>
              </a:rPr>
              <a:t>park</a:t>
            </a:r>
            <a:r>
              <a:rPr lang="en-US" sz="3200" dirty="0">
                <a:solidFill>
                  <a:srgbClr val="0087B2"/>
                </a:solidFill>
              </a:rPr>
              <a:t> to </a:t>
            </a:r>
            <a:r>
              <a:rPr lang="en-US" sz="3200" b="1" dirty="0">
                <a:solidFill>
                  <a:srgbClr val="0087B2"/>
                </a:solidFill>
              </a:rPr>
              <a:t>relax</a:t>
            </a:r>
            <a:r>
              <a:rPr lang="en-US" sz="3200" dirty="0">
                <a:solidFill>
                  <a:srgbClr val="0087B2"/>
                </a:solidFill>
              </a:rPr>
              <a:t>.</a:t>
            </a:r>
            <a:endParaRPr lang="vi-VN" sz="3200" dirty="0">
              <a:solidFill>
                <a:srgbClr val="0087B2"/>
              </a:solidFill>
            </a:endParaRP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345A991D-C360-FC12-1415-4128F2BC42FE}"/>
              </a:ext>
            </a:extLst>
          </p:cNvPr>
          <p:cNvCxnSpPr>
            <a:cxnSpLocks/>
          </p:cNvCxnSpPr>
          <p:nvPr/>
        </p:nvCxnSpPr>
        <p:spPr>
          <a:xfrm>
            <a:off x="1343508" y="3077736"/>
            <a:ext cx="108745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8B351406-3268-33B9-F0F7-B00CD174F36A}"/>
              </a:ext>
            </a:extLst>
          </p:cNvPr>
          <p:cNvCxnSpPr>
            <a:cxnSpLocks/>
          </p:cNvCxnSpPr>
          <p:nvPr/>
        </p:nvCxnSpPr>
        <p:spPr>
          <a:xfrm>
            <a:off x="1998749" y="3802566"/>
            <a:ext cx="204667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A1269B7A-0CE8-8439-EB65-4A58274377B2}"/>
              </a:ext>
            </a:extLst>
          </p:cNvPr>
          <p:cNvCxnSpPr>
            <a:cxnSpLocks/>
          </p:cNvCxnSpPr>
          <p:nvPr/>
        </p:nvCxnSpPr>
        <p:spPr>
          <a:xfrm>
            <a:off x="1346109" y="4538547"/>
            <a:ext cx="65264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5B73DB18-C710-77AA-02FE-03CC15C99540}"/>
              </a:ext>
            </a:extLst>
          </p:cNvPr>
          <p:cNvCxnSpPr>
            <a:cxnSpLocks/>
          </p:cNvCxnSpPr>
          <p:nvPr/>
        </p:nvCxnSpPr>
        <p:spPr>
          <a:xfrm>
            <a:off x="5895806" y="5263376"/>
            <a:ext cx="133018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7E712F1D-86D4-76B5-47B0-003C5B2B2E7B}"/>
              </a:ext>
            </a:extLst>
          </p:cNvPr>
          <p:cNvCxnSpPr>
            <a:cxnSpLocks/>
          </p:cNvCxnSpPr>
          <p:nvPr/>
        </p:nvCxnSpPr>
        <p:spPr>
          <a:xfrm>
            <a:off x="6732148" y="5977053"/>
            <a:ext cx="75032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7991822A-982B-B511-74B3-2DA774DF3B99}"/>
              </a:ext>
            </a:extLst>
          </p:cNvPr>
          <p:cNvSpPr/>
          <p:nvPr/>
        </p:nvSpPr>
        <p:spPr>
          <a:xfrm>
            <a:off x="2939013" y="2452047"/>
            <a:ext cx="1398812" cy="708444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id="{27102F41-11E2-4364-76BD-D78232F84DCA}"/>
              </a:ext>
            </a:extLst>
          </p:cNvPr>
          <p:cNvSpPr/>
          <p:nvPr/>
        </p:nvSpPr>
        <p:spPr>
          <a:xfrm>
            <a:off x="5395422" y="5418786"/>
            <a:ext cx="882715" cy="708444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 Box 32">
            <a:extLst>
              <a:ext uri="{FF2B5EF4-FFF2-40B4-BE49-F238E27FC236}">
                <a16:creationId xmlns:a16="http://schemas.microsoft.com/office/drawing/2014/main" id="{D6B9E6C0-2A2D-D3FD-EBE0-49F81483E0C6}"/>
              </a:ext>
            </a:extLst>
          </p:cNvPr>
          <p:cNvSpPr txBox="1"/>
          <p:nvPr/>
        </p:nvSpPr>
        <p:spPr>
          <a:xfrm>
            <a:off x="6586360" y="3541551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 dirty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id="{9EBABB20-D69E-A7D1-7C1E-DC750026A37B}"/>
              </a:ext>
            </a:extLst>
          </p:cNvPr>
          <p:cNvSpPr txBox="1"/>
          <p:nvPr/>
        </p:nvSpPr>
        <p:spPr>
          <a:xfrm>
            <a:off x="7757609" y="4209911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 dirty="0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" grpId="0"/>
      <p:bldP spid="2" grpId="1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the lexical items related to the topic Local community;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Pronounce the vowel sounds /æ/, /ɑ:/, and /e/ in words and sentences correctly;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2591527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LOCAL COMMUNITY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41DDAE9-C9B2-E4A9-6902-E9AF52CE7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1" y="2872228"/>
            <a:ext cx="3773794" cy="29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968606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67050" y="1234448"/>
            <a:ext cx="6520179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 up: Game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48897" y="2020176"/>
            <a:ext cx="6540369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52436" y="2796371"/>
            <a:ext cx="6536433" cy="14055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Match the community helpers with their responsibilities.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Write a word or phrase in the box under the correct picture.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Fill in each blank with a word or phrase from the box.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64098" y="4286724"/>
            <a:ext cx="6523463" cy="1507808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Listen and number the words you hear. Then listen again and repeat.	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Listen and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sentences. Underline the bold words with /æ/, circle the bold words with /ɑ:/, and tick the bold words with /e/.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05075" y="3788241"/>
            <a:ext cx="1078461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0" y="5926304"/>
            <a:ext cx="2129795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734059" y="5391062"/>
            <a:ext cx="86517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67050" y="5893956"/>
            <a:ext cx="6520179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2:  A CLOSER LOOK 1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87067" y="3665910"/>
            <a:ext cx="3586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SEAT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5BBEA3C-01C9-F975-EF7D-106B874D8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39" y="1206165"/>
            <a:ext cx="1989496" cy="3357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4875B5C-2E47-6F26-5809-6027CEB72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886" y="2719387"/>
            <a:ext cx="2948727" cy="1965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36DF9EE0-4014-2D10-E0F1-C94799C07D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467" y="4414447"/>
            <a:ext cx="2931176" cy="2931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512FD226-D881-67D4-0C55-28DC4B0A1A8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t="-1014" r="-32" b="7192"/>
          <a:stretch/>
        </p:blipFill>
        <p:spPr>
          <a:xfrm>
            <a:off x="6192171" y="4452712"/>
            <a:ext cx="2401005" cy="260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94E97890-CC23-9137-E662-3A02C3063A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373" y="854765"/>
            <a:ext cx="2798253" cy="2025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74800" y="1412287"/>
            <a:ext cx="5231128" cy="231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garbage collector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64918" y="4718983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nhân</a:t>
            </a:r>
            <a:r>
              <a:rPr lang="en-US" sz="4800" dirty="0"/>
              <a:t> </a:t>
            </a:r>
            <a:r>
              <a:rPr lang="en-US" sz="4800" dirty="0" err="1"/>
              <a:t>viên</a:t>
            </a:r>
            <a:r>
              <a:rPr lang="en-US" sz="4800" dirty="0"/>
              <a:t> </a:t>
            </a:r>
            <a:r>
              <a:rPr lang="en-US" sz="4800" dirty="0" err="1"/>
              <a:t>dọn</a:t>
            </a:r>
            <a:r>
              <a:rPr lang="en-US" sz="4800" dirty="0"/>
              <a:t> </a:t>
            </a:r>
            <a:r>
              <a:rPr lang="en-US" sz="4800" dirty="0" err="1"/>
              <a:t>vệ</a:t>
            </a:r>
            <a:r>
              <a:rPr lang="en-US" sz="4800" dirty="0"/>
              <a:t> </a:t>
            </a:r>
            <a:r>
              <a:rPr lang="en-US" sz="4800" dirty="0" err="1"/>
              <a:t>sinh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784441" y="3761137"/>
            <a:ext cx="48864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ɡɑːbɪdʒ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kəlektə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DCC1DD4D-0F80-F665-968F-69263EEC27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5"/>
          <a:stretch/>
        </p:blipFill>
        <p:spPr>
          <a:xfrm>
            <a:off x="6657278" y="1575991"/>
            <a:ext cx="4370526" cy="437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artisan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thợ</a:t>
            </a:r>
            <a:r>
              <a:rPr lang="en-US" sz="4800" dirty="0"/>
              <a:t> </a:t>
            </a:r>
            <a:r>
              <a:rPr lang="en-US" sz="4800" dirty="0" err="1"/>
              <a:t>làm</a:t>
            </a:r>
            <a:r>
              <a:rPr lang="en-US" sz="4800" dirty="0"/>
              <a:t> </a:t>
            </a:r>
            <a:r>
              <a:rPr lang="en-US" sz="4800" dirty="0" err="1"/>
              <a:t>nghề</a:t>
            </a:r>
            <a:r>
              <a:rPr lang="en-US" sz="4800" dirty="0"/>
              <a:t> </a:t>
            </a:r>
            <a:r>
              <a:rPr lang="en-US" sz="4800" dirty="0" err="1"/>
              <a:t>thủ</a:t>
            </a:r>
            <a:r>
              <a:rPr lang="en-US" sz="4800" dirty="0"/>
              <a:t> </a:t>
            </a:r>
            <a:r>
              <a:rPr lang="en-US" sz="4800" dirty="0" err="1"/>
              <a:t>công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86670" y="3130480"/>
            <a:ext cx="30317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ɑːtɪˈzæn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965893B2-0803-2FD5-1070-51A08310C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375" y="1471960"/>
            <a:ext cx="3508346" cy="456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345601"/>
              </p:ext>
            </p:extLst>
          </p:nvPr>
        </p:nvGraphicFramePr>
        <p:xfrm>
          <a:off x="757084" y="1988181"/>
          <a:ext cx="11071122" cy="314357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562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0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8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garbage collector  (n)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ɡɑːbɪdʒ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kəlektə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nhân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viên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dọn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vệ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sinh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artisan (n)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ɑːtɪˈzæn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thợ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nghề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thủ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công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2799" y="1132484"/>
            <a:ext cx="1108713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community helpers with their responsibilities.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978" y="11523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38035367-AD78-5157-5DDA-35D31F02A9A0}"/>
              </a:ext>
            </a:extLst>
          </p:cNvPr>
          <p:cNvSpPr txBox="1"/>
          <p:nvPr/>
        </p:nvSpPr>
        <p:spPr>
          <a:xfrm>
            <a:off x="7304049" y="2559645"/>
            <a:ext cx="27591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1. c	</a:t>
            </a: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2. e	</a:t>
            </a: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3. a	</a:t>
            </a: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4. b	</a:t>
            </a:r>
          </a:p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5. 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FFE36C-7BD1-904D-06E7-45E07A5F7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877" y="1725236"/>
            <a:ext cx="5238288" cy="475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phrase in the box under the correct picture.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39D14853-45D5-D54A-79EE-2636C699C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916" y="2230537"/>
            <a:ext cx="8565786" cy="34095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2231765" y="493401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tourist attraction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E76D4C8-6C9B-6A77-5CEC-CD5530956F92}"/>
              </a:ext>
            </a:extLst>
          </p:cNvPr>
          <p:cNvSpPr txBox="1"/>
          <p:nvPr/>
        </p:nvSpPr>
        <p:spPr>
          <a:xfrm>
            <a:off x="6053553" y="4934010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pottery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3699</TotalTime>
  <Words>626</Words>
  <PresentationFormat>Widescreen</PresentationFormat>
  <Paragraphs>127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2024-01-13T04:10:30Z</dcterms:modified>
</cp:coreProperties>
</file>