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9" r:id="rId2"/>
    <p:sldMasterId id="2147483703" r:id="rId3"/>
    <p:sldMasterId id="2147483717" r:id="rId4"/>
  </p:sldMasterIdLst>
  <p:notesMasterIdLst>
    <p:notesMasterId r:id="rId23"/>
  </p:notesMasterIdLst>
  <p:sldIdLst>
    <p:sldId id="286" r:id="rId5"/>
    <p:sldId id="305" r:id="rId6"/>
    <p:sldId id="353" r:id="rId7"/>
    <p:sldId id="289" r:id="rId8"/>
    <p:sldId id="290" r:id="rId9"/>
    <p:sldId id="321" r:id="rId10"/>
    <p:sldId id="343" r:id="rId11"/>
    <p:sldId id="354" r:id="rId12"/>
    <p:sldId id="355" r:id="rId13"/>
    <p:sldId id="336" r:id="rId14"/>
    <p:sldId id="348" r:id="rId15"/>
    <p:sldId id="351" r:id="rId16"/>
    <p:sldId id="356" r:id="rId17"/>
    <p:sldId id="341" r:id="rId18"/>
    <p:sldId id="342" r:id="rId19"/>
    <p:sldId id="312" r:id="rId20"/>
    <p:sldId id="313" r:id="rId21"/>
    <p:sldId id="3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1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96" autoAdjust="0"/>
    <p:restoredTop sz="95316" autoAdjust="0"/>
  </p:normalViewPr>
  <p:slideViewPr>
    <p:cSldViewPr snapToGrid="0">
      <p:cViewPr varScale="1">
        <p:scale>
          <a:sx n="154" d="100"/>
          <a:sy n="154" d="100"/>
        </p:scale>
        <p:origin x="99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B79967-93A9-43CA-ACF0-781862C20926}"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n-US"/>
        </a:p>
      </dgm:t>
    </dgm:pt>
    <dgm:pt modelId="{E0B6917B-9324-49C3-84F6-2AAD5DEBE92E}">
      <dgm:prSet phldrT="[Text]"/>
      <dgm:spPr>
        <a:solidFill>
          <a:srgbClr val="00487E"/>
        </a:solidFill>
      </dgm:spPr>
      <dgm:t>
        <a:bodyPr/>
        <a:lstStyle/>
        <a:p>
          <a:r>
            <a:rPr lang="en-US" b="1" dirty="0" err="1">
              <a:latin typeface="Times New Roman" panose="02020603050405020304" pitchFamily="18" charset="0"/>
              <a:cs typeface="Times New Roman" panose="02020603050405020304" pitchFamily="18" charset="0"/>
            </a:rPr>
            <a:t>Vào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đúng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giờ</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ngồi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đúng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trí</a:t>
          </a:r>
          <a:r>
            <a:rPr lang="en-US" b="1" dirty="0">
              <a:latin typeface="Times New Roman" panose="02020603050405020304" pitchFamily="18" charset="0"/>
              <a:cs typeface="Times New Roman" panose="02020603050405020304" pitchFamily="18" charset="0"/>
            </a:rPr>
            <a:t>.</a:t>
          </a:r>
        </a:p>
      </dgm:t>
    </dgm:pt>
    <dgm:pt modelId="{162B74F8-14D3-4F4A-A719-AAC249BAFDA0}" type="parTrans" cxnId="{1ECEE6FD-D932-4C40-AD85-54506756AC21}">
      <dgm:prSet/>
      <dgm:spPr/>
      <dgm:t>
        <a:bodyPr/>
        <a:lstStyle/>
        <a:p>
          <a:endParaRPr lang="en-US" b="1">
            <a:latin typeface="Times New Roman" panose="02020603050405020304" pitchFamily="18" charset="0"/>
            <a:cs typeface="Times New Roman" panose="02020603050405020304" pitchFamily="18" charset="0"/>
          </a:endParaRPr>
        </a:p>
      </dgm:t>
    </dgm:pt>
    <dgm:pt modelId="{A90EDE69-91CA-4796-AE53-2B825B291FE7}" type="sibTrans" cxnId="{1ECEE6FD-D932-4C40-AD85-54506756AC21}">
      <dgm:prSet/>
      <dgm:spPr/>
      <dgm:t>
        <a:bodyPr/>
        <a:lstStyle/>
        <a:p>
          <a:endParaRPr lang="en-US" b="1">
            <a:latin typeface="Times New Roman" panose="02020603050405020304" pitchFamily="18" charset="0"/>
            <a:cs typeface="Times New Roman" panose="02020603050405020304" pitchFamily="18" charset="0"/>
          </a:endParaRPr>
        </a:p>
      </dgm:t>
    </dgm:pt>
    <dgm:pt modelId="{01F66715-84DC-421A-9CD2-5F7395B05A26}">
      <dgm:prSet phldrT="[Text]"/>
      <dgm:spPr>
        <a:solidFill>
          <a:srgbClr val="00487E"/>
        </a:solidFill>
      </dgm:spPr>
      <dgm:t>
        <a:bodyPr/>
        <a:lstStyle/>
        <a:p>
          <a:r>
            <a:rPr lang="en-US" b="1" dirty="0" err="1">
              <a:latin typeface="Times New Roman" panose="02020603050405020304" pitchFamily="18" charset="0"/>
              <a:cs typeface="Times New Roman" panose="02020603050405020304" pitchFamily="18" charset="0"/>
            </a:rPr>
            <a:t>Tắt</a:t>
          </a:r>
          <a:r>
            <a:rPr lang="en-US" b="1" dirty="0">
              <a:latin typeface="Times New Roman" panose="02020603050405020304" pitchFamily="18" charset="0"/>
              <a:cs typeface="Times New Roman" panose="02020603050405020304" pitchFamily="18" charset="0"/>
            </a:rPr>
            <a:t> mic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Muốn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biểu</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Giơ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tay</a:t>
          </a:r>
          <a:r>
            <a:rPr lang="en-US" b="1" dirty="0">
              <a:latin typeface="Times New Roman" panose="02020603050405020304" pitchFamily="18" charset="0"/>
              <a:cs typeface="Times New Roman" panose="02020603050405020304" pitchFamily="18" charset="0"/>
            </a:rPr>
            <a:t>.</a:t>
          </a:r>
        </a:p>
      </dgm:t>
    </dgm:pt>
    <dgm:pt modelId="{126F3953-A7B0-4F98-9618-A6F59BD5411C}" type="parTrans" cxnId="{3CFA97A7-8F47-4C4A-8D40-88622D8476F1}">
      <dgm:prSet/>
      <dgm:spPr/>
      <dgm:t>
        <a:bodyPr/>
        <a:lstStyle/>
        <a:p>
          <a:endParaRPr lang="en-US" b="1">
            <a:latin typeface="Times New Roman" panose="02020603050405020304" pitchFamily="18" charset="0"/>
            <a:cs typeface="Times New Roman" panose="02020603050405020304" pitchFamily="18" charset="0"/>
          </a:endParaRPr>
        </a:p>
      </dgm:t>
    </dgm:pt>
    <dgm:pt modelId="{6DCBA899-9426-4771-8D68-4B03C6251438}" type="sibTrans" cxnId="{3CFA97A7-8F47-4C4A-8D40-88622D8476F1}">
      <dgm:prSet/>
      <dgm:spPr/>
      <dgm:t>
        <a:bodyPr/>
        <a:lstStyle/>
        <a:p>
          <a:endParaRPr lang="en-US" b="1">
            <a:latin typeface="Times New Roman" panose="02020603050405020304" pitchFamily="18" charset="0"/>
            <a:cs typeface="Times New Roman" panose="02020603050405020304" pitchFamily="18" charset="0"/>
          </a:endParaRPr>
        </a:p>
      </dgm:t>
    </dgm:pt>
    <dgm:pt modelId="{F9BF126E-9701-4DC2-8E51-FD9016AA125F}">
      <dgm:prSet phldrT="[Text]"/>
      <dgm:spPr>
        <a:solidFill>
          <a:srgbClr val="00487E"/>
        </a:solidFill>
      </dgm:spPr>
      <dgm:t>
        <a:bodyPr/>
        <a:lstStyle/>
        <a:p>
          <a:r>
            <a:rPr lang="en-US" b="1" dirty="0" err="1">
              <a:latin typeface="Times New Roman" panose="02020603050405020304" pitchFamily="18" charset="0"/>
              <a:cs typeface="Times New Roman" panose="02020603050405020304" pitchFamily="18" charset="0"/>
            </a:rPr>
            <a:t>Chuẩn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đầy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đủ</a:t>
          </a:r>
          <a:r>
            <a:rPr lang="en-US" b="1" dirty="0">
              <a:latin typeface="Times New Roman" panose="02020603050405020304" pitchFamily="18" charset="0"/>
              <a:cs typeface="Times New Roman" panose="02020603050405020304" pitchFamily="18" charset="0"/>
            </a:rPr>
            <a:t>.</a:t>
          </a:r>
        </a:p>
      </dgm:t>
    </dgm:pt>
    <dgm:pt modelId="{7DA4830A-1D90-4FA7-9445-00EF791015E3}" type="parTrans" cxnId="{260563CF-4844-4B74-BC74-B9B2CE097C53}">
      <dgm:prSet/>
      <dgm:spPr/>
      <dgm:t>
        <a:bodyPr/>
        <a:lstStyle/>
        <a:p>
          <a:endParaRPr lang="en-US" b="1">
            <a:latin typeface="Times New Roman" panose="02020603050405020304" pitchFamily="18" charset="0"/>
            <a:cs typeface="Times New Roman" panose="02020603050405020304" pitchFamily="18" charset="0"/>
          </a:endParaRPr>
        </a:p>
      </dgm:t>
    </dgm:pt>
    <dgm:pt modelId="{8AE31886-BB64-478C-823C-C98644F01148}" type="sibTrans" cxnId="{260563CF-4844-4B74-BC74-B9B2CE097C53}">
      <dgm:prSet/>
      <dgm:spPr/>
      <dgm:t>
        <a:bodyPr/>
        <a:lstStyle/>
        <a:p>
          <a:endParaRPr lang="en-US" b="1">
            <a:latin typeface="Times New Roman" panose="02020603050405020304" pitchFamily="18" charset="0"/>
            <a:cs typeface="Times New Roman" panose="02020603050405020304" pitchFamily="18" charset="0"/>
          </a:endParaRPr>
        </a:p>
      </dgm:t>
    </dgm:pt>
    <dgm:pt modelId="{F6F1D6C2-146A-4F00-B3BD-F714EA5D97C2}">
      <dgm:prSet/>
      <dgm:spPr>
        <a:solidFill>
          <a:srgbClr val="00487E"/>
        </a:solidFill>
      </dgm:spPr>
      <dgm:t>
        <a:bodyPr/>
        <a:lstStyle/>
        <a:p>
          <a:r>
            <a:rPr lang="en-US" b="1" dirty="0" err="1">
              <a:latin typeface="Times New Roman" panose="02020603050405020304" pitchFamily="18" charset="0"/>
              <a:cs typeface="Times New Roman" panose="02020603050405020304" pitchFamily="18" charset="0"/>
            </a:rPr>
            <a:t>Chỉ</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nói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tại</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a:t>
          </a:r>
        </a:p>
      </dgm:t>
    </dgm:pt>
    <dgm:pt modelId="{98721D8A-207C-46CC-B9BF-10EE639FA20E}" type="parTrans" cxnId="{44B5983A-7D5C-44CE-99D6-37FC83641C0B}">
      <dgm:prSet/>
      <dgm:spPr/>
      <dgm:t>
        <a:bodyPr/>
        <a:lstStyle/>
        <a:p>
          <a:endParaRPr lang="en-US" b="1"/>
        </a:p>
      </dgm:t>
    </dgm:pt>
    <dgm:pt modelId="{9923EEBF-FC3C-4508-9534-AF51876779E7}" type="sibTrans" cxnId="{44B5983A-7D5C-44CE-99D6-37FC83641C0B}">
      <dgm:prSet/>
      <dgm:spPr/>
      <dgm:t>
        <a:bodyPr/>
        <a:lstStyle/>
        <a:p>
          <a:endParaRPr lang="en-US" b="1"/>
        </a:p>
      </dgm:t>
    </dgm:pt>
    <dgm:pt modelId="{59F349FB-4BA8-4B8A-BAEB-E5A611386033}">
      <dgm:prSet/>
      <dgm:spPr>
        <a:solidFill>
          <a:srgbClr val="00487E"/>
        </a:solidFill>
      </dgm:spPr>
      <dgm:t>
        <a:bodyPr/>
        <a:lstStyle/>
        <a:p>
          <a:r>
            <a:rPr lang="en-US" b="1" dirty="0" err="1">
              <a:latin typeface="Times New Roman" panose="02020603050405020304" pitchFamily="18" charset="0"/>
              <a:cs typeface="Times New Roman" panose="02020603050405020304" pitchFamily="18" charset="0"/>
            </a:rPr>
            <a:t>Hoàn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nhiệm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vụ</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sau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giờ</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a:t>
          </a:r>
        </a:p>
      </dgm:t>
    </dgm:pt>
    <dgm:pt modelId="{AC9146F6-EC9E-49B9-9EFE-BBBDDD821D6B}" type="parTrans" cxnId="{6D24EF4C-AC92-4EAC-862F-7B2E3A2EC970}">
      <dgm:prSet/>
      <dgm:spPr/>
      <dgm:t>
        <a:bodyPr/>
        <a:lstStyle/>
        <a:p>
          <a:endParaRPr lang="en-US"/>
        </a:p>
      </dgm:t>
    </dgm:pt>
    <dgm:pt modelId="{82136ECB-6756-433A-BBC5-11354F78138E}" type="sibTrans" cxnId="{6D24EF4C-AC92-4EAC-862F-7B2E3A2EC970}">
      <dgm:prSet/>
      <dgm:spPr/>
      <dgm:t>
        <a:bodyPr/>
        <a:lstStyle/>
        <a:p>
          <a:endParaRPr lang="en-US"/>
        </a:p>
      </dgm:t>
    </dgm:pt>
    <dgm:pt modelId="{4A687D97-FA40-4F34-860E-4AD7713FB4CA}" type="pres">
      <dgm:prSet presAssocID="{C7B79967-93A9-43CA-ACF0-781862C20926}" presName="Name0" presStyleCnt="0">
        <dgm:presLayoutVars>
          <dgm:chMax val="7"/>
          <dgm:chPref val="7"/>
          <dgm:dir/>
        </dgm:presLayoutVars>
      </dgm:prSet>
      <dgm:spPr/>
    </dgm:pt>
    <dgm:pt modelId="{23856A93-9997-4DA0-B9FB-A54637B9EEBC}" type="pres">
      <dgm:prSet presAssocID="{C7B79967-93A9-43CA-ACF0-781862C20926}" presName="Name1" presStyleCnt="0"/>
      <dgm:spPr/>
    </dgm:pt>
    <dgm:pt modelId="{D617FD03-AFB2-40D3-9DEB-842A170F1C5B}" type="pres">
      <dgm:prSet presAssocID="{C7B79967-93A9-43CA-ACF0-781862C20926}" presName="cycle" presStyleCnt="0"/>
      <dgm:spPr/>
    </dgm:pt>
    <dgm:pt modelId="{61C052A6-E3DC-4CDF-9F2F-813757769F2A}" type="pres">
      <dgm:prSet presAssocID="{C7B79967-93A9-43CA-ACF0-781862C20926}" presName="srcNode" presStyleLbl="node1" presStyleIdx="0" presStyleCnt="5"/>
      <dgm:spPr/>
    </dgm:pt>
    <dgm:pt modelId="{643A18DD-17B2-4D48-B278-B9633D48840D}" type="pres">
      <dgm:prSet presAssocID="{C7B79967-93A9-43CA-ACF0-781862C20926}" presName="conn" presStyleLbl="parChTrans1D2" presStyleIdx="0" presStyleCnt="1"/>
      <dgm:spPr/>
    </dgm:pt>
    <dgm:pt modelId="{A3A44E12-74BC-4094-B8C0-4F33E2172279}" type="pres">
      <dgm:prSet presAssocID="{C7B79967-93A9-43CA-ACF0-781862C20926}" presName="extraNode" presStyleLbl="node1" presStyleIdx="0" presStyleCnt="5"/>
      <dgm:spPr/>
    </dgm:pt>
    <dgm:pt modelId="{028C447D-A820-428A-AE71-5B5F2E7220A6}" type="pres">
      <dgm:prSet presAssocID="{C7B79967-93A9-43CA-ACF0-781862C20926}" presName="dstNode" presStyleLbl="node1" presStyleIdx="0" presStyleCnt="5"/>
      <dgm:spPr/>
    </dgm:pt>
    <dgm:pt modelId="{DDA7CE98-8AB6-4D1D-9D1F-DBAC5B0DF585}" type="pres">
      <dgm:prSet presAssocID="{E0B6917B-9324-49C3-84F6-2AAD5DEBE92E}" presName="text_1" presStyleLbl="node1" presStyleIdx="0" presStyleCnt="5">
        <dgm:presLayoutVars>
          <dgm:bulletEnabled val="1"/>
        </dgm:presLayoutVars>
      </dgm:prSet>
      <dgm:spPr/>
    </dgm:pt>
    <dgm:pt modelId="{ACCFE8A6-E3B6-40E9-905F-868525E471B6}" type="pres">
      <dgm:prSet presAssocID="{E0B6917B-9324-49C3-84F6-2AAD5DEBE92E}" presName="accent_1" presStyleCnt="0"/>
      <dgm:spPr/>
    </dgm:pt>
    <dgm:pt modelId="{2C1A0CBC-4BBA-429F-8811-73998FC9F1D4}" type="pres">
      <dgm:prSet presAssocID="{E0B6917B-9324-49C3-84F6-2AAD5DEBE92E}" presName="accentRepeatNode" presStyleLbl="solidFgAcc1" presStyleIdx="0" presStyleCnt="5"/>
      <dgm:spPr/>
    </dgm:pt>
    <dgm:pt modelId="{850ED480-F5DC-40A7-B3BD-227DEF49B119}" type="pres">
      <dgm:prSet presAssocID="{F9BF126E-9701-4DC2-8E51-FD9016AA125F}" presName="text_2" presStyleLbl="node1" presStyleIdx="1" presStyleCnt="5">
        <dgm:presLayoutVars>
          <dgm:bulletEnabled val="1"/>
        </dgm:presLayoutVars>
      </dgm:prSet>
      <dgm:spPr/>
    </dgm:pt>
    <dgm:pt modelId="{0EEF511B-5385-495A-AA9D-FE4D2C5CE535}" type="pres">
      <dgm:prSet presAssocID="{F9BF126E-9701-4DC2-8E51-FD9016AA125F}" presName="accent_2" presStyleCnt="0"/>
      <dgm:spPr/>
    </dgm:pt>
    <dgm:pt modelId="{974079F1-ED16-4F48-BCEB-26AEFB6AC0F9}" type="pres">
      <dgm:prSet presAssocID="{F9BF126E-9701-4DC2-8E51-FD9016AA125F}" presName="accentRepeatNode" presStyleLbl="solidFgAcc1" presStyleIdx="1" presStyleCnt="5"/>
      <dgm:spPr/>
    </dgm:pt>
    <dgm:pt modelId="{EC9D48FB-1302-49FF-AD28-1FB126EA08C8}" type="pres">
      <dgm:prSet presAssocID="{F6F1D6C2-146A-4F00-B3BD-F714EA5D97C2}" presName="text_3" presStyleLbl="node1" presStyleIdx="2" presStyleCnt="5">
        <dgm:presLayoutVars>
          <dgm:bulletEnabled val="1"/>
        </dgm:presLayoutVars>
      </dgm:prSet>
      <dgm:spPr/>
    </dgm:pt>
    <dgm:pt modelId="{5F06AE07-CD34-481E-8952-ACA3C0C84378}" type="pres">
      <dgm:prSet presAssocID="{F6F1D6C2-146A-4F00-B3BD-F714EA5D97C2}" presName="accent_3" presStyleCnt="0"/>
      <dgm:spPr/>
    </dgm:pt>
    <dgm:pt modelId="{27BA602A-6445-43F8-909B-63B479CA8A80}" type="pres">
      <dgm:prSet presAssocID="{F6F1D6C2-146A-4F00-B3BD-F714EA5D97C2}" presName="accentRepeatNode" presStyleLbl="solidFgAcc1" presStyleIdx="2" presStyleCnt="5"/>
      <dgm:spPr/>
    </dgm:pt>
    <dgm:pt modelId="{98C7A544-B81B-477C-BA8A-B18413C82D6A}" type="pres">
      <dgm:prSet presAssocID="{01F66715-84DC-421A-9CD2-5F7395B05A26}" presName="text_4" presStyleLbl="node1" presStyleIdx="3" presStyleCnt="5">
        <dgm:presLayoutVars>
          <dgm:bulletEnabled val="1"/>
        </dgm:presLayoutVars>
      </dgm:prSet>
      <dgm:spPr/>
    </dgm:pt>
    <dgm:pt modelId="{EAFE1319-7F84-49BA-93C5-62829F268797}" type="pres">
      <dgm:prSet presAssocID="{01F66715-84DC-421A-9CD2-5F7395B05A26}" presName="accent_4" presStyleCnt="0"/>
      <dgm:spPr/>
    </dgm:pt>
    <dgm:pt modelId="{04AC3AC7-1AB0-472C-9C80-FD9B8938D633}" type="pres">
      <dgm:prSet presAssocID="{01F66715-84DC-421A-9CD2-5F7395B05A26}" presName="accentRepeatNode" presStyleLbl="solidFgAcc1" presStyleIdx="3" presStyleCnt="5"/>
      <dgm:spPr/>
    </dgm:pt>
    <dgm:pt modelId="{C68CB6CD-ECEF-4C35-BE8F-BBE65CDAF555}" type="pres">
      <dgm:prSet presAssocID="{59F349FB-4BA8-4B8A-BAEB-E5A611386033}" presName="text_5" presStyleLbl="node1" presStyleIdx="4" presStyleCnt="5">
        <dgm:presLayoutVars>
          <dgm:bulletEnabled val="1"/>
        </dgm:presLayoutVars>
      </dgm:prSet>
      <dgm:spPr/>
    </dgm:pt>
    <dgm:pt modelId="{89F2C77E-614E-45A9-A48F-1833FACA33E2}" type="pres">
      <dgm:prSet presAssocID="{59F349FB-4BA8-4B8A-BAEB-E5A611386033}" presName="accent_5" presStyleCnt="0"/>
      <dgm:spPr/>
    </dgm:pt>
    <dgm:pt modelId="{A15D85A0-D802-45FD-AF84-398437F9E651}" type="pres">
      <dgm:prSet presAssocID="{59F349FB-4BA8-4B8A-BAEB-E5A611386033}" presName="accentRepeatNode" presStyleLbl="solidFgAcc1" presStyleIdx="4" presStyleCnt="5"/>
      <dgm:spPr/>
    </dgm:pt>
  </dgm:ptLst>
  <dgm:cxnLst>
    <dgm:cxn modelId="{F3602902-DE2F-474D-9594-38F32E033300}" type="presOf" srcId="{59F349FB-4BA8-4B8A-BAEB-E5A611386033}" destId="{C68CB6CD-ECEF-4C35-BE8F-BBE65CDAF555}" srcOrd="0" destOrd="0" presId="urn:microsoft.com/office/officeart/2008/layout/VerticalCurvedList"/>
    <dgm:cxn modelId="{E7E61C18-5736-4C23-9B75-3B87B2C37E11}" type="presOf" srcId="{C7B79967-93A9-43CA-ACF0-781862C20926}" destId="{4A687D97-FA40-4F34-860E-4AD7713FB4CA}" srcOrd="0" destOrd="0" presId="urn:microsoft.com/office/officeart/2008/layout/VerticalCurvedList"/>
    <dgm:cxn modelId="{26C2C319-A2E7-4925-8520-2FCF230FBC2A}" type="presOf" srcId="{E0B6917B-9324-49C3-84F6-2AAD5DEBE92E}" destId="{DDA7CE98-8AB6-4D1D-9D1F-DBAC5B0DF585}" srcOrd="0" destOrd="0" presId="urn:microsoft.com/office/officeart/2008/layout/VerticalCurvedList"/>
    <dgm:cxn modelId="{44B5983A-7D5C-44CE-99D6-37FC83641C0B}" srcId="{C7B79967-93A9-43CA-ACF0-781862C20926}" destId="{F6F1D6C2-146A-4F00-B3BD-F714EA5D97C2}" srcOrd="2" destOrd="0" parTransId="{98721D8A-207C-46CC-B9BF-10EE639FA20E}" sibTransId="{9923EEBF-FC3C-4508-9534-AF51876779E7}"/>
    <dgm:cxn modelId="{3C68E43A-2B7C-4247-A0D7-05EC47FA5B12}" type="presOf" srcId="{F6F1D6C2-146A-4F00-B3BD-F714EA5D97C2}" destId="{EC9D48FB-1302-49FF-AD28-1FB126EA08C8}" srcOrd="0" destOrd="0" presId="urn:microsoft.com/office/officeart/2008/layout/VerticalCurvedList"/>
    <dgm:cxn modelId="{D5770A40-2350-4D36-885C-92B3385B8701}" type="presOf" srcId="{F9BF126E-9701-4DC2-8E51-FD9016AA125F}" destId="{850ED480-F5DC-40A7-B3BD-227DEF49B119}" srcOrd="0" destOrd="0" presId="urn:microsoft.com/office/officeart/2008/layout/VerticalCurvedList"/>
    <dgm:cxn modelId="{6D24EF4C-AC92-4EAC-862F-7B2E3A2EC970}" srcId="{C7B79967-93A9-43CA-ACF0-781862C20926}" destId="{59F349FB-4BA8-4B8A-BAEB-E5A611386033}" srcOrd="4" destOrd="0" parTransId="{AC9146F6-EC9E-49B9-9EFE-BBBDDD821D6B}" sibTransId="{82136ECB-6756-433A-BBC5-11354F78138E}"/>
    <dgm:cxn modelId="{745B1296-89A2-4FFB-A2B0-8390C2A28C0B}" type="presOf" srcId="{01F66715-84DC-421A-9CD2-5F7395B05A26}" destId="{98C7A544-B81B-477C-BA8A-B18413C82D6A}" srcOrd="0" destOrd="0" presId="urn:microsoft.com/office/officeart/2008/layout/VerticalCurvedList"/>
    <dgm:cxn modelId="{3CFA97A7-8F47-4C4A-8D40-88622D8476F1}" srcId="{C7B79967-93A9-43CA-ACF0-781862C20926}" destId="{01F66715-84DC-421A-9CD2-5F7395B05A26}" srcOrd="3" destOrd="0" parTransId="{126F3953-A7B0-4F98-9618-A6F59BD5411C}" sibTransId="{6DCBA899-9426-4771-8D68-4B03C6251438}"/>
    <dgm:cxn modelId="{934A43AF-C75C-45C2-91AD-0F0FEC2A1C19}" type="presOf" srcId="{A90EDE69-91CA-4796-AE53-2B825B291FE7}" destId="{643A18DD-17B2-4D48-B278-B9633D48840D}" srcOrd="0" destOrd="0" presId="urn:microsoft.com/office/officeart/2008/layout/VerticalCurvedList"/>
    <dgm:cxn modelId="{260563CF-4844-4B74-BC74-B9B2CE097C53}" srcId="{C7B79967-93A9-43CA-ACF0-781862C20926}" destId="{F9BF126E-9701-4DC2-8E51-FD9016AA125F}" srcOrd="1" destOrd="0" parTransId="{7DA4830A-1D90-4FA7-9445-00EF791015E3}" sibTransId="{8AE31886-BB64-478C-823C-C98644F01148}"/>
    <dgm:cxn modelId="{1ECEE6FD-D932-4C40-AD85-54506756AC21}" srcId="{C7B79967-93A9-43CA-ACF0-781862C20926}" destId="{E0B6917B-9324-49C3-84F6-2AAD5DEBE92E}" srcOrd="0" destOrd="0" parTransId="{162B74F8-14D3-4F4A-A719-AAC249BAFDA0}" sibTransId="{A90EDE69-91CA-4796-AE53-2B825B291FE7}"/>
    <dgm:cxn modelId="{D611AC93-D3F5-4230-B991-DE6866D6A570}" type="presParOf" srcId="{4A687D97-FA40-4F34-860E-4AD7713FB4CA}" destId="{23856A93-9997-4DA0-B9FB-A54637B9EEBC}" srcOrd="0" destOrd="0" presId="urn:microsoft.com/office/officeart/2008/layout/VerticalCurvedList"/>
    <dgm:cxn modelId="{96A7B31E-A674-4777-993D-11ABE9F4694F}" type="presParOf" srcId="{23856A93-9997-4DA0-B9FB-A54637B9EEBC}" destId="{D617FD03-AFB2-40D3-9DEB-842A170F1C5B}" srcOrd="0" destOrd="0" presId="urn:microsoft.com/office/officeart/2008/layout/VerticalCurvedList"/>
    <dgm:cxn modelId="{F051A427-7C2F-4139-89B0-5812FBCAD4AE}" type="presParOf" srcId="{D617FD03-AFB2-40D3-9DEB-842A170F1C5B}" destId="{61C052A6-E3DC-4CDF-9F2F-813757769F2A}" srcOrd="0" destOrd="0" presId="urn:microsoft.com/office/officeart/2008/layout/VerticalCurvedList"/>
    <dgm:cxn modelId="{3AA47BF0-3ED3-4154-9A64-4195507C9EDB}" type="presParOf" srcId="{D617FD03-AFB2-40D3-9DEB-842A170F1C5B}" destId="{643A18DD-17B2-4D48-B278-B9633D48840D}" srcOrd="1" destOrd="0" presId="urn:microsoft.com/office/officeart/2008/layout/VerticalCurvedList"/>
    <dgm:cxn modelId="{D134CE5E-C0FA-4C87-A656-EFB7899631A0}" type="presParOf" srcId="{D617FD03-AFB2-40D3-9DEB-842A170F1C5B}" destId="{A3A44E12-74BC-4094-B8C0-4F33E2172279}" srcOrd="2" destOrd="0" presId="urn:microsoft.com/office/officeart/2008/layout/VerticalCurvedList"/>
    <dgm:cxn modelId="{84195546-75D0-463D-8904-D231DFBFA0C6}" type="presParOf" srcId="{D617FD03-AFB2-40D3-9DEB-842A170F1C5B}" destId="{028C447D-A820-428A-AE71-5B5F2E7220A6}" srcOrd="3" destOrd="0" presId="urn:microsoft.com/office/officeart/2008/layout/VerticalCurvedList"/>
    <dgm:cxn modelId="{B90D95DA-206A-4929-A150-DD23F614AF16}" type="presParOf" srcId="{23856A93-9997-4DA0-B9FB-A54637B9EEBC}" destId="{DDA7CE98-8AB6-4D1D-9D1F-DBAC5B0DF585}" srcOrd="1" destOrd="0" presId="urn:microsoft.com/office/officeart/2008/layout/VerticalCurvedList"/>
    <dgm:cxn modelId="{18A4E5FC-B036-4B91-8B6D-868CBEBE2D18}" type="presParOf" srcId="{23856A93-9997-4DA0-B9FB-A54637B9EEBC}" destId="{ACCFE8A6-E3B6-40E9-905F-868525E471B6}" srcOrd="2" destOrd="0" presId="urn:microsoft.com/office/officeart/2008/layout/VerticalCurvedList"/>
    <dgm:cxn modelId="{84C9AF86-0A40-4504-BC22-9E7854C6B292}" type="presParOf" srcId="{ACCFE8A6-E3B6-40E9-905F-868525E471B6}" destId="{2C1A0CBC-4BBA-429F-8811-73998FC9F1D4}" srcOrd="0" destOrd="0" presId="urn:microsoft.com/office/officeart/2008/layout/VerticalCurvedList"/>
    <dgm:cxn modelId="{3D1DAAF2-D653-4E05-8A7A-247B0F96F294}" type="presParOf" srcId="{23856A93-9997-4DA0-B9FB-A54637B9EEBC}" destId="{850ED480-F5DC-40A7-B3BD-227DEF49B119}" srcOrd="3" destOrd="0" presId="urn:microsoft.com/office/officeart/2008/layout/VerticalCurvedList"/>
    <dgm:cxn modelId="{E1616606-D429-4805-AB21-CFDD686BC25B}" type="presParOf" srcId="{23856A93-9997-4DA0-B9FB-A54637B9EEBC}" destId="{0EEF511B-5385-495A-AA9D-FE4D2C5CE535}" srcOrd="4" destOrd="0" presId="urn:microsoft.com/office/officeart/2008/layout/VerticalCurvedList"/>
    <dgm:cxn modelId="{D6550025-4FDC-4954-A61A-8D66B67BAE66}" type="presParOf" srcId="{0EEF511B-5385-495A-AA9D-FE4D2C5CE535}" destId="{974079F1-ED16-4F48-BCEB-26AEFB6AC0F9}" srcOrd="0" destOrd="0" presId="urn:microsoft.com/office/officeart/2008/layout/VerticalCurvedList"/>
    <dgm:cxn modelId="{15990621-A8BA-45AA-8264-239BDBAFA4ED}" type="presParOf" srcId="{23856A93-9997-4DA0-B9FB-A54637B9EEBC}" destId="{EC9D48FB-1302-49FF-AD28-1FB126EA08C8}" srcOrd="5" destOrd="0" presId="urn:microsoft.com/office/officeart/2008/layout/VerticalCurvedList"/>
    <dgm:cxn modelId="{D1CA3131-40F0-401F-A9C9-FB8B3392C586}" type="presParOf" srcId="{23856A93-9997-4DA0-B9FB-A54637B9EEBC}" destId="{5F06AE07-CD34-481E-8952-ACA3C0C84378}" srcOrd="6" destOrd="0" presId="urn:microsoft.com/office/officeart/2008/layout/VerticalCurvedList"/>
    <dgm:cxn modelId="{7A8C5601-A842-4752-8F4B-3AD46FDB36D7}" type="presParOf" srcId="{5F06AE07-CD34-481E-8952-ACA3C0C84378}" destId="{27BA602A-6445-43F8-909B-63B479CA8A80}" srcOrd="0" destOrd="0" presId="urn:microsoft.com/office/officeart/2008/layout/VerticalCurvedList"/>
    <dgm:cxn modelId="{355CBC9B-03E4-4117-A13F-4A7E09C363C1}" type="presParOf" srcId="{23856A93-9997-4DA0-B9FB-A54637B9EEBC}" destId="{98C7A544-B81B-477C-BA8A-B18413C82D6A}" srcOrd="7" destOrd="0" presId="urn:microsoft.com/office/officeart/2008/layout/VerticalCurvedList"/>
    <dgm:cxn modelId="{FB49CF42-575C-4E78-9A94-AA987AA40C57}" type="presParOf" srcId="{23856A93-9997-4DA0-B9FB-A54637B9EEBC}" destId="{EAFE1319-7F84-49BA-93C5-62829F268797}" srcOrd="8" destOrd="0" presId="urn:microsoft.com/office/officeart/2008/layout/VerticalCurvedList"/>
    <dgm:cxn modelId="{684F80DF-2AEF-4C2F-8EC4-752B8749028C}" type="presParOf" srcId="{EAFE1319-7F84-49BA-93C5-62829F268797}" destId="{04AC3AC7-1AB0-472C-9C80-FD9B8938D633}" srcOrd="0" destOrd="0" presId="urn:microsoft.com/office/officeart/2008/layout/VerticalCurvedList"/>
    <dgm:cxn modelId="{F0D05EF4-A717-4ADE-82C5-BFAB79112048}" type="presParOf" srcId="{23856A93-9997-4DA0-B9FB-A54637B9EEBC}" destId="{C68CB6CD-ECEF-4C35-BE8F-BBE65CDAF555}" srcOrd="9" destOrd="0" presId="urn:microsoft.com/office/officeart/2008/layout/VerticalCurvedList"/>
    <dgm:cxn modelId="{98F9F91C-74F5-4927-9E9A-E576C59157AA}" type="presParOf" srcId="{23856A93-9997-4DA0-B9FB-A54637B9EEBC}" destId="{89F2C77E-614E-45A9-A48F-1833FACA33E2}" srcOrd="10" destOrd="0" presId="urn:microsoft.com/office/officeart/2008/layout/VerticalCurvedList"/>
    <dgm:cxn modelId="{7E39D42E-CA66-45AE-B995-81E49631D726}" type="presParOf" srcId="{89F2C77E-614E-45A9-A48F-1833FACA33E2}" destId="{A15D85A0-D802-45FD-AF84-398437F9E65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A18DD-17B2-4D48-B278-B9633D48840D}">
      <dsp:nvSpPr>
        <dsp:cNvPr id="0" name=""/>
        <dsp:cNvSpPr/>
      </dsp:nvSpPr>
      <dsp:spPr>
        <a:xfrm>
          <a:off x="-5710403" y="-874079"/>
          <a:ext cx="6798623" cy="6798623"/>
        </a:xfrm>
        <a:prstGeom prst="blockArc">
          <a:avLst>
            <a:gd name="adj1" fmla="val 18900000"/>
            <a:gd name="adj2" fmla="val 2700000"/>
            <a:gd name="adj3" fmla="val 31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A7CE98-8AB6-4D1D-9D1F-DBAC5B0DF585}">
      <dsp:nvSpPr>
        <dsp:cNvPr id="0" name=""/>
        <dsp:cNvSpPr/>
      </dsp:nvSpPr>
      <dsp:spPr>
        <a:xfrm>
          <a:off x="475693" y="315552"/>
          <a:ext cx="8396871" cy="631510"/>
        </a:xfrm>
        <a:prstGeom prst="rect">
          <a:avLst/>
        </a:prstGeom>
        <a:solidFill>
          <a:srgbClr val="00487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126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Vào</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học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đúng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giờ</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ngồi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đúng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trí</a:t>
          </a:r>
          <a:r>
            <a:rPr lang="en-US" sz="2400" b="1" kern="1200" dirty="0">
              <a:latin typeface="Times New Roman" panose="02020603050405020304" pitchFamily="18" charset="0"/>
              <a:cs typeface="Times New Roman" panose="02020603050405020304" pitchFamily="18" charset="0"/>
            </a:rPr>
            <a:t>.</a:t>
          </a:r>
        </a:p>
      </dsp:txBody>
      <dsp:txXfrm>
        <a:off x="475693" y="315552"/>
        <a:ext cx="8396871" cy="631510"/>
      </dsp:txXfrm>
    </dsp:sp>
    <dsp:sp modelId="{2C1A0CBC-4BBA-429F-8811-73998FC9F1D4}">
      <dsp:nvSpPr>
        <dsp:cNvPr id="0" name=""/>
        <dsp:cNvSpPr/>
      </dsp:nvSpPr>
      <dsp:spPr>
        <a:xfrm>
          <a:off x="80999" y="236614"/>
          <a:ext cx="789387" cy="78938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50ED480-F5DC-40A7-B3BD-227DEF49B119}">
      <dsp:nvSpPr>
        <dsp:cNvPr id="0" name=""/>
        <dsp:cNvSpPr/>
      </dsp:nvSpPr>
      <dsp:spPr>
        <a:xfrm>
          <a:off x="928215" y="1262514"/>
          <a:ext cx="7944350" cy="631510"/>
        </a:xfrm>
        <a:prstGeom prst="rect">
          <a:avLst/>
        </a:prstGeom>
        <a:solidFill>
          <a:srgbClr val="00487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126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Chuẩn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sách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vở</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đầy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đủ</a:t>
          </a:r>
          <a:r>
            <a:rPr lang="en-US" sz="2400" b="1" kern="1200" dirty="0">
              <a:latin typeface="Times New Roman" panose="02020603050405020304" pitchFamily="18" charset="0"/>
              <a:cs typeface="Times New Roman" panose="02020603050405020304" pitchFamily="18" charset="0"/>
            </a:rPr>
            <a:t>.</a:t>
          </a:r>
        </a:p>
      </dsp:txBody>
      <dsp:txXfrm>
        <a:off x="928215" y="1262514"/>
        <a:ext cx="7944350" cy="631510"/>
      </dsp:txXfrm>
    </dsp:sp>
    <dsp:sp modelId="{974079F1-ED16-4F48-BCEB-26AEFB6AC0F9}">
      <dsp:nvSpPr>
        <dsp:cNvPr id="0" name=""/>
        <dsp:cNvSpPr/>
      </dsp:nvSpPr>
      <dsp:spPr>
        <a:xfrm>
          <a:off x="533521" y="1183576"/>
          <a:ext cx="789387" cy="78938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C9D48FB-1302-49FF-AD28-1FB126EA08C8}">
      <dsp:nvSpPr>
        <dsp:cNvPr id="0" name=""/>
        <dsp:cNvSpPr/>
      </dsp:nvSpPr>
      <dsp:spPr>
        <a:xfrm>
          <a:off x="1067102" y="2209476"/>
          <a:ext cx="7805462" cy="631510"/>
        </a:xfrm>
        <a:prstGeom prst="rect">
          <a:avLst/>
        </a:prstGeom>
        <a:solidFill>
          <a:srgbClr val="00487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126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Chỉ</a:t>
          </a:r>
          <a:r>
            <a:rPr lang="en-US" sz="2400" b="1" kern="1200" dirty="0">
              <a:latin typeface="Times New Roman" panose="02020603050405020304" pitchFamily="18" charset="0"/>
              <a:cs typeface="Times New Roman" panose="02020603050405020304" pitchFamily="18" charset="0"/>
            </a:rPr>
            <a:t> 1 </a:t>
          </a:r>
          <a:r>
            <a:rPr lang="en-US" sz="2400" b="1" kern="1200" dirty="0" err="1">
              <a:latin typeface="Times New Roman" panose="02020603050405020304" pitchFamily="18" charset="0"/>
              <a:cs typeface="Times New Roman" panose="02020603050405020304" pitchFamily="18" charset="0"/>
            </a:rPr>
            <a:t>người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nói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tại</a:t>
          </a:r>
          <a:r>
            <a:rPr lang="en-US" sz="2400" b="1" kern="1200" dirty="0">
              <a:latin typeface="Times New Roman" panose="02020603050405020304" pitchFamily="18" charset="0"/>
              <a:cs typeface="Times New Roman" panose="02020603050405020304" pitchFamily="18" charset="0"/>
            </a:rPr>
            <a:t> 1 </a:t>
          </a:r>
          <a:r>
            <a:rPr lang="en-US" sz="2400" b="1" kern="1200" dirty="0" err="1">
              <a:latin typeface="Times New Roman" panose="02020603050405020304" pitchFamily="18" charset="0"/>
              <a:cs typeface="Times New Roman" panose="02020603050405020304" pitchFamily="18" charset="0"/>
            </a:rPr>
            <a:t>thời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điểm</a:t>
          </a:r>
          <a:r>
            <a:rPr lang="en-US" sz="2400" b="1" kern="1200" dirty="0">
              <a:latin typeface="Times New Roman" panose="02020603050405020304" pitchFamily="18" charset="0"/>
              <a:cs typeface="Times New Roman" panose="02020603050405020304" pitchFamily="18" charset="0"/>
            </a:rPr>
            <a:t>.</a:t>
          </a:r>
        </a:p>
      </dsp:txBody>
      <dsp:txXfrm>
        <a:off x="1067102" y="2209476"/>
        <a:ext cx="7805462" cy="631510"/>
      </dsp:txXfrm>
    </dsp:sp>
    <dsp:sp modelId="{27BA602A-6445-43F8-909B-63B479CA8A80}">
      <dsp:nvSpPr>
        <dsp:cNvPr id="0" name=""/>
        <dsp:cNvSpPr/>
      </dsp:nvSpPr>
      <dsp:spPr>
        <a:xfrm>
          <a:off x="672409" y="2130538"/>
          <a:ext cx="789387" cy="78938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8C7A544-B81B-477C-BA8A-B18413C82D6A}">
      <dsp:nvSpPr>
        <dsp:cNvPr id="0" name=""/>
        <dsp:cNvSpPr/>
      </dsp:nvSpPr>
      <dsp:spPr>
        <a:xfrm>
          <a:off x="928215" y="3156438"/>
          <a:ext cx="7944350" cy="631510"/>
        </a:xfrm>
        <a:prstGeom prst="rect">
          <a:avLst/>
        </a:prstGeom>
        <a:solidFill>
          <a:srgbClr val="00487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126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Tắt</a:t>
          </a:r>
          <a:r>
            <a:rPr lang="en-US" sz="2400" b="1" kern="1200" dirty="0">
              <a:latin typeface="Times New Roman" panose="02020603050405020304" pitchFamily="18" charset="0"/>
              <a:cs typeface="Times New Roman" panose="02020603050405020304" pitchFamily="18" charset="0"/>
            </a:rPr>
            <a:t> mic </a:t>
          </a:r>
          <a:r>
            <a:rPr lang="en-US" sz="2400" b="1" kern="1200" dirty="0" err="1">
              <a:latin typeface="Times New Roman" panose="02020603050405020304" pitchFamily="18" charset="0"/>
              <a:cs typeface="Times New Roman" panose="02020603050405020304" pitchFamily="18" charset="0"/>
            </a:rPr>
            <a:t>trong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tiết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học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Muốn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phát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biểu</a:t>
          </a:r>
          <a:r>
            <a:rPr lang="en-US" sz="2400" b="1" kern="1200" dirty="0">
              <a:latin typeface="Times New Roman" panose="02020603050405020304" pitchFamily="18" charset="0"/>
              <a:cs typeface="Times New Roman" panose="02020603050405020304" pitchFamily="18" charset="0"/>
            </a:rPr>
            <a:t> – </a:t>
          </a:r>
          <a:r>
            <a:rPr lang="en-US" sz="2400" b="1" kern="1200" dirty="0" err="1">
              <a:latin typeface="Times New Roman" panose="02020603050405020304" pitchFamily="18" charset="0"/>
              <a:cs typeface="Times New Roman" panose="02020603050405020304" pitchFamily="18" charset="0"/>
            </a:rPr>
            <a:t>Giơ</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tay</a:t>
          </a:r>
          <a:r>
            <a:rPr lang="en-US" sz="2400" b="1" kern="1200" dirty="0">
              <a:latin typeface="Times New Roman" panose="02020603050405020304" pitchFamily="18" charset="0"/>
              <a:cs typeface="Times New Roman" panose="02020603050405020304" pitchFamily="18" charset="0"/>
            </a:rPr>
            <a:t>.</a:t>
          </a:r>
        </a:p>
      </dsp:txBody>
      <dsp:txXfrm>
        <a:off x="928215" y="3156438"/>
        <a:ext cx="7944350" cy="631510"/>
      </dsp:txXfrm>
    </dsp:sp>
    <dsp:sp modelId="{04AC3AC7-1AB0-472C-9C80-FD9B8938D633}">
      <dsp:nvSpPr>
        <dsp:cNvPr id="0" name=""/>
        <dsp:cNvSpPr/>
      </dsp:nvSpPr>
      <dsp:spPr>
        <a:xfrm>
          <a:off x="533521" y="3077500"/>
          <a:ext cx="789387" cy="789387"/>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68CB6CD-ECEF-4C35-BE8F-BBE65CDAF555}">
      <dsp:nvSpPr>
        <dsp:cNvPr id="0" name=""/>
        <dsp:cNvSpPr/>
      </dsp:nvSpPr>
      <dsp:spPr>
        <a:xfrm>
          <a:off x="475693" y="4103400"/>
          <a:ext cx="8396871" cy="631510"/>
        </a:xfrm>
        <a:prstGeom prst="rect">
          <a:avLst/>
        </a:prstGeom>
        <a:solidFill>
          <a:srgbClr val="00487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126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Hoàn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thành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nhiệm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vụ</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học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tập</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trước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trong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sau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giờ</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học</a:t>
          </a:r>
          <a:r>
            <a:rPr lang="en-US" sz="2400" b="1" kern="1200" dirty="0">
              <a:latin typeface="Times New Roman" panose="02020603050405020304" pitchFamily="18" charset="0"/>
              <a:cs typeface="Times New Roman" panose="02020603050405020304" pitchFamily="18" charset="0"/>
            </a:rPr>
            <a:t>.</a:t>
          </a:r>
        </a:p>
      </dsp:txBody>
      <dsp:txXfrm>
        <a:off x="475693" y="4103400"/>
        <a:ext cx="8396871" cy="631510"/>
      </dsp:txXfrm>
    </dsp:sp>
    <dsp:sp modelId="{A15D85A0-D802-45FD-AF84-398437F9E651}">
      <dsp:nvSpPr>
        <dsp:cNvPr id="0" name=""/>
        <dsp:cNvSpPr/>
      </dsp:nvSpPr>
      <dsp:spPr>
        <a:xfrm>
          <a:off x="80999" y="4024462"/>
          <a:ext cx="789387" cy="789387"/>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751EC3-B1F0-423D-87F8-86C5EF149DE7}" type="datetimeFigureOut">
              <a:rPr lang="en-US" smtClean="0"/>
              <a:t>8/5/21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4DD20-D269-4E9F-BB69-B742EAA8D711}" type="slidenum">
              <a:rPr lang="en-US" smtClean="0"/>
              <a:t>‹#›</a:t>
            </a:fld>
            <a:endParaRPr lang="en-US"/>
          </a:p>
        </p:txBody>
      </p:sp>
    </p:spTree>
    <p:extLst>
      <p:ext uri="{BB962C8B-B14F-4D97-AF65-F5344CB8AC3E}">
        <p14:creationId xmlns:p14="http://schemas.microsoft.com/office/powerpoint/2010/main" val="3278576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2</a:t>
            </a:fld>
            <a:endParaRPr lang="en-US"/>
          </a:p>
        </p:txBody>
      </p:sp>
    </p:spTree>
    <p:extLst>
      <p:ext uri="{BB962C8B-B14F-4D97-AF65-F5344CB8AC3E}">
        <p14:creationId xmlns:p14="http://schemas.microsoft.com/office/powerpoint/2010/main" val="1547363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12</a:t>
            </a:fld>
            <a:endParaRPr lang="en-US"/>
          </a:p>
        </p:txBody>
      </p:sp>
    </p:spTree>
    <p:extLst>
      <p:ext uri="{BB962C8B-B14F-4D97-AF65-F5344CB8AC3E}">
        <p14:creationId xmlns:p14="http://schemas.microsoft.com/office/powerpoint/2010/main" val="3058363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13</a:t>
            </a:fld>
            <a:endParaRPr lang="en-US"/>
          </a:p>
        </p:txBody>
      </p:sp>
    </p:spTree>
    <p:extLst>
      <p:ext uri="{BB962C8B-B14F-4D97-AF65-F5344CB8AC3E}">
        <p14:creationId xmlns:p14="http://schemas.microsoft.com/office/powerpoint/2010/main" val="111662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14</a:t>
            </a:fld>
            <a:endParaRPr lang="en-US"/>
          </a:p>
        </p:txBody>
      </p:sp>
    </p:spTree>
    <p:extLst>
      <p:ext uri="{BB962C8B-B14F-4D97-AF65-F5344CB8AC3E}">
        <p14:creationId xmlns:p14="http://schemas.microsoft.com/office/powerpoint/2010/main" val="239319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15</a:t>
            </a:fld>
            <a:endParaRPr lang="en-US"/>
          </a:p>
        </p:txBody>
      </p:sp>
    </p:spTree>
    <p:extLst>
      <p:ext uri="{BB962C8B-B14F-4D97-AF65-F5344CB8AC3E}">
        <p14:creationId xmlns:p14="http://schemas.microsoft.com/office/powerpoint/2010/main" val="1445144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3</a:t>
            </a:fld>
            <a:endParaRPr lang="en-US"/>
          </a:p>
        </p:txBody>
      </p:sp>
    </p:spTree>
    <p:extLst>
      <p:ext uri="{BB962C8B-B14F-4D97-AF65-F5344CB8AC3E}">
        <p14:creationId xmlns:p14="http://schemas.microsoft.com/office/powerpoint/2010/main" val="267197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4A1DD4FE-AFB1-4E0C-96F4-1C79501DB909}" type="slidenum">
              <a:rPr lang="en-US" smtClean="0"/>
              <a:t>5</a:t>
            </a:fld>
            <a:endParaRPr lang="en-US"/>
          </a:p>
        </p:txBody>
      </p:sp>
    </p:spTree>
    <p:extLst>
      <p:ext uri="{BB962C8B-B14F-4D97-AF65-F5344CB8AC3E}">
        <p14:creationId xmlns:p14="http://schemas.microsoft.com/office/powerpoint/2010/main" val="18904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6</a:t>
            </a:fld>
            <a:endParaRPr lang="en-US"/>
          </a:p>
        </p:txBody>
      </p:sp>
    </p:spTree>
    <p:extLst>
      <p:ext uri="{BB962C8B-B14F-4D97-AF65-F5344CB8AC3E}">
        <p14:creationId xmlns:p14="http://schemas.microsoft.com/office/powerpoint/2010/main" val="347281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7</a:t>
            </a:fld>
            <a:endParaRPr lang="en-US"/>
          </a:p>
        </p:txBody>
      </p:sp>
    </p:spTree>
    <p:extLst>
      <p:ext uri="{BB962C8B-B14F-4D97-AF65-F5344CB8AC3E}">
        <p14:creationId xmlns:p14="http://schemas.microsoft.com/office/powerpoint/2010/main" val="266368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8</a:t>
            </a:fld>
            <a:endParaRPr lang="en-US"/>
          </a:p>
        </p:txBody>
      </p:sp>
    </p:spTree>
    <p:extLst>
      <p:ext uri="{BB962C8B-B14F-4D97-AF65-F5344CB8AC3E}">
        <p14:creationId xmlns:p14="http://schemas.microsoft.com/office/powerpoint/2010/main" val="22778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9</a:t>
            </a:fld>
            <a:endParaRPr lang="en-US"/>
          </a:p>
        </p:txBody>
      </p:sp>
    </p:spTree>
    <p:extLst>
      <p:ext uri="{BB962C8B-B14F-4D97-AF65-F5344CB8AC3E}">
        <p14:creationId xmlns:p14="http://schemas.microsoft.com/office/powerpoint/2010/main" val="2550042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10</a:t>
            </a:fld>
            <a:endParaRPr lang="en-US"/>
          </a:p>
        </p:txBody>
      </p:sp>
    </p:spTree>
    <p:extLst>
      <p:ext uri="{BB962C8B-B14F-4D97-AF65-F5344CB8AC3E}">
        <p14:creationId xmlns:p14="http://schemas.microsoft.com/office/powerpoint/2010/main" val="2195779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4DD20-D269-4E9F-BB69-B742EAA8D711}" type="slidenum">
              <a:rPr lang="en-US" smtClean="0"/>
              <a:t>11</a:t>
            </a:fld>
            <a:endParaRPr lang="en-US"/>
          </a:p>
        </p:txBody>
      </p:sp>
    </p:spTree>
    <p:extLst>
      <p:ext uri="{BB962C8B-B14F-4D97-AF65-F5344CB8AC3E}">
        <p14:creationId xmlns:p14="http://schemas.microsoft.com/office/powerpoint/2010/main" val="21997911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ctrTitle"/>
          </p:nvPr>
        </p:nvSpPr>
        <p:spPr>
          <a:xfrm>
            <a:off x="914403"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8425451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774064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3" y="366715"/>
            <a:ext cx="1543049"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2" y="366715"/>
            <a:ext cx="4425951"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40181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9B22BB3-E989-4700-91DB-E79CF9134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05390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98438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ctrTitle"/>
          </p:nvPr>
        </p:nvSpPr>
        <p:spPr>
          <a:xfrm>
            <a:off x="914403"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867170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740863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5333" b="1" cap="all"/>
            </a:lvl1pPr>
          </a:lstStyle>
          <a:p>
            <a:r>
              <a:rPr lang="en-US"/>
              <a:t>Click to edit Master title style</a:t>
            </a:r>
            <a:endParaRPr lang="en-US" dirty="0"/>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979753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1" y="2133600"/>
            <a:ext cx="2984500" cy="60340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30601" y="2133600"/>
            <a:ext cx="2984500" cy="60340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827970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2"/>
            <a:ext cx="5389032"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4875"/>
            <a:ext cx="538903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539550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5987011"/>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0362639"/>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3410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052"/>
            <a:ext cx="681566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397756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5294026"/>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405886"/>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2" y="366714"/>
            <a:ext cx="1543049"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1" y="366714"/>
            <a:ext cx="4425951"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759927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9B22BB3-E989-4700-91DB-E79CF9134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954863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ctrTitle"/>
          </p:nvPr>
        </p:nvSpPr>
        <p:spPr>
          <a:xfrm>
            <a:off x="914403"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8945847"/>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952706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5333" b="1" cap="all"/>
            </a:lvl1pPr>
          </a:lstStyle>
          <a:p>
            <a:r>
              <a:rPr lang="en-US"/>
              <a:t>Click to edit Master title style</a:t>
            </a:r>
            <a:endParaRPr lang="en-US" dirty="0"/>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663678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1" y="2133600"/>
            <a:ext cx="2984500" cy="60340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30601" y="2133600"/>
            <a:ext cx="2984500" cy="60340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619160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1"/>
            <a:ext cx="10363200" cy="1362075"/>
          </a:xfrm>
        </p:spPr>
        <p:txBody>
          <a:bodyPr anchor="t"/>
          <a:lstStyle>
            <a:lvl1pPr algn="l">
              <a:defRPr sz="5333" b="1" cap="all"/>
            </a:lvl1pPr>
          </a:lstStyle>
          <a:p>
            <a:r>
              <a:rPr lang="en-US"/>
              <a:t>Click to edit Master title style</a:t>
            </a:r>
            <a:endParaRPr lang="en-US" dirty="0"/>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5788276"/>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2"/>
            <a:ext cx="5389032"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4875"/>
            <a:ext cx="538903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0489644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5274926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783902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052"/>
            <a:ext cx="681566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3293527"/>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837295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78744494"/>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2" y="366714"/>
            <a:ext cx="1543049"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1" y="366714"/>
            <a:ext cx="4425951"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7993313"/>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9B22BB3-E989-4700-91DB-E79CF9134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97165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220282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2" name="Title 1"/>
          <p:cNvSpPr>
            <a:spLocks noGrp="1"/>
          </p:cNvSpPr>
          <p:nvPr>
            <p:ph type="ctrTitle"/>
          </p:nvPr>
        </p:nvSpPr>
        <p:spPr>
          <a:xfrm>
            <a:off x="914403"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371997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2" y="2133600"/>
            <a:ext cx="2984500" cy="60340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30602" y="2133600"/>
            <a:ext cx="2984500" cy="60340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652911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39185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5333" b="1" cap="all"/>
            </a:lvl1pPr>
          </a:lstStyle>
          <a:p>
            <a:r>
              <a:rPr lang="en-US"/>
              <a:t>Click to edit Master title style</a:t>
            </a:r>
            <a:endParaRPr lang="en-US" dirty="0"/>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6636282"/>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1" y="2133600"/>
            <a:ext cx="2984500" cy="60340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30601" y="2133600"/>
            <a:ext cx="2984500" cy="6034088"/>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4227133"/>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2"/>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2"/>
            <a:ext cx="5389032"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4875"/>
            <a:ext cx="538903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1269893"/>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5997785"/>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72452536"/>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052"/>
            <a:ext cx="681566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6390685"/>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1314604"/>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8448388"/>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2" y="366714"/>
            <a:ext cx="1543049"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1" y="366714"/>
            <a:ext cx="4425951"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480773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2"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174875"/>
            <a:ext cx="5389032"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6666071"/>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9B22BB3-E989-4700-91DB-E79CF9134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99672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37141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03"/>
        <p:cNvGrpSpPr/>
        <p:nvPr/>
      </p:nvGrpSpPr>
      <p:grpSpPr>
        <a:xfrm>
          <a:off x="0" y="0"/>
          <a:ext cx="0" cy="0"/>
          <a:chOff x="0" y="0"/>
          <a:chExt cx="0" cy="0"/>
        </a:xfrm>
      </p:grpSpPr>
      <p:sp>
        <p:nvSpPr>
          <p:cNvPr id="341" name="Google Shape;341;p7"/>
          <p:cNvSpPr txBox="1">
            <a:spLocks noGrp="1"/>
          </p:cNvSpPr>
          <p:nvPr>
            <p:ph type="title"/>
          </p:nvPr>
        </p:nvSpPr>
        <p:spPr>
          <a:xfrm>
            <a:off x="1760033" y="1155367"/>
            <a:ext cx="8607600" cy="890800"/>
          </a:xfrm>
          <a:prstGeom prst="rect">
            <a:avLst/>
          </a:prstGeom>
        </p:spPr>
        <p:txBody>
          <a:bodyPr spcFirstLastPara="1" wrap="square" lIns="91425" tIns="91425" rIns="91425" bIns="91425" anchor="b"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42" name="Google Shape;342;p7"/>
          <p:cNvSpPr txBox="1">
            <a:spLocks noGrp="1"/>
          </p:cNvSpPr>
          <p:nvPr>
            <p:ph type="body" idx="1"/>
          </p:nvPr>
        </p:nvSpPr>
        <p:spPr>
          <a:xfrm>
            <a:off x="1760033" y="2110167"/>
            <a:ext cx="4178000" cy="3940400"/>
          </a:xfrm>
          <a:prstGeom prst="rect">
            <a:avLst/>
          </a:prstGeom>
        </p:spPr>
        <p:txBody>
          <a:bodyPr spcFirstLastPara="1" wrap="square" lIns="91425" tIns="91425" rIns="91425" bIns="91425" anchor="t" anchorCtr="0"/>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343" name="Google Shape;343;p7"/>
          <p:cNvSpPr txBox="1">
            <a:spLocks noGrp="1"/>
          </p:cNvSpPr>
          <p:nvPr>
            <p:ph type="body" idx="2"/>
          </p:nvPr>
        </p:nvSpPr>
        <p:spPr>
          <a:xfrm>
            <a:off x="6189569" y="2110167"/>
            <a:ext cx="4178000" cy="3940400"/>
          </a:xfrm>
          <a:prstGeom prst="rect">
            <a:avLst/>
          </a:prstGeom>
        </p:spPr>
        <p:txBody>
          <a:bodyPr spcFirstLastPara="1" wrap="square" lIns="91425" tIns="91425" rIns="91425" bIns="91425" anchor="t" anchorCtr="0"/>
          <a:lstStyle>
            <a:lvl1pPr marL="609570" lvl="0" indent="-457178">
              <a:spcBef>
                <a:spcPts val="800"/>
              </a:spcBef>
              <a:spcAft>
                <a:spcPts val="0"/>
              </a:spcAft>
              <a:buSzPts val="1800"/>
              <a:buChar char="◂"/>
              <a:defRPr sz="2400"/>
            </a:lvl1pPr>
            <a:lvl2pPr marL="1219140" lvl="1" indent="-457178">
              <a:spcBef>
                <a:spcPts val="0"/>
              </a:spcBef>
              <a:spcAft>
                <a:spcPts val="0"/>
              </a:spcAft>
              <a:buSzPts val="1800"/>
              <a:buChar char="◂"/>
              <a:defRPr sz="2400"/>
            </a:lvl2pPr>
            <a:lvl3pPr marL="1828709" lvl="2" indent="-457178">
              <a:spcBef>
                <a:spcPts val="0"/>
              </a:spcBef>
              <a:spcAft>
                <a:spcPts val="0"/>
              </a:spcAft>
              <a:buSzPts val="1800"/>
              <a:buChar char="◂"/>
              <a:defRPr sz="2400"/>
            </a:lvl3pPr>
            <a:lvl4pPr marL="2438278" lvl="3" indent="-457178">
              <a:spcBef>
                <a:spcPts val="0"/>
              </a:spcBef>
              <a:spcAft>
                <a:spcPts val="0"/>
              </a:spcAft>
              <a:buSzPts val="1800"/>
              <a:buChar char="◂"/>
              <a:defRPr sz="2400"/>
            </a:lvl4pPr>
            <a:lvl5pPr marL="3047848" lvl="4" indent="-457178">
              <a:spcBef>
                <a:spcPts val="0"/>
              </a:spcBef>
              <a:spcAft>
                <a:spcPts val="0"/>
              </a:spcAft>
              <a:buSzPts val="1800"/>
              <a:buChar char="○"/>
              <a:defRPr sz="2400"/>
            </a:lvl5pPr>
            <a:lvl6pPr marL="3657418" lvl="5" indent="-457178">
              <a:spcBef>
                <a:spcPts val="0"/>
              </a:spcBef>
              <a:spcAft>
                <a:spcPts val="0"/>
              </a:spcAft>
              <a:buSzPts val="1800"/>
              <a:buChar char="■"/>
              <a:defRPr sz="2400"/>
            </a:lvl6pPr>
            <a:lvl7pPr marL="4266987" lvl="6" indent="-457178">
              <a:spcBef>
                <a:spcPts val="0"/>
              </a:spcBef>
              <a:spcAft>
                <a:spcPts val="0"/>
              </a:spcAft>
              <a:buSzPts val="1800"/>
              <a:buChar char="●"/>
              <a:defRPr sz="2400"/>
            </a:lvl7pPr>
            <a:lvl8pPr marL="4876557" lvl="7" indent="-457178">
              <a:spcBef>
                <a:spcPts val="0"/>
              </a:spcBef>
              <a:spcAft>
                <a:spcPts val="0"/>
              </a:spcAft>
              <a:buSzPts val="1800"/>
              <a:buChar char="○"/>
              <a:defRPr sz="2400"/>
            </a:lvl8pPr>
            <a:lvl9pPr marL="5486126" lvl="8" indent="-457178">
              <a:spcBef>
                <a:spcPts val="0"/>
              </a:spcBef>
              <a:spcAft>
                <a:spcPts val="0"/>
              </a:spcAft>
              <a:buSzPts val="1800"/>
              <a:buChar char="■"/>
              <a:defRPr sz="2400"/>
            </a:lvl9pPr>
          </a:lstStyle>
          <a:p>
            <a:endParaRPr/>
          </a:p>
        </p:txBody>
      </p:sp>
      <p:sp>
        <p:nvSpPr>
          <p:cNvPr id="344" name="Google Shape;344;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185432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740743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046428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8" y="273053"/>
            <a:ext cx="6815665"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7526687"/>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407717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3"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17546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ransition spd="med">
    <p:fade/>
  </p:transition>
  <p:txStyles>
    <p:titleStyle>
      <a:lvl1pPr algn="ctr" defTabSz="1219140" rtl="0" eaLnBrk="1" latinLnBrk="0" hangingPunct="1">
        <a:spcBef>
          <a:spcPct val="0"/>
        </a:spcBef>
        <a:buNone/>
        <a:defRPr sz="4400" b="1" kern="1200">
          <a:solidFill>
            <a:srgbClr val="FF0000"/>
          </a:solidFill>
          <a:latin typeface="Times New Roman" panose="02020603050405020304" pitchFamily="18" charset="0"/>
          <a:ea typeface="+mj-ea"/>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3"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5837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ransition spd="med">
    <p:fade/>
  </p:transition>
  <p:txStyles>
    <p:titleStyle>
      <a:lvl1pPr algn="ctr" defTabSz="1219170" rtl="0" eaLnBrk="1" latinLnBrk="0" hangingPunct="1">
        <a:spcBef>
          <a:spcPct val="0"/>
        </a:spcBef>
        <a:buNone/>
        <a:defRPr sz="4400" b="1" kern="1200">
          <a:solidFill>
            <a:srgbClr val="FF0000"/>
          </a:solidFill>
          <a:latin typeface="Times New Roman" panose="02020603050405020304" pitchFamily="18" charset="0"/>
          <a:ea typeface="+mj-ea"/>
          <a:cs typeface="Times New Roman" panose="02020603050405020304" pitchFamily="18" charset="0"/>
        </a:defRPr>
      </a:lvl1pPr>
    </p:titleStyle>
    <p:bodyStyle>
      <a:lvl1pPr marL="457189" indent="-457189"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1pPr>
      <a:lvl2pPr marL="990575" indent="-380990"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2pPr>
      <a:lvl3pPr marL="1523962"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3pPr>
      <a:lvl4pPr marL="2133547"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4pPr>
      <a:lvl5pPr marL="2743131"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3"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454559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ransition spd="med">
    <p:fade/>
  </p:transition>
  <p:txStyles>
    <p:titleStyle>
      <a:lvl1pPr algn="ctr" defTabSz="1219170" rtl="0" eaLnBrk="1" latinLnBrk="0" hangingPunct="1">
        <a:spcBef>
          <a:spcPct val="0"/>
        </a:spcBef>
        <a:buNone/>
        <a:defRPr sz="4400" b="1" kern="1200">
          <a:solidFill>
            <a:srgbClr val="FF0000"/>
          </a:solidFill>
          <a:latin typeface="Times New Roman" panose="02020603050405020304" pitchFamily="18" charset="0"/>
          <a:ea typeface="+mj-ea"/>
          <a:cs typeface="Times New Roman" panose="02020603050405020304" pitchFamily="18" charset="0"/>
        </a:defRPr>
      </a:lvl1pPr>
    </p:titleStyle>
    <p:bodyStyle>
      <a:lvl1pPr marL="457189" indent="-457189"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1pPr>
      <a:lvl2pPr marL="990575" indent="-380990"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2pPr>
      <a:lvl3pPr marL="1523962"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3pPr>
      <a:lvl4pPr marL="2133547"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4pPr>
      <a:lvl5pPr marL="2743131"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2187A89-1BB2-4EDC-8F59-2B754B69832F}" type="datetimeFigureOut">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8/5/21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3"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5F8509-8D9C-4483-9C97-FCEEFB0090AE}"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411362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46" r:id="rId14"/>
  </p:sldLayoutIdLst>
  <p:transition spd="med">
    <p:fade/>
  </p:transition>
  <p:txStyles>
    <p:titleStyle>
      <a:lvl1pPr algn="ctr" defTabSz="1219170" rtl="0" eaLnBrk="1" latinLnBrk="0" hangingPunct="1">
        <a:spcBef>
          <a:spcPct val="0"/>
        </a:spcBef>
        <a:buNone/>
        <a:defRPr sz="4400" b="1" kern="1200">
          <a:solidFill>
            <a:srgbClr val="FF0000"/>
          </a:solidFill>
          <a:latin typeface="Times New Roman" panose="02020603050405020304" pitchFamily="18" charset="0"/>
          <a:ea typeface="+mj-ea"/>
          <a:cs typeface="Times New Roman" panose="02020603050405020304" pitchFamily="18" charset="0"/>
        </a:defRPr>
      </a:lvl1pPr>
    </p:titleStyle>
    <p:bodyStyle>
      <a:lvl1pPr marL="457189" indent="-457189"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1pPr>
      <a:lvl2pPr marL="990575" indent="-380990"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2pPr>
      <a:lvl3pPr marL="1523962"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3pPr>
      <a:lvl4pPr marL="2133547"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4pPr>
      <a:lvl5pPr marL="2743131" indent="-304792" algn="l" defTabSz="1219170" rtl="0" eaLnBrk="1" latinLnBrk="0" hangingPunct="1">
        <a:spcBef>
          <a:spcPct val="20000"/>
        </a:spcBef>
        <a:buFont typeface="Arial" pitchFamily="34" charset="0"/>
        <a:buChar char="»"/>
        <a:defRPr sz="2800" kern="1200">
          <a:solidFill>
            <a:srgbClr val="002060"/>
          </a:solidFill>
          <a:latin typeface="Times New Roman" panose="02020603050405020304" pitchFamily="18" charset="0"/>
          <a:ea typeface="+mn-ea"/>
          <a:cs typeface="Times New Roman" panose="02020603050405020304" pitchFamily="18"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hyperlink" Target="https://bit.ly/2WLMsiD" TargetMode="External"/><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hyperlink" Target="https://www.youtube.com/watch?v=F1PWnu01IQg" TargetMode="Externa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E09E40F-9534-4134-8B55-805FBE2EB89B}"/>
              </a:ext>
            </a:extLst>
          </p:cNvPr>
          <p:cNvGraphicFramePr/>
          <p:nvPr/>
        </p:nvGraphicFramePr>
        <p:xfrm>
          <a:off x="3071459" y="1417639"/>
          <a:ext cx="8943332" cy="50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49BA2D20-6B00-4BB0-BCD5-67374CA99C59}"/>
              </a:ext>
            </a:extLst>
          </p:cNvPr>
          <p:cNvPicPr>
            <a:picLocks noChangeAspect="1"/>
          </p:cNvPicPr>
          <p:nvPr/>
        </p:nvPicPr>
        <p:blipFill>
          <a:blip r:embed="rId7"/>
          <a:stretch>
            <a:fillRect/>
          </a:stretch>
        </p:blipFill>
        <p:spPr>
          <a:xfrm>
            <a:off x="416387" y="2670601"/>
            <a:ext cx="2848287" cy="25445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Rectangle 6">
            <a:extLst>
              <a:ext uri="{FF2B5EF4-FFF2-40B4-BE49-F238E27FC236}">
                <a16:creationId xmlns:a16="http://schemas.microsoft.com/office/drawing/2014/main" id="{38E9EB2B-2E0E-E145-B165-0C164D52EE77}"/>
              </a:ext>
            </a:extLst>
          </p:cNvPr>
          <p:cNvSpPr/>
          <p:nvPr/>
        </p:nvSpPr>
        <p:spPr>
          <a:xfrm>
            <a:off x="3647439" y="461593"/>
            <a:ext cx="7547303"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NỘI QUY LỚP HỌC ONLINE</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0817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8628E4AE-251E-8545-9F07-3CEECC7D2DA7}"/>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CA125544-4826-B246-ACD3-0834F42E7735}"/>
              </a:ext>
            </a:extLst>
          </p:cNvPr>
          <p:cNvSpPr/>
          <p:nvPr/>
        </p:nvSpPr>
        <p:spPr>
          <a:xfrm>
            <a:off x="2018923" y="461593"/>
            <a:ext cx="7547837"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II. </a:t>
            </a:r>
            <a:r>
              <a:rPr lang="en-US" sz="3733" b="1" dirty="0" err="1">
                <a:solidFill>
                  <a:prstClr val="black"/>
                </a:solidFill>
                <a:latin typeface="Times New Roman" panose="02020603050405020304" pitchFamily="18" charset="0"/>
                <a:cs typeface="Times New Roman" panose="02020603050405020304" pitchFamily="18" charset="0"/>
              </a:rPr>
              <a:t>Cảm</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ứng</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C69BA15-5E2E-C14B-BDBC-A0A3179AAE62}"/>
                  </a:ext>
                </a:extLst>
              </p:cNvPr>
              <p:cNvSpPr txBox="1"/>
              <p:nvPr/>
            </p:nvSpPr>
            <p:spPr>
              <a:xfrm>
                <a:off x="147758" y="1475923"/>
                <a:ext cx="11896481" cy="2748573"/>
              </a:xfrm>
              <a:prstGeom prst="rect">
                <a:avLst/>
              </a:prstGeom>
              <a:noFill/>
            </p:spPr>
            <p:txBody>
              <a:bodyPr wrap="square" rtlCol="0">
                <a:spAutoFit/>
              </a:bodyPr>
              <a:lstStyle/>
              <a:p>
                <a:r>
                  <a:rPr lang="en-VN" sz="2600" dirty="0">
                    <a:solidFill>
                      <a:srgbClr val="FF0000"/>
                    </a:solidFill>
                    <a:latin typeface="Times New Roman" panose="02020603050405020304" pitchFamily="18" charset="0"/>
                    <a:cs typeface="Times New Roman" panose="02020603050405020304" pitchFamily="18" charset="0"/>
                  </a:rPr>
                  <a:t>Thí nghiệm:</a:t>
                </a:r>
              </a:p>
              <a:p>
                <a:br>
                  <a:rPr lang="vi-VN" sz="2600" dirty="0">
                    <a:solidFill>
                      <a:srgbClr val="FF0000"/>
                    </a:solidFill>
                    <a:latin typeface="Times New Roman" panose="02020603050405020304" pitchFamily="18" charset="0"/>
                    <a:cs typeface="Times New Roman" panose="02020603050405020304" pitchFamily="18" charset="0"/>
                  </a:rPr>
                </a:br>
                <a:r>
                  <a:rPr lang="vi-VN" sz="2600" dirty="0">
                    <a:solidFill>
                      <a:schemeClr val="tx1"/>
                    </a:solidFill>
                    <a:latin typeface="Times New Roman" panose="02020603050405020304" pitchFamily="18" charset="0"/>
                    <a:cs typeface="Times New Roman" panose="02020603050405020304" pitchFamily="18" charset="0"/>
                  </a:rPr>
                  <a:t>Khi thay đổi </a:t>
                </a:r>
                <a:r>
                  <a:rPr lang="vi-VN" sz="2600" dirty="0">
                    <a:solidFill>
                      <a:srgbClr val="C00000"/>
                    </a:solidFill>
                    <a:latin typeface="Times New Roman" panose="02020603050405020304" pitchFamily="18" charset="0"/>
                    <a:cs typeface="Times New Roman" panose="02020603050405020304" pitchFamily="18" charset="0"/>
                  </a:rPr>
                  <a:t>𝐼</a:t>
                </a:r>
                <a:r>
                  <a:rPr lang="vi-VN" sz="2600" dirty="0">
                    <a:solidFill>
                      <a:schemeClr val="tx1"/>
                    </a:solidFill>
                    <a:latin typeface="Times New Roman" panose="02020603050405020304" pitchFamily="18" charset="0"/>
                    <a:cs typeface="Times New Roman" panose="02020603050405020304" pitchFamily="18" charset="0"/>
                  </a:rPr>
                  <a:t> và </a:t>
                </a:r>
                <a:r>
                  <a:rPr lang="vi-VN" sz="2600" dirty="0">
                    <a:solidFill>
                      <a:srgbClr val="C00000"/>
                    </a:solidFill>
                    <a:latin typeface="Times New Roman" panose="02020603050405020304" pitchFamily="18" charset="0"/>
                    <a:cs typeface="Times New Roman" panose="02020603050405020304" pitchFamily="18" charset="0"/>
                  </a:rPr>
                  <a:t>𝑙</a:t>
                </a:r>
                <a:r>
                  <a:rPr lang="vi-VN" sz="2600" dirty="0">
                    <a:solidFill>
                      <a:schemeClr val="tx1"/>
                    </a:solidFill>
                    <a:latin typeface="Times New Roman" panose="02020603050405020304" pitchFamily="18" charset="0"/>
                    <a:cs typeface="Times New Roman" panose="02020603050405020304" pitchFamily="18" charset="0"/>
                  </a:rPr>
                  <a:t> trong thí nghiệm ở mục I. Ta thấy rằng thương số </a:t>
                </a:r>
                <a14:m>
                  <m:oMath xmlns:m="http://schemas.openxmlformats.org/officeDocument/2006/math">
                    <m:f>
                      <m:fPr>
                        <m:ctrlPr>
                          <a:rPr lang="vi-VN" sz="3000" i="1" dirty="0" smtClean="0">
                            <a:solidFill>
                              <a:srgbClr val="C00000"/>
                            </a:solidFill>
                            <a:latin typeface="Cambria Math" panose="02040503050406030204" pitchFamily="18" charset="0"/>
                            <a:cs typeface="Times New Roman" panose="02020603050405020304" pitchFamily="18" charset="0"/>
                          </a:rPr>
                        </m:ctrlPr>
                      </m:fPr>
                      <m:num>
                        <m:r>
                          <a:rPr lang="vi-VN" sz="3000" i="1" dirty="0" smtClean="0">
                            <a:solidFill>
                              <a:srgbClr val="C00000"/>
                            </a:solidFill>
                            <a:latin typeface="Cambria Math" panose="02040503050406030204" pitchFamily="18" charset="0"/>
                            <a:cs typeface="Times New Roman" panose="02020603050405020304" pitchFamily="18" charset="0"/>
                          </a:rPr>
                          <m:t>𝐹</m:t>
                        </m:r>
                      </m:num>
                      <m:den>
                        <m:r>
                          <a:rPr lang="vi-VN" sz="3000" i="1" dirty="0" smtClean="0">
                            <a:solidFill>
                              <a:srgbClr val="C00000"/>
                            </a:solidFill>
                            <a:latin typeface="Cambria Math" panose="02040503050406030204" pitchFamily="18" charset="0"/>
                            <a:cs typeface="Times New Roman" panose="02020603050405020304" pitchFamily="18" charset="0"/>
                          </a:rPr>
                          <m:t>𝐼𝑙</m:t>
                        </m:r>
                      </m:den>
                    </m:f>
                  </m:oMath>
                </a14:m>
                <a:r>
                  <a:rPr lang="vi-VN" sz="2600" dirty="0">
                    <a:solidFill>
                      <a:schemeClr val="tx1"/>
                    </a:solidFill>
                    <a:latin typeface="Times New Roman" panose="02020603050405020304" pitchFamily="18" charset="0"/>
                    <a:cs typeface="Times New Roman" panose="02020603050405020304" pitchFamily="18" charset="0"/>
                  </a:rPr>
                  <a:t> không thay đổi. </a:t>
                </a:r>
              </a:p>
              <a:p>
                <a:r>
                  <a:rPr lang="vi-VN" sz="2600" dirty="0">
                    <a:solidFill>
                      <a:schemeClr val="tx1"/>
                    </a:solidFill>
                    <a:latin typeface="Times New Roman" panose="02020603050405020304" pitchFamily="18" charset="0"/>
                    <a:cs typeface="Times New Roman" panose="02020603050405020304" pitchFamily="18" charset="0"/>
                  </a:rPr>
                  <a:t>Từ đó các nhà khoa học thấy rằng, có thể coi thương số này là đặc trưng cho tác dụng của từ trường tại vị trí khảo sát. </a:t>
                </a:r>
              </a:p>
              <a:p>
                <a:r>
                  <a:rPr lang="vi-VN" sz="2600" dirty="0">
                    <a:solidFill>
                      <a:schemeClr val="tx1"/>
                    </a:solidFill>
                    <a:latin typeface="Times New Roman" panose="02020603050405020304" pitchFamily="18" charset="0"/>
                    <a:cs typeface="Times New Roman" panose="02020603050405020304" pitchFamily="18" charset="0"/>
                  </a:rPr>
                  <a:t>Người ta định nghĩa thương số đó là cảm ứng từ tại vị trí đang xét và kí hiệu nó là B.</a:t>
                </a:r>
                <a:endParaRPr lang="en-VN" sz="26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2C69BA15-5E2E-C14B-BDBC-A0A3179AAE62}"/>
                  </a:ext>
                </a:extLst>
              </p:cNvPr>
              <p:cNvSpPr txBox="1">
                <a:spLocks noRot="1" noChangeAspect="1" noMove="1" noResize="1" noEditPoints="1" noAdjustHandles="1" noChangeArrowheads="1" noChangeShapeType="1" noTextEdit="1"/>
              </p:cNvSpPr>
              <p:nvPr/>
            </p:nvSpPr>
            <p:spPr>
              <a:xfrm>
                <a:off x="147758" y="1475923"/>
                <a:ext cx="11896481" cy="2748573"/>
              </a:xfrm>
              <a:prstGeom prst="rect">
                <a:avLst/>
              </a:prstGeom>
              <a:blipFill>
                <a:blip r:embed="rId3"/>
                <a:stretch>
                  <a:fillRect l="-959" t="-2304" b="-4608"/>
                </a:stretch>
              </a:blipFill>
            </p:spPr>
            <p:txBody>
              <a:bodyPr/>
              <a:lstStyle/>
              <a:p>
                <a:r>
                  <a:rPr lang="en-VN">
                    <a:noFill/>
                  </a:rPr>
                  <a:t> </a:t>
                </a:r>
              </a:p>
            </p:txBody>
          </p:sp>
        </mc:Fallback>
      </mc:AlternateContent>
      <p:sp>
        <p:nvSpPr>
          <p:cNvPr id="9" name="TextBox 8">
            <a:extLst>
              <a:ext uri="{FF2B5EF4-FFF2-40B4-BE49-F238E27FC236}">
                <a16:creationId xmlns:a16="http://schemas.microsoft.com/office/drawing/2014/main" id="{740E1D66-2221-9F45-8800-CAFC17E4F8FC}"/>
              </a:ext>
            </a:extLst>
          </p:cNvPr>
          <p:cNvSpPr txBox="1"/>
          <p:nvPr/>
        </p:nvSpPr>
        <p:spPr>
          <a:xfrm>
            <a:off x="147757" y="4224496"/>
            <a:ext cx="11896481" cy="1292662"/>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Câu</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hỏi</a:t>
            </a:r>
            <a:endParaRPr lang="en-US" sz="2600" dirty="0">
              <a:solidFill>
                <a:srgbClr val="FF0000"/>
              </a:solidFill>
              <a:latin typeface="Times New Roman" panose="02020603050405020304" pitchFamily="18" charset="0"/>
              <a:cs typeface="Times New Roman" panose="02020603050405020304" pitchFamily="18" charset="0"/>
            </a:endParaRPr>
          </a:p>
          <a:p>
            <a:r>
              <a:rPr lang="vi-VN" sz="2600" dirty="0">
                <a:solidFill>
                  <a:srgbClr val="FF0000"/>
                </a:solidFill>
                <a:latin typeface="Times New Roman" panose="02020603050405020304" pitchFamily="18" charset="0"/>
                <a:cs typeface="Times New Roman" panose="02020603050405020304" pitchFamily="18" charset="0"/>
              </a:rPr>
              <a:t>+ Từ công thức trên, em hãy tìm đơn vị của cảm ứng từ B.</a:t>
            </a:r>
          </a:p>
          <a:p>
            <a:r>
              <a:rPr lang="vi-VN" sz="2600" dirty="0">
                <a:solidFill>
                  <a:srgbClr val="FF0000"/>
                </a:solidFill>
                <a:latin typeface="Times New Roman" panose="02020603050405020304" pitchFamily="18" charset="0"/>
                <a:cs typeface="Times New Roman" panose="02020603050405020304" pitchFamily="18" charset="0"/>
              </a:rPr>
              <a:t>+ Em hãy rút ra kết luận về vector cảm ứng từ B. </a:t>
            </a:r>
            <a:endParaRPr lang="en-VN" sz="2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97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924ACD8D-A786-1D40-93B2-BE29961AD748}"/>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 name="Rectangle 12">
            <a:extLst>
              <a:ext uri="{FF2B5EF4-FFF2-40B4-BE49-F238E27FC236}">
                <a16:creationId xmlns:a16="http://schemas.microsoft.com/office/drawing/2014/main" id="{DEC7CC2E-02C5-C14F-BF03-606203556683}"/>
              </a:ext>
            </a:extLst>
          </p:cNvPr>
          <p:cNvSpPr/>
          <p:nvPr/>
        </p:nvSpPr>
        <p:spPr>
          <a:xfrm>
            <a:off x="2018923" y="461593"/>
            <a:ext cx="7547837" cy="666786"/>
          </a:xfrm>
          <a:prstGeom prst="rect">
            <a:avLst/>
          </a:prstGeom>
          <a:solidFill>
            <a:srgbClr val="FFC000"/>
          </a:solidFill>
        </p:spPr>
        <p:txBody>
          <a:bodyPr wrap="square">
            <a:spAutoFit/>
          </a:bodyPr>
          <a:lstStyle/>
          <a:p>
            <a:pPr lvl="0" algn="ctr">
              <a:defRPr/>
            </a:pPr>
            <a:r>
              <a:rPr lang="en-US" sz="3733" b="1" dirty="0">
                <a:solidFill>
                  <a:prstClr val="black"/>
                </a:solidFill>
                <a:latin typeface="Times New Roman" panose="02020603050405020304" pitchFamily="18" charset="0"/>
                <a:cs typeface="Times New Roman" panose="02020603050405020304" pitchFamily="18" charset="0"/>
              </a:rPr>
              <a:t>II. </a:t>
            </a:r>
            <a:r>
              <a:rPr lang="en-US" sz="3733" b="1" dirty="0" err="1">
                <a:solidFill>
                  <a:prstClr val="black"/>
                </a:solidFill>
                <a:latin typeface="Times New Roman" panose="02020603050405020304" pitchFamily="18" charset="0"/>
                <a:cs typeface="Times New Roman" panose="02020603050405020304" pitchFamily="18" charset="0"/>
              </a:rPr>
              <a:t>Cảm</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ứng</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lang="en-US" sz="3733" b="1" dirty="0">
              <a:solidFill>
                <a:prstClr val="black"/>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8E3C58DB-98A9-E740-8303-59F2469741FB}"/>
                  </a:ext>
                </a:extLst>
              </p:cNvPr>
              <p:cNvSpPr/>
              <p:nvPr/>
            </p:nvSpPr>
            <p:spPr>
              <a:xfrm>
                <a:off x="396507" y="1332404"/>
                <a:ext cx="11198594" cy="4763099"/>
              </a:xfrm>
              <a:prstGeom prst="rect">
                <a:avLst/>
              </a:prstGeom>
            </p:spPr>
            <p:txBody>
              <a:bodyPr wrap="square">
                <a:spAutoFit/>
              </a:bodyPr>
              <a:lstStyle/>
              <a:p>
                <a:r>
                  <a:rPr lang="en-VN" sz="2800" b="1" dirty="0">
                    <a:latin typeface="Times New Roman" panose="02020603050405020304" pitchFamily="18" charset="0"/>
                    <a:cs typeface="Times New Roman" panose="02020603050405020304" pitchFamily="18" charset="0"/>
                  </a:rPr>
                  <a:t>Nhận xét</a:t>
                </a:r>
              </a:p>
              <a:p>
                <a:endParaRPr lang="en-VN" sz="2800" b="1"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Cảm ứng từ B có đơn vị là </a:t>
                </a:r>
                <a14:m>
                  <m:oMath xmlns:m="http://schemas.openxmlformats.org/officeDocument/2006/math">
                    <m:f>
                      <m:fPr>
                        <m:ctrlPr>
                          <a:rPr lang="vi-VN" sz="2800" i="1" dirty="0" smtClean="0">
                            <a:latin typeface="Cambria Math" panose="02040503050406030204" pitchFamily="18" charset="0"/>
                            <a:cs typeface="Times New Roman" panose="02020603050405020304" pitchFamily="18" charset="0"/>
                          </a:rPr>
                        </m:ctrlPr>
                      </m:fPr>
                      <m:num>
                        <m:r>
                          <a:rPr lang="vi-VN" sz="2800" i="1" dirty="0" smtClean="0">
                            <a:latin typeface="Cambria Math" panose="02040503050406030204" pitchFamily="18" charset="0"/>
                            <a:cs typeface="Times New Roman" panose="02020603050405020304" pitchFamily="18" charset="0"/>
                          </a:rPr>
                          <m:t>1</m:t>
                        </m:r>
                        <m:r>
                          <a:rPr lang="vi-VN" sz="2800" i="1" dirty="0" smtClean="0">
                            <a:latin typeface="Cambria Math" panose="02040503050406030204" pitchFamily="18" charset="0"/>
                            <a:cs typeface="Times New Roman" panose="02020603050405020304" pitchFamily="18" charset="0"/>
                          </a:rPr>
                          <m:t>𝑁</m:t>
                        </m:r>
                      </m:num>
                      <m:den>
                        <m:r>
                          <a:rPr lang="vi-VN" sz="2800" i="1" dirty="0" smtClean="0">
                            <a:latin typeface="Cambria Math" panose="02040503050406030204" pitchFamily="18" charset="0"/>
                            <a:cs typeface="Times New Roman" panose="02020603050405020304" pitchFamily="18" charset="0"/>
                          </a:rPr>
                          <m:t>1</m:t>
                        </m:r>
                        <m:r>
                          <a:rPr lang="vi-VN" sz="2800" i="1" dirty="0" smtClean="0">
                            <a:latin typeface="Cambria Math" panose="02040503050406030204" pitchFamily="18" charset="0"/>
                            <a:cs typeface="Times New Roman" panose="02020603050405020304" pitchFamily="18" charset="0"/>
                          </a:rPr>
                          <m:t>𝐴</m:t>
                        </m:r>
                        <m:r>
                          <a:rPr lang="vi-VN" sz="2800" i="1" dirty="0" smtClean="0">
                            <a:latin typeface="Cambria Math" panose="02040503050406030204" pitchFamily="18" charset="0"/>
                            <a:cs typeface="Times New Roman" panose="02020603050405020304" pitchFamily="18" charset="0"/>
                          </a:rPr>
                          <m:t>.1</m:t>
                        </m:r>
                        <m:r>
                          <a:rPr lang="vi-VN" sz="2800" i="1" dirty="0" smtClean="0">
                            <a:latin typeface="Cambria Math" panose="02040503050406030204" pitchFamily="18" charset="0"/>
                            <a:cs typeface="Times New Roman" panose="02020603050405020304" pitchFamily="18" charset="0"/>
                          </a:rPr>
                          <m:t>𝑚</m:t>
                        </m:r>
                      </m:den>
                    </m:f>
                  </m:oMath>
                </a14:m>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Ngoài ra, cảm ứng từ B còn có một đơn vị ngắn gọn và phổ biến hơn đó là Tesla (T).</a:t>
                </a:r>
              </a:p>
              <a:p>
                <a:endParaRPr lang="vi-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Vector cảm ứng từ B tại một điểm</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Có hướng trùng với hướng của từ trường tại điểm đó</a:t>
                </a:r>
                <a:br>
                  <a:rPr lang="vi-VN" sz="2800" dirty="0">
                    <a:latin typeface="Times New Roman" panose="02020603050405020304" pitchFamily="18" charset="0"/>
                    <a:cs typeface="Times New Roman" panose="02020603050405020304" pitchFamily="18" charset="0"/>
                  </a:rPr>
                </a:br>
                <a:r>
                  <a:rPr lang="vi-VN" sz="2800" dirty="0">
                    <a:latin typeface="Times New Roman" panose="02020603050405020304" pitchFamily="18" charset="0"/>
                    <a:cs typeface="Times New Roman" panose="02020603050405020304" pitchFamily="18" charset="0"/>
                  </a:rPr>
                  <a:t>Có độ lớn là 	</a:t>
                </a:r>
                <a14:m>
                  <m:oMath xmlns:m="http://schemas.openxmlformats.org/officeDocument/2006/math">
                    <m:r>
                      <a:rPr lang="vi-VN" sz="2800" i="1" dirty="0" smtClean="0">
                        <a:latin typeface="Cambria Math" panose="02040503050406030204" pitchFamily="18" charset="0"/>
                        <a:cs typeface="Times New Roman" panose="02020603050405020304" pitchFamily="18" charset="0"/>
                      </a:rPr>
                      <m:t>𝐵</m:t>
                    </m:r>
                    <m:r>
                      <a:rPr lang="vi-VN" sz="2800" i="1" dirty="0">
                        <a:latin typeface="Cambria Math" panose="02040503050406030204" pitchFamily="18" charset="0"/>
                        <a:cs typeface="Times New Roman" panose="02020603050405020304" pitchFamily="18" charset="0"/>
                      </a:rPr>
                      <m:t>=</m:t>
                    </m:r>
                    <m:f>
                      <m:fPr>
                        <m:ctrlPr>
                          <a:rPr lang="vi-VN" sz="2800" i="1" dirty="0">
                            <a:latin typeface="Cambria Math" panose="02040503050406030204" pitchFamily="18" charset="0"/>
                            <a:cs typeface="Times New Roman" panose="02020603050405020304" pitchFamily="18" charset="0"/>
                          </a:rPr>
                        </m:ctrlPr>
                      </m:fPr>
                      <m:num>
                        <m:r>
                          <a:rPr lang="vi-VN" sz="2800" i="1" dirty="0">
                            <a:latin typeface="Cambria Math" panose="02040503050406030204" pitchFamily="18" charset="0"/>
                            <a:cs typeface="Times New Roman" panose="02020603050405020304" pitchFamily="18" charset="0"/>
                          </a:rPr>
                          <m:t>𝐹</m:t>
                        </m:r>
                      </m:num>
                      <m:den>
                        <m:r>
                          <a:rPr lang="vi-VN" sz="2800" i="1" dirty="0">
                            <a:latin typeface="Cambria Math" panose="02040503050406030204" pitchFamily="18" charset="0"/>
                            <a:cs typeface="Times New Roman" panose="02020603050405020304" pitchFamily="18" charset="0"/>
                          </a:rPr>
                          <m:t>𝐼𝑙</m:t>
                        </m:r>
                      </m:den>
                    </m:f>
                  </m:oMath>
                </a14:m>
                <a:endParaRPr lang="vi-VN" sz="2800" dirty="0">
                  <a:latin typeface="Times New Roman" panose="02020603050405020304" pitchFamily="18" charset="0"/>
                  <a:cs typeface="Times New Roman" panose="02020603050405020304" pitchFamily="18" charset="0"/>
                </a:endParaRPr>
              </a:p>
              <a:p>
                <a:endParaRPr lang="en-VN" sz="2800" b="1" dirty="0">
                  <a:latin typeface="Times New Roman" panose="02020603050405020304" pitchFamily="18" charset="0"/>
                  <a:cs typeface="Times New Roman" panose="02020603050405020304" pitchFamily="18" charset="0"/>
                </a:endParaRPr>
              </a:p>
            </p:txBody>
          </p:sp>
        </mc:Choice>
        <mc:Fallback xmlns="">
          <p:sp>
            <p:nvSpPr>
              <p:cNvPr id="15" name="Rectangle 14">
                <a:extLst>
                  <a:ext uri="{FF2B5EF4-FFF2-40B4-BE49-F238E27FC236}">
                    <a16:creationId xmlns:a16="http://schemas.microsoft.com/office/drawing/2014/main" id="{8E3C58DB-98A9-E740-8303-59F2469741FB}"/>
                  </a:ext>
                </a:extLst>
              </p:cNvPr>
              <p:cNvSpPr>
                <a:spLocks noRot="1" noChangeAspect="1" noMove="1" noResize="1" noEditPoints="1" noAdjustHandles="1" noChangeArrowheads="1" noChangeShapeType="1" noTextEdit="1"/>
              </p:cNvSpPr>
              <p:nvPr/>
            </p:nvSpPr>
            <p:spPr>
              <a:xfrm>
                <a:off x="396507" y="1332404"/>
                <a:ext cx="11198594" cy="4763099"/>
              </a:xfrm>
              <a:prstGeom prst="rect">
                <a:avLst/>
              </a:prstGeom>
              <a:blipFill>
                <a:blip r:embed="rId3"/>
                <a:stretch>
                  <a:fillRect l="-1134" t="-1596"/>
                </a:stretch>
              </a:blipFill>
            </p:spPr>
            <p:txBody>
              <a:bodyPr/>
              <a:lstStyle/>
              <a:p>
                <a:r>
                  <a:rPr lang="en-VN">
                    <a:noFill/>
                  </a:rPr>
                  <a:t> </a:t>
                </a:r>
              </a:p>
            </p:txBody>
          </p:sp>
        </mc:Fallback>
      </mc:AlternateContent>
    </p:spTree>
    <p:extLst>
      <p:ext uri="{BB962C8B-B14F-4D97-AF65-F5344CB8AC3E}">
        <p14:creationId xmlns:p14="http://schemas.microsoft.com/office/powerpoint/2010/main" val="135187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BA078A-7363-9A40-9290-75C7C1D83C51}"/>
                  </a:ext>
                </a:extLst>
              </p:cNvPr>
              <p:cNvSpPr txBox="1"/>
              <p:nvPr/>
            </p:nvSpPr>
            <p:spPr>
              <a:xfrm>
                <a:off x="591670" y="1376151"/>
                <a:ext cx="11600329" cy="5129418"/>
              </a:xfrm>
              <a:prstGeom prst="rect">
                <a:avLst/>
              </a:prstGeom>
              <a:noFill/>
            </p:spPr>
            <p:txBody>
              <a:bodyPr wrap="square" rtlCol="0">
                <a:spAutoFit/>
              </a:bodyPr>
              <a:lstStyle/>
              <a:p>
                <a:r>
                  <a:rPr lang="en-US" sz="2200" b="1" i="1" dirty="0">
                    <a:latin typeface="Times New Roman" panose="02020603050405020304" pitchFamily="18" charset="0"/>
                    <a:cs typeface="Times New Roman" panose="02020603050405020304" pitchFamily="18" charset="0"/>
                  </a:rPr>
                  <a:t>	II. </a:t>
                </a:r>
                <a:r>
                  <a:rPr lang="en-US" sz="2200" b="1" i="1" dirty="0" err="1">
                    <a:latin typeface="Times New Roman" panose="02020603050405020304" pitchFamily="18" charset="0"/>
                    <a:cs typeface="Times New Roman" panose="02020603050405020304" pitchFamily="18" charset="0"/>
                  </a:rPr>
                  <a:t>Cảm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ứng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từ</a:t>
                </a:r>
                <a:endParaRPr lang="en-VN" sz="2200" b="1"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	1. </a:t>
                </a:r>
                <a:r>
                  <a:rPr lang="en-US" sz="2200" b="1" i="1" dirty="0" err="1">
                    <a:latin typeface="Times New Roman" panose="02020603050405020304" pitchFamily="18" charset="0"/>
                    <a:cs typeface="Times New Roman" panose="02020603050405020304" pitchFamily="18" charset="0"/>
                  </a:rPr>
                  <a:t>Cảm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ứng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từ</a:t>
                </a:r>
                <a:endParaRPr lang="en-VN" sz="2200" b="1" dirty="0">
                  <a:latin typeface="Times New Roman" panose="02020603050405020304" pitchFamily="18" charset="0"/>
                  <a:cs typeface="Times New Roman" panose="02020603050405020304" pitchFamily="18" charset="0"/>
                </a:endParaRPr>
              </a:p>
              <a:p>
                <a:r>
                  <a:rPr lang="en-US" sz="2200" i="1" dirty="0" err="1">
                    <a:latin typeface="Times New Roman" panose="02020603050405020304" pitchFamily="18" charset="0"/>
                    <a:cs typeface="Times New Roman" panose="02020603050405020304" pitchFamily="18" charset="0"/>
                  </a:rPr>
                  <a:t>Cảm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ứng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một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điểm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trong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trường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lượng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đặc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trưng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độ</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mạnh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yếu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trường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được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đo</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bằng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thương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số</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giữa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lực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tác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dụng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lên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một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đoạn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dây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dẫn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mang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dòng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diện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đặt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vuông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góc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đường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cảm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ứng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điểm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tích</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cường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độ</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dòng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điện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và</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chiều</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dài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đoạn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dây</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dẫn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đó</a:t>
                </a:r>
                <a:r>
                  <a:rPr lang="en-US" sz="2200" i="1" dirty="0">
                    <a:latin typeface="Times New Roman" panose="02020603050405020304" pitchFamily="18" charset="0"/>
                    <a:cs typeface="Times New Roman" panose="02020603050405020304" pitchFamily="18" charset="0"/>
                  </a:rPr>
                  <a:t>.</a:t>
                </a:r>
                <a:endParaRPr lang="en-VN" sz="22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𝐵</m:t>
                      </m:r>
                      <m:r>
                        <a:rPr lang="en-US" sz="2200" i="1">
                          <a:latin typeface="Cambria Math" panose="02040503050406030204" pitchFamily="18" charset="0"/>
                        </a:rPr>
                        <m:t>=</m:t>
                      </m:r>
                      <m:f>
                        <m:fPr>
                          <m:ctrlPr>
                            <a:rPr lang="en-VN" sz="2200" i="1">
                              <a:latin typeface="Cambria Math" panose="02040503050406030204" pitchFamily="18" charset="0"/>
                            </a:rPr>
                          </m:ctrlPr>
                        </m:fPr>
                        <m:num>
                          <m:r>
                            <a:rPr lang="en-US" sz="2200" i="1">
                              <a:latin typeface="Cambria Math" panose="02040503050406030204" pitchFamily="18" charset="0"/>
                            </a:rPr>
                            <m:t>𝐹</m:t>
                          </m:r>
                        </m:num>
                        <m:den>
                          <m:r>
                            <a:rPr lang="en-US" sz="2200" i="1">
                              <a:latin typeface="Cambria Math" panose="02040503050406030204" pitchFamily="18" charset="0"/>
                            </a:rPr>
                            <m:t>𝐼𝑙</m:t>
                          </m:r>
                        </m:den>
                      </m:f>
                    </m:oMath>
                  </m:oMathPara>
                </a14:m>
                <a:endParaRPr lang="en-VN"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	2. </a:t>
                </a:r>
                <a:r>
                  <a:rPr lang="en-US" sz="2200" b="1" i="1" dirty="0" err="1">
                    <a:latin typeface="Times New Roman" panose="02020603050405020304" pitchFamily="18" charset="0"/>
                    <a:cs typeface="Times New Roman" panose="02020603050405020304" pitchFamily="18" charset="0"/>
                  </a:rPr>
                  <a:t>Đơn</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vị</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cảm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ứng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từ</a:t>
                </a:r>
                <a:endParaRPr lang="en-VN" sz="2200" b="1" dirty="0">
                  <a:latin typeface="Times New Roman" panose="02020603050405020304" pitchFamily="18" charset="0"/>
                  <a:cs typeface="Times New Roman" panose="02020603050405020304" pitchFamily="18" charset="0"/>
                </a:endParaRPr>
              </a:p>
              <a:p>
                <a:r>
                  <a:rPr lang="en-US" sz="2200" i="1" dirty="0" err="1">
                    <a:latin typeface="Times New Roman" panose="02020603050405020304" pitchFamily="18" charset="0"/>
                    <a:cs typeface="Times New Roman" panose="02020603050405020304" pitchFamily="18" charset="0"/>
                  </a:rPr>
                  <a:t>Trong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hệ</a:t>
                </a:r>
                <a:r>
                  <a:rPr lang="en-US" sz="2200" i="1" dirty="0">
                    <a:latin typeface="Times New Roman" panose="02020603050405020304" pitchFamily="18" charset="0"/>
                    <a:cs typeface="Times New Roman" panose="02020603050405020304" pitchFamily="18" charset="0"/>
                  </a:rPr>
                  <a:t> SI </a:t>
                </a:r>
                <a:r>
                  <a:rPr lang="en-US" sz="2200" i="1" dirty="0" err="1">
                    <a:latin typeface="Times New Roman" panose="02020603050405020304" pitchFamily="18" charset="0"/>
                    <a:cs typeface="Times New Roman" panose="02020603050405020304" pitchFamily="18" charset="0"/>
                  </a:rPr>
                  <a:t>đơn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vị</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cảm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ứng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Tesla (T).       </a:t>
                </a:r>
                <a14:m>
                  <m:oMath xmlns:m="http://schemas.openxmlformats.org/officeDocument/2006/math">
                    <m:r>
                      <a:rPr lang="en-US" sz="2200" i="1">
                        <a:latin typeface="Cambria Math" panose="02040503050406030204" pitchFamily="18" charset="0"/>
                      </a:rPr>
                      <m:t>1</m:t>
                    </m:r>
                    <m:r>
                      <a:rPr lang="en-US" sz="2200" i="1">
                        <a:latin typeface="Cambria Math" panose="02040503050406030204" pitchFamily="18" charset="0"/>
                      </a:rPr>
                      <m:t>𝑇</m:t>
                    </m:r>
                    <m:r>
                      <a:rPr lang="en-US" sz="2200" i="1">
                        <a:latin typeface="Cambria Math" panose="02040503050406030204" pitchFamily="18" charset="0"/>
                      </a:rPr>
                      <m:t>=</m:t>
                    </m:r>
                    <m:f>
                      <m:fPr>
                        <m:ctrlPr>
                          <a:rPr lang="en-VN" sz="2200" i="1">
                            <a:latin typeface="Cambria Math" panose="02040503050406030204" pitchFamily="18" charset="0"/>
                          </a:rPr>
                        </m:ctrlPr>
                      </m:fPr>
                      <m:num>
                        <m:r>
                          <a:rPr lang="en-US" sz="2200" i="1">
                            <a:latin typeface="Cambria Math" panose="02040503050406030204" pitchFamily="18" charset="0"/>
                          </a:rPr>
                          <m:t>1</m:t>
                        </m:r>
                        <m:r>
                          <a:rPr lang="en-US" sz="2200" i="1">
                            <a:latin typeface="Cambria Math" panose="02040503050406030204" pitchFamily="18" charset="0"/>
                          </a:rPr>
                          <m:t>𝑁</m:t>
                        </m:r>
                      </m:num>
                      <m:den>
                        <m:r>
                          <a:rPr lang="en-US" sz="2200" i="1">
                            <a:latin typeface="Cambria Math" panose="02040503050406030204" pitchFamily="18" charset="0"/>
                          </a:rPr>
                          <m:t>1</m:t>
                        </m:r>
                        <m:r>
                          <a:rPr lang="en-US" sz="2200" i="1">
                            <a:latin typeface="Cambria Math" panose="02040503050406030204" pitchFamily="18" charset="0"/>
                          </a:rPr>
                          <m:t>𝐴</m:t>
                        </m:r>
                        <m:r>
                          <a:rPr lang="en-US" sz="2200" i="1">
                            <a:latin typeface="Cambria Math" panose="02040503050406030204" pitchFamily="18" charset="0"/>
                          </a:rPr>
                          <m:t>.1</m:t>
                        </m:r>
                        <m:r>
                          <a:rPr lang="en-US" sz="2200" i="1">
                            <a:latin typeface="Cambria Math" panose="02040503050406030204" pitchFamily="18" charset="0"/>
                          </a:rPr>
                          <m:t>𝑚</m:t>
                        </m:r>
                      </m:den>
                    </m:f>
                  </m:oMath>
                </a14:m>
                <a:r>
                  <a:rPr lang="en-US" sz="2200" i="1" dirty="0">
                    <a:latin typeface="Times New Roman" panose="02020603050405020304" pitchFamily="18" charset="0"/>
                    <a:cs typeface="Times New Roman" panose="02020603050405020304" pitchFamily="18" charset="0"/>
                  </a:rPr>
                  <a:t>  </a:t>
                </a:r>
              </a:p>
              <a:p>
                <a:endParaRPr lang="en-VN" sz="2200" dirty="0">
                  <a:latin typeface="Times New Roman" panose="02020603050405020304" pitchFamily="18" charset="0"/>
                  <a:cs typeface="Times New Roman" panose="02020603050405020304" pitchFamily="18" charset="0"/>
                </a:endParaRPr>
              </a:p>
              <a:p>
                <a:r>
                  <a:rPr lang="en-US" sz="2200" b="1" i="1" dirty="0">
                    <a:latin typeface="Times New Roman" panose="02020603050405020304" pitchFamily="18" charset="0"/>
                    <a:cs typeface="Times New Roman" panose="02020603050405020304" pitchFamily="18" charset="0"/>
                  </a:rPr>
                  <a:t>	3. Vector </a:t>
                </a:r>
                <a:r>
                  <a:rPr lang="en-US" sz="2200" b="1" i="1" dirty="0" err="1">
                    <a:latin typeface="Times New Roman" panose="02020603050405020304" pitchFamily="18" charset="0"/>
                    <a:cs typeface="Times New Roman" panose="02020603050405020304" pitchFamily="18" charset="0"/>
                  </a:rPr>
                  <a:t>cảm</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ứng</a:t>
                </a:r>
                <a:r>
                  <a:rPr lang="en-US" sz="2200" b="1" i="1" dirty="0">
                    <a:latin typeface="Times New Roman" panose="02020603050405020304" pitchFamily="18" charset="0"/>
                    <a:cs typeface="Times New Roman" panose="02020603050405020304" pitchFamily="18" charset="0"/>
                  </a:rPr>
                  <a:t> </a:t>
                </a:r>
                <a:r>
                  <a:rPr lang="en-US" sz="2200" b="1" i="1" dirty="0" err="1">
                    <a:latin typeface="Times New Roman" panose="02020603050405020304" pitchFamily="18" charset="0"/>
                    <a:cs typeface="Times New Roman" panose="02020603050405020304" pitchFamily="18" charset="0"/>
                  </a:rPr>
                  <a:t>từ</a:t>
                </a:r>
                <a:endParaRPr lang="en-VN" sz="2200" b="1" dirty="0">
                  <a:latin typeface="Times New Roman" panose="02020603050405020304" pitchFamily="18" charset="0"/>
                  <a:cs typeface="Times New Roman" panose="02020603050405020304" pitchFamily="18" charset="0"/>
                </a:endParaRPr>
              </a:p>
              <a:p>
                <a:r>
                  <a:rPr lang="en-US" sz="2200" i="1" dirty="0" err="1">
                    <a:latin typeface="Times New Roman" panose="02020603050405020304" pitchFamily="18" charset="0"/>
                    <a:cs typeface="Times New Roman" panose="02020603050405020304" pitchFamily="18" charset="0"/>
                  </a:rPr>
                  <a:t>Véc</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tơ</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cảm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ứng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n-VN" sz="2200" i="1">
                            <a:latin typeface="Cambria Math" panose="02040503050406030204" pitchFamily="18" charset="0"/>
                          </a:rPr>
                        </m:ctrlPr>
                      </m:accPr>
                      <m:e>
                        <m:r>
                          <a:rPr lang="en-US" sz="2200" i="1">
                            <a:latin typeface="Cambria Math" panose="02040503050406030204" pitchFamily="18" charset="0"/>
                          </a:rPr>
                          <m:t>𝐵</m:t>
                        </m:r>
                      </m:e>
                    </m:acc>
                  </m:oMath>
                </a14:m>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một</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điểm</a:t>
                </a:r>
                <a:r>
                  <a:rPr lang="en-US" sz="2200" i="1" dirty="0">
                    <a:latin typeface="Times New Roman" panose="02020603050405020304" pitchFamily="18" charset="0"/>
                    <a:cs typeface="Times New Roman" panose="02020603050405020304" pitchFamily="18" charset="0"/>
                  </a:rPr>
                  <a:t>:</a:t>
                </a:r>
                <a:endParaRPr lang="en-VN" sz="2200" dirty="0">
                  <a:latin typeface="Times New Roman" panose="02020603050405020304" pitchFamily="18" charset="0"/>
                  <a:cs typeface="Times New Roman" panose="02020603050405020304" pitchFamily="18" charset="0"/>
                </a:endParaRPr>
              </a:p>
              <a:p>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hướng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trùng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với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hướng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của</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từ</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trường</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tại</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điểm</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đó</a:t>
                </a:r>
                <a:r>
                  <a:rPr lang="en-US" sz="2200" i="1" dirty="0">
                    <a:latin typeface="Times New Roman" panose="02020603050405020304" pitchFamily="18" charset="0"/>
                    <a:cs typeface="Times New Roman" panose="02020603050405020304" pitchFamily="18" charset="0"/>
                  </a:rPr>
                  <a:t>.</a:t>
                </a:r>
                <a:endParaRPr lang="en-VN" sz="2200" dirty="0">
                  <a:latin typeface="Times New Roman" panose="02020603050405020304" pitchFamily="18" charset="0"/>
                  <a:cs typeface="Times New Roman" panose="02020603050405020304" pitchFamily="18" charset="0"/>
                </a:endParaRPr>
              </a:p>
              <a:p>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Có</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độ</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lớn</a:t>
                </a:r>
                <a:r>
                  <a:rPr lang="en-US" sz="2200" i="1" dirty="0">
                    <a:latin typeface="Times New Roman" panose="02020603050405020304" pitchFamily="18" charset="0"/>
                    <a:cs typeface="Times New Roman" panose="02020603050405020304" pitchFamily="18" charset="0"/>
                  </a:rPr>
                  <a:t> </a:t>
                </a:r>
                <a:r>
                  <a:rPr lang="en-US" sz="2200" i="1" dirty="0" err="1">
                    <a:latin typeface="Times New Roman" panose="02020603050405020304" pitchFamily="18" charset="0"/>
                    <a:cs typeface="Times New Roman" panose="02020603050405020304" pitchFamily="18" charset="0"/>
                  </a:rPr>
                  <a:t>là</a:t>
                </a:r>
                <a:r>
                  <a:rPr lang="en-US" sz="2200" i="1" dirty="0">
                    <a:latin typeface="Times New Roman" panose="02020603050405020304" pitchFamily="18" charset="0"/>
                    <a:cs typeface="Times New Roman" panose="02020603050405020304" pitchFamily="18" charset="0"/>
                  </a:rPr>
                  <a:t>: </a:t>
                </a:r>
                <a14:m>
                  <m:oMath xmlns:m="http://schemas.openxmlformats.org/officeDocument/2006/math">
                    <m:r>
                      <a:rPr lang="en-US" sz="2200" i="1">
                        <a:latin typeface="Cambria Math" panose="02040503050406030204" pitchFamily="18" charset="0"/>
                      </a:rPr>
                      <m:t>𝐵</m:t>
                    </m:r>
                    <m:r>
                      <a:rPr lang="en-US" sz="2200" i="1">
                        <a:latin typeface="Cambria Math" panose="02040503050406030204" pitchFamily="18" charset="0"/>
                      </a:rPr>
                      <m:t>=</m:t>
                    </m:r>
                    <m:f>
                      <m:fPr>
                        <m:ctrlPr>
                          <a:rPr lang="en-VN" sz="2200" i="1">
                            <a:latin typeface="Cambria Math" panose="02040503050406030204" pitchFamily="18" charset="0"/>
                          </a:rPr>
                        </m:ctrlPr>
                      </m:fPr>
                      <m:num>
                        <m:r>
                          <a:rPr lang="en-US" sz="2200" i="1">
                            <a:latin typeface="Cambria Math" panose="02040503050406030204" pitchFamily="18" charset="0"/>
                          </a:rPr>
                          <m:t>𝐹</m:t>
                        </m:r>
                      </m:num>
                      <m:den>
                        <m:r>
                          <a:rPr lang="en-US" sz="2200" i="1">
                            <a:latin typeface="Cambria Math" panose="02040503050406030204" pitchFamily="18" charset="0"/>
                          </a:rPr>
                          <m:t>𝐼𝑙</m:t>
                        </m:r>
                      </m:den>
                    </m:f>
                  </m:oMath>
                </a14:m>
                <a:r>
                  <a:rPr lang="en-VN" sz="2200" dirty="0">
                    <a:effectLst/>
                    <a:latin typeface="Times New Roman" panose="02020603050405020304" pitchFamily="18" charset="0"/>
                    <a:cs typeface="Times New Roman" panose="02020603050405020304" pitchFamily="18" charset="0"/>
                  </a:rPr>
                  <a:t> </a:t>
                </a:r>
                <a:endParaRPr lang="en-VN" sz="2200" dirty="0">
                  <a:latin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FBA078A-7363-9A40-9290-75C7C1D83C51}"/>
                  </a:ext>
                </a:extLst>
              </p:cNvPr>
              <p:cNvSpPr txBox="1">
                <a:spLocks noRot="1" noChangeAspect="1" noMove="1" noResize="1" noEditPoints="1" noAdjustHandles="1" noChangeArrowheads="1" noChangeShapeType="1" noTextEdit="1"/>
              </p:cNvSpPr>
              <p:nvPr/>
            </p:nvSpPr>
            <p:spPr>
              <a:xfrm>
                <a:off x="591670" y="1376151"/>
                <a:ext cx="11600329" cy="5129418"/>
              </a:xfrm>
              <a:prstGeom prst="rect">
                <a:avLst/>
              </a:prstGeom>
              <a:blipFill>
                <a:blip r:embed="rId3"/>
                <a:stretch>
                  <a:fillRect l="-656" t="-741"/>
                </a:stretch>
              </a:blipFill>
            </p:spPr>
            <p:txBody>
              <a:bodyPr/>
              <a:lstStyle/>
              <a:p>
                <a:r>
                  <a:rPr lang="en-VN">
                    <a:noFill/>
                  </a:rPr>
                  <a:t> </a:t>
                </a:r>
              </a:p>
            </p:txBody>
          </p:sp>
        </mc:Fallback>
      </mc:AlternateContent>
      <p:sp>
        <p:nvSpPr>
          <p:cNvPr id="8" name="TextBox 7">
            <a:extLst>
              <a:ext uri="{FF2B5EF4-FFF2-40B4-BE49-F238E27FC236}">
                <a16:creationId xmlns:a16="http://schemas.microsoft.com/office/drawing/2014/main" id="{4C99E906-D7B9-0B4C-987A-D78DD3A38AEF}"/>
              </a:ext>
            </a:extLst>
          </p:cNvPr>
          <p:cNvSpPr txBox="1"/>
          <p:nvPr/>
        </p:nvSpPr>
        <p:spPr>
          <a:xfrm>
            <a:off x="7709426" y="6457890"/>
            <a:ext cx="4482574" cy="400110"/>
          </a:xfrm>
          <a:prstGeom prst="rect">
            <a:avLst/>
          </a:prstGeom>
          <a:noFill/>
        </p:spPr>
        <p:txBody>
          <a:bodyPr wrap="square" rtlCol="0">
            <a:spAutoFit/>
          </a:bodyPr>
          <a:lstStyle/>
          <a:p>
            <a:pPr algn="r"/>
            <a:r>
              <a:rPr lang="en-US" sz="2000" dirty="0">
                <a:latin typeface="Times New Roman" panose="02020603050405020304" pitchFamily="18" charset="0"/>
                <a:cs typeface="Times New Roman" panose="02020603050405020304" pitchFamily="18" charset="0"/>
              </a:rPr>
              <a:t>Current</a:t>
            </a:r>
            <a:r>
              <a:rPr lang="en-VN" sz="2000" dirty="0">
                <a:latin typeface="Times New Roman" panose="02020603050405020304" pitchFamily="18" charset="0"/>
                <a:cs typeface="Times New Roman" panose="02020603050405020304" pitchFamily="18" charset="0"/>
              </a:rPr>
              <a:t>: dòng điện</a:t>
            </a:r>
          </a:p>
        </p:txBody>
      </p:sp>
      <p:sp>
        <p:nvSpPr>
          <p:cNvPr id="12" name="Rectangle 11">
            <a:extLst>
              <a:ext uri="{FF2B5EF4-FFF2-40B4-BE49-F238E27FC236}">
                <a16:creationId xmlns:a16="http://schemas.microsoft.com/office/drawing/2014/main" id="{05A1BA33-3746-0348-9E2D-6AC7FF770A4E}"/>
              </a:ext>
            </a:extLst>
          </p:cNvPr>
          <p:cNvSpPr/>
          <p:nvPr/>
        </p:nvSpPr>
        <p:spPr>
          <a:xfrm>
            <a:off x="2018923" y="461593"/>
            <a:ext cx="7547837" cy="666786"/>
          </a:xfrm>
          <a:prstGeom prst="rect">
            <a:avLst/>
          </a:prstGeom>
          <a:solidFill>
            <a:srgbClr val="FFC000"/>
          </a:solidFill>
        </p:spPr>
        <p:txBody>
          <a:bodyPr wrap="square">
            <a:spAutoFit/>
          </a:bodyPr>
          <a:lstStyle/>
          <a:p>
            <a:pPr lvl="0" algn="ctr">
              <a:defRPr/>
            </a:pPr>
            <a:r>
              <a:rPr lang="en-US" sz="3733" b="1" dirty="0">
                <a:solidFill>
                  <a:prstClr val="black"/>
                </a:solidFill>
                <a:latin typeface="Times New Roman" panose="02020603050405020304" pitchFamily="18" charset="0"/>
                <a:cs typeface="Times New Roman" panose="02020603050405020304" pitchFamily="18" charset="0"/>
              </a:rPr>
              <a:t>II. </a:t>
            </a:r>
            <a:r>
              <a:rPr lang="en-US" sz="3733" b="1" dirty="0" err="1">
                <a:solidFill>
                  <a:prstClr val="black"/>
                </a:solidFill>
                <a:latin typeface="Times New Roman" panose="02020603050405020304" pitchFamily="18" charset="0"/>
                <a:cs typeface="Times New Roman" panose="02020603050405020304" pitchFamily="18" charset="0"/>
              </a:rPr>
              <a:t>Cảm</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ứng</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lang="en-US" sz="3733" b="1" dirty="0">
              <a:solidFill>
                <a:prstClr val="black"/>
              </a:solidFill>
            </a:endParaRPr>
          </a:p>
        </p:txBody>
      </p:sp>
    </p:spTree>
    <p:extLst>
      <p:ext uri="{BB962C8B-B14F-4D97-AF65-F5344CB8AC3E}">
        <p14:creationId xmlns:p14="http://schemas.microsoft.com/office/powerpoint/2010/main" val="96168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1A916B-6CE5-AC43-8B5E-412D660AEF4F}"/>
              </a:ext>
            </a:extLst>
          </p:cNvPr>
          <p:cNvSpPr/>
          <p:nvPr/>
        </p:nvSpPr>
        <p:spPr>
          <a:xfrm>
            <a:off x="2018923" y="461593"/>
            <a:ext cx="7547837"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II. </a:t>
            </a:r>
            <a:r>
              <a:rPr lang="en-US" sz="3733" b="1" dirty="0" err="1">
                <a:solidFill>
                  <a:prstClr val="black"/>
                </a:solidFill>
                <a:latin typeface="Times New Roman" panose="02020603050405020304" pitchFamily="18" charset="0"/>
                <a:cs typeface="Times New Roman" panose="02020603050405020304" pitchFamily="18" charset="0"/>
              </a:rPr>
              <a:t>Cảm</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ứng</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BA078A-7363-9A40-9290-75C7C1D83C51}"/>
              </a:ext>
            </a:extLst>
          </p:cNvPr>
          <p:cNvSpPr txBox="1"/>
          <p:nvPr/>
        </p:nvSpPr>
        <p:spPr>
          <a:xfrm>
            <a:off x="115753" y="1656784"/>
            <a:ext cx="11613058" cy="1815882"/>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Hoạt động 3: </a:t>
            </a:r>
            <a:r>
              <a:rPr lang="vi-VN" sz="2800" b="1" dirty="0">
                <a:latin typeface="Times New Roman" panose="02020603050405020304" pitchFamily="18" charset="0"/>
                <a:cs typeface="Times New Roman" panose="02020603050405020304" pitchFamily="18" charset="0"/>
              </a:rPr>
              <a:t>Biểu thức tổng quát của Lực từ</a:t>
            </a:r>
            <a:endParaRPr lang="en-VN" sz="2800" b="1" dirty="0">
              <a:latin typeface="Times New Roman" panose="02020603050405020304" pitchFamily="18" charset="0"/>
              <a:cs typeface="Times New Roman" panose="02020603050405020304" pitchFamily="18" charset="0"/>
            </a:endParaRP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Thời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gian</a:t>
            </a:r>
            <a:r>
              <a:rPr lang="en-US" sz="2800" dirty="0">
                <a:latin typeface="Cambria" panose="02040503050406030204" pitchFamily="18" charset="0"/>
                <a:ea typeface="Cambria" panose="02040503050406030204" pitchFamily="18" charset="0"/>
              </a:rPr>
              <a:t> 3p</a:t>
            </a: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SGK </a:t>
            </a:r>
            <a:r>
              <a:rPr lang="en-US" sz="2800" dirty="0" err="1">
                <a:latin typeface="Cambria" panose="02040503050406030204" pitchFamily="18" charset="0"/>
                <a:ea typeface="Cambria" panose="02040503050406030204" pitchFamily="18" charset="0"/>
              </a:rPr>
              <a:t>trang</a:t>
            </a:r>
            <a:r>
              <a:rPr lang="en-US" sz="2800" dirty="0">
                <a:latin typeface="Cambria" panose="02040503050406030204" pitchFamily="18" charset="0"/>
                <a:ea typeface="Cambria" panose="02040503050406030204" pitchFamily="18" charset="0"/>
              </a:rPr>
              <a:t> 127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phần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hướng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dẫn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đây</a:t>
            </a:r>
            <a:r>
              <a:rPr lang="en-US" sz="2800" dirty="0">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51B274E-5166-954C-AEA1-504715ED28CA}"/>
              </a:ext>
            </a:extLst>
          </p:cNvPr>
          <p:cNvSpPr txBox="1"/>
          <p:nvPr/>
        </p:nvSpPr>
        <p:spPr>
          <a:xfrm>
            <a:off x="59691" y="4642008"/>
            <a:ext cx="11896481" cy="954107"/>
          </a:xfrm>
          <a:prstGeom prst="rect">
            <a:avLst/>
          </a:prstGeom>
          <a:noFill/>
        </p:spPr>
        <p:txBody>
          <a:bodyPr wrap="square" rtlCol="0">
            <a:spAutoFit/>
          </a:bodyPr>
          <a:lstStyle/>
          <a:p>
            <a:r>
              <a:rPr lang="en-VN" sz="2800" dirty="0">
                <a:solidFill>
                  <a:srgbClr val="FF0000"/>
                </a:solidFill>
                <a:latin typeface="Times New Roman" panose="02020603050405020304" pitchFamily="18" charset="0"/>
                <a:cs typeface="Times New Roman" panose="02020603050405020304" pitchFamily="18" charset="0"/>
              </a:rPr>
              <a:t>Câu hỏi:</a:t>
            </a:r>
          </a:p>
          <a:p>
            <a:r>
              <a:rPr lang="vi-VN" sz="2800" dirty="0">
                <a:solidFill>
                  <a:srgbClr val="FF0000"/>
                </a:solidFill>
                <a:latin typeface="Times New Roman" panose="02020603050405020304" pitchFamily="18" charset="0"/>
                <a:cs typeface="Times New Roman" panose="02020603050405020304" pitchFamily="18" charset="0"/>
              </a:rPr>
              <a:t>+ Em hãy phát biểu quy tắc bàn tay trái </a:t>
            </a:r>
          </a:p>
        </p:txBody>
      </p:sp>
      <p:sp>
        <p:nvSpPr>
          <p:cNvPr id="10" name="Oval 9">
            <a:extLst>
              <a:ext uri="{FF2B5EF4-FFF2-40B4-BE49-F238E27FC236}">
                <a16:creationId xmlns:a16="http://schemas.microsoft.com/office/drawing/2014/main" id="{691C50C0-75E2-0F46-8DD5-A129544E86BC}"/>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2" name="3 Minute Timer" descr="3 Minute Timer">
            <a:hlinkClick r:id="" action="ppaction://media"/>
            <a:extLst>
              <a:ext uri="{FF2B5EF4-FFF2-40B4-BE49-F238E27FC236}">
                <a16:creationId xmlns:a16="http://schemas.microsoft.com/office/drawing/2014/main" id="{5FF6983E-B8B9-AD43-87EF-2F4A8A3270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23009" y="54190"/>
            <a:ext cx="2189225" cy="1233366"/>
          </a:xfrm>
          <a:prstGeom prst="rect">
            <a:avLst/>
          </a:prstGeom>
        </p:spPr>
      </p:pic>
      <p:pic>
        <p:nvPicPr>
          <p:cNvPr id="6" name="Picture 5">
            <a:extLst>
              <a:ext uri="{FF2B5EF4-FFF2-40B4-BE49-F238E27FC236}">
                <a16:creationId xmlns:a16="http://schemas.microsoft.com/office/drawing/2014/main" id="{370286C9-2C4D-E045-BEF7-C18D59C0B7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1809" y="3472666"/>
            <a:ext cx="3251200" cy="2705100"/>
          </a:xfrm>
          <a:prstGeom prst="rect">
            <a:avLst/>
          </a:prstGeom>
        </p:spPr>
      </p:pic>
    </p:spTree>
    <p:extLst>
      <p:ext uri="{BB962C8B-B14F-4D97-AF65-F5344CB8AC3E}">
        <p14:creationId xmlns:p14="http://schemas.microsoft.com/office/powerpoint/2010/main" val="37864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5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C99E906-D7B9-0B4C-987A-D78DD3A38AEF}"/>
              </a:ext>
            </a:extLst>
          </p:cNvPr>
          <p:cNvSpPr txBox="1"/>
          <p:nvPr/>
        </p:nvSpPr>
        <p:spPr>
          <a:xfrm>
            <a:off x="7709426" y="6457890"/>
            <a:ext cx="4482574" cy="400110"/>
          </a:xfrm>
          <a:prstGeom prst="rect">
            <a:avLst/>
          </a:prstGeom>
          <a:noFill/>
        </p:spPr>
        <p:txBody>
          <a:bodyPr wrap="square" rtlCol="0">
            <a:spAutoFit/>
          </a:bodyPr>
          <a:lstStyle/>
          <a:p>
            <a:pPr algn="r"/>
            <a:r>
              <a:rPr lang="en-VN" sz="2000" dirty="0">
                <a:latin typeface="Times New Roman" panose="02020603050405020304" pitchFamily="18" charset="0"/>
                <a:cs typeface="Times New Roman" panose="02020603050405020304" pitchFamily="18" charset="0"/>
              </a:rPr>
              <a:t>Left hand rule: Qui tắc bàn tay trái</a:t>
            </a:r>
          </a:p>
        </p:txBody>
      </p:sp>
      <p:sp>
        <p:nvSpPr>
          <p:cNvPr id="10" name="TextBox 9">
            <a:extLst>
              <a:ext uri="{FF2B5EF4-FFF2-40B4-BE49-F238E27FC236}">
                <a16:creationId xmlns:a16="http://schemas.microsoft.com/office/drawing/2014/main" id="{B92D49F9-2263-E144-8630-95DBB9D37B12}"/>
              </a:ext>
            </a:extLst>
          </p:cNvPr>
          <p:cNvSpPr txBox="1"/>
          <p:nvPr/>
        </p:nvSpPr>
        <p:spPr>
          <a:xfrm>
            <a:off x="927326" y="1601901"/>
            <a:ext cx="10647691" cy="4524315"/>
          </a:xfrm>
          <a:prstGeom prst="rect">
            <a:avLst/>
          </a:prstGeom>
          <a:noFill/>
        </p:spPr>
        <p:txBody>
          <a:bodyPr wrap="square" rtlCol="0">
            <a:spAutoFit/>
          </a:bodyPr>
          <a:lstStyle/>
          <a:p>
            <a:r>
              <a:rPr lang="vi-VN" sz="2400" b="1" i="1" dirty="0">
                <a:latin typeface="Times New Roman" panose="02020603050405020304" pitchFamily="18" charset="0"/>
                <a:cs typeface="Times New Roman" panose="02020603050405020304" pitchFamily="18" charset="0"/>
              </a:rPr>
              <a:t>	4. Biểu thức tổng quát của lực từ</a:t>
            </a:r>
          </a:p>
          <a:p>
            <a:r>
              <a:rPr lang="vi-VN" sz="2400" i="1" dirty="0">
                <a:latin typeface="Times New Roman" panose="02020603050405020304" pitchFamily="18" charset="0"/>
                <a:cs typeface="Times New Roman" panose="02020603050405020304" pitchFamily="18" charset="0"/>
              </a:rPr>
              <a:t>Lực từ 𝐹  tác dụng lên phần tử dòng điện 𝐼𝑙  đặt trong từ trường đều, tại đó có cảm ứng từ là 𝐵;</a:t>
            </a:r>
          </a:p>
          <a:p>
            <a:r>
              <a:rPr lang="vi-VN" sz="2400" i="1" dirty="0">
                <a:latin typeface="Times New Roman" panose="02020603050405020304" pitchFamily="18" charset="0"/>
                <a:cs typeface="Times New Roman" panose="02020603050405020304" pitchFamily="18" charset="0"/>
              </a:rPr>
              <a:t>+ Có điểm đặt tại trung điểm của l;</a:t>
            </a:r>
          </a:p>
          <a:p>
            <a:r>
              <a:rPr lang="vi-VN" sz="2400" i="1" dirty="0">
                <a:latin typeface="Times New Roman" panose="02020603050405020304" pitchFamily="18" charset="0"/>
                <a:cs typeface="Times New Roman" panose="02020603050405020304" pitchFamily="18" charset="0"/>
              </a:rPr>
              <a:t>+ Có phương vuông góc với 𝑙 và 𝐵;</a:t>
            </a:r>
          </a:p>
          <a:p>
            <a:r>
              <a:rPr lang="vi-VN" sz="2400" i="1" dirty="0">
                <a:latin typeface="Times New Roman" panose="02020603050405020304" pitchFamily="18" charset="0"/>
                <a:cs typeface="Times New Roman" panose="02020603050405020304" pitchFamily="18" charset="0"/>
              </a:rPr>
              <a:t>+ Có chiều tuân theo qui tắc bàn tay trái;</a:t>
            </a:r>
          </a:p>
          <a:p>
            <a:r>
              <a:rPr lang="vi-VN" sz="2400" i="1" dirty="0">
                <a:latin typeface="Times New Roman" panose="02020603050405020304" pitchFamily="18" charset="0"/>
                <a:cs typeface="Times New Roman" panose="02020603050405020304" pitchFamily="18" charset="0"/>
              </a:rPr>
              <a:t>+ Có độ lớn F = IℓBsin</a:t>
            </a:r>
            <a:r>
              <a:rPr lang="el-GR" sz="2400" i="1" dirty="0">
                <a:latin typeface="Times New Roman" panose="02020603050405020304" pitchFamily="18" charset="0"/>
                <a:cs typeface="Times New Roman" panose="02020603050405020304" pitchFamily="18" charset="0"/>
              </a:rPr>
              <a:t>α</a:t>
            </a:r>
            <a:endParaRPr lang="en-US" sz="2400" i="1" dirty="0">
              <a:latin typeface="Times New Roman" panose="02020603050405020304" pitchFamily="18" charset="0"/>
              <a:cs typeface="Times New Roman" panose="02020603050405020304" pitchFamily="18" charset="0"/>
            </a:endParaRPr>
          </a:p>
          <a:p>
            <a:endParaRPr lang="en-US" sz="2400" i="1" dirty="0">
              <a:latin typeface="Times New Roman" panose="02020603050405020304" pitchFamily="18" charset="0"/>
              <a:cs typeface="Times New Roman" panose="02020603050405020304" pitchFamily="18" charset="0"/>
            </a:endParaRPr>
          </a:p>
          <a:p>
            <a:r>
              <a:rPr lang="en-US" sz="2400" i="1" dirty="0" err="1">
                <a:latin typeface="Times New Roman" panose="02020603050405020304" pitchFamily="18" charset="0"/>
                <a:cs typeface="Times New Roman" panose="02020603050405020304" pitchFamily="18" charset="0"/>
              </a:rPr>
              <a:t>Quy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tắc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Để</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p>
          <a:p>
            <a:r>
              <a:rPr lang="en-US" sz="2400" i="1" dirty="0">
                <a:latin typeface="Times New Roman" panose="02020603050405020304" pitchFamily="18" charset="0"/>
                <a:cs typeface="Times New Roman" panose="02020603050405020304" pitchFamily="18" charset="0"/>
              </a:rPr>
              <a:t>+ vector B </a:t>
            </a:r>
            <a:r>
              <a:rPr lang="en-US" sz="2400" i="1" dirty="0" err="1">
                <a:latin typeface="Times New Roman" panose="02020603050405020304" pitchFamily="18" charset="0"/>
                <a:cs typeface="Times New Roman" panose="02020603050405020304" pitchFamily="18" charset="0"/>
              </a:rPr>
              <a:t>hướng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a:t>
            </a: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ngón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a:t>
            </a: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ngón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cái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chiều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từ</a:t>
            </a:r>
            <a:r>
              <a:rPr lang="en-US" sz="2400" i="1" dirty="0">
                <a:latin typeface="Times New Roman" panose="02020603050405020304" pitchFamily="18" charset="0"/>
                <a:cs typeface="Times New Roman" panose="02020603050405020304" pitchFamily="18" charset="0"/>
              </a:rPr>
              <a:t> F.</a:t>
            </a:r>
            <a:endParaRPr lang="el-GR" sz="2400" i="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5A1BA33-3746-0348-9E2D-6AC7FF770A4E}"/>
              </a:ext>
            </a:extLst>
          </p:cNvPr>
          <p:cNvSpPr/>
          <p:nvPr/>
        </p:nvSpPr>
        <p:spPr>
          <a:xfrm>
            <a:off x="2018923" y="461593"/>
            <a:ext cx="7547837" cy="666786"/>
          </a:xfrm>
          <a:prstGeom prst="rect">
            <a:avLst/>
          </a:prstGeom>
          <a:solidFill>
            <a:srgbClr val="FFC000"/>
          </a:solidFill>
        </p:spPr>
        <p:txBody>
          <a:bodyPr wrap="square">
            <a:spAutoFit/>
          </a:bodyPr>
          <a:lstStyle/>
          <a:p>
            <a:pPr lvl="0" algn="ctr">
              <a:defRPr/>
            </a:pPr>
            <a:r>
              <a:rPr lang="en-US" sz="3733" b="1" dirty="0">
                <a:solidFill>
                  <a:prstClr val="black"/>
                </a:solidFill>
                <a:latin typeface="Times New Roman" panose="02020603050405020304" pitchFamily="18" charset="0"/>
                <a:cs typeface="Times New Roman" panose="02020603050405020304" pitchFamily="18" charset="0"/>
              </a:rPr>
              <a:t>II. </a:t>
            </a:r>
            <a:r>
              <a:rPr lang="en-US" sz="3733" b="1" dirty="0" err="1">
                <a:solidFill>
                  <a:prstClr val="black"/>
                </a:solidFill>
                <a:latin typeface="Times New Roman" panose="02020603050405020304" pitchFamily="18" charset="0"/>
                <a:cs typeface="Times New Roman" panose="02020603050405020304" pitchFamily="18" charset="0"/>
              </a:rPr>
              <a:t>Cảm</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ứng</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lang="en-US" sz="3733" b="1" dirty="0">
              <a:solidFill>
                <a:prstClr val="black"/>
              </a:solidFill>
            </a:endParaRPr>
          </a:p>
        </p:txBody>
      </p:sp>
      <p:pic>
        <p:nvPicPr>
          <p:cNvPr id="3" name="Picture 2">
            <a:extLst>
              <a:ext uri="{FF2B5EF4-FFF2-40B4-BE49-F238E27FC236}">
                <a16:creationId xmlns:a16="http://schemas.microsoft.com/office/drawing/2014/main" id="{732D8A20-9C45-9046-82CB-6DCAB5223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9598" y="2650539"/>
            <a:ext cx="3213100" cy="3314700"/>
          </a:xfrm>
          <a:prstGeom prst="rect">
            <a:avLst/>
          </a:prstGeom>
        </p:spPr>
      </p:pic>
    </p:spTree>
    <p:extLst>
      <p:ext uri="{BB962C8B-B14F-4D97-AF65-F5344CB8AC3E}">
        <p14:creationId xmlns:p14="http://schemas.microsoft.com/office/powerpoint/2010/main" val="206427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1A916B-6CE5-AC43-8B5E-412D660AEF4F}"/>
              </a:ext>
            </a:extLst>
          </p:cNvPr>
          <p:cNvSpPr/>
          <p:nvPr/>
        </p:nvSpPr>
        <p:spPr>
          <a:xfrm>
            <a:off x="2034665" y="461593"/>
            <a:ext cx="7532095"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III. </a:t>
            </a:r>
            <a:r>
              <a:rPr lang="en-US" sz="3733" b="1" dirty="0" err="1">
                <a:solidFill>
                  <a:prstClr val="black"/>
                </a:solidFill>
                <a:latin typeface="Times New Roman" panose="02020603050405020304" pitchFamily="18" charset="0"/>
                <a:cs typeface="Times New Roman" panose="02020603050405020304" pitchFamily="18" charset="0"/>
              </a:rPr>
              <a:t>Mở</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rộng</a:t>
            </a:r>
            <a:r>
              <a:rPr lang="en-US" sz="3733" b="1" dirty="0">
                <a:solidFill>
                  <a:prstClr val="black"/>
                </a:solidFill>
                <a:latin typeface="Times New Roman" panose="02020603050405020304" pitchFamily="18" charset="0"/>
                <a:cs typeface="Times New Roman" panose="02020603050405020304" pitchFamily="18" charset="0"/>
              </a:rPr>
              <a:t> – </a:t>
            </a:r>
            <a:r>
              <a:rPr lang="en-US" sz="3733" b="1" dirty="0" err="1">
                <a:solidFill>
                  <a:prstClr val="black"/>
                </a:solidFill>
                <a:latin typeface="Times New Roman" panose="02020603050405020304" pitchFamily="18" charset="0"/>
                <a:cs typeface="Times New Roman" panose="02020603050405020304" pitchFamily="18" charset="0"/>
              </a:rPr>
              <a:t>Vận</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dụng</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7D0F87F-EACE-314B-9C3A-81432A27D0BB}"/>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 name="Rectangle 2">
            <a:extLst>
              <a:ext uri="{FF2B5EF4-FFF2-40B4-BE49-F238E27FC236}">
                <a16:creationId xmlns:a16="http://schemas.microsoft.com/office/drawing/2014/main" id="{357FF179-0929-5643-9CAA-B09A2BBAD318}"/>
              </a:ext>
            </a:extLst>
          </p:cNvPr>
          <p:cNvSpPr/>
          <p:nvPr/>
        </p:nvSpPr>
        <p:spPr>
          <a:xfrm>
            <a:off x="313458" y="1376695"/>
            <a:ext cx="11397596" cy="1757212"/>
          </a:xfrm>
          <a:prstGeom prst="rect">
            <a:avLst/>
          </a:prstGeom>
        </p:spPr>
        <p:txBody>
          <a:bodyPr wrap="square">
            <a:spAutoFit/>
          </a:bodyPr>
          <a:lstStyle/>
          <a:p>
            <a:pPr algn="just" fontAlgn="base">
              <a:lnSpc>
                <a:spcPct val="115000"/>
              </a:lnSpc>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Câu 1.</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Một đoạn dây dẫn thẳng dài 128 cm được đặt vuông góc với các đường sức từ trong một từ trường đều có cảm ứng từ 0,83 T. Xác định lực từ tác dụng lên đoạn dây dẫn khi dòng điện chạy qua đoạn dây dẫn này có cường độ 18 A.</a:t>
            </a:r>
          </a:p>
          <a:p>
            <a:pPr algn="just" fontAlgn="base">
              <a:lnSpc>
                <a:spcPct val="115000"/>
              </a:lnSpc>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A. 19 N	B. 1,9 N	C. 191 N	D. 1910 N </a:t>
            </a:r>
            <a:endParaRPr lang="en-VN"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842738C-4D10-CA4F-8C5F-4DB3BE5CFB99}"/>
              </a:ext>
            </a:extLst>
          </p:cNvPr>
          <p:cNvSpPr/>
          <p:nvPr/>
        </p:nvSpPr>
        <p:spPr>
          <a:xfrm>
            <a:off x="313458" y="3241082"/>
            <a:ext cx="11397596" cy="907749"/>
          </a:xfrm>
          <a:prstGeom prst="rect">
            <a:avLst/>
          </a:prstGeom>
        </p:spPr>
        <p:txBody>
          <a:bodyPr wrap="square">
            <a:spAutoFit/>
          </a:bodyPr>
          <a:lstStyle/>
          <a:p>
            <a:pPr algn="just" fontAlgn="base">
              <a:lnSpc>
                <a:spcPct val="115000"/>
              </a:lnSpc>
            </a:pPr>
            <a:r>
              <a:rPr lang="vi-VN" sz="2400" b="1" dirty="0">
                <a:latin typeface="Times New Roman" panose="02020603050405020304" pitchFamily="18" charset="0"/>
                <a:ea typeface="Times New Roman" panose="02020603050405020304" pitchFamily="18" charset="0"/>
                <a:cs typeface="Times New Roman" panose="02020603050405020304" pitchFamily="18" charset="0"/>
              </a:rPr>
              <a:t>Câu 2.</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 Dựa trên quy tắc bàn tay trái, hãy xác định chiều của một trong ba đại lượng: F, B và I còn thiếu trong các hình vẽ sau:</a:t>
            </a:r>
          </a:p>
        </p:txBody>
      </p:sp>
      <p:pic>
        <p:nvPicPr>
          <p:cNvPr id="9" name="Picture 8">
            <a:extLst>
              <a:ext uri="{FF2B5EF4-FFF2-40B4-BE49-F238E27FC236}">
                <a16:creationId xmlns:a16="http://schemas.microsoft.com/office/drawing/2014/main" id="{FBDF59F5-107D-5446-AD8B-1316B906809A}"/>
              </a:ext>
            </a:extLst>
          </p:cNvPr>
          <p:cNvPicPr/>
          <p:nvPr/>
        </p:nvPicPr>
        <p:blipFill>
          <a:blip r:embed="rId3">
            <a:extLst>
              <a:ext uri="{28A0092B-C50C-407E-A947-70E740481C1C}">
                <a14:useLocalDpi xmlns:a14="http://schemas.microsoft.com/office/drawing/2010/main" val="0"/>
              </a:ext>
            </a:extLst>
          </a:blip>
          <a:stretch>
            <a:fillRect/>
          </a:stretch>
        </p:blipFill>
        <p:spPr>
          <a:xfrm>
            <a:off x="5062196" y="3707862"/>
            <a:ext cx="6997749" cy="1655479"/>
          </a:xfrm>
          <a:prstGeom prst="rect">
            <a:avLst/>
          </a:prstGeom>
        </p:spPr>
      </p:pic>
      <p:sp>
        <p:nvSpPr>
          <p:cNvPr id="10" name="TextBox 9">
            <a:extLst>
              <a:ext uri="{FF2B5EF4-FFF2-40B4-BE49-F238E27FC236}">
                <a16:creationId xmlns:a16="http://schemas.microsoft.com/office/drawing/2014/main" id="{FABCC0A8-909B-C04F-AB83-268F2209B7D1}"/>
              </a:ext>
            </a:extLst>
          </p:cNvPr>
          <p:cNvSpPr txBox="1"/>
          <p:nvPr/>
        </p:nvSpPr>
        <p:spPr>
          <a:xfrm>
            <a:off x="313457" y="5363341"/>
            <a:ext cx="11397597" cy="1200329"/>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Câu 3(*).</a:t>
            </a:r>
            <a:r>
              <a:rPr lang="vi-VN" sz="2400" dirty="0">
                <a:latin typeface="Times New Roman" panose="02020603050405020304" pitchFamily="18" charset="0"/>
                <a:cs typeface="Times New Roman" panose="02020603050405020304" pitchFamily="18" charset="0"/>
              </a:rPr>
              <a:t> Phần tử dòng điện nằm trong từ trường đều có các đường sức từ thẳng đứng hướng từ dưới lên trên. Phải đặt 𝑰 như thế nào để cho lực từ 𝑭	a. Bằng 0.</a:t>
            </a:r>
          </a:p>
          <a:p>
            <a:r>
              <a:rPr lang="vi-VN" sz="2400" dirty="0">
                <a:latin typeface="Times New Roman" panose="02020603050405020304" pitchFamily="18" charset="0"/>
                <a:cs typeface="Times New Roman" panose="02020603050405020304" pitchFamily="18" charset="0"/>
              </a:rPr>
              <a:t>								b. Đạt max. </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75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aphic 27">
            <a:extLst>
              <a:ext uri="{FF2B5EF4-FFF2-40B4-BE49-F238E27FC236}">
                <a16:creationId xmlns:a16="http://schemas.microsoft.com/office/drawing/2014/main" id="{402502FA-8E46-4678-9B6B-A831CFD323C5}"/>
              </a:ext>
            </a:extLst>
          </p:cNvPr>
          <p:cNvGrpSpPr/>
          <p:nvPr/>
        </p:nvGrpSpPr>
        <p:grpSpPr>
          <a:xfrm>
            <a:off x="8171137" y="3349534"/>
            <a:ext cx="3625343" cy="1909316"/>
            <a:chOff x="6942632" y="4124750"/>
            <a:chExt cx="5182215" cy="2729255"/>
          </a:xfrm>
        </p:grpSpPr>
        <p:sp>
          <p:nvSpPr>
            <p:cNvPr id="4" name="Freeform: Shape 3">
              <a:extLst>
                <a:ext uri="{FF2B5EF4-FFF2-40B4-BE49-F238E27FC236}">
                  <a16:creationId xmlns:a16="http://schemas.microsoft.com/office/drawing/2014/main" id="{2D314A5B-9E2D-40A9-97C0-665890910441}"/>
                </a:ext>
              </a:extLst>
            </p:cNvPr>
            <p:cNvSpPr/>
            <p:nvPr/>
          </p:nvSpPr>
          <p:spPr>
            <a:xfrm>
              <a:off x="6942588" y="4254341"/>
              <a:ext cx="5181867" cy="2600959"/>
            </a:xfrm>
            <a:custGeom>
              <a:avLst/>
              <a:gdLst>
                <a:gd name="connsiteX0" fmla="*/ 5181585 w 5181867"/>
                <a:gd name="connsiteY0" fmla="*/ 626851 h 2600959"/>
                <a:gd name="connsiteX1" fmla="*/ 4760404 w 5181867"/>
                <a:gd name="connsiteY1" fmla="*/ 807 h 2600959"/>
                <a:gd name="connsiteX2" fmla="*/ 4701101 w 5181867"/>
                <a:gd name="connsiteY2" fmla="*/ 4176 h 2600959"/>
                <a:gd name="connsiteX3" fmla="*/ 4655277 w 5181867"/>
                <a:gd name="connsiteY3" fmla="*/ 8556 h 2600959"/>
                <a:gd name="connsiteX4" fmla="*/ 4586877 w 5181867"/>
                <a:gd name="connsiteY4" fmla="*/ 21360 h 2600959"/>
                <a:gd name="connsiteX5" fmla="*/ 3504946 w 5181867"/>
                <a:gd name="connsiteY5" fmla="*/ 390315 h 2600959"/>
                <a:gd name="connsiteX6" fmla="*/ 2324628 w 5181867"/>
                <a:gd name="connsiteY6" fmla="*/ 706033 h 2600959"/>
                <a:gd name="connsiteX7" fmla="*/ 1492037 w 5181867"/>
                <a:gd name="connsiteY7" fmla="*/ 866082 h 2600959"/>
                <a:gd name="connsiteX8" fmla="*/ 733910 w 5181867"/>
                <a:gd name="connsiteY8" fmla="*/ 1008272 h 2600959"/>
                <a:gd name="connsiteX9" fmla="*/ 31043 w 5181867"/>
                <a:gd name="connsiteY9" fmla="*/ 1316914 h 2600959"/>
                <a:gd name="connsiteX10" fmla="*/ 44857 w 5181867"/>
                <a:gd name="connsiteY10" fmla="*/ 1814582 h 2600959"/>
                <a:gd name="connsiteX11" fmla="*/ 274991 w 5181867"/>
                <a:gd name="connsiteY11" fmla="*/ 2264404 h 2600959"/>
                <a:gd name="connsiteX12" fmla="*/ 264546 w 5181867"/>
                <a:gd name="connsiteY12" fmla="*/ 2301131 h 2600959"/>
                <a:gd name="connsiteX13" fmla="*/ 201537 w 5181867"/>
                <a:gd name="connsiteY13" fmla="*/ 2329097 h 2600959"/>
                <a:gd name="connsiteX14" fmla="*/ 189070 w 5181867"/>
                <a:gd name="connsiteY14" fmla="*/ 2354705 h 2600959"/>
                <a:gd name="connsiteX15" fmla="*/ 202885 w 5181867"/>
                <a:gd name="connsiteY15" fmla="*/ 2385030 h 2600959"/>
                <a:gd name="connsiteX16" fmla="*/ 610925 w 5181867"/>
                <a:gd name="connsiteY16" fmla="*/ 2584838 h 2600959"/>
                <a:gd name="connsiteX17" fmla="*/ 854200 w 5181867"/>
                <a:gd name="connsiteY17" fmla="*/ 2461517 h 2600959"/>
                <a:gd name="connsiteX18" fmla="*/ 1131505 w 5181867"/>
                <a:gd name="connsiteY18" fmla="*/ 2350325 h 2600959"/>
                <a:gd name="connsiteX19" fmla="*/ 1759908 w 5181867"/>
                <a:gd name="connsiteY19" fmla="*/ 2078073 h 2600959"/>
                <a:gd name="connsiteX20" fmla="*/ 3246173 w 5181867"/>
                <a:gd name="connsiteY20" fmla="*/ 1502234 h 2600959"/>
                <a:gd name="connsiteX21" fmla="*/ 4810272 w 5181867"/>
                <a:gd name="connsiteY21" fmla="*/ 1053423 h 2600959"/>
                <a:gd name="connsiteX22" fmla="*/ 4857444 w 5181867"/>
                <a:gd name="connsiteY22" fmla="*/ 1040956 h 2600959"/>
                <a:gd name="connsiteX23" fmla="*/ 5181585 w 5181867"/>
                <a:gd name="connsiteY23" fmla="*/ 626851 h 2600959"/>
                <a:gd name="connsiteX24" fmla="*/ 2326650 w 5181867"/>
                <a:gd name="connsiteY24" fmla="*/ 735684 h 2600959"/>
                <a:gd name="connsiteX25" fmla="*/ 2326650 w 5181867"/>
                <a:gd name="connsiteY25" fmla="*/ 735684 h 2600959"/>
                <a:gd name="connsiteX26" fmla="*/ 2325976 w 5181867"/>
                <a:gd name="connsiteY26" fmla="*/ 734336 h 2600959"/>
                <a:gd name="connsiteX27" fmla="*/ 2327323 w 5181867"/>
                <a:gd name="connsiteY27" fmla="*/ 734336 h 2600959"/>
                <a:gd name="connsiteX28" fmla="*/ 2327997 w 5181867"/>
                <a:gd name="connsiteY28" fmla="*/ 734336 h 2600959"/>
                <a:gd name="connsiteX29" fmla="*/ 2326650 w 5181867"/>
                <a:gd name="connsiteY29" fmla="*/ 735684 h 2600959"/>
                <a:gd name="connsiteX30" fmla="*/ 3059842 w 5181867"/>
                <a:gd name="connsiteY30" fmla="*/ 674360 h 2600959"/>
                <a:gd name="connsiteX31" fmla="*/ 3070624 w 5181867"/>
                <a:gd name="connsiteY31" fmla="*/ 675708 h 2600959"/>
                <a:gd name="connsiteX32" fmla="*/ 3059842 w 5181867"/>
                <a:gd name="connsiteY32" fmla="*/ 674360 h 260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81867" h="2600959">
                  <a:moveTo>
                    <a:pt x="5181585" y="626851"/>
                  </a:moveTo>
                  <a:cubicBezTo>
                    <a:pt x="5173162" y="351903"/>
                    <a:pt x="5048492" y="33490"/>
                    <a:pt x="4760404" y="807"/>
                  </a:cubicBezTo>
                  <a:cubicBezTo>
                    <a:pt x="4741198" y="-1215"/>
                    <a:pt x="4720981" y="807"/>
                    <a:pt x="4701101" y="4176"/>
                  </a:cubicBezTo>
                  <a:cubicBezTo>
                    <a:pt x="4687287" y="6535"/>
                    <a:pt x="4669429" y="6198"/>
                    <a:pt x="4655277" y="8556"/>
                  </a:cubicBezTo>
                  <a:cubicBezTo>
                    <a:pt x="4632702" y="12600"/>
                    <a:pt x="4609452" y="16980"/>
                    <a:pt x="4586877" y="21360"/>
                  </a:cubicBezTo>
                  <a:cubicBezTo>
                    <a:pt x="4213542" y="95825"/>
                    <a:pt x="3869184" y="282156"/>
                    <a:pt x="3504946" y="390315"/>
                  </a:cubicBezTo>
                  <a:cubicBezTo>
                    <a:pt x="3114427" y="506898"/>
                    <a:pt x="2719191" y="605286"/>
                    <a:pt x="2324628" y="706033"/>
                  </a:cubicBezTo>
                  <a:cubicBezTo>
                    <a:pt x="2052713" y="775443"/>
                    <a:pt x="1768331" y="813518"/>
                    <a:pt x="1492037" y="866082"/>
                  </a:cubicBezTo>
                  <a:cubicBezTo>
                    <a:pt x="1240339" y="918308"/>
                    <a:pt x="986282" y="959415"/>
                    <a:pt x="733910" y="1008272"/>
                  </a:cubicBezTo>
                  <a:cubicBezTo>
                    <a:pt x="504114" y="1052749"/>
                    <a:pt x="119322" y="1045336"/>
                    <a:pt x="31043" y="1316914"/>
                  </a:cubicBezTo>
                  <a:cubicBezTo>
                    <a:pt x="-21184" y="1477637"/>
                    <a:pt x="-1304" y="1654870"/>
                    <a:pt x="44857" y="1814582"/>
                  </a:cubicBezTo>
                  <a:cubicBezTo>
                    <a:pt x="93041" y="1981370"/>
                    <a:pt x="270611" y="2262382"/>
                    <a:pt x="274991" y="2264404"/>
                  </a:cubicBezTo>
                  <a:cubicBezTo>
                    <a:pt x="290827" y="2287316"/>
                    <a:pt x="291838" y="2289001"/>
                    <a:pt x="264546" y="2301131"/>
                  </a:cubicBezTo>
                  <a:cubicBezTo>
                    <a:pt x="243655" y="2310565"/>
                    <a:pt x="224449" y="2323369"/>
                    <a:pt x="201537" y="2329097"/>
                  </a:cubicBezTo>
                  <a:cubicBezTo>
                    <a:pt x="185701" y="2332803"/>
                    <a:pt x="183005" y="2339879"/>
                    <a:pt x="189070" y="2354705"/>
                  </a:cubicBezTo>
                  <a:cubicBezTo>
                    <a:pt x="193450" y="2365150"/>
                    <a:pt x="197157" y="2375596"/>
                    <a:pt x="202885" y="2385030"/>
                  </a:cubicBezTo>
                  <a:cubicBezTo>
                    <a:pt x="285436" y="2520819"/>
                    <a:pt x="442790" y="2646499"/>
                    <a:pt x="610925" y="2584838"/>
                  </a:cubicBezTo>
                  <a:cubicBezTo>
                    <a:pt x="694151" y="2554513"/>
                    <a:pt x="770974" y="2496222"/>
                    <a:pt x="854200" y="2461517"/>
                  </a:cubicBezTo>
                  <a:cubicBezTo>
                    <a:pt x="946186" y="2423105"/>
                    <a:pt x="1040193" y="2390421"/>
                    <a:pt x="1131505" y="2350325"/>
                  </a:cubicBezTo>
                  <a:cubicBezTo>
                    <a:pt x="1337379" y="2252274"/>
                    <a:pt x="1550328" y="2167026"/>
                    <a:pt x="1759908" y="2078073"/>
                  </a:cubicBezTo>
                  <a:cubicBezTo>
                    <a:pt x="2251848" y="1868156"/>
                    <a:pt x="2737723" y="1667000"/>
                    <a:pt x="3246173" y="1502234"/>
                  </a:cubicBezTo>
                  <a:cubicBezTo>
                    <a:pt x="3762372" y="1335109"/>
                    <a:pt x="4285985" y="1193255"/>
                    <a:pt x="4810272" y="1053423"/>
                  </a:cubicBezTo>
                  <a:cubicBezTo>
                    <a:pt x="4826108" y="1049380"/>
                    <a:pt x="4841608" y="1044999"/>
                    <a:pt x="4857444" y="1040956"/>
                  </a:cubicBezTo>
                  <a:cubicBezTo>
                    <a:pt x="5074100" y="983338"/>
                    <a:pt x="5188324" y="853615"/>
                    <a:pt x="5181585" y="626851"/>
                  </a:cubicBezTo>
                  <a:close/>
                  <a:moveTo>
                    <a:pt x="2326650" y="735684"/>
                  </a:moveTo>
                  <a:cubicBezTo>
                    <a:pt x="2326650" y="735684"/>
                    <a:pt x="2326650" y="735684"/>
                    <a:pt x="2326650" y="735684"/>
                  </a:cubicBezTo>
                  <a:cubicBezTo>
                    <a:pt x="2326313" y="735010"/>
                    <a:pt x="2325976" y="734673"/>
                    <a:pt x="2325976" y="734336"/>
                  </a:cubicBezTo>
                  <a:cubicBezTo>
                    <a:pt x="2326313" y="734336"/>
                    <a:pt x="2326650" y="734336"/>
                    <a:pt x="2327323" y="734336"/>
                  </a:cubicBezTo>
                  <a:cubicBezTo>
                    <a:pt x="2327660" y="734336"/>
                    <a:pt x="2327660" y="734336"/>
                    <a:pt x="2327997" y="734336"/>
                  </a:cubicBezTo>
                  <a:cubicBezTo>
                    <a:pt x="2327323" y="734673"/>
                    <a:pt x="2326986" y="735347"/>
                    <a:pt x="2326650" y="735684"/>
                  </a:cubicBezTo>
                  <a:close/>
                  <a:moveTo>
                    <a:pt x="3059842" y="674360"/>
                  </a:moveTo>
                  <a:cubicBezTo>
                    <a:pt x="3063548" y="675034"/>
                    <a:pt x="3066918" y="675371"/>
                    <a:pt x="3070624" y="675708"/>
                  </a:cubicBezTo>
                  <a:cubicBezTo>
                    <a:pt x="3066918" y="675371"/>
                    <a:pt x="3063548" y="675034"/>
                    <a:pt x="3059842" y="674360"/>
                  </a:cubicBezTo>
                  <a:close/>
                </a:path>
              </a:pathLst>
            </a:custGeom>
            <a:solidFill>
              <a:srgbClr val="5072C4">
                <a:lumMod val="20000"/>
                <a:lumOff val="80000"/>
              </a:srgbClr>
            </a:solid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71AC4B52-77DE-4E2F-A3B2-FB0A9A0A9378}"/>
                </a:ext>
              </a:extLst>
            </p:cNvPr>
            <p:cNvSpPr/>
            <p:nvPr/>
          </p:nvSpPr>
          <p:spPr>
            <a:xfrm>
              <a:off x="6980156" y="5390571"/>
              <a:ext cx="799905" cy="1444901"/>
            </a:xfrm>
            <a:custGeom>
              <a:avLst/>
              <a:gdLst>
                <a:gd name="connsiteX0" fmla="*/ 1898 w 799905"/>
                <a:gd name="connsiteY0" fmla="*/ 316135 h 1444901"/>
                <a:gd name="connsiteX1" fmla="*/ 83102 w 799905"/>
                <a:gd name="connsiteY1" fmla="*/ 84991 h 1444901"/>
                <a:gd name="connsiteX2" fmla="*/ 280889 w 799905"/>
                <a:gd name="connsiteY2" fmla="*/ 1766 h 1444901"/>
                <a:gd name="connsiteX3" fmla="*/ 532586 w 799905"/>
                <a:gd name="connsiteY3" fmla="*/ 192813 h 1444901"/>
                <a:gd name="connsiteX4" fmla="*/ 678484 w 799905"/>
                <a:gd name="connsiteY4" fmla="*/ 496064 h 1444901"/>
                <a:gd name="connsiteX5" fmla="*/ 779567 w 799905"/>
                <a:gd name="connsiteY5" fmla="*/ 823912 h 1444901"/>
                <a:gd name="connsiteX6" fmla="*/ 715548 w 799905"/>
                <a:gd name="connsiteY6" fmla="*/ 1301700 h 1444901"/>
                <a:gd name="connsiteX7" fmla="*/ 524500 w 799905"/>
                <a:gd name="connsiteY7" fmla="*/ 1440521 h 1444901"/>
                <a:gd name="connsiteX8" fmla="*/ 502935 w 799905"/>
                <a:gd name="connsiteY8" fmla="*/ 1441869 h 1444901"/>
                <a:gd name="connsiteX9" fmla="*/ 455426 w 799905"/>
                <a:gd name="connsiteY9" fmla="*/ 1444901 h 1444901"/>
                <a:gd name="connsiteX10" fmla="*/ 357712 w 799905"/>
                <a:gd name="connsiteY10" fmla="*/ 1416261 h 1444901"/>
                <a:gd name="connsiteX11" fmla="*/ 194968 w 799905"/>
                <a:gd name="connsiteY11" fmla="*/ 1260929 h 1444901"/>
                <a:gd name="connsiteX12" fmla="*/ 173403 w 799905"/>
                <a:gd name="connsiteY12" fmla="*/ 1224876 h 1444901"/>
                <a:gd name="connsiteX13" fmla="*/ 178794 w 799905"/>
                <a:gd name="connsiteY13" fmla="*/ 1208703 h 1444901"/>
                <a:gd name="connsiteX14" fmla="*/ 269432 w 799905"/>
                <a:gd name="connsiteY14" fmla="*/ 1168943 h 1444901"/>
                <a:gd name="connsiteX15" fmla="*/ 285269 w 799905"/>
                <a:gd name="connsiteY15" fmla="*/ 1172313 h 1444901"/>
                <a:gd name="connsiteX16" fmla="*/ 441948 w 799905"/>
                <a:gd name="connsiteY16" fmla="*/ 1254190 h 1444901"/>
                <a:gd name="connsiteX17" fmla="*/ 660626 w 799905"/>
                <a:gd name="connsiteY17" fmla="*/ 1212409 h 1444901"/>
                <a:gd name="connsiteX18" fmla="*/ 731047 w 799905"/>
                <a:gd name="connsiteY18" fmla="*/ 887257 h 1444901"/>
                <a:gd name="connsiteX19" fmla="*/ 689266 w 799905"/>
                <a:gd name="connsiteY19" fmla="*/ 716763 h 1444901"/>
                <a:gd name="connsiteX20" fmla="*/ 585824 w 799905"/>
                <a:gd name="connsiteY20" fmla="*/ 440131 h 1444901"/>
                <a:gd name="connsiteX21" fmla="*/ 473621 w 799905"/>
                <a:gd name="connsiteY21" fmla="*/ 231225 h 1444901"/>
                <a:gd name="connsiteX22" fmla="*/ 316268 w 799905"/>
                <a:gd name="connsiteY22" fmla="*/ 128794 h 1444901"/>
                <a:gd name="connsiteX23" fmla="*/ 151502 w 799905"/>
                <a:gd name="connsiteY23" fmla="*/ 181357 h 1444901"/>
                <a:gd name="connsiteX24" fmla="*/ 84786 w 799905"/>
                <a:gd name="connsiteY24" fmla="*/ 330961 h 1444901"/>
                <a:gd name="connsiteX25" fmla="*/ 93210 w 799905"/>
                <a:gd name="connsiteY25" fmla="*/ 558736 h 1444901"/>
                <a:gd name="connsiteX26" fmla="*/ 190587 w 799905"/>
                <a:gd name="connsiteY26" fmla="*/ 823912 h 1444901"/>
                <a:gd name="connsiteX27" fmla="*/ 297062 w 799905"/>
                <a:gd name="connsiteY27" fmla="*/ 975874 h 1444901"/>
                <a:gd name="connsiteX28" fmla="*/ 413645 w 799905"/>
                <a:gd name="connsiteY28" fmla="*/ 1060784 h 1444901"/>
                <a:gd name="connsiteX29" fmla="*/ 580770 w 799905"/>
                <a:gd name="connsiteY29" fmla="*/ 964081 h 1444901"/>
                <a:gd name="connsiteX30" fmla="*/ 561227 w 799905"/>
                <a:gd name="connsiteY30" fmla="*/ 767642 h 1444901"/>
                <a:gd name="connsiteX31" fmla="*/ 521130 w 799905"/>
                <a:gd name="connsiteY31" fmla="*/ 648363 h 1444901"/>
                <a:gd name="connsiteX32" fmla="*/ 352995 w 799905"/>
                <a:gd name="connsiteY32" fmla="*/ 536834 h 1444901"/>
                <a:gd name="connsiteX33" fmla="*/ 396124 w 799905"/>
                <a:gd name="connsiteY33" fmla="*/ 635559 h 1444901"/>
                <a:gd name="connsiteX34" fmla="*/ 469915 w 799905"/>
                <a:gd name="connsiteY34" fmla="*/ 824248 h 1444901"/>
                <a:gd name="connsiteX35" fmla="*/ 485077 w 799905"/>
                <a:gd name="connsiteY35" fmla="*/ 909159 h 1444901"/>
                <a:gd name="connsiteX36" fmla="*/ 427123 w 799905"/>
                <a:gd name="connsiteY36" fmla="*/ 938136 h 1444901"/>
                <a:gd name="connsiteX37" fmla="*/ 348614 w 799905"/>
                <a:gd name="connsiteY37" fmla="*/ 895344 h 1444901"/>
                <a:gd name="connsiteX38" fmla="*/ 186207 w 799905"/>
                <a:gd name="connsiteY38" fmla="*/ 587376 h 1444901"/>
                <a:gd name="connsiteX39" fmla="*/ 216532 w 799905"/>
                <a:gd name="connsiteY39" fmla="*/ 248072 h 1444901"/>
                <a:gd name="connsiteX40" fmla="*/ 311214 w 799905"/>
                <a:gd name="connsiteY40" fmla="*/ 220780 h 1444901"/>
                <a:gd name="connsiteX41" fmla="*/ 441948 w 799905"/>
                <a:gd name="connsiteY41" fmla="*/ 310070 h 1444901"/>
                <a:gd name="connsiteX42" fmla="*/ 583802 w 799905"/>
                <a:gd name="connsiteY42" fmla="*/ 580974 h 1444901"/>
                <a:gd name="connsiteX43" fmla="*/ 642431 w 799905"/>
                <a:gd name="connsiteY43" fmla="*/ 755849 h 1444901"/>
                <a:gd name="connsiteX44" fmla="*/ 672082 w 799905"/>
                <a:gd name="connsiteY44" fmla="*/ 972167 h 1444901"/>
                <a:gd name="connsiteX45" fmla="*/ 644452 w 799905"/>
                <a:gd name="connsiteY45" fmla="*/ 1125814 h 1444901"/>
                <a:gd name="connsiteX46" fmla="*/ 516076 w 799905"/>
                <a:gd name="connsiteY46" fmla="*/ 1186128 h 1444901"/>
                <a:gd name="connsiteX47" fmla="*/ 223945 w 799905"/>
                <a:gd name="connsiteY47" fmla="*/ 1029111 h 1444901"/>
                <a:gd name="connsiteX48" fmla="*/ 115448 w 799905"/>
                <a:gd name="connsiteY48" fmla="*/ 846824 h 1444901"/>
                <a:gd name="connsiteX49" fmla="*/ 27843 w 799905"/>
                <a:gd name="connsiteY49" fmla="*/ 604223 h 1444901"/>
                <a:gd name="connsiteX50" fmla="*/ 1898 w 799905"/>
                <a:gd name="connsiteY50" fmla="*/ 316135 h 144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99905" h="1444901">
                  <a:moveTo>
                    <a:pt x="1898" y="316135"/>
                  </a:moveTo>
                  <a:cubicBezTo>
                    <a:pt x="7626" y="232236"/>
                    <a:pt x="31212" y="151706"/>
                    <a:pt x="83102" y="84991"/>
                  </a:cubicBezTo>
                  <a:cubicBezTo>
                    <a:pt x="129263" y="25689"/>
                    <a:pt x="203391" y="-8343"/>
                    <a:pt x="280889" y="1766"/>
                  </a:cubicBezTo>
                  <a:cubicBezTo>
                    <a:pt x="396461" y="16928"/>
                    <a:pt x="473621" y="100490"/>
                    <a:pt x="532586" y="192813"/>
                  </a:cubicBezTo>
                  <a:cubicBezTo>
                    <a:pt x="592563" y="287158"/>
                    <a:pt x="639061" y="391948"/>
                    <a:pt x="678484" y="496064"/>
                  </a:cubicBezTo>
                  <a:cubicBezTo>
                    <a:pt x="718580" y="601865"/>
                    <a:pt x="752612" y="714067"/>
                    <a:pt x="779567" y="823912"/>
                  </a:cubicBezTo>
                  <a:cubicBezTo>
                    <a:pt x="817979" y="980254"/>
                    <a:pt x="804838" y="1160520"/>
                    <a:pt x="715548" y="1301700"/>
                  </a:cubicBezTo>
                  <a:cubicBezTo>
                    <a:pt x="670397" y="1372795"/>
                    <a:pt x="609410" y="1423337"/>
                    <a:pt x="524500" y="1440521"/>
                  </a:cubicBezTo>
                  <a:cubicBezTo>
                    <a:pt x="517424" y="1441869"/>
                    <a:pt x="510011" y="1441532"/>
                    <a:pt x="502935" y="1441869"/>
                  </a:cubicBezTo>
                  <a:cubicBezTo>
                    <a:pt x="487436" y="1446249"/>
                    <a:pt x="471262" y="1440521"/>
                    <a:pt x="455426" y="1444901"/>
                  </a:cubicBezTo>
                  <a:cubicBezTo>
                    <a:pt x="421732" y="1439173"/>
                    <a:pt x="388374" y="1431760"/>
                    <a:pt x="357712" y="1416261"/>
                  </a:cubicBezTo>
                  <a:cubicBezTo>
                    <a:pt x="287627" y="1381219"/>
                    <a:pt x="236075" y="1326297"/>
                    <a:pt x="194968" y="1260929"/>
                  </a:cubicBezTo>
                  <a:cubicBezTo>
                    <a:pt x="187555" y="1249136"/>
                    <a:pt x="180479" y="1237006"/>
                    <a:pt x="173403" y="1224876"/>
                  </a:cubicBezTo>
                  <a:cubicBezTo>
                    <a:pt x="169023" y="1217463"/>
                    <a:pt x="168349" y="1212746"/>
                    <a:pt x="178794" y="1208703"/>
                  </a:cubicBezTo>
                  <a:cubicBezTo>
                    <a:pt x="209456" y="1196236"/>
                    <a:pt x="239444" y="1182758"/>
                    <a:pt x="269432" y="1168943"/>
                  </a:cubicBezTo>
                  <a:cubicBezTo>
                    <a:pt x="276508" y="1165574"/>
                    <a:pt x="280552" y="1167258"/>
                    <a:pt x="285269" y="1172313"/>
                  </a:cubicBezTo>
                  <a:cubicBezTo>
                    <a:pt x="328735" y="1216116"/>
                    <a:pt x="381972" y="1243408"/>
                    <a:pt x="441948" y="1254190"/>
                  </a:cubicBezTo>
                  <a:cubicBezTo>
                    <a:pt x="519446" y="1268342"/>
                    <a:pt x="595258" y="1263625"/>
                    <a:pt x="660626" y="1212409"/>
                  </a:cubicBezTo>
                  <a:cubicBezTo>
                    <a:pt x="763394" y="1131879"/>
                    <a:pt x="744525" y="1000471"/>
                    <a:pt x="731047" y="887257"/>
                  </a:cubicBezTo>
                  <a:cubicBezTo>
                    <a:pt x="723971" y="827955"/>
                    <a:pt x="704428" y="774381"/>
                    <a:pt x="689266" y="716763"/>
                  </a:cubicBezTo>
                  <a:cubicBezTo>
                    <a:pt x="666017" y="627473"/>
                    <a:pt x="624236" y="524367"/>
                    <a:pt x="585824" y="440131"/>
                  </a:cubicBezTo>
                  <a:cubicBezTo>
                    <a:pt x="555162" y="372742"/>
                    <a:pt x="517424" y="291201"/>
                    <a:pt x="473621" y="231225"/>
                  </a:cubicBezTo>
                  <a:cubicBezTo>
                    <a:pt x="428807" y="170238"/>
                    <a:pt x="390059" y="140587"/>
                    <a:pt x="316268" y="128794"/>
                  </a:cubicBezTo>
                  <a:cubicBezTo>
                    <a:pt x="253259" y="118685"/>
                    <a:pt x="195641" y="131489"/>
                    <a:pt x="151502" y="181357"/>
                  </a:cubicBezTo>
                  <a:cubicBezTo>
                    <a:pt x="113764" y="223812"/>
                    <a:pt x="94558" y="275702"/>
                    <a:pt x="84786" y="330961"/>
                  </a:cubicBezTo>
                  <a:cubicBezTo>
                    <a:pt x="70972" y="407447"/>
                    <a:pt x="77711" y="483260"/>
                    <a:pt x="93210" y="558736"/>
                  </a:cubicBezTo>
                  <a:cubicBezTo>
                    <a:pt x="112416" y="652070"/>
                    <a:pt x="145437" y="740349"/>
                    <a:pt x="190587" y="823912"/>
                  </a:cubicBezTo>
                  <a:cubicBezTo>
                    <a:pt x="219901" y="878497"/>
                    <a:pt x="254270" y="930386"/>
                    <a:pt x="297062" y="975874"/>
                  </a:cubicBezTo>
                  <a:cubicBezTo>
                    <a:pt x="330756" y="1011590"/>
                    <a:pt x="367483" y="1041915"/>
                    <a:pt x="413645" y="1060784"/>
                  </a:cubicBezTo>
                  <a:cubicBezTo>
                    <a:pt x="485751" y="1090435"/>
                    <a:pt x="569314" y="1049328"/>
                    <a:pt x="580770" y="964081"/>
                  </a:cubicBezTo>
                  <a:cubicBezTo>
                    <a:pt x="589867" y="896692"/>
                    <a:pt x="578411" y="831998"/>
                    <a:pt x="561227" y="767642"/>
                  </a:cubicBezTo>
                  <a:cubicBezTo>
                    <a:pt x="550445" y="727208"/>
                    <a:pt x="535282" y="688123"/>
                    <a:pt x="521130" y="648363"/>
                  </a:cubicBezTo>
                  <a:cubicBezTo>
                    <a:pt x="449361" y="446870"/>
                    <a:pt x="313235" y="360612"/>
                    <a:pt x="352995" y="536834"/>
                  </a:cubicBezTo>
                  <a:cubicBezTo>
                    <a:pt x="362766" y="560420"/>
                    <a:pt x="386689" y="612310"/>
                    <a:pt x="396124" y="635559"/>
                  </a:cubicBezTo>
                  <a:cubicBezTo>
                    <a:pt x="428470" y="715415"/>
                    <a:pt x="454752" y="739001"/>
                    <a:pt x="469915" y="824248"/>
                  </a:cubicBezTo>
                  <a:cubicBezTo>
                    <a:pt x="473621" y="844802"/>
                    <a:pt x="489121" y="888942"/>
                    <a:pt x="485077" y="909159"/>
                  </a:cubicBezTo>
                  <a:cubicBezTo>
                    <a:pt x="479012" y="940494"/>
                    <a:pt x="466882" y="944875"/>
                    <a:pt x="427123" y="938136"/>
                  </a:cubicBezTo>
                  <a:cubicBezTo>
                    <a:pt x="397135" y="932745"/>
                    <a:pt x="371190" y="916571"/>
                    <a:pt x="348614" y="895344"/>
                  </a:cubicBezTo>
                  <a:cubicBezTo>
                    <a:pt x="261683" y="814814"/>
                    <a:pt x="210467" y="701601"/>
                    <a:pt x="186207" y="587376"/>
                  </a:cubicBezTo>
                  <a:cubicBezTo>
                    <a:pt x="165316" y="490336"/>
                    <a:pt x="138698" y="326581"/>
                    <a:pt x="216532" y="248072"/>
                  </a:cubicBezTo>
                  <a:cubicBezTo>
                    <a:pt x="242477" y="221791"/>
                    <a:pt x="276171" y="216737"/>
                    <a:pt x="311214" y="220780"/>
                  </a:cubicBezTo>
                  <a:cubicBezTo>
                    <a:pt x="370516" y="227519"/>
                    <a:pt x="407580" y="267952"/>
                    <a:pt x="441948" y="310070"/>
                  </a:cubicBezTo>
                  <a:cubicBezTo>
                    <a:pt x="507316" y="390600"/>
                    <a:pt x="546738" y="485619"/>
                    <a:pt x="583802" y="580974"/>
                  </a:cubicBezTo>
                  <a:cubicBezTo>
                    <a:pt x="606041" y="638255"/>
                    <a:pt x="628616" y="695535"/>
                    <a:pt x="642431" y="755849"/>
                  </a:cubicBezTo>
                  <a:cubicBezTo>
                    <a:pt x="658267" y="825933"/>
                    <a:pt x="670397" y="900061"/>
                    <a:pt x="672082" y="972167"/>
                  </a:cubicBezTo>
                  <a:cubicBezTo>
                    <a:pt x="673430" y="1028774"/>
                    <a:pt x="685896" y="1077968"/>
                    <a:pt x="644452" y="1125814"/>
                  </a:cubicBezTo>
                  <a:cubicBezTo>
                    <a:pt x="612779" y="1162541"/>
                    <a:pt x="564259" y="1182084"/>
                    <a:pt x="516076" y="1186128"/>
                  </a:cubicBezTo>
                  <a:cubicBezTo>
                    <a:pt x="389722" y="1197247"/>
                    <a:pt x="296051" y="1125814"/>
                    <a:pt x="223945" y="1029111"/>
                  </a:cubicBezTo>
                  <a:cubicBezTo>
                    <a:pt x="177446" y="966776"/>
                    <a:pt x="145774" y="917245"/>
                    <a:pt x="115448" y="846824"/>
                  </a:cubicBezTo>
                  <a:cubicBezTo>
                    <a:pt x="81754" y="768316"/>
                    <a:pt x="50418" y="686775"/>
                    <a:pt x="27843" y="604223"/>
                  </a:cubicBezTo>
                  <a:cubicBezTo>
                    <a:pt x="4257" y="520998"/>
                    <a:pt x="-4167" y="406437"/>
                    <a:pt x="1898" y="316135"/>
                  </a:cubicBezTo>
                  <a:close/>
                </a:path>
              </a:pathLst>
            </a:custGeom>
            <a:solidFill>
              <a:srgbClr val="5072C4">
                <a:lumMod val="60000"/>
                <a:lumOff val="40000"/>
              </a:srgbClr>
            </a:solid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82F06E01-2084-45BA-8EC5-AB5370FE8000}"/>
                </a:ext>
              </a:extLst>
            </p:cNvPr>
            <p:cNvSpPr/>
            <p:nvPr/>
          </p:nvSpPr>
          <p:spPr>
            <a:xfrm>
              <a:off x="8827007" y="4124748"/>
              <a:ext cx="2154922" cy="1823401"/>
            </a:xfrm>
            <a:custGeom>
              <a:avLst/>
              <a:gdLst>
                <a:gd name="connsiteX0" fmla="*/ 2094946 w 2154922"/>
                <a:gd name="connsiteY0" fmla="*/ 907057 h 1823401"/>
                <a:gd name="connsiteX1" fmla="*/ 1860769 w 2154922"/>
                <a:gd name="connsiteY1" fmla="*/ 703543 h 1823401"/>
                <a:gd name="connsiteX2" fmla="*/ 1723296 w 2154922"/>
                <a:gd name="connsiteY2" fmla="*/ 628741 h 1823401"/>
                <a:gd name="connsiteX3" fmla="*/ 1582453 w 2154922"/>
                <a:gd name="connsiteY3" fmla="*/ 572134 h 1823401"/>
                <a:gd name="connsiteX4" fmla="*/ 1581779 w 2154922"/>
                <a:gd name="connsiteY4" fmla="*/ 572134 h 1823401"/>
                <a:gd name="connsiteX5" fmla="*/ 1582453 w 2154922"/>
                <a:gd name="connsiteY5" fmla="*/ 572134 h 1823401"/>
                <a:gd name="connsiteX6" fmla="*/ 1756653 w 2154922"/>
                <a:gd name="connsiteY6" fmla="*/ 429606 h 1823401"/>
                <a:gd name="connsiteX7" fmla="*/ 1825053 w 2154922"/>
                <a:gd name="connsiteY7" fmla="*/ 180941 h 1823401"/>
                <a:gd name="connsiteX8" fmla="*/ 1752610 w 2154922"/>
                <a:gd name="connsiteY8" fmla="*/ 65032 h 1823401"/>
                <a:gd name="connsiteX9" fmla="*/ 1529215 w 2154922"/>
                <a:gd name="connsiteY9" fmla="*/ 15164 h 1823401"/>
                <a:gd name="connsiteX10" fmla="*/ 1385677 w 2154922"/>
                <a:gd name="connsiteY10" fmla="*/ 127703 h 1823401"/>
                <a:gd name="connsiteX11" fmla="*/ 1293354 w 2154922"/>
                <a:gd name="connsiteY11" fmla="*/ 281687 h 1823401"/>
                <a:gd name="connsiteX12" fmla="*/ 1151837 w 2154922"/>
                <a:gd name="connsiteY12" fmla="*/ 476442 h 1823401"/>
                <a:gd name="connsiteX13" fmla="*/ 1013353 w 2154922"/>
                <a:gd name="connsiteY13" fmla="*/ 602796 h 1823401"/>
                <a:gd name="connsiteX14" fmla="*/ 1012005 w 2154922"/>
                <a:gd name="connsiteY14" fmla="*/ 603470 h 1823401"/>
                <a:gd name="connsiteX15" fmla="*/ 1003918 w 2154922"/>
                <a:gd name="connsiteY15" fmla="*/ 601785 h 1823401"/>
                <a:gd name="connsiteX16" fmla="*/ 777154 w 2154922"/>
                <a:gd name="connsiteY16" fmla="*/ 603133 h 1823401"/>
                <a:gd name="connsiteX17" fmla="*/ 726612 w 2154922"/>
                <a:gd name="connsiteY17" fmla="*/ 633458 h 1823401"/>
                <a:gd name="connsiteX18" fmla="*/ 660234 w 2154922"/>
                <a:gd name="connsiteY18" fmla="*/ 593362 h 1823401"/>
                <a:gd name="connsiteX19" fmla="*/ 598573 w 2154922"/>
                <a:gd name="connsiteY19" fmla="*/ 491941 h 1823401"/>
                <a:gd name="connsiteX20" fmla="*/ 344517 w 2154922"/>
                <a:gd name="connsiteY20" fmla="*/ 212614 h 1823401"/>
                <a:gd name="connsiteX21" fmla="*/ 199967 w 2154922"/>
                <a:gd name="connsiteY21" fmla="*/ 208907 h 1823401"/>
                <a:gd name="connsiteX22" fmla="*/ 7235 w 2154922"/>
                <a:gd name="connsiteY22" fmla="*/ 405346 h 1823401"/>
                <a:gd name="connsiteX23" fmla="*/ 99895 w 2154922"/>
                <a:gd name="connsiteY23" fmla="*/ 698151 h 1823401"/>
                <a:gd name="connsiteX24" fmla="*/ 485697 w 2154922"/>
                <a:gd name="connsiteY24" fmla="*/ 894253 h 1823401"/>
                <a:gd name="connsiteX25" fmla="*/ 818261 w 2154922"/>
                <a:gd name="connsiteY25" fmla="*/ 938393 h 1823401"/>
                <a:gd name="connsiteX26" fmla="*/ 1017396 w 2154922"/>
                <a:gd name="connsiteY26" fmla="*/ 1269947 h 1823401"/>
                <a:gd name="connsiteX27" fmla="*/ 1009646 w 2154922"/>
                <a:gd name="connsiteY27" fmla="*/ 1494353 h 1823401"/>
                <a:gd name="connsiteX28" fmla="*/ 959778 w 2154922"/>
                <a:gd name="connsiteY28" fmla="*/ 1668890 h 1823401"/>
                <a:gd name="connsiteX29" fmla="*/ 917323 w 2154922"/>
                <a:gd name="connsiteY29" fmla="*/ 1749757 h 1823401"/>
                <a:gd name="connsiteX30" fmla="*/ 874194 w 2154922"/>
                <a:gd name="connsiteY30" fmla="*/ 1819505 h 1823401"/>
                <a:gd name="connsiteX31" fmla="*/ 890368 w 2154922"/>
                <a:gd name="connsiteY31" fmla="*/ 1819168 h 1823401"/>
                <a:gd name="connsiteX32" fmla="*/ 1118142 w 2154922"/>
                <a:gd name="connsiteY32" fmla="*/ 1735268 h 1823401"/>
                <a:gd name="connsiteX33" fmla="*/ 1234052 w 2154922"/>
                <a:gd name="connsiteY33" fmla="*/ 1681694 h 1823401"/>
                <a:gd name="connsiteX34" fmla="*/ 1305484 w 2154922"/>
                <a:gd name="connsiteY34" fmla="*/ 1552644 h 1823401"/>
                <a:gd name="connsiteX35" fmla="*/ 1313571 w 2154922"/>
                <a:gd name="connsiteY35" fmla="*/ 1217047 h 1823401"/>
                <a:gd name="connsiteX36" fmla="*/ 1254942 w 2154922"/>
                <a:gd name="connsiteY36" fmla="*/ 1036107 h 1823401"/>
                <a:gd name="connsiteX37" fmla="*/ 1188901 w 2154922"/>
                <a:gd name="connsiteY37" fmla="*/ 918514 h 1823401"/>
                <a:gd name="connsiteX38" fmla="*/ 1122523 w 2154922"/>
                <a:gd name="connsiteY38" fmla="*/ 818104 h 1823401"/>
                <a:gd name="connsiteX39" fmla="*/ 1125555 w 2154922"/>
                <a:gd name="connsiteY39" fmla="*/ 817767 h 1823401"/>
                <a:gd name="connsiteX40" fmla="*/ 1160934 w 2154922"/>
                <a:gd name="connsiteY40" fmla="*/ 817093 h 1823401"/>
                <a:gd name="connsiteX41" fmla="*/ 1401850 w 2154922"/>
                <a:gd name="connsiteY41" fmla="*/ 832256 h 1823401"/>
                <a:gd name="connsiteX42" fmla="*/ 1662309 w 2154922"/>
                <a:gd name="connsiteY42" fmla="*/ 916829 h 1823401"/>
                <a:gd name="connsiteX43" fmla="*/ 1910637 w 2154922"/>
                <a:gd name="connsiteY43" fmla="*/ 1130452 h 1823401"/>
                <a:gd name="connsiteX44" fmla="*/ 1942984 w 2154922"/>
                <a:gd name="connsiteY44" fmla="*/ 1135843 h 1823401"/>
                <a:gd name="connsiteX45" fmla="*/ 2154923 w 2154922"/>
                <a:gd name="connsiteY45" fmla="*/ 973436 h 1823401"/>
                <a:gd name="connsiteX46" fmla="*/ 2094946 w 2154922"/>
                <a:gd name="connsiteY46" fmla="*/ 907057 h 1823401"/>
                <a:gd name="connsiteX47" fmla="*/ 1802478 w 2154922"/>
                <a:gd name="connsiteY47" fmla="*/ 347055 h 1823401"/>
                <a:gd name="connsiteX48" fmla="*/ 1801467 w 2154922"/>
                <a:gd name="connsiteY48" fmla="*/ 348065 h 1823401"/>
                <a:gd name="connsiteX49" fmla="*/ 1801467 w 2154922"/>
                <a:gd name="connsiteY49" fmla="*/ 346718 h 1823401"/>
                <a:gd name="connsiteX50" fmla="*/ 1802478 w 2154922"/>
                <a:gd name="connsiteY50" fmla="*/ 347055 h 1823401"/>
                <a:gd name="connsiteX51" fmla="*/ 328680 w 2154922"/>
                <a:gd name="connsiteY51" fmla="*/ 600774 h 1823401"/>
                <a:gd name="connsiteX52" fmla="*/ 207043 w 2154922"/>
                <a:gd name="connsiteY52" fmla="*/ 432976 h 1823401"/>
                <a:gd name="connsiteX53" fmla="*/ 263987 w 2154922"/>
                <a:gd name="connsiteY53" fmla="*/ 376369 h 1823401"/>
                <a:gd name="connsiteX54" fmla="*/ 331039 w 2154922"/>
                <a:gd name="connsiteY54" fmla="*/ 425563 h 1823401"/>
                <a:gd name="connsiteX55" fmla="*/ 419318 w 2154922"/>
                <a:gd name="connsiteY55" fmla="*/ 575503 h 1823401"/>
                <a:gd name="connsiteX56" fmla="*/ 456382 w 2154922"/>
                <a:gd name="connsiteY56" fmla="*/ 642219 h 1823401"/>
                <a:gd name="connsiteX57" fmla="*/ 328680 w 2154922"/>
                <a:gd name="connsiteY57" fmla="*/ 600774 h 1823401"/>
                <a:gd name="connsiteX58" fmla="*/ 1503944 w 2154922"/>
                <a:gd name="connsiteY58" fmla="*/ 415118 h 1823401"/>
                <a:gd name="connsiteX59" fmla="*/ 1516411 w 2154922"/>
                <a:gd name="connsiteY59" fmla="*/ 385466 h 1823401"/>
                <a:gd name="connsiteX60" fmla="*/ 1593572 w 2154922"/>
                <a:gd name="connsiteY60" fmla="*/ 243276 h 1823401"/>
                <a:gd name="connsiteX61" fmla="*/ 1623897 w 2154922"/>
                <a:gd name="connsiteY61" fmla="*/ 309654 h 1823401"/>
                <a:gd name="connsiteX62" fmla="*/ 1524498 w 2154922"/>
                <a:gd name="connsiteY62" fmla="*/ 400629 h 1823401"/>
                <a:gd name="connsiteX63" fmla="*/ 1503944 w 2154922"/>
                <a:gd name="connsiteY63" fmla="*/ 415118 h 182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154922" h="1823401">
                  <a:moveTo>
                    <a:pt x="2094946" y="907057"/>
                  </a:moveTo>
                  <a:cubicBezTo>
                    <a:pt x="2028568" y="827201"/>
                    <a:pt x="1948375" y="759138"/>
                    <a:pt x="1860769" y="703543"/>
                  </a:cubicBezTo>
                  <a:cubicBezTo>
                    <a:pt x="1816630" y="675576"/>
                    <a:pt x="1770805" y="650642"/>
                    <a:pt x="1723296" y="628741"/>
                  </a:cubicBezTo>
                  <a:cubicBezTo>
                    <a:pt x="1700384" y="618295"/>
                    <a:pt x="1638049" y="584264"/>
                    <a:pt x="1582453" y="572134"/>
                  </a:cubicBezTo>
                  <a:cubicBezTo>
                    <a:pt x="1582116" y="572134"/>
                    <a:pt x="1581779" y="572134"/>
                    <a:pt x="1581779" y="572134"/>
                  </a:cubicBezTo>
                  <a:cubicBezTo>
                    <a:pt x="1582116" y="572134"/>
                    <a:pt x="1582116" y="572134"/>
                    <a:pt x="1582453" y="572134"/>
                  </a:cubicBezTo>
                  <a:cubicBezTo>
                    <a:pt x="1593909" y="570786"/>
                    <a:pt x="1746882" y="440725"/>
                    <a:pt x="1756653" y="429606"/>
                  </a:cubicBezTo>
                  <a:cubicBezTo>
                    <a:pt x="1816967" y="361880"/>
                    <a:pt x="1859758" y="271242"/>
                    <a:pt x="1825053" y="180941"/>
                  </a:cubicBezTo>
                  <a:cubicBezTo>
                    <a:pt x="1808543" y="137475"/>
                    <a:pt x="1785294" y="97715"/>
                    <a:pt x="1752610" y="65032"/>
                  </a:cubicBezTo>
                  <a:cubicBezTo>
                    <a:pt x="1688927" y="1349"/>
                    <a:pt x="1614463" y="-16172"/>
                    <a:pt x="1529215" y="15164"/>
                  </a:cubicBezTo>
                  <a:cubicBezTo>
                    <a:pt x="1469239" y="37402"/>
                    <a:pt x="1423752" y="77836"/>
                    <a:pt x="1385677" y="127703"/>
                  </a:cubicBezTo>
                  <a:cubicBezTo>
                    <a:pt x="1348950" y="175550"/>
                    <a:pt x="1318962" y="227439"/>
                    <a:pt x="1293354" y="281687"/>
                  </a:cubicBezTo>
                  <a:cubicBezTo>
                    <a:pt x="1258649" y="356152"/>
                    <a:pt x="1209118" y="418824"/>
                    <a:pt x="1151837" y="476442"/>
                  </a:cubicBezTo>
                  <a:cubicBezTo>
                    <a:pt x="1107697" y="520918"/>
                    <a:pt x="1060525" y="562026"/>
                    <a:pt x="1013353" y="602796"/>
                  </a:cubicBezTo>
                  <a:cubicBezTo>
                    <a:pt x="1013016" y="603133"/>
                    <a:pt x="1012342" y="603133"/>
                    <a:pt x="1012005" y="603470"/>
                  </a:cubicBezTo>
                  <a:cubicBezTo>
                    <a:pt x="1009309" y="604481"/>
                    <a:pt x="1006614" y="603470"/>
                    <a:pt x="1003918" y="601785"/>
                  </a:cubicBezTo>
                  <a:cubicBezTo>
                    <a:pt x="928105" y="553265"/>
                    <a:pt x="852630" y="572808"/>
                    <a:pt x="777154" y="603133"/>
                  </a:cubicBezTo>
                  <a:cubicBezTo>
                    <a:pt x="757274" y="608187"/>
                    <a:pt x="742449" y="621665"/>
                    <a:pt x="726612" y="633458"/>
                  </a:cubicBezTo>
                  <a:cubicBezTo>
                    <a:pt x="697972" y="630762"/>
                    <a:pt x="677755" y="613578"/>
                    <a:pt x="660234" y="593362"/>
                  </a:cubicBezTo>
                  <a:cubicBezTo>
                    <a:pt x="633615" y="563373"/>
                    <a:pt x="614747" y="528668"/>
                    <a:pt x="598573" y="491941"/>
                  </a:cubicBezTo>
                  <a:cubicBezTo>
                    <a:pt x="550390" y="382771"/>
                    <a:pt x="470534" y="244623"/>
                    <a:pt x="344517" y="212614"/>
                  </a:cubicBezTo>
                  <a:cubicBezTo>
                    <a:pt x="296670" y="200484"/>
                    <a:pt x="248487" y="195766"/>
                    <a:pt x="199967" y="208907"/>
                  </a:cubicBezTo>
                  <a:cubicBezTo>
                    <a:pt x="106970" y="233841"/>
                    <a:pt x="30147" y="311675"/>
                    <a:pt x="7235" y="405346"/>
                  </a:cubicBezTo>
                  <a:cubicBezTo>
                    <a:pt x="-18710" y="511484"/>
                    <a:pt x="28125" y="621665"/>
                    <a:pt x="99895" y="698151"/>
                  </a:cubicBezTo>
                  <a:cubicBezTo>
                    <a:pt x="259270" y="868983"/>
                    <a:pt x="433470" y="888525"/>
                    <a:pt x="485697" y="894253"/>
                  </a:cubicBezTo>
                  <a:lnTo>
                    <a:pt x="818261" y="938393"/>
                  </a:lnTo>
                  <a:cubicBezTo>
                    <a:pt x="960115" y="1049248"/>
                    <a:pt x="1007961" y="1191439"/>
                    <a:pt x="1017396" y="1269947"/>
                  </a:cubicBezTo>
                  <a:cubicBezTo>
                    <a:pt x="1026493" y="1345423"/>
                    <a:pt x="1019418" y="1419214"/>
                    <a:pt x="1009646" y="1494353"/>
                  </a:cubicBezTo>
                  <a:cubicBezTo>
                    <a:pt x="1001896" y="1554666"/>
                    <a:pt x="984375" y="1613294"/>
                    <a:pt x="959778" y="1668890"/>
                  </a:cubicBezTo>
                  <a:cubicBezTo>
                    <a:pt x="947311" y="1696857"/>
                    <a:pt x="933160" y="1723812"/>
                    <a:pt x="917323" y="1749757"/>
                  </a:cubicBezTo>
                  <a:cubicBezTo>
                    <a:pt x="911932" y="1758518"/>
                    <a:pt x="868803" y="1811418"/>
                    <a:pt x="874194" y="1819505"/>
                  </a:cubicBezTo>
                  <a:cubicBezTo>
                    <a:pt x="879585" y="1827591"/>
                    <a:pt x="885650" y="1820852"/>
                    <a:pt x="890368" y="1819168"/>
                  </a:cubicBezTo>
                  <a:cubicBezTo>
                    <a:pt x="966180" y="1791201"/>
                    <a:pt x="1041993" y="1763235"/>
                    <a:pt x="1118142" y="1735268"/>
                  </a:cubicBezTo>
                  <a:cubicBezTo>
                    <a:pt x="1157565" y="1720780"/>
                    <a:pt x="1201705" y="1709997"/>
                    <a:pt x="1234052" y="1681694"/>
                  </a:cubicBezTo>
                  <a:cubicBezTo>
                    <a:pt x="1268420" y="1651369"/>
                    <a:pt x="1290321" y="1595099"/>
                    <a:pt x="1305484" y="1552644"/>
                  </a:cubicBezTo>
                  <a:cubicBezTo>
                    <a:pt x="1343559" y="1445159"/>
                    <a:pt x="1339852" y="1326891"/>
                    <a:pt x="1313571" y="1217047"/>
                  </a:cubicBezTo>
                  <a:cubicBezTo>
                    <a:pt x="1298745" y="1155386"/>
                    <a:pt x="1282235" y="1093725"/>
                    <a:pt x="1254942" y="1036107"/>
                  </a:cubicBezTo>
                  <a:cubicBezTo>
                    <a:pt x="1235736" y="995337"/>
                    <a:pt x="1212487" y="956925"/>
                    <a:pt x="1188901" y="918514"/>
                  </a:cubicBezTo>
                  <a:cubicBezTo>
                    <a:pt x="1177445" y="899982"/>
                    <a:pt x="1125218" y="817430"/>
                    <a:pt x="1122523" y="818104"/>
                  </a:cubicBezTo>
                  <a:cubicBezTo>
                    <a:pt x="1123534" y="818104"/>
                    <a:pt x="1124544" y="817767"/>
                    <a:pt x="1125555" y="817767"/>
                  </a:cubicBezTo>
                  <a:cubicBezTo>
                    <a:pt x="1137348" y="815745"/>
                    <a:pt x="1149141" y="816419"/>
                    <a:pt x="1160934" y="817093"/>
                  </a:cubicBezTo>
                  <a:cubicBezTo>
                    <a:pt x="1242138" y="821473"/>
                    <a:pt x="1320983" y="817767"/>
                    <a:pt x="1401850" y="832256"/>
                  </a:cubicBezTo>
                  <a:cubicBezTo>
                    <a:pt x="1490804" y="848092"/>
                    <a:pt x="1582453" y="873700"/>
                    <a:pt x="1662309" y="916829"/>
                  </a:cubicBezTo>
                  <a:cubicBezTo>
                    <a:pt x="1760360" y="969729"/>
                    <a:pt x="1842574" y="1042172"/>
                    <a:pt x="1910637" y="1130452"/>
                  </a:cubicBezTo>
                  <a:cubicBezTo>
                    <a:pt x="1921756" y="1144941"/>
                    <a:pt x="1927822" y="1146288"/>
                    <a:pt x="1942984" y="1135843"/>
                  </a:cubicBezTo>
                  <a:cubicBezTo>
                    <a:pt x="1985439" y="1107203"/>
                    <a:pt x="2129989" y="991967"/>
                    <a:pt x="2154923" y="973436"/>
                  </a:cubicBezTo>
                  <a:cubicBezTo>
                    <a:pt x="2138412" y="947491"/>
                    <a:pt x="2113815" y="929970"/>
                    <a:pt x="2094946" y="907057"/>
                  </a:cubicBezTo>
                  <a:close/>
                  <a:moveTo>
                    <a:pt x="1802478" y="347055"/>
                  </a:moveTo>
                  <a:cubicBezTo>
                    <a:pt x="1802141" y="347392"/>
                    <a:pt x="1801804" y="347729"/>
                    <a:pt x="1801467" y="348065"/>
                  </a:cubicBezTo>
                  <a:cubicBezTo>
                    <a:pt x="1801467" y="347729"/>
                    <a:pt x="1801467" y="347055"/>
                    <a:pt x="1801467" y="346718"/>
                  </a:cubicBezTo>
                  <a:cubicBezTo>
                    <a:pt x="1801804" y="346718"/>
                    <a:pt x="1802141" y="347055"/>
                    <a:pt x="1802478" y="347055"/>
                  </a:cubicBezTo>
                  <a:close/>
                  <a:moveTo>
                    <a:pt x="328680" y="600774"/>
                  </a:moveTo>
                  <a:cubicBezTo>
                    <a:pt x="263650" y="563036"/>
                    <a:pt x="213445" y="513842"/>
                    <a:pt x="207043" y="432976"/>
                  </a:cubicBezTo>
                  <a:cubicBezTo>
                    <a:pt x="206369" y="400292"/>
                    <a:pt x="207043" y="347729"/>
                    <a:pt x="263987" y="376369"/>
                  </a:cubicBezTo>
                  <a:cubicBezTo>
                    <a:pt x="289595" y="389173"/>
                    <a:pt x="312170" y="404335"/>
                    <a:pt x="331039" y="425563"/>
                  </a:cubicBezTo>
                  <a:cubicBezTo>
                    <a:pt x="370124" y="469703"/>
                    <a:pt x="395058" y="522603"/>
                    <a:pt x="419318" y="575503"/>
                  </a:cubicBezTo>
                  <a:cubicBezTo>
                    <a:pt x="429764" y="598753"/>
                    <a:pt x="439535" y="622339"/>
                    <a:pt x="456382" y="642219"/>
                  </a:cubicBezTo>
                  <a:cubicBezTo>
                    <a:pt x="410895" y="637501"/>
                    <a:pt x="368440" y="623687"/>
                    <a:pt x="328680" y="600774"/>
                  </a:cubicBezTo>
                  <a:close/>
                  <a:moveTo>
                    <a:pt x="1503944" y="415118"/>
                  </a:moveTo>
                  <a:cubicBezTo>
                    <a:pt x="1507314" y="405009"/>
                    <a:pt x="1511694" y="395238"/>
                    <a:pt x="1516411" y="385466"/>
                  </a:cubicBezTo>
                  <a:cubicBezTo>
                    <a:pt x="1539998" y="336946"/>
                    <a:pt x="1556508" y="284383"/>
                    <a:pt x="1593572" y="243276"/>
                  </a:cubicBezTo>
                  <a:cubicBezTo>
                    <a:pt x="1652537" y="213624"/>
                    <a:pt x="1644451" y="285057"/>
                    <a:pt x="1623897" y="309654"/>
                  </a:cubicBezTo>
                  <a:cubicBezTo>
                    <a:pt x="1593235" y="346381"/>
                    <a:pt x="1561899" y="372999"/>
                    <a:pt x="1524498" y="400629"/>
                  </a:cubicBezTo>
                  <a:cubicBezTo>
                    <a:pt x="1517422" y="405346"/>
                    <a:pt x="1510347" y="409726"/>
                    <a:pt x="1503944" y="415118"/>
                  </a:cubicBezTo>
                  <a:close/>
                </a:path>
              </a:pathLst>
            </a:custGeom>
            <a:solidFill>
              <a:srgbClr val="FF0000"/>
            </a:solid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7" name="Freeform: Shape 6">
              <a:extLst>
                <a:ext uri="{FF2B5EF4-FFF2-40B4-BE49-F238E27FC236}">
                  <a16:creationId xmlns:a16="http://schemas.microsoft.com/office/drawing/2014/main" id="{FF168829-F427-4BB4-A1A2-88C7178CCBEF}"/>
                </a:ext>
              </a:extLst>
            </p:cNvPr>
            <p:cNvSpPr/>
            <p:nvPr/>
          </p:nvSpPr>
          <p:spPr>
            <a:xfrm>
              <a:off x="9546543" y="4691746"/>
              <a:ext cx="395573" cy="374534"/>
            </a:xfrm>
            <a:custGeom>
              <a:avLst/>
              <a:gdLst>
                <a:gd name="connsiteX0" fmla="*/ 395574 w 395573"/>
                <a:gd name="connsiteY0" fmla="*/ 243020 h 374534"/>
                <a:gd name="connsiteX1" fmla="*/ 267534 w 395573"/>
                <a:gd name="connsiteY1" fmla="*/ 341071 h 374534"/>
                <a:gd name="connsiteX2" fmla="*/ 98388 w 395573"/>
                <a:gd name="connsiteY2" fmla="*/ 371396 h 374534"/>
                <a:gd name="connsiteX3" fmla="*/ 86932 w 395573"/>
                <a:gd name="connsiteY3" fmla="*/ 188434 h 374534"/>
                <a:gd name="connsiteX4" fmla="*/ 0 w 395573"/>
                <a:gd name="connsiteY4" fmla="*/ 76232 h 374534"/>
                <a:gd name="connsiteX5" fmla="*/ 54585 w 395573"/>
                <a:gd name="connsiteY5" fmla="*/ 30744 h 374534"/>
                <a:gd name="connsiteX6" fmla="*/ 281349 w 395573"/>
                <a:gd name="connsiteY6" fmla="*/ 29396 h 374534"/>
                <a:gd name="connsiteX7" fmla="*/ 301903 w 395573"/>
                <a:gd name="connsiteY7" fmla="*/ 49950 h 374534"/>
                <a:gd name="connsiteX8" fmla="*/ 389845 w 395573"/>
                <a:gd name="connsiteY8" fmla="*/ 191467 h 374534"/>
                <a:gd name="connsiteX9" fmla="*/ 395574 w 395573"/>
                <a:gd name="connsiteY9" fmla="*/ 243020 h 37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5573" h="374534">
                  <a:moveTo>
                    <a:pt x="395574" y="243020"/>
                  </a:moveTo>
                  <a:cubicBezTo>
                    <a:pt x="377716" y="308050"/>
                    <a:pt x="328185" y="331299"/>
                    <a:pt x="267534" y="341071"/>
                  </a:cubicBezTo>
                  <a:cubicBezTo>
                    <a:pt x="237883" y="345788"/>
                    <a:pt x="92660" y="385884"/>
                    <a:pt x="98388" y="371396"/>
                  </a:cubicBezTo>
                  <a:cubicBezTo>
                    <a:pt x="111866" y="339049"/>
                    <a:pt x="125344" y="281094"/>
                    <a:pt x="86932" y="188434"/>
                  </a:cubicBezTo>
                  <a:cubicBezTo>
                    <a:pt x="70085" y="146990"/>
                    <a:pt x="42792" y="78253"/>
                    <a:pt x="0" y="76232"/>
                  </a:cubicBezTo>
                  <a:cubicBezTo>
                    <a:pt x="9434" y="51635"/>
                    <a:pt x="39759" y="39842"/>
                    <a:pt x="54585" y="30744"/>
                  </a:cubicBezTo>
                  <a:cubicBezTo>
                    <a:pt x="130061" y="419"/>
                    <a:pt x="205536" y="-19124"/>
                    <a:pt x="281349" y="29396"/>
                  </a:cubicBezTo>
                  <a:cubicBezTo>
                    <a:pt x="284382" y="31418"/>
                    <a:pt x="298196" y="42537"/>
                    <a:pt x="301903" y="49950"/>
                  </a:cubicBezTo>
                  <a:cubicBezTo>
                    <a:pt x="353455" y="95775"/>
                    <a:pt x="373672" y="131154"/>
                    <a:pt x="389845" y="191467"/>
                  </a:cubicBezTo>
                  <a:cubicBezTo>
                    <a:pt x="392204" y="199891"/>
                    <a:pt x="395574" y="234259"/>
                    <a:pt x="395574" y="243020"/>
                  </a:cubicBezTo>
                  <a:close/>
                </a:path>
              </a:pathLst>
            </a:custGeom>
            <a:solidFill>
              <a:srgbClr val="FF0000">
                <a:lumMod val="75000"/>
                <a:alpha val="40000"/>
              </a:srgbClr>
            </a:solid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8" name="Freeform: Shape 7">
              <a:extLst>
                <a:ext uri="{FF2B5EF4-FFF2-40B4-BE49-F238E27FC236}">
                  <a16:creationId xmlns:a16="http://schemas.microsoft.com/office/drawing/2014/main" id="{6EF71208-D69D-4834-B386-D7C0870FF1A1}"/>
                </a:ext>
              </a:extLst>
            </p:cNvPr>
            <p:cNvSpPr/>
            <p:nvPr/>
          </p:nvSpPr>
          <p:spPr>
            <a:xfrm>
              <a:off x="9942185" y="4301978"/>
              <a:ext cx="685290" cy="632801"/>
            </a:xfrm>
            <a:custGeom>
              <a:avLst/>
              <a:gdLst>
                <a:gd name="connsiteX0" fmla="*/ 605 w 685290"/>
                <a:gd name="connsiteY0" fmla="*/ 628408 h 632801"/>
                <a:gd name="connsiteX1" fmla="*/ 165034 w 685290"/>
                <a:gd name="connsiteY1" fmla="*/ 498010 h 632801"/>
                <a:gd name="connsiteX2" fmla="*/ 284650 w 685290"/>
                <a:gd name="connsiteY2" fmla="*/ 388503 h 632801"/>
                <a:gd name="connsiteX3" fmla="*/ 389103 w 685290"/>
                <a:gd name="connsiteY3" fmla="*/ 238899 h 632801"/>
                <a:gd name="connsiteX4" fmla="*/ 507370 w 685290"/>
                <a:gd name="connsiteY4" fmla="*/ 105132 h 632801"/>
                <a:gd name="connsiteX5" fmla="*/ 476371 w 685290"/>
                <a:gd name="connsiteY5" fmla="*/ 67394 h 632801"/>
                <a:gd name="connsiteX6" fmla="*/ 572401 w 685290"/>
                <a:gd name="connsiteY6" fmla="*/ 5 h 632801"/>
                <a:gd name="connsiteX7" fmla="*/ 664050 w 685290"/>
                <a:gd name="connsiteY7" fmla="*/ 58297 h 632801"/>
                <a:gd name="connsiteX8" fmla="*/ 685277 w 685290"/>
                <a:gd name="connsiteY8" fmla="*/ 144891 h 632801"/>
                <a:gd name="connsiteX9" fmla="*/ 669441 w 685290"/>
                <a:gd name="connsiteY9" fmla="*/ 220030 h 632801"/>
                <a:gd name="connsiteX10" fmla="*/ 476034 w 685290"/>
                <a:gd name="connsiteY10" fmla="*/ 390187 h 632801"/>
                <a:gd name="connsiteX11" fmla="*/ 335528 w 685290"/>
                <a:gd name="connsiteY11" fmla="*/ 464989 h 632801"/>
                <a:gd name="connsiteX12" fmla="*/ 101351 w 685290"/>
                <a:gd name="connsiteY12" fmla="*/ 585279 h 632801"/>
                <a:gd name="connsiteX13" fmla="*/ 605 w 685290"/>
                <a:gd name="connsiteY13" fmla="*/ 628408 h 63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290" h="632801">
                  <a:moveTo>
                    <a:pt x="605" y="628408"/>
                  </a:moveTo>
                  <a:cubicBezTo>
                    <a:pt x="28908" y="598756"/>
                    <a:pt x="122242" y="534400"/>
                    <a:pt x="165034" y="498010"/>
                  </a:cubicBezTo>
                  <a:cubicBezTo>
                    <a:pt x="196033" y="471728"/>
                    <a:pt x="254998" y="416469"/>
                    <a:pt x="284650" y="388503"/>
                  </a:cubicBezTo>
                  <a:cubicBezTo>
                    <a:pt x="324072" y="351102"/>
                    <a:pt x="368212" y="290789"/>
                    <a:pt x="389103" y="238899"/>
                  </a:cubicBezTo>
                  <a:cubicBezTo>
                    <a:pt x="398874" y="232160"/>
                    <a:pt x="474350" y="180608"/>
                    <a:pt x="507370" y="105132"/>
                  </a:cubicBezTo>
                  <a:cubicBezTo>
                    <a:pt x="512087" y="83904"/>
                    <a:pt x="505686" y="66720"/>
                    <a:pt x="476371" y="67394"/>
                  </a:cubicBezTo>
                  <a:cubicBezTo>
                    <a:pt x="469632" y="66383"/>
                    <a:pt x="527924" y="-669"/>
                    <a:pt x="572401" y="5"/>
                  </a:cubicBezTo>
                  <a:cubicBezTo>
                    <a:pt x="614182" y="679"/>
                    <a:pt x="643496" y="23591"/>
                    <a:pt x="664050" y="58297"/>
                  </a:cubicBezTo>
                  <a:cubicBezTo>
                    <a:pt x="679549" y="84915"/>
                    <a:pt x="685614" y="110860"/>
                    <a:pt x="685277" y="144891"/>
                  </a:cubicBezTo>
                  <a:cubicBezTo>
                    <a:pt x="684940" y="170836"/>
                    <a:pt x="685277" y="196107"/>
                    <a:pt x="669441" y="220030"/>
                  </a:cubicBezTo>
                  <a:cubicBezTo>
                    <a:pt x="623279" y="277985"/>
                    <a:pt x="538369" y="350428"/>
                    <a:pt x="476034" y="390187"/>
                  </a:cubicBezTo>
                  <a:cubicBezTo>
                    <a:pt x="468622" y="394905"/>
                    <a:pt x="351365" y="456566"/>
                    <a:pt x="335528" y="464989"/>
                  </a:cubicBezTo>
                  <a:cubicBezTo>
                    <a:pt x="232760" y="520585"/>
                    <a:pt x="206815" y="535074"/>
                    <a:pt x="101351" y="585279"/>
                  </a:cubicBezTo>
                  <a:cubicBezTo>
                    <a:pt x="74059" y="598420"/>
                    <a:pt x="-7819" y="647614"/>
                    <a:pt x="605" y="628408"/>
                  </a:cubicBezTo>
                  <a:close/>
                </a:path>
              </a:pathLst>
            </a:custGeom>
            <a:solidFill>
              <a:srgbClr val="FF0000">
                <a:lumMod val="75000"/>
              </a:srgbClr>
            </a:solid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9" name="Freeform: Shape 8">
              <a:extLst>
                <a:ext uri="{FF2B5EF4-FFF2-40B4-BE49-F238E27FC236}">
                  <a16:creationId xmlns:a16="http://schemas.microsoft.com/office/drawing/2014/main" id="{8F90E66C-120D-4A96-A79F-8180503B7F9C}"/>
                </a:ext>
              </a:extLst>
            </p:cNvPr>
            <p:cNvSpPr/>
            <p:nvPr/>
          </p:nvSpPr>
          <p:spPr>
            <a:xfrm>
              <a:off x="9041125" y="4399897"/>
              <a:ext cx="516199" cy="384071"/>
            </a:xfrm>
            <a:custGeom>
              <a:avLst/>
              <a:gdLst>
                <a:gd name="connsiteX0" fmla="*/ 0 w 516199"/>
                <a:gd name="connsiteY0" fmla="*/ 110655 h 384071"/>
                <a:gd name="connsiteX1" fmla="*/ 77834 w 516199"/>
                <a:gd name="connsiteY1" fmla="*/ 13951 h 384071"/>
                <a:gd name="connsiteX2" fmla="*/ 253720 w 516199"/>
                <a:gd name="connsiteY2" fmla="*/ 15973 h 384071"/>
                <a:gd name="connsiteX3" fmla="*/ 293142 w 516199"/>
                <a:gd name="connsiteY3" fmla="*/ 56070 h 384071"/>
                <a:gd name="connsiteX4" fmla="*/ 388161 w 516199"/>
                <a:gd name="connsiteY4" fmla="*/ 221847 h 384071"/>
                <a:gd name="connsiteX5" fmla="*/ 449822 w 516199"/>
                <a:gd name="connsiteY5" fmla="*/ 323267 h 384071"/>
                <a:gd name="connsiteX6" fmla="*/ 516200 w 516199"/>
                <a:gd name="connsiteY6" fmla="*/ 363363 h 384071"/>
                <a:gd name="connsiteX7" fmla="*/ 475093 w 516199"/>
                <a:gd name="connsiteY7" fmla="*/ 375830 h 384071"/>
                <a:gd name="connsiteX8" fmla="*/ 305609 w 516199"/>
                <a:gd name="connsiteY8" fmla="*/ 380885 h 384071"/>
                <a:gd name="connsiteX9" fmla="*/ 245970 w 516199"/>
                <a:gd name="connsiteY9" fmla="*/ 372798 h 384071"/>
                <a:gd name="connsiteX10" fmla="*/ 208906 w 516199"/>
                <a:gd name="connsiteY10" fmla="*/ 306083 h 384071"/>
                <a:gd name="connsiteX11" fmla="*/ 120626 w 516199"/>
                <a:gd name="connsiteY11" fmla="*/ 156142 h 384071"/>
                <a:gd name="connsiteX12" fmla="*/ 56607 w 516199"/>
                <a:gd name="connsiteY12" fmla="*/ 103579 h 384071"/>
                <a:gd name="connsiteX13" fmla="*/ 0 w 516199"/>
                <a:gd name="connsiteY13" fmla="*/ 110655 h 38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6199" h="384071">
                  <a:moveTo>
                    <a:pt x="0" y="110655"/>
                  </a:moveTo>
                  <a:cubicBezTo>
                    <a:pt x="8761" y="63819"/>
                    <a:pt x="36727" y="31473"/>
                    <a:pt x="77834" y="13951"/>
                  </a:cubicBezTo>
                  <a:cubicBezTo>
                    <a:pt x="131746" y="-9298"/>
                    <a:pt x="216993" y="137"/>
                    <a:pt x="253720" y="15973"/>
                  </a:cubicBezTo>
                  <a:cubicBezTo>
                    <a:pt x="271578" y="24734"/>
                    <a:pt x="282360" y="40907"/>
                    <a:pt x="293142" y="56070"/>
                  </a:cubicBezTo>
                  <a:cubicBezTo>
                    <a:pt x="329532" y="108633"/>
                    <a:pt x="362553" y="163218"/>
                    <a:pt x="388161" y="221847"/>
                  </a:cubicBezTo>
                  <a:cubicBezTo>
                    <a:pt x="404334" y="258237"/>
                    <a:pt x="423203" y="293279"/>
                    <a:pt x="449822" y="323267"/>
                  </a:cubicBezTo>
                  <a:cubicBezTo>
                    <a:pt x="467680" y="343484"/>
                    <a:pt x="487896" y="360668"/>
                    <a:pt x="516200" y="363363"/>
                  </a:cubicBezTo>
                  <a:cubicBezTo>
                    <a:pt x="506765" y="369092"/>
                    <a:pt x="487896" y="374146"/>
                    <a:pt x="475093" y="375830"/>
                  </a:cubicBezTo>
                  <a:cubicBezTo>
                    <a:pt x="414106" y="383243"/>
                    <a:pt x="366933" y="387287"/>
                    <a:pt x="305609" y="380885"/>
                  </a:cubicBezTo>
                  <a:cubicBezTo>
                    <a:pt x="288425" y="379200"/>
                    <a:pt x="262480" y="377852"/>
                    <a:pt x="245970" y="372798"/>
                  </a:cubicBezTo>
                  <a:cubicBezTo>
                    <a:pt x="227101" y="352244"/>
                    <a:pt x="220362" y="331017"/>
                    <a:pt x="208906" y="306083"/>
                  </a:cubicBezTo>
                  <a:cubicBezTo>
                    <a:pt x="184646" y="253182"/>
                    <a:pt x="160049" y="200282"/>
                    <a:pt x="120626" y="156142"/>
                  </a:cubicBezTo>
                  <a:cubicBezTo>
                    <a:pt x="101757" y="134915"/>
                    <a:pt x="83562" y="113350"/>
                    <a:pt x="56607" y="103579"/>
                  </a:cubicBezTo>
                  <a:cubicBezTo>
                    <a:pt x="45151" y="93807"/>
                    <a:pt x="16173" y="89427"/>
                    <a:pt x="0" y="110655"/>
                  </a:cubicBezTo>
                  <a:close/>
                </a:path>
              </a:pathLst>
            </a:custGeom>
            <a:solidFill>
              <a:srgbClr val="FF0000">
                <a:lumMod val="75000"/>
              </a:srgbClr>
            </a:solid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8B620293-0A9E-4A16-BD58-C3E3B64CBD58}"/>
                </a:ext>
              </a:extLst>
            </p:cNvPr>
            <p:cNvSpPr/>
            <p:nvPr/>
          </p:nvSpPr>
          <p:spPr>
            <a:xfrm>
              <a:off x="6942632" y="4124750"/>
              <a:ext cx="3369" cy="3369"/>
            </a:xfrm>
            <a:custGeom>
              <a:avLst/>
              <a:gdLst/>
              <a:ahLst/>
              <a:cxnLst/>
              <a:rect l="l" t="t" r="r" b="b"/>
              <a:pathLst>
                <a:path w="3369" h="3369"/>
              </a:pathLst>
            </a:custGeom>
            <a:noFill/>
            <a:ln w="3369" cap="flat">
              <a:solidFill>
                <a:srgbClr val="0000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427F7DD5-B6D7-4679-9861-CC7AFCE09258}"/>
                </a:ext>
              </a:extLst>
            </p:cNvPr>
            <p:cNvSpPr/>
            <p:nvPr/>
          </p:nvSpPr>
          <p:spPr>
            <a:xfrm>
              <a:off x="10330951" y="4360937"/>
              <a:ext cx="135212" cy="178928"/>
            </a:xfrm>
            <a:custGeom>
              <a:avLst/>
              <a:gdLst>
                <a:gd name="connsiteX0" fmla="*/ 119952 w 135212"/>
                <a:gd name="connsiteY0" fmla="*/ 73465 h 178928"/>
                <a:gd name="connsiteX1" fmla="*/ 89627 w 135212"/>
                <a:gd name="connsiteY1" fmla="*/ 7087 h 178928"/>
                <a:gd name="connsiteX2" fmla="*/ 12467 w 135212"/>
                <a:gd name="connsiteY2" fmla="*/ 149278 h 178928"/>
                <a:gd name="connsiteX3" fmla="*/ 0 w 135212"/>
                <a:gd name="connsiteY3" fmla="*/ 178929 h 178928"/>
                <a:gd name="connsiteX4" fmla="*/ 20217 w 135212"/>
                <a:gd name="connsiteY4" fmla="*/ 164103 h 178928"/>
                <a:gd name="connsiteX5" fmla="*/ 119952 w 135212"/>
                <a:gd name="connsiteY5" fmla="*/ 73465 h 178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212" h="178928">
                  <a:moveTo>
                    <a:pt x="119952" y="73465"/>
                  </a:moveTo>
                  <a:cubicBezTo>
                    <a:pt x="140506" y="48868"/>
                    <a:pt x="148593" y="-22564"/>
                    <a:pt x="89627" y="7087"/>
                  </a:cubicBezTo>
                  <a:cubicBezTo>
                    <a:pt x="52564" y="48531"/>
                    <a:pt x="36390" y="101094"/>
                    <a:pt x="12467" y="149278"/>
                  </a:cubicBezTo>
                  <a:cubicBezTo>
                    <a:pt x="7750" y="158712"/>
                    <a:pt x="3369" y="168820"/>
                    <a:pt x="0" y="178929"/>
                  </a:cubicBezTo>
                  <a:cubicBezTo>
                    <a:pt x="6402" y="173538"/>
                    <a:pt x="13478" y="169157"/>
                    <a:pt x="20217" y="164103"/>
                  </a:cubicBezTo>
                  <a:cubicBezTo>
                    <a:pt x="57955" y="136811"/>
                    <a:pt x="89290" y="110192"/>
                    <a:pt x="119952" y="73465"/>
                  </a:cubicBezTo>
                  <a:close/>
                </a:path>
              </a:pathLst>
            </a:custGeom>
            <a:no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C37CAF95-2E3C-4770-AA5B-DF41F3E8B1F5}"/>
                </a:ext>
              </a:extLst>
            </p:cNvPr>
            <p:cNvSpPr/>
            <p:nvPr/>
          </p:nvSpPr>
          <p:spPr>
            <a:xfrm>
              <a:off x="10628474" y="4471466"/>
              <a:ext cx="1010" cy="1347"/>
            </a:xfrm>
            <a:custGeom>
              <a:avLst/>
              <a:gdLst>
                <a:gd name="connsiteX0" fmla="*/ 1011 w 1010"/>
                <a:gd name="connsiteY0" fmla="*/ 337 h 1347"/>
                <a:gd name="connsiteX1" fmla="*/ 0 w 1010"/>
                <a:gd name="connsiteY1" fmla="*/ 0 h 1347"/>
                <a:gd name="connsiteX2" fmla="*/ 0 w 1010"/>
                <a:gd name="connsiteY2" fmla="*/ 1348 h 1347"/>
                <a:gd name="connsiteX3" fmla="*/ 1011 w 1010"/>
                <a:gd name="connsiteY3" fmla="*/ 337 h 1347"/>
              </a:gdLst>
              <a:ahLst/>
              <a:cxnLst>
                <a:cxn ang="0">
                  <a:pos x="connsiteX0" y="connsiteY0"/>
                </a:cxn>
                <a:cxn ang="0">
                  <a:pos x="connsiteX1" y="connsiteY1"/>
                </a:cxn>
                <a:cxn ang="0">
                  <a:pos x="connsiteX2" y="connsiteY2"/>
                </a:cxn>
                <a:cxn ang="0">
                  <a:pos x="connsiteX3" y="connsiteY3"/>
                </a:cxn>
              </a:cxnLst>
              <a:rect l="l" t="t" r="r" b="b"/>
              <a:pathLst>
                <a:path w="1010" h="1347">
                  <a:moveTo>
                    <a:pt x="1011" y="337"/>
                  </a:moveTo>
                  <a:cubicBezTo>
                    <a:pt x="674" y="337"/>
                    <a:pt x="337" y="0"/>
                    <a:pt x="0" y="0"/>
                  </a:cubicBezTo>
                  <a:cubicBezTo>
                    <a:pt x="0" y="337"/>
                    <a:pt x="0" y="1011"/>
                    <a:pt x="0" y="1348"/>
                  </a:cubicBezTo>
                  <a:cubicBezTo>
                    <a:pt x="337" y="1011"/>
                    <a:pt x="674" y="674"/>
                    <a:pt x="1011" y="337"/>
                  </a:cubicBezTo>
                  <a:close/>
                </a:path>
              </a:pathLst>
            </a:custGeom>
            <a:no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85A0F9A5-399B-4674-88B6-52245561BEBB}"/>
                </a:ext>
              </a:extLst>
            </p:cNvPr>
            <p:cNvSpPr/>
            <p:nvPr/>
          </p:nvSpPr>
          <p:spPr>
            <a:xfrm>
              <a:off x="9034277" y="4493205"/>
              <a:ext cx="249448" cy="274435"/>
            </a:xfrm>
            <a:custGeom>
              <a:avLst/>
              <a:gdLst>
                <a:gd name="connsiteX0" fmla="*/ 124105 w 249448"/>
                <a:gd name="connsiteY0" fmla="*/ 57443 h 274435"/>
                <a:gd name="connsiteX1" fmla="*/ 57053 w 249448"/>
                <a:gd name="connsiteY1" fmla="*/ 8249 h 274435"/>
                <a:gd name="connsiteX2" fmla="*/ 109 w 249448"/>
                <a:gd name="connsiteY2" fmla="*/ 64856 h 274435"/>
                <a:gd name="connsiteX3" fmla="*/ 121746 w 249448"/>
                <a:gd name="connsiteY3" fmla="*/ 232654 h 274435"/>
                <a:gd name="connsiteX4" fmla="*/ 249449 w 249448"/>
                <a:gd name="connsiteY4" fmla="*/ 274436 h 274435"/>
                <a:gd name="connsiteX5" fmla="*/ 212385 w 249448"/>
                <a:gd name="connsiteY5" fmla="*/ 207720 h 274435"/>
                <a:gd name="connsiteX6" fmla="*/ 124105 w 249448"/>
                <a:gd name="connsiteY6" fmla="*/ 57443 h 27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448" h="274435">
                  <a:moveTo>
                    <a:pt x="124105" y="57443"/>
                  </a:moveTo>
                  <a:cubicBezTo>
                    <a:pt x="105236" y="36215"/>
                    <a:pt x="82998" y="21390"/>
                    <a:pt x="57053" y="8249"/>
                  </a:cubicBezTo>
                  <a:cubicBezTo>
                    <a:pt x="109" y="-20391"/>
                    <a:pt x="-565" y="32172"/>
                    <a:pt x="109" y="64856"/>
                  </a:cubicBezTo>
                  <a:cubicBezTo>
                    <a:pt x="6511" y="145386"/>
                    <a:pt x="56716" y="194916"/>
                    <a:pt x="121746" y="232654"/>
                  </a:cubicBezTo>
                  <a:cubicBezTo>
                    <a:pt x="161169" y="255567"/>
                    <a:pt x="203961" y="269381"/>
                    <a:pt x="249449" y="274436"/>
                  </a:cubicBezTo>
                  <a:cubicBezTo>
                    <a:pt x="232938" y="254556"/>
                    <a:pt x="223167" y="230970"/>
                    <a:pt x="212385" y="207720"/>
                  </a:cubicBezTo>
                  <a:cubicBezTo>
                    <a:pt x="187788" y="154146"/>
                    <a:pt x="163191" y="101583"/>
                    <a:pt x="124105" y="57443"/>
                  </a:cubicBezTo>
                  <a:close/>
                </a:path>
              </a:pathLst>
            </a:custGeom>
            <a:no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4" name="Freeform: Shape 13">
              <a:extLst>
                <a:ext uri="{FF2B5EF4-FFF2-40B4-BE49-F238E27FC236}">
                  <a16:creationId xmlns:a16="http://schemas.microsoft.com/office/drawing/2014/main" id="{AAA45348-48C0-40E9-8C29-5271A2D01675}"/>
                </a:ext>
              </a:extLst>
            </p:cNvPr>
            <p:cNvSpPr/>
            <p:nvPr/>
          </p:nvSpPr>
          <p:spPr>
            <a:xfrm>
              <a:off x="9091320" y="5018665"/>
              <a:ext cx="553610" cy="659315"/>
            </a:xfrm>
            <a:custGeom>
              <a:avLst/>
              <a:gdLst>
                <a:gd name="connsiteX0" fmla="*/ 119625 w 553610"/>
                <a:gd name="connsiteY0" fmla="*/ 198124 h 659315"/>
                <a:gd name="connsiteX1" fmla="*/ 3716 w 553610"/>
                <a:gd name="connsiteY1" fmla="*/ 570111 h 659315"/>
                <a:gd name="connsiteX2" fmla="*/ 9444 w 553610"/>
                <a:gd name="connsiteY2" fmla="*/ 606164 h 659315"/>
                <a:gd name="connsiteX3" fmla="*/ 286750 w 553610"/>
                <a:gd name="connsiteY3" fmla="*/ 656706 h 659315"/>
                <a:gd name="connsiteX4" fmla="*/ 291467 w 553610"/>
                <a:gd name="connsiteY4" fmla="*/ 619642 h 659315"/>
                <a:gd name="connsiteX5" fmla="*/ 291804 w 553610"/>
                <a:gd name="connsiteY5" fmla="*/ 617957 h 659315"/>
                <a:gd name="connsiteX6" fmla="*/ 400637 w 553610"/>
                <a:gd name="connsiteY6" fmla="*/ 247655 h 659315"/>
                <a:gd name="connsiteX7" fmla="*/ 553611 w 553610"/>
                <a:gd name="connsiteY7" fmla="*/ 44140 h 659315"/>
                <a:gd name="connsiteX8" fmla="*/ 221046 w 553610"/>
                <a:gd name="connsiteY8" fmla="*/ 0 h 659315"/>
                <a:gd name="connsiteX9" fmla="*/ 119625 w 553610"/>
                <a:gd name="connsiteY9" fmla="*/ 198124 h 65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3610" h="659315">
                  <a:moveTo>
                    <a:pt x="119625" y="198124"/>
                  </a:moveTo>
                  <a:cubicBezTo>
                    <a:pt x="69084" y="319761"/>
                    <a:pt x="39769" y="444094"/>
                    <a:pt x="3716" y="570111"/>
                  </a:cubicBezTo>
                  <a:cubicBezTo>
                    <a:pt x="10" y="583589"/>
                    <a:pt x="-4370" y="598751"/>
                    <a:pt x="9444" y="606164"/>
                  </a:cubicBezTo>
                  <a:cubicBezTo>
                    <a:pt x="23933" y="613914"/>
                    <a:pt x="270240" y="672205"/>
                    <a:pt x="286750" y="656706"/>
                  </a:cubicBezTo>
                  <a:cubicBezTo>
                    <a:pt x="293826" y="650304"/>
                    <a:pt x="290457" y="632446"/>
                    <a:pt x="291467" y="619642"/>
                  </a:cubicBezTo>
                  <a:cubicBezTo>
                    <a:pt x="291467" y="618968"/>
                    <a:pt x="291804" y="618631"/>
                    <a:pt x="291804" y="617957"/>
                  </a:cubicBezTo>
                  <a:cubicBezTo>
                    <a:pt x="305956" y="508450"/>
                    <a:pt x="351780" y="346380"/>
                    <a:pt x="400637" y="247655"/>
                  </a:cubicBezTo>
                  <a:cubicBezTo>
                    <a:pt x="425235" y="198124"/>
                    <a:pt x="462972" y="154995"/>
                    <a:pt x="553611" y="44140"/>
                  </a:cubicBezTo>
                  <a:lnTo>
                    <a:pt x="221046" y="0"/>
                  </a:lnTo>
                  <a:cubicBezTo>
                    <a:pt x="214981" y="22575"/>
                    <a:pt x="145233" y="146908"/>
                    <a:pt x="119625" y="198124"/>
                  </a:cubicBezTo>
                  <a:close/>
                </a:path>
              </a:pathLst>
            </a:custGeom>
            <a:solidFill>
              <a:srgbClr val="FF0000">
                <a:lumMod val="75000"/>
              </a:srgbClr>
            </a:solid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C3437EF9-A762-4F20-A5E4-26C26B300FCE}"/>
                </a:ext>
              </a:extLst>
            </p:cNvPr>
            <p:cNvSpPr/>
            <p:nvPr/>
          </p:nvSpPr>
          <p:spPr>
            <a:xfrm>
              <a:off x="10408785" y="4696882"/>
              <a:ext cx="674" cy="3369"/>
            </a:xfrm>
            <a:custGeom>
              <a:avLst/>
              <a:gdLst>
                <a:gd name="connsiteX0" fmla="*/ 674 w 674"/>
                <a:gd name="connsiteY0" fmla="*/ 0 h 3369"/>
                <a:gd name="connsiteX1" fmla="*/ 0 w 674"/>
                <a:gd name="connsiteY1" fmla="*/ 0 h 3369"/>
                <a:gd name="connsiteX2" fmla="*/ 674 w 674"/>
                <a:gd name="connsiteY2" fmla="*/ 0 h 3369"/>
              </a:gdLst>
              <a:ahLst/>
              <a:cxnLst>
                <a:cxn ang="0">
                  <a:pos x="connsiteX0" y="connsiteY0"/>
                </a:cxn>
                <a:cxn ang="0">
                  <a:pos x="connsiteX1" y="connsiteY1"/>
                </a:cxn>
                <a:cxn ang="0">
                  <a:pos x="connsiteX2" y="connsiteY2"/>
                </a:cxn>
              </a:cxnLst>
              <a:rect l="l" t="t" r="r" b="b"/>
              <a:pathLst>
                <a:path w="674" h="3369">
                  <a:moveTo>
                    <a:pt x="674" y="0"/>
                  </a:moveTo>
                  <a:cubicBezTo>
                    <a:pt x="337" y="0"/>
                    <a:pt x="337" y="0"/>
                    <a:pt x="0" y="0"/>
                  </a:cubicBezTo>
                  <a:cubicBezTo>
                    <a:pt x="0" y="0"/>
                    <a:pt x="337" y="0"/>
                    <a:pt x="674" y="0"/>
                  </a:cubicBezTo>
                  <a:close/>
                </a:path>
              </a:pathLst>
            </a:custGeom>
            <a:solidFill>
              <a:srgbClr val="A51D24"/>
            </a:solidFill>
            <a:ln w="33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16" name="Graphic 15">
            <a:extLst>
              <a:ext uri="{FF2B5EF4-FFF2-40B4-BE49-F238E27FC236}">
                <a16:creationId xmlns:a16="http://schemas.microsoft.com/office/drawing/2014/main" id="{4666D91B-836D-4F54-ADD8-F58EF356E41E}"/>
              </a:ext>
            </a:extLst>
          </p:cNvPr>
          <p:cNvGrpSpPr/>
          <p:nvPr/>
        </p:nvGrpSpPr>
        <p:grpSpPr>
          <a:xfrm>
            <a:off x="7862990" y="1705029"/>
            <a:ext cx="3891830" cy="1939076"/>
            <a:chOff x="6902071" y="270047"/>
            <a:chExt cx="5150334" cy="2566117"/>
          </a:xfrm>
        </p:grpSpPr>
        <p:sp>
          <p:nvSpPr>
            <p:cNvPr id="17" name="Freeform: Shape 16">
              <a:extLst>
                <a:ext uri="{FF2B5EF4-FFF2-40B4-BE49-F238E27FC236}">
                  <a16:creationId xmlns:a16="http://schemas.microsoft.com/office/drawing/2014/main" id="{81FC67E9-D0D4-44D3-B287-B1B74AE1B01D}"/>
                </a:ext>
              </a:extLst>
            </p:cNvPr>
            <p:cNvSpPr/>
            <p:nvPr/>
          </p:nvSpPr>
          <p:spPr>
            <a:xfrm>
              <a:off x="8307144" y="1271377"/>
              <a:ext cx="2433270" cy="1184617"/>
            </a:xfrm>
            <a:custGeom>
              <a:avLst/>
              <a:gdLst>
                <a:gd name="connsiteX0" fmla="*/ 61293 w 2433270"/>
                <a:gd name="connsiteY0" fmla="*/ 196 h 1184617"/>
                <a:gd name="connsiteX1" fmla="*/ 2362295 w 2433270"/>
                <a:gd name="connsiteY1" fmla="*/ 78618 h 1184617"/>
                <a:gd name="connsiteX2" fmla="*/ 2401505 w 2433270"/>
                <a:gd name="connsiteY2" fmla="*/ 104759 h 1184617"/>
                <a:gd name="connsiteX3" fmla="*/ 2412709 w 2433270"/>
                <a:gd name="connsiteY3" fmla="*/ 218035 h 1184617"/>
                <a:gd name="connsiteX4" fmla="*/ 2433248 w 2433270"/>
                <a:gd name="connsiteY4" fmla="*/ 811180 h 1184617"/>
                <a:gd name="connsiteX5" fmla="*/ 2247151 w 2433270"/>
                <a:gd name="connsiteY5" fmla="*/ 1024662 h 1184617"/>
                <a:gd name="connsiteX6" fmla="*/ 1169782 w 2433270"/>
                <a:gd name="connsiteY6" fmla="*/ 1184618 h 1184617"/>
                <a:gd name="connsiteX7" fmla="*/ 183283 w 2433270"/>
                <a:gd name="connsiteY7" fmla="*/ 938148 h 1184617"/>
                <a:gd name="connsiteX8" fmla="*/ 921 w 2433270"/>
                <a:gd name="connsiteY8" fmla="*/ 646867 h 1184617"/>
                <a:gd name="connsiteX9" fmla="*/ 45111 w 2433270"/>
                <a:gd name="connsiteY9" fmla="*/ 48743 h 1184617"/>
                <a:gd name="connsiteX10" fmla="*/ 61293 w 2433270"/>
                <a:gd name="connsiteY10" fmla="*/ 196 h 118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3270" h="1184617">
                  <a:moveTo>
                    <a:pt x="61293" y="196"/>
                  </a:moveTo>
                  <a:cubicBezTo>
                    <a:pt x="67517" y="-5405"/>
                    <a:pt x="2265201" y="110983"/>
                    <a:pt x="2362295" y="78618"/>
                  </a:cubicBezTo>
                  <a:cubicBezTo>
                    <a:pt x="2397149" y="66793"/>
                    <a:pt x="2398394" y="68660"/>
                    <a:pt x="2401505" y="104759"/>
                  </a:cubicBezTo>
                  <a:cubicBezTo>
                    <a:pt x="2405240" y="142725"/>
                    <a:pt x="2402750" y="180691"/>
                    <a:pt x="2412709" y="218035"/>
                  </a:cubicBezTo>
                  <a:cubicBezTo>
                    <a:pt x="2421422" y="375502"/>
                    <a:pt x="2433870" y="635041"/>
                    <a:pt x="2433248" y="811180"/>
                  </a:cubicBezTo>
                  <a:cubicBezTo>
                    <a:pt x="2421422" y="925701"/>
                    <a:pt x="2341133" y="982339"/>
                    <a:pt x="2247151" y="1024662"/>
                  </a:cubicBezTo>
                  <a:cubicBezTo>
                    <a:pt x="2092797" y="1094370"/>
                    <a:pt x="1707533" y="1184618"/>
                    <a:pt x="1169782" y="1184618"/>
                  </a:cubicBezTo>
                  <a:cubicBezTo>
                    <a:pt x="570414" y="1165946"/>
                    <a:pt x="338260" y="1050180"/>
                    <a:pt x="183283" y="938148"/>
                  </a:cubicBezTo>
                  <a:cubicBezTo>
                    <a:pt x="81832" y="866573"/>
                    <a:pt x="22705" y="768234"/>
                    <a:pt x="921" y="646867"/>
                  </a:cubicBezTo>
                  <a:cubicBezTo>
                    <a:pt x="-5926" y="627572"/>
                    <a:pt x="27062" y="201231"/>
                    <a:pt x="45111" y="48743"/>
                  </a:cubicBezTo>
                  <a:cubicBezTo>
                    <a:pt x="47601" y="31939"/>
                    <a:pt x="46978" y="13267"/>
                    <a:pt x="61293" y="196"/>
                  </a:cubicBezTo>
                  <a:close/>
                </a:path>
              </a:pathLst>
            </a:custGeom>
            <a:solidFill>
              <a:sysClr val="windowText" lastClr="000000"/>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22E8EB8D-7C00-4062-AD63-60F6B2701AC0}"/>
                </a:ext>
              </a:extLst>
            </p:cNvPr>
            <p:cNvSpPr/>
            <p:nvPr/>
          </p:nvSpPr>
          <p:spPr>
            <a:xfrm>
              <a:off x="6902071" y="270047"/>
              <a:ext cx="5150334" cy="1469568"/>
            </a:xfrm>
            <a:custGeom>
              <a:avLst/>
              <a:gdLst>
                <a:gd name="connsiteX0" fmla="*/ 2507015 w 5150334"/>
                <a:gd name="connsiteY0" fmla="*/ 2579 h 1469568"/>
                <a:gd name="connsiteX1" fmla="*/ 0 w 5150334"/>
                <a:gd name="connsiteY1" fmla="*/ 402158 h 1469568"/>
                <a:gd name="connsiteX2" fmla="*/ 2520707 w 5150334"/>
                <a:gd name="connsiteY2" fmla="*/ 1469569 h 1469568"/>
                <a:gd name="connsiteX3" fmla="*/ 5150334 w 5150334"/>
                <a:gd name="connsiteY3" fmla="*/ 657341 h 1469568"/>
                <a:gd name="connsiteX4" fmla="*/ 2579213 w 5150334"/>
                <a:gd name="connsiteY4" fmla="*/ 5691 h 1469568"/>
                <a:gd name="connsiteX5" fmla="*/ 2507015 w 5150334"/>
                <a:gd name="connsiteY5" fmla="*/ 2579 h 1469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334" h="1469568">
                  <a:moveTo>
                    <a:pt x="2507015" y="2579"/>
                  </a:moveTo>
                  <a:lnTo>
                    <a:pt x="0" y="402158"/>
                  </a:lnTo>
                  <a:lnTo>
                    <a:pt x="2520707" y="1469569"/>
                  </a:lnTo>
                  <a:lnTo>
                    <a:pt x="5150334" y="657341"/>
                  </a:lnTo>
                  <a:lnTo>
                    <a:pt x="2579213" y="5691"/>
                  </a:lnTo>
                  <a:cubicBezTo>
                    <a:pt x="2555562" y="-533"/>
                    <a:pt x="2530666" y="-1777"/>
                    <a:pt x="2507015" y="2579"/>
                  </a:cubicBezTo>
                  <a:close/>
                </a:path>
              </a:pathLst>
            </a:custGeom>
            <a:solidFill>
              <a:sysClr val="windowText" lastClr="000000">
                <a:lumMod val="75000"/>
                <a:lumOff val="25000"/>
              </a:sysClr>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459ACF79-1DEB-4026-B0E8-E3572B8F486F}"/>
                </a:ext>
              </a:extLst>
            </p:cNvPr>
            <p:cNvSpPr/>
            <p:nvPr/>
          </p:nvSpPr>
          <p:spPr>
            <a:xfrm>
              <a:off x="9698876" y="744740"/>
              <a:ext cx="1212978" cy="543466"/>
            </a:xfrm>
            <a:custGeom>
              <a:avLst/>
              <a:gdLst>
                <a:gd name="connsiteX0" fmla="*/ 25764 w 1212978"/>
                <a:gd name="connsiteY0" fmla="*/ 4020 h 543466"/>
                <a:gd name="connsiteX1" fmla="*/ 264765 w 1212978"/>
                <a:gd name="connsiteY1" fmla="*/ 78085 h 543466"/>
                <a:gd name="connsiteX2" fmla="*/ 585299 w 1212978"/>
                <a:gd name="connsiteY2" fmla="*/ 198208 h 543466"/>
                <a:gd name="connsiteX3" fmla="*/ 1198360 w 1212978"/>
                <a:gd name="connsiteY3" fmla="*/ 513763 h 543466"/>
                <a:gd name="connsiteX4" fmla="*/ 1210186 w 1212978"/>
                <a:gd name="connsiteY4" fmla="*/ 538037 h 543466"/>
                <a:gd name="connsiteX5" fmla="*/ 1181556 w 1212978"/>
                <a:gd name="connsiteY5" fmla="*/ 538037 h 543466"/>
                <a:gd name="connsiteX6" fmla="*/ 584677 w 1212978"/>
                <a:gd name="connsiteY6" fmla="*/ 236174 h 543466"/>
                <a:gd name="connsiteX7" fmla="*/ 1491 w 1212978"/>
                <a:gd name="connsiteY7" fmla="*/ 22692 h 543466"/>
                <a:gd name="connsiteX8" fmla="*/ 25764 w 1212978"/>
                <a:gd name="connsiteY8" fmla="*/ 4020 h 54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978" h="543466">
                  <a:moveTo>
                    <a:pt x="25764" y="4020"/>
                  </a:moveTo>
                  <a:cubicBezTo>
                    <a:pt x="105431" y="28916"/>
                    <a:pt x="185098" y="52567"/>
                    <a:pt x="264765" y="78085"/>
                  </a:cubicBezTo>
                  <a:cubicBezTo>
                    <a:pt x="366216" y="110450"/>
                    <a:pt x="487583" y="156507"/>
                    <a:pt x="585299" y="198208"/>
                  </a:cubicBezTo>
                  <a:cubicBezTo>
                    <a:pt x="698575" y="246132"/>
                    <a:pt x="1152925" y="483888"/>
                    <a:pt x="1198360" y="513763"/>
                  </a:cubicBezTo>
                  <a:cubicBezTo>
                    <a:pt x="1207074" y="519365"/>
                    <a:pt x="1218277" y="526833"/>
                    <a:pt x="1210186" y="538037"/>
                  </a:cubicBezTo>
                  <a:cubicBezTo>
                    <a:pt x="1203339" y="546750"/>
                    <a:pt x="1191514" y="543638"/>
                    <a:pt x="1181556" y="538037"/>
                  </a:cubicBezTo>
                  <a:cubicBezTo>
                    <a:pt x="1126785" y="507539"/>
                    <a:pt x="677414" y="273518"/>
                    <a:pt x="584677" y="236174"/>
                  </a:cubicBezTo>
                  <a:cubicBezTo>
                    <a:pt x="456463" y="184515"/>
                    <a:pt x="64353" y="47588"/>
                    <a:pt x="1491" y="22692"/>
                  </a:cubicBezTo>
                  <a:cubicBezTo>
                    <a:pt x="-2866" y="-959"/>
                    <a:pt x="1491" y="-4071"/>
                    <a:pt x="25764" y="4020"/>
                  </a:cubicBezTo>
                  <a:close/>
                </a:path>
              </a:pathLst>
            </a:custGeom>
            <a:solidFill>
              <a:sysClr val="windowText" lastClr="000000"/>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B0ED1EEA-E462-4187-BBF2-A60351334352}"/>
                </a:ext>
              </a:extLst>
            </p:cNvPr>
            <p:cNvSpPr/>
            <p:nvPr/>
          </p:nvSpPr>
          <p:spPr>
            <a:xfrm>
              <a:off x="9712815" y="561219"/>
              <a:ext cx="973535" cy="143972"/>
            </a:xfrm>
            <a:custGeom>
              <a:avLst/>
              <a:gdLst>
                <a:gd name="connsiteX0" fmla="*/ 0 w 973535"/>
                <a:gd name="connsiteY0" fmla="*/ 124056 h 143972"/>
                <a:gd name="connsiteX1" fmla="*/ 365969 w 973535"/>
                <a:gd name="connsiteY1" fmla="*/ 38165 h 143972"/>
                <a:gd name="connsiteX2" fmla="*/ 650405 w 973535"/>
                <a:gd name="connsiteY2" fmla="*/ 2689 h 143972"/>
                <a:gd name="connsiteX3" fmla="*/ 942309 w 973535"/>
                <a:gd name="connsiteY3" fmla="*/ 2689 h 143972"/>
                <a:gd name="connsiteX4" fmla="*/ 973429 w 973535"/>
                <a:gd name="connsiteY4" fmla="*/ 18249 h 143972"/>
                <a:gd name="connsiteX5" fmla="*/ 939819 w 973535"/>
                <a:gd name="connsiteY5" fmla="*/ 31941 h 143972"/>
                <a:gd name="connsiteX6" fmla="*/ 449370 w 973535"/>
                <a:gd name="connsiteY6" fmla="*/ 57460 h 143972"/>
                <a:gd name="connsiteX7" fmla="*/ 75932 w 973535"/>
                <a:gd name="connsiteY7" fmla="*/ 132147 h 143972"/>
                <a:gd name="connsiteX8" fmla="*/ 18672 w 973535"/>
                <a:gd name="connsiteY8" fmla="*/ 143973 h 143972"/>
                <a:gd name="connsiteX9" fmla="*/ 0 w 973535"/>
                <a:gd name="connsiteY9" fmla="*/ 124056 h 14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3535" h="143972">
                  <a:moveTo>
                    <a:pt x="0" y="124056"/>
                  </a:moveTo>
                  <a:cubicBezTo>
                    <a:pt x="120745" y="88580"/>
                    <a:pt x="242735" y="60572"/>
                    <a:pt x="365969" y="38165"/>
                  </a:cubicBezTo>
                  <a:cubicBezTo>
                    <a:pt x="459951" y="20738"/>
                    <a:pt x="555178" y="7046"/>
                    <a:pt x="650405" y="2689"/>
                  </a:cubicBezTo>
                  <a:cubicBezTo>
                    <a:pt x="747499" y="-2290"/>
                    <a:pt x="845215" y="822"/>
                    <a:pt x="942309" y="2689"/>
                  </a:cubicBezTo>
                  <a:cubicBezTo>
                    <a:pt x="952267" y="2689"/>
                    <a:pt x="975296" y="-423"/>
                    <a:pt x="973429" y="18249"/>
                  </a:cubicBezTo>
                  <a:cubicBezTo>
                    <a:pt x="972184" y="33186"/>
                    <a:pt x="952890" y="31941"/>
                    <a:pt x="939819" y="31941"/>
                  </a:cubicBezTo>
                  <a:cubicBezTo>
                    <a:pt x="861397" y="32564"/>
                    <a:pt x="617418" y="26340"/>
                    <a:pt x="449370" y="57460"/>
                  </a:cubicBezTo>
                  <a:cubicBezTo>
                    <a:pt x="339829" y="76754"/>
                    <a:pt x="185474" y="114098"/>
                    <a:pt x="75932" y="132147"/>
                  </a:cubicBezTo>
                  <a:cubicBezTo>
                    <a:pt x="56638" y="135259"/>
                    <a:pt x="37966" y="139616"/>
                    <a:pt x="18672" y="143973"/>
                  </a:cubicBezTo>
                  <a:cubicBezTo>
                    <a:pt x="8091" y="141483"/>
                    <a:pt x="1245" y="135259"/>
                    <a:pt x="0" y="124056"/>
                  </a:cubicBezTo>
                  <a:close/>
                </a:path>
              </a:pathLst>
            </a:custGeom>
            <a:solidFill>
              <a:sysClr val="windowText" lastClr="000000"/>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1" name="Freeform: Shape 20">
              <a:extLst>
                <a:ext uri="{FF2B5EF4-FFF2-40B4-BE49-F238E27FC236}">
                  <a16:creationId xmlns:a16="http://schemas.microsoft.com/office/drawing/2014/main" id="{B5E27731-3093-41C4-9507-71A36A902179}"/>
                </a:ext>
              </a:extLst>
            </p:cNvPr>
            <p:cNvSpPr/>
            <p:nvPr/>
          </p:nvSpPr>
          <p:spPr>
            <a:xfrm>
              <a:off x="8402593" y="423393"/>
              <a:ext cx="1099780" cy="267426"/>
            </a:xfrm>
            <a:custGeom>
              <a:avLst/>
              <a:gdLst>
                <a:gd name="connsiteX0" fmla="*/ 1074333 w 1099780"/>
                <a:gd name="connsiteY0" fmla="*/ 266239 h 267426"/>
                <a:gd name="connsiteX1" fmla="*/ 563968 w 1099780"/>
                <a:gd name="connsiteY1" fmla="*/ 130557 h 267426"/>
                <a:gd name="connsiteX2" fmla="*/ 104639 w 1099780"/>
                <a:gd name="connsiteY2" fmla="*/ 33463 h 267426"/>
                <a:gd name="connsiteX3" fmla="*/ 22482 w 1099780"/>
                <a:gd name="connsiteY3" fmla="*/ 21015 h 267426"/>
                <a:gd name="connsiteX4" fmla="*/ 76 w 1099780"/>
                <a:gd name="connsiteY4" fmla="*/ 9812 h 267426"/>
                <a:gd name="connsiteX5" fmla="*/ 25594 w 1099780"/>
                <a:gd name="connsiteY5" fmla="*/ 2343 h 267426"/>
                <a:gd name="connsiteX6" fmla="*/ 194264 w 1099780"/>
                <a:gd name="connsiteY6" fmla="*/ 21637 h 267426"/>
                <a:gd name="connsiteX7" fmla="*/ 618116 w 1099780"/>
                <a:gd name="connsiteY7" fmla="*/ 107528 h 267426"/>
                <a:gd name="connsiteX8" fmla="*/ 1088026 w 1099780"/>
                <a:gd name="connsiteY8" fmla="*/ 245078 h 267426"/>
                <a:gd name="connsiteX9" fmla="*/ 1074333 w 1099780"/>
                <a:gd name="connsiteY9" fmla="*/ 266239 h 2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9780" h="267426">
                  <a:moveTo>
                    <a:pt x="1074333" y="266239"/>
                  </a:moveTo>
                  <a:cubicBezTo>
                    <a:pt x="936161" y="229518"/>
                    <a:pt x="702762" y="165411"/>
                    <a:pt x="563968" y="130557"/>
                  </a:cubicBezTo>
                  <a:cubicBezTo>
                    <a:pt x="412103" y="92591"/>
                    <a:pt x="258993" y="58981"/>
                    <a:pt x="104639" y="33463"/>
                  </a:cubicBezTo>
                  <a:cubicBezTo>
                    <a:pt x="77253" y="29106"/>
                    <a:pt x="49868" y="24749"/>
                    <a:pt x="22482" y="21015"/>
                  </a:cubicBezTo>
                  <a:cubicBezTo>
                    <a:pt x="13146" y="19770"/>
                    <a:pt x="-1169" y="21015"/>
                    <a:pt x="76" y="9812"/>
                  </a:cubicBezTo>
                  <a:cubicBezTo>
                    <a:pt x="1321" y="-5126"/>
                    <a:pt x="16881" y="1098"/>
                    <a:pt x="25594" y="2343"/>
                  </a:cubicBezTo>
                  <a:cubicBezTo>
                    <a:pt x="82232" y="7945"/>
                    <a:pt x="138248" y="13546"/>
                    <a:pt x="194264" y="21637"/>
                  </a:cubicBezTo>
                  <a:cubicBezTo>
                    <a:pt x="336793" y="42177"/>
                    <a:pt x="478077" y="72674"/>
                    <a:pt x="618116" y="107528"/>
                  </a:cubicBezTo>
                  <a:cubicBezTo>
                    <a:pt x="766247" y="144872"/>
                    <a:pt x="943630" y="197153"/>
                    <a:pt x="1088026" y="245078"/>
                  </a:cubicBezTo>
                  <a:cubicBezTo>
                    <a:pt x="1110432" y="252547"/>
                    <a:pt x="1097984" y="272463"/>
                    <a:pt x="1074333" y="266239"/>
                  </a:cubicBezTo>
                  <a:close/>
                </a:path>
              </a:pathLst>
            </a:custGeom>
            <a:solidFill>
              <a:sysClr val="windowText" lastClr="000000"/>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65B70F6E-7540-4D12-BAB8-1B0A94D2D7D0}"/>
                </a:ext>
              </a:extLst>
            </p:cNvPr>
            <p:cNvSpPr/>
            <p:nvPr/>
          </p:nvSpPr>
          <p:spPr>
            <a:xfrm>
              <a:off x="8036700" y="758600"/>
              <a:ext cx="1485044" cy="403497"/>
            </a:xfrm>
            <a:custGeom>
              <a:avLst/>
              <a:gdLst>
                <a:gd name="connsiteX0" fmla="*/ 0 w 1485044"/>
                <a:gd name="connsiteY0" fmla="*/ 389739 h 403497"/>
                <a:gd name="connsiteX1" fmla="*/ 540863 w 1485044"/>
                <a:gd name="connsiteY1" fmla="*/ 204264 h 403497"/>
                <a:gd name="connsiteX2" fmla="*/ 966582 w 1485044"/>
                <a:gd name="connsiteY2" fmla="*/ 90988 h 403497"/>
                <a:gd name="connsiteX3" fmla="*/ 1410351 w 1485044"/>
                <a:gd name="connsiteY3" fmla="*/ 10699 h 403497"/>
                <a:gd name="connsiteX4" fmla="*/ 1485039 w 1485044"/>
                <a:gd name="connsiteY4" fmla="*/ 8209 h 403497"/>
                <a:gd name="connsiteX5" fmla="*/ 1411596 w 1485044"/>
                <a:gd name="connsiteY5" fmla="*/ 39952 h 403497"/>
                <a:gd name="connsiteX6" fmla="*/ 670944 w 1485044"/>
                <a:gd name="connsiteY6" fmla="*/ 199908 h 403497"/>
                <a:gd name="connsiteX7" fmla="*/ 117011 w 1485044"/>
                <a:gd name="connsiteY7" fmla="*/ 376046 h 403497"/>
                <a:gd name="connsiteX8" fmla="*/ 32365 w 1485044"/>
                <a:gd name="connsiteY8" fmla="*/ 403431 h 403497"/>
                <a:gd name="connsiteX9" fmla="*/ 0 w 1485044"/>
                <a:gd name="connsiteY9" fmla="*/ 389739 h 40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5044" h="403497">
                  <a:moveTo>
                    <a:pt x="0" y="389739"/>
                  </a:moveTo>
                  <a:cubicBezTo>
                    <a:pt x="176761" y="321897"/>
                    <a:pt x="357256" y="260280"/>
                    <a:pt x="540863" y="204264"/>
                  </a:cubicBezTo>
                  <a:cubicBezTo>
                    <a:pt x="680902" y="161319"/>
                    <a:pt x="822809" y="122108"/>
                    <a:pt x="966582" y="90988"/>
                  </a:cubicBezTo>
                  <a:cubicBezTo>
                    <a:pt x="1113468" y="59246"/>
                    <a:pt x="1262221" y="35595"/>
                    <a:pt x="1410351" y="10699"/>
                  </a:cubicBezTo>
                  <a:cubicBezTo>
                    <a:pt x="1425289" y="8209"/>
                    <a:pt x="1484416" y="-10463"/>
                    <a:pt x="1485039" y="8209"/>
                  </a:cubicBezTo>
                  <a:cubicBezTo>
                    <a:pt x="1485661" y="23769"/>
                    <a:pt x="1431513" y="36217"/>
                    <a:pt x="1411596" y="39952"/>
                  </a:cubicBezTo>
                  <a:cubicBezTo>
                    <a:pt x="1292096" y="62358"/>
                    <a:pt x="920525" y="122730"/>
                    <a:pt x="670944" y="199908"/>
                  </a:cubicBezTo>
                  <a:cubicBezTo>
                    <a:pt x="508498" y="249077"/>
                    <a:pt x="280079" y="328121"/>
                    <a:pt x="117011" y="376046"/>
                  </a:cubicBezTo>
                  <a:cubicBezTo>
                    <a:pt x="88380" y="384137"/>
                    <a:pt x="60372" y="394095"/>
                    <a:pt x="32365" y="403431"/>
                  </a:cubicBezTo>
                  <a:cubicBezTo>
                    <a:pt x="14937" y="404054"/>
                    <a:pt x="3734" y="400319"/>
                    <a:pt x="0" y="389739"/>
                  </a:cubicBezTo>
                  <a:close/>
                </a:path>
              </a:pathLst>
            </a:custGeom>
            <a:solidFill>
              <a:sysClr val="windowText" lastClr="000000"/>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E474F810-3FBB-4420-8581-0008D4150CBB}"/>
                </a:ext>
              </a:extLst>
            </p:cNvPr>
            <p:cNvSpPr/>
            <p:nvPr/>
          </p:nvSpPr>
          <p:spPr>
            <a:xfrm>
              <a:off x="7673417" y="711416"/>
              <a:ext cx="1839610" cy="2124748"/>
            </a:xfrm>
            <a:custGeom>
              <a:avLst/>
              <a:gdLst>
                <a:gd name="connsiteX0" fmla="*/ 1753097 w 1839609"/>
                <a:gd name="connsiteY0" fmla="*/ 0 h 2124748"/>
                <a:gd name="connsiteX1" fmla="*/ 320961 w 1839609"/>
                <a:gd name="connsiteY1" fmla="*/ 204769 h 2124748"/>
                <a:gd name="connsiteX2" fmla="*/ 169719 w 1839609"/>
                <a:gd name="connsiteY2" fmla="*/ 315555 h 2124748"/>
                <a:gd name="connsiteX3" fmla="*/ 134865 w 1839609"/>
                <a:gd name="connsiteY3" fmla="*/ 718868 h 2124748"/>
                <a:gd name="connsiteX4" fmla="*/ 102500 w 1839609"/>
                <a:gd name="connsiteY4" fmla="*/ 785465 h 2124748"/>
                <a:gd name="connsiteX5" fmla="*/ 51463 w 1839609"/>
                <a:gd name="connsiteY5" fmla="*/ 879447 h 2124748"/>
                <a:gd name="connsiteX6" fmla="*/ 84451 w 1839609"/>
                <a:gd name="connsiteY6" fmla="*/ 967205 h 2124748"/>
                <a:gd name="connsiteX7" fmla="*/ 116815 w 1839609"/>
                <a:gd name="connsiteY7" fmla="*/ 998325 h 2124748"/>
                <a:gd name="connsiteX8" fmla="*/ 107479 w 1839609"/>
                <a:gd name="connsiteY8" fmla="*/ 1013885 h 2124748"/>
                <a:gd name="connsiteX9" fmla="*/ 119305 w 1839609"/>
                <a:gd name="connsiteY9" fmla="*/ 1223632 h 2124748"/>
                <a:gd name="connsiteX10" fmla="*/ 117438 w 1839609"/>
                <a:gd name="connsiteY10" fmla="*/ 1235458 h 2124748"/>
                <a:gd name="connsiteX11" fmla="*/ 6029 w 1839609"/>
                <a:gd name="connsiteY11" fmla="*/ 1948102 h 2124748"/>
                <a:gd name="connsiteX12" fmla="*/ 12252 w 1839609"/>
                <a:gd name="connsiteY12" fmla="*/ 2054532 h 2124748"/>
                <a:gd name="connsiteX13" fmla="*/ 95031 w 1839609"/>
                <a:gd name="connsiteY13" fmla="*/ 2111793 h 2124748"/>
                <a:gd name="connsiteX14" fmla="*/ 202083 w 1839609"/>
                <a:gd name="connsiteY14" fmla="*/ 2124241 h 2124748"/>
                <a:gd name="connsiteX15" fmla="*/ 327185 w 1839609"/>
                <a:gd name="connsiteY15" fmla="*/ 2083785 h 2124748"/>
                <a:gd name="connsiteX16" fmla="*/ 369508 w 1839609"/>
                <a:gd name="connsiteY16" fmla="*/ 2055777 h 2124748"/>
                <a:gd name="connsiteX17" fmla="*/ 409342 w 1839609"/>
                <a:gd name="connsiteY17" fmla="*/ 1997894 h 2124748"/>
                <a:gd name="connsiteX18" fmla="*/ 412454 w 1839609"/>
                <a:gd name="connsiteY18" fmla="*/ 1945613 h 2124748"/>
                <a:gd name="connsiteX19" fmla="*/ 284240 w 1839609"/>
                <a:gd name="connsiteY19" fmla="*/ 1241682 h 2124748"/>
                <a:gd name="connsiteX20" fmla="*/ 276149 w 1839609"/>
                <a:gd name="connsiteY20" fmla="*/ 1219275 h 2124748"/>
                <a:gd name="connsiteX21" fmla="*/ 278016 w 1839609"/>
                <a:gd name="connsiteY21" fmla="*/ 1224877 h 2124748"/>
                <a:gd name="connsiteX22" fmla="*/ 261834 w 1839609"/>
                <a:gd name="connsiteY22" fmla="*/ 1003926 h 2124748"/>
                <a:gd name="connsiteX23" fmla="*/ 255610 w 1839609"/>
                <a:gd name="connsiteY23" fmla="*/ 988989 h 2124748"/>
                <a:gd name="connsiteX24" fmla="*/ 279883 w 1839609"/>
                <a:gd name="connsiteY24" fmla="*/ 967205 h 2124748"/>
                <a:gd name="connsiteX25" fmla="*/ 253742 w 1839609"/>
                <a:gd name="connsiteY25" fmla="*/ 773639 h 2124748"/>
                <a:gd name="connsiteX26" fmla="*/ 223245 w 1839609"/>
                <a:gd name="connsiteY26" fmla="*/ 715134 h 2124748"/>
                <a:gd name="connsiteX27" fmla="*/ 248141 w 1839609"/>
                <a:gd name="connsiteY27" fmla="*/ 351654 h 2124748"/>
                <a:gd name="connsiteX28" fmla="*/ 304157 w 1839609"/>
                <a:gd name="connsiteY28" fmla="*/ 283813 h 2124748"/>
                <a:gd name="connsiteX29" fmla="*/ 1801021 w 1839609"/>
                <a:gd name="connsiteY29" fmla="*/ 48547 h 2124748"/>
                <a:gd name="connsiteX30" fmla="*/ 1839610 w 1839609"/>
                <a:gd name="connsiteY30" fmla="*/ 31120 h 2124748"/>
                <a:gd name="connsiteX31" fmla="*/ 1753097 w 1839609"/>
                <a:gd name="connsiteY31" fmla="*/ 0 h 2124748"/>
                <a:gd name="connsiteX0" fmla="*/ 1753097 w 1839610"/>
                <a:gd name="connsiteY0" fmla="*/ 0 h 2124748"/>
                <a:gd name="connsiteX1" fmla="*/ 320961 w 1839610"/>
                <a:gd name="connsiteY1" fmla="*/ 204769 h 2124748"/>
                <a:gd name="connsiteX2" fmla="*/ 169719 w 1839610"/>
                <a:gd name="connsiteY2" fmla="*/ 315555 h 2124748"/>
                <a:gd name="connsiteX3" fmla="*/ 134865 w 1839610"/>
                <a:gd name="connsiteY3" fmla="*/ 718868 h 2124748"/>
                <a:gd name="connsiteX4" fmla="*/ 102500 w 1839610"/>
                <a:gd name="connsiteY4" fmla="*/ 785465 h 2124748"/>
                <a:gd name="connsiteX5" fmla="*/ 51463 w 1839610"/>
                <a:gd name="connsiteY5" fmla="*/ 879447 h 2124748"/>
                <a:gd name="connsiteX6" fmla="*/ 84451 w 1839610"/>
                <a:gd name="connsiteY6" fmla="*/ 967205 h 2124748"/>
                <a:gd name="connsiteX7" fmla="*/ 116815 w 1839610"/>
                <a:gd name="connsiteY7" fmla="*/ 998325 h 2124748"/>
                <a:gd name="connsiteX8" fmla="*/ 107479 w 1839610"/>
                <a:gd name="connsiteY8" fmla="*/ 1013885 h 2124748"/>
                <a:gd name="connsiteX9" fmla="*/ 119305 w 1839610"/>
                <a:gd name="connsiteY9" fmla="*/ 1223632 h 2124748"/>
                <a:gd name="connsiteX10" fmla="*/ 117438 w 1839610"/>
                <a:gd name="connsiteY10" fmla="*/ 1235458 h 2124748"/>
                <a:gd name="connsiteX11" fmla="*/ 6029 w 1839610"/>
                <a:gd name="connsiteY11" fmla="*/ 1948102 h 2124748"/>
                <a:gd name="connsiteX12" fmla="*/ 12252 w 1839610"/>
                <a:gd name="connsiteY12" fmla="*/ 2054532 h 2124748"/>
                <a:gd name="connsiteX13" fmla="*/ 95031 w 1839610"/>
                <a:gd name="connsiteY13" fmla="*/ 2111793 h 2124748"/>
                <a:gd name="connsiteX14" fmla="*/ 202083 w 1839610"/>
                <a:gd name="connsiteY14" fmla="*/ 2124241 h 2124748"/>
                <a:gd name="connsiteX15" fmla="*/ 327185 w 1839610"/>
                <a:gd name="connsiteY15" fmla="*/ 2083785 h 2124748"/>
                <a:gd name="connsiteX16" fmla="*/ 369508 w 1839610"/>
                <a:gd name="connsiteY16" fmla="*/ 2055777 h 2124748"/>
                <a:gd name="connsiteX17" fmla="*/ 409342 w 1839610"/>
                <a:gd name="connsiteY17" fmla="*/ 1997894 h 2124748"/>
                <a:gd name="connsiteX18" fmla="*/ 412454 w 1839610"/>
                <a:gd name="connsiteY18" fmla="*/ 1945613 h 2124748"/>
                <a:gd name="connsiteX19" fmla="*/ 284240 w 1839610"/>
                <a:gd name="connsiteY19" fmla="*/ 1241682 h 2124748"/>
                <a:gd name="connsiteX20" fmla="*/ 276149 w 1839610"/>
                <a:gd name="connsiteY20" fmla="*/ 1219275 h 2124748"/>
                <a:gd name="connsiteX21" fmla="*/ 278016 w 1839610"/>
                <a:gd name="connsiteY21" fmla="*/ 1224877 h 2124748"/>
                <a:gd name="connsiteX22" fmla="*/ 261834 w 1839610"/>
                <a:gd name="connsiteY22" fmla="*/ 1003926 h 2124748"/>
                <a:gd name="connsiteX23" fmla="*/ 255610 w 1839610"/>
                <a:gd name="connsiteY23" fmla="*/ 988989 h 2124748"/>
                <a:gd name="connsiteX24" fmla="*/ 279883 w 1839610"/>
                <a:gd name="connsiteY24" fmla="*/ 967205 h 2124748"/>
                <a:gd name="connsiteX25" fmla="*/ 253742 w 1839610"/>
                <a:gd name="connsiteY25" fmla="*/ 773639 h 2124748"/>
                <a:gd name="connsiteX26" fmla="*/ 223245 w 1839610"/>
                <a:gd name="connsiteY26" fmla="*/ 715134 h 2124748"/>
                <a:gd name="connsiteX27" fmla="*/ 248141 w 1839610"/>
                <a:gd name="connsiteY27" fmla="*/ 351654 h 2124748"/>
                <a:gd name="connsiteX28" fmla="*/ 304157 w 1839610"/>
                <a:gd name="connsiteY28" fmla="*/ 283813 h 2124748"/>
                <a:gd name="connsiteX29" fmla="*/ 1801021 w 1839610"/>
                <a:gd name="connsiteY29" fmla="*/ 48547 h 2124748"/>
                <a:gd name="connsiteX30" fmla="*/ 1839610 w 1839610"/>
                <a:gd name="connsiteY30" fmla="*/ 31120 h 2124748"/>
                <a:gd name="connsiteX31" fmla="*/ 1753097 w 1839610"/>
                <a:gd name="connsiteY31" fmla="*/ 0 h 2124748"/>
                <a:gd name="connsiteX0" fmla="*/ 1753097 w 1839610"/>
                <a:gd name="connsiteY0" fmla="*/ 0 h 2124748"/>
                <a:gd name="connsiteX1" fmla="*/ 320961 w 1839610"/>
                <a:gd name="connsiteY1" fmla="*/ 204769 h 2124748"/>
                <a:gd name="connsiteX2" fmla="*/ 169719 w 1839610"/>
                <a:gd name="connsiteY2" fmla="*/ 315555 h 2124748"/>
                <a:gd name="connsiteX3" fmla="*/ 134865 w 1839610"/>
                <a:gd name="connsiteY3" fmla="*/ 718868 h 2124748"/>
                <a:gd name="connsiteX4" fmla="*/ 102500 w 1839610"/>
                <a:gd name="connsiteY4" fmla="*/ 785465 h 2124748"/>
                <a:gd name="connsiteX5" fmla="*/ 51463 w 1839610"/>
                <a:gd name="connsiteY5" fmla="*/ 879447 h 2124748"/>
                <a:gd name="connsiteX6" fmla="*/ 84451 w 1839610"/>
                <a:gd name="connsiteY6" fmla="*/ 967205 h 2124748"/>
                <a:gd name="connsiteX7" fmla="*/ 116815 w 1839610"/>
                <a:gd name="connsiteY7" fmla="*/ 998325 h 2124748"/>
                <a:gd name="connsiteX8" fmla="*/ 107479 w 1839610"/>
                <a:gd name="connsiteY8" fmla="*/ 1013885 h 2124748"/>
                <a:gd name="connsiteX9" fmla="*/ 119305 w 1839610"/>
                <a:gd name="connsiteY9" fmla="*/ 1223632 h 2124748"/>
                <a:gd name="connsiteX10" fmla="*/ 117438 w 1839610"/>
                <a:gd name="connsiteY10" fmla="*/ 1235458 h 2124748"/>
                <a:gd name="connsiteX11" fmla="*/ 6029 w 1839610"/>
                <a:gd name="connsiteY11" fmla="*/ 1948102 h 2124748"/>
                <a:gd name="connsiteX12" fmla="*/ 12252 w 1839610"/>
                <a:gd name="connsiteY12" fmla="*/ 2054532 h 2124748"/>
                <a:gd name="connsiteX13" fmla="*/ 95031 w 1839610"/>
                <a:gd name="connsiteY13" fmla="*/ 2111793 h 2124748"/>
                <a:gd name="connsiteX14" fmla="*/ 202083 w 1839610"/>
                <a:gd name="connsiteY14" fmla="*/ 2124241 h 2124748"/>
                <a:gd name="connsiteX15" fmla="*/ 327185 w 1839610"/>
                <a:gd name="connsiteY15" fmla="*/ 2083785 h 2124748"/>
                <a:gd name="connsiteX16" fmla="*/ 369508 w 1839610"/>
                <a:gd name="connsiteY16" fmla="*/ 2055777 h 2124748"/>
                <a:gd name="connsiteX17" fmla="*/ 409342 w 1839610"/>
                <a:gd name="connsiteY17" fmla="*/ 1997894 h 2124748"/>
                <a:gd name="connsiteX18" fmla="*/ 412454 w 1839610"/>
                <a:gd name="connsiteY18" fmla="*/ 1945613 h 2124748"/>
                <a:gd name="connsiteX19" fmla="*/ 284240 w 1839610"/>
                <a:gd name="connsiteY19" fmla="*/ 1241682 h 2124748"/>
                <a:gd name="connsiteX20" fmla="*/ 276149 w 1839610"/>
                <a:gd name="connsiteY20" fmla="*/ 1219275 h 2124748"/>
                <a:gd name="connsiteX21" fmla="*/ 278016 w 1839610"/>
                <a:gd name="connsiteY21" fmla="*/ 1224877 h 2124748"/>
                <a:gd name="connsiteX22" fmla="*/ 261834 w 1839610"/>
                <a:gd name="connsiteY22" fmla="*/ 1003926 h 2124748"/>
                <a:gd name="connsiteX23" fmla="*/ 255610 w 1839610"/>
                <a:gd name="connsiteY23" fmla="*/ 988989 h 2124748"/>
                <a:gd name="connsiteX24" fmla="*/ 279883 w 1839610"/>
                <a:gd name="connsiteY24" fmla="*/ 967205 h 2124748"/>
                <a:gd name="connsiteX25" fmla="*/ 253742 w 1839610"/>
                <a:gd name="connsiteY25" fmla="*/ 773639 h 2124748"/>
                <a:gd name="connsiteX26" fmla="*/ 223245 w 1839610"/>
                <a:gd name="connsiteY26" fmla="*/ 715134 h 2124748"/>
                <a:gd name="connsiteX27" fmla="*/ 248141 w 1839610"/>
                <a:gd name="connsiteY27" fmla="*/ 351654 h 2124748"/>
                <a:gd name="connsiteX28" fmla="*/ 304157 w 1839610"/>
                <a:gd name="connsiteY28" fmla="*/ 283813 h 2124748"/>
                <a:gd name="connsiteX29" fmla="*/ 1801021 w 1839610"/>
                <a:gd name="connsiteY29" fmla="*/ 48547 h 2124748"/>
                <a:gd name="connsiteX30" fmla="*/ 1839610 w 1839610"/>
                <a:gd name="connsiteY30" fmla="*/ 31120 h 2124748"/>
                <a:gd name="connsiteX31" fmla="*/ 1753097 w 1839610"/>
                <a:gd name="connsiteY31" fmla="*/ 0 h 2124748"/>
                <a:gd name="connsiteX0" fmla="*/ 1753097 w 1839610"/>
                <a:gd name="connsiteY0" fmla="*/ 0 h 2124748"/>
                <a:gd name="connsiteX1" fmla="*/ 320961 w 1839610"/>
                <a:gd name="connsiteY1" fmla="*/ 204769 h 2124748"/>
                <a:gd name="connsiteX2" fmla="*/ 169719 w 1839610"/>
                <a:gd name="connsiteY2" fmla="*/ 315555 h 2124748"/>
                <a:gd name="connsiteX3" fmla="*/ 134865 w 1839610"/>
                <a:gd name="connsiteY3" fmla="*/ 718868 h 2124748"/>
                <a:gd name="connsiteX4" fmla="*/ 102500 w 1839610"/>
                <a:gd name="connsiteY4" fmla="*/ 785465 h 2124748"/>
                <a:gd name="connsiteX5" fmla="*/ 51463 w 1839610"/>
                <a:gd name="connsiteY5" fmla="*/ 879447 h 2124748"/>
                <a:gd name="connsiteX6" fmla="*/ 84451 w 1839610"/>
                <a:gd name="connsiteY6" fmla="*/ 967205 h 2124748"/>
                <a:gd name="connsiteX7" fmla="*/ 116815 w 1839610"/>
                <a:gd name="connsiteY7" fmla="*/ 998325 h 2124748"/>
                <a:gd name="connsiteX8" fmla="*/ 107479 w 1839610"/>
                <a:gd name="connsiteY8" fmla="*/ 1013885 h 2124748"/>
                <a:gd name="connsiteX9" fmla="*/ 119305 w 1839610"/>
                <a:gd name="connsiteY9" fmla="*/ 1223632 h 2124748"/>
                <a:gd name="connsiteX10" fmla="*/ 117438 w 1839610"/>
                <a:gd name="connsiteY10" fmla="*/ 1235458 h 2124748"/>
                <a:gd name="connsiteX11" fmla="*/ 6029 w 1839610"/>
                <a:gd name="connsiteY11" fmla="*/ 1948102 h 2124748"/>
                <a:gd name="connsiteX12" fmla="*/ 12252 w 1839610"/>
                <a:gd name="connsiteY12" fmla="*/ 2054532 h 2124748"/>
                <a:gd name="connsiteX13" fmla="*/ 95031 w 1839610"/>
                <a:gd name="connsiteY13" fmla="*/ 2111793 h 2124748"/>
                <a:gd name="connsiteX14" fmla="*/ 202083 w 1839610"/>
                <a:gd name="connsiteY14" fmla="*/ 2124241 h 2124748"/>
                <a:gd name="connsiteX15" fmla="*/ 327185 w 1839610"/>
                <a:gd name="connsiteY15" fmla="*/ 2083785 h 2124748"/>
                <a:gd name="connsiteX16" fmla="*/ 369508 w 1839610"/>
                <a:gd name="connsiteY16" fmla="*/ 2055777 h 2124748"/>
                <a:gd name="connsiteX17" fmla="*/ 409342 w 1839610"/>
                <a:gd name="connsiteY17" fmla="*/ 1997894 h 2124748"/>
                <a:gd name="connsiteX18" fmla="*/ 412454 w 1839610"/>
                <a:gd name="connsiteY18" fmla="*/ 1945613 h 2124748"/>
                <a:gd name="connsiteX19" fmla="*/ 284240 w 1839610"/>
                <a:gd name="connsiteY19" fmla="*/ 1241682 h 2124748"/>
                <a:gd name="connsiteX20" fmla="*/ 276149 w 1839610"/>
                <a:gd name="connsiteY20" fmla="*/ 1219275 h 2124748"/>
                <a:gd name="connsiteX21" fmla="*/ 278016 w 1839610"/>
                <a:gd name="connsiteY21" fmla="*/ 1224877 h 2124748"/>
                <a:gd name="connsiteX22" fmla="*/ 261834 w 1839610"/>
                <a:gd name="connsiteY22" fmla="*/ 1003926 h 2124748"/>
                <a:gd name="connsiteX23" fmla="*/ 255610 w 1839610"/>
                <a:gd name="connsiteY23" fmla="*/ 988989 h 2124748"/>
                <a:gd name="connsiteX24" fmla="*/ 279883 w 1839610"/>
                <a:gd name="connsiteY24" fmla="*/ 967205 h 2124748"/>
                <a:gd name="connsiteX25" fmla="*/ 253742 w 1839610"/>
                <a:gd name="connsiteY25" fmla="*/ 773639 h 2124748"/>
                <a:gd name="connsiteX26" fmla="*/ 223245 w 1839610"/>
                <a:gd name="connsiteY26" fmla="*/ 715134 h 2124748"/>
                <a:gd name="connsiteX27" fmla="*/ 248141 w 1839610"/>
                <a:gd name="connsiteY27" fmla="*/ 351654 h 2124748"/>
                <a:gd name="connsiteX28" fmla="*/ 304157 w 1839610"/>
                <a:gd name="connsiteY28" fmla="*/ 283813 h 2124748"/>
                <a:gd name="connsiteX29" fmla="*/ 1801021 w 1839610"/>
                <a:gd name="connsiteY29" fmla="*/ 48547 h 2124748"/>
                <a:gd name="connsiteX30" fmla="*/ 1839610 w 1839610"/>
                <a:gd name="connsiteY30" fmla="*/ 31120 h 2124748"/>
                <a:gd name="connsiteX31" fmla="*/ 1753097 w 1839610"/>
                <a:gd name="connsiteY31" fmla="*/ 0 h 2124748"/>
                <a:gd name="connsiteX0" fmla="*/ 1753097 w 1839610"/>
                <a:gd name="connsiteY0" fmla="*/ 0 h 2124748"/>
                <a:gd name="connsiteX1" fmla="*/ 320961 w 1839610"/>
                <a:gd name="connsiteY1" fmla="*/ 204769 h 2124748"/>
                <a:gd name="connsiteX2" fmla="*/ 169719 w 1839610"/>
                <a:gd name="connsiteY2" fmla="*/ 315555 h 2124748"/>
                <a:gd name="connsiteX3" fmla="*/ 134865 w 1839610"/>
                <a:gd name="connsiteY3" fmla="*/ 718868 h 2124748"/>
                <a:gd name="connsiteX4" fmla="*/ 102500 w 1839610"/>
                <a:gd name="connsiteY4" fmla="*/ 785465 h 2124748"/>
                <a:gd name="connsiteX5" fmla="*/ 51463 w 1839610"/>
                <a:gd name="connsiteY5" fmla="*/ 879447 h 2124748"/>
                <a:gd name="connsiteX6" fmla="*/ 84451 w 1839610"/>
                <a:gd name="connsiteY6" fmla="*/ 967205 h 2124748"/>
                <a:gd name="connsiteX7" fmla="*/ 116815 w 1839610"/>
                <a:gd name="connsiteY7" fmla="*/ 998325 h 2124748"/>
                <a:gd name="connsiteX8" fmla="*/ 107479 w 1839610"/>
                <a:gd name="connsiteY8" fmla="*/ 1013885 h 2124748"/>
                <a:gd name="connsiteX9" fmla="*/ 119305 w 1839610"/>
                <a:gd name="connsiteY9" fmla="*/ 1223632 h 2124748"/>
                <a:gd name="connsiteX10" fmla="*/ 117438 w 1839610"/>
                <a:gd name="connsiteY10" fmla="*/ 1235458 h 2124748"/>
                <a:gd name="connsiteX11" fmla="*/ 6029 w 1839610"/>
                <a:gd name="connsiteY11" fmla="*/ 1948102 h 2124748"/>
                <a:gd name="connsiteX12" fmla="*/ 12252 w 1839610"/>
                <a:gd name="connsiteY12" fmla="*/ 2054532 h 2124748"/>
                <a:gd name="connsiteX13" fmla="*/ 95031 w 1839610"/>
                <a:gd name="connsiteY13" fmla="*/ 2111793 h 2124748"/>
                <a:gd name="connsiteX14" fmla="*/ 202083 w 1839610"/>
                <a:gd name="connsiteY14" fmla="*/ 2124241 h 2124748"/>
                <a:gd name="connsiteX15" fmla="*/ 327185 w 1839610"/>
                <a:gd name="connsiteY15" fmla="*/ 2083785 h 2124748"/>
                <a:gd name="connsiteX16" fmla="*/ 369508 w 1839610"/>
                <a:gd name="connsiteY16" fmla="*/ 2055777 h 2124748"/>
                <a:gd name="connsiteX17" fmla="*/ 409342 w 1839610"/>
                <a:gd name="connsiteY17" fmla="*/ 1997894 h 2124748"/>
                <a:gd name="connsiteX18" fmla="*/ 412454 w 1839610"/>
                <a:gd name="connsiteY18" fmla="*/ 1945613 h 2124748"/>
                <a:gd name="connsiteX19" fmla="*/ 284240 w 1839610"/>
                <a:gd name="connsiteY19" fmla="*/ 1241682 h 2124748"/>
                <a:gd name="connsiteX20" fmla="*/ 276149 w 1839610"/>
                <a:gd name="connsiteY20" fmla="*/ 1219275 h 2124748"/>
                <a:gd name="connsiteX21" fmla="*/ 278016 w 1839610"/>
                <a:gd name="connsiteY21" fmla="*/ 1224877 h 2124748"/>
                <a:gd name="connsiteX22" fmla="*/ 261834 w 1839610"/>
                <a:gd name="connsiteY22" fmla="*/ 1003926 h 2124748"/>
                <a:gd name="connsiteX23" fmla="*/ 255610 w 1839610"/>
                <a:gd name="connsiteY23" fmla="*/ 988989 h 2124748"/>
                <a:gd name="connsiteX24" fmla="*/ 279883 w 1839610"/>
                <a:gd name="connsiteY24" fmla="*/ 967205 h 2124748"/>
                <a:gd name="connsiteX25" fmla="*/ 253742 w 1839610"/>
                <a:gd name="connsiteY25" fmla="*/ 773639 h 2124748"/>
                <a:gd name="connsiteX26" fmla="*/ 223245 w 1839610"/>
                <a:gd name="connsiteY26" fmla="*/ 715134 h 2124748"/>
                <a:gd name="connsiteX27" fmla="*/ 248141 w 1839610"/>
                <a:gd name="connsiteY27" fmla="*/ 351654 h 2124748"/>
                <a:gd name="connsiteX28" fmla="*/ 304157 w 1839610"/>
                <a:gd name="connsiteY28" fmla="*/ 283813 h 2124748"/>
                <a:gd name="connsiteX29" fmla="*/ 1801021 w 1839610"/>
                <a:gd name="connsiteY29" fmla="*/ 48547 h 2124748"/>
                <a:gd name="connsiteX30" fmla="*/ 1839610 w 1839610"/>
                <a:gd name="connsiteY30" fmla="*/ 31120 h 2124748"/>
                <a:gd name="connsiteX31" fmla="*/ 1753097 w 1839610"/>
                <a:gd name="connsiteY31" fmla="*/ 0 h 212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39610" h="2124748">
                  <a:moveTo>
                    <a:pt x="1753097" y="0"/>
                  </a:moveTo>
                  <a:cubicBezTo>
                    <a:pt x="1428828" y="32987"/>
                    <a:pt x="594816" y="120123"/>
                    <a:pt x="320961" y="204769"/>
                  </a:cubicBezTo>
                  <a:cubicBezTo>
                    <a:pt x="257477" y="227797"/>
                    <a:pt x="194615" y="246469"/>
                    <a:pt x="169719" y="315555"/>
                  </a:cubicBezTo>
                  <a:cubicBezTo>
                    <a:pt x="162250" y="342941"/>
                    <a:pt x="132998" y="611194"/>
                    <a:pt x="134865" y="718868"/>
                  </a:cubicBezTo>
                  <a:cubicBezTo>
                    <a:pt x="135487" y="747499"/>
                    <a:pt x="131130" y="768660"/>
                    <a:pt x="102500" y="785465"/>
                  </a:cubicBezTo>
                  <a:cubicBezTo>
                    <a:pt x="68891" y="804759"/>
                    <a:pt x="53953" y="842725"/>
                    <a:pt x="51463" y="879447"/>
                  </a:cubicBezTo>
                  <a:cubicBezTo>
                    <a:pt x="48974" y="910567"/>
                    <a:pt x="65779" y="940442"/>
                    <a:pt x="84451" y="967205"/>
                  </a:cubicBezTo>
                  <a:cubicBezTo>
                    <a:pt x="94409" y="979653"/>
                    <a:pt x="104990" y="990233"/>
                    <a:pt x="116815" y="998325"/>
                  </a:cubicBezTo>
                  <a:cubicBezTo>
                    <a:pt x="108102" y="995213"/>
                    <a:pt x="107479" y="998947"/>
                    <a:pt x="107479" y="1013885"/>
                  </a:cubicBezTo>
                  <a:cubicBezTo>
                    <a:pt x="117042" y="1089930"/>
                    <a:pt x="126746" y="1142494"/>
                    <a:pt x="119305" y="1223632"/>
                  </a:cubicBezTo>
                  <a:cubicBezTo>
                    <a:pt x="118682" y="1227367"/>
                    <a:pt x="118060" y="1231101"/>
                    <a:pt x="117438" y="1235458"/>
                  </a:cubicBezTo>
                  <a:cubicBezTo>
                    <a:pt x="116815" y="1258487"/>
                    <a:pt x="11630" y="1916360"/>
                    <a:pt x="6029" y="1948102"/>
                  </a:cubicBezTo>
                  <a:cubicBezTo>
                    <a:pt x="-1440" y="1966774"/>
                    <a:pt x="-4552" y="2038972"/>
                    <a:pt x="12252" y="2054532"/>
                  </a:cubicBezTo>
                  <a:cubicBezTo>
                    <a:pt x="36526" y="2078805"/>
                    <a:pt x="53331" y="2091876"/>
                    <a:pt x="95031" y="2111793"/>
                  </a:cubicBezTo>
                  <a:cubicBezTo>
                    <a:pt x="129263" y="2128597"/>
                    <a:pt x="165985" y="2124241"/>
                    <a:pt x="202083" y="2124241"/>
                  </a:cubicBezTo>
                  <a:cubicBezTo>
                    <a:pt x="246896" y="2119261"/>
                    <a:pt x="287974" y="2104946"/>
                    <a:pt x="327185" y="2083785"/>
                  </a:cubicBezTo>
                  <a:cubicBezTo>
                    <a:pt x="340256" y="2073204"/>
                    <a:pt x="356438" y="2066980"/>
                    <a:pt x="369508" y="2055777"/>
                  </a:cubicBezTo>
                  <a:cubicBezTo>
                    <a:pt x="388180" y="2040217"/>
                    <a:pt x="399383" y="2019678"/>
                    <a:pt x="409342" y="1997894"/>
                  </a:cubicBezTo>
                  <a:cubicBezTo>
                    <a:pt x="413698" y="1980467"/>
                    <a:pt x="413076" y="1963040"/>
                    <a:pt x="412454" y="1945613"/>
                  </a:cubicBezTo>
                  <a:cubicBezTo>
                    <a:pt x="409964" y="1888352"/>
                    <a:pt x="301045" y="1310768"/>
                    <a:pt x="284240" y="1241682"/>
                  </a:cubicBezTo>
                  <a:cubicBezTo>
                    <a:pt x="281128" y="1234213"/>
                    <a:pt x="278016" y="1227367"/>
                    <a:pt x="276149" y="1219275"/>
                  </a:cubicBezTo>
                  <a:lnTo>
                    <a:pt x="278016" y="1224877"/>
                  </a:lnTo>
                  <a:cubicBezTo>
                    <a:pt x="269811" y="1147954"/>
                    <a:pt x="257137" y="1085941"/>
                    <a:pt x="261834" y="1003926"/>
                  </a:cubicBezTo>
                  <a:cubicBezTo>
                    <a:pt x="259966" y="993968"/>
                    <a:pt x="259344" y="988989"/>
                    <a:pt x="255610" y="988989"/>
                  </a:cubicBezTo>
                  <a:cubicBezTo>
                    <a:pt x="264323" y="982765"/>
                    <a:pt x="272414" y="975296"/>
                    <a:pt x="279883" y="967205"/>
                  </a:cubicBezTo>
                  <a:cubicBezTo>
                    <a:pt x="324696" y="911189"/>
                    <a:pt x="314115" y="824053"/>
                    <a:pt x="253742" y="773639"/>
                  </a:cubicBezTo>
                  <a:cubicBezTo>
                    <a:pt x="232581" y="756212"/>
                    <a:pt x="222623" y="740652"/>
                    <a:pt x="223245" y="715134"/>
                  </a:cubicBezTo>
                  <a:cubicBezTo>
                    <a:pt x="225735" y="653517"/>
                    <a:pt x="233203" y="385264"/>
                    <a:pt x="248141" y="351654"/>
                  </a:cubicBezTo>
                  <a:cubicBezTo>
                    <a:pt x="264946" y="316800"/>
                    <a:pt x="271170" y="299995"/>
                    <a:pt x="304157" y="283813"/>
                  </a:cubicBezTo>
                  <a:cubicBezTo>
                    <a:pt x="515772" y="192943"/>
                    <a:pt x="1464304" y="78422"/>
                    <a:pt x="1801021" y="48547"/>
                  </a:cubicBezTo>
                  <a:cubicBezTo>
                    <a:pt x="1812847" y="41078"/>
                    <a:pt x="1834008" y="52904"/>
                    <a:pt x="1839610" y="31120"/>
                  </a:cubicBezTo>
                  <a:cubicBezTo>
                    <a:pt x="1822805" y="26141"/>
                    <a:pt x="1790440" y="0"/>
                    <a:pt x="1753097" y="0"/>
                  </a:cubicBezTo>
                  <a:close/>
                </a:path>
              </a:pathLst>
            </a:custGeom>
            <a:solidFill>
              <a:srgbClr val="FF0000"/>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EC283389-6BE3-4149-9FE8-076A1E15F1D3}"/>
                </a:ext>
              </a:extLst>
            </p:cNvPr>
            <p:cNvSpPr/>
            <p:nvPr/>
          </p:nvSpPr>
          <p:spPr>
            <a:xfrm>
              <a:off x="7781245" y="1700724"/>
              <a:ext cx="170808" cy="251750"/>
            </a:xfrm>
            <a:custGeom>
              <a:avLst/>
              <a:gdLst>
                <a:gd name="connsiteX0" fmla="*/ 154004 w 170808"/>
                <a:gd name="connsiteY0" fmla="*/ 15240 h 251750"/>
                <a:gd name="connsiteX1" fmla="*/ 135332 w 170808"/>
                <a:gd name="connsiteY1" fmla="*/ 5282 h 251750"/>
                <a:gd name="connsiteX2" fmla="*/ 80561 w 170808"/>
                <a:gd name="connsiteY2" fmla="*/ 21464 h 251750"/>
                <a:gd name="connsiteX3" fmla="*/ 80561 w 170808"/>
                <a:gd name="connsiteY3" fmla="*/ 20219 h 251750"/>
                <a:gd name="connsiteX4" fmla="*/ 16454 w 170808"/>
                <a:gd name="connsiteY4" fmla="*/ 12128 h 251750"/>
                <a:gd name="connsiteX5" fmla="*/ 272 w 170808"/>
                <a:gd name="connsiteY5" fmla="*/ 25198 h 251750"/>
                <a:gd name="connsiteX6" fmla="*/ 13965 w 170808"/>
                <a:gd name="connsiteY6" fmla="*/ 251751 h 251750"/>
                <a:gd name="connsiteX7" fmla="*/ 66246 w 170808"/>
                <a:gd name="connsiteY7" fmla="*/ 214407 h 251750"/>
                <a:gd name="connsiteX8" fmla="*/ 111059 w 170808"/>
                <a:gd name="connsiteY8" fmla="*/ 207561 h 251750"/>
                <a:gd name="connsiteX9" fmla="*/ 170809 w 170808"/>
                <a:gd name="connsiteY9" fmla="*/ 235569 h 251750"/>
                <a:gd name="connsiteX10" fmla="*/ 154004 w 170808"/>
                <a:gd name="connsiteY10" fmla="*/ 15240 h 25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808" h="251750">
                  <a:moveTo>
                    <a:pt x="154004" y="15240"/>
                  </a:moveTo>
                  <a:cubicBezTo>
                    <a:pt x="150892" y="-2187"/>
                    <a:pt x="150270" y="-3432"/>
                    <a:pt x="135332" y="5282"/>
                  </a:cubicBezTo>
                  <a:cubicBezTo>
                    <a:pt x="119772" y="13995"/>
                    <a:pt x="100478" y="18974"/>
                    <a:pt x="80561" y="21464"/>
                  </a:cubicBezTo>
                  <a:lnTo>
                    <a:pt x="80561" y="20219"/>
                  </a:lnTo>
                  <a:cubicBezTo>
                    <a:pt x="57533" y="21464"/>
                    <a:pt x="34504" y="20219"/>
                    <a:pt x="16454" y="12128"/>
                  </a:cubicBezTo>
                  <a:cubicBezTo>
                    <a:pt x="894" y="5282"/>
                    <a:pt x="894" y="7149"/>
                    <a:pt x="272" y="25198"/>
                  </a:cubicBezTo>
                  <a:cubicBezTo>
                    <a:pt x="-1595" y="101131"/>
                    <a:pt x="6496" y="176441"/>
                    <a:pt x="13965" y="251751"/>
                  </a:cubicBezTo>
                  <a:cubicBezTo>
                    <a:pt x="17699" y="219386"/>
                    <a:pt x="35126" y="212540"/>
                    <a:pt x="66246" y="214407"/>
                  </a:cubicBezTo>
                  <a:cubicBezTo>
                    <a:pt x="76204" y="215029"/>
                    <a:pt x="102968" y="209428"/>
                    <a:pt x="111059" y="207561"/>
                  </a:cubicBezTo>
                  <a:cubicBezTo>
                    <a:pt x="142801" y="200714"/>
                    <a:pt x="162718" y="205071"/>
                    <a:pt x="170809" y="235569"/>
                  </a:cubicBezTo>
                  <a:cubicBezTo>
                    <a:pt x="167074" y="162126"/>
                    <a:pt x="165830" y="88060"/>
                    <a:pt x="154004" y="15240"/>
                  </a:cubicBezTo>
                  <a:close/>
                </a:path>
              </a:pathLst>
            </a:custGeom>
            <a:solidFill>
              <a:sysClr val="windowText" lastClr="000000">
                <a:lumMod val="50000"/>
                <a:lumOff val="50000"/>
              </a:sysClr>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AD75C15A-A5E2-431C-8F7A-82688D2C4A0E}"/>
                </a:ext>
              </a:extLst>
            </p:cNvPr>
            <p:cNvSpPr/>
            <p:nvPr/>
          </p:nvSpPr>
          <p:spPr>
            <a:xfrm>
              <a:off x="9446273" y="702702"/>
              <a:ext cx="288947" cy="83376"/>
            </a:xfrm>
            <a:custGeom>
              <a:avLst/>
              <a:gdLst>
                <a:gd name="connsiteX0" fmla="*/ 247247 w 288947"/>
                <a:gd name="connsiteY0" fmla="*/ 70953 h 83376"/>
                <a:gd name="connsiteX1" fmla="*/ 42479 w 288947"/>
                <a:gd name="connsiteY1" fmla="*/ 70953 h 83376"/>
                <a:gd name="connsiteX2" fmla="*/ 7002 w 288947"/>
                <a:gd name="connsiteY2" fmla="*/ 51659 h 83376"/>
                <a:gd name="connsiteX3" fmla="*/ 1400 w 288947"/>
                <a:gd name="connsiteY3" fmla="*/ 0 h 83376"/>
                <a:gd name="connsiteX4" fmla="*/ 288948 w 288947"/>
                <a:gd name="connsiteY4" fmla="*/ 0 h 83376"/>
                <a:gd name="connsiteX5" fmla="*/ 288948 w 288947"/>
                <a:gd name="connsiteY5" fmla="*/ 29875 h 83376"/>
                <a:gd name="connsiteX6" fmla="*/ 247247 w 288947"/>
                <a:gd name="connsiteY6" fmla="*/ 70953 h 8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947" h="83376">
                  <a:moveTo>
                    <a:pt x="247247" y="70953"/>
                  </a:moveTo>
                  <a:cubicBezTo>
                    <a:pt x="197455" y="85268"/>
                    <a:pt x="106585" y="89625"/>
                    <a:pt x="42479" y="70953"/>
                  </a:cubicBezTo>
                  <a:cubicBezTo>
                    <a:pt x="35632" y="69086"/>
                    <a:pt x="13848" y="64107"/>
                    <a:pt x="7002" y="51659"/>
                  </a:cubicBezTo>
                  <a:cubicBezTo>
                    <a:pt x="-4201" y="29875"/>
                    <a:pt x="1400" y="0"/>
                    <a:pt x="1400" y="0"/>
                  </a:cubicBezTo>
                  <a:lnTo>
                    <a:pt x="288948" y="0"/>
                  </a:lnTo>
                  <a:lnTo>
                    <a:pt x="288948" y="29875"/>
                  </a:lnTo>
                  <a:cubicBezTo>
                    <a:pt x="288948" y="52281"/>
                    <a:pt x="269653" y="64107"/>
                    <a:pt x="247247" y="70953"/>
                  </a:cubicBezTo>
                  <a:close/>
                </a:path>
              </a:pathLst>
            </a:custGeom>
            <a:solidFill>
              <a:sysClr val="windowText" lastClr="000000">
                <a:lumMod val="50000"/>
                <a:lumOff val="50000"/>
              </a:sysClr>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sp>
          <p:nvSpPr>
            <p:cNvPr id="26" name="Freeform: Shape 25">
              <a:extLst>
                <a:ext uri="{FF2B5EF4-FFF2-40B4-BE49-F238E27FC236}">
                  <a16:creationId xmlns:a16="http://schemas.microsoft.com/office/drawing/2014/main" id="{E0DB589C-7159-4A73-AF73-6652F34A5C9C}"/>
                </a:ext>
              </a:extLst>
            </p:cNvPr>
            <p:cNvSpPr/>
            <p:nvPr/>
          </p:nvSpPr>
          <p:spPr>
            <a:xfrm>
              <a:off x="9447674" y="654778"/>
              <a:ext cx="287547" cy="94604"/>
            </a:xfrm>
            <a:custGeom>
              <a:avLst/>
              <a:gdLst>
                <a:gd name="connsiteX0" fmla="*/ 287547 w 287547"/>
                <a:gd name="connsiteY0" fmla="*/ 47302 h 94604"/>
                <a:gd name="connsiteX1" fmla="*/ 143774 w 287547"/>
                <a:gd name="connsiteY1" fmla="*/ 94604 h 94604"/>
                <a:gd name="connsiteX2" fmla="*/ 0 w 287547"/>
                <a:gd name="connsiteY2" fmla="*/ 47302 h 94604"/>
                <a:gd name="connsiteX3" fmla="*/ 143774 w 287547"/>
                <a:gd name="connsiteY3" fmla="*/ 0 h 94604"/>
                <a:gd name="connsiteX4" fmla="*/ 287547 w 287547"/>
                <a:gd name="connsiteY4" fmla="*/ 47302 h 9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47" h="94604">
                  <a:moveTo>
                    <a:pt x="287547" y="47302"/>
                  </a:moveTo>
                  <a:cubicBezTo>
                    <a:pt x="287547" y="73426"/>
                    <a:pt x="223178" y="94604"/>
                    <a:pt x="143774" y="94604"/>
                  </a:cubicBezTo>
                  <a:cubicBezTo>
                    <a:pt x="64370" y="94604"/>
                    <a:pt x="0" y="73426"/>
                    <a:pt x="0" y="47302"/>
                  </a:cubicBezTo>
                  <a:cubicBezTo>
                    <a:pt x="0" y="21178"/>
                    <a:pt x="64370" y="0"/>
                    <a:pt x="143774" y="0"/>
                  </a:cubicBezTo>
                  <a:cubicBezTo>
                    <a:pt x="223178" y="0"/>
                    <a:pt x="287547" y="21178"/>
                    <a:pt x="287547" y="47302"/>
                  </a:cubicBezTo>
                  <a:close/>
                </a:path>
              </a:pathLst>
            </a:custGeom>
            <a:solidFill>
              <a:sysClr val="windowText" lastClr="000000"/>
            </a:solidFill>
            <a:ln w="62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mn-ea"/>
                <a:cs typeface="+mn-cs"/>
              </a:endParaRPr>
            </a:p>
          </p:txBody>
        </p:sp>
      </p:grpSp>
      <p:sp>
        <p:nvSpPr>
          <p:cNvPr id="57" name="Title 1">
            <a:extLst>
              <a:ext uri="{FF2B5EF4-FFF2-40B4-BE49-F238E27FC236}">
                <a16:creationId xmlns:a16="http://schemas.microsoft.com/office/drawing/2014/main" id="{67E92754-041F-40B4-9C62-AC0D20E61509}"/>
              </a:ext>
            </a:extLst>
          </p:cNvPr>
          <p:cNvSpPr>
            <a:spLocks noGrp="1"/>
          </p:cNvSpPr>
          <p:nvPr>
            <p:ph type="title"/>
          </p:nvPr>
        </p:nvSpPr>
        <p:spPr>
          <a:xfrm>
            <a:off x="1917576" y="130938"/>
            <a:ext cx="10274423" cy="1143000"/>
          </a:xfrm>
        </p:spPr>
        <p:txBody>
          <a:bodyPr>
            <a:normAutofit/>
          </a:bodyPr>
          <a:lstStyle/>
          <a:p>
            <a:r>
              <a:rPr lang="en-US" sz="3600" dirty="0">
                <a:solidFill>
                  <a:srgbClr val="FF0000"/>
                </a:solidFill>
                <a:latin typeface="Times New Roman" panose="02020603050405020304" pitchFamily="18" charset="0"/>
                <a:cs typeface="Times New Roman" panose="02020603050405020304" pitchFamily="18" charset="0"/>
              </a:rPr>
              <a:t>TỔNG KẾT BÀI HỌC</a:t>
            </a:r>
          </a:p>
        </p:txBody>
      </p:sp>
      <p:sp>
        <p:nvSpPr>
          <p:cNvPr id="30" name="Oval 29">
            <a:extLst>
              <a:ext uri="{FF2B5EF4-FFF2-40B4-BE49-F238E27FC236}">
                <a16:creationId xmlns:a16="http://schemas.microsoft.com/office/drawing/2014/main" id="{A2551D6D-EC7C-4B48-8208-C94AF634FA4A}"/>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1" name="TextBox 30">
            <a:extLst>
              <a:ext uri="{FF2B5EF4-FFF2-40B4-BE49-F238E27FC236}">
                <a16:creationId xmlns:a16="http://schemas.microsoft.com/office/drawing/2014/main" id="{83ABAA78-44AF-374F-ABED-190C47D02F7D}"/>
              </a:ext>
            </a:extLst>
          </p:cNvPr>
          <p:cNvSpPr txBox="1"/>
          <p:nvPr/>
        </p:nvSpPr>
        <p:spPr>
          <a:xfrm>
            <a:off x="1146969" y="1499741"/>
            <a:ext cx="6122949" cy="4401205"/>
          </a:xfrm>
          <a:prstGeom prst="rect">
            <a:avLst/>
          </a:prstGeom>
          <a:noFill/>
        </p:spPr>
        <p:txBody>
          <a:bodyPr wrap="square" rtlCol="0">
            <a:spAutoFit/>
          </a:bodyPr>
          <a:lstStyle/>
          <a:p>
            <a:pPr marL="514350" indent="-514350">
              <a:buFont typeface="+mj-lt"/>
              <a:buAutoNum type="arabicPeriod"/>
            </a:pPr>
            <a:r>
              <a:rPr lang="vi-VN" sz="2800" dirty="0">
                <a:latin typeface="Times New Roman" panose="02020603050405020304" pitchFamily="18" charset="0"/>
                <a:cs typeface="Times New Roman" panose="02020603050405020304" pitchFamily="18" charset="0"/>
              </a:rPr>
              <a:t>Trình bày được đặc điểm của lực từ do từ trường tác dụng lên đoạn dây dẫn mang dòng điện đặt trong nó.</a:t>
            </a:r>
            <a:br>
              <a:rPr lang="vi-VN" sz="2800" dirty="0">
                <a:latin typeface="Times New Roman" panose="02020603050405020304" pitchFamily="18" charset="0"/>
                <a:cs typeface="Times New Roman" panose="02020603050405020304" pitchFamily="18" charset="0"/>
              </a:rPr>
            </a:br>
            <a:endParaRPr lang="vi-VN" sz="28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vi-VN" sz="2800" dirty="0">
                <a:latin typeface="Times New Roman" panose="02020603050405020304" pitchFamily="18" charset="0"/>
                <a:cs typeface="Times New Roman" panose="02020603050405020304" pitchFamily="18" charset="0"/>
              </a:rPr>
              <a:t>Phát biểu được định nghĩa véc tơ cảm ứng từ, đơn vị của cảm ứng từ.</a:t>
            </a:r>
            <a:br>
              <a:rPr lang="vi-VN" sz="2800" dirty="0">
                <a:latin typeface="Times New Roman" panose="02020603050405020304" pitchFamily="18" charset="0"/>
                <a:cs typeface="Times New Roman" panose="02020603050405020304" pitchFamily="18" charset="0"/>
              </a:rPr>
            </a:br>
            <a:endParaRPr lang="vi-VN" sz="28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vi-VN" sz="2800" dirty="0">
                <a:latin typeface="Times New Roman" panose="02020603050405020304" pitchFamily="18" charset="0"/>
                <a:cs typeface="Times New Roman" panose="02020603050405020304" pitchFamily="18" charset="0"/>
              </a:rPr>
              <a:t>Hiểu và áp dụng được biểu thức tổng quát của lực từ tác dụng lên đoạn dây dẫn mang dòng điện.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51368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953A0-22E6-4B32-A354-35BD2ED2C054}"/>
              </a:ext>
            </a:extLst>
          </p:cNvPr>
          <p:cNvSpPr>
            <a:spLocks noGrp="1"/>
          </p:cNvSpPr>
          <p:nvPr>
            <p:ph type="title"/>
          </p:nvPr>
        </p:nvSpPr>
        <p:spPr>
          <a:xfrm>
            <a:off x="1917576" y="130938"/>
            <a:ext cx="10274423" cy="1143000"/>
          </a:xfrm>
        </p:spPr>
        <p:txBody>
          <a:bodyPr>
            <a:normAutofit/>
          </a:bodyPr>
          <a:lstStyle/>
          <a:p>
            <a:r>
              <a:rPr lang="en-US" sz="3200" dirty="0"/>
              <a:t>SUY NGẪM CÁ NHÂN</a:t>
            </a:r>
          </a:p>
        </p:txBody>
      </p:sp>
      <p:sp>
        <p:nvSpPr>
          <p:cNvPr id="3" name="Freeform 1">
            <a:extLst>
              <a:ext uri="{FF2B5EF4-FFF2-40B4-BE49-F238E27FC236}">
                <a16:creationId xmlns:a16="http://schemas.microsoft.com/office/drawing/2014/main" id="{A354811D-0F5A-405A-8A26-3210F5C96D1F}"/>
              </a:ext>
            </a:extLst>
          </p:cNvPr>
          <p:cNvSpPr/>
          <p:nvPr/>
        </p:nvSpPr>
        <p:spPr>
          <a:xfrm flipH="1">
            <a:off x="609600" y="1733744"/>
            <a:ext cx="4747140" cy="5124256"/>
          </a:xfrm>
          <a:custGeom>
            <a:avLst/>
            <a:gdLst>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53224 w 3132814"/>
              <a:gd name="connsiteY7" fmla="*/ 1749287 h 4540195"/>
              <a:gd name="connsiteX8" fmla="*/ 222636 w 3132814"/>
              <a:gd name="connsiteY8" fmla="*/ 1637969 h 4540195"/>
              <a:gd name="connsiteX9" fmla="*/ 548640 w 3132814"/>
              <a:gd name="connsiteY9" fmla="*/ 1160890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53224 w 3132814"/>
              <a:gd name="connsiteY7" fmla="*/ 1749287 h 4540195"/>
              <a:gd name="connsiteX8" fmla="*/ 206733 w 3132814"/>
              <a:gd name="connsiteY8" fmla="*/ 1590262 h 4540195"/>
              <a:gd name="connsiteX9" fmla="*/ 548640 w 3132814"/>
              <a:gd name="connsiteY9" fmla="*/ 1160890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53224 w 3132814"/>
              <a:gd name="connsiteY7" fmla="*/ 1749287 h 4540195"/>
              <a:gd name="connsiteX8" fmla="*/ 206733 w 3132814"/>
              <a:gd name="connsiteY8" fmla="*/ 1590262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53224 w 3132814"/>
              <a:gd name="connsiteY7" fmla="*/ 1749287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81663 w 3132814"/>
              <a:gd name="connsiteY6" fmla="*/ 2003729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16835 w 3132814"/>
              <a:gd name="connsiteY5" fmla="*/ 2067339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57809 w 3132814"/>
              <a:gd name="connsiteY4" fmla="*/ 2130950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516835 w 3132814"/>
              <a:gd name="connsiteY3" fmla="*/ 2282024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53224 w 3132814"/>
              <a:gd name="connsiteY2" fmla="*/ 2639833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70877 w 3132814"/>
              <a:gd name="connsiteY2" fmla="*/ 2618650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70877 w 3132814"/>
              <a:gd name="connsiteY2" fmla="*/ 2618650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70877 w 3132814"/>
              <a:gd name="connsiteY2" fmla="*/ 2618650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52939 w 3132814"/>
              <a:gd name="connsiteY1" fmla="*/ 2695492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20365 w 3132814"/>
              <a:gd name="connsiteY5" fmla="*/ 2035565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48640 w 3132814"/>
              <a:gd name="connsiteY9" fmla="*/ 1129116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993913 w 3132814"/>
              <a:gd name="connsiteY10" fmla="*/ 63610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64523 w 3132814"/>
              <a:gd name="connsiteY10" fmla="*/ 7420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64523 w 3132814"/>
              <a:gd name="connsiteY10" fmla="*/ 7420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64523 w 3132814"/>
              <a:gd name="connsiteY10" fmla="*/ 7420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36279 w 3132814"/>
              <a:gd name="connsiteY10" fmla="*/ 7067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093057 h 4540195"/>
              <a:gd name="connsiteX1" fmla="*/ 1170592 w 3132814"/>
              <a:gd name="connsiteY1" fmla="*/ 2674309 h 4540195"/>
              <a:gd name="connsiteX2" fmla="*/ 460285 w 3132814"/>
              <a:gd name="connsiteY2" fmla="*/ 2636302 h 4540195"/>
              <a:gd name="connsiteX3" fmla="*/ 481530 w 3132814"/>
              <a:gd name="connsiteY3" fmla="*/ 2250249 h 4540195"/>
              <a:gd name="connsiteX4" fmla="*/ 389583 w 3132814"/>
              <a:gd name="connsiteY4" fmla="*/ 2138011 h 4540195"/>
              <a:gd name="connsiteX5" fmla="*/ 548609 w 3132814"/>
              <a:gd name="connsiteY5" fmla="*/ 2014382 h 4540195"/>
              <a:gd name="connsiteX6" fmla="*/ 353419 w 3132814"/>
              <a:gd name="connsiteY6" fmla="*/ 1940180 h 4540195"/>
              <a:gd name="connsiteX7" fmla="*/ 460285 w 3132814"/>
              <a:gd name="connsiteY7" fmla="*/ 1735165 h 4540195"/>
              <a:gd name="connsiteX8" fmla="*/ 189081 w 3132814"/>
              <a:gd name="connsiteY8" fmla="*/ 1604384 h 4540195"/>
              <a:gd name="connsiteX9" fmla="*/ 555701 w 3132814"/>
              <a:gd name="connsiteY9" fmla="*/ 1146769 h 4540195"/>
              <a:gd name="connsiteX10" fmla="*/ 1036279 w 3132814"/>
              <a:gd name="connsiteY10" fmla="*/ 70672 h 4540195"/>
              <a:gd name="connsiteX11" fmla="*/ 2226365 w 3132814"/>
              <a:gd name="connsiteY11" fmla="*/ 0 h 4540195"/>
              <a:gd name="connsiteX12" fmla="*/ 3132814 w 3132814"/>
              <a:gd name="connsiteY12" fmla="*/ 1264257 h 4540195"/>
              <a:gd name="connsiteX13" fmla="*/ 2520563 w 3132814"/>
              <a:gd name="connsiteY13" fmla="*/ 2194560 h 4540195"/>
              <a:gd name="connsiteX14" fmla="*/ 2433099 w 3132814"/>
              <a:gd name="connsiteY14" fmla="*/ 3085106 h 4540195"/>
              <a:gd name="connsiteX15" fmla="*/ 1375576 w 3132814"/>
              <a:gd name="connsiteY15" fmla="*/ 3514476 h 4540195"/>
              <a:gd name="connsiteX16" fmla="*/ 1558456 w 3132814"/>
              <a:gd name="connsiteY16" fmla="*/ 3029447 h 4540195"/>
              <a:gd name="connsiteX17" fmla="*/ 2425148 w 3132814"/>
              <a:gd name="connsiteY17" fmla="*/ 3482671 h 4540195"/>
              <a:gd name="connsiteX18" fmla="*/ 1335819 w 3132814"/>
              <a:gd name="connsiteY18" fmla="*/ 3697356 h 4540195"/>
              <a:gd name="connsiteX19" fmla="*/ 1319916 w 3132814"/>
              <a:gd name="connsiteY19" fmla="*/ 3411110 h 4540195"/>
              <a:gd name="connsiteX20" fmla="*/ 2496709 w 3132814"/>
              <a:gd name="connsiteY20" fmla="*/ 3721210 h 4540195"/>
              <a:gd name="connsiteX21" fmla="*/ 1502796 w 3132814"/>
              <a:gd name="connsiteY21" fmla="*/ 3943847 h 4540195"/>
              <a:gd name="connsiteX22" fmla="*/ 1391478 w 3132814"/>
              <a:gd name="connsiteY22" fmla="*/ 3753016 h 4540195"/>
              <a:gd name="connsiteX23" fmla="*/ 2456953 w 3132814"/>
              <a:gd name="connsiteY23" fmla="*/ 3896139 h 4540195"/>
              <a:gd name="connsiteX24" fmla="*/ 1757238 w 3132814"/>
              <a:gd name="connsiteY24" fmla="*/ 4174435 h 4540195"/>
              <a:gd name="connsiteX25" fmla="*/ 1876508 w 3132814"/>
              <a:gd name="connsiteY25" fmla="*/ 3935896 h 4540195"/>
              <a:gd name="connsiteX26" fmla="*/ 2250219 w 3132814"/>
              <a:gd name="connsiteY26" fmla="*/ 4174435 h 4540195"/>
              <a:gd name="connsiteX27" fmla="*/ 731520 w 3132814"/>
              <a:gd name="connsiteY27" fmla="*/ 4206240 h 4540195"/>
              <a:gd name="connsiteX28" fmla="*/ 636104 w 3132814"/>
              <a:gd name="connsiteY28" fmla="*/ 3824577 h 4540195"/>
              <a:gd name="connsiteX29" fmla="*/ 620202 w 3132814"/>
              <a:gd name="connsiteY29" fmla="*/ 4309607 h 4540195"/>
              <a:gd name="connsiteX30" fmla="*/ 508883 w 3132814"/>
              <a:gd name="connsiteY30" fmla="*/ 3641697 h 4540195"/>
              <a:gd name="connsiteX31" fmla="*/ 477078 w 3132814"/>
              <a:gd name="connsiteY31" fmla="*/ 4540195 h 4540195"/>
              <a:gd name="connsiteX32" fmla="*/ 389614 w 3132814"/>
              <a:gd name="connsiteY32" fmla="*/ 4094922 h 4540195"/>
              <a:gd name="connsiteX33" fmla="*/ 310101 w 3132814"/>
              <a:gd name="connsiteY33" fmla="*/ 4182386 h 4540195"/>
              <a:gd name="connsiteX34" fmla="*/ 0 w 3132814"/>
              <a:gd name="connsiteY34" fmla="*/ 4142630 h 4540195"/>
              <a:gd name="connsiteX0" fmla="*/ 1304014 w 3132814"/>
              <a:gd name="connsiteY0" fmla="*/ 3128457 h 4575595"/>
              <a:gd name="connsiteX1" fmla="*/ 1170592 w 3132814"/>
              <a:gd name="connsiteY1" fmla="*/ 2709709 h 4575595"/>
              <a:gd name="connsiteX2" fmla="*/ 460285 w 3132814"/>
              <a:gd name="connsiteY2" fmla="*/ 2671702 h 4575595"/>
              <a:gd name="connsiteX3" fmla="*/ 481530 w 3132814"/>
              <a:gd name="connsiteY3" fmla="*/ 2285649 h 4575595"/>
              <a:gd name="connsiteX4" fmla="*/ 389583 w 3132814"/>
              <a:gd name="connsiteY4" fmla="*/ 2173411 h 4575595"/>
              <a:gd name="connsiteX5" fmla="*/ 548609 w 3132814"/>
              <a:gd name="connsiteY5" fmla="*/ 2049782 h 4575595"/>
              <a:gd name="connsiteX6" fmla="*/ 353419 w 3132814"/>
              <a:gd name="connsiteY6" fmla="*/ 1975580 h 4575595"/>
              <a:gd name="connsiteX7" fmla="*/ 460285 w 3132814"/>
              <a:gd name="connsiteY7" fmla="*/ 1770565 h 4575595"/>
              <a:gd name="connsiteX8" fmla="*/ 189081 w 3132814"/>
              <a:gd name="connsiteY8" fmla="*/ 1639784 h 4575595"/>
              <a:gd name="connsiteX9" fmla="*/ 555701 w 3132814"/>
              <a:gd name="connsiteY9" fmla="*/ 1182169 h 4575595"/>
              <a:gd name="connsiteX10" fmla="*/ 1036279 w 3132814"/>
              <a:gd name="connsiteY10" fmla="*/ 106072 h 4575595"/>
              <a:gd name="connsiteX11" fmla="*/ 2226365 w 3132814"/>
              <a:gd name="connsiteY11" fmla="*/ 35400 h 4575595"/>
              <a:gd name="connsiteX12" fmla="*/ 3132814 w 3132814"/>
              <a:gd name="connsiteY12" fmla="*/ 1299657 h 4575595"/>
              <a:gd name="connsiteX13" fmla="*/ 2520563 w 3132814"/>
              <a:gd name="connsiteY13" fmla="*/ 2229960 h 4575595"/>
              <a:gd name="connsiteX14" fmla="*/ 2433099 w 3132814"/>
              <a:gd name="connsiteY14" fmla="*/ 3120506 h 4575595"/>
              <a:gd name="connsiteX15" fmla="*/ 1375576 w 3132814"/>
              <a:gd name="connsiteY15" fmla="*/ 3549876 h 4575595"/>
              <a:gd name="connsiteX16" fmla="*/ 1558456 w 3132814"/>
              <a:gd name="connsiteY16" fmla="*/ 3064847 h 4575595"/>
              <a:gd name="connsiteX17" fmla="*/ 2425148 w 3132814"/>
              <a:gd name="connsiteY17" fmla="*/ 3518071 h 4575595"/>
              <a:gd name="connsiteX18" fmla="*/ 1335819 w 3132814"/>
              <a:gd name="connsiteY18" fmla="*/ 3732756 h 4575595"/>
              <a:gd name="connsiteX19" fmla="*/ 1319916 w 3132814"/>
              <a:gd name="connsiteY19" fmla="*/ 3446510 h 4575595"/>
              <a:gd name="connsiteX20" fmla="*/ 2496709 w 3132814"/>
              <a:gd name="connsiteY20" fmla="*/ 3756610 h 4575595"/>
              <a:gd name="connsiteX21" fmla="*/ 1502796 w 3132814"/>
              <a:gd name="connsiteY21" fmla="*/ 3979247 h 4575595"/>
              <a:gd name="connsiteX22" fmla="*/ 1391478 w 3132814"/>
              <a:gd name="connsiteY22" fmla="*/ 3788416 h 4575595"/>
              <a:gd name="connsiteX23" fmla="*/ 2456953 w 3132814"/>
              <a:gd name="connsiteY23" fmla="*/ 3931539 h 4575595"/>
              <a:gd name="connsiteX24" fmla="*/ 1757238 w 3132814"/>
              <a:gd name="connsiteY24" fmla="*/ 4209835 h 4575595"/>
              <a:gd name="connsiteX25" fmla="*/ 1876508 w 3132814"/>
              <a:gd name="connsiteY25" fmla="*/ 3971296 h 4575595"/>
              <a:gd name="connsiteX26" fmla="*/ 2250219 w 3132814"/>
              <a:gd name="connsiteY26" fmla="*/ 4209835 h 4575595"/>
              <a:gd name="connsiteX27" fmla="*/ 731520 w 3132814"/>
              <a:gd name="connsiteY27" fmla="*/ 4241640 h 4575595"/>
              <a:gd name="connsiteX28" fmla="*/ 636104 w 3132814"/>
              <a:gd name="connsiteY28" fmla="*/ 3859977 h 4575595"/>
              <a:gd name="connsiteX29" fmla="*/ 620202 w 3132814"/>
              <a:gd name="connsiteY29" fmla="*/ 4345007 h 4575595"/>
              <a:gd name="connsiteX30" fmla="*/ 508883 w 3132814"/>
              <a:gd name="connsiteY30" fmla="*/ 3677097 h 4575595"/>
              <a:gd name="connsiteX31" fmla="*/ 477078 w 3132814"/>
              <a:gd name="connsiteY31" fmla="*/ 4575595 h 4575595"/>
              <a:gd name="connsiteX32" fmla="*/ 389614 w 3132814"/>
              <a:gd name="connsiteY32" fmla="*/ 4130322 h 4575595"/>
              <a:gd name="connsiteX33" fmla="*/ 310101 w 3132814"/>
              <a:gd name="connsiteY33" fmla="*/ 4217786 h 4575595"/>
              <a:gd name="connsiteX34" fmla="*/ 0 w 3132814"/>
              <a:gd name="connsiteY34" fmla="*/ 4178030 h 4575595"/>
              <a:gd name="connsiteX0" fmla="*/ 1304014 w 3132814"/>
              <a:gd name="connsiteY0" fmla="*/ 3135260 h 4582398"/>
              <a:gd name="connsiteX1" fmla="*/ 1170592 w 3132814"/>
              <a:gd name="connsiteY1" fmla="*/ 2716512 h 4582398"/>
              <a:gd name="connsiteX2" fmla="*/ 460285 w 3132814"/>
              <a:gd name="connsiteY2" fmla="*/ 2678505 h 4582398"/>
              <a:gd name="connsiteX3" fmla="*/ 481530 w 3132814"/>
              <a:gd name="connsiteY3" fmla="*/ 2292452 h 4582398"/>
              <a:gd name="connsiteX4" fmla="*/ 389583 w 3132814"/>
              <a:gd name="connsiteY4" fmla="*/ 2180214 h 4582398"/>
              <a:gd name="connsiteX5" fmla="*/ 548609 w 3132814"/>
              <a:gd name="connsiteY5" fmla="*/ 2056585 h 4582398"/>
              <a:gd name="connsiteX6" fmla="*/ 353419 w 3132814"/>
              <a:gd name="connsiteY6" fmla="*/ 1982383 h 4582398"/>
              <a:gd name="connsiteX7" fmla="*/ 460285 w 3132814"/>
              <a:gd name="connsiteY7" fmla="*/ 1777368 h 4582398"/>
              <a:gd name="connsiteX8" fmla="*/ 189081 w 3132814"/>
              <a:gd name="connsiteY8" fmla="*/ 1646587 h 4582398"/>
              <a:gd name="connsiteX9" fmla="*/ 555701 w 3132814"/>
              <a:gd name="connsiteY9" fmla="*/ 1188972 h 4582398"/>
              <a:gd name="connsiteX10" fmla="*/ 1036279 w 3132814"/>
              <a:gd name="connsiteY10" fmla="*/ 112875 h 4582398"/>
              <a:gd name="connsiteX11" fmla="*/ 2265200 w 3132814"/>
              <a:gd name="connsiteY11" fmla="*/ 24551 h 4582398"/>
              <a:gd name="connsiteX12" fmla="*/ 3132814 w 3132814"/>
              <a:gd name="connsiteY12" fmla="*/ 1306460 h 4582398"/>
              <a:gd name="connsiteX13" fmla="*/ 2520563 w 3132814"/>
              <a:gd name="connsiteY13" fmla="*/ 2236763 h 4582398"/>
              <a:gd name="connsiteX14" fmla="*/ 2433099 w 3132814"/>
              <a:gd name="connsiteY14" fmla="*/ 3127309 h 4582398"/>
              <a:gd name="connsiteX15" fmla="*/ 1375576 w 3132814"/>
              <a:gd name="connsiteY15" fmla="*/ 3556679 h 4582398"/>
              <a:gd name="connsiteX16" fmla="*/ 1558456 w 3132814"/>
              <a:gd name="connsiteY16" fmla="*/ 3071650 h 4582398"/>
              <a:gd name="connsiteX17" fmla="*/ 2425148 w 3132814"/>
              <a:gd name="connsiteY17" fmla="*/ 3524874 h 4582398"/>
              <a:gd name="connsiteX18" fmla="*/ 1335819 w 3132814"/>
              <a:gd name="connsiteY18" fmla="*/ 3739559 h 4582398"/>
              <a:gd name="connsiteX19" fmla="*/ 1319916 w 3132814"/>
              <a:gd name="connsiteY19" fmla="*/ 3453313 h 4582398"/>
              <a:gd name="connsiteX20" fmla="*/ 2496709 w 3132814"/>
              <a:gd name="connsiteY20" fmla="*/ 3763413 h 4582398"/>
              <a:gd name="connsiteX21" fmla="*/ 1502796 w 3132814"/>
              <a:gd name="connsiteY21" fmla="*/ 3986050 h 4582398"/>
              <a:gd name="connsiteX22" fmla="*/ 1391478 w 3132814"/>
              <a:gd name="connsiteY22" fmla="*/ 3795219 h 4582398"/>
              <a:gd name="connsiteX23" fmla="*/ 2456953 w 3132814"/>
              <a:gd name="connsiteY23" fmla="*/ 3938342 h 4582398"/>
              <a:gd name="connsiteX24" fmla="*/ 1757238 w 3132814"/>
              <a:gd name="connsiteY24" fmla="*/ 4216638 h 4582398"/>
              <a:gd name="connsiteX25" fmla="*/ 1876508 w 3132814"/>
              <a:gd name="connsiteY25" fmla="*/ 3978099 h 4582398"/>
              <a:gd name="connsiteX26" fmla="*/ 2250219 w 3132814"/>
              <a:gd name="connsiteY26" fmla="*/ 4216638 h 4582398"/>
              <a:gd name="connsiteX27" fmla="*/ 731520 w 3132814"/>
              <a:gd name="connsiteY27" fmla="*/ 4248443 h 4582398"/>
              <a:gd name="connsiteX28" fmla="*/ 636104 w 3132814"/>
              <a:gd name="connsiteY28" fmla="*/ 3866780 h 4582398"/>
              <a:gd name="connsiteX29" fmla="*/ 620202 w 3132814"/>
              <a:gd name="connsiteY29" fmla="*/ 4351810 h 4582398"/>
              <a:gd name="connsiteX30" fmla="*/ 508883 w 3132814"/>
              <a:gd name="connsiteY30" fmla="*/ 3683900 h 4582398"/>
              <a:gd name="connsiteX31" fmla="*/ 477078 w 3132814"/>
              <a:gd name="connsiteY31" fmla="*/ 4582398 h 4582398"/>
              <a:gd name="connsiteX32" fmla="*/ 389614 w 3132814"/>
              <a:gd name="connsiteY32" fmla="*/ 4137125 h 4582398"/>
              <a:gd name="connsiteX33" fmla="*/ 310101 w 3132814"/>
              <a:gd name="connsiteY33" fmla="*/ 4224589 h 4582398"/>
              <a:gd name="connsiteX34" fmla="*/ 0 w 3132814"/>
              <a:gd name="connsiteY34" fmla="*/ 4184833 h 4582398"/>
              <a:gd name="connsiteX0" fmla="*/ 1304014 w 3132814"/>
              <a:gd name="connsiteY0" fmla="*/ 3195411 h 4642549"/>
              <a:gd name="connsiteX1" fmla="*/ 1170592 w 3132814"/>
              <a:gd name="connsiteY1" fmla="*/ 2776663 h 4642549"/>
              <a:gd name="connsiteX2" fmla="*/ 460285 w 3132814"/>
              <a:gd name="connsiteY2" fmla="*/ 2738656 h 4642549"/>
              <a:gd name="connsiteX3" fmla="*/ 481530 w 3132814"/>
              <a:gd name="connsiteY3" fmla="*/ 2352603 h 4642549"/>
              <a:gd name="connsiteX4" fmla="*/ 389583 w 3132814"/>
              <a:gd name="connsiteY4" fmla="*/ 2240365 h 4642549"/>
              <a:gd name="connsiteX5" fmla="*/ 548609 w 3132814"/>
              <a:gd name="connsiteY5" fmla="*/ 2116736 h 4642549"/>
              <a:gd name="connsiteX6" fmla="*/ 353419 w 3132814"/>
              <a:gd name="connsiteY6" fmla="*/ 2042534 h 4642549"/>
              <a:gd name="connsiteX7" fmla="*/ 460285 w 3132814"/>
              <a:gd name="connsiteY7" fmla="*/ 1837519 h 4642549"/>
              <a:gd name="connsiteX8" fmla="*/ 189081 w 3132814"/>
              <a:gd name="connsiteY8" fmla="*/ 1706738 h 4642549"/>
              <a:gd name="connsiteX9" fmla="*/ 555701 w 3132814"/>
              <a:gd name="connsiteY9" fmla="*/ 1249123 h 4642549"/>
              <a:gd name="connsiteX10" fmla="*/ 1036279 w 3132814"/>
              <a:gd name="connsiteY10" fmla="*/ 173026 h 4642549"/>
              <a:gd name="connsiteX11" fmla="*/ 2265200 w 3132814"/>
              <a:gd name="connsiteY11" fmla="*/ 84702 h 4642549"/>
              <a:gd name="connsiteX12" fmla="*/ 3132814 w 3132814"/>
              <a:gd name="connsiteY12" fmla="*/ 1366611 h 4642549"/>
              <a:gd name="connsiteX13" fmla="*/ 2520563 w 3132814"/>
              <a:gd name="connsiteY13" fmla="*/ 2296914 h 4642549"/>
              <a:gd name="connsiteX14" fmla="*/ 2433099 w 3132814"/>
              <a:gd name="connsiteY14" fmla="*/ 3187460 h 4642549"/>
              <a:gd name="connsiteX15" fmla="*/ 1375576 w 3132814"/>
              <a:gd name="connsiteY15" fmla="*/ 3616830 h 4642549"/>
              <a:gd name="connsiteX16" fmla="*/ 1558456 w 3132814"/>
              <a:gd name="connsiteY16" fmla="*/ 3131801 h 4642549"/>
              <a:gd name="connsiteX17" fmla="*/ 2425148 w 3132814"/>
              <a:gd name="connsiteY17" fmla="*/ 3585025 h 4642549"/>
              <a:gd name="connsiteX18" fmla="*/ 1335819 w 3132814"/>
              <a:gd name="connsiteY18" fmla="*/ 3799710 h 4642549"/>
              <a:gd name="connsiteX19" fmla="*/ 1319916 w 3132814"/>
              <a:gd name="connsiteY19" fmla="*/ 3513464 h 4642549"/>
              <a:gd name="connsiteX20" fmla="*/ 2496709 w 3132814"/>
              <a:gd name="connsiteY20" fmla="*/ 3823564 h 4642549"/>
              <a:gd name="connsiteX21" fmla="*/ 1502796 w 3132814"/>
              <a:gd name="connsiteY21" fmla="*/ 4046201 h 4642549"/>
              <a:gd name="connsiteX22" fmla="*/ 1391478 w 3132814"/>
              <a:gd name="connsiteY22" fmla="*/ 3855370 h 4642549"/>
              <a:gd name="connsiteX23" fmla="*/ 2456953 w 3132814"/>
              <a:gd name="connsiteY23" fmla="*/ 3998493 h 4642549"/>
              <a:gd name="connsiteX24" fmla="*/ 1757238 w 3132814"/>
              <a:gd name="connsiteY24" fmla="*/ 4276789 h 4642549"/>
              <a:gd name="connsiteX25" fmla="*/ 1876508 w 3132814"/>
              <a:gd name="connsiteY25" fmla="*/ 4038250 h 4642549"/>
              <a:gd name="connsiteX26" fmla="*/ 2250219 w 3132814"/>
              <a:gd name="connsiteY26" fmla="*/ 4276789 h 4642549"/>
              <a:gd name="connsiteX27" fmla="*/ 731520 w 3132814"/>
              <a:gd name="connsiteY27" fmla="*/ 4308594 h 4642549"/>
              <a:gd name="connsiteX28" fmla="*/ 636104 w 3132814"/>
              <a:gd name="connsiteY28" fmla="*/ 3926931 h 4642549"/>
              <a:gd name="connsiteX29" fmla="*/ 620202 w 3132814"/>
              <a:gd name="connsiteY29" fmla="*/ 4411961 h 4642549"/>
              <a:gd name="connsiteX30" fmla="*/ 508883 w 3132814"/>
              <a:gd name="connsiteY30" fmla="*/ 3744051 h 4642549"/>
              <a:gd name="connsiteX31" fmla="*/ 477078 w 3132814"/>
              <a:gd name="connsiteY31" fmla="*/ 4642549 h 4642549"/>
              <a:gd name="connsiteX32" fmla="*/ 389614 w 3132814"/>
              <a:gd name="connsiteY32" fmla="*/ 4197276 h 4642549"/>
              <a:gd name="connsiteX33" fmla="*/ 310101 w 3132814"/>
              <a:gd name="connsiteY33" fmla="*/ 4284740 h 4642549"/>
              <a:gd name="connsiteX34" fmla="*/ 0 w 3132814"/>
              <a:gd name="connsiteY34" fmla="*/ 4244984 h 4642549"/>
              <a:gd name="connsiteX0" fmla="*/ 1304014 w 3132814"/>
              <a:gd name="connsiteY0" fmla="*/ 3195411 h 4642549"/>
              <a:gd name="connsiteX1" fmla="*/ 1170592 w 3132814"/>
              <a:gd name="connsiteY1" fmla="*/ 2776663 h 4642549"/>
              <a:gd name="connsiteX2" fmla="*/ 460285 w 3132814"/>
              <a:gd name="connsiteY2" fmla="*/ 2738656 h 4642549"/>
              <a:gd name="connsiteX3" fmla="*/ 481530 w 3132814"/>
              <a:gd name="connsiteY3" fmla="*/ 2352603 h 4642549"/>
              <a:gd name="connsiteX4" fmla="*/ 389583 w 3132814"/>
              <a:gd name="connsiteY4" fmla="*/ 2240365 h 4642549"/>
              <a:gd name="connsiteX5" fmla="*/ 548609 w 3132814"/>
              <a:gd name="connsiteY5" fmla="*/ 2116736 h 4642549"/>
              <a:gd name="connsiteX6" fmla="*/ 353419 w 3132814"/>
              <a:gd name="connsiteY6" fmla="*/ 2042534 h 4642549"/>
              <a:gd name="connsiteX7" fmla="*/ 460285 w 3132814"/>
              <a:gd name="connsiteY7" fmla="*/ 1837519 h 4642549"/>
              <a:gd name="connsiteX8" fmla="*/ 189081 w 3132814"/>
              <a:gd name="connsiteY8" fmla="*/ 1706738 h 4642549"/>
              <a:gd name="connsiteX9" fmla="*/ 555701 w 3132814"/>
              <a:gd name="connsiteY9" fmla="*/ 1249123 h 4642549"/>
              <a:gd name="connsiteX10" fmla="*/ 1036279 w 3132814"/>
              <a:gd name="connsiteY10" fmla="*/ 173026 h 4642549"/>
              <a:gd name="connsiteX11" fmla="*/ 2265200 w 3132814"/>
              <a:gd name="connsiteY11" fmla="*/ 84702 h 4642549"/>
              <a:gd name="connsiteX12" fmla="*/ 3132814 w 3132814"/>
              <a:gd name="connsiteY12" fmla="*/ 1366611 h 4642549"/>
              <a:gd name="connsiteX13" fmla="*/ 2520563 w 3132814"/>
              <a:gd name="connsiteY13" fmla="*/ 2296914 h 4642549"/>
              <a:gd name="connsiteX14" fmla="*/ 2433099 w 3132814"/>
              <a:gd name="connsiteY14" fmla="*/ 3187460 h 4642549"/>
              <a:gd name="connsiteX15" fmla="*/ 1375576 w 3132814"/>
              <a:gd name="connsiteY15" fmla="*/ 3616830 h 4642549"/>
              <a:gd name="connsiteX16" fmla="*/ 1558456 w 3132814"/>
              <a:gd name="connsiteY16" fmla="*/ 3131801 h 4642549"/>
              <a:gd name="connsiteX17" fmla="*/ 2425148 w 3132814"/>
              <a:gd name="connsiteY17" fmla="*/ 3585025 h 4642549"/>
              <a:gd name="connsiteX18" fmla="*/ 1335819 w 3132814"/>
              <a:gd name="connsiteY18" fmla="*/ 3799710 h 4642549"/>
              <a:gd name="connsiteX19" fmla="*/ 1319916 w 3132814"/>
              <a:gd name="connsiteY19" fmla="*/ 3513464 h 4642549"/>
              <a:gd name="connsiteX20" fmla="*/ 2496709 w 3132814"/>
              <a:gd name="connsiteY20" fmla="*/ 3823564 h 4642549"/>
              <a:gd name="connsiteX21" fmla="*/ 1502796 w 3132814"/>
              <a:gd name="connsiteY21" fmla="*/ 4046201 h 4642549"/>
              <a:gd name="connsiteX22" fmla="*/ 1391478 w 3132814"/>
              <a:gd name="connsiteY22" fmla="*/ 3855370 h 4642549"/>
              <a:gd name="connsiteX23" fmla="*/ 2456953 w 3132814"/>
              <a:gd name="connsiteY23" fmla="*/ 3998493 h 4642549"/>
              <a:gd name="connsiteX24" fmla="*/ 1757238 w 3132814"/>
              <a:gd name="connsiteY24" fmla="*/ 4276789 h 4642549"/>
              <a:gd name="connsiteX25" fmla="*/ 1876508 w 3132814"/>
              <a:gd name="connsiteY25" fmla="*/ 4038250 h 4642549"/>
              <a:gd name="connsiteX26" fmla="*/ 2250219 w 3132814"/>
              <a:gd name="connsiteY26" fmla="*/ 4276789 h 4642549"/>
              <a:gd name="connsiteX27" fmla="*/ 731520 w 3132814"/>
              <a:gd name="connsiteY27" fmla="*/ 4308594 h 4642549"/>
              <a:gd name="connsiteX28" fmla="*/ 636104 w 3132814"/>
              <a:gd name="connsiteY28" fmla="*/ 3926931 h 4642549"/>
              <a:gd name="connsiteX29" fmla="*/ 620202 w 3132814"/>
              <a:gd name="connsiteY29" fmla="*/ 4411961 h 4642549"/>
              <a:gd name="connsiteX30" fmla="*/ 508883 w 3132814"/>
              <a:gd name="connsiteY30" fmla="*/ 3744051 h 4642549"/>
              <a:gd name="connsiteX31" fmla="*/ 477078 w 3132814"/>
              <a:gd name="connsiteY31" fmla="*/ 4642549 h 4642549"/>
              <a:gd name="connsiteX32" fmla="*/ 389614 w 3132814"/>
              <a:gd name="connsiteY32" fmla="*/ 4197276 h 4642549"/>
              <a:gd name="connsiteX33" fmla="*/ 310101 w 3132814"/>
              <a:gd name="connsiteY33" fmla="*/ 4284740 h 4642549"/>
              <a:gd name="connsiteX34" fmla="*/ 0 w 3132814"/>
              <a:gd name="connsiteY34" fmla="*/ 4244984 h 4642549"/>
              <a:gd name="connsiteX0" fmla="*/ 1304014 w 3097509"/>
              <a:gd name="connsiteY0" fmla="*/ 3195411 h 4642549"/>
              <a:gd name="connsiteX1" fmla="*/ 1170592 w 3097509"/>
              <a:gd name="connsiteY1" fmla="*/ 2776663 h 4642549"/>
              <a:gd name="connsiteX2" fmla="*/ 460285 w 3097509"/>
              <a:gd name="connsiteY2" fmla="*/ 2738656 h 4642549"/>
              <a:gd name="connsiteX3" fmla="*/ 481530 w 3097509"/>
              <a:gd name="connsiteY3" fmla="*/ 2352603 h 4642549"/>
              <a:gd name="connsiteX4" fmla="*/ 389583 w 3097509"/>
              <a:gd name="connsiteY4" fmla="*/ 2240365 h 4642549"/>
              <a:gd name="connsiteX5" fmla="*/ 548609 w 3097509"/>
              <a:gd name="connsiteY5" fmla="*/ 2116736 h 4642549"/>
              <a:gd name="connsiteX6" fmla="*/ 353419 w 3097509"/>
              <a:gd name="connsiteY6" fmla="*/ 2042534 h 4642549"/>
              <a:gd name="connsiteX7" fmla="*/ 460285 w 3097509"/>
              <a:gd name="connsiteY7" fmla="*/ 1837519 h 4642549"/>
              <a:gd name="connsiteX8" fmla="*/ 189081 w 3097509"/>
              <a:gd name="connsiteY8" fmla="*/ 1706738 h 4642549"/>
              <a:gd name="connsiteX9" fmla="*/ 555701 w 3097509"/>
              <a:gd name="connsiteY9" fmla="*/ 1249123 h 4642549"/>
              <a:gd name="connsiteX10" fmla="*/ 1036279 w 3097509"/>
              <a:gd name="connsiteY10" fmla="*/ 173026 h 4642549"/>
              <a:gd name="connsiteX11" fmla="*/ 2265200 w 3097509"/>
              <a:gd name="connsiteY11" fmla="*/ 84702 h 4642549"/>
              <a:gd name="connsiteX12" fmla="*/ 3097509 w 3097509"/>
              <a:gd name="connsiteY12" fmla="*/ 1366611 h 4642549"/>
              <a:gd name="connsiteX13" fmla="*/ 2520563 w 3097509"/>
              <a:gd name="connsiteY13" fmla="*/ 2296914 h 4642549"/>
              <a:gd name="connsiteX14" fmla="*/ 2433099 w 3097509"/>
              <a:gd name="connsiteY14" fmla="*/ 3187460 h 4642549"/>
              <a:gd name="connsiteX15" fmla="*/ 1375576 w 3097509"/>
              <a:gd name="connsiteY15" fmla="*/ 3616830 h 4642549"/>
              <a:gd name="connsiteX16" fmla="*/ 1558456 w 3097509"/>
              <a:gd name="connsiteY16" fmla="*/ 3131801 h 4642549"/>
              <a:gd name="connsiteX17" fmla="*/ 2425148 w 3097509"/>
              <a:gd name="connsiteY17" fmla="*/ 3585025 h 4642549"/>
              <a:gd name="connsiteX18" fmla="*/ 1335819 w 3097509"/>
              <a:gd name="connsiteY18" fmla="*/ 3799710 h 4642549"/>
              <a:gd name="connsiteX19" fmla="*/ 1319916 w 3097509"/>
              <a:gd name="connsiteY19" fmla="*/ 3513464 h 4642549"/>
              <a:gd name="connsiteX20" fmla="*/ 2496709 w 3097509"/>
              <a:gd name="connsiteY20" fmla="*/ 3823564 h 4642549"/>
              <a:gd name="connsiteX21" fmla="*/ 1502796 w 3097509"/>
              <a:gd name="connsiteY21" fmla="*/ 4046201 h 4642549"/>
              <a:gd name="connsiteX22" fmla="*/ 1391478 w 3097509"/>
              <a:gd name="connsiteY22" fmla="*/ 3855370 h 4642549"/>
              <a:gd name="connsiteX23" fmla="*/ 2456953 w 3097509"/>
              <a:gd name="connsiteY23" fmla="*/ 3998493 h 4642549"/>
              <a:gd name="connsiteX24" fmla="*/ 1757238 w 3097509"/>
              <a:gd name="connsiteY24" fmla="*/ 4276789 h 4642549"/>
              <a:gd name="connsiteX25" fmla="*/ 1876508 w 3097509"/>
              <a:gd name="connsiteY25" fmla="*/ 4038250 h 4642549"/>
              <a:gd name="connsiteX26" fmla="*/ 2250219 w 3097509"/>
              <a:gd name="connsiteY26" fmla="*/ 4276789 h 4642549"/>
              <a:gd name="connsiteX27" fmla="*/ 731520 w 3097509"/>
              <a:gd name="connsiteY27" fmla="*/ 4308594 h 4642549"/>
              <a:gd name="connsiteX28" fmla="*/ 636104 w 3097509"/>
              <a:gd name="connsiteY28" fmla="*/ 3926931 h 4642549"/>
              <a:gd name="connsiteX29" fmla="*/ 620202 w 3097509"/>
              <a:gd name="connsiteY29" fmla="*/ 4411961 h 4642549"/>
              <a:gd name="connsiteX30" fmla="*/ 508883 w 3097509"/>
              <a:gd name="connsiteY30" fmla="*/ 3744051 h 4642549"/>
              <a:gd name="connsiteX31" fmla="*/ 477078 w 3097509"/>
              <a:gd name="connsiteY31" fmla="*/ 4642549 h 4642549"/>
              <a:gd name="connsiteX32" fmla="*/ 389614 w 3097509"/>
              <a:gd name="connsiteY32" fmla="*/ 4197276 h 4642549"/>
              <a:gd name="connsiteX33" fmla="*/ 310101 w 3097509"/>
              <a:gd name="connsiteY33" fmla="*/ 4284740 h 4642549"/>
              <a:gd name="connsiteX34" fmla="*/ 0 w 3097509"/>
              <a:gd name="connsiteY34" fmla="*/ 4244984 h 4642549"/>
              <a:gd name="connsiteX0" fmla="*/ 1304014 w 3112083"/>
              <a:gd name="connsiteY0" fmla="*/ 3195411 h 4642549"/>
              <a:gd name="connsiteX1" fmla="*/ 1170592 w 3112083"/>
              <a:gd name="connsiteY1" fmla="*/ 2776663 h 4642549"/>
              <a:gd name="connsiteX2" fmla="*/ 460285 w 3112083"/>
              <a:gd name="connsiteY2" fmla="*/ 2738656 h 4642549"/>
              <a:gd name="connsiteX3" fmla="*/ 481530 w 3112083"/>
              <a:gd name="connsiteY3" fmla="*/ 2352603 h 4642549"/>
              <a:gd name="connsiteX4" fmla="*/ 389583 w 3112083"/>
              <a:gd name="connsiteY4" fmla="*/ 2240365 h 4642549"/>
              <a:gd name="connsiteX5" fmla="*/ 548609 w 3112083"/>
              <a:gd name="connsiteY5" fmla="*/ 2116736 h 4642549"/>
              <a:gd name="connsiteX6" fmla="*/ 353419 w 3112083"/>
              <a:gd name="connsiteY6" fmla="*/ 2042534 h 4642549"/>
              <a:gd name="connsiteX7" fmla="*/ 460285 w 3112083"/>
              <a:gd name="connsiteY7" fmla="*/ 1837519 h 4642549"/>
              <a:gd name="connsiteX8" fmla="*/ 189081 w 3112083"/>
              <a:gd name="connsiteY8" fmla="*/ 1706738 h 4642549"/>
              <a:gd name="connsiteX9" fmla="*/ 555701 w 3112083"/>
              <a:gd name="connsiteY9" fmla="*/ 1249123 h 4642549"/>
              <a:gd name="connsiteX10" fmla="*/ 1036279 w 3112083"/>
              <a:gd name="connsiteY10" fmla="*/ 173026 h 4642549"/>
              <a:gd name="connsiteX11" fmla="*/ 2265200 w 3112083"/>
              <a:gd name="connsiteY11" fmla="*/ 84702 h 4642549"/>
              <a:gd name="connsiteX12" fmla="*/ 3097509 w 3112083"/>
              <a:gd name="connsiteY12" fmla="*/ 1366611 h 4642549"/>
              <a:gd name="connsiteX13" fmla="*/ 2520563 w 3112083"/>
              <a:gd name="connsiteY13" fmla="*/ 2296914 h 4642549"/>
              <a:gd name="connsiteX14" fmla="*/ 2433099 w 3112083"/>
              <a:gd name="connsiteY14" fmla="*/ 3187460 h 4642549"/>
              <a:gd name="connsiteX15" fmla="*/ 1375576 w 3112083"/>
              <a:gd name="connsiteY15" fmla="*/ 3616830 h 4642549"/>
              <a:gd name="connsiteX16" fmla="*/ 1558456 w 3112083"/>
              <a:gd name="connsiteY16" fmla="*/ 3131801 h 4642549"/>
              <a:gd name="connsiteX17" fmla="*/ 2425148 w 3112083"/>
              <a:gd name="connsiteY17" fmla="*/ 3585025 h 4642549"/>
              <a:gd name="connsiteX18" fmla="*/ 1335819 w 3112083"/>
              <a:gd name="connsiteY18" fmla="*/ 3799710 h 4642549"/>
              <a:gd name="connsiteX19" fmla="*/ 1319916 w 3112083"/>
              <a:gd name="connsiteY19" fmla="*/ 3513464 h 4642549"/>
              <a:gd name="connsiteX20" fmla="*/ 2496709 w 3112083"/>
              <a:gd name="connsiteY20" fmla="*/ 3823564 h 4642549"/>
              <a:gd name="connsiteX21" fmla="*/ 1502796 w 3112083"/>
              <a:gd name="connsiteY21" fmla="*/ 4046201 h 4642549"/>
              <a:gd name="connsiteX22" fmla="*/ 1391478 w 3112083"/>
              <a:gd name="connsiteY22" fmla="*/ 3855370 h 4642549"/>
              <a:gd name="connsiteX23" fmla="*/ 2456953 w 3112083"/>
              <a:gd name="connsiteY23" fmla="*/ 3998493 h 4642549"/>
              <a:gd name="connsiteX24" fmla="*/ 1757238 w 3112083"/>
              <a:gd name="connsiteY24" fmla="*/ 4276789 h 4642549"/>
              <a:gd name="connsiteX25" fmla="*/ 1876508 w 3112083"/>
              <a:gd name="connsiteY25" fmla="*/ 4038250 h 4642549"/>
              <a:gd name="connsiteX26" fmla="*/ 2250219 w 3112083"/>
              <a:gd name="connsiteY26" fmla="*/ 4276789 h 4642549"/>
              <a:gd name="connsiteX27" fmla="*/ 731520 w 3112083"/>
              <a:gd name="connsiteY27" fmla="*/ 4308594 h 4642549"/>
              <a:gd name="connsiteX28" fmla="*/ 636104 w 3112083"/>
              <a:gd name="connsiteY28" fmla="*/ 3926931 h 4642549"/>
              <a:gd name="connsiteX29" fmla="*/ 620202 w 3112083"/>
              <a:gd name="connsiteY29" fmla="*/ 4411961 h 4642549"/>
              <a:gd name="connsiteX30" fmla="*/ 508883 w 3112083"/>
              <a:gd name="connsiteY30" fmla="*/ 3744051 h 4642549"/>
              <a:gd name="connsiteX31" fmla="*/ 477078 w 3112083"/>
              <a:gd name="connsiteY31" fmla="*/ 4642549 h 4642549"/>
              <a:gd name="connsiteX32" fmla="*/ 389614 w 3112083"/>
              <a:gd name="connsiteY32" fmla="*/ 4197276 h 4642549"/>
              <a:gd name="connsiteX33" fmla="*/ 310101 w 3112083"/>
              <a:gd name="connsiteY33" fmla="*/ 4284740 h 4642549"/>
              <a:gd name="connsiteX34" fmla="*/ 0 w 3112083"/>
              <a:gd name="connsiteY34" fmla="*/ 4244984 h 4642549"/>
              <a:gd name="connsiteX0" fmla="*/ 1304014 w 3112083"/>
              <a:gd name="connsiteY0" fmla="*/ 3195411 h 4642549"/>
              <a:gd name="connsiteX1" fmla="*/ 1170592 w 3112083"/>
              <a:gd name="connsiteY1" fmla="*/ 2776663 h 4642549"/>
              <a:gd name="connsiteX2" fmla="*/ 460285 w 3112083"/>
              <a:gd name="connsiteY2" fmla="*/ 2738656 h 4642549"/>
              <a:gd name="connsiteX3" fmla="*/ 481530 w 3112083"/>
              <a:gd name="connsiteY3" fmla="*/ 2352603 h 4642549"/>
              <a:gd name="connsiteX4" fmla="*/ 389583 w 3112083"/>
              <a:gd name="connsiteY4" fmla="*/ 2240365 h 4642549"/>
              <a:gd name="connsiteX5" fmla="*/ 548609 w 3112083"/>
              <a:gd name="connsiteY5" fmla="*/ 2116736 h 4642549"/>
              <a:gd name="connsiteX6" fmla="*/ 353419 w 3112083"/>
              <a:gd name="connsiteY6" fmla="*/ 2042534 h 4642549"/>
              <a:gd name="connsiteX7" fmla="*/ 460285 w 3112083"/>
              <a:gd name="connsiteY7" fmla="*/ 1837519 h 4642549"/>
              <a:gd name="connsiteX8" fmla="*/ 189081 w 3112083"/>
              <a:gd name="connsiteY8" fmla="*/ 1706738 h 4642549"/>
              <a:gd name="connsiteX9" fmla="*/ 555701 w 3112083"/>
              <a:gd name="connsiteY9" fmla="*/ 1249123 h 4642549"/>
              <a:gd name="connsiteX10" fmla="*/ 1036279 w 3112083"/>
              <a:gd name="connsiteY10" fmla="*/ 173026 h 4642549"/>
              <a:gd name="connsiteX11" fmla="*/ 2265200 w 3112083"/>
              <a:gd name="connsiteY11" fmla="*/ 84702 h 4642549"/>
              <a:gd name="connsiteX12" fmla="*/ 3097509 w 3112083"/>
              <a:gd name="connsiteY12" fmla="*/ 1366611 h 4642549"/>
              <a:gd name="connsiteX13" fmla="*/ 2520563 w 3112083"/>
              <a:gd name="connsiteY13" fmla="*/ 2296914 h 4642549"/>
              <a:gd name="connsiteX14" fmla="*/ 2433099 w 3112083"/>
              <a:gd name="connsiteY14" fmla="*/ 3187460 h 4642549"/>
              <a:gd name="connsiteX15" fmla="*/ 1375576 w 3112083"/>
              <a:gd name="connsiteY15" fmla="*/ 3616830 h 4642549"/>
              <a:gd name="connsiteX16" fmla="*/ 1558456 w 3112083"/>
              <a:gd name="connsiteY16" fmla="*/ 3131801 h 4642549"/>
              <a:gd name="connsiteX17" fmla="*/ 2425148 w 3112083"/>
              <a:gd name="connsiteY17" fmla="*/ 3585025 h 4642549"/>
              <a:gd name="connsiteX18" fmla="*/ 1335819 w 3112083"/>
              <a:gd name="connsiteY18" fmla="*/ 3799710 h 4642549"/>
              <a:gd name="connsiteX19" fmla="*/ 1319916 w 3112083"/>
              <a:gd name="connsiteY19" fmla="*/ 3513464 h 4642549"/>
              <a:gd name="connsiteX20" fmla="*/ 2496709 w 3112083"/>
              <a:gd name="connsiteY20" fmla="*/ 3823564 h 4642549"/>
              <a:gd name="connsiteX21" fmla="*/ 1502796 w 3112083"/>
              <a:gd name="connsiteY21" fmla="*/ 4046201 h 4642549"/>
              <a:gd name="connsiteX22" fmla="*/ 1391478 w 3112083"/>
              <a:gd name="connsiteY22" fmla="*/ 3855370 h 4642549"/>
              <a:gd name="connsiteX23" fmla="*/ 2456953 w 3112083"/>
              <a:gd name="connsiteY23" fmla="*/ 3998493 h 4642549"/>
              <a:gd name="connsiteX24" fmla="*/ 1757238 w 3112083"/>
              <a:gd name="connsiteY24" fmla="*/ 4276789 h 4642549"/>
              <a:gd name="connsiteX25" fmla="*/ 1876508 w 3112083"/>
              <a:gd name="connsiteY25" fmla="*/ 4038250 h 4642549"/>
              <a:gd name="connsiteX26" fmla="*/ 2250219 w 3112083"/>
              <a:gd name="connsiteY26" fmla="*/ 4276789 h 4642549"/>
              <a:gd name="connsiteX27" fmla="*/ 731520 w 3112083"/>
              <a:gd name="connsiteY27" fmla="*/ 4308594 h 4642549"/>
              <a:gd name="connsiteX28" fmla="*/ 636104 w 3112083"/>
              <a:gd name="connsiteY28" fmla="*/ 3926931 h 4642549"/>
              <a:gd name="connsiteX29" fmla="*/ 620202 w 3112083"/>
              <a:gd name="connsiteY29" fmla="*/ 4411961 h 4642549"/>
              <a:gd name="connsiteX30" fmla="*/ 508883 w 3112083"/>
              <a:gd name="connsiteY30" fmla="*/ 3744051 h 4642549"/>
              <a:gd name="connsiteX31" fmla="*/ 477078 w 3112083"/>
              <a:gd name="connsiteY31" fmla="*/ 4642549 h 4642549"/>
              <a:gd name="connsiteX32" fmla="*/ 389614 w 3112083"/>
              <a:gd name="connsiteY32" fmla="*/ 4197276 h 4642549"/>
              <a:gd name="connsiteX33" fmla="*/ 310101 w 3112083"/>
              <a:gd name="connsiteY33" fmla="*/ 4284740 h 4642549"/>
              <a:gd name="connsiteX34" fmla="*/ 0 w 3112083"/>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296914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296914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33099 w 3100667"/>
              <a:gd name="connsiteY14" fmla="*/ 3187460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397794 w 3100667"/>
              <a:gd name="connsiteY14" fmla="*/ 3152155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397794 w 3100667"/>
              <a:gd name="connsiteY14" fmla="*/ 3152155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2397794 w 3100667"/>
              <a:gd name="connsiteY15" fmla="*/ 3152155 h 4642549"/>
              <a:gd name="connsiteX16" fmla="*/ 1375576 w 3100667"/>
              <a:gd name="connsiteY16" fmla="*/ 3616830 h 4642549"/>
              <a:gd name="connsiteX17" fmla="*/ 1558456 w 3100667"/>
              <a:gd name="connsiteY17" fmla="*/ 3131801 h 4642549"/>
              <a:gd name="connsiteX18" fmla="*/ 2425148 w 3100667"/>
              <a:gd name="connsiteY18" fmla="*/ 3585025 h 4642549"/>
              <a:gd name="connsiteX19" fmla="*/ 1335819 w 3100667"/>
              <a:gd name="connsiteY19" fmla="*/ 3799710 h 4642549"/>
              <a:gd name="connsiteX20" fmla="*/ 1319916 w 3100667"/>
              <a:gd name="connsiteY20" fmla="*/ 3513464 h 4642549"/>
              <a:gd name="connsiteX21" fmla="*/ 2496709 w 3100667"/>
              <a:gd name="connsiteY21" fmla="*/ 3823564 h 4642549"/>
              <a:gd name="connsiteX22" fmla="*/ 1502796 w 3100667"/>
              <a:gd name="connsiteY22" fmla="*/ 4046201 h 4642549"/>
              <a:gd name="connsiteX23" fmla="*/ 1391478 w 3100667"/>
              <a:gd name="connsiteY23" fmla="*/ 3855370 h 4642549"/>
              <a:gd name="connsiteX24" fmla="*/ 2456953 w 3100667"/>
              <a:gd name="connsiteY24" fmla="*/ 3998493 h 4642549"/>
              <a:gd name="connsiteX25" fmla="*/ 1757238 w 3100667"/>
              <a:gd name="connsiteY25" fmla="*/ 4276789 h 4642549"/>
              <a:gd name="connsiteX26" fmla="*/ 1876508 w 3100667"/>
              <a:gd name="connsiteY26" fmla="*/ 4038250 h 4642549"/>
              <a:gd name="connsiteX27" fmla="*/ 2250219 w 3100667"/>
              <a:gd name="connsiteY27" fmla="*/ 4276789 h 4642549"/>
              <a:gd name="connsiteX28" fmla="*/ 731520 w 3100667"/>
              <a:gd name="connsiteY28" fmla="*/ 4308594 h 4642549"/>
              <a:gd name="connsiteX29" fmla="*/ 636104 w 3100667"/>
              <a:gd name="connsiteY29" fmla="*/ 3926931 h 4642549"/>
              <a:gd name="connsiteX30" fmla="*/ 620202 w 3100667"/>
              <a:gd name="connsiteY30" fmla="*/ 4411961 h 4642549"/>
              <a:gd name="connsiteX31" fmla="*/ 508883 w 3100667"/>
              <a:gd name="connsiteY31" fmla="*/ 3744051 h 4642549"/>
              <a:gd name="connsiteX32" fmla="*/ 477078 w 3100667"/>
              <a:gd name="connsiteY32" fmla="*/ 4642549 h 4642549"/>
              <a:gd name="connsiteX33" fmla="*/ 389614 w 3100667"/>
              <a:gd name="connsiteY33" fmla="*/ 4197276 h 4642549"/>
              <a:gd name="connsiteX34" fmla="*/ 310101 w 3100667"/>
              <a:gd name="connsiteY34" fmla="*/ 4284740 h 4642549"/>
              <a:gd name="connsiteX35" fmla="*/ 0 w 3100667"/>
              <a:gd name="connsiteY35"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2394263 w 3100667"/>
              <a:gd name="connsiteY15" fmla="*/ 3155686 h 4642549"/>
              <a:gd name="connsiteX16" fmla="*/ 1375576 w 3100667"/>
              <a:gd name="connsiteY16" fmla="*/ 3616830 h 4642549"/>
              <a:gd name="connsiteX17" fmla="*/ 1558456 w 3100667"/>
              <a:gd name="connsiteY17" fmla="*/ 3131801 h 4642549"/>
              <a:gd name="connsiteX18" fmla="*/ 2425148 w 3100667"/>
              <a:gd name="connsiteY18" fmla="*/ 3585025 h 4642549"/>
              <a:gd name="connsiteX19" fmla="*/ 1335819 w 3100667"/>
              <a:gd name="connsiteY19" fmla="*/ 3799710 h 4642549"/>
              <a:gd name="connsiteX20" fmla="*/ 1319916 w 3100667"/>
              <a:gd name="connsiteY20" fmla="*/ 3513464 h 4642549"/>
              <a:gd name="connsiteX21" fmla="*/ 2496709 w 3100667"/>
              <a:gd name="connsiteY21" fmla="*/ 3823564 h 4642549"/>
              <a:gd name="connsiteX22" fmla="*/ 1502796 w 3100667"/>
              <a:gd name="connsiteY22" fmla="*/ 4046201 h 4642549"/>
              <a:gd name="connsiteX23" fmla="*/ 1391478 w 3100667"/>
              <a:gd name="connsiteY23" fmla="*/ 3855370 h 4642549"/>
              <a:gd name="connsiteX24" fmla="*/ 2456953 w 3100667"/>
              <a:gd name="connsiteY24" fmla="*/ 3998493 h 4642549"/>
              <a:gd name="connsiteX25" fmla="*/ 1757238 w 3100667"/>
              <a:gd name="connsiteY25" fmla="*/ 4276789 h 4642549"/>
              <a:gd name="connsiteX26" fmla="*/ 1876508 w 3100667"/>
              <a:gd name="connsiteY26" fmla="*/ 4038250 h 4642549"/>
              <a:gd name="connsiteX27" fmla="*/ 2250219 w 3100667"/>
              <a:gd name="connsiteY27" fmla="*/ 4276789 h 4642549"/>
              <a:gd name="connsiteX28" fmla="*/ 731520 w 3100667"/>
              <a:gd name="connsiteY28" fmla="*/ 4308594 h 4642549"/>
              <a:gd name="connsiteX29" fmla="*/ 636104 w 3100667"/>
              <a:gd name="connsiteY29" fmla="*/ 3926931 h 4642549"/>
              <a:gd name="connsiteX30" fmla="*/ 620202 w 3100667"/>
              <a:gd name="connsiteY30" fmla="*/ 4411961 h 4642549"/>
              <a:gd name="connsiteX31" fmla="*/ 508883 w 3100667"/>
              <a:gd name="connsiteY31" fmla="*/ 3744051 h 4642549"/>
              <a:gd name="connsiteX32" fmla="*/ 477078 w 3100667"/>
              <a:gd name="connsiteY32" fmla="*/ 4642549 h 4642549"/>
              <a:gd name="connsiteX33" fmla="*/ 389614 w 3100667"/>
              <a:gd name="connsiteY33" fmla="*/ 4197276 h 4642549"/>
              <a:gd name="connsiteX34" fmla="*/ 310101 w 3100667"/>
              <a:gd name="connsiteY34" fmla="*/ 4284740 h 4642549"/>
              <a:gd name="connsiteX35" fmla="*/ 0 w 3100667"/>
              <a:gd name="connsiteY35"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2394263 w 3100667"/>
              <a:gd name="connsiteY15" fmla="*/ 3155686 h 4642549"/>
              <a:gd name="connsiteX16" fmla="*/ 1375576 w 3100667"/>
              <a:gd name="connsiteY16" fmla="*/ 3616830 h 4642549"/>
              <a:gd name="connsiteX17" fmla="*/ 1558456 w 3100667"/>
              <a:gd name="connsiteY17" fmla="*/ 3131801 h 4642549"/>
              <a:gd name="connsiteX18" fmla="*/ 2425148 w 3100667"/>
              <a:gd name="connsiteY18" fmla="*/ 3585025 h 4642549"/>
              <a:gd name="connsiteX19" fmla="*/ 1335819 w 3100667"/>
              <a:gd name="connsiteY19" fmla="*/ 3799710 h 4642549"/>
              <a:gd name="connsiteX20" fmla="*/ 1319916 w 3100667"/>
              <a:gd name="connsiteY20" fmla="*/ 3513464 h 4642549"/>
              <a:gd name="connsiteX21" fmla="*/ 2496709 w 3100667"/>
              <a:gd name="connsiteY21" fmla="*/ 3823564 h 4642549"/>
              <a:gd name="connsiteX22" fmla="*/ 1502796 w 3100667"/>
              <a:gd name="connsiteY22" fmla="*/ 4046201 h 4642549"/>
              <a:gd name="connsiteX23" fmla="*/ 1391478 w 3100667"/>
              <a:gd name="connsiteY23" fmla="*/ 3855370 h 4642549"/>
              <a:gd name="connsiteX24" fmla="*/ 2456953 w 3100667"/>
              <a:gd name="connsiteY24" fmla="*/ 3998493 h 4642549"/>
              <a:gd name="connsiteX25" fmla="*/ 1757238 w 3100667"/>
              <a:gd name="connsiteY25" fmla="*/ 4276789 h 4642549"/>
              <a:gd name="connsiteX26" fmla="*/ 1876508 w 3100667"/>
              <a:gd name="connsiteY26" fmla="*/ 4038250 h 4642549"/>
              <a:gd name="connsiteX27" fmla="*/ 2250219 w 3100667"/>
              <a:gd name="connsiteY27" fmla="*/ 4276789 h 4642549"/>
              <a:gd name="connsiteX28" fmla="*/ 731520 w 3100667"/>
              <a:gd name="connsiteY28" fmla="*/ 4308594 h 4642549"/>
              <a:gd name="connsiteX29" fmla="*/ 636104 w 3100667"/>
              <a:gd name="connsiteY29" fmla="*/ 3926931 h 4642549"/>
              <a:gd name="connsiteX30" fmla="*/ 620202 w 3100667"/>
              <a:gd name="connsiteY30" fmla="*/ 4411961 h 4642549"/>
              <a:gd name="connsiteX31" fmla="*/ 508883 w 3100667"/>
              <a:gd name="connsiteY31" fmla="*/ 3744051 h 4642549"/>
              <a:gd name="connsiteX32" fmla="*/ 477078 w 3100667"/>
              <a:gd name="connsiteY32" fmla="*/ 4642549 h 4642549"/>
              <a:gd name="connsiteX33" fmla="*/ 389614 w 3100667"/>
              <a:gd name="connsiteY33" fmla="*/ 4197276 h 4642549"/>
              <a:gd name="connsiteX34" fmla="*/ 310101 w 3100667"/>
              <a:gd name="connsiteY34" fmla="*/ 4284740 h 4642549"/>
              <a:gd name="connsiteX35" fmla="*/ 0 w 3100667"/>
              <a:gd name="connsiteY35"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25148 w 3100667"/>
              <a:gd name="connsiteY17" fmla="*/ 3585025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96709 w 3100667"/>
              <a:gd name="connsiteY20" fmla="*/ 3823564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75526 w 3100667"/>
              <a:gd name="connsiteY20" fmla="*/ 3777667 h 4642549"/>
              <a:gd name="connsiteX21" fmla="*/ 1502796 w 3100667"/>
              <a:gd name="connsiteY21" fmla="*/ 4046201 h 4642549"/>
              <a:gd name="connsiteX22" fmla="*/ 1391478 w 3100667"/>
              <a:gd name="connsiteY22" fmla="*/ 3855370 h 4642549"/>
              <a:gd name="connsiteX23" fmla="*/ 2456953 w 3100667"/>
              <a:gd name="connsiteY23" fmla="*/ 3998493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75526 w 3100667"/>
              <a:gd name="connsiteY20" fmla="*/ 3777667 h 4642549"/>
              <a:gd name="connsiteX21" fmla="*/ 1502796 w 3100667"/>
              <a:gd name="connsiteY21" fmla="*/ 4046201 h 4642549"/>
              <a:gd name="connsiteX22" fmla="*/ 1391478 w 3100667"/>
              <a:gd name="connsiteY22" fmla="*/ 3855370 h 4642549"/>
              <a:gd name="connsiteX23" fmla="*/ 2460484 w 3100667"/>
              <a:gd name="connsiteY23" fmla="*/ 4051451 h 4642549"/>
              <a:gd name="connsiteX24" fmla="*/ 1757238 w 3100667"/>
              <a:gd name="connsiteY24" fmla="*/ 4276789 h 4642549"/>
              <a:gd name="connsiteX25" fmla="*/ 1876508 w 3100667"/>
              <a:gd name="connsiteY25" fmla="*/ 4038250 h 4642549"/>
              <a:gd name="connsiteX26" fmla="*/ 2250219 w 3100667"/>
              <a:gd name="connsiteY26" fmla="*/ 4276789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75526 w 3100667"/>
              <a:gd name="connsiteY20" fmla="*/ 3777667 h 4642549"/>
              <a:gd name="connsiteX21" fmla="*/ 1502796 w 3100667"/>
              <a:gd name="connsiteY21" fmla="*/ 4046201 h 4642549"/>
              <a:gd name="connsiteX22" fmla="*/ 1391478 w 3100667"/>
              <a:gd name="connsiteY22" fmla="*/ 3855370 h 4642549"/>
              <a:gd name="connsiteX23" fmla="*/ 2460484 w 3100667"/>
              <a:gd name="connsiteY23" fmla="*/ 4051451 h 4642549"/>
              <a:gd name="connsiteX24" fmla="*/ 1757238 w 3100667"/>
              <a:gd name="connsiteY24" fmla="*/ 4276789 h 4642549"/>
              <a:gd name="connsiteX25" fmla="*/ 1876508 w 3100667"/>
              <a:gd name="connsiteY25" fmla="*/ 4038250 h 4642549"/>
              <a:gd name="connsiteX26" fmla="*/ 2303177 w 3100667"/>
              <a:gd name="connsiteY26" fmla="*/ 4294441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75526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03177 w 3100667"/>
              <a:gd name="connsiteY26" fmla="*/ 4294441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03177 w 3100667"/>
              <a:gd name="connsiteY26" fmla="*/ 4294441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20829 w 3100667"/>
              <a:gd name="connsiteY26" fmla="*/ 4290910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558456 w 3100667"/>
              <a:gd name="connsiteY16" fmla="*/ 313180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75576 w 3100667"/>
              <a:gd name="connsiteY15" fmla="*/ 3616830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0822 w 3100667"/>
              <a:gd name="connsiteY16" fmla="*/ 3205941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4353 w 3100667"/>
              <a:gd name="connsiteY16" fmla="*/ 3223594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4353 w 3100667"/>
              <a:gd name="connsiteY16" fmla="*/ 3223594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4353 w 3100667"/>
              <a:gd name="connsiteY16" fmla="*/ 3223594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1604353 w 3100667"/>
              <a:gd name="connsiteY16" fmla="*/ 3223594 h 4642549"/>
              <a:gd name="connsiteX17" fmla="*/ 2478106 w 3100667"/>
              <a:gd name="connsiteY17" fmla="*/ 3486171 h 4642549"/>
              <a:gd name="connsiteX18" fmla="*/ 1335819 w 3100667"/>
              <a:gd name="connsiteY18" fmla="*/ 3799710 h 4642549"/>
              <a:gd name="connsiteX19" fmla="*/ 1319916 w 3100667"/>
              <a:gd name="connsiteY19" fmla="*/ 3513464 h 4642549"/>
              <a:gd name="connsiteX20" fmla="*/ 2457873 w 3100667"/>
              <a:gd name="connsiteY20" fmla="*/ 3777667 h 4642549"/>
              <a:gd name="connsiteX21" fmla="*/ 1502796 w 3100667"/>
              <a:gd name="connsiteY21" fmla="*/ 4046201 h 4642549"/>
              <a:gd name="connsiteX22" fmla="*/ 1391478 w 3100667"/>
              <a:gd name="connsiteY22" fmla="*/ 3855370 h 4642549"/>
              <a:gd name="connsiteX23" fmla="*/ 2393404 w 3100667"/>
              <a:gd name="connsiteY23" fmla="*/ 4051451 h 4642549"/>
              <a:gd name="connsiteX24" fmla="*/ 1757238 w 3100667"/>
              <a:gd name="connsiteY24" fmla="*/ 4276789 h 4642549"/>
              <a:gd name="connsiteX25" fmla="*/ 1876508 w 3100667"/>
              <a:gd name="connsiteY25" fmla="*/ 4038250 h 4642549"/>
              <a:gd name="connsiteX26" fmla="*/ 2317299 w 3100667"/>
              <a:gd name="connsiteY26" fmla="*/ 4315623 h 4642549"/>
              <a:gd name="connsiteX27" fmla="*/ 731520 w 3100667"/>
              <a:gd name="connsiteY27" fmla="*/ 4308594 h 4642549"/>
              <a:gd name="connsiteX28" fmla="*/ 636104 w 3100667"/>
              <a:gd name="connsiteY28" fmla="*/ 3926931 h 4642549"/>
              <a:gd name="connsiteX29" fmla="*/ 620202 w 3100667"/>
              <a:gd name="connsiteY29" fmla="*/ 4411961 h 4642549"/>
              <a:gd name="connsiteX30" fmla="*/ 508883 w 3100667"/>
              <a:gd name="connsiteY30" fmla="*/ 3744051 h 4642549"/>
              <a:gd name="connsiteX31" fmla="*/ 477078 w 3100667"/>
              <a:gd name="connsiteY31" fmla="*/ 4642549 h 4642549"/>
              <a:gd name="connsiteX32" fmla="*/ 389614 w 3100667"/>
              <a:gd name="connsiteY32" fmla="*/ 4197276 h 4642549"/>
              <a:gd name="connsiteX33" fmla="*/ 310101 w 3100667"/>
              <a:gd name="connsiteY33" fmla="*/ 4284740 h 4642549"/>
              <a:gd name="connsiteX34" fmla="*/ 0 w 3100667"/>
              <a:gd name="connsiteY34"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08496 w 3100667"/>
              <a:gd name="connsiteY15" fmla="*/ 3412061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1319916 w 3100667"/>
              <a:gd name="connsiteY18" fmla="*/ 3513464 h 4642549"/>
              <a:gd name="connsiteX19" fmla="*/ 2457873 w 3100667"/>
              <a:gd name="connsiteY19" fmla="*/ 3777667 h 4642549"/>
              <a:gd name="connsiteX20" fmla="*/ 1502796 w 3100667"/>
              <a:gd name="connsiteY20" fmla="*/ 4046201 h 4642549"/>
              <a:gd name="connsiteX21" fmla="*/ 1391478 w 3100667"/>
              <a:gd name="connsiteY21" fmla="*/ 3855370 h 4642549"/>
              <a:gd name="connsiteX22" fmla="*/ 2393404 w 3100667"/>
              <a:gd name="connsiteY22" fmla="*/ 4051451 h 4642549"/>
              <a:gd name="connsiteX23" fmla="*/ 1757238 w 3100667"/>
              <a:gd name="connsiteY23" fmla="*/ 4276789 h 4642549"/>
              <a:gd name="connsiteX24" fmla="*/ 1876508 w 3100667"/>
              <a:gd name="connsiteY24" fmla="*/ 4038250 h 4642549"/>
              <a:gd name="connsiteX25" fmla="*/ 2317299 w 3100667"/>
              <a:gd name="connsiteY25" fmla="*/ 4315623 h 4642549"/>
              <a:gd name="connsiteX26" fmla="*/ 731520 w 3100667"/>
              <a:gd name="connsiteY26" fmla="*/ 4308594 h 4642549"/>
              <a:gd name="connsiteX27" fmla="*/ 636104 w 3100667"/>
              <a:gd name="connsiteY27" fmla="*/ 3926931 h 4642549"/>
              <a:gd name="connsiteX28" fmla="*/ 620202 w 3100667"/>
              <a:gd name="connsiteY28" fmla="*/ 4411961 h 4642549"/>
              <a:gd name="connsiteX29" fmla="*/ 508883 w 3100667"/>
              <a:gd name="connsiteY29" fmla="*/ 3744051 h 4642549"/>
              <a:gd name="connsiteX30" fmla="*/ 477078 w 3100667"/>
              <a:gd name="connsiteY30" fmla="*/ 4642549 h 4642549"/>
              <a:gd name="connsiteX31" fmla="*/ 389614 w 3100667"/>
              <a:gd name="connsiteY31" fmla="*/ 4197276 h 4642549"/>
              <a:gd name="connsiteX32" fmla="*/ 310101 w 3100667"/>
              <a:gd name="connsiteY32" fmla="*/ 4284740 h 4642549"/>
              <a:gd name="connsiteX33" fmla="*/ 0 w 3100667"/>
              <a:gd name="connsiteY33"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1391478 w 3100667"/>
              <a:gd name="connsiteY20" fmla="*/ 3855370 h 4642549"/>
              <a:gd name="connsiteX21" fmla="*/ 2393404 w 3100667"/>
              <a:gd name="connsiteY21" fmla="*/ 4051451 h 4642549"/>
              <a:gd name="connsiteX22" fmla="*/ 1757238 w 3100667"/>
              <a:gd name="connsiteY22" fmla="*/ 4276789 h 4642549"/>
              <a:gd name="connsiteX23" fmla="*/ 1876508 w 3100667"/>
              <a:gd name="connsiteY23" fmla="*/ 4038250 h 4642549"/>
              <a:gd name="connsiteX24" fmla="*/ 2317299 w 3100667"/>
              <a:gd name="connsiteY24" fmla="*/ 4315623 h 4642549"/>
              <a:gd name="connsiteX25" fmla="*/ 731520 w 3100667"/>
              <a:gd name="connsiteY25" fmla="*/ 4308594 h 4642549"/>
              <a:gd name="connsiteX26" fmla="*/ 636104 w 3100667"/>
              <a:gd name="connsiteY26" fmla="*/ 3926931 h 4642549"/>
              <a:gd name="connsiteX27" fmla="*/ 620202 w 3100667"/>
              <a:gd name="connsiteY27" fmla="*/ 4411961 h 4642549"/>
              <a:gd name="connsiteX28" fmla="*/ 508883 w 3100667"/>
              <a:gd name="connsiteY28" fmla="*/ 3744051 h 4642549"/>
              <a:gd name="connsiteX29" fmla="*/ 477078 w 3100667"/>
              <a:gd name="connsiteY29" fmla="*/ 4642549 h 4642549"/>
              <a:gd name="connsiteX30" fmla="*/ 389614 w 3100667"/>
              <a:gd name="connsiteY30" fmla="*/ 4197276 h 4642549"/>
              <a:gd name="connsiteX31" fmla="*/ 310101 w 3100667"/>
              <a:gd name="connsiteY31" fmla="*/ 4284740 h 4642549"/>
              <a:gd name="connsiteX32" fmla="*/ 0 w 3100667"/>
              <a:gd name="connsiteY32"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1876508 w 3100667"/>
              <a:gd name="connsiteY22" fmla="*/ 4038250 h 4642549"/>
              <a:gd name="connsiteX23" fmla="*/ 2317299 w 3100667"/>
              <a:gd name="connsiteY23" fmla="*/ 4315623 h 4642549"/>
              <a:gd name="connsiteX24" fmla="*/ 731520 w 3100667"/>
              <a:gd name="connsiteY24" fmla="*/ 4308594 h 4642549"/>
              <a:gd name="connsiteX25" fmla="*/ 636104 w 3100667"/>
              <a:gd name="connsiteY25" fmla="*/ 3926931 h 4642549"/>
              <a:gd name="connsiteX26" fmla="*/ 620202 w 3100667"/>
              <a:gd name="connsiteY26" fmla="*/ 4411961 h 4642549"/>
              <a:gd name="connsiteX27" fmla="*/ 508883 w 3100667"/>
              <a:gd name="connsiteY27" fmla="*/ 3744051 h 4642549"/>
              <a:gd name="connsiteX28" fmla="*/ 477078 w 3100667"/>
              <a:gd name="connsiteY28" fmla="*/ 4642549 h 4642549"/>
              <a:gd name="connsiteX29" fmla="*/ 389614 w 3100667"/>
              <a:gd name="connsiteY29" fmla="*/ 4197276 h 4642549"/>
              <a:gd name="connsiteX30" fmla="*/ 310101 w 3100667"/>
              <a:gd name="connsiteY30" fmla="*/ 4284740 h 4642549"/>
              <a:gd name="connsiteX31" fmla="*/ 0 w 3100667"/>
              <a:gd name="connsiteY31"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35819 w 3100667"/>
              <a:gd name="connsiteY17" fmla="*/ 3799710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8106 w 3100667"/>
              <a:gd name="connsiteY16" fmla="*/ 3486171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502796 w 3100667"/>
              <a:gd name="connsiteY19" fmla="*/ 4046201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454396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60532 w 3100667"/>
              <a:gd name="connsiteY17" fmla="*/ 3739691 h 4642549"/>
              <a:gd name="connsiteX18" fmla="*/ 2457873 w 3100667"/>
              <a:gd name="connsiteY18" fmla="*/ 3777667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60532 w 3100667"/>
              <a:gd name="connsiteY17" fmla="*/ 3739691 h 4642549"/>
              <a:gd name="connsiteX18" fmla="*/ 2468465 w 3100667"/>
              <a:gd name="connsiteY18" fmla="*/ 3664691 h 4642549"/>
              <a:gd name="connsiteX19" fmla="*/ 1446308 w 3100667"/>
              <a:gd name="connsiteY19" fmla="*/ 4028548 h 4642549"/>
              <a:gd name="connsiteX20" fmla="*/ 2393404 w 3100667"/>
              <a:gd name="connsiteY20" fmla="*/ 4051451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60532 w 3100667"/>
              <a:gd name="connsiteY17" fmla="*/ 3739691 h 4642549"/>
              <a:gd name="connsiteX18" fmla="*/ 2468465 w 3100667"/>
              <a:gd name="connsiteY18" fmla="*/ 3664691 h 4642549"/>
              <a:gd name="connsiteX19" fmla="*/ 1446308 w 3100667"/>
              <a:gd name="connsiteY19" fmla="*/ 4028548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30246 h 4642549"/>
              <a:gd name="connsiteX18" fmla="*/ 2468465 w 3100667"/>
              <a:gd name="connsiteY18" fmla="*/ 3664691 h 4642549"/>
              <a:gd name="connsiteX19" fmla="*/ 1446308 w 3100667"/>
              <a:gd name="connsiteY19" fmla="*/ 4028548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30246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757238 w 3100667"/>
              <a:gd name="connsiteY21" fmla="*/ 4276789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94835 w 3100667"/>
              <a:gd name="connsiteY21" fmla="*/ 4146161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94835 w 3100667"/>
              <a:gd name="connsiteY21" fmla="*/ 4146161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94835 w 3100667"/>
              <a:gd name="connsiteY21" fmla="*/ 4146161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94835 w 3100667"/>
              <a:gd name="connsiteY21" fmla="*/ 4146161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17299 w 3100667"/>
              <a:gd name="connsiteY22" fmla="*/ 4315623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66726 w 3100667"/>
              <a:gd name="connsiteY22" fmla="*/ 4266196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36104 w 3100667"/>
              <a:gd name="connsiteY24" fmla="*/ 3926931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82001 w 3100667"/>
              <a:gd name="connsiteY24" fmla="*/ 3923400 h 4642549"/>
              <a:gd name="connsiteX25" fmla="*/ 620202 w 3100667"/>
              <a:gd name="connsiteY25" fmla="*/ 4411961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82001 w 3100667"/>
              <a:gd name="connsiteY24" fmla="*/ 3923400 h 4642549"/>
              <a:gd name="connsiteX25" fmla="*/ 599019 w 3100667"/>
              <a:gd name="connsiteY25" fmla="*/ 4408430 h 4642549"/>
              <a:gd name="connsiteX26" fmla="*/ 508883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42549"/>
              <a:gd name="connsiteX1" fmla="*/ 1170592 w 3100667"/>
              <a:gd name="connsiteY1" fmla="*/ 2776663 h 4642549"/>
              <a:gd name="connsiteX2" fmla="*/ 460285 w 3100667"/>
              <a:gd name="connsiteY2" fmla="*/ 2738656 h 4642549"/>
              <a:gd name="connsiteX3" fmla="*/ 481530 w 3100667"/>
              <a:gd name="connsiteY3" fmla="*/ 2352603 h 4642549"/>
              <a:gd name="connsiteX4" fmla="*/ 389583 w 3100667"/>
              <a:gd name="connsiteY4" fmla="*/ 2240365 h 4642549"/>
              <a:gd name="connsiteX5" fmla="*/ 548609 w 3100667"/>
              <a:gd name="connsiteY5" fmla="*/ 2116736 h 4642549"/>
              <a:gd name="connsiteX6" fmla="*/ 353419 w 3100667"/>
              <a:gd name="connsiteY6" fmla="*/ 2042534 h 4642549"/>
              <a:gd name="connsiteX7" fmla="*/ 460285 w 3100667"/>
              <a:gd name="connsiteY7" fmla="*/ 1837519 h 4642549"/>
              <a:gd name="connsiteX8" fmla="*/ 189081 w 3100667"/>
              <a:gd name="connsiteY8" fmla="*/ 1706738 h 4642549"/>
              <a:gd name="connsiteX9" fmla="*/ 555701 w 3100667"/>
              <a:gd name="connsiteY9" fmla="*/ 1249123 h 4642549"/>
              <a:gd name="connsiteX10" fmla="*/ 1036279 w 3100667"/>
              <a:gd name="connsiteY10" fmla="*/ 173026 h 4642549"/>
              <a:gd name="connsiteX11" fmla="*/ 2265200 w 3100667"/>
              <a:gd name="connsiteY11" fmla="*/ 84702 h 4642549"/>
              <a:gd name="connsiteX12" fmla="*/ 3097509 w 3100667"/>
              <a:gd name="connsiteY12" fmla="*/ 1366611 h 4642549"/>
              <a:gd name="connsiteX13" fmla="*/ 2520563 w 3100667"/>
              <a:gd name="connsiteY13" fmla="*/ 2335750 h 4642549"/>
              <a:gd name="connsiteX14" fmla="*/ 2460914 w 3100667"/>
              <a:gd name="connsiteY14" fmla="*/ 3127719 h 4642549"/>
              <a:gd name="connsiteX15" fmla="*/ 1312027 w 3100667"/>
              <a:gd name="connsiteY15" fmla="*/ 3373226 h 4642549"/>
              <a:gd name="connsiteX16" fmla="*/ 2474576 w 3100667"/>
              <a:gd name="connsiteY16" fmla="*/ 3394378 h 4642549"/>
              <a:gd name="connsiteX17" fmla="*/ 1346410 w 3100667"/>
              <a:gd name="connsiteY17" fmla="*/ 3665551 h 4642549"/>
              <a:gd name="connsiteX18" fmla="*/ 2468465 w 3100667"/>
              <a:gd name="connsiteY18" fmla="*/ 3664691 h 4642549"/>
              <a:gd name="connsiteX19" fmla="*/ 1435717 w 3100667"/>
              <a:gd name="connsiteY19" fmla="*/ 3901450 h 4642549"/>
              <a:gd name="connsiteX20" fmla="*/ 2411056 w 3100667"/>
              <a:gd name="connsiteY20" fmla="*/ 3963188 h 4642549"/>
              <a:gd name="connsiteX21" fmla="*/ 1548939 w 3100667"/>
              <a:gd name="connsiteY21" fmla="*/ 4107326 h 4642549"/>
              <a:gd name="connsiteX22" fmla="*/ 2384378 w 3100667"/>
              <a:gd name="connsiteY22" fmla="*/ 4290910 h 4642549"/>
              <a:gd name="connsiteX23" fmla="*/ 731520 w 3100667"/>
              <a:gd name="connsiteY23" fmla="*/ 4308594 h 4642549"/>
              <a:gd name="connsiteX24" fmla="*/ 682001 w 3100667"/>
              <a:gd name="connsiteY24" fmla="*/ 3923400 h 4642549"/>
              <a:gd name="connsiteX25" fmla="*/ 599019 w 3100667"/>
              <a:gd name="connsiteY25" fmla="*/ 4408430 h 4642549"/>
              <a:gd name="connsiteX26" fmla="*/ 473578 w 3100667"/>
              <a:gd name="connsiteY26" fmla="*/ 3744051 h 4642549"/>
              <a:gd name="connsiteX27" fmla="*/ 477078 w 3100667"/>
              <a:gd name="connsiteY27" fmla="*/ 4642549 h 4642549"/>
              <a:gd name="connsiteX28" fmla="*/ 389614 w 3100667"/>
              <a:gd name="connsiteY28" fmla="*/ 4197276 h 4642549"/>
              <a:gd name="connsiteX29" fmla="*/ 310101 w 3100667"/>
              <a:gd name="connsiteY29" fmla="*/ 4284740 h 4642549"/>
              <a:gd name="connsiteX30" fmla="*/ 0 w 3100667"/>
              <a:gd name="connsiteY30" fmla="*/ 4244984 h 4642549"/>
              <a:gd name="connsiteX0" fmla="*/ 1304014 w 3100667"/>
              <a:gd name="connsiteY0" fmla="*/ 3195411 h 4639018"/>
              <a:gd name="connsiteX1" fmla="*/ 1170592 w 3100667"/>
              <a:gd name="connsiteY1" fmla="*/ 2776663 h 4639018"/>
              <a:gd name="connsiteX2" fmla="*/ 460285 w 3100667"/>
              <a:gd name="connsiteY2" fmla="*/ 2738656 h 4639018"/>
              <a:gd name="connsiteX3" fmla="*/ 481530 w 3100667"/>
              <a:gd name="connsiteY3" fmla="*/ 2352603 h 4639018"/>
              <a:gd name="connsiteX4" fmla="*/ 389583 w 3100667"/>
              <a:gd name="connsiteY4" fmla="*/ 2240365 h 4639018"/>
              <a:gd name="connsiteX5" fmla="*/ 548609 w 3100667"/>
              <a:gd name="connsiteY5" fmla="*/ 2116736 h 4639018"/>
              <a:gd name="connsiteX6" fmla="*/ 353419 w 3100667"/>
              <a:gd name="connsiteY6" fmla="*/ 2042534 h 4639018"/>
              <a:gd name="connsiteX7" fmla="*/ 460285 w 3100667"/>
              <a:gd name="connsiteY7" fmla="*/ 1837519 h 4639018"/>
              <a:gd name="connsiteX8" fmla="*/ 189081 w 3100667"/>
              <a:gd name="connsiteY8" fmla="*/ 1706738 h 4639018"/>
              <a:gd name="connsiteX9" fmla="*/ 555701 w 3100667"/>
              <a:gd name="connsiteY9" fmla="*/ 1249123 h 4639018"/>
              <a:gd name="connsiteX10" fmla="*/ 1036279 w 3100667"/>
              <a:gd name="connsiteY10" fmla="*/ 173026 h 4639018"/>
              <a:gd name="connsiteX11" fmla="*/ 2265200 w 3100667"/>
              <a:gd name="connsiteY11" fmla="*/ 84702 h 4639018"/>
              <a:gd name="connsiteX12" fmla="*/ 3097509 w 3100667"/>
              <a:gd name="connsiteY12" fmla="*/ 1366611 h 4639018"/>
              <a:gd name="connsiteX13" fmla="*/ 2520563 w 3100667"/>
              <a:gd name="connsiteY13" fmla="*/ 2335750 h 4639018"/>
              <a:gd name="connsiteX14" fmla="*/ 2460914 w 3100667"/>
              <a:gd name="connsiteY14" fmla="*/ 3127719 h 4639018"/>
              <a:gd name="connsiteX15" fmla="*/ 1312027 w 3100667"/>
              <a:gd name="connsiteY15" fmla="*/ 3373226 h 4639018"/>
              <a:gd name="connsiteX16" fmla="*/ 2474576 w 3100667"/>
              <a:gd name="connsiteY16" fmla="*/ 3394378 h 4639018"/>
              <a:gd name="connsiteX17" fmla="*/ 1346410 w 3100667"/>
              <a:gd name="connsiteY17" fmla="*/ 3665551 h 4639018"/>
              <a:gd name="connsiteX18" fmla="*/ 2468465 w 3100667"/>
              <a:gd name="connsiteY18" fmla="*/ 3664691 h 4639018"/>
              <a:gd name="connsiteX19" fmla="*/ 1435717 w 3100667"/>
              <a:gd name="connsiteY19" fmla="*/ 3901450 h 4639018"/>
              <a:gd name="connsiteX20" fmla="*/ 2411056 w 3100667"/>
              <a:gd name="connsiteY20" fmla="*/ 3963188 h 4639018"/>
              <a:gd name="connsiteX21" fmla="*/ 1548939 w 3100667"/>
              <a:gd name="connsiteY21" fmla="*/ 4107326 h 4639018"/>
              <a:gd name="connsiteX22" fmla="*/ 2384378 w 3100667"/>
              <a:gd name="connsiteY22" fmla="*/ 4290910 h 4639018"/>
              <a:gd name="connsiteX23" fmla="*/ 731520 w 3100667"/>
              <a:gd name="connsiteY23" fmla="*/ 4308594 h 4639018"/>
              <a:gd name="connsiteX24" fmla="*/ 682001 w 3100667"/>
              <a:gd name="connsiteY24" fmla="*/ 3923400 h 4639018"/>
              <a:gd name="connsiteX25" fmla="*/ 599019 w 3100667"/>
              <a:gd name="connsiteY25" fmla="*/ 4408430 h 4639018"/>
              <a:gd name="connsiteX26" fmla="*/ 473578 w 3100667"/>
              <a:gd name="connsiteY26" fmla="*/ 3744051 h 4639018"/>
              <a:gd name="connsiteX27" fmla="*/ 406468 w 3100667"/>
              <a:gd name="connsiteY27" fmla="*/ 4639018 h 4639018"/>
              <a:gd name="connsiteX28" fmla="*/ 389614 w 3100667"/>
              <a:gd name="connsiteY28" fmla="*/ 4197276 h 4639018"/>
              <a:gd name="connsiteX29" fmla="*/ 310101 w 3100667"/>
              <a:gd name="connsiteY29" fmla="*/ 4284740 h 4639018"/>
              <a:gd name="connsiteX30" fmla="*/ 0 w 3100667"/>
              <a:gd name="connsiteY30" fmla="*/ 4244984 h 4639018"/>
              <a:gd name="connsiteX0" fmla="*/ 1304014 w 3100667"/>
              <a:gd name="connsiteY0" fmla="*/ 3195411 h 4639018"/>
              <a:gd name="connsiteX1" fmla="*/ 1170592 w 3100667"/>
              <a:gd name="connsiteY1" fmla="*/ 2776663 h 4639018"/>
              <a:gd name="connsiteX2" fmla="*/ 460285 w 3100667"/>
              <a:gd name="connsiteY2" fmla="*/ 2738656 h 4639018"/>
              <a:gd name="connsiteX3" fmla="*/ 481530 w 3100667"/>
              <a:gd name="connsiteY3" fmla="*/ 2352603 h 4639018"/>
              <a:gd name="connsiteX4" fmla="*/ 389583 w 3100667"/>
              <a:gd name="connsiteY4" fmla="*/ 2240365 h 4639018"/>
              <a:gd name="connsiteX5" fmla="*/ 548609 w 3100667"/>
              <a:gd name="connsiteY5" fmla="*/ 2116736 h 4639018"/>
              <a:gd name="connsiteX6" fmla="*/ 353419 w 3100667"/>
              <a:gd name="connsiteY6" fmla="*/ 2042534 h 4639018"/>
              <a:gd name="connsiteX7" fmla="*/ 460285 w 3100667"/>
              <a:gd name="connsiteY7" fmla="*/ 1837519 h 4639018"/>
              <a:gd name="connsiteX8" fmla="*/ 189081 w 3100667"/>
              <a:gd name="connsiteY8" fmla="*/ 1706738 h 4639018"/>
              <a:gd name="connsiteX9" fmla="*/ 555701 w 3100667"/>
              <a:gd name="connsiteY9" fmla="*/ 1249123 h 4639018"/>
              <a:gd name="connsiteX10" fmla="*/ 1036279 w 3100667"/>
              <a:gd name="connsiteY10" fmla="*/ 173026 h 4639018"/>
              <a:gd name="connsiteX11" fmla="*/ 2265200 w 3100667"/>
              <a:gd name="connsiteY11" fmla="*/ 84702 h 4639018"/>
              <a:gd name="connsiteX12" fmla="*/ 3097509 w 3100667"/>
              <a:gd name="connsiteY12" fmla="*/ 1366611 h 4639018"/>
              <a:gd name="connsiteX13" fmla="*/ 2520563 w 3100667"/>
              <a:gd name="connsiteY13" fmla="*/ 2335750 h 4639018"/>
              <a:gd name="connsiteX14" fmla="*/ 2460914 w 3100667"/>
              <a:gd name="connsiteY14" fmla="*/ 3127719 h 4639018"/>
              <a:gd name="connsiteX15" fmla="*/ 1312027 w 3100667"/>
              <a:gd name="connsiteY15" fmla="*/ 3373226 h 4639018"/>
              <a:gd name="connsiteX16" fmla="*/ 2474576 w 3100667"/>
              <a:gd name="connsiteY16" fmla="*/ 3394378 h 4639018"/>
              <a:gd name="connsiteX17" fmla="*/ 1346410 w 3100667"/>
              <a:gd name="connsiteY17" fmla="*/ 3665551 h 4639018"/>
              <a:gd name="connsiteX18" fmla="*/ 2468465 w 3100667"/>
              <a:gd name="connsiteY18" fmla="*/ 3664691 h 4639018"/>
              <a:gd name="connsiteX19" fmla="*/ 1435717 w 3100667"/>
              <a:gd name="connsiteY19" fmla="*/ 3901450 h 4639018"/>
              <a:gd name="connsiteX20" fmla="*/ 2411056 w 3100667"/>
              <a:gd name="connsiteY20" fmla="*/ 3963188 h 4639018"/>
              <a:gd name="connsiteX21" fmla="*/ 1548939 w 3100667"/>
              <a:gd name="connsiteY21" fmla="*/ 4107326 h 4639018"/>
              <a:gd name="connsiteX22" fmla="*/ 2384378 w 3100667"/>
              <a:gd name="connsiteY22" fmla="*/ 4290910 h 4639018"/>
              <a:gd name="connsiteX23" fmla="*/ 731520 w 3100667"/>
              <a:gd name="connsiteY23" fmla="*/ 4308594 h 4639018"/>
              <a:gd name="connsiteX24" fmla="*/ 682001 w 3100667"/>
              <a:gd name="connsiteY24" fmla="*/ 3923400 h 4639018"/>
              <a:gd name="connsiteX25" fmla="*/ 599019 w 3100667"/>
              <a:gd name="connsiteY25" fmla="*/ 4408430 h 4639018"/>
              <a:gd name="connsiteX26" fmla="*/ 473578 w 3100667"/>
              <a:gd name="connsiteY26" fmla="*/ 3744051 h 4639018"/>
              <a:gd name="connsiteX27" fmla="*/ 406468 w 3100667"/>
              <a:gd name="connsiteY27" fmla="*/ 4639018 h 4639018"/>
              <a:gd name="connsiteX28" fmla="*/ 389614 w 3100667"/>
              <a:gd name="connsiteY28" fmla="*/ 4197276 h 4639018"/>
              <a:gd name="connsiteX29" fmla="*/ 310101 w 3100667"/>
              <a:gd name="connsiteY29" fmla="*/ 4284740 h 4639018"/>
              <a:gd name="connsiteX30" fmla="*/ 0 w 3100667"/>
              <a:gd name="connsiteY30" fmla="*/ 4244984 h 4639018"/>
              <a:gd name="connsiteX0" fmla="*/ 1304014 w 3100667"/>
              <a:gd name="connsiteY0" fmla="*/ 3195411 h 4639018"/>
              <a:gd name="connsiteX1" fmla="*/ 1170592 w 3100667"/>
              <a:gd name="connsiteY1" fmla="*/ 2776663 h 4639018"/>
              <a:gd name="connsiteX2" fmla="*/ 460285 w 3100667"/>
              <a:gd name="connsiteY2" fmla="*/ 2738656 h 4639018"/>
              <a:gd name="connsiteX3" fmla="*/ 481530 w 3100667"/>
              <a:gd name="connsiteY3" fmla="*/ 2352603 h 4639018"/>
              <a:gd name="connsiteX4" fmla="*/ 389583 w 3100667"/>
              <a:gd name="connsiteY4" fmla="*/ 2240365 h 4639018"/>
              <a:gd name="connsiteX5" fmla="*/ 548609 w 3100667"/>
              <a:gd name="connsiteY5" fmla="*/ 2116736 h 4639018"/>
              <a:gd name="connsiteX6" fmla="*/ 353419 w 3100667"/>
              <a:gd name="connsiteY6" fmla="*/ 2042534 h 4639018"/>
              <a:gd name="connsiteX7" fmla="*/ 460285 w 3100667"/>
              <a:gd name="connsiteY7" fmla="*/ 1837519 h 4639018"/>
              <a:gd name="connsiteX8" fmla="*/ 189081 w 3100667"/>
              <a:gd name="connsiteY8" fmla="*/ 1706738 h 4639018"/>
              <a:gd name="connsiteX9" fmla="*/ 555701 w 3100667"/>
              <a:gd name="connsiteY9" fmla="*/ 1249123 h 4639018"/>
              <a:gd name="connsiteX10" fmla="*/ 1036279 w 3100667"/>
              <a:gd name="connsiteY10" fmla="*/ 173026 h 4639018"/>
              <a:gd name="connsiteX11" fmla="*/ 2265200 w 3100667"/>
              <a:gd name="connsiteY11" fmla="*/ 84702 h 4639018"/>
              <a:gd name="connsiteX12" fmla="*/ 3097509 w 3100667"/>
              <a:gd name="connsiteY12" fmla="*/ 1366611 h 4639018"/>
              <a:gd name="connsiteX13" fmla="*/ 2520563 w 3100667"/>
              <a:gd name="connsiteY13" fmla="*/ 2335750 h 4639018"/>
              <a:gd name="connsiteX14" fmla="*/ 2460914 w 3100667"/>
              <a:gd name="connsiteY14" fmla="*/ 3127719 h 4639018"/>
              <a:gd name="connsiteX15" fmla="*/ 1312027 w 3100667"/>
              <a:gd name="connsiteY15" fmla="*/ 3373226 h 4639018"/>
              <a:gd name="connsiteX16" fmla="*/ 2474576 w 3100667"/>
              <a:gd name="connsiteY16" fmla="*/ 3394378 h 4639018"/>
              <a:gd name="connsiteX17" fmla="*/ 1346410 w 3100667"/>
              <a:gd name="connsiteY17" fmla="*/ 3665551 h 4639018"/>
              <a:gd name="connsiteX18" fmla="*/ 2468465 w 3100667"/>
              <a:gd name="connsiteY18" fmla="*/ 3664691 h 4639018"/>
              <a:gd name="connsiteX19" fmla="*/ 1435717 w 3100667"/>
              <a:gd name="connsiteY19" fmla="*/ 3901450 h 4639018"/>
              <a:gd name="connsiteX20" fmla="*/ 2411056 w 3100667"/>
              <a:gd name="connsiteY20" fmla="*/ 3963188 h 4639018"/>
              <a:gd name="connsiteX21" fmla="*/ 1548939 w 3100667"/>
              <a:gd name="connsiteY21" fmla="*/ 4107326 h 4639018"/>
              <a:gd name="connsiteX22" fmla="*/ 2384378 w 3100667"/>
              <a:gd name="connsiteY22" fmla="*/ 4290910 h 4639018"/>
              <a:gd name="connsiteX23" fmla="*/ 731520 w 3100667"/>
              <a:gd name="connsiteY23" fmla="*/ 4308594 h 4639018"/>
              <a:gd name="connsiteX24" fmla="*/ 682001 w 3100667"/>
              <a:gd name="connsiteY24" fmla="*/ 3923400 h 4639018"/>
              <a:gd name="connsiteX25" fmla="*/ 599019 w 3100667"/>
              <a:gd name="connsiteY25" fmla="*/ 4408430 h 4639018"/>
              <a:gd name="connsiteX26" fmla="*/ 473578 w 3100667"/>
              <a:gd name="connsiteY26" fmla="*/ 3744051 h 4639018"/>
              <a:gd name="connsiteX27" fmla="*/ 406468 w 3100667"/>
              <a:gd name="connsiteY27" fmla="*/ 4639018 h 4639018"/>
              <a:gd name="connsiteX28" fmla="*/ 389614 w 3100667"/>
              <a:gd name="connsiteY28" fmla="*/ 4197276 h 4639018"/>
              <a:gd name="connsiteX29" fmla="*/ 310101 w 3100667"/>
              <a:gd name="connsiteY29" fmla="*/ 4284740 h 4639018"/>
              <a:gd name="connsiteX30" fmla="*/ 0 w 3100667"/>
              <a:gd name="connsiteY30" fmla="*/ 4244984 h 4639018"/>
              <a:gd name="connsiteX0" fmla="*/ 1304014 w 3100667"/>
              <a:gd name="connsiteY0" fmla="*/ 3195411 h 4639018"/>
              <a:gd name="connsiteX1" fmla="*/ 1170592 w 3100667"/>
              <a:gd name="connsiteY1" fmla="*/ 2776663 h 4639018"/>
              <a:gd name="connsiteX2" fmla="*/ 460285 w 3100667"/>
              <a:gd name="connsiteY2" fmla="*/ 2738656 h 4639018"/>
              <a:gd name="connsiteX3" fmla="*/ 481530 w 3100667"/>
              <a:gd name="connsiteY3" fmla="*/ 2352603 h 4639018"/>
              <a:gd name="connsiteX4" fmla="*/ 389583 w 3100667"/>
              <a:gd name="connsiteY4" fmla="*/ 2240365 h 4639018"/>
              <a:gd name="connsiteX5" fmla="*/ 548609 w 3100667"/>
              <a:gd name="connsiteY5" fmla="*/ 2116736 h 4639018"/>
              <a:gd name="connsiteX6" fmla="*/ 353419 w 3100667"/>
              <a:gd name="connsiteY6" fmla="*/ 2042534 h 4639018"/>
              <a:gd name="connsiteX7" fmla="*/ 460285 w 3100667"/>
              <a:gd name="connsiteY7" fmla="*/ 1837519 h 4639018"/>
              <a:gd name="connsiteX8" fmla="*/ 189081 w 3100667"/>
              <a:gd name="connsiteY8" fmla="*/ 1706738 h 4639018"/>
              <a:gd name="connsiteX9" fmla="*/ 555701 w 3100667"/>
              <a:gd name="connsiteY9" fmla="*/ 1249123 h 4639018"/>
              <a:gd name="connsiteX10" fmla="*/ 1036279 w 3100667"/>
              <a:gd name="connsiteY10" fmla="*/ 173026 h 4639018"/>
              <a:gd name="connsiteX11" fmla="*/ 2265200 w 3100667"/>
              <a:gd name="connsiteY11" fmla="*/ 84702 h 4639018"/>
              <a:gd name="connsiteX12" fmla="*/ 3097509 w 3100667"/>
              <a:gd name="connsiteY12" fmla="*/ 1366611 h 4639018"/>
              <a:gd name="connsiteX13" fmla="*/ 2520563 w 3100667"/>
              <a:gd name="connsiteY13" fmla="*/ 2335750 h 4639018"/>
              <a:gd name="connsiteX14" fmla="*/ 2460914 w 3100667"/>
              <a:gd name="connsiteY14" fmla="*/ 3127719 h 4639018"/>
              <a:gd name="connsiteX15" fmla="*/ 1312027 w 3100667"/>
              <a:gd name="connsiteY15" fmla="*/ 3373226 h 4639018"/>
              <a:gd name="connsiteX16" fmla="*/ 2474576 w 3100667"/>
              <a:gd name="connsiteY16" fmla="*/ 3394378 h 4639018"/>
              <a:gd name="connsiteX17" fmla="*/ 1346410 w 3100667"/>
              <a:gd name="connsiteY17" fmla="*/ 3665551 h 4639018"/>
              <a:gd name="connsiteX18" fmla="*/ 2468465 w 3100667"/>
              <a:gd name="connsiteY18" fmla="*/ 3664691 h 4639018"/>
              <a:gd name="connsiteX19" fmla="*/ 1435717 w 3100667"/>
              <a:gd name="connsiteY19" fmla="*/ 3901450 h 4639018"/>
              <a:gd name="connsiteX20" fmla="*/ 2411056 w 3100667"/>
              <a:gd name="connsiteY20" fmla="*/ 3963188 h 4639018"/>
              <a:gd name="connsiteX21" fmla="*/ 1548939 w 3100667"/>
              <a:gd name="connsiteY21" fmla="*/ 4107326 h 4639018"/>
              <a:gd name="connsiteX22" fmla="*/ 2384378 w 3100667"/>
              <a:gd name="connsiteY22" fmla="*/ 4290910 h 4639018"/>
              <a:gd name="connsiteX23" fmla="*/ 731520 w 3100667"/>
              <a:gd name="connsiteY23" fmla="*/ 4308594 h 4639018"/>
              <a:gd name="connsiteX24" fmla="*/ 682001 w 3100667"/>
              <a:gd name="connsiteY24" fmla="*/ 3923400 h 4639018"/>
              <a:gd name="connsiteX25" fmla="*/ 599019 w 3100667"/>
              <a:gd name="connsiteY25" fmla="*/ 4408430 h 4639018"/>
              <a:gd name="connsiteX26" fmla="*/ 473578 w 3100667"/>
              <a:gd name="connsiteY26" fmla="*/ 3744051 h 4639018"/>
              <a:gd name="connsiteX27" fmla="*/ 406468 w 3100667"/>
              <a:gd name="connsiteY27" fmla="*/ 4639018 h 4639018"/>
              <a:gd name="connsiteX28" fmla="*/ 308413 w 3100667"/>
              <a:gd name="connsiteY28" fmla="*/ 4190215 h 4639018"/>
              <a:gd name="connsiteX29" fmla="*/ 310101 w 3100667"/>
              <a:gd name="connsiteY29" fmla="*/ 4284740 h 4639018"/>
              <a:gd name="connsiteX30" fmla="*/ 0 w 3100667"/>
              <a:gd name="connsiteY30" fmla="*/ 4244984 h 4639018"/>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08413 w 3100667"/>
              <a:gd name="connsiteY28" fmla="*/ 4190215 h 4631957"/>
              <a:gd name="connsiteX29" fmla="*/ 310101 w 3100667"/>
              <a:gd name="connsiteY29" fmla="*/ 4284740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26066 w 3100667"/>
              <a:gd name="connsiteY28" fmla="*/ 4183154 h 4631957"/>
              <a:gd name="connsiteX29" fmla="*/ 310101 w 3100667"/>
              <a:gd name="connsiteY29" fmla="*/ 4284740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26066 w 3100667"/>
              <a:gd name="connsiteY28" fmla="*/ 4183154 h 4631957"/>
              <a:gd name="connsiteX29" fmla="*/ 232430 w 3100667"/>
              <a:gd name="connsiteY29" fmla="*/ 4334167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36658 w 3100667"/>
              <a:gd name="connsiteY28" fmla="*/ 4176093 h 4631957"/>
              <a:gd name="connsiteX29" fmla="*/ 232430 w 3100667"/>
              <a:gd name="connsiteY29" fmla="*/ 4334167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33128 w 3100667"/>
              <a:gd name="connsiteY28" fmla="*/ 4109014 h 4631957"/>
              <a:gd name="connsiteX29" fmla="*/ 232430 w 3100667"/>
              <a:gd name="connsiteY29" fmla="*/ 4334167 h 4631957"/>
              <a:gd name="connsiteX30" fmla="*/ 0 w 3100667"/>
              <a:gd name="connsiteY30" fmla="*/ 4244984 h 4631957"/>
              <a:gd name="connsiteX0" fmla="*/ 1304014 w 3100667"/>
              <a:gd name="connsiteY0" fmla="*/ 3195411 h 4631957"/>
              <a:gd name="connsiteX1" fmla="*/ 1170592 w 3100667"/>
              <a:gd name="connsiteY1" fmla="*/ 2776663 h 4631957"/>
              <a:gd name="connsiteX2" fmla="*/ 460285 w 3100667"/>
              <a:gd name="connsiteY2" fmla="*/ 2738656 h 4631957"/>
              <a:gd name="connsiteX3" fmla="*/ 481530 w 3100667"/>
              <a:gd name="connsiteY3" fmla="*/ 2352603 h 4631957"/>
              <a:gd name="connsiteX4" fmla="*/ 389583 w 3100667"/>
              <a:gd name="connsiteY4" fmla="*/ 2240365 h 4631957"/>
              <a:gd name="connsiteX5" fmla="*/ 548609 w 3100667"/>
              <a:gd name="connsiteY5" fmla="*/ 2116736 h 4631957"/>
              <a:gd name="connsiteX6" fmla="*/ 353419 w 3100667"/>
              <a:gd name="connsiteY6" fmla="*/ 2042534 h 4631957"/>
              <a:gd name="connsiteX7" fmla="*/ 460285 w 3100667"/>
              <a:gd name="connsiteY7" fmla="*/ 1837519 h 4631957"/>
              <a:gd name="connsiteX8" fmla="*/ 189081 w 3100667"/>
              <a:gd name="connsiteY8" fmla="*/ 1706738 h 4631957"/>
              <a:gd name="connsiteX9" fmla="*/ 555701 w 3100667"/>
              <a:gd name="connsiteY9" fmla="*/ 1249123 h 4631957"/>
              <a:gd name="connsiteX10" fmla="*/ 1036279 w 3100667"/>
              <a:gd name="connsiteY10" fmla="*/ 173026 h 4631957"/>
              <a:gd name="connsiteX11" fmla="*/ 2265200 w 3100667"/>
              <a:gd name="connsiteY11" fmla="*/ 84702 h 4631957"/>
              <a:gd name="connsiteX12" fmla="*/ 3097509 w 3100667"/>
              <a:gd name="connsiteY12" fmla="*/ 1366611 h 4631957"/>
              <a:gd name="connsiteX13" fmla="*/ 2520563 w 3100667"/>
              <a:gd name="connsiteY13" fmla="*/ 2335750 h 4631957"/>
              <a:gd name="connsiteX14" fmla="*/ 2460914 w 3100667"/>
              <a:gd name="connsiteY14" fmla="*/ 3127719 h 4631957"/>
              <a:gd name="connsiteX15" fmla="*/ 1312027 w 3100667"/>
              <a:gd name="connsiteY15" fmla="*/ 3373226 h 4631957"/>
              <a:gd name="connsiteX16" fmla="*/ 2474576 w 3100667"/>
              <a:gd name="connsiteY16" fmla="*/ 3394378 h 4631957"/>
              <a:gd name="connsiteX17" fmla="*/ 1346410 w 3100667"/>
              <a:gd name="connsiteY17" fmla="*/ 3665551 h 4631957"/>
              <a:gd name="connsiteX18" fmla="*/ 2468465 w 3100667"/>
              <a:gd name="connsiteY18" fmla="*/ 3664691 h 4631957"/>
              <a:gd name="connsiteX19" fmla="*/ 1435717 w 3100667"/>
              <a:gd name="connsiteY19" fmla="*/ 3901450 h 4631957"/>
              <a:gd name="connsiteX20" fmla="*/ 2411056 w 3100667"/>
              <a:gd name="connsiteY20" fmla="*/ 3963188 h 4631957"/>
              <a:gd name="connsiteX21" fmla="*/ 1548939 w 3100667"/>
              <a:gd name="connsiteY21" fmla="*/ 4107326 h 4631957"/>
              <a:gd name="connsiteX22" fmla="*/ 2384378 w 3100667"/>
              <a:gd name="connsiteY22" fmla="*/ 4290910 h 4631957"/>
              <a:gd name="connsiteX23" fmla="*/ 731520 w 3100667"/>
              <a:gd name="connsiteY23" fmla="*/ 4308594 h 4631957"/>
              <a:gd name="connsiteX24" fmla="*/ 682001 w 3100667"/>
              <a:gd name="connsiteY24" fmla="*/ 3923400 h 4631957"/>
              <a:gd name="connsiteX25" fmla="*/ 599019 w 3100667"/>
              <a:gd name="connsiteY25" fmla="*/ 4408430 h 4631957"/>
              <a:gd name="connsiteX26" fmla="*/ 473578 w 3100667"/>
              <a:gd name="connsiteY26" fmla="*/ 3744051 h 4631957"/>
              <a:gd name="connsiteX27" fmla="*/ 420590 w 3100667"/>
              <a:gd name="connsiteY27" fmla="*/ 4631957 h 4631957"/>
              <a:gd name="connsiteX28" fmla="*/ 333128 w 3100667"/>
              <a:gd name="connsiteY28" fmla="*/ 4109014 h 4631957"/>
              <a:gd name="connsiteX29" fmla="*/ 267735 w 3100667"/>
              <a:gd name="connsiteY29" fmla="*/ 4323576 h 4631957"/>
              <a:gd name="connsiteX30" fmla="*/ 0 w 3100667"/>
              <a:gd name="connsiteY30" fmla="*/ 4244984 h 4631957"/>
              <a:gd name="connsiteX0" fmla="*/ 1388746 w 3185399"/>
              <a:gd name="connsiteY0" fmla="*/ 3195411 h 4631957"/>
              <a:gd name="connsiteX1" fmla="*/ 1255324 w 3185399"/>
              <a:gd name="connsiteY1" fmla="*/ 2776663 h 4631957"/>
              <a:gd name="connsiteX2" fmla="*/ 545017 w 3185399"/>
              <a:gd name="connsiteY2" fmla="*/ 2738656 h 4631957"/>
              <a:gd name="connsiteX3" fmla="*/ 566262 w 3185399"/>
              <a:gd name="connsiteY3" fmla="*/ 2352603 h 4631957"/>
              <a:gd name="connsiteX4" fmla="*/ 474315 w 3185399"/>
              <a:gd name="connsiteY4" fmla="*/ 2240365 h 4631957"/>
              <a:gd name="connsiteX5" fmla="*/ 633341 w 3185399"/>
              <a:gd name="connsiteY5" fmla="*/ 2116736 h 4631957"/>
              <a:gd name="connsiteX6" fmla="*/ 438151 w 3185399"/>
              <a:gd name="connsiteY6" fmla="*/ 2042534 h 4631957"/>
              <a:gd name="connsiteX7" fmla="*/ 545017 w 3185399"/>
              <a:gd name="connsiteY7" fmla="*/ 1837519 h 4631957"/>
              <a:gd name="connsiteX8" fmla="*/ 273813 w 3185399"/>
              <a:gd name="connsiteY8" fmla="*/ 1706738 h 4631957"/>
              <a:gd name="connsiteX9" fmla="*/ 640433 w 3185399"/>
              <a:gd name="connsiteY9" fmla="*/ 1249123 h 4631957"/>
              <a:gd name="connsiteX10" fmla="*/ 1121011 w 3185399"/>
              <a:gd name="connsiteY10" fmla="*/ 173026 h 4631957"/>
              <a:gd name="connsiteX11" fmla="*/ 2349932 w 3185399"/>
              <a:gd name="connsiteY11" fmla="*/ 84702 h 4631957"/>
              <a:gd name="connsiteX12" fmla="*/ 3182241 w 3185399"/>
              <a:gd name="connsiteY12" fmla="*/ 1366611 h 4631957"/>
              <a:gd name="connsiteX13" fmla="*/ 2605295 w 3185399"/>
              <a:gd name="connsiteY13" fmla="*/ 2335750 h 4631957"/>
              <a:gd name="connsiteX14" fmla="*/ 2545646 w 3185399"/>
              <a:gd name="connsiteY14" fmla="*/ 3127719 h 4631957"/>
              <a:gd name="connsiteX15" fmla="*/ 1396759 w 3185399"/>
              <a:gd name="connsiteY15" fmla="*/ 3373226 h 4631957"/>
              <a:gd name="connsiteX16" fmla="*/ 2559308 w 3185399"/>
              <a:gd name="connsiteY16" fmla="*/ 3394378 h 4631957"/>
              <a:gd name="connsiteX17" fmla="*/ 1431142 w 3185399"/>
              <a:gd name="connsiteY17" fmla="*/ 3665551 h 4631957"/>
              <a:gd name="connsiteX18" fmla="*/ 2553197 w 3185399"/>
              <a:gd name="connsiteY18" fmla="*/ 3664691 h 4631957"/>
              <a:gd name="connsiteX19" fmla="*/ 1520449 w 3185399"/>
              <a:gd name="connsiteY19" fmla="*/ 3901450 h 4631957"/>
              <a:gd name="connsiteX20" fmla="*/ 2495788 w 3185399"/>
              <a:gd name="connsiteY20" fmla="*/ 3963188 h 4631957"/>
              <a:gd name="connsiteX21" fmla="*/ 1633671 w 3185399"/>
              <a:gd name="connsiteY21" fmla="*/ 4107326 h 4631957"/>
              <a:gd name="connsiteX22" fmla="*/ 2469110 w 3185399"/>
              <a:gd name="connsiteY22" fmla="*/ 4290910 h 4631957"/>
              <a:gd name="connsiteX23" fmla="*/ 816252 w 3185399"/>
              <a:gd name="connsiteY23" fmla="*/ 4308594 h 4631957"/>
              <a:gd name="connsiteX24" fmla="*/ 766733 w 3185399"/>
              <a:gd name="connsiteY24" fmla="*/ 3923400 h 4631957"/>
              <a:gd name="connsiteX25" fmla="*/ 683751 w 3185399"/>
              <a:gd name="connsiteY25" fmla="*/ 4408430 h 4631957"/>
              <a:gd name="connsiteX26" fmla="*/ 558310 w 3185399"/>
              <a:gd name="connsiteY26" fmla="*/ 3744051 h 4631957"/>
              <a:gd name="connsiteX27" fmla="*/ 505322 w 3185399"/>
              <a:gd name="connsiteY27" fmla="*/ 4631957 h 4631957"/>
              <a:gd name="connsiteX28" fmla="*/ 417860 w 3185399"/>
              <a:gd name="connsiteY28" fmla="*/ 4109014 h 4631957"/>
              <a:gd name="connsiteX29" fmla="*/ 352467 w 3185399"/>
              <a:gd name="connsiteY29" fmla="*/ 4323576 h 4631957"/>
              <a:gd name="connsiteX30" fmla="*/ 0 w 3185399"/>
              <a:gd name="connsiteY30" fmla="*/ 4305002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73650 w 3206582"/>
              <a:gd name="connsiteY29" fmla="*/ 4323576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66200 w 3206582"/>
              <a:gd name="connsiteY2" fmla="*/ 2738656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83252 w 3206582"/>
              <a:gd name="connsiteY2" fmla="*/ 2789811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631957"/>
              <a:gd name="connsiteX1" fmla="*/ 1276507 w 3206582"/>
              <a:gd name="connsiteY1" fmla="*/ 2776663 h 4631957"/>
              <a:gd name="connsiteX2" fmla="*/ 583252 w 3206582"/>
              <a:gd name="connsiteY2" fmla="*/ 2789811 h 4631957"/>
              <a:gd name="connsiteX3" fmla="*/ 587445 w 3206582"/>
              <a:gd name="connsiteY3" fmla="*/ 2352603 h 4631957"/>
              <a:gd name="connsiteX4" fmla="*/ 495498 w 3206582"/>
              <a:gd name="connsiteY4" fmla="*/ 2240365 h 4631957"/>
              <a:gd name="connsiteX5" fmla="*/ 654524 w 3206582"/>
              <a:gd name="connsiteY5" fmla="*/ 2116736 h 4631957"/>
              <a:gd name="connsiteX6" fmla="*/ 459334 w 3206582"/>
              <a:gd name="connsiteY6" fmla="*/ 2042534 h 4631957"/>
              <a:gd name="connsiteX7" fmla="*/ 566200 w 3206582"/>
              <a:gd name="connsiteY7" fmla="*/ 1837519 h 4631957"/>
              <a:gd name="connsiteX8" fmla="*/ 294996 w 3206582"/>
              <a:gd name="connsiteY8" fmla="*/ 1706738 h 4631957"/>
              <a:gd name="connsiteX9" fmla="*/ 661616 w 3206582"/>
              <a:gd name="connsiteY9" fmla="*/ 1249123 h 4631957"/>
              <a:gd name="connsiteX10" fmla="*/ 1142194 w 3206582"/>
              <a:gd name="connsiteY10" fmla="*/ 173026 h 4631957"/>
              <a:gd name="connsiteX11" fmla="*/ 2371115 w 3206582"/>
              <a:gd name="connsiteY11" fmla="*/ 84702 h 4631957"/>
              <a:gd name="connsiteX12" fmla="*/ 3203424 w 3206582"/>
              <a:gd name="connsiteY12" fmla="*/ 1366611 h 4631957"/>
              <a:gd name="connsiteX13" fmla="*/ 2626478 w 3206582"/>
              <a:gd name="connsiteY13" fmla="*/ 2335750 h 4631957"/>
              <a:gd name="connsiteX14" fmla="*/ 2566829 w 3206582"/>
              <a:gd name="connsiteY14" fmla="*/ 3127719 h 4631957"/>
              <a:gd name="connsiteX15" fmla="*/ 1417942 w 3206582"/>
              <a:gd name="connsiteY15" fmla="*/ 3373226 h 4631957"/>
              <a:gd name="connsiteX16" fmla="*/ 2580491 w 3206582"/>
              <a:gd name="connsiteY16" fmla="*/ 3394378 h 4631957"/>
              <a:gd name="connsiteX17" fmla="*/ 1452325 w 3206582"/>
              <a:gd name="connsiteY17" fmla="*/ 3665551 h 4631957"/>
              <a:gd name="connsiteX18" fmla="*/ 2574380 w 3206582"/>
              <a:gd name="connsiteY18" fmla="*/ 3664691 h 4631957"/>
              <a:gd name="connsiteX19" fmla="*/ 1541632 w 3206582"/>
              <a:gd name="connsiteY19" fmla="*/ 3901450 h 4631957"/>
              <a:gd name="connsiteX20" fmla="*/ 2516971 w 3206582"/>
              <a:gd name="connsiteY20" fmla="*/ 3963188 h 4631957"/>
              <a:gd name="connsiteX21" fmla="*/ 1654854 w 3206582"/>
              <a:gd name="connsiteY21" fmla="*/ 4107326 h 4631957"/>
              <a:gd name="connsiteX22" fmla="*/ 2490293 w 3206582"/>
              <a:gd name="connsiteY22" fmla="*/ 4290910 h 4631957"/>
              <a:gd name="connsiteX23" fmla="*/ 837435 w 3206582"/>
              <a:gd name="connsiteY23" fmla="*/ 4308594 h 4631957"/>
              <a:gd name="connsiteX24" fmla="*/ 787916 w 3206582"/>
              <a:gd name="connsiteY24" fmla="*/ 3923400 h 4631957"/>
              <a:gd name="connsiteX25" fmla="*/ 704934 w 3206582"/>
              <a:gd name="connsiteY25" fmla="*/ 4408430 h 4631957"/>
              <a:gd name="connsiteX26" fmla="*/ 579493 w 3206582"/>
              <a:gd name="connsiteY26" fmla="*/ 3744051 h 4631957"/>
              <a:gd name="connsiteX27" fmla="*/ 526505 w 3206582"/>
              <a:gd name="connsiteY27" fmla="*/ 4631957 h 4631957"/>
              <a:gd name="connsiteX28" fmla="*/ 439043 w 3206582"/>
              <a:gd name="connsiteY28" fmla="*/ 4109014 h 4631957"/>
              <a:gd name="connsiteX29" fmla="*/ 366589 w 3206582"/>
              <a:gd name="connsiteY29" fmla="*/ 4312985 h 4631957"/>
              <a:gd name="connsiteX30" fmla="*/ 0 w 3206582"/>
              <a:gd name="connsiteY30" fmla="*/ 4319124 h 4631957"/>
              <a:gd name="connsiteX0" fmla="*/ 1409929 w 3206582"/>
              <a:gd name="connsiteY0" fmla="*/ 3195411 h 4551052"/>
              <a:gd name="connsiteX1" fmla="*/ 1276507 w 3206582"/>
              <a:gd name="connsiteY1" fmla="*/ 2776663 h 4551052"/>
              <a:gd name="connsiteX2" fmla="*/ 583252 w 3206582"/>
              <a:gd name="connsiteY2" fmla="*/ 2789811 h 4551052"/>
              <a:gd name="connsiteX3" fmla="*/ 587445 w 3206582"/>
              <a:gd name="connsiteY3" fmla="*/ 2352603 h 4551052"/>
              <a:gd name="connsiteX4" fmla="*/ 495498 w 3206582"/>
              <a:gd name="connsiteY4" fmla="*/ 2240365 h 4551052"/>
              <a:gd name="connsiteX5" fmla="*/ 654524 w 3206582"/>
              <a:gd name="connsiteY5" fmla="*/ 2116736 h 4551052"/>
              <a:gd name="connsiteX6" fmla="*/ 459334 w 3206582"/>
              <a:gd name="connsiteY6" fmla="*/ 2042534 h 4551052"/>
              <a:gd name="connsiteX7" fmla="*/ 566200 w 3206582"/>
              <a:gd name="connsiteY7" fmla="*/ 1837519 h 4551052"/>
              <a:gd name="connsiteX8" fmla="*/ 294996 w 3206582"/>
              <a:gd name="connsiteY8" fmla="*/ 1706738 h 4551052"/>
              <a:gd name="connsiteX9" fmla="*/ 661616 w 3206582"/>
              <a:gd name="connsiteY9" fmla="*/ 1249123 h 4551052"/>
              <a:gd name="connsiteX10" fmla="*/ 1142194 w 3206582"/>
              <a:gd name="connsiteY10" fmla="*/ 173026 h 4551052"/>
              <a:gd name="connsiteX11" fmla="*/ 2371115 w 3206582"/>
              <a:gd name="connsiteY11" fmla="*/ 84702 h 4551052"/>
              <a:gd name="connsiteX12" fmla="*/ 3203424 w 3206582"/>
              <a:gd name="connsiteY12" fmla="*/ 1366611 h 4551052"/>
              <a:gd name="connsiteX13" fmla="*/ 2626478 w 3206582"/>
              <a:gd name="connsiteY13" fmla="*/ 2335750 h 4551052"/>
              <a:gd name="connsiteX14" fmla="*/ 2566829 w 3206582"/>
              <a:gd name="connsiteY14" fmla="*/ 3127719 h 4551052"/>
              <a:gd name="connsiteX15" fmla="*/ 1417942 w 3206582"/>
              <a:gd name="connsiteY15" fmla="*/ 3373226 h 4551052"/>
              <a:gd name="connsiteX16" fmla="*/ 2580491 w 3206582"/>
              <a:gd name="connsiteY16" fmla="*/ 3394378 h 4551052"/>
              <a:gd name="connsiteX17" fmla="*/ 1452325 w 3206582"/>
              <a:gd name="connsiteY17" fmla="*/ 3665551 h 4551052"/>
              <a:gd name="connsiteX18" fmla="*/ 2574380 w 3206582"/>
              <a:gd name="connsiteY18" fmla="*/ 3664691 h 4551052"/>
              <a:gd name="connsiteX19" fmla="*/ 1541632 w 3206582"/>
              <a:gd name="connsiteY19" fmla="*/ 3901450 h 4551052"/>
              <a:gd name="connsiteX20" fmla="*/ 2516971 w 3206582"/>
              <a:gd name="connsiteY20" fmla="*/ 3963188 h 4551052"/>
              <a:gd name="connsiteX21" fmla="*/ 1654854 w 3206582"/>
              <a:gd name="connsiteY21" fmla="*/ 4107326 h 4551052"/>
              <a:gd name="connsiteX22" fmla="*/ 2490293 w 3206582"/>
              <a:gd name="connsiteY22" fmla="*/ 4290910 h 4551052"/>
              <a:gd name="connsiteX23" fmla="*/ 837435 w 3206582"/>
              <a:gd name="connsiteY23" fmla="*/ 4308594 h 4551052"/>
              <a:gd name="connsiteX24" fmla="*/ 787916 w 3206582"/>
              <a:gd name="connsiteY24" fmla="*/ 3923400 h 4551052"/>
              <a:gd name="connsiteX25" fmla="*/ 704934 w 3206582"/>
              <a:gd name="connsiteY25" fmla="*/ 4408430 h 4551052"/>
              <a:gd name="connsiteX26" fmla="*/ 579493 w 3206582"/>
              <a:gd name="connsiteY26" fmla="*/ 3744051 h 4551052"/>
              <a:gd name="connsiteX27" fmla="*/ 523616 w 3206582"/>
              <a:gd name="connsiteY27" fmla="*/ 4551052 h 4551052"/>
              <a:gd name="connsiteX28" fmla="*/ 439043 w 3206582"/>
              <a:gd name="connsiteY28" fmla="*/ 4109014 h 4551052"/>
              <a:gd name="connsiteX29" fmla="*/ 366589 w 3206582"/>
              <a:gd name="connsiteY29" fmla="*/ 4312985 h 4551052"/>
              <a:gd name="connsiteX30" fmla="*/ 0 w 3206582"/>
              <a:gd name="connsiteY30" fmla="*/ 4319124 h 455105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79493 w 3206582"/>
              <a:gd name="connsiteY26" fmla="*/ 374405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109014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87916 w 3206582"/>
              <a:gd name="connsiteY24" fmla="*/ 3923400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67690 w 3206582"/>
              <a:gd name="connsiteY24" fmla="*/ 3917621 h 4553942"/>
              <a:gd name="connsiteX25" fmla="*/ 704934 w 3206582"/>
              <a:gd name="connsiteY25" fmla="*/ 4408430 h 4553942"/>
              <a:gd name="connsiteX26" fmla="*/ 596829 w 3206582"/>
              <a:gd name="connsiteY26" fmla="*/ 3738271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67690 w 3206582"/>
              <a:gd name="connsiteY24" fmla="*/ 3917621 h 4553942"/>
              <a:gd name="connsiteX25" fmla="*/ 704934 w 3206582"/>
              <a:gd name="connsiteY25" fmla="*/ 4408430 h 4553942"/>
              <a:gd name="connsiteX26" fmla="*/ 611276 w 3206582"/>
              <a:gd name="connsiteY26" fmla="*/ 3735382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67690 w 3206582"/>
              <a:gd name="connsiteY24" fmla="*/ 3917621 h 4553942"/>
              <a:gd name="connsiteX25" fmla="*/ 704934 w 3206582"/>
              <a:gd name="connsiteY25" fmla="*/ 4408430 h 4553942"/>
              <a:gd name="connsiteX26" fmla="*/ 611276 w 3206582"/>
              <a:gd name="connsiteY26" fmla="*/ 3735382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1409929 w 3206582"/>
              <a:gd name="connsiteY0" fmla="*/ 3195411 h 4553942"/>
              <a:gd name="connsiteX1" fmla="*/ 1276507 w 3206582"/>
              <a:gd name="connsiteY1" fmla="*/ 2776663 h 4553942"/>
              <a:gd name="connsiteX2" fmla="*/ 583252 w 3206582"/>
              <a:gd name="connsiteY2" fmla="*/ 2789811 h 4553942"/>
              <a:gd name="connsiteX3" fmla="*/ 587445 w 3206582"/>
              <a:gd name="connsiteY3" fmla="*/ 2352603 h 4553942"/>
              <a:gd name="connsiteX4" fmla="*/ 495498 w 3206582"/>
              <a:gd name="connsiteY4" fmla="*/ 2240365 h 4553942"/>
              <a:gd name="connsiteX5" fmla="*/ 654524 w 3206582"/>
              <a:gd name="connsiteY5" fmla="*/ 2116736 h 4553942"/>
              <a:gd name="connsiteX6" fmla="*/ 459334 w 3206582"/>
              <a:gd name="connsiteY6" fmla="*/ 2042534 h 4553942"/>
              <a:gd name="connsiteX7" fmla="*/ 566200 w 3206582"/>
              <a:gd name="connsiteY7" fmla="*/ 1837519 h 4553942"/>
              <a:gd name="connsiteX8" fmla="*/ 294996 w 3206582"/>
              <a:gd name="connsiteY8" fmla="*/ 1706738 h 4553942"/>
              <a:gd name="connsiteX9" fmla="*/ 661616 w 3206582"/>
              <a:gd name="connsiteY9" fmla="*/ 1249123 h 4553942"/>
              <a:gd name="connsiteX10" fmla="*/ 1142194 w 3206582"/>
              <a:gd name="connsiteY10" fmla="*/ 173026 h 4553942"/>
              <a:gd name="connsiteX11" fmla="*/ 2371115 w 3206582"/>
              <a:gd name="connsiteY11" fmla="*/ 84702 h 4553942"/>
              <a:gd name="connsiteX12" fmla="*/ 3203424 w 3206582"/>
              <a:gd name="connsiteY12" fmla="*/ 1366611 h 4553942"/>
              <a:gd name="connsiteX13" fmla="*/ 2626478 w 3206582"/>
              <a:gd name="connsiteY13" fmla="*/ 2335750 h 4553942"/>
              <a:gd name="connsiteX14" fmla="*/ 2566829 w 3206582"/>
              <a:gd name="connsiteY14" fmla="*/ 3127719 h 4553942"/>
              <a:gd name="connsiteX15" fmla="*/ 1417942 w 3206582"/>
              <a:gd name="connsiteY15" fmla="*/ 3373226 h 4553942"/>
              <a:gd name="connsiteX16" fmla="*/ 2580491 w 3206582"/>
              <a:gd name="connsiteY16" fmla="*/ 3394378 h 4553942"/>
              <a:gd name="connsiteX17" fmla="*/ 1452325 w 3206582"/>
              <a:gd name="connsiteY17" fmla="*/ 3665551 h 4553942"/>
              <a:gd name="connsiteX18" fmla="*/ 2574380 w 3206582"/>
              <a:gd name="connsiteY18" fmla="*/ 3664691 h 4553942"/>
              <a:gd name="connsiteX19" fmla="*/ 1541632 w 3206582"/>
              <a:gd name="connsiteY19" fmla="*/ 3901450 h 4553942"/>
              <a:gd name="connsiteX20" fmla="*/ 2516971 w 3206582"/>
              <a:gd name="connsiteY20" fmla="*/ 3963188 h 4553942"/>
              <a:gd name="connsiteX21" fmla="*/ 1654854 w 3206582"/>
              <a:gd name="connsiteY21" fmla="*/ 4107326 h 4553942"/>
              <a:gd name="connsiteX22" fmla="*/ 2490293 w 3206582"/>
              <a:gd name="connsiteY22" fmla="*/ 4290910 h 4553942"/>
              <a:gd name="connsiteX23" fmla="*/ 837435 w 3206582"/>
              <a:gd name="connsiteY23" fmla="*/ 4308594 h 4553942"/>
              <a:gd name="connsiteX24" fmla="*/ 767690 w 3206582"/>
              <a:gd name="connsiteY24" fmla="*/ 3917621 h 4553942"/>
              <a:gd name="connsiteX25" fmla="*/ 704934 w 3206582"/>
              <a:gd name="connsiteY25" fmla="*/ 4408430 h 4553942"/>
              <a:gd name="connsiteX26" fmla="*/ 611276 w 3206582"/>
              <a:gd name="connsiteY26" fmla="*/ 3735382 h 4553942"/>
              <a:gd name="connsiteX27" fmla="*/ 509168 w 3206582"/>
              <a:gd name="connsiteY27" fmla="*/ 4553942 h 4553942"/>
              <a:gd name="connsiteX28" fmla="*/ 439043 w 3206582"/>
              <a:gd name="connsiteY28" fmla="*/ 4013661 h 4553942"/>
              <a:gd name="connsiteX29" fmla="*/ 366589 w 3206582"/>
              <a:gd name="connsiteY29" fmla="*/ 4312985 h 4553942"/>
              <a:gd name="connsiteX30" fmla="*/ 0 w 3206582"/>
              <a:gd name="connsiteY30" fmla="*/ 4319124 h 4553942"/>
              <a:gd name="connsiteX0" fmla="*/ 2207863 w 4004516"/>
              <a:gd name="connsiteY0" fmla="*/ 3195411 h 4553942"/>
              <a:gd name="connsiteX1" fmla="*/ 2074441 w 4004516"/>
              <a:gd name="connsiteY1" fmla="*/ 2776663 h 4553942"/>
              <a:gd name="connsiteX2" fmla="*/ 1381186 w 4004516"/>
              <a:gd name="connsiteY2" fmla="*/ 2789811 h 4553942"/>
              <a:gd name="connsiteX3" fmla="*/ 1385379 w 4004516"/>
              <a:gd name="connsiteY3" fmla="*/ 2352603 h 4553942"/>
              <a:gd name="connsiteX4" fmla="*/ 1293432 w 4004516"/>
              <a:gd name="connsiteY4" fmla="*/ 2240365 h 4553942"/>
              <a:gd name="connsiteX5" fmla="*/ 1452458 w 4004516"/>
              <a:gd name="connsiteY5" fmla="*/ 2116736 h 4553942"/>
              <a:gd name="connsiteX6" fmla="*/ 1257268 w 4004516"/>
              <a:gd name="connsiteY6" fmla="*/ 2042534 h 4553942"/>
              <a:gd name="connsiteX7" fmla="*/ 1364134 w 4004516"/>
              <a:gd name="connsiteY7" fmla="*/ 1837519 h 4553942"/>
              <a:gd name="connsiteX8" fmla="*/ 1092930 w 4004516"/>
              <a:gd name="connsiteY8" fmla="*/ 1706738 h 4553942"/>
              <a:gd name="connsiteX9" fmla="*/ 1459550 w 4004516"/>
              <a:gd name="connsiteY9" fmla="*/ 1249123 h 4553942"/>
              <a:gd name="connsiteX10" fmla="*/ 1940128 w 4004516"/>
              <a:gd name="connsiteY10" fmla="*/ 173026 h 4553942"/>
              <a:gd name="connsiteX11" fmla="*/ 3169049 w 4004516"/>
              <a:gd name="connsiteY11" fmla="*/ 84702 h 4553942"/>
              <a:gd name="connsiteX12" fmla="*/ 4001358 w 4004516"/>
              <a:gd name="connsiteY12" fmla="*/ 1366611 h 4553942"/>
              <a:gd name="connsiteX13" fmla="*/ 3424412 w 4004516"/>
              <a:gd name="connsiteY13" fmla="*/ 2335750 h 4553942"/>
              <a:gd name="connsiteX14" fmla="*/ 3364763 w 4004516"/>
              <a:gd name="connsiteY14" fmla="*/ 3127719 h 4553942"/>
              <a:gd name="connsiteX15" fmla="*/ 2215876 w 4004516"/>
              <a:gd name="connsiteY15" fmla="*/ 3373226 h 4553942"/>
              <a:gd name="connsiteX16" fmla="*/ 3378425 w 4004516"/>
              <a:gd name="connsiteY16" fmla="*/ 3394378 h 4553942"/>
              <a:gd name="connsiteX17" fmla="*/ 2250259 w 4004516"/>
              <a:gd name="connsiteY17" fmla="*/ 3665551 h 4553942"/>
              <a:gd name="connsiteX18" fmla="*/ 3372314 w 4004516"/>
              <a:gd name="connsiteY18" fmla="*/ 3664691 h 4553942"/>
              <a:gd name="connsiteX19" fmla="*/ 2339566 w 4004516"/>
              <a:gd name="connsiteY19" fmla="*/ 3901450 h 4553942"/>
              <a:gd name="connsiteX20" fmla="*/ 3314905 w 4004516"/>
              <a:gd name="connsiteY20" fmla="*/ 3963188 h 4553942"/>
              <a:gd name="connsiteX21" fmla="*/ 2452788 w 4004516"/>
              <a:gd name="connsiteY21" fmla="*/ 4107326 h 4553942"/>
              <a:gd name="connsiteX22" fmla="*/ 3288227 w 4004516"/>
              <a:gd name="connsiteY22" fmla="*/ 4290910 h 4553942"/>
              <a:gd name="connsiteX23" fmla="*/ 1635369 w 4004516"/>
              <a:gd name="connsiteY23" fmla="*/ 4308594 h 4553942"/>
              <a:gd name="connsiteX24" fmla="*/ 1565624 w 4004516"/>
              <a:gd name="connsiteY24" fmla="*/ 3917621 h 4553942"/>
              <a:gd name="connsiteX25" fmla="*/ 1502868 w 4004516"/>
              <a:gd name="connsiteY25" fmla="*/ 4408430 h 4553942"/>
              <a:gd name="connsiteX26" fmla="*/ 1409210 w 4004516"/>
              <a:gd name="connsiteY26" fmla="*/ 3735382 h 4553942"/>
              <a:gd name="connsiteX27" fmla="*/ 1307102 w 4004516"/>
              <a:gd name="connsiteY27" fmla="*/ 4553942 h 4553942"/>
              <a:gd name="connsiteX28" fmla="*/ 1236977 w 4004516"/>
              <a:gd name="connsiteY28" fmla="*/ 4013661 h 4553942"/>
              <a:gd name="connsiteX29" fmla="*/ 1164523 w 4004516"/>
              <a:gd name="connsiteY29" fmla="*/ 4312985 h 4553942"/>
              <a:gd name="connsiteX30" fmla="*/ 0 w 4004516"/>
              <a:gd name="connsiteY30" fmla="*/ 4310057 h 4553942"/>
              <a:gd name="connsiteX0" fmla="*/ 2216930 w 4013583"/>
              <a:gd name="connsiteY0" fmla="*/ 3195411 h 4553942"/>
              <a:gd name="connsiteX1" fmla="*/ 2083508 w 4013583"/>
              <a:gd name="connsiteY1" fmla="*/ 2776663 h 4553942"/>
              <a:gd name="connsiteX2" fmla="*/ 1390253 w 4013583"/>
              <a:gd name="connsiteY2" fmla="*/ 2789811 h 4553942"/>
              <a:gd name="connsiteX3" fmla="*/ 1394446 w 4013583"/>
              <a:gd name="connsiteY3" fmla="*/ 2352603 h 4553942"/>
              <a:gd name="connsiteX4" fmla="*/ 1302499 w 4013583"/>
              <a:gd name="connsiteY4" fmla="*/ 2240365 h 4553942"/>
              <a:gd name="connsiteX5" fmla="*/ 1461525 w 4013583"/>
              <a:gd name="connsiteY5" fmla="*/ 2116736 h 4553942"/>
              <a:gd name="connsiteX6" fmla="*/ 1266335 w 4013583"/>
              <a:gd name="connsiteY6" fmla="*/ 2042534 h 4553942"/>
              <a:gd name="connsiteX7" fmla="*/ 1373201 w 4013583"/>
              <a:gd name="connsiteY7" fmla="*/ 1837519 h 4553942"/>
              <a:gd name="connsiteX8" fmla="*/ 1101997 w 4013583"/>
              <a:gd name="connsiteY8" fmla="*/ 1706738 h 4553942"/>
              <a:gd name="connsiteX9" fmla="*/ 1468617 w 4013583"/>
              <a:gd name="connsiteY9" fmla="*/ 1249123 h 4553942"/>
              <a:gd name="connsiteX10" fmla="*/ 1949195 w 4013583"/>
              <a:gd name="connsiteY10" fmla="*/ 173026 h 4553942"/>
              <a:gd name="connsiteX11" fmla="*/ 3178116 w 4013583"/>
              <a:gd name="connsiteY11" fmla="*/ 84702 h 4553942"/>
              <a:gd name="connsiteX12" fmla="*/ 4010425 w 4013583"/>
              <a:gd name="connsiteY12" fmla="*/ 1366611 h 4553942"/>
              <a:gd name="connsiteX13" fmla="*/ 3433479 w 4013583"/>
              <a:gd name="connsiteY13" fmla="*/ 2335750 h 4553942"/>
              <a:gd name="connsiteX14" fmla="*/ 3373830 w 4013583"/>
              <a:gd name="connsiteY14" fmla="*/ 3127719 h 4553942"/>
              <a:gd name="connsiteX15" fmla="*/ 2224943 w 4013583"/>
              <a:gd name="connsiteY15" fmla="*/ 3373226 h 4553942"/>
              <a:gd name="connsiteX16" fmla="*/ 3387492 w 4013583"/>
              <a:gd name="connsiteY16" fmla="*/ 3394378 h 4553942"/>
              <a:gd name="connsiteX17" fmla="*/ 2259326 w 4013583"/>
              <a:gd name="connsiteY17" fmla="*/ 3665551 h 4553942"/>
              <a:gd name="connsiteX18" fmla="*/ 3381381 w 4013583"/>
              <a:gd name="connsiteY18" fmla="*/ 3664691 h 4553942"/>
              <a:gd name="connsiteX19" fmla="*/ 2348633 w 4013583"/>
              <a:gd name="connsiteY19" fmla="*/ 3901450 h 4553942"/>
              <a:gd name="connsiteX20" fmla="*/ 3323972 w 4013583"/>
              <a:gd name="connsiteY20" fmla="*/ 3963188 h 4553942"/>
              <a:gd name="connsiteX21" fmla="*/ 2461855 w 4013583"/>
              <a:gd name="connsiteY21" fmla="*/ 4107326 h 4553942"/>
              <a:gd name="connsiteX22" fmla="*/ 3297294 w 4013583"/>
              <a:gd name="connsiteY22" fmla="*/ 4290910 h 4553942"/>
              <a:gd name="connsiteX23" fmla="*/ 1644436 w 4013583"/>
              <a:gd name="connsiteY23" fmla="*/ 4308594 h 4553942"/>
              <a:gd name="connsiteX24" fmla="*/ 1574691 w 4013583"/>
              <a:gd name="connsiteY24" fmla="*/ 3917621 h 4553942"/>
              <a:gd name="connsiteX25" fmla="*/ 1511935 w 4013583"/>
              <a:gd name="connsiteY25" fmla="*/ 4408430 h 4553942"/>
              <a:gd name="connsiteX26" fmla="*/ 1418277 w 4013583"/>
              <a:gd name="connsiteY26" fmla="*/ 3735382 h 4553942"/>
              <a:gd name="connsiteX27" fmla="*/ 1316169 w 4013583"/>
              <a:gd name="connsiteY27" fmla="*/ 4553942 h 4553942"/>
              <a:gd name="connsiteX28" fmla="*/ 1246044 w 4013583"/>
              <a:gd name="connsiteY28" fmla="*/ 4013661 h 4553942"/>
              <a:gd name="connsiteX29" fmla="*/ 1173590 w 4013583"/>
              <a:gd name="connsiteY29" fmla="*/ 4312985 h 4553942"/>
              <a:gd name="connsiteX30" fmla="*/ 0 w 4013583"/>
              <a:gd name="connsiteY30" fmla="*/ 4328191 h 4553942"/>
              <a:gd name="connsiteX0" fmla="*/ 2216930 w 4013583"/>
              <a:gd name="connsiteY0" fmla="*/ 3195411 h 4553942"/>
              <a:gd name="connsiteX1" fmla="*/ 2083508 w 4013583"/>
              <a:gd name="connsiteY1" fmla="*/ 2776663 h 4553942"/>
              <a:gd name="connsiteX2" fmla="*/ 1390253 w 4013583"/>
              <a:gd name="connsiteY2" fmla="*/ 2789811 h 4553942"/>
              <a:gd name="connsiteX3" fmla="*/ 1394446 w 4013583"/>
              <a:gd name="connsiteY3" fmla="*/ 2352603 h 4553942"/>
              <a:gd name="connsiteX4" fmla="*/ 1302499 w 4013583"/>
              <a:gd name="connsiteY4" fmla="*/ 2240365 h 4553942"/>
              <a:gd name="connsiteX5" fmla="*/ 1461525 w 4013583"/>
              <a:gd name="connsiteY5" fmla="*/ 2116736 h 4553942"/>
              <a:gd name="connsiteX6" fmla="*/ 1266335 w 4013583"/>
              <a:gd name="connsiteY6" fmla="*/ 2042534 h 4553942"/>
              <a:gd name="connsiteX7" fmla="*/ 1373201 w 4013583"/>
              <a:gd name="connsiteY7" fmla="*/ 1837519 h 4553942"/>
              <a:gd name="connsiteX8" fmla="*/ 1101997 w 4013583"/>
              <a:gd name="connsiteY8" fmla="*/ 1706738 h 4553942"/>
              <a:gd name="connsiteX9" fmla="*/ 1468617 w 4013583"/>
              <a:gd name="connsiteY9" fmla="*/ 1249123 h 4553942"/>
              <a:gd name="connsiteX10" fmla="*/ 1949195 w 4013583"/>
              <a:gd name="connsiteY10" fmla="*/ 173026 h 4553942"/>
              <a:gd name="connsiteX11" fmla="*/ 3178116 w 4013583"/>
              <a:gd name="connsiteY11" fmla="*/ 84702 h 4553942"/>
              <a:gd name="connsiteX12" fmla="*/ 4010425 w 4013583"/>
              <a:gd name="connsiteY12" fmla="*/ 1366611 h 4553942"/>
              <a:gd name="connsiteX13" fmla="*/ 3433479 w 4013583"/>
              <a:gd name="connsiteY13" fmla="*/ 2335750 h 4553942"/>
              <a:gd name="connsiteX14" fmla="*/ 3373830 w 4013583"/>
              <a:gd name="connsiteY14" fmla="*/ 3127719 h 4553942"/>
              <a:gd name="connsiteX15" fmla="*/ 2224943 w 4013583"/>
              <a:gd name="connsiteY15" fmla="*/ 3373226 h 4553942"/>
              <a:gd name="connsiteX16" fmla="*/ 3387492 w 4013583"/>
              <a:gd name="connsiteY16" fmla="*/ 3394378 h 4553942"/>
              <a:gd name="connsiteX17" fmla="*/ 2259326 w 4013583"/>
              <a:gd name="connsiteY17" fmla="*/ 3665551 h 4553942"/>
              <a:gd name="connsiteX18" fmla="*/ 3381381 w 4013583"/>
              <a:gd name="connsiteY18" fmla="*/ 3664691 h 4553942"/>
              <a:gd name="connsiteX19" fmla="*/ 2348633 w 4013583"/>
              <a:gd name="connsiteY19" fmla="*/ 3901450 h 4553942"/>
              <a:gd name="connsiteX20" fmla="*/ 3323972 w 4013583"/>
              <a:gd name="connsiteY20" fmla="*/ 3963188 h 4553942"/>
              <a:gd name="connsiteX21" fmla="*/ 2461855 w 4013583"/>
              <a:gd name="connsiteY21" fmla="*/ 4107326 h 4553942"/>
              <a:gd name="connsiteX22" fmla="*/ 3297294 w 4013583"/>
              <a:gd name="connsiteY22" fmla="*/ 4290910 h 4553942"/>
              <a:gd name="connsiteX23" fmla="*/ 1644436 w 4013583"/>
              <a:gd name="connsiteY23" fmla="*/ 4308594 h 4553942"/>
              <a:gd name="connsiteX24" fmla="*/ 1574691 w 4013583"/>
              <a:gd name="connsiteY24" fmla="*/ 3917621 h 4553942"/>
              <a:gd name="connsiteX25" fmla="*/ 1511935 w 4013583"/>
              <a:gd name="connsiteY25" fmla="*/ 4408430 h 4553942"/>
              <a:gd name="connsiteX26" fmla="*/ 1418277 w 4013583"/>
              <a:gd name="connsiteY26" fmla="*/ 3735382 h 4553942"/>
              <a:gd name="connsiteX27" fmla="*/ 1316169 w 4013583"/>
              <a:gd name="connsiteY27" fmla="*/ 4553942 h 4553942"/>
              <a:gd name="connsiteX28" fmla="*/ 1246044 w 4013583"/>
              <a:gd name="connsiteY28" fmla="*/ 4013661 h 4553942"/>
              <a:gd name="connsiteX29" fmla="*/ 983173 w 4013583"/>
              <a:gd name="connsiteY29" fmla="*/ 4322052 h 4553942"/>
              <a:gd name="connsiteX30" fmla="*/ 0 w 4013583"/>
              <a:gd name="connsiteY30" fmla="*/ 4328191 h 4553942"/>
              <a:gd name="connsiteX0" fmla="*/ 2216930 w 4013583"/>
              <a:gd name="connsiteY0" fmla="*/ 3195411 h 4553942"/>
              <a:gd name="connsiteX1" fmla="*/ 2083508 w 4013583"/>
              <a:gd name="connsiteY1" fmla="*/ 2776663 h 4553942"/>
              <a:gd name="connsiteX2" fmla="*/ 1390253 w 4013583"/>
              <a:gd name="connsiteY2" fmla="*/ 2789811 h 4553942"/>
              <a:gd name="connsiteX3" fmla="*/ 1394446 w 4013583"/>
              <a:gd name="connsiteY3" fmla="*/ 2352603 h 4553942"/>
              <a:gd name="connsiteX4" fmla="*/ 1302499 w 4013583"/>
              <a:gd name="connsiteY4" fmla="*/ 2240365 h 4553942"/>
              <a:gd name="connsiteX5" fmla="*/ 1461525 w 4013583"/>
              <a:gd name="connsiteY5" fmla="*/ 2116736 h 4553942"/>
              <a:gd name="connsiteX6" fmla="*/ 1266335 w 4013583"/>
              <a:gd name="connsiteY6" fmla="*/ 2042534 h 4553942"/>
              <a:gd name="connsiteX7" fmla="*/ 1373201 w 4013583"/>
              <a:gd name="connsiteY7" fmla="*/ 1837519 h 4553942"/>
              <a:gd name="connsiteX8" fmla="*/ 1101997 w 4013583"/>
              <a:gd name="connsiteY8" fmla="*/ 1706738 h 4553942"/>
              <a:gd name="connsiteX9" fmla="*/ 1468617 w 4013583"/>
              <a:gd name="connsiteY9" fmla="*/ 1249123 h 4553942"/>
              <a:gd name="connsiteX10" fmla="*/ 1949195 w 4013583"/>
              <a:gd name="connsiteY10" fmla="*/ 173026 h 4553942"/>
              <a:gd name="connsiteX11" fmla="*/ 3178116 w 4013583"/>
              <a:gd name="connsiteY11" fmla="*/ 84702 h 4553942"/>
              <a:gd name="connsiteX12" fmla="*/ 4010425 w 4013583"/>
              <a:gd name="connsiteY12" fmla="*/ 1366611 h 4553942"/>
              <a:gd name="connsiteX13" fmla="*/ 3433479 w 4013583"/>
              <a:gd name="connsiteY13" fmla="*/ 2335750 h 4553942"/>
              <a:gd name="connsiteX14" fmla="*/ 3373830 w 4013583"/>
              <a:gd name="connsiteY14" fmla="*/ 3127719 h 4553942"/>
              <a:gd name="connsiteX15" fmla="*/ 2224943 w 4013583"/>
              <a:gd name="connsiteY15" fmla="*/ 3373226 h 4553942"/>
              <a:gd name="connsiteX16" fmla="*/ 3387492 w 4013583"/>
              <a:gd name="connsiteY16" fmla="*/ 3394378 h 4553942"/>
              <a:gd name="connsiteX17" fmla="*/ 2259326 w 4013583"/>
              <a:gd name="connsiteY17" fmla="*/ 3665551 h 4553942"/>
              <a:gd name="connsiteX18" fmla="*/ 3381381 w 4013583"/>
              <a:gd name="connsiteY18" fmla="*/ 3664691 h 4553942"/>
              <a:gd name="connsiteX19" fmla="*/ 2348633 w 4013583"/>
              <a:gd name="connsiteY19" fmla="*/ 3901450 h 4553942"/>
              <a:gd name="connsiteX20" fmla="*/ 3323972 w 4013583"/>
              <a:gd name="connsiteY20" fmla="*/ 3963188 h 4553942"/>
              <a:gd name="connsiteX21" fmla="*/ 2461855 w 4013583"/>
              <a:gd name="connsiteY21" fmla="*/ 4107326 h 4553942"/>
              <a:gd name="connsiteX22" fmla="*/ 3297294 w 4013583"/>
              <a:gd name="connsiteY22" fmla="*/ 4290910 h 4553942"/>
              <a:gd name="connsiteX23" fmla="*/ 1644436 w 4013583"/>
              <a:gd name="connsiteY23" fmla="*/ 4308594 h 4553942"/>
              <a:gd name="connsiteX24" fmla="*/ 1574691 w 4013583"/>
              <a:gd name="connsiteY24" fmla="*/ 3917621 h 4553942"/>
              <a:gd name="connsiteX25" fmla="*/ 1511935 w 4013583"/>
              <a:gd name="connsiteY25" fmla="*/ 4408430 h 4553942"/>
              <a:gd name="connsiteX26" fmla="*/ 1418277 w 4013583"/>
              <a:gd name="connsiteY26" fmla="*/ 3735382 h 4553942"/>
              <a:gd name="connsiteX27" fmla="*/ 1316169 w 4013583"/>
              <a:gd name="connsiteY27" fmla="*/ 4553942 h 4553942"/>
              <a:gd name="connsiteX28" fmla="*/ 1110032 w 4013583"/>
              <a:gd name="connsiteY28" fmla="*/ 4004594 h 4553942"/>
              <a:gd name="connsiteX29" fmla="*/ 983173 w 4013583"/>
              <a:gd name="connsiteY29" fmla="*/ 4322052 h 4553942"/>
              <a:gd name="connsiteX30" fmla="*/ 0 w 4013583"/>
              <a:gd name="connsiteY30" fmla="*/ 4328191 h 4553942"/>
              <a:gd name="connsiteX0" fmla="*/ 2216930 w 4013583"/>
              <a:gd name="connsiteY0" fmla="*/ 3195411 h 4553942"/>
              <a:gd name="connsiteX1" fmla="*/ 2083508 w 4013583"/>
              <a:gd name="connsiteY1" fmla="*/ 2776663 h 4553942"/>
              <a:gd name="connsiteX2" fmla="*/ 1390253 w 4013583"/>
              <a:gd name="connsiteY2" fmla="*/ 2789811 h 4553942"/>
              <a:gd name="connsiteX3" fmla="*/ 1394446 w 4013583"/>
              <a:gd name="connsiteY3" fmla="*/ 2352603 h 4553942"/>
              <a:gd name="connsiteX4" fmla="*/ 1302499 w 4013583"/>
              <a:gd name="connsiteY4" fmla="*/ 2240365 h 4553942"/>
              <a:gd name="connsiteX5" fmla="*/ 1461525 w 4013583"/>
              <a:gd name="connsiteY5" fmla="*/ 2116736 h 4553942"/>
              <a:gd name="connsiteX6" fmla="*/ 1266335 w 4013583"/>
              <a:gd name="connsiteY6" fmla="*/ 2042534 h 4553942"/>
              <a:gd name="connsiteX7" fmla="*/ 1373201 w 4013583"/>
              <a:gd name="connsiteY7" fmla="*/ 1837519 h 4553942"/>
              <a:gd name="connsiteX8" fmla="*/ 1101997 w 4013583"/>
              <a:gd name="connsiteY8" fmla="*/ 1706738 h 4553942"/>
              <a:gd name="connsiteX9" fmla="*/ 1468617 w 4013583"/>
              <a:gd name="connsiteY9" fmla="*/ 1249123 h 4553942"/>
              <a:gd name="connsiteX10" fmla="*/ 1949195 w 4013583"/>
              <a:gd name="connsiteY10" fmla="*/ 173026 h 4553942"/>
              <a:gd name="connsiteX11" fmla="*/ 3178116 w 4013583"/>
              <a:gd name="connsiteY11" fmla="*/ 84702 h 4553942"/>
              <a:gd name="connsiteX12" fmla="*/ 4010425 w 4013583"/>
              <a:gd name="connsiteY12" fmla="*/ 1366611 h 4553942"/>
              <a:gd name="connsiteX13" fmla="*/ 3433479 w 4013583"/>
              <a:gd name="connsiteY13" fmla="*/ 2335750 h 4553942"/>
              <a:gd name="connsiteX14" fmla="*/ 3373830 w 4013583"/>
              <a:gd name="connsiteY14" fmla="*/ 3127719 h 4553942"/>
              <a:gd name="connsiteX15" fmla="*/ 2224943 w 4013583"/>
              <a:gd name="connsiteY15" fmla="*/ 3373226 h 4553942"/>
              <a:gd name="connsiteX16" fmla="*/ 3387492 w 4013583"/>
              <a:gd name="connsiteY16" fmla="*/ 3394378 h 4553942"/>
              <a:gd name="connsiteX17" fmla="*/ 2259326 w 4013583"/>
              <a:gd name="connsiteY17" fmla="*/ 3665551 h 4553942"/>
              <a:gd name="connsiteX18" fmla="*/ 3381381 w 4013583"/>
              <a:gd name="connsiteY18" fmla="*/ 3664691 h 4553942"/>
              <a:gd name="connsiteX19" fmla="*/ 2348633 w 4013583"/>
              <a:gd name="connsiteY19" fmla="*/ 3901450 h 4553942"/>
              <a:gd name="connsiteX20" fmla="*/ 3323972 w 4013583"/>
              <a:gd name="connsiteY20" fmla="*/ 3963188 h 4553942"/>
              <a:gd name="connsiteX21" fmla="*/ 2461855 w 4013583"/>
              <a:gd name="connsiteY21" fmla="*/ 4107326 h 4553942"/>
              <a:gd name="connsiteX22" fmla="*/ 3297294 w 4013583"/>
              <a:gd name="connsiteY22" fmla="*/ 4290910 h 4553942"/>
              <a:gd name="connsiteX23" fmla="*/ 1644436 w 4013583"/>
              <a:gd name="connsiteY23" fmla="*/ 4308594 h 4553942"/>
              <a:gd name="connsiteX24" fmla="*/ 1574691 w 4013583"/>
              <a:gd name="connsiteY24" fmla="*/ 3917621 h 4553942"/>
              <a:gd name="connsiteX25" fmla="*/ 1511935 w 4013583"/>
              <a:gd name="connsiteY25" fmla="*/ 4408430 h 4553942"/>
              <a:gd name="connsiteX26" fmla="*/ 1418277 w 4013583"/>
              <a:gd name="connsiteY26" fmla="*/ 3735382 h 4553942"/>
              <a:gd name="connsiteX27" fmla="*/ 1316169 w 4013583"/>
              <a:gd name="connsiteY27" fmla="*/ 4553942 h 4553942"/>
              <a:gd name="connsiteX28" fmla="*/ 1055628 w 4013583"/>
              <a:gd name="connsiteY28" fmla="*/ 4004594 h 4553942"/>
              <a:gd name="connsiteX29" fmla="*/ 983173 w 4013583"/>
              <a:gd name="connsiteY29" fmla="*/ 4322052 h 4553942"/>
              <a:gd name="connsiteX30" fmla="*/ 0 w 4013583"/>
              <a:gd name="connsiteY30" fmla="*/ 4328191 h 4553942"/>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44436 w 4013583"/>
              <a:gd name="connsiteY23" fmla="*/ 4308594 h 4535808"/>
              <a:gd name="connsiteX24" fmla="*/ 1574691 w 4013583"/>
              <a:gd name="connsiteY24" fmla="*/ 3917621 h 4535808"/>
              <a:gd name="connsiteX25" fmla="*/ 1511935 w 4013583"/>
              <a:gd name="connsiteY25" fmla="*/ 4408430 h 4535808"/>
              <a:gd name="connsiteX26" fmla="*/ 1418277 w 4013583"/>
              <a:gd name="connsiteY26" fmla="*/ 3735382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44436 w 4013583"/>
              <a:gd name="connsiteY23" fmla="*/ 4308594 h 4535808"/>
              <a:gd name="connsiteX24" fmla="*/ 1574691 w 4013583"/>
              <a:gd name="connsiteY24" fmla="*/ 3917621 h 4535808"/>
              <a:gd name="connsiteX25" fmla="*/ 1511935 w 4013583"/>
              <a:gd name="connsiteY25" fmla="*/ 4408430 h 4535808"/>
              <a:gd name="connsiteX26" fmla="*/ 1282265 w 4013583"/>
              <a:gd name="connsiteY26" fmla="*/ 3726314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44436 w 4013583"/>
              <a:gd name="connsiteY23" fmla="*/ 4308594 h 4535808"/>
              <a:gd name="connsiteX24" fmla="*/ 1574691 w 4013583"/>
              <a:gd name="connsiteY24" fmla="*/ 3917621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44436 w 4013583"/>
              <a:gd name="connsiteY23" fmla="*/ 4308594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08166 w 4013583"/>
              <a:gd name="connsiteY23" fmla="*/ 4326729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55628 w 4013583"/>
              <a:gd name="connsiteY28" fmla="*/ 400459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08166 w 4013583"/>
              <a:gd name="connsiteY23" fmla="*/ 4326729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10291 w 4013583"/>
              <a:gd name="connsiteY28" fmla="*/ 3968324 h 4535808"/>
              <a:gd name="connsiteX29" fmla="*/ 983173 w 4013583"/>
              <a:gd name="connsiteY29" fmla="*/ 4322052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08166 w 4013583"/>
              <a:gd name="connsiteY23" fmla="*/ 4326729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10291 w 4013583"/>
              <a:gd name="connsiteY28" fmla="*/ 3968324 h 4535808"/>
              <a:gd name="connsiteX29" fmla="*/ 937837 w 4013583"/>
              <a:gd name="connsiteY29" fmla="*/ 4312984 h 4535808"/>
              <a:gd name="connsiteX30" fmla="*/ 0 w 4013583"/>
              <a:gd name="connsiteY30" fmla="*/ 4328191 h 4535808"/>
              <a:gd name="connsiteX0" fmla="*/ 2216930 w 4013583"/>
              <a:gd name="connsiteY0" fmla="*/ 3195411 h 4535808"/>
              <a:gd name="connsiteX1" fmla="*/ 2083508 w 4013583"/>
              <a:gd name="connsiteY1" fmla="*/ 2776663 h 4535808"/>
              <a:gd name="connsiteX2" fmla="*/ 1390253 w 4013583"/>
              <a:gd name="connsiteY2" fmla="*/ 2789811 h 4535808"/>
              <a:gd name="connsiteX3" fmla="*/ 1394446 w 4013583"/>
              <a:gd name="connsiteY3" fmla="*/ 2352603 h 4535808"/>
              <a:gd name="connsiteX4" fmla="*/ 1302499 w 4013583"/>
              <a:gd name="connsiteY4" fmla="*/ 2240365 h 4535808"/>
              <a:gd name="connsiteX5" fmla="*/ 1461525 w 4013583"/>
              <a:gd name="connsiteY5" fmla="*/ 2116736 h 4535808"/>
              <a:gd name="connsiteX6" fmla="*/ 1266335 w 4013583"/>
              <a:gd name="connsiteY6" fmla="*/ 2042534 h 4535808"/>
              <a:gd name="connsiteX7" fmla="*/ 1373201 w 4013583"/>
              <a:gd name="connsiteY7" fmla="*/ 1837519 h 4535808"/>
              <a:gd name="connsiteX8" fmla="*/ 1101997 w 4013583"/>
              <a:gd name="connsiteY8" fmla="*/ 1706738 h 4535808"/>
              <a:gd name="connsiteX9" fmla="*/ 1468617 w 4013583"/>
              <a:gd name="connsiteY9" fmla="*/ 1249123 h 4535808"/>
              <a:gd name="connsiteX10" fmla="*/ 1949195 w 4013583"/>
              <a:gd name="connsiteY10" fmla="*/ 173026 h 4535808"/>
              <a:gd name="connsiteX11" fmla="*/ 3178116 w 4013583"/>
              <a:gd name="connsiteY11" fmla="*/ 84702 h 4535808"/>
              <a:gd name="connsiteX12" fmla="*/ 4010425 w 4013583"/>
              <a:gd name="connsiteY12" fmla="*/ 1366611 h 4535808"/>
              <a:gd name="connsiteX13" fmla="*/ 3433479 w 4013583"/>
              <a:gd name="connsiteY13" fmla="*/ 2335750 h 4535808"/>
              <a:gd name="connsiteX14" fmla="*/ 3373830 w 4013583"/>
              <a:gd name="connsiteY14" fmla="*/ 3127719 h 4535808"/>
              <a:gd name="connsiteX15" fmla="*/ 2224943 w 4013583"/>
              <a:gd name="connsiteY15" fmla="*/ 3373226 h 4535808"/>
              <a:gd name="connsiteX16" fmla="*/ 3387492 w 4013583"/>
              <a:gd name="connsiteY16" fmla="*/ 3394378 h 4535808"/>
              <a:gd name="connsiteX17" fmla="*/ 2259326 w 4013583"/>
              <a:gd name="connsiteY17" fmla="*/ 3665551 h 4535808"/>
              <a:gd name="connsiteX18" fmla="*/ 3381381 w 4013583"/>
              <a:gd name="connsiteY18" fmla="*/ 3664691 h 4535808"/>
              <a:gd name="connsiteX19" fmla="*/ 2348633 w 4013583"/>
              <a:gd name="connsiteY19" fmla="*/ 3901450 h 4535808"/>
              <a:gd name="connsiteX20" fmla="*/ 3323972 w 4013583"/>
              <a:gd name="connsiteY20" fmla="*/ 3963188 h 4535808"/>
              <a:gd name="connsiteX21" fmla="*/ 2461855 w 4013583"/>
              <a:gd name="connsiteY21" fmla="*/ 4107326 h 4535808"/>
              <a:gd name="connsiteX22" fmla="*/ 3297294 w 4013583"/>
              <a:gd name="connsiteY22" fmla="*/ 4290910 h 4535808"/>
              <a:gd name="connsiteX23" fmla="*/ 1608166 w 4013583"/>
              <a:gd name="connsiteY23" fmla="*/ 4326729 h 4535808"/>
              <a:gd name="connsiteX24" fmla="*/ 1493084 w 4013583"/>
              <a:gd name="connsiteY24" fmla="*/ 3908554 h 4535808"/>
              <a:gd name="connsiteX25" fmla="*/ 1366856 w 4013583"/>
              <a:gd name="connsiteY25" fmla="*/ 4417497 h 4535808"/>
              <a:gd name="connsiteX26" fmla="*/ 1282265 w 4013583"/>
              <a:gd name="connsiteY26" fmla="*/ 3726314 h 4535808"/>
              <a:gd name="connsiteX27" fmla="*/ 1171090 w 4013583"/>
              <a:gd name="connsiteY27" fmla="*/ 4535808 h 4535808"/>
              <a:gd name="connsiteX28" fmla="*/ 1010291 w 4013583"/>
              <a:gd name="connsiteY28" fmla="*/ 3968324 h 4535808"/>
              <a:gd name="connsiteX29" fmla="*/ 937837 w 4013583"/>
              <a:gd name="connsiteY29" fmla="*/ 4312984 h 4535808"/>
              <a:gd name="connsiteX30" fmla="*/ 0 w 4013583"/>
              <a:gd name="connsiteY30" fmla="*/ 4328191 h 4535808"/>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66856 w 4013583"/>
              <a:gd name="connsiteY25" fmla="*/ 4417497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94058 w 4013583"/>
              <a:gd name="connsiteY25" fmla="*/ 4426565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94058 w 4013583"/>
              <a:gd name="connsiteY25" fmla="*/ 4426565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94058 w 4013583"/>
              <a:gd name="connsiteY25" fmla="*/ 4426565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216930 w 4013583"/>
              <a:gd name="connsiteY0" fmla="*/ 3195411 h 4508606"/>
              <a:gd name="connsiteX1" fmla="*/ 2083508 w 4013583"/>
              <a:gd name="connsiteY1" fmla="*/ 2776663 h 4508606"/>
              <a:gd name="connsiteX2" fmla="*/ 1390253 w 4013583"/>
              <a:gd name="connsiteY2" fmla="*/ 2789811 h 4508606"/>
              <a:gd name="connsiteX3" fmla="*/ 1394446 w 4013583"/>
              <a:gd name="connsiteY3" fmla="*/ 2352603 h 4508606"/>
              <a:gd name="connsiteX4" fmla="*/ 1302499 w 4013583"/>
              <a:gd name="connsiteY4" fmla="*/ 2240365 h 4508606"/>
              <a:gd name="connsiteX5" fmla="*/ 1461525 w 4013583"/>
              <a:gd name="connsiteY5" fmla="*/ 2116736 h 4508606"/>
              <a:gd name="connsiteX6" fmla="*/ 1266335 w 4013583"/>
              <a:gd name="connsiteY6" fmla="*/ 2042534 h 4508606"/>
              <a:gd name="connsiteX7" fmla="*/ 1373201 w 4013583"/>
              <a:gd name="connsiteY7" fmla="*/ 1837519 h 4508606"/>
              <a:gd name="connsiteX8" fmla="*/ 1101997 w 4013583"/>
              <a:gd name="connsiteY8" fmla="*/ 1706738 h 4508606"/>
              <a:gd name="connsiteX9" fmla="*/ 1468617 w 4013583"/>
              <a:gd name="connsiteY9" fmla="*/ 1249123 h 4508606"/>
              <a:gd name="connsiteX10" fmla="*/ 1949195 w 4013583"/>
              <a:gd name="connsiteY10" fmla="*/ 173026 h 4508606"/>
              <a:gd name="connsiteX11" fmla="*/ 3178116 w 4013583"/>
              <a:gd name="connsiteY11" fmla="*/ 84702 h 4508606"/>
              <a:gd name="connsiteX12" fmla="*/ 4010425 w 4013583"/>
              <a:gd name="connsiteY12" fmla="*/ 1366611 h 4508606"/>
              <a:gd name="connsiteX13" fmla="*/ 3433479 w 4013583"/>
              <a:gd name="connsiteY13" fmla="*/ 2335750 h 4508606"/>
              <a:gd name="connsiteX14" fmla="*/ 3373830 w 4013583"/>
              <a:gd name="connsiteY14" fmla="*/ 3127719 h 4508606"/>
              <a:gd name="connsiteX15" fmla="*/ 2224943 w 4013583"/>
              <a:gd name="connsiteY15" fmla="*/ 3373226 h 4508606"/>
              <a:gd name="connsiteX16" fmla="*/ 3387492 w 4013583"/>
              <a:gd name="connsiteY16" fmla="*/ 3394378 h 4508606"/>
              <a:gd name="connsiteX17" fmla="*/ 2259326 w 4013583"/>
              <a:gd name="connsiteY17" fmla="*/ 3665551 h 4508606"/>
              <a:gd name="connsiteX18" fmla="*/ 3381381 w 4013583"/>
              <a:gd name="connsiteY18" fmla="*/ 3664691 h 4508606"/>
              <a:gd name="connsiteX19" fmla="*/ 2348633 w 4013583"/>
              <a:gd name="connsiteY19" fmla="*/ 3901450 h 4508606"/>
              <a:gd name="connsiteX20" fmla="*/ 3323972 w 4013583"/>
              <a:gd name="connsiteY20" fmla="*/ 3963188 h 4508606"/>
              <a:gd name="connsiteX21" fmla="*/ 2461855 w 4013583"/>
              <a:gd name="connsiteY21" fmla="*/ 4107326 h 4508606"/>
              <a:gd name="connsiteX22" fmla="*/ 3297294 w 4013583"/>
              <a:gd name="connsiteY22" fmla="*/ 4290910 h 4508606"/>
              <a:gd name="connsiteX23" fmla="*/ 1608166 w 4013583"/>
              <a:gd name="connsiteY23" fmla="*/ 4326729 h 4508606"/>
              <a:gd name="connsiteX24" fmla="*/ 1493084 w 4013583"/>
              <a:gd name="connsiteY24" fmla="*/ 3908554 h 4508606"/>
              <a:gd name="connsiteX25" fmla="*/ 1394058 w 4013583"/>
              <a:gd name="connsiteY25" fmla="*/ 4426565 h 4508606"/>
              <a:gd name="connsiteX26" fmla="*/ 1282265 w 4013583"/>
              <a:gd name="connsiteY26" fmla="*/ 3726314 h 4508606"/>
              <a:gd name="connsiteX27" fmla="*/ 1143888 w 4013583"/>
              <a:gd name="connsiteY27" fmla="*/ 4508606 h 4508606"/>
              <a:gd name="connsiteX28" fmla="*/ 1010291 w 4013583"/>
              <a:gd name="connsiteY28" fmla="*/ 3968324 h 4508606"/>
              <a:gd name="connsiteX29" fmla="*/ 937837 w 4013583"/>
              <a:gd name="connsiteY29" fmla="*/ 4312984 h 4508606"/>
              <a:gd name="connsiteX30" fmla="*/ 0 w 4013583"/>
              <a:gd name="connsiteY30" fmla="*/ 4328191 h 4508606"/>
              <a:gd name="connsiteX0" fmla="*/ 2371076 w 4167729"/>
              <a:gd name="connsiteY0" fmla="*/ 3195411 h 4508606"/>
              <a:gd name="connsiteX1" fmla="*/ 2237654 w 4167729"/>
              <a:gd name="connsiteY1" fmla="*/ 2776663 h 4508606"/>
              <a:gd name="connsiteX2" fmla="*/ 1544399 w 4167729"/>
              <a:gd name="connsiteY2" fmla="*/ 2789811 h 4508606"/>
              <a:gd name="connsiteX3" fmla="*/ 1548592 w 4167729"/>
              <a:gd name="connsiteY3" fmla="*/ 2352603 h 4508606"/>
              <a:gd name="connsiteX4" fmla="*/ 1456645 w 4167729"/>
              <a:gd name="connsiteY4" fmla="*/ 2240365 h 4508606"/>
              <a:gd name="connsiteX5" fmla="*/ 1615671 w 4167729"/>
              <a:gd name="connsiteY5" fmla="*/ 2116736 h 4508606"/>
              <a:gd name="connsiteX6" fmla="*/ 1420481 w 4167729"/>
              <a:gd name="connsiteY6" fmla="*/ 2042534 h 4508606"/>
              <a:gd name="connsiteX7" fmla="*/ 1527347 w 4167729"/>
              <a:gd name="connsiteY7" fmla="*/ 1837519 h 4508606"/>
              <a:gd name="connsiteX8" fmla="*/ 1256143 w 4167729"/>
              <a:gd name="connsiteY8" fmla="*/ 1706738 h 4508606"/>
              <a:gd name="connsiteX9" fmla="*/ 1622763 w 4167729"/>
              <a:gd name="connsiteY9" fmla="*/ 1249123 h 4508606"/>
              <a:gd name="connsiteX10" fmla="*/ 2103341 w 4167729"/>
              <a:gd name="connsiteY10" fmla="*/ 173026 h 4508606"/>
              <a:gd name="connsiteX11" fmla="*/ 3332262 w 4167729"/>
              <a:gd name="connsiteY11" fmla="*/ 84702 h 4508606"/>
              <a:gd name="connsiteX12" fmla="*/ 4164571 w 4167729"/>
              <a:gd name="connsiteY12" fmla="*/ 1366611 h 4508606"/>
              <a:gd name="connsiteX13" fmla="*/ 3587625 w 4167729"/>
              <a:gd name="connsiteY13" fmla="*/ 2335750 h 4508606"/>
              <a:gd name="connsiteX14" fmla="*/ 3527976 w 4167729"/>
              <a:gd name="connsiteY14" fmla="*/ 3127719 h 4508606"/>
              <a:gd name="connsiteX15" fmla="*/ 2379089 w 4167729"/>
              <a:gd name="connsiteY15" fmla="*/ 3373226 h 4508606"/>
              <a:gd name="connsiteX16" fmla="*/ 3541638 w 4167729"/>
              <a:gd name="connsiteY16" fmla="*/ 3394378 h 4508606"/>
              <a:gd name="connsiteX17" fmla="*/ 2413472 w 4167729"/>
              <a:gd name="connsiteY17" fmla="*/ 3665551 h 4508606"/>
              <a:gd name="connsiteX18" fmla="*/ 3535527 w 4167729"/>
              <a:gd name="connsiteY18" fmla="*/ 3664691 h 4508606"/>
              <a:gd name="connsiteX19" fmla="*/ 2502779 w 4167729"/>
              <a:gd name="connsiteY19" fmla="*/ 3901450 h 4508606"/>
              <a:gd name="connsiteX20" fmla="*/ 3478118 w 4167729"/>
              <a:gd name="connsiteY20" fmla="*/ 3963188 h 4508606"/>
              <a:gd name="connsiteX21" fmla="*/ 2616001 w 4167729"/>
              <a:gd name="connsiteY21" fmla="*/ 4107326 h 4508606"/>
              <a:gd name="connsiteX22" fmla="*/ 3451440 w 4167729"/>
              <a:gd name="connsiteY22" fmla="*/ 4290910 h 4508606"/>
              <a:gd name="connsiteX23" fmla="*/ 1762312 w 4167729"/>
              <a:gd name="connsiteY23" fmla="*/ 4326729 h 4508606"/>
              <a:gd name="connsiteX24" fmla="*/ 1647230 w 4167729"/>
              <a:gd name="connsiteY24" fmla="*/ 3908554 h 4508606"/>
              <a:gd name="connsiteX25" fmla="*/ 1548204 w 4167729"/>
              <a:gd name="connsiteY25" fmla="*/ 4426565 h 4508606"/>
              <a:gd name="connsiteX26" fmla="*/ 1436411 w 4167729"/>
              <a:gd name="connsiteY26" fmla="*/ 3726314 h 4508606"/>
              <a:gd name="connsiteX27" fmla="*/ 1298034 w 4167729"/>
              <a:gd name="connsiteY27" fmla="*/ 4508606 h 4508606"/>
              <a:gd name="connsiteX28" fmla="*/ 1164437 w 4167729"/>
              <a:gd name="connsiteY28" fmla="*/ 3968324 h 4508606"/>
              <a:gd name="connsiteX29" fmla="*/ 1091983 w 4167729"/>
              <a:gd name="connsiteY29" fmla="*/ 4312984 h 4508606"/>
              <a:gd name="connsiteX30" fmla="*/ 0 w 4167729"/>
              <a:gd name="connsiteY30" fmla="*/ 4328191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31830 w 4176796"/>
              <a:gd name="connsiteY9" fmla="*/ 1249123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31830 w 4176796"/>
              <a:gd name="connsiteY9" fmla="*/ 1249123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40899 w 4176796"/>
              <a:gd name="connsiteY9" fmla="*/ 1276325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40899 w 4176796"/>
              <a:gd name="connsiteY9" fmla="*/ 1276325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40899 w 4176796"/>
              <a:gd name="connsiteY9" fmla="*/ 1276325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 name="connsiteX0" fmla="*/ 2380143 w 4176796"/>
              <a:gd name="connsiteY0" fmla="*/ 3195411 h 4508606"/>
              <a:gd name="connsiteX1" fmla="*/ 2246721 w 4176796"/>
              <a:gd name="connsiteY1" fmla="*/ 2776663 h 4508606"/>
              <a:gd name="connsiteX2" fmla="*/ 1553466 w 4176796"/>
              <a:gd name="connsiteY2" fmla="*/ 2789811 h 4508606"/>
              <a:gd name="connsiteX3" fmla="*/ 1557659 w 4176796"/>
              <a:gd name="connsiteY3" fmla="*/ 2352603 h 4508606"/>
              <a:gd name="connsiteX4" fmla="*/ 1465712 w 4176796"/>
              <a:gd name="connsiteY4" fmla="*/ 2240365 h 4508606"/>
              <a:gd name="connsiteX5" fmla="*/ 1624738 w 4176796"/>
              <a:gd name="connsiteY5" fmla="*/ 2116736 h 4508606"/>
              <a:gd name="connsiteX6" fmla="*/ 1429548 w 4176796"/>
              <a:gd name="connsiteY6" fmla="*/ 2042534 h 4508606"/>
              <a:gd name="connsiteX7" fmla="*/ 1536414 w 4176796"/>
              <a:gd name="connsiteY7" fmla="*/ 1837519 h 4508606"/>
              <a:gd name="connsiteX8" fmla="*/ 1265210 w 4176796"/>
              <a:gd name="connsiteY8" fmla="*/ 1706738 h 4508606"/>
              <a:gd name="connsiteX9" fmla="*/ 1640899 w 4176796"/>
              <a:gd name="connsiteY9" fmla="*/ 1276325 h 4508606"/>
              <a:gd name="connsiteX10" fmla="*/ 2112408 w 4176796"/>
              <a:gd name="connsiteY10" fmla="*/ 173026 h 4508606"/>
              <a:gd name="connsiteX11" fmla="*/ 3341329 w 4176796"/>
              <a:gd name="connsiteY11" fmla="*/ 84702 h 4508606"/>
              <a:gd name="connsiteX12" fmla="*/ 4173638 w 4176796"/>
              <a:gd name="connsiteY12" fmla="*/ 1366611 h 4508606"/>
              <a:gd name="connsiteX13" fmla="*/ 3596692 w 4176796"/>
              <a:gd name="connsiteY13" fmla="*/ 2335750 h 4508606"/>
              <a:gd name="connsiteX14" fmla="*/ 3537043 w 4176796"/>
              <a:gd name="connsiteY14" fmla="*/ 3127719 h 4508606"/>
              <a:gd name="connsiteX15" fmla="*/ 2388156 w 4176796"/>
              <a:gd name="connsiteY15" fmla="*/ 3373226 h 4508606"/>
              <a:gd name="connsiteX16" fmla="*/ 3550705 w 4176796"/>
              <a:gd name="connsiteY16" fmla="*/ 3394378 h 4508606"/>
              <a:gd name="connsiteX17" fmla="*/ 2422539 w 4176796"/>
              <a:gd name="connsiteY17" fmla="*/ 3665551 h 4508606"/>
              <a:gd name="connsiteX18" fmla="*/ 3544594 w 4176796"/>
              <a:gd name="connsiteY18" fmla="*/ 3664691 h 4508606"/>
              <a:gd name="connsiteX19" fmla="*/ 2511846 w 4176796"/>
              <a:gd name="connsiteY19" fmla="*/ 3901450 h 4508606"/>
              <a:gd name="connsiteX20" fmla="*/ 3487185 w 4176796"/>
              <a:gd name="connsiteY20" fmla="*/ 3963188 h 4508606"/>
              <a:gd name="connsiteX21" fmla="*/ 2625068 w 4176796"/>
              <a:gd name="connsiteY21" fmla="*/ 4107326 h 4508606"/>
              <a:gd name="connsiteX22" fmla="*/ 3460507 w 4176796"/>
              <a:gd name="connsiteY22" fmla="*/ 4290910 h 4508606"/>
              <a:gd name="connsiteX23" fmla="*/ 1771379 w 4176796"/>
              <a:gd name="connsiteY23" fmla="*/ 4326729 h 4508606"/>
              <a:gd name="connsiteX24" fmla="*/ 1656297 w 4176796"/>
              <a:gd name="connsiteY24" fmla="*/ 3908554 h 4508606"/>
              <a:gd name="connsiteX25" fmla="*/ 1557271 w 4176796"/>
              <a:gd name="connsiteY25" fmla="*/ 4426565 h 4508606"/>
              <a:gd name="connsiteX26" fmla="*/ 1445478 w 4176796"/>
              <a:gd name="connsiteY26" fmla="*/ 3726314 h 4508606"/>
              <a:gd name="connsiteX27" fmla="*/ 1307101 w 4176796"/>
              <a:gd name="connsiteY27" fmla="*/ 4508606 h 4508606"/>
              <a:gd name="connsiteX28" fmla="*/ 1173504 w 4176796"/>
              <a:gd name="connsiteY28" fmla="*/ 3968324 h 4508606"/>
              <a:gd name="connsiteX29" fmla="*/ 1101050 w 4176796"/>
              <a:gd name="connsiteY29" fmla="*/ 4312984 h 4508606"/>
              <a:gd name="connsiteX30" fmla="*/ 0 w 4176796"/>
              <a:gd name="connsiteY30" fmla="*/ 4319123 h 450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76796" h="4508606">
                <a:moveTo>
                  <a:pt x="2380143" y="3195411"/>
                </a:moveTo>
                <a:lnTo>
                  <a:pt x="2246721" y="2776663"/>
                </a:lnTo>
                <a:cubicBezTo>
                  <a:pt x="2019367" y="2842842"/>
                  <a:pt x="1738454" y="2868383"/>
                  <a:pt x="1553466" y="2789811"/>
                </a:cubicBezTo>
                <a:cubicBezTo>
                  <a:pt x="1376723" y="2693528"/>
                  <a:pt x="1548224" y="2482464"/>
                  <a:pt x="1557659" y="2352603"/>
                </a:cubicBezTo>
                <a:lnTo>
                  <a:pt x="1465712" y="2240365"/>
                </a:lnTo>
                <a:cubicBezTo>
                  <a:pt x="1406922" y="2192094"/>
                  <a:pt x="1581144" y="2150885"/>
                  <a:pt x="1624738" y="2116736"/>
                </a:cubicBezTo>
                <a:cubicBezTo>
                  <a:pt x="1549084" y="2102593"/>
                  <a:pt x="1508734" y="2088450"/>
                  <a:pt x="1429548" y="2042534"/>
                </a:cubicBezTo>
                <a:cubicBezTo>
                  <a:pt x="1383969" y="1991849"/>
                  <a:pt x="1509860" y="1942127"/>
                  <a:pt x="1536414" y="1837519"/>
                </a:cubicBezTo>
                <a:cubicBezTo>
                  <a:pt x="1428361" y="1791436"/>
                  <a:pt x="1235573" y="1750332"/>
                  <a:pt x="1265210" y="1706738"/>
                </a:cubicBezTo>
                <a:lnTo>
                  <a:pt x="1640899" y="1276325"/>
                </a:lnTo>
                <a:cubicBezTo>
                  <a:pt x="1764746" y="1031297"/>
                  <a:pt x="1461475" y="611750"/>
                  <a:pt x="2112408" y="173026"/>
                </a:cubicBezTo>
                <a:cubicBezTo>
                  <a:pt x="2487920" y="-30587"/>
                  <a:pt x="2912860" y="-47083"/>
                  <a:pt x="3341329" y="84702"/>
                </a:cubicBezTo>
                <a:cubicBezTo>
                  <a:pt x="3750571" y="201321"/>
                  <a:pt x="4219831" y="748661"/>
                  <a:pt x="4173638" y="1366611"/>
                </a:cubicBezTo>
                <a:cubicBezTo>
                  <a:pt x="4122543" y="1793219"/>
                  <a:pt x="3817251" y="2064484"/>
                  <a:pt x="3596692" y="2335750"/>
                </a:cubicBezTo>
                <a:cubicBezTo>
                  <a:pt x="3480590" y="2630445"/>
                  <a:pt x="3547819" y="2956572"/>
                  <a:pt x="3537043" y="3127719"/>
                </a:cubicBezTo>
                <a:cubicBezTo>
                  <a:pt x="3346212" y="3341232"/>
                  <a:pt x="2407939" y="3623213"/>
                  <a:pt x="2388156" y="3373226"/>
                </a:cubicBezTo>
                <a:cubicBezTo>
                  <a:pt x="2391021" y="3058736"/>
                  <a:pt x="3546150" y="3153245"/>
                  <a:pt x="3550705" y="3394378"/>
                </a:cubicBezTo>
                <a:cubicBezTo>
                  <a:pt x="3544175" y="3551847"/>
                  <a:pt x="2432597" y="3938802"/>
                  <a:pt x="2422539" y="3665551"/>
                </a:cubicBezTo>
                <a:cubicBezTo>
                  <a:pt x="2408203" y="3389885"/>
                  <a:pt x="3551870" y="3484923"/>
                  <a:pt x="3544594" y="3664691"/>
                </a:cubicBezTo>
                <a:cubicBezTo>
                  <a:pt x="3554571" y="3891891"/>
                  <a:pt x="2512459" y="4129684"/>
                  <a:pt x="2511846" y="3901450"/>
                </a:cubicBezTo>
                <a:cubicBezTo>
                  <a:pt x="2494500" y="3663126"/>
                  <a:pt x="3479817" y="3781383"/>
                  <a:pt x="3487185" y="3963188"/>
                </a:cubicBezTo>
                <a:cubicBezTo>
                  <a:pt x="3511673" y="4154807"/>
                  <a:pt x="2632353" y="4371141"/>
                  <a:pt x="2625068" y="4107326"/>
                </a:cubicBezTo>
                <a:cubicBezTo>
                  <a:pt x="2650529" y="3888434"/>
                  <a:pt x="3622163" y="4297972"/>
                  <a:pt x="3460507" y="4290910"/>
                </a:cubicBezTo>
                <a:lnTo>
                  <a:pt x="1771379" y="4326729"/>
                </a:lnTo>
                <a:cubicBezTo>
                  <a:pt x="1733018" y="4187337"/>
                  <a:pt x="1712793" y="4093283"/>
                  <a:pt x="1656297" y="3908554"/>
                </a:cubicBezTo>
                <a:cubicBezTo>
                  <a:pt x="1623288" y="4081224"/>
                  <a:pt x="1590280" y="4199491"/>
                  <a:pt x="1557271" y="4426565"/>
                </a:cubicBezTo>
                <a:cubicBezTo>
                  <a:pt x="1521236" y="4203179"/>
                  <a:pt x="1502538" y="4073053"/>
                  <a:pt x="1445478" y="3726314"/>
                </a:cubicBezTo>
                <a:cubicBezTo>
                  <a:pt x="1381879" y="4028704"/>
                  <a:pt x="1357775" y="4213920"/>
                  <a:pt x="1307101" y="4508606"/>
                </a:cubicBezTo>
                <a:cubicBezTo>
                  <a:pt x="1235897" y="4213334"/>
                  <a:pt x="1238927" y="4160773"/>
                  <a:pt x="1173504" y="3968324"/>
                </a:cubicBezTo>
                <a:cubicBezTo>
                  <a:pt x="1136504" y="4138528"/>
                  <a:pt x="1125720" y="4222556"/>
                  <a:pt x="1101050" y="4312984"/>
                </a:cubicBezTo>
                <a:cubicBezTo>
                  <a:pt x="973076" y="4317920"/>
                  <a:pt x="122196" y="4317077"/>
                  <a:pt x="0" y="4319123"/>
                </a:cubicBezTo>
              </a:path>
            </a:pathLst>
          </a:custGeom>
          <a:noFill/>
          <a:ln w="38100" cap="flat" cmpd="sng" algn="ctr">
            <a:solidFill>
              <a:srgbClr val="5072C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0" cap="none" spc="0" normalizeH="0" baseline="0" noProof="0" dirty="0">
              <a:ln>
                <a:noFill/>
              </a:ln>
              <a:solidFill>
                <a:prstClr val="white"/>
              </a:solidFill>
              <a:effectLst/>
              <a:uLnTx/>
              <a:uFillTx/>
              <a:latin typeface="Arial"/>
              <a:ea typeface="맑은 고딕" panose="020B0503020000020004" pitchFamily="34" charset="-127"/>
              <a:cs typeface="+mn-cs"/>
            </a:endParaRPr>
          </a:p>
        </p:txBody>
      </p:sp>
      <p:pic>
        <p:nvPicPr>
          <p:cNvPr id="4" name="Graphic 3">
            <a:extLst>
              <a:ext uri="{FF2B5EF4-FFF2-40B4-BE49-F238E27FC236}">
                <a16:creationId xmlns:a16="http://schemas.microsoft.com/office/drawing/2014/main" id="{17F99C3D-2EEE-4F7C-956C-18A5B46DD7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345" y="2040915"/>
            <a:ext cx="2490363" cy="2281382"/>
          </a:xfrm>
          <a:prstGeom prst="rect">
            <a:avLst/>
          </a:prstGeom>
        </p:spPr>
      </p:pic>
      <p:sp>
        <p:nvSpPr>
          <p:cNvPr id="5" name="TextBox 4">
            <a:extLst>
              <a:ext uri="{FF2B5EF4-FFF2-40B4-BE49-F238E27FC236}">
                <a16:creationId xmlns:a16="http://schemas.microsoft.com/office/drawing/2014/main" id="{CFAB8D67-357A-432B-A8AD-DCD36F840845}"/>
              </a:ext>
            </a:extLst>
          </p:cNvPr>
          <p:cNvSpPr txBox="1"/>
          <p:nvPr/>
        </p:nvSpPr>
        <p:spPr>
          <a:xfrm>
            <a:off x="6381042" y="2407758"/>
            <a:ext cx="503931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5">
            <a:extLst>
              <a:ext uri="{FF2B5EF4-FFF2-40B4-BE49-F238E27FC236}">
                <a16:creationId xmlns:a16="http://schemas.microsoft.com/office/drawing/2014/main" id="{1BA06388-4286-40CA-B82E-B825C8F57CA1}"/>
              </a:ext>
            </a:extLst>
          </p:cNvPr>
          <p:cNvSpPr/>
          <p:nvPr/>
        </p:nvSpPr>
        <p:spPr>
          <a:xfrm>
            <a:off x="5521911" y="2565647"/>
            <a:ext cx="693960" cy="582453"/>
          </a:xfrm>
          <a:prstGeom prst="rect">
            <a:avLst/>
          </a:prstGeom>
          <a:solidFill>
            <a:srgbClr val="5072C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01</a:t>
            </a:r>
            <a:endParaRPr kumimoji="0" lang="ko-KR" altLang="en-US" sz="2400" b="1" i="0" u="none" strike="noStrike" kern="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7" name="TextBox 6">
            <a:extLst>
              <a:ext uri="{FF2B5EF4-FFF2-40B4-BE49-F238E27FC236}">
                <a16:creationId xmlns:a16="http://schemas.microsoft.com/office/drawing/2014/main" id="{5889CCB0-3BFB-4A3D-96ED-C807AEE31DBF}"/>
              </a:ext>
            </a:extLst>
          </p:cNvPr>
          <p:cNvSpPr txBox="1"/>
          <p:nvPr/>
        </p:nvSpPr>
        <p:spPr>
          <a:xfrm>
            <a:off x="6198960" y="4418278"/>
            <a:ext cx="538343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khoăn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ko-KR" altLang="en-US" sz="2800" b="0" i="0" u="none" strike="noStrike" kern="1200" cap="none" spc="0" normalizeH="0" baseline="0" noProof="0" dirty="0">
              <a:ln>
                <a:noFill/>
              </a:ln>
              <a:solidFill>
                <a:prstClr val="black">
                  <a:lumMod val="75000"/>
                  <a:lumOff val="25000"/>
                </a:prstClr>
              </a:solidFill>
              <a:effectLst/>
              <a:uLnTx/>
              <a:uFillTx/>
              <a:latin typeface="Arial"/>
              <a:ea typeface="맑은 고딕" panose="020B0503020000020004" pitchFamily="34" charset="-127"/>
              <a:cs typeface="+mn-cs"/>
            </a:endParaRPr>
          </a:p>
        </p:txBody>
      </p:sp>
      <p:sp>
        <p:nvSpPr>
          <p:cNvPr id="8" name="Rectangle 7">
            <a:extLst>
              <a:ext uri="{FF2B5EF4-FFF2-40B4-BE49-F238E27FC236}">
                <a16:creationId xmlns:a16="http://schemas.microsoft.com/office/drawing/2014/main" id="{0709A614-155C-4CF3-B22D-88D7FAA94747}"/>
              </a:ext>
            </a:extLst>
          </p:cNvPr>
          <p:cNvSpPr/>
          <p:nvPr/>
        </p:nvSpPr>
        <p:spPr>
          <a:xfrm>
            <a:off x="5521911" y="4486577"/>
            <a:ext cx="631386" cy="582453"/>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rPr>
              <a:t>02</a:t>
            </a:r>
            <a:endParaRPr kumimoji="0" lang="ko-KR" altLang="en-US" sz="2400" b="1" i="0" u="none" strike="noStrike" kern="0" cap="none" spc="0" normalizeH="0" baseline="0" noProof="0" dirty="0">
              <a:ln>
                <a:noFill/>
              </a:ln>
              <a:solidFill>
                <a:prstClr val="white"/>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9" name="Oval 8">
            <a:extLst>
              <a:ext uri="{FF2B5EF4-FFF2-40B4-BE49-F238E27FC236}">
                <a16:creationId xmlns:a16="http://schemas.microsoft.com/office/drawing/2014/main" id="{51374F18-1E10-E141-97CC-254F83975516}"/>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158283902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EF7B6-6605-4BCE-BBA2-1C2A1891FD0C}"/>
              </a:ext>
            </a:extLst>
          </p:cNvPr>
          <p:cNvSpPr txBox="1">
            <a:spLocks/>
          </p:cNvSpPr>
          <p:nvPr/>
        </p:nvSpPr>
        <p:spPr>
          <a:xfrm>
            <a:off x="1902690" y="453583"/>
            <a:ext cx="10289310" cy="728671"/>
          </a:xfrm>
          <a:prstGeom prst="rect">
            <a:avLst/>
          </a:prstGeom>
        </p:spPr>
        <p:txBody>
          <a:bodyPr/>
          <a:lstStyle>
            <a:lvl1pPr algn="ctr" defTabSz="1219170" rtl="0" eaLnBrk="1" latinLnBrk="0" hangingPunct="1">
              <a:spcBef>
                <a:spcPct val="0"/>
              </a:spcBef>
              <a:buNone/>
              <a:defRPr sz="4400" b="1" kern="1200">
                <a:solidFill>
                  <a:srgbClr val="FF0000"/>
                </a:solidFill>
                <a:latin typeface="Times New Roman" panose="02020603050405020304" pitchFamily="18" charset="0"/>
                <a:ea typeface="+mj-ea"/>
                <a:cs typeface="Times New Roman" panose="02020603050405020304" pitchFamily="18" charset="0"/>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HƯỚNG DẪN VỀ NHÀ</a:t>
            </a:r>
          </a:p>
        </p:txBody>
      </p:sp>
      <p:pic>
        <p:nvPicPr>
          <p:cNvPr id="7170" name="Picture 2" descr="Don't Forget to Do These 3 Things Your Senior Year! | Fastweb">
            <a:extLst>
              <a:ext uri="{FF2B5EF4-FFF2-40B4-BE49-F238E27FC236}">
                <a16:creationId xmlns:a16="http://schemas.microsoft.com/office/drawing/2014/main" id="{05DFA093-E4C1-484C-9EB2-2FC74626E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3289"/>
            <a:ext cx="4443695" cy="4329247"/>
          </a:xfrm>
          <a:prstGeom prst="flowChartDelay">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CD830C91-B600-0346-AD95-5A33A3735CA3}"/>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 name="TextBox 2">
            <a:extLst>
              <a:ext uri="{FF2B5EF4-FFF2-40B4-BE49-F238E27FC236}">
                <a16:creationId xmlns:a16="http://schemas.microsoft.com/office/drawing/2014/main" id="{4BBAB402-41D2-E14F-AB70-03B3127D9234}"/>
              </a:ext>
            </a:extLst>
          </p:cNvPr>
          <p:cNvSpPr txBox="1"/>
          <p:nvPr/>
        </p:nvSpPr>
        <p:spPr>
          <a:xfrm>
            <a:off x="4524867" y="2834527"/>
            <a:ext cx="6287299" cy="1815882"/>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 SGK: 1; 2; 3; 4; 5; 7.</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 SBT: 20.8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20.11.</a:t>
            </a:r>
            <a:endParaRPr lang="en-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Đọc trước nội dung SGK của tiết học sau.</a:t>
            </a:r>
            <a:r>
              <a:rPr lang="en-VN"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6885883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Tại sao phải đánh giá kết quả chiến dịch SMS Marke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1553"/>
            <a:ext cx="3436887" cy="27664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11A916B-6CE5-AC43-8B5E-412D660AEF4F}"/>
              </a:ext>
            </a:extLst>
          </p:cNvPr>
          <p:cNvSpPr/>
          <p:nvPr/>
        </p:nvSpPr>
        <p:spPr>
          <a:xfrm>
            <a:off x="3647439" y="461593"/>
            <a:ext cx="5919321"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ĐẶT VẤN ĐỀ</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AC0EA724-F077-584A-B935-3D4A72162B67}"/>
              </a:ext>
            </a:extLst>
          </p:cNvPr>
          <p:cNvSpPr>
            <a:spLocks noGrp="1"/>
          </p:cNvSpPr>
          <p:nvPr>
            <p:ph type="body" idx="1"/>
          </p:nvPr>
        </p:nvSpPr>
        <p:spPr>
          <a:xfrm>
            <a:off x="428263" y="1706151"/>
            <a:ext cx="11076972" cy="1514159"/>
          </a:xfrm>
        </p:spPr>
        <p:txBody>
          <a:bodyPr>
            <a:normAutofit/>
          </a:bodyPr>
          <a:lstStyle/>
          <a:p>
            <a:pPr marL="114300" indent="0">
              <a:buNone/>
            </a:pPr>
            <a:r>
              <a:rPr lang="vi-VN" sz="3000" dirty="0"/>
              <a:t>Trong bài trước thì chúng ta đã tìm hiểu về tương tác giữa nam châm và dòng điện. Lực từ sẽ có tính chất cụ thể như thế nào?</a:t>
            </a:r>
          </a:p>
        </p:txBody>
      </p:sp>
      <p:sp>
        <p:nvSpPr>
          <p:cNvPr id="7" name="Text Placeholder 2">
            <a:extLst>
              <a:ext uri="{FF2B5EF4-FFF2-40B4-BE49-F238E27FC236}">
                <a16:creationId xmlns:a16="http://schemas.microsoft.com/office/drawing/2014/main" id="{97AED0AB-5065-A047-8523-C17E47E2D514}"/>
              </a:ext>
            </a:extLst>
          </p:cNvPr>
          <p:cNvSpPr txBox="1">
            <a:spLocks/>
          </p:cNvSpPr>
          <p:nvPr/>
        </p:nvSpPr>
        <p:spPr>
          <a:xfrm>
            <a:off x="428263" y="2880611"/>
            <a:ext cx="11335474" cy="1514159"/>
          </a:xfrm>
          <a:prstGeom prst="rect">
            <a:avLst/>
          </a:prstGeom>
        </p:spPr>
        <p:txBody>
          <a:bodyPr spcFirstLastPara="1" vert="horz" wrap="square" lIns="91425" tIns="91425" rIns="91425" bIns="91425" rtlCol="0" anchor="t" anchorCtr="0">
            <a:noAutofit/>
          </a:bodyPr>
          <a:lstStyle>
            <a:lvl1pPr marL="609570" lvl="0" indent="-457178" algn="l" defTabSz="1219140" rtl="0" eaLnBrk="1" latinLnBrk="0" hangingPunct="1">
              <a:spcBef>
                <a:spcPts val="800"/>
              </a:spcBef>
              <a:spcAft>
                <a:spcPts val="0"/>
              </a:spcAft>
              <a:buSzPts val="1800"/>
              <a:buFont typeface="Arial" pitchFamily="34" charset="0"/>
              <a:buChar char="◂"/>
              <a:defRPr sz="2400" kern="1200">
                <a:solidFill>
                  <a:srgbClr val="002060"/>
                </a:solidFill>
                <a:latin typeface="Times New Roman" panose="02020603050405020304" pitchFamily="18" charset="0"/>
                <a:ea typeface="+mn-ea"/>
                <a:cs typeface="Times New Roman" panose="02020603050405020304" pitchFamily="18" charset="0"/>
              </a:defRPr>
            </a:lvl1pPr>
            <a:lvl2pPr marL="1219140" lvl="1" indent="-457178" algn="l" defTabSz="1219140" rtl="0" eaLnBrk="1" latinLnBrk="0" hangingPunct="1">
              <a:spcBef>
                <a:spcPts val="0"/>
              </a:spcBef>
              <a:spcAft>
                <a:spcPts val="0"/>
              </a:spcAft>
              <a:buSzPts val="1800"/>
              <a:buFont typeface="Arial" pitchFamily="34" charset="0"/>
              <a:buChar char="◂"/>
              <a:defRPr sz="2400" kern="1200">
                <a:solidFill>
                  <a:srgbClr val="002060"/>
                </a:solidFill>
                <a:latin typeface="Times New Roman" panose="02020603050405020304" pitchFamily="18" charset="0"/>
                <a:ea typeface="+mn-ea"/>
                <a:cs typeface="Times New Roman" panose="02020603050405020304" pitchFamily="18" charset="0"/>
              </a:defRPr>
            </a:lvl2pPr>
            <a:lvl3pPr marL="1828709" lvl="2" indent="-457178" algn="l" defTabSz="1219140" rtl="0" eaLnBrk="1" latinLnBrk="0" hangingPunct="1">
              <a:spcBef>
                <a:spcPts val="0"/>
              </a:spcBef>
              <a:spcAft>
                <a:spcPts val="0"/>
              </a:spcAft>
              <a:buSzPts val="1800"/>
              <a:buFont typeface="Arial" pitchFamily="34" charset="0"/>
              <a:buChar char="◂"/>
              <a:defRPr sz="2400" kern="1200">
                <a:solidFill>
                  <a:srgbClr val="002060"/>
                </a:solidFill>
                <a:latin typeface="Times New Roman" panose="02020603050405020304" pitchFamily="18" charset="0"/>
                <a:ea typeface="+mn-ea"/>
                <a:cs typeface="Times New Roman" panose="02020603050405020304" pitchFamily="18" charset="0"/>
              </a:defRPr>
            </a:lvl3pPr>
            <a:lvl4pPr marL="2438278" lvl="3" indent="-457178" algn="l" defTabSz="1219140" rtl="0" eaLnBrk="1" latinLnBrk="0" hangingPunct="1">
              <a:spcBef>
                <a:spcPts val="0"/>
              </a:spcBef>
              <a:spcAft>
                <a:spcPts val="0"/>
              </a:spcAft>
              <a:buSzPts val="1800"/>
              <a:buFont typeface="Arial" pitchFamily="34" charset="0"/>
              <a:buChar char="◂"/>
              <a:defRPr sz="2400" kern="1200">
                <a:solidFill>
                  <a:srgbClr val="002060"/>
                </a:solidFill>
                <a:latin typeface="Times New Roman" panose="02020603050405020304" pitchFamily="18" charset="0"/>
                <a:ea typeface="+mn-ea"/>
                <a:cs typeface="Times New Roman" panose="02020603050405020304" pitchFamily="18" charset="0"/>
              </a:defRPr>
            </a:lvl4pPr>
            <a:lvl5pPr marL="3047848" lvl="4" indent="-457178" algn="l" defTabSz="1219140" rtl="0" eaLnBrk="1" latinLnBrk="0" hangingPunct="1">
              <a:spcBef>
                <a:spcPts val="0"/>
              </a:spcBef>
              <a:spcAft>
                <a:spcPts val="0"/>
              </a:spcAft>
              <a:buSzPts val="1800"/>
              <a:buFont typeface="Arial" pitchFamily="34" charset="0"/>
              <a:buChar char="○"/>
              <a:defRPr sz="2400" kern="1200">
                <a:solidFill>
                  <a:srgbClr val="002060"/>
                </a:solidFill>
                <a:latin typeface="Times New Roman" panose="02020603050405020304" pitchFamily="18" charset="0"/>
                <a:ea typeface="+mn-ea"/>
                <a:cs typeface="Times New Roman" panose="02020603050405020304" pitchFamily="18" charset="0"/>
              </a:defRPr>
            </a:lvl5pPr>
            <a:lvl6pPr marL="3657418" lvl="5" indent="-457178" algn="l" defTabSz="1219140" rtl="0" eaLnBrk="1" latinLnBrk="0" hangingPunct="1">
              <a:spcBef>
                <a:spcPts val="0"/>
              </a:spcBef>
              <a:spcAft>
                <a:spcPts val="0"/>
              </a:spcAft>
              <a:buSzPts val="1800"/>
              <a:buFont typeface="Arial" pitchFamily="34" charset="0"/>
              <a:buChar char="■"/>
              <a:defRPr sz="2400" kern="1200">
                <a:solidFill>
                  <a:schemeClr val="tx1"/>
                </a:solidFill>
                <a:latin typeface="+mn-lt"/>
                <a:ea typeface="+mn-ea"/>
                <a:cs typeface="+mn-cs"/>
              </a:defRPr>
            </a:lvl6pPr>
            <a:lvl7pPr marL="4266987" lvl="6" indent="-457178" algn="l" defTabSz="1219140" rtl="0" eaLnBrk="1" latinLnBrk="0" hangingPunct="1">
              <a:spcBef>
                <a:spcPts val="0"/>
              </a:spcBef>
              <a:spcAft>
                <a:spcPts val="0"/>
              </a:spcAft>
              <a:buSzPts val="1800"/>
              <a:buFont typeface="Arial" pitchFamily="34" charset="0"/>
              <a:buChar char="●"/>
              <a:defRPr sz="2400" kern="1200">
                <a:solidFill>
                  <a:schemeClr val="tx1"/>
                </a:solidFill>
                <a:latin typeface="+mn-lt"/>
                <a:ea typeface="+mn-ea"/>
                <a:cs typeface="+mn-cs"/>
              </a:defRPr>
            </a:lvl7pPr>
            <a:lvl8pPr marL="4876557" lvl="7" indent="-457178" algn="l" defTabSz="1219140" rtl="0" eaLnBrk="1" latinLnBrk="0" hangingPunct="1">
              <a:spcBef>
                <a:spcPts val="0"/>
              </a:spcBef>
              <a:spcAft>
                <a:spcPts val="0"/>
              </a:spcAft>
              <a:buSzPts val="1800"/>
              <a:buFont typeface="Arial" pitchFamily="34" charset="0"/>
              <a:buChar char="○"/>
              <a:defRPr sz="2400" kern="1200">
                <a:solidFill>
                  <a:schemeClr val="tx1"/>
                </a:solidFill>
                <a:latin typeface="+mn-lt"/>
                <a:ea typeface="+mn-ea"/>
                <a:cs typeface="+mn-cs"/>
              </a:defRPr>
            </a:lvl8pPr>
            <a:lvl9pPr marL="5486126" lvl="8" indent="-457178" algn="l" defTabSz="1219140" rtl="0" eaLnBrk="1" latinLnBrk="0" hangingPunct="1">
              <a:spcBef>
                <a:spcPts val="0"/>
              </a:spcBef>
              <a:spcAft>
                <a:spcPts val="0"/>
              </a:spcAft>
              <a:buSzPts val="1800"/>
              <a:buFont typeface="Arial" pitchFamily="34" charset="0"/>
              <a:buChar char="■"/>
              <a:defRPr sz="2400" kern="1200">
                <a:solidFill>
                  <a:schemeClr val="tx1"/>
                </a:solidFill>
                <a:latin typeface="+mn-lt"/>
                <a:ea typeface="+mn-ea"/>
                <a:cs typeface="+mn-cs"/>
              </a:defRPr>
            </a:lvl9pPr>
          </a:lstStyle>
          <a:p>
            <a:pPr marL="114300" indent="0">
              <a:buNone/>
            </a:pPr>
            <a:r>
              <a:rPr lang="vi-VN" sz="3000" dirty="0"/>
              <a:t>Ta có cường độ điện trường là đại lượng đặc trưng cho tác dụng của điện trường. Vậy đại lượng nào sẽ đặc trưng cho tác dụng của từ trường.</a:t>
            </a:r>
          </a:p>
        </p:txBody>
      </p:sp>
      <p:pic>
        <p:nvPicPr>
          <p:cNvPr id="3" name="Picture 2">
            <a:extLst>
              <a:ext uri="{FF2B5EF4-FFF2-40B4-BE49-F238E27FC236}">
                <a16:creationId xmlns:a16="http://schemas.microsoft.com/office/drawing/2014/main" id="{F805C17D-DB41-D14F-B8EF-41E0E03F5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546" y="4306722"/>
            <a:ext cx="2359191" cy="2336107"/>
          </a:xfrm>
          <a:prstGeom prst="rect">
            <a:avLst/>
          </a:prstGeom>
        </p:spPr>
      </p:pic>
      <p:pic>
        <p:nvPicPr>
          <p:cNvPr id="8" name="Picture 7">
            <a:extLst>
              <a:ext uri="{FF2B5EF4-FFF2-40B4-BE49-F238E27FC236}">
                <a16:creationId xmlns:a16="http://schemas.microsoft.com/office/drawing/2014/main" id="{27D928F1-1B65-A241-8A9D-A268B80C7F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4144" y="4306722"/>
            <a:ext cx="4180402" cy="2336107"/>
          </a:xfrm>
          <a:prstGeom prst="rect">
            <a:avLst/>
          </a:prstGeom>
        </p:spPr>
      </p:pic>
    </p:spTree>
    <p:extLst>
      <p:ext uri="{BB962C8B-B14F-4D97-AF65-F5344CB8AC3E}">
        <p14:creationId xmlns:p14="http://schemas.microsoft.com/office/powerpoint/2010/main" val="194985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heel(1)">
                                      <p:cBhvr>
                                        <p:cTn id="12"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1A916B-6CE5-AC43-8B5E-412D660AEF4F}"/>
              </a:ext>
            </a:extLst>
          </p:cNvPr>
          <p:cNvSpPr/>
          <p:nvPr/>
        </p:nvSpPr>
        <p:spPr>
          <a:xfrm>
            <a:off x="2515972" y="1929369"/>
            <a:ext cx="5919321" cy="124123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LỰC TỪ.</a:t>
            </a:r>
          </a:p>
          <a:p>
            <a:pPr marL="0" marR="0" lvl="0" indent="0"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		</a:t>
            </a: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 ỨNG TỪ.</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B923C6F-E5A4-2644-8FC4-347E2DAC2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834" y="3687394"/>
            <a:ext cx="3491185" cy="2722685"/>
          </a:xfrm>
          <a:prstGeom prst="rect">
            <a:avLst/>
          </a:prstGeom>
        </p:spPr>
      </p:pic>
      <p:pic>
        <p:nvPicPr>
          <p:cNvPr id="8" name="Picture 2" descr="Magnet GIFs - Get the best gif on GIFER">
            <a:extLst>
              <a:ext uri="{FF2B5EF4-FFF2-40B4-BE49-F238E27FC236}">
                <a16:creationId xmlns:a16="http://schemas.microsoft.com/office/drawing/2014/main" id="{CD6D45BE-1EED-4F43-BD71-C4DF55D40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972" y="3585306"/>
            <a:ext cx="2926862" cy="2926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706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C66CB7-8115-4209-B184-E3E9530695A8}"/>
              </a:ext>
            </a:extLst>
          </p:cNvPr>
          <p:cNvSpPr>
            <a:spLocks noGrp="1"/>
          </p:cNvSpPr>
          <p:nvPr>
            <p:ph type="title"/>
          </p:nvPr>
        </p:nvSpPr>
        <p:spPr/>
        <p:txBody>
          <a:bodyPr>
            <a:normAutofit/>
          </a:bodyPr>
          <a:lstStyle/>
          <a:p>
            <a:pPr algn="ctr"/>
            <a:r>
              <a:rPr lang="en-US" sz="4000" dirty="0">
                <a:latin typeface="Times New Roman" panose="02020603050405020304" pitchFamily="18" charset="0"/>
                <a:cs typeface="Times New Roman" panose="02020603050405020304" pitchFamily="18" charset="0"/>
              </a:rPr>
              <a:t>MỤC TIÊU</a:t>
            </a:r>
            <a:endParaRPr lang="vi-VN" sz="4000" dirty="0">
              <a:latin typeface="Times New Roman" panose="02020603050405020304" pitchFamily="18" charset="0"/>
              <a:cs typeface="Times New Roman" panose="02020603050405020304" pitchFamily="18" charset="0"/>
            </a:endParaRPr>
          </a:p>
        </p:txBody>
      </p:sp>
      <p:pic>
        <p:nvPicPr>
          <p:cNvPr id="1026" name="Picture 2" descr="Objective GIFs - Get the best gif on GIFER">
            <a:extLst>
              <a:ext uri="{FF2B5EF4-FFF2-40B4-BE49-F238E27FC236}">
                <a16:creationId xmlns:a16="http://schemas.microsoft.com/office/drawing/2014/main" id="{17340FAE-B5A1-C440-85AA-04BB3813D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84" y="1705232"/>
            <a:ext cx="2540000" cy="36151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412E401-7B56-A342-8CFB-0B468F77098A}"/>
              </a:ext>
            </a:extLst>
          </p:cNvPr>
          <p:cNvSpPr txBox="1"/>
          <p:nvPr/>
        </p:nvSpPr>
        <p:spPr>
          <a:xfrm>
            <a:off x="1429114" y="1958544"/>
            <a:ext cx="10762885" cy="3108543"/>
          </a:xfrm>
          <a:prstGeom prst="rect">
            <a:avLst/>
          </a:prstGeom>
          <a:noFill/>
        </p:spPr>
        <p:txBody>
          <a:bodyPr wrap="square" rtlCol="0">
            <a:spAutoFit/>
          </a:bodyPr>
          <a:lstStyle/>
          <a:p>
            <a:pPr marL="514350" indent="-514350">
              <a:buFont typeface="+mj-lt"/>
              <a:buAutoNum type="arabicPeriod"/>
            </a:pPr>
            <a:r>
              <a:rPr lang="vi-VN" sz="2800" dirty="0">
                <a:latin typeface="Times New Roman" panose="02020603050405020304" pitchFamily="18" charset="0"/>
                <a:cs typeface="Times New Roman" panose="02020603050405020304" pitchFamily="18" charset="0"/>
              </a:rPr>
              <a:t>Trình bày được đặc điểm của lực từ do từ trường tác dụng lên đoạn dây dẫn mang dòng điện đặt trong nó.</a:t>
            </a:r>
            <a:br>
              <a:rPr lang="vi-VN" sz="2800" dirty="0">
                <a:latin typeface="Times New Roman" panose="02020603050405020304" pitchFamily="18" charset="0"/>
                <a:cs typeface="Times New Roman" panose="02020603050405020304" pitchFamily="18" charset="0"/>
              </a:rPr>
            </a:br>
            <a:endParaRPr lang="vi-VN" sz="28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vi-VN" sz="2800" dirty="0">
                <a:latin typeface="Times New Roman" panose="02020603050405020304" pitchFamily="18" charset="0"/>
                <a:cs typeface="Times New Roman" panose="02020603050405020304" pitchFamily="18" charset="0"/>
              </a:rPr>
              <a:t>Phát biểu được định nghĩa vector cảm ứng từ, đơn vị của cảm ứng từ.</a:t>
            </a:r>
            <a:br>
              <a:rPr lang="vi-VN" sz="2800" dirty="0">
                <a:latin typeface="Times New Roman" panose="02020603050405020304" pitchFamily="18" charset="0"/>
                <a:cs typeface="Times New Roman" panose="02020603050405020304" pitchFamily="18" charset="0"/>
              </a:rPr>
            </a:br>
            <a:endParaRPr lang="vi-VN" sz="2800"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vi-VN" sz="2800" dirty="0">
                <a:latin typeface="Times New Roman" panose="02020603050405020304" pitchFamily="18" charset="0"/>
                <a:cs typeface="Times New Roman" panose="02020603050405020304" pitchFamily="18" charset="0"/>
              </a:rPr>
              <a:t>Hiểu và áp dụng được biểu thức tổng quát của lực từ tác dụng lên đoạn dây dẫn mang dòng điện.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256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636;p15"/>
          <p:cNvSpPr txBox="1">
            <a:spLocks noGrp="1"/>
          </p:cNvSpPr>
          <p:nvPr>
            <p:ph type="sldNum" idx="12"/>
          </p:nvPr>
        </p:nvSpPr>
        <p:spPr>
          <a:prstGeom prst="rect">
            <a:avLst/>
          </a:prstGeom>
        </p:spPr>
        <p:txBody>
          <a:bodyPr spcFirstLastPara="1" vert="horz" wrap="square" lIns="121900" tIns="121900" rIns="121900" bIns="1219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1"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3647439" y="461593"/>
            <a:ext cx="5919321"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TIẾN TRÌNH BÀI HỌC</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Google Shape;686;p30">
            <a:extLst>
              <a:ext uri="{FF2B5EF4-FFF2-40B4-BE49-F238E27FC236}">
                <a16:creationId xmlns:a16="http://schemas.microsoft.com/office/drawing/2014/main" id="{17606402-4AA9-4331-A89D-1F73528BA1C6}"/>
              </a:ext>
            </a:extLst>
          </p:cNvPr>
          <p:cNvSpPr/>
          <p:nvPr/>
        </p:nvSpPr>
        <p:spPr>
          <a:xfrm>
            <a:off x="36840" y="3063239"/>
            <a:ext cx="4028165" cy="2048750"/>
          </a:xfrm>
          <a:prstGeom prst="homePlate">
            <a:avLst>
              <a:gd name="adj" fmla="val 30129"/>
            </a:avLst>
          </a:prstGeom>
          <a:solidFill>
            <a:schemeClr val="accent2">
              <a:lumMod val="60000"/>
              <a:lumOff val="40000"/>
            </a:schemeClr>
          </a:solidFill>
          <a:ln>
            <a:noFill/>
          </a:ln>
        </p:spPr>
        <p:txBody>
          <a:bodyPr spcFirstLastPara="1" wrap="square" lIns="121900" tIns="121900" rIns="121900" bIns="121900" anchor="ctr" anchorCtr="0">
            <a:noAutofit/>
          </a:bodyPr>
          <a:lstStyle/>
          <a:p>
            <a:pPr algn="ctr" defTabSz="1219140">
              <a:buClr>
                <a:srgbClr val="000000"/>
              </a:buClr>
              <a:defRPr/>
            </a:pPr>
            <a:r>
              <a:rPr kumimoji="0" lang="en" sz="3500" b="1" i="0" u="none" strike="noStrike" kern="0" cap="none" spc="0" normalizeH="0" baseline="0" noProof="0" dirty="0">
                <a:ln>
                  <a:noFill/>
                </a:ln>
                <a:solidFill>
                  <a:schemeClr val="bg1"/>
                </a:solidFill>
                <a:effectLst/>
                <a:uLnTx/>
                <a:uFillTx/>
                <a:latin typeface="Times New Roman" panose="02020603050405020304" pitchFamily="18" charset="0"/>
                <a:ea typeface="Source Sans Pro"/>
                <a:cs typeface="Times New Roman" panose="02020603050405020304" pitchFamily="18" charset="0"/>
                <a:sym typeface="Source Sans Pro"/>
              </a:rPr>
              <a:t>1. </a:t>
            </a:r>
            <a:r>
              <a:rPr lang="vi-VN" sz="3500" b="1" kern="0" noProof="0" dirty="0">
                <a:solidFill>
                  <a:schemeClr val="bg1"/>
                </a:solidFill>
                <a:latin typeface="Times New Roman" panose="02020603050405020304" pitchFamily="18" charset="0"/>
                <a:ea typeface="Source Sans Pro"/>
                <a:cs typeface="Times New Roman" panose="02020603050405020304" pitchFamily="18" charset="0"/>
                <a:sym typeface="Source Sans Pro"/>
              </a:rPr>
              <a:t>Lực từ</a:t>
            </a:r>
            <a:endParaRPr kumimoji="0" sz="3500" b="1" i="0" u="none" strike="noStrike" kern="0" cap="none" spc="0" normalizeH="0" baseline="0" noProof="0" dirty="0">
              <a:ln>
                <a:noFill/>
              </a:ln>
              <a:solidFill>
                <a:schemeClr val="bg1"/>
              </a:solidFill>
              <a:effectLst/>
              <a:uLnTx/>
              <a:uFillTx/>
              <a:latin typeface="Times New Roman" panose="02020603050405020304" pitchFamily="18" charset="0"/>
              <a:ea typeface="Source Sans Pro"/>
              <a:cs typeface="Times New Roman" panose="02020603050405020304" pitchFamily="18" charset="0"/>
              <a:sym typeface="Source Sans Pro"/>
            </a:endParaRPr>
          </a:p>
        </p:txBody>
      </p:sp>
      <p:sp>
        <p:nvSpPr>
          <p:cNvPr id="10" name="Google Shape;687;p30">
            <a:extLst>
              <a:ext uri="{FF2B5EF4-FFF2-40B4-BE49-F238E27FC236}">
                <a16:creationId xmlns:a16="http://schemas.microsoft.com/office/drawing/2014/main" id="{85C8CE79-FAE3-4263-AF4D-70A140B9BFC6}"/>
              </a:ext>
            </a:extLst>
          </p:cNvPr>
          <p:cNvSpPr/>
          <p:nvPr/>
        </p:nvSpPr>
        <p:spPr>
          <a:xfrm>
            <a:off x="3449369" y="3061287"/>
            <a:ext cx="4988461" cy="2050703"/>
          </a:xfrm>
          <a:prstGeom prst="chevron">
            <a:avLst>
              <a:gd name="adj" fmla="val 29853"/>
            </a:avLst>
          </a:prstGeom>
          <a:solidFill>
            <a:srgbClr val="00CEF6"/>
          </a:solidFill>
          <a:ln>
            <a:noFill/>
          </a:ln>
        </p:spPr>
        <p:txBody>
          <a:bodyPr spcFirstLastPara="1" wrap="square" lIns="121900" tIns="121900" rIns="121900" bIns="121900" anchor="ctr" anchorCtr="0">
            <a:noAutofit/>
          </a:bodyPr>
          <a:lstStyle/>
          <a:p>
            <a:pPr lvl="0" algn="ctr" defTabSz="1219140">
              <a:buClr>
                <a:srgbClr val="000000"/>
              </a:buClr>
              <a:defRPr/>
            </a:pPr>
            <a:r>
              <a:rPr kumimoji="0" lang="en" sz="4000" b="1"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ea typeface="Source Sans Pro"/>
                <a:cs typeface="Times New Roman" panose="02020603050405020304" pitchFamily="18" charset="0"/>
                <a:sym typeface="Source Sans Pro"/>
              </a:rPr>
              <a:t>2. </a:t>
            </a:r>
            <a:r>
              <a:rPr lang="en-US" sz="4000" b="1" kern="0" noProof="0" dirty="0" err="1">
                <a:solidFill>
                  <a:schemeClr val="tx1">
                    <a:lumMod val="95000"/>
                    <a:lumOff val="5000"/>
                  </a:schemeClr>
                </a:solidFill>
                <a:latin typeface="Times New Roman" panose="02020603050405020304" pitchFamily="18" charset="0"/>
                <a:ea typeface="Source Sans Pro"/>
                <a:cs typeface="Times New Roman" panose="02020603050405020304" pitchFamily="18" charset="0"/>
                <a:sym typeface="Source Sans Pro"/>
              </a:rPr>
              <a:t>Cảm</a:t>
            </a:r>
            <a:r>
              <a:rPr lang="en-US" sz="4000" b="1" kern="0" noProof="0" dirty="0">
                <a:solidFill>
                  <a:schemeClr val="tx1">
                    <a:lumMod val="95000"/>
                    <a:lumOff val="5000"/>
                  </a:schemeClr>
                </a:solidFill>
                <a:latin typeface="Times New Roman" panose="02020603050405020304" pitchFamily="18" charset="0"/>
                <a:ea typeface="Source Sans Pro"/>
                <a:cs typeface="Times New Roman" panose="02020603050405020304" pitchFamily="18" charset="0"/>
                <a:sym typeface="Source Sans Pro"/>
              </a:rPr>
              <a:t> </a:t>
            </a:r>
            <a:r>
              <a:rPr lang="en-US" sz="4000" b="1" kern="0" noProof="0" dirty="0" err="1">
                <a:solidFill>
                  <a:schemeClr val="tx1">
                    <a:lumMod val="95000"/>
                    <a:lumOff val="5000"/>
                  </a:schemeClr>
                </a:solidFill>
                <a:latin typeface="Times New Roman" panose="02020603050405020304" pitchFamily="18" charset="0"/>
                <a:ea typeface="Source Sans Pro"/>
                <a:cs typeface="Times New Roman" panose="02020603050405020304" pitchFamily="18" charset="0"/>
                <a:sym typeface="Source Sans Pro"/>
              </a:rPr>
              <a:t>ứng</a:t>
            </a:r>
            <a:r>
              <a:rPr lang="en-US" sz="4000" b="1" kern="0" noProof="0" dirty="0">
                <a:solidFill>
                  <a:schemeClr val="tx1">
                    <a:lumMod val="95000"/>
                    <a:lumOff val="5000"/>
                  </a:schemeClr>
                </a:solidFill>
                <a:latin typeface="Times New Roman" panose="02020603050405020304" pitchFamily="18" charset="0"/>
                <a:ea typeface="Source Sans Pro"/>
                <a:cs typeface="Times New Roman" panose="02020603050405020304" pitchFamily="18" charset="0"/>
                <a:sym typeface="Source Sans Pro"/>
              </a:rPr>
              <a:t> </a:t>
            </a:r>
            <a:r>
              <a:rPr lang="en-US" sz="4000" b="1" kern="0" noProof="0" dirty="0" err="1">
                <a:solidFill>
                  <a:schemeClr val="tx1">
                    <a:lumMod val="95000"/>
                    <a:lumOff val="5000"/>
                  </a:schemeClr>
                </a:solidFill>
                <a:latin typeface="Times New Roman" panose="02020603050405020304" pitchFamily="18" charset="0"/>
                <a:ea typeface="Source Sans Pro"/>
                <a:cs typeface="Times New Roman" panose="02020603050405020304" pitchFamily="18" charset="0"/>
                <a:sym typeface="Source Sans Pro"/>
              </a:rPr>
              <a:t>từ</a:t>
            </a:r>
            <a:endParaRPr kumimoji="0" sz="4000" b="1" i="0"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ea typeface="Source Sans Pro"/>
              <a:cs typeface="Times New Roman" panose="02020603050405020304" pitchFamily="18" charset="0"/>
              <a:sym typeface="Source Sans Pro"/>
            </a:endParaRPr>
          </a:p>
        </p:txBody>
      </p:sp>
      <p:sp>
        <p:nvSpPr>
          <p:cNvPr id="7" name="Google Shape;687;p30">
            <a:extLst>
              <a:ext uri="{FF2B5EF4-FFF2-40B4-BE49-F238E27FC236}">
                <a16:creationId xmlns:a16="http://schemas.microsoft.com/office/drawing/2014/main" id="{1B9858A5-FB69-42B8-88F6-259135A793B5}"/>
              </a:ext>
            </a:extLst>
          </p:cNvPr>
          <p:cNvSpPr/>
          <p:nvPr/>
        </p:nvSpPr>
        <p:spPr>
          <a:xfrm>
            <a:off x="7831248" y="3061286"/>
            <a:ext cx="4323911" cy="2050703"/>
          </a:xfrm>
          <a:prstGeom prst="chevron">
            <a:avLst>
              <a:gd name="adj" fmla="val 29853"/>
            </a:avLst>
          </a:prstGeom>
          <a:ln/>
        </p:spPr>
        <p:style>
          <a:lnRef idx="1">
            <a:schemeClr val="accent4"/>
          </a:lnRef>
          <a:fillRef idx="3">
            <a:schemeClr val="accent4"/>
          </a:fillRef>
          <a:effectRef idx="2">
            <a:schemeClr val="accent4"/>
          </a:effectRef>
          <a:fontRef idx="minor">
            <a:schemeClr val="lt1"/>
          </a:fontRef>
        </p:style>
        <p:txBody>
          <a:bodyPr spcFirstLastPara="1" wrap="square" lIns="121900" tIns="121900" rIns="121900" bIns="121900" anchor="ctr" anchorCtr="0">
            <a:noAutofit/>
          </a:bodyPr>
          <a:lstStyle/>
          <a:p>
            <a:pPr lvl="0" algn="ctr" defTabSz="1219140">
              <a:buClr>
                <a:srgbClr val="000000"/>
              </a:buClr>
              <a:defRPr/>
            </a:pPr>
            <a:r>
              <a:rPr lang="vi-VN" sz="4000" b="1" kern="0" dirty="0">
                <a:solidFill>
                  <a:schemeClr val="bg1"/>
                </a:solidFill>
                <a:latin typeface="Times New Roman" panose="02020603050405020304" pitchFamily="18" charset="0"/>
                <a:ea typeface="Source Sans Pro"/>
                <a:cs typeface="Times New Roman" panose="02020603050405020304" pitchFamily="18" charset="0"/>
                <a:sym typeface="Source Sans Pro"/>
              </a:rPr>
              <a:t>3. Vận dụng</a:t>
            </a:r>
            <a:endParaRPr kumimoji="0" sz="4000" b="1" i="0" u="none" strike="noStrike" kern="0" cap="none" spc="0" normalizeH="0" baseline="0" noProof="0" dirty="0">
              <a:ln>
                <a:noFill/>
              </a:ln>
              <a:solidFill>
                <a:schemeClr val="bg1"/>
              </a:solidFill>
              <a:effectLst/>
              <a:uLnTx/>
              <a:uFillTx/>
              <a:latin typeface="Times New Roman" panose="02020603050405020304" pitchFamily="18" charset="0"/>
              <a:ea typeface="Source Sans Pro"/>
              <a:cs typeface="Times New Roman" panose="02020603050405020304" pitchFamily="18" charset="0"/>
              <a:sym typeface="Source Sans Pro"/>
            </a:endParaRPr>
          </a:p>
        </p:txBody>
      </p:sp>
    </p:spTree>
    <p:extLst>
      <p:ext uri="{BB962C8B-B14F-4D97-AF65-F5344CB8AC3E}">
        <p14:creationId xmlns:p14="http://schemas.microsoft.com/office/powerpoint/2010/main" val="27739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1A916B-6CE5-AC43-8B5E-412D660AEF4F}"/>
              </a:ext>
            </a:extLst>
          </p:cNvPr>
          <p:cNvSpPr/>
          <p:nvPr/>
        </p:nvSpPr>
        <p:spPr>
          <a:xfrm>
            <a:off x="2018923" y="461593"/>
            <a:ext cx="7547837"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I. </a:t>
            </a:r>
            <a:r>
              <a:rPr lang="en-US" sz="3733" b="1" dirty="0" err="1">
                <a:solidFill>
                  <a:prstClr val="black"/>
                </a:solidFill>
                <a:latin typeface="Times New Roman" panose="02020603050405020304" pitchFamily="18" charset="0"/>
                <a:cs typeface="Times New Roman" panose="02020603050405020304" pitchFamily="18" charset="0"/>
              </a:rPr>
              <a:t>Lực</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BA078A-7363-9A40-9290-75C7C1D83C51}"/>
              </a:ext>
            </a:extLst>
          </p:cNvPr>
          <p:cNvSpPr txBox="1"/>
          <p:nvPr/>
        </p:nvSpPr>
        <p:spPr>
          <a:xfrm>
            <a:off x="115753" y="1656784"/>
            <a:ext cx="11613058" cy="2246769"/>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Hoạt động 1.1: </a:t>
            </a:r>
            <a:r>
              <a:rPr lang="vi-VN" sz="2800" b="1" dirty="0">
                <a:latin typeface="Times New Roman" panose="02020603050405020304" pitchFamily="18" charset="0"/>
                <a:cs typeface="Times New Roman" panose="02020603050405020304" pitchFamily="18" charset="0"/>
              </a:rPr>
              <a:t>Tìm hiểu về Từ trường đều</a:t>
            </a:r>
            <a:endParaRPr lang="en-VN" sz="2800" b="1" dirty="0">
              <a:latin typeface="Times New Roman" panose="02020603050405020304" pitchFamily="18" charset="0"/>
              <a:cs typeface="Times New Roman" panose="02020603050405020304" pitchFamily="18" charset="0"/>
            </a:endParaRP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Thời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gian</a:t>
            </a:r>
            <a:r>
              <a:rPr lang="en-US" sz="2800" dirty="0">
                <a:latin typeface="Cambria" panose="02040503050406030204" pitchFamily="18" charset="0"/>
                <a:ea typeface="Cambria" panose="02040503050406030204" pitchFamily="18" charset="0"/>
              </a:rPr>
              <a:t> 3p</a:t>
            </a: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SGK </a:t>
            </a:r>
            <a:r>
              <a:rPr lang="en-US" sz="2800" dirty="0" err="1">
                <a:latin typeface="Cambria" panose="02040503050406030204" pitchFamily="18" charset="0"/>
                <a:ea typeface="Cambria" panose="02040503050406030204" pitchFamily="18" charset="0"/>
              </a:rPr>
              <a:t>trang</a:t>
            </a:r>
            <a:r>
              <a:rPr lang="en-US" sz="2800" dirty="0">
                <a:latin typeface="Cambria" panose="02040503050406030204" pitchFamily="18" charset="0"/>
                <a:ea typeface="Cambria" panose="02040503050406030204" pitchFamily="18" charset="0"/>
              </a:rPr>
              <a:t> 126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về</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đều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đây</a:t>
            </a:r>
            <a:r>
              <a:rPr lang="en-US" sz="2800" dirty="0">
                <a:latin typeface="Cambria" panose="02040503050406030204" pitchFamily="18" charset="0"/>
                <a:ea typeface="Cambria" panose="02040503050406030204" pitchFamily="18" charset="0"/>
              </a:rPr>
              <a:t>:</a:t>
            </a: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trang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padlet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a:latin typeface="Cambria" panose="02040503050406030204" pitchFamily="18" charset="0"/>
                <a:ea typeface="Cambria" panose="02040503050406030204" pitchFamily="18" charset="0"/>
              </a:rPr>
              <a:t> </a:t>
            </a:r>
            <a:r>
              <a:rPr lang="en-US" sz="2800">
                <a:latin typeface="Cambria" panose="02040503050406030204" pitchFamily="18" charset="0"/>
                <a:ea typeface="Cambria" panose="02040503050406030204" pitchFamily="18" charset="0"/>
                <a:hlinkClick r:id="rId5"/>
              </a:rPr>
              <a:t>https</a:t>
            </a:r>
            <a:r>
              <a:rPr lang="en-US" sz="2800" dirty="0">
                <a:latin typeface="Cambria" panose="02040503050406030204" pitchFamily="18" charset="0"/>
                <a:ea typeface="Cambria" panose="02040503050406030204" pitchFamily="18" charset="0"/>
                <a:hlinkClick r:id="rId5"/>
              </a:rPr>
              <a:t>://bit.ly/2WLMsiD</a:t>
            </a:r>
            <a:r>
              <a:rPr lang="en-US" sz="2800" dirty="0">
                <a:latin typeface="Cambria" panose="02040503050406030204" pitchFamily="18" charset="0"/>
                <a:ea typeface="Cambria" panose="02040503050406030204" pitchFamily="18" charset="0"/>
              </a:rPr>
              <a:t> </a:t>
            </a:r>
          </a:p>
        </p:txBody>
      </p:sp>
      <p:sp>
        <p:nvSpPr>
          <p:cNvPr id="8" name="TextBox 7">
            <a:extLst>
              <a:ext uri="{FF2B5EF4-FFF2-40B4-BE49-F238E27FC236}">
                <a16:creationId xmlns:a16="http://schemas.microsoft.com/office/drawing/2014/main" id="{4C99E906-D7B9-0B4C-987A-D78DD3A38AEF}"/>
              </a:ext>
            </a:extLst>
          </p:cNvPr>
          <p:cNvSpPr txBox="1"/>
          <p:nvPr/>
        </p:nvSpPr>
        <p:spPr>
          <a:xfrm>
            <a:off x="7709426" y="6457890"/>
            <a:ext cx="4482574" cy="400110"/>
          </a:xfrm>
          <a:prstGeom prst="rect">
            <a:avLst/>
          </a:prstGeom>
          <a:noFill/>
        </p:spPr>
        <p:txBody>
          <a:bodyPr wrap="square" rtlCol="0">
            <a:spAutoFit/>
          </a:bodyPr>
          <a:lstStyle/>
          <a:p>
            <a:pPr algn="r"/>
            <a:r>
              <a:rPr lang="en-US" sz="2000" dirty="0">
                <a:latin typeface="Times New Roman" panose="02020603050405020304" pitchFamily="18" charset="0"/>
                <a:cs typeface="Times New Roman" panose="02020603050405020304" pitchFamily="18" charset="0"/>
              </a:rPr>
              <a:t>Uniform e</a:t>
            </a:r>
            <a:r>
              <a:rPr lang="en-VN" sz="2000" dirty="0">
                <a:latin typeface="Times New Roman" panose="02020603050405020304" pitchFamily="18" charset="0"/>
                <a:cs typeface="Times New Roman" panose="02020603050405020304" pitchFamily="18" charset="0"/>
              </a:rPr>
              <a:t>lectric field: điện trường đều</a:t>
            </a:r>
          </a:p>
        </p:txBody>
      </p:sp>
      <p:sp>
        <p:nvSpPr>
          <p:cNvPr id="9" name="TextBox 8">
            <a:extLst>
              <a:ext uri="{FF2B5EF4-FFF2-40B4-BE49-F238E27FC236}">
                <a16:creationId xmlns:a16="http://schemas.microsoft.com/office/drawing/2014/main" id="{C51B274E-5166-954C-AEA1-504715ED28CA}"/>
              </a:ext>
            </a:extLst>
          </p:cNvPr>
          <p:cNvSpPr txBox="1"/>
          <p:nvPr/>
        </p:nvSpPr>
        <p:spPr>
          <a:xfrm>
            <a:off x="115753" y="4113603"/>
            <a:ext cx="11896481" cy="1384995"/>
          </a:xfrm>
          <a:prstGeom prst="rect">
            <a:avLst/>
          </a:prstGeom>
          <a:noFill/>
        </p:spPr>
        <p:txBody>
          <a:bodyPr wrap="square" rtlCol="0">
            <a:spAutoFit/>
          </a:bodyPr>
          <a:lstStyle/>
          <a:p>
            <a:r>
              <a:rPr lang="en-VN" sz="2800" dirty="0">
                <a:solidFill>
                  <a:srgbClr val="FF0000"/>
                </a:solidFill>
                <a:latin typeface="Times New Roman" panose="02020603050405020304" pitchFamily="18" charset="0"/>
                <a:cs typeface="Times New Roman" panose="02020603050405020304" pitchFamily="18" charset="0"/>
              </a:rPr>
              <a:t>Câu hỏi:</a:t>
            </a:r>
          </a:p>
          <a:p>
            <a:r>
              <a:rPr lang="vi-VN" sz="2800" dirty="0">
                <a:solidFill>
                  <a:srgbClr val="FF0000"/>
                </a:solidFill>
                <a:latin typeface="Times New Roman" panose="02020603050405020304" pitchFamily="18" charset="0"/>
                <a:cs typeface="Times New Roman" panose="02020603050405020304" pitchFamily="18" charset="0"/>
              </a:rPr>
              <a:t>+ Nêu các đặc điểm của từ trường đều.</a:t>
            </a:r>
            <a:br>
              <a:rPr lang="vi-VN" sz="2800" dirty="0">
                <a:solidFill>
                  <a:srgbClr val="FF0000"/>
                </a:solidFill>
                <a:latin typeface="Times New Roman" panose="02020603050405020304" pitchFamily="18" charset="0"/>
                <a:cs typeface="Times New Roman" panose="02020603050405020304" pitchFamily="18" charset="0"/>
              </a:rPr>
            </a:br>
            <a:r>
              <a:rPr lang="vi-VN" sz="2800" dirty="0">
                <a:solidFill>
                  <a:srgbClr val="FF0000"/>
                </a:solidFill>
                <a:latin typeface="Times New Roman" panose="02020603050405020304" pitchFamily="18" charset="0"/>
                <a:cs typeface="Times New Roman" panose="02020603050405020304" pitchFamily="18" charset="0"/>
              </a:rPr>
              <a:t>+ So sánh, nêu những điểm giống và khác của từ trường đều và điện trường đều.</a:t>
            </a:r>
          </a:p>
        </p:txBody>
      </p:sp>
      <p:sp>
        <p:nvSpPr>
          <p:cNvPr id="10" name="Oval 9">
            <a:extLst>
              <a:ext uri="{FF2B5EF4-FFF2-40B4-BE49-F238E27FC236}">
                <a16:creationId xmlns:a16="http://schemas.microsoft.com/office/drawing/2014/main" id="{691C50C0-75E2-0F46-8DD5-A129544E86BC}"/>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2" name="3 Minute Timer" descr="3 Minute Timer">
            <a:hlinkClick r:id="" action="ppaction://media"/>
            <a:extLst>
              <a:ext uri="{FF2B5EF4-FFF2-40B4-BE49-F238E27FC236}">
                <a16:creationId xmlns:a16="http://schemas.microsoft.com/office/drawing/2014/main" id="{5FF6983E-B8B9-AD43-87EF-2F4A8A3270E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23009" y="54190"/>
            <a:ext cx="2189225" cy="1233366"/>
          </a:xfrm>
          <a:prstGeom prst="rect">
            <a:avLst/>
          </a:prstGeom>
        </p:spPr>
      </p:pic>
    </p:spTree>
    <p:extLst>
      <p:ext uri="{BB962C8B-B14F-4D97-AF65-F5344CB8AC3E}">
        <p14:creationId xmlns:p14="http://schemas.microsoft.com/office/powerpoint/2010/main" val="37198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5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BA078A-7363-9A40-9290-75C7C1D83C51}"/>
              </a:ext>
            </a:extLst>
          </p:cNvPr>
          <p:cNvSpPr txBox="1"/>
          <p:nvPr/>
        </p:nvSpPr>
        <p:spPr>
          <a:xfrm>
            <a:off x="897219" y="1863429"/>
            <a:ext cx="10627604" cy="2246769"/>
          </a:xfrm>
          <a:prstGeom prst="rect">
            <a:avLst/>
          </a:prstGeom>
          <a:noFill/>
        </p:spPr>
        <p:txBody>
          <a:bodyPr wrap="square" rtlCol="0">
            <a:spAutoFit/>
          </a:bodyPr>
          <a:lstStyle/>
          <a:p>
            <a:r>
              <a:rPr lang="vi-VN" sz="2800" b="1" i="1" dirty="0">
                <a:latin typeface="Times New Roman" panose="02020603050405020304" pitchFamily="18" charset="0"/>
                <a:cs typeface="Times New Roman" panose="02020603050405020304" pitchFamily="18" charset="0"/>
              </a:rPr>
              <a:t>	I. Lực từ</a:t>
            </a:r>
          </a:p>
          <a:p>
            <a:r>
              <a:rPr lang="vi-VN" sz="2800" b="1" i="1" dirty="0">
                <a:latin typeface="Times New Roman" panose="02020603050405020304" pitchFamily="18" charset="0"/>
                <a:cs typeface="Times New Roman" panose="02020603050405020304" pitchFamily="18" charset="0"/>
              </a:rPr>
              <a:t>	1. Từ trường đều</a:t>
            </a:r>
          </a:p>
          <a:p>
            <a:r>
              <a:rPr lang="vi-VN" sz="2800" i="1" dirty="0">
                <a:latin typeface="Times New Roman" panose="02020603050405020304" pitchFamily="18" charset="0"/>
                <a:cs typeface="Times New Roman" panose="02020603050405020304" pitchFamily="18" charset="0"/>
              </a:rPr>
              <a:t>Từ trường đều là từ trường mà đặc tính của nó giống nhau tại mọi điểm; các đường sức từ là những đường thẳng song song, cùng chiều và cách đều nhau. </a:t>
            </a:r>
          </a:p>
        </p:txBody>
      </p:sp>
      <p:sp>
        <p:nvSpPr>
          <p:cNvPr id="8" name="TextBox 7">
            <a:extLst>
              <a:ext uri="{FF2B5EF4-FFF2-40B4-BE49-F238E27FC236}">
                <a16:creationId xmlns:a16="http://schemas.microsoft.com/office/drawing/2014/main" id="{4C99E906-D7B9-0B4C-987A-D78DD3A38AEF}"/>
              </a:ext>
            </a:extLst>
          </p:cNvPr>
          <p:cNvSpPr txBox="1"/>
          <p:nvPr/>
        </p:nvSpPr>
        <p:spPr>
          <a:xfrm>
            <a:off x="7709426" y="6457890"/>
            <a:ext cx="4482574" cy="400110"/>
          </a:xfrm>
          <a:prstGeom prst="rect">
            <a:avLst/>
          </a:prstGeom>
          <a:noFill/>
        </p:spPr>
        <p:txBody>
          <a:bodyPr wrap="square" rtlCol="0">
            <a:spAutoFit/>
          </a:bodyPr>
          <a:lstStyle/>
          <a:p>
            <a:pPr algn="r"/>
            <a:r>
              <a:rPr lang="en-US" sz="2000" dirty="0">
                <a:latin typeface="Times New Roman" panose="02020603050405020304" pitchFamily="18" charset="0"/>
                <a:cs typeface="Times New Roman" panose="02020603050405020304" pitchFamily="18" charset="0"/>
              </a:rPr>
              <a:t>  Uniform magnetic field</a:t>
            </a:r>
            <a:r>
              <a:rPr lang="en-VN" sz="2000" dirty="0">
                <a:latin typeface="Times New Roman" panose="02020603050405020304" pitchFamily="18" charset="0"/>
                <a:cs typeface="Times New Roman" panose="02020603050405020304" pitchFamily="18" charset="0"/>
              </a:rPr>
              <a:t>: từ trường đều</a:t>
            </a:r>
          </a:p>
        </p:txBody>
      </p:sp>
      <p:sp>
        <p:nvSpPr>
          <p:cNvPr id="9" name="Oval 8">
            <a:extLst>
              <a:ext uri="{FF2B5EF4-FFF2-40B4-BE49-F238E27FC236}">
                <a16:creationId xmlns:a16="http://schemas.microsoft.com/office/drawing/2014/main" id="{AC2BCBC6-C77F-0947-9A3E-8AE506DF7B4A}"/>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 name="Rectangle 11">
            <a:extLst>
              <a:ext uri="{FF2B5EF4-FFF2-40B4-BE49-F238E27FC236}">
                <a16:creationId xmlns:a16="http://schemas.microsoft.com/office/drawing/2014/main" id="{5920BDFA-61BB-8B48-B8E8-014C82628923}"/>
              </a:ext>
            </a:extLst>
          </p:cNvPr>
          <p:cNvSpPr/>
          <p:nvPr/>
        </p:nvSpPr>
        <p:spPr>
          <a:xfrm>
            <a:off x="2018923" y="461593"/>
            <a:ext cx="7547837"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I. </a:t>
            </a:r>
            <a:r>
              <a:rPr lang="en-US" sz="3733" b="1" dirty="0" err="1">
                <a:solidFill>
                  <a:prstClr val="black"/>
                </a:solidFill>
                <a:latin typeface="Times New Roman" panose="02020603050405020304" pitchFamily="18" charset="0"/>
                <a:cs typeface="Times New Roman" panose="02020603050405020304" pitchFamily="18" charset="0"/>
              </a:rPr>
              <a:t>Lực</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5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1A916B-6CE5-AC43-8B5E-412D660AEF4F}"/>
              </a:ext>
            </a:extLst>
          </p:cNvPr>
          <p:cNvSpPr/>
          <p:nvPr/>
        </p:nvSpPr>
        <p:spPr>
          <a:xfrm>
            <a:off x="2018923" y="461593"/>
            <a:ext cx="7547837"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I. </a:t>
            </a:r>
            <a:r>
              <a:rPr lang="en-US" sz="3733" b="1" dirty="0" err="1">
                <a:solidFill>
                  <a:prstClr val="black"/>
                </a:solidFill>
                <a:latin typeface="Times New Roman" panose="02020603050405020304" pitchFamily="18" charset="0"/>
                <a:cs typeface="Times New Roman" panose="02020603050405020304" pitchFamily="18" charset="0"/>
              </a:rPr>
              <a:t>Lực</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BA078A-7363-9A40-9290-75C7C1D83C51}"/>
              </a:ext>
            </a:extLst>
          </p:cNvPr>
          <p:cNvSpPr txBox="1"/>
          <p:nvPr/>
        </p:nvSpPr>
        <p:spPr>
          <a:xfrm>
            <a:off x="115753" y="1656784"/>
            <a:ext cx="11613058" cy="1384995"/>
          </a:xfrm>
          <a:prstGeom prst="rect">
            <a:avLst/>
          </a:prstGeom>
          <a:noFill/>
        </p:spPr>
        <p:txBody>
          <a:bodyPr wrap="square" rtlCol="0">
            <a:spAutoFit/>
          </a:bodyPr>
          <a:lstStyle/>
          <a:p>
            <a:r>
              <a:rPr lang="en-VN" sz="2800" b="1" dirty="0">
                <a:latin typeface="Times New Roman" panose="02020603050405020304" pitchFamily="18" charset="0"/>
                <a:cs typeface="Times New Roman" panose="02020603050405020304" pitchFamily="18" charset="0"/>
              </a:rPr>
              <a:t>Hoạt động 1.2: </a:t>
            </a:r>
            <a:r>
              <a:rPr lang="vi-VN" sz="2800" b="1" dirty="0">
                <a:latin typeface="Times New Roman" panose="02020603050405020304" pitchFamily="18" charset="0"/>
                <a:cs typeface="Times New Roman" panose="02020603050405020304" pitchFamily="18" charset="0"/>
              </a:rPr>
              <a:t>Tìm hiểu về Lực từ</a:t>
            </a:r>
            <a:endParaRPr lang="en-VN" sz="2800" b="1" dirty="0">
              <a:latin typeface="Times New Roman" panose="02020603050405020304" pitchFamily="18" charset="0"/>
              <a:cs typeface="Times New Roman" panose="02020603050405020304" pitchFamily="18" charset="0"/>
            </a:endParaRP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Hoạt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 </a:t>
            </a:r>
            <a:r>
              <a:rPr lang="en-US" sz="2800" dirty="0" err="1">
                <a:latin typeface="Cambria" panose="02040503050406030204" pitchFamily="18" charset="0"/>
                <a:ea typeface="Cambria" panose="02040503050406030204" pitchFamily="18" charset="0"/>
              </a:rPr>
              <a:t>Thời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gian</a:t>
            </a:r>
            <a:r>
              <a:rPr lang="en-US" sz="2800" dirty="0">
                <a:latin typeface="Cambria" panose="02040503050406030204" pitchFamily="18" charset="0"/>
                <a:ea typeface="Cambria" panose="02040503050406030204" pitchFamily="18" charset="0"/>
              </a:rPr>
              <a:t> 3p</a:t>
            </a:r>
          </a:p>
          <a:p>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SGK </a:t>
            </a:r>
            <a:r>
              <a:rPr lang="en-US" sz="2800" dirty="0" err="1">
                <a:latin typeface="Cambria" panose="02040503050406030204" pitchFamily="18" charset="0"/>
                <a:ea typeface="Cambria" panose="02040503050406030204" pitchFamily="18" charset="0"/>
              </a:rPr>
              <a:t>trang</a:t>
            </a:r>
            <a:r>
              <a:rPr lang="en-US" sz="2800" dirty="0">
                <a:latin typeface="Cambria" panose="02040503050406030204" pitchFamily="18" charset="0"/>
                <a:ea typeface="Cambria" panose="02040503050406030204" pitchFamily="18" charset="0"/>
              </a:rPr>
              <a:t> 126 </a:t>
            </a:r>
            <a:r>
              <a:rPr lang="en-US" sz="2800" dirty="0" err="1">
                <a:latin typeface="Cambria" panose="02040503050406030204" pitchFamily="18" charset="0"/>
                <a:ea typeface="Cambria" panose="02040503050406030204" pitchFamily="18" charset="0"/>
              </a:rPr>
              <a:t>kết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hợp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sát</a:t>
            </a:r>
            <a:r>
              <a:rPr lang="en-US"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hlinkClick r:id="rId5"/>
              </a:rPr>
              <a:t>video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trả</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hỏi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đây</a:t>
            </a:r>
            <a:r>
              <a:rPr lang="en-US" sz="2800"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4C99E906-D7B9-0B4C-987A-D78DD3A38AEF}"/>
              </a:ext>
            </a:extLst>
          </p:cNvPr>
          <p:cNvSpPr txBox="1"/>
          <p:nvPr/>
        </p:nvSpPr>
        <p:spPr>
          <a:xfrm>
            <a:off x="7709426" y="6457890"/>
            <a:ext cx="4482574" cy="400110"/>
          </a:xfrm>
          <a:prstGeom prst="rect">
            <a:avLst/>
          </a:prstGeom>
          <a:noFill/>
        </p:spPr>
        <p:txBody>
          <a:bodyPr wrap="square" rtlCol="0">
            <a:spAutoFit/>
          </a:bodyPr>
          <a:lstStyle/>
          <a:p>
            <a:pPr algn="r"/>
            <a:r>
              <a:rPr lang="en-US" sz="2000" dirty="0">
                <a:latin typeface="Times New Roman" panose="02020603050405020304" pitchFamily="18" charset="0"/>
                <a:cs typeface="Times New Roman" panose="02020603050405020304" pitchFamily="18" charset="0"/>
              </a:rPr>
              <a:t>M</a:t>
            </a:r>
            <a:r>
              <a:rPr lang="en-VN" sz="2000" dirty="0">
                <a:latin typeface="Times New Roman" panose="02020603050405020304" pitchFamily="18" charset="0"/>
                <a:cs typeface="Times New Roman" panose="02020603050405020304" pitchFamily="18" charset="0"/>
              </a:rPr>
              <a:t>agnetic force: lực từ</a:t>
            </a:r>
          </a:p>
        </p:txBody>
      </p:sp>
      <p:sp>
        <p:nvSpPr>
          <p:cNvPr id="9" name="TextBox 8">
            <a:extLst>
              <a:ext uri="{FF2B5EF4-FFF2-40B4-BE49-F238E27FC236}">
                <a16:creationId xmlns:a16="http://schemas.microsoft.com/office/drawing/2014/main" id="{C51B274E-5166-954C-AEA1-504715ED28CA}"/>
              </a:ext>
            </a:extLst>
          </p:cNvPr>
          <p:cNvSpPr txBox="1"/>
          <p:nvPr/>
        </p:nvSpPr>
        <p:spPr>
          <a:xfrm>
            <a:off x="59691" y="4642008"/>
            <a:ext cx="11896481" cy="1815882"/>
          </a:xfrm>
          <a:prstGeom prst="rect">
            <a:avLst/>
          </a:prstGeom>
          <a:noFill/>
        </p:spPr>
        <p:txBody>
          <a:bodyPr wrap="square" rtlCol="0">
            <a:spAutoFit/>
          </a:bodyPr>
          <a:lstStyle/>
          <a:p>
            <a:r>
              <a:rPr lang="en-VN" sz="2800" dirty="0">
                <a:solidFill>
                  <a:srgbClr val="FF0000"/>
                </a:solidFill>
                <a:latin typeface="Times New Roman" panose="02020603050405020304" pitchFamily="18" charset="0"/>
                <a:cs typeface="Times New Roman" panose="02020603050405020304" pitchFamily="18" charset="0"/>
              </a:rPr>
              <a:t>Câu hỏi:</a:t>
            </a:r>
          </a:p>
          <a:p>
            <a:r>
              <a:rPr lang="vi-VN" sz="2800" dirty="0">
                <a:solidFill>
                  <a:srgbClr val="FF0000"/>
                </a:solidFill>
                <a:latin typeface="Times New Roman" panose="02020603050405020304" pitchFamily="18" charset="0"/>
                <a:cs typeface="Times New Roman" panose="02020603050405020304" pitchFamily="18" charset="0"/>
              </a:rPr>
              <a:t>+ Lực từ F xuất hiện khi nào?</a:t>
            </a:r>
          </a:p>
          <a:p>
            <a:r>
              <a:rPr lang="vi-VN" sz="2800" dirty="0">
                <a:solidFill>
                  <a:srgbClr val="FF0000"/>
                </a:solidFill>
                <a:latin typeface="Times New Roman" panose="02020603050405020304" pitchFamily="18" charset="0"/>
                <a:cs typeface="Times New Roman" panose="02020603050405020304" pitchFamily="18" charset="0"/>
              </a:rPr>
              <a:t>+ Chiều của lực từ F, chiều dòng điện và chiều của đường sức từ có đặc điểm gì?</a:t>
            </a:r>
          </a:p>
          <a:p>
            <a:r>
              <a:rPr lang="vi-VN" sz="2800" dirty="0">
                <a:solidFill>
                  <a:srgbClr val="FF0000"/>
                </a:solidFill>
                <a:latin typeface="Times New Roman" panose="02020603050405020304" pitchFamily="18" charset="0"/>
                <a:cs typeface="Times New Roman" panose="02020603050405020304" pitchFamily="18" charset="0"/>
              </a:rPr>
              <a:t>+ Từ thí nghiệm, em hãy thiết lập hệ thức tính độ lớn lực từ F.</a:t>
            </a:r>
          </a:p>
        </p:txBody>
      </p:sp>
      <p:sp>
        <p:nvSpPr>
          <p:cNvPr id="10" name="Oval 9">
            <a:extLst>
              <a:ext uri="{FF2B5EF4-FFF2-40B4-BE49-F238E27FC236}">
                <a16:creationId xmlns:a16="http://schemas.microsoft.com/office/drawing/2014/main" id="{691C50C0-75E2-0F46-8DD5-A129544E86BC}"/>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2" name="3 Minute Timer" descr="3 Minute Timer">
            <a:hlinkClick r:id="" action="ppaction://media"/>
            <a:extLst>
              <a:ext uri="{FF2B5EF4-FFF2-40B4-BE49-F238E27FC236}">
                <a16:creationId xmlns:a16="http://schemas.microsoft.com/office/drawing/2014/main" id="{5FF6983E-B8B9-AD43-87EF-2F4A8A3270E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823009" y="54190"/>
            <a:ext cx="2189225" cy="1233366"/>
          </a:xfrm>
          <a:prstGeom prst="rect">
            <a:avLst/>
          </a:prstGeom>
        </p:spPr>
      </p:pic>
      <p:pic>
        <p:nvPicPr>
          <p:cNvPr id="4" name="Picture 3">
            <a:extLst>
              <a:ext uri="{FF2B5EF4-FFF2-40B4-BE49-F238E27FC236}">
                <a16:creationId xmlns:a16="http://schemas.microsoft.com/office/drawing/2014/main" id="{02D14BF1-4935-FB4D-9DFB-C2C2025E4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9583" y="3079632"/>
            <a:ext cx="2572603" cy="2324283"/>
          </a:xfrm>
          <a:prstGeom prst="rect">
            <a:avLst/>
          </a:prstGeom>
        </p:spPr>
      </p:pic>
      <p:pic>
        <p:nvPicPr>
          <p:cNvPr id="11" name="Picture 10">
            <a:extLst>
              <a:ext uri="{FF2B5EF4-FFF2-40B4-BE49-F238E27FC236}">
                <a16:creationId xmlns:a16="http://schemas.microsoft.com/office/drawing/2014/main" id="{57D5CCFD-17D7-054F-BC10-20E6A673AD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9426" y="3041666"/>
            <a:ext cx="2831852" cy="2362249"/>
          </a:xfrm>
          <a:prstGeom prst="rect">
            <a:avLst/>
          </a:prstGeom>
        </p:spPr>
      </p:pic>
    </p:spTree>
    <p:extLst>
      <p:ext uri="{BB962C8B-B14F-4D97-AF65-F5344CB8AC3E}">
        <p14:creationId xmlns:p14="http://schemas.microsoft.com/office/powerpoint/2010/main" val="422026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5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FBA078A-7363-9A40-9290-75C7C1D83C51}"/>
              </a:ext>
            </a:extLst>
          </p:cNvPr>
          <p:cNvSpPr txBox="1"/>
          <p:nvPr/>
        </p:nvSpPr>
        <p:spPr>
          <a:xfrm>
            <a:off x="897219" y="1863429"/>
            <a:ext cx="10849304" cy="3970318"/>
          </a:xfrm>
          <a:prstGeom prst="rect">
            <a:avLst/>
          </a:prstGeom>
          <a:noFill/>
        </p:spPr>
        <p:txBody>
          <a:bodyPr wrap="square" rtlCol="0">
            <a:spAutoFit/>
          </a:bodyPr>
          <a:lstStyle/>
          <a:p>
            <a:r>
              <a:rPr lang="vi-VN" sz="2800" b="1" i="1" dirty="0">
                <a:latin typeface="Times New Roman" panose="02020603050405020304" pitchFamily="18" charset="0"/>
                <a:cs typeface="Times New Roman" panose="02020603050405020304" pitchFamily="18" charset="0"/>
              </a:rPr>
              <a:t>	I. Lực từ</a:t>
            </a:r>
          </a:p>
          <a:p>
            <a:r>
              <a:rPr lang="vi-VN" sz="2800" b="1" i="1" dirty="0">
                <a:latin typeface="Times New Roman" panose="02020603050405020304" pitchFamily="18" charset="0"/>
                <a:cs typeface="Times New Roman" panose="02020603050405020304" pitchFamily="18" charset="0"/>
              </a:rPr>
              <a:t>	1. Từ trường đều</a:t>
            </a:r>
          </a:p>
          <a:p>
            <a:r>
              <a:rPr lang="vi-VN" sz="2800" b="1" i="1" dirty="0">
                <a:latin typeface="Times New Roman" panose="02020603050405020304" pitchFamily="18" charset="0"/>
                <a:cs typeface="Times New Roman" panose="02020603050405020304" pitchFamily="18" charset="0"/>
              </a:rPr>
              <a:t>	2. Lực từ</a:t>
            </a:r>
          </a:p>
          <a:p>
            <a:r>
              <a:rPr lang="vi-VN" sz="2800" i="1" dirty="0">
                <a:latin typeface="Times New Roman" panose="02020603050405020304" pitchFamily="18" charset="0"/>
                <a:cs typeface="Times New Roman" panose="02020603050405020304" pitchFamily="18" charset="0"/>
              </a:rPr>
              <a:t>- Lực từ do từ trường đều tác dụng lên một đoạn dây dẫn mang dòng điện.</a:t>
            </a:r>
          </a:p>
          <a:p>
            <a:r>
              <a:rPr lang="vi-VN" sz="2800" i="1" dirty="0">
                <a:latin typeface="Times New Roman" panose="02020603050405020304" pitchFamily="18" charset="0"/>
                <a:cs typeface="Times New Roman" panose="02020603050405020304" pitchFamily="18" charset="0"/>
              </a:rPr>
              <a:t>- Lực từ tác dụng lên một đoạn dây dẫn mang dòng điện đặt trong từ trường đều có phương vuông góc với các đường sức từ và vuông góc với đoạn dây dẫn.</a:t>
            </a:r>
          </a:p>
          <a:p>
            <a:r>
              <a:rPr lang="vi-VN" sz="2800" i="1" dirty="0">
                <a:latin typeface="Times New Roman" panose="02020603050405020304" pitchFamily="18" charset="0"/>
                <a:cs typeface="Times New Roman" panose="02020603050405020304" pitchFamily="18" charset="0"/>
              </a:rPr>
              <a:t>- Lực từ có độ lớn phụ thuộc vào từ trường và cường độ dòng điện chạy qua dây dẫn.</a:t>
            </a:r>
          </a:p>
        </p:txBody>
      </p:sp>
      <p:sp>
        <p:nvSpPr>
          <p:cNvPr id="8" name="TextBox 7">
            <a:extLst>
              <a:ext uri="{FF2B5EF4-FFF2-40B4-BE49-F238E27FC236}">
                <a16:creationId xmlns:a16="http://schemas.microsoft.com/office/drawing/2014/main" id="{4C99E906-D7B9-0B4C-987A-D78DD3A38AEF}"/>
              </a:ext>
            </a:extLst>
          </p:cNvPr>
          <p:cNvSpPr txBox="1"/>
          <p:nvPr/>
        </p:nvSpPr>
        <p:spPr>
          <a:xfrm>
            <a:off x="7709426" y="6457890"/>
            <a:ext cx="4482574" cy="400110"/>
          </a:xfrm>
          <a:prstGeom prst="rect">
            <a:avLst/>
          </a:prstGeom>
          <a:noFill/>
        </p:spPr>
        <p:txBody>
          <a:bodyPr wrap="square" rtlCol="0">
            <a:spAutoFit/>
          </a:bodyPr>
          <a:lstStyle/>
          <a:p>
            <a:pPr algn="r"/>
            <a:r>
              <a:rPr lang="en-US" sz="2000" dirty="0">
                <a:latin typeface="Times New Roman" panose="02020603050405020304" pitchFamily="18" charset="0"/>
                <a:cs typeface="Times New Roman" panose="02020603050405020304" pitchFamily="18" charset="0"/>
              </a:rPr>
              <a:t>  Uniform magnetic field</a:t>
            </a:r>
            <a:r>
              <a:rPr lang="en-VN" sz="2000" dirty="0">
                <a:latin typeface="Times New Roman" panose="02020603050405020304" pitchFamily="18" charset="0"/>
                <a:cs typeface="Times New Roman" panose="02020603050405020304" pitchFamily="18" charset="0"/>
              </a:rPr>
              <a:t>: từ trường đều</a:t>
            </a:r>
          </a:p>
        </p:txBody>
      </p:sp>
      <p:sp>
        <p:nvSpPr>
          <p:cNvPr id="9" name="Oval 8">
            <a:extLst>
              <a:ext uri="{FF2B5EF4-FFF2-40B4-BE49-F238E27FC236}">
                <a16:creationId xmlns:a16="http://schemas.microsoft.com/office/drawing/2014/main" id="{AC2BCBC6-C77F-0947-9A3E-8AE506DF7B4A}"/>
              </a:ext>
            </a:extLst>
          </p:cNvPr>
          <p:cNvSpPr/>
          <p:nvPr/>
        </p:nvSpPr>
        <p:spPr>
          <a:xfrm>
            <a:off x="463189" y="217283"/>
            <a:ext cx="1439501" cy="143950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 name="Rectangle 11">
            <a:extLst>
              <a:ext uri="{FF2B5EF4-FFF2-40B4-BE49-F238E27FC236}">
                <a16:creationId xmlns:a16="http://schemas.microsoft.com/office/drawing/2014/main" id="{5920BDFA-61BB-8B48-B8E8-014C82628923}"/>
              </a:ext>
            </a:extLst>
          </p:cNvPr>
          <p:cNvSpPr/>
          <p:nvPr/>
        </p:nvSpPr>
        <p:spPr>
          <a:xfrm>
            <a:off x="2018923" y="461593"/>
            <a:ext cx="7547837" cy="666786"/>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33" b="1" dirty="0">
                <a:solidFill>
                  <a:prstClr val="black"/>
                </a:solidFill>
                <a:latin typeface="Times New Roman" panose="02020603050405020304" pitchFamily="18" charset="0"/>
                <a:cs typeface="Times New Roman" panose="02020603050405020304" pitchFamily="18" charset="0"/>
              </a:rPr>
              <a:t>I. </a:t>
            </a:r>
            <a:r>
              <a:rPr lang="en-US" sz="3733" b="1" dirty="0" err="1">
                <a:solidFill>
                  <a:prstClr val="black"/>
                </a:solidFill>
                <a:latin typeface="Times New Roman" panose="02020603050405020304" pitchFamily="18" charset="0"/>
                <a:cs typeface="Times New Roman" panose="02020603050405020304" pitchFamily="18" charset="0"/>
              </a:rPr>
              <a:t>Lực</a:t>
            </a:r>
            <a:r>
              <a:rPr lang="en-US" sz="3733" b="1" dirty="0">
                <a:solidFill>
                  <a:prstClr val="black"/>
                </a:solidFill>
                <a:latin typeface="Times New Roman" panose="02020603050405020304" pitchFamily="18" charset="0"/>
                <a:cs typeface="Times New Roman" panose="02020603050405020304" pitchFamily="18" charset="0"/>
              </a:rPr>
              <a:t> </a:t>
            </a:r>
            <a:r>
              <a:rPr lang="en-US" sz="3733" b="1" dirty="0" err="1">
                <a:solidFill>
                  <a:prstClr val="black"/>
                </a:solidFill>
                <a:latin typeface="Times New Roman" panose="02020603050405020304" pitchFamily="18" charset="0"/>
                <a:cs typeface="Times New Roman" panose="02020603050405020304" pitchFamily="18" charset="0"/>
              </a:rPr>
              <a:t>từ</a:t>
            </a:r>
            <a:endParaRPr kumimoji="0" lang="en-US" sz="3733"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49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Vischool xan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ischool xanh" id="{590C6931-5D22-459A-A05D-F9D2A8C10F14}" vid="{CC493635-C0E0-47DD-8786-E25F3CC59E52}"/>
    </a:ext>
  </a:extLst>
</a:theme>
</file>

<file path=ppt/theme/theme2.xml><?xml version="1.0" encoding="utf-8"?>
<a:theme xmlns:a="http://schemas.openxmlformats.org/drawingml/2006/main" name="Vischool xan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ischool xanh" id="{590C6931-5D22-459A-A05D-F9D2A8C10F14}" vid="{CC493635-C0E0-47DD-8786-E25F3CC59E52}"/>
    </a:ext>
  </a:extLst>
</a:theme>
</file>

<file path=ppt/theme/theme3.xml><?xml version="1.0" encoding="utf-8"?>
<a:theme xmlns:a="http://schemas.openxmlformats.org/drawingml/2006/main" name="2_Vischool xan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ischool xanh" id="{590C6931-5D22-459A-A05D-F9D2A8C10F14}" vid="{CC493635-C0E0-47DD-8786-E25F3CC59E52}"/>
    </a:ext>
  </a:extLst>
</a:theme>
</file>

<file path=ppt/theme/theme4.xml><?xml version="1.0" encoding="utf-8"?>
<a:theme xmlns:a="http://schemas.openxmlformats.org/drawingml/2006/main" name="3_Vischool xan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ischool xanh" id="{590C6931-5D22-459A-A05D-F9D2A8C10F14}" vid="{CC493635-C0E0-47DD-8786-E25F3CC59E5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6552</TotalTime>
  <Words>1462</Words>
  <Application>Microsoft Macintosh PowerPoint</Application>
  <PresentationFormat>Widescreen</PresentationFormat>
  <Paragraphs>127</Paragraphs>
  <Slides>18</Slides>
  <Notes>13</Notes>
  <HiddenSlides>0</HiddenSlides>
  <MMClips>3</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Arial</vt:lpstr>
      <vt:lpstr>Calibri</vt:lpstr>
      <vt:lpstr>Cambria</vt:lpstr>
      <vt:lpstr>Cambria Math</vt:lpstr>
      <vt:lpstr>Times New Roman</vt:lpstr>
      <vt:lpstr>1_Vischool xanh</vt:lpstr>
      <vt:lpstr>Vischool xanh</vt:lpstr>
      <vt:lpstr>2_Vischool xanh</vt:lpstr>
      <vt:lpstr>3_Vischool xanh</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 BÀI HỌC</vt:lpstr>
      <vt:lpstr>SUY NGẪM CÁ NHÂN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NỘI QUY LỚP HỌC</dc:title>
  <dc:creator>Nguyễn Thị Xuân Ly (VSC-KGD-MB)</dc:creator>
  <cp:lastModifiedBy>Lam Nguyen</cp:lastModifiedBy>
  <cp:revision>366</cp:revision>
  <dcterms:created xsi:type="dcterms:W3CDTF">2020-10-25T14:41:58Z</dcterms:created>
  <dcterms:modified xsi:type="dcterms:W3CDTF">2021-08-05T06:57:20Z</dcterms:modified>
</cp:coreProperties>
</file>