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6"/>
  </p:notesMasterIdLst>
  <p:sldIdLst>
    <p:sldId id="273" r:id="rId2"/>
    <p:sldId id="311" r:id="rId3"/>
    <p:sldId id="310" r:id="rId4"/>
    <p:sldId id="285" r:id="rId5"/>
    <p:sldId id="312" r:id="rId6"/>
    <p:sldId id="286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276" r:id="rId21"/>
    <p:sldId id="326" r:id="rId22"/>
    <p:sldId id="327" r:id="rId23"/>
    <p:sldId id="328" r:id="rId24"/>
    <p:sldId id="32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FCAC8-9DE6-4871-9876-F5744D298B3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F9DFE-A3CF-4984-BA40-ECA8956C6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3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7BC9E7-5598-4E21-9C96-5561B7DB53B1}" type="slidenum">
              <a:rPr lang="en-US" altLang="vi-VN">
                <a:latin typeface="Arial" panose="020B0604020202020204" pitchFamily="34" charset="0"/>
              </a:rPr>
              <a:pPr eaLnBrk="1" hangingPunct="1"/>
              <a:t>2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633405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7BC9E7-5598-4E21-9C96-5561B7DB53B1}" type="slidenum">
              <a:rPr lang="en-US" altLang="vi-VN">
                <a:latin typeface="Arial" panose="020B0604020202020204" pitchFamily="34" charset="0"/>
              </a:rPr>
              <a:pPr eaLnBrk="1" hangingPunct="1"/>
              <a:t>12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2031246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4FFDB7-DABD-4421-8735-44D14DC8820A}" type="slidenum">
              <a:rPr lang="en-US" altLang="vi-VN">
                <a:latin typeface="Arial" panose="020B0604020202020204" pitchFamily="34" charset="0"/>
              </a:rPr>
              <a:pPr eaLnBrk="1" hangingPunct="1"/>
              <a:t>13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2843479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4FFDB7-DABD-4421-8735-44D14DC8820A}" type="slidenum">
              <a:rPr lang="en-US" altLang="vi-VN">
                <a:latin typeface="Arial" panose="020B0604020202020204" pitchFamily="34" charset="0"/>
              </a:rPr>
              <a:pPr eaLnBrk="1" hangingPunct="1"/>
              <a:t>14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3621054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4FFDB7-DABD-4421-8735-44D14DC8820A}" type="slidenum">
              <a:rPr lang="en-US" altLang="vi-VN">
                <a:latin typeface="Arial" panose="020B0604020202020204" pitchFamily="34" charset="0"/>
              </a:rPr>
              <a:pPr eaLnBrk="1" hangingPunct="1"/>
              <a:t>15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4249170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4FFDB7-DABD-4421-8735-44D14DC8820A}" type="slidenum">
              <a:rPr lang="en-US" altLang="vi-VN">
                <a:latin typeface="Arial" panose="020B0604020202020204" pitchFamily="34" charset="0"/>
              </a:rPr>
              <a:pPr eaLnBrk="1" hangingPunct="1"/>
              <a:t>16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1709201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4FFDB7-DABD-4421-8735-44D14DC8820A}" type="slidenum">
              <a:rPr lang="en-US" altLang="vi-VN">
                <a:latin typeface="Arial" panose="020B0604020202020204" pitchFamily="34" charset="0"/>
              </a:rPr>
              <a:pPr eaLnBrk="1" hangingPunct="1"/>
              <a:t>17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2420627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4FFDB7-DABD-4421-8735-44D14DC8820A}" type="slidenum">
              <a:rPr lang="en-US" altLang="vi-VN">
                <a:latin typeface="Arial" panose="020B0604020202020204" pitchFamily="34" charset="0"/>
              </a:rPr>
              <a:pPr eaLnBrk="1" hangingPunct="1"/>
              <a:t>18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1427031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7BC9E7-5598-4E21-9C96-5561B7DB53B1}" type="slidenum">
              <a:rPr lang="en-US" altLang="vi-VN">
                <a:latin typeface="Arial" panose="020B0604020202020204" pitchFamily="34" charset="0"/>
              </a:rPr>
              <a:pPr eaLnBrk="1" hangingPunct="1"/>
              <a:t>19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474041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718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4FFDB7-DABD-4421-8735-44D14DC8820A}" type="slidenum">
              <a:rPr lang="en-US" altLang="vi-VN">
                <a:latin typeface="Arial" panose="020B0604020202020204" pitchFamily="34" charset="0"/>
              </a:rPr>
              <a:pPr eaLnBrk="1" hangingPunct="1"/>
              <a:t>4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388165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7BC9E7-5598-4E21-9C96-5561B7DB53B1}" type="slidenum">
              <a:rPr lang="en-US" altLang="vi-VN">
                <a:latin typeface="Arial" panose="020B0604020202020204" pitchFamily="34" charset="0"/>
              </a:rPr>
              <a:pPr eaLnBrk="1" hangingPunct="1"/>
              <a:t>5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2696484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4FFDB7-DABD-4421-8735-44D14DC8820A}" type="slidenum">
              <a:rPr lang="en-US" altLang="vi-VN">
                <a:latin typeface="Arial" panose="020B0604020202020204" pitchFamily="34" charset="0"/>
              </a:rPr>
              <a:pPr eaLnBrk="1" hangingPunct="1"/>
              <a:t>6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1783082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4FFDB7-DABD-4421-8735-44D14DC8820A}" type="slidenum">
              <a:rPr lang="en-US" altLang="vi-VN">
                <a:latin typeface="Arial" panose="020B0604020202020204" pitchFamily="34" charset="0"/>
              </a:rPr>
              <a:pPr eaLnBrk="1" hangingPunct="1"/>
              <a:t>7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3131985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4FFDB7-DABD-4421-8735-44D14DC8820A}" type="slidenum">
              <a:rPr lang="en-US" altLang="vi-VN">
                <a:latin typeface="Arial" panose="020B0604020202020204" pitchFamily="34" charset="0"/>
              </a:rPr>
              <a:pPr eaLnBrk="1" hangingPunct="1"/>
              <a:t>8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143817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4FFDB7-DABD-4421-8735-44D14DC8820A}" type="slidenum">
              <a:rPr lang="en-US" altLang="vi-VN">
                <a:latin typeface="Arial" panose="020B0604020202020204" pitchFamily="34" charset="0"/>
              </a:rPr>
              <a:pPr eaLnBrk="1" hangingPunct="1"/>
              <a:t>9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1513477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4FFDB7-DABD-4421-8735-44D14DC8820A}" type="slidenum">
              <a:rPr lang="en-US" altLang="vi-VN">
                <a:latin typeface="Arial" panose="020B0604020202020204" pitchFamily="34" charset="0"/>
              </a:rPr>
              <a:pPr eaLnBrk="1" hangingPunct="1"/>
              <a:t>10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840384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4FFDB7-DABD-4421-8735-44D14DC8820A}" type="slidenum">
              <a:rPr lang="en-US" altLang="vi-VN">
                <a:latin typeface="Arial" panose="020B0604020202020204" pitchFamily="34" charset="0"/>
              </a:rPr>
              <a:pPr eaLnBrk="1" hangingPunct="1"/>
              <a:t>11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2150656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5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5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0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1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5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1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9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8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8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6605-236E-4978-AB7B-D26F94A899FB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4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86605-236E-4978-AB7B-D26F94A899FB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13D1B-BA55-4914-9FA3-B084B41F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7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67487" y="1143000"/>
            <a:ext cx="8001000" cy="137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 fontScale="90000"/>
          </a:bodyPr>
          <a:lstStyle/>
          <a:p>
            <a:pPr algn="ctr" eaLnBrk="1" hangingPunct="1"/>
            <a:endParaRPr lang="en-US" sz="2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GIÁO DỤC VÀ ĐÀO TẠO </a:t>
            </a:r>
            <a:r>
              <a:rPr lang="en-US" sz="2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HUYỆN THANH TRÌ</a:t>
            </a:r>
            <a:endParaRPr lang="en-US" sz="2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/>
            </a:r>
            <a:b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TRƯỜNG TIỂU HỌC </a:t>
            </a: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VŨ LĂNG</a:t>
            </a:r>
            <a:endParaRPr lang="en-US" sz="2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WordArt 12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914400" y="3048000"/>
            <a:ext cx="7543800" cy="1032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45"/>
              </a:avLst>
            </a:prstTxWarp>
          </a:bodyPr>
          <a:lstStyle/>
          <a:p>
            <a:pPr marL="0" indent="0" algn="ctr">
              <a:buNone/>
            </a:pPr>
            <a:r>
              <a:rPr lang="en-US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 BÉ VÀ CON GẤU </a:t>
            </a:r>
            <a:endParaRPr lang="en-US" sz="27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4736067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94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1385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brel" pitchFamily="2" charset="0"/>
              </a:rPr>
              <a:t>Cô</a:t>
            </a:r>
            <a:r>
              <a:rPr lang="en-US" sz="3200" b="1" dirty="0" smtClean="0">
                <a:solidFill>
                  <a:srgbClr val="C00000"/>
                </a:solidFill>
                <a:latin typeface="Timbrel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brel" pitchFamily="2" charset="0"/>
              </a:rPr>
              <a:t>bé</a:t>
            </a:r>
            <a:r>
              <a:rPr lang="en-US" sz="3200" b="1" dirty="0" smtClean="0">
                <a:solidFill>
                  <a:srgbClr val="C00000"/>
                </a:solidFill>
                <a:latin typeface="Timbrel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brel" pitchFamily="2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brel" pitchFamily="2" charset="0"/>
              </a:rPr>
              <a:t> con </a:t>
            </a:r>
            <a:r>
              <a:rPr lang="en-US" sz="3200" b="1" dirty="0" err="1" smtClean="0">
                <a:solidFill>
                  <a:srgbClr val="C00000"/>
                </a:solidFill>
                <a:latin typeface="Timbrel" pitchFamily="2" charset="0"/>
              </a:rPr>
              <a:t>gấu</a:t>
            </a:r>
            <a:r>
              <a:rPr lang="en-US" sz="3200" b="1" dirty="0" smtClean="0">
                <a:solidFill>
                  <a:srgbClr val="C00000"/>
                </a:solidFill>
                <a:latin typeface="Timbrel" pitchFamily="2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Timbrel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25" y="5440219"/>
            <a:ext cx="9137075" cy="1417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598630"/>
            <a:ext cx="8915400" cy="46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3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8062" y="-2309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brel" pitchFamily="2" charset="0"/>
              </a:rPr>
              <a:t>Cô</a:t>
            </a:r>
            <a:r>
              <a:rPr lang="en-US" sz="3200" b="1" dirty="0" smtClean="0">
                <a:solidFill>
                  <a:srgbClr val="C00000"/>
                </a:solidFill>
                <a:latin typeface="Timbrel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brel" pitchFamily="2" charset="0"/>
              </a:rPr>
              <a:t>bé</a:t>
            </a:r>
            <a:r>
              <a:rPr lang="en-US" sz="3200" b="1" dirty="0" smtClean="0">
                <a:solidFill>
                  <a:srgbClr val="C00000"/>
                </a:solidFill>
                <a:latin typeface="Timbrel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brel" pitchFamily="2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brel" pitchFamily="2" charset="0"/>
              </a:rPr>
              <a:t> con </a:t>
            </a:r>
            <a:r>
              <a:rPr lang="en-US" sz="3200" b="1" dirty="0" err="1" smtClean="0">
                <a:solidFill>
                  <a:srgbClr val="C00000"/>
                </a:solidFill>
                <a:latin typeface="Timbrel" pitchFamily="2" charset="0"/>
              </a:rPr>
              <a:t>gấu</a:t>
            </a:r>
            <a:r>
              <a:rPr lang="en-US" sz="3200" b="1" dirty="0" smtClean="0">
                <a:solidFill>
                  <a:srgbClr val="C00000"/>
                </a:solidFill>
                <a:latin typeface="Timbrel" pitchFamily="2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Timbrel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25" y="4724400"/>
            <a:ext cx="9137075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82466"/>
            <a:ext cx="8991600" cy="414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82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EE6A29-7E00-4053-B999-8FF6966E21AE}" type="datetime10">
              <a:rPr lang="en-US" altLang="vi-VN" b="1" smtClean="0">
                <a:latin typeface="Arial" panose="020B0604020202020204" pitchFamily="34" charset="0"/>
              </a:rPr>
              <a:pPr eaLnBrk="1" hangingPunct="1"/>
              <a:t>13:11</a:t>
            </a:fld>
            <a:endParaRPr lang="en-US" altLang="vi-VN" b="1" smtClean="0">
              <a:latin typeface="Arial" panose="020B0604020202020204" pitchFamily="34" charset="0"/>
            </a:endParaRPr>
          </a:p>
        </p:txBody>
      </p:sp>
      <p:pic>
        <p:nvPicPr>
          <p:cNvPr id="36868" name="Picture 4" descr="faegirlp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38" y="4426527"/>
            <a:ext cx="13033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WordArt 5"/>
          <p:cNvSpPr>
            <a:spLocks noChangeArrowheads="1" noChangeShapeType="1" noTextEdit="1"/>
          </p:cNvSpPr>
          <p:nvPr/>
        </p:nvSpPr>
        <p:spPr bwMode="auto">
          <a:xfrm>
            <a:off x="1251600" y="914400"/>
            <a:ext cx="6597000" cy="2819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46"/>
              </a:avLst>
            </a:prstTxWarp>
            <a:scene3d>
              <a:camera prst="legacyObliqueTopRight"/>
              <a:lightRig rig="legacyFlat2" dir="t"/>
            </a:scene3d>
            <a:sp3d extrusionH="430200" prstMaterial="legacyMatte">
              <a:extrusionClr>
                <a:srgbClr val="FFCCFF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chuyện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077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762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25" y="5440219"/>
            <a:ext cx="9137075" cy="1417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4" y="765379"/>
            <a:ext cx="9060875" cy="457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8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925" y="5440219"/>
            <a:ext cx="9137075" cy="1417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" y="152400"/>
            <a:ext cx="9060875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08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925" y="5410200"/>
            <a:ext cx="9137075" cy="1413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54" y="152400"/>
            <a:ext cx="890481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13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925" y="5410200"/>
            <a:ext cx="9137075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6200"/>
            <a:ext cx="8915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61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925" y="5440219"/>
            <a:ext cx="9137075" cy="1417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62" y="152400"/>
            <a:ext cx="8915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35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925" y="5486400"/>
            <a:ext cx="9137075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2400"/>
            <a:ext cx="8991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9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EE6A29-7E00-4053-B999-8FF6966E21AE}" type="datetime10">
              <a:rPr lang="en-US" altLang="vi-VN" b="1" smtClean="0">
                <a:latin typeface="Arial" panose="020B0604020202020204" pitchFamily="34" charset="0"/>
              </a:rPr>
              <a:pPr eaLnBrk="1" hangingPunct="1"/>
              <a:t>13:11</a:t>
            </a:fld>
            <a:endParaRPr lang="en-US" altLang="vi-VN" b="1" smtClean="0">
              <a:latin typeface="Arial" panose="020B0604020202020204" pitchFamily="34" charset="0"/>
            </a:endParaRPr>
          </a:p>
        </p:txBody>
      </p:sp>
      <p:pic>
        <p:nvPicPr>
          <p:cNvPr id="36868" name="Picture 4" descr="faegirlp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38" y="4426527"/>
            <a:ext cx="13033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WordArt 5"/>
          <p:cNvSpPr>
            <a:spLocks noChangeArrowheads="1" noChangeShapeType="1" noTextEdit="1"/>
          </p:cNvSpPr>
          <p:nvPr/>
        </p:nvSpPr>
        <p:spPr bwMode="auto">
          <a:xfrm>
            <a:off x="1066800" y="914400"/>
            <a:ext cx="7086600" cy="2819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46"/>
              </a:avLst>
            </a:prstTxWarp>
            <a:scene3d>
              <a:camera prst="legacyObliqueTopRight"/>
              <a:lightRig rig="legacyFlat2" dir="t"/>
            </a:scene3d>
            <a:sp3d extrusionH="430200" prstMaterial="legacyMatte">
              <a:extrusionClr>
                <a:srgbClr val="FFCCFF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chuyện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602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EE6A29-7E00-4053-B999-8FF6966E21AE}" type="datetime10">
              <a:rPr lang="en-US" altLang="vi-VN" b="1" smtClean="0">
                <a:latin typeface="Arial" panose="020B0604020202020204" pitchFamily="34" charset="0"/>
              </a:rPr>
              <a:pPr eaLnBrk="1" hangingPunct="1"/>
              <a:t>13:11</a:t>
            </a:fld>
            <a:endParaRPr lang="en-US" altLang="vi-VN" b="1" smtClean="0">
              <a:latin typeface="Arial" panose="020B0604020202020204" pitchFamily="34" charset="0"/>
            </a:endParaRPr>
          </a:p>
        </p:txBody>
      </p:sp>
      <p:pic>
        <p:nvPicPr>
          <p:cNvPr id="36868" name="Picture 4" descr="faegirlp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38" y="4426527"/>
            <a:ext cx="13033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WordArt 5"/>
          <p:cNvSpPr>
            <a:spLocks noChangeArrowheads="1" noChangeShapeType="1" noTextEdit="1"/>
          </p:cNvSpPr>
          <p:nvPr/>
        </p:nvSpPr>
        <p:spPr bwMode="auto">
          <a:xfrm>
            <a:off x="1447800" y="838200"/>
            <a:ext cx="6139800" cy="2819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TopRight"/>
              <a:lightRig rig="legacyFlat2" dir="t"/>
            </a:scene3d>
            <a:sp3d extrusionH="430200" prstMaterial="legacyMatte">
              <a:extrusionClr>
                <a:srgbClr val="FFCCFF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67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4759"/>
            <a:ext cx="1905000" cy="24832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9491" y="8638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935182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1670566"/>
            <a:ext cx="7620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3046605"/>
            <a:ext cx="571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4038600"/>
            <a:ext cx="7620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dằm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6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1905000" cy="24832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0200" y="2057400"/>
            <a:ext cx="6476999" cy="239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sz="4400" b="1" dirty="0" smtClean="0">
                <a:solidFill>
                  <a:srgbClr val="C00000"/>
                </a:solidFill>
                <a:latin typeface="Timbrel" pitchFamily="2" charset="0"/>
                <a:cs typeface="Times New Roman" panose="02020603050405020304" pitchFamily="18" charset="0"/>
              </a:rPr>
              <a:t>  Ý </a:t>
            </a:r>
            <a:r>
              <a:rPr lang="en-US" sz="4400" b="1" dirty="0" err="1" smtClean="0">
                <a:solidFill>
                  <a:srgbClr val="C00000"/>
                </a:solidFill>
                <a:latin typeface="Timbrel" pitchFamily="2" charset="0"/>
                <a:cs typeface="Times New Roman" panose="02020603050405020304" pitchFamily="18" charset="0"/>
              </a:rPr>
              <a:t>nghĩa</a:t>
            </a:r>
            <a:r>
              <a:rPr lang="en-US" sz="4400" b="1" dirty="0" smtClean="0">
                <a:solidFill>
                  <a:srgbClr val="C00000"/>
                </a:solidFill>
                <a:latin typeface="Timbrel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brel" pitchFamily="2" charset="0"/>
                <a:cs typeface="Times New Roman" panose="02020603050405020304" pitchFamily="18" charset="0"/>
              </a:rPr>
              <a:t>câu</a:t>
            </a:r>
            <a:r>
              <a:rPr lang="en-US" sz="4400" b="1" dirty="0" smtClean="0">
                <a:solidFill>
                  <a:srgbClr val="C00000"/>
                </a:solidFill>
                <a:latin typeface="Timbrel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brel" pitchFamily="2" charset="0"/>
                <a:cs typeface="Times New Roman" panose="02020603050405020304" pitchFamily="18" charset="0"/>
              </a:rPr>
              <a:t>chuyện</a:t>
            </a:r>
            <a:endParaRPr lang="en-US" sz="4400" b="1" dirty="0" smtClean="0">
              <a:solidFill>
                <a:srgbClr val="C00000"/>
              </a:solidFill>
              <a:latin typeface="Timbrel" pitchFamily="2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4400" b="1" dirty="0" smtClean="0">
                <a:solidFill>
                  <a:srgbClr val="C00000"/>
                </a:solidFill>
                <a:latin typeface="Timbrel" pitchFamily="2" charset="0"/>
                <a:cs typeface="Times New Roman" panose="02020603050405020304" pitchFamily="18" charset="0"/>
              </a:rPr>
              <a:t>    </a:t>
            </a:r>
            <a:r>
              <a:rPr lang="en-US" sz="4400" b="1" dirty="0" err="1" smtClean="0">
                <a:solidFill>
                  <a:schemeClr val="accent1"/>
                </a:solidFill>
                <a:latin typeface="Timbrel" pitchFamily="2" charset="0"/>
                <a:cs typeface="Times New Roman" panose="02020603050405020304" pitchFamily="18" charset="0"/>
              </a:rPr>
              <a:t>Cô</a:t>
            </a:r>
            <a:r>
              <a:rPr lang="en-US" sz="4400" b="1" dirty="0" smtClean="0">
                <a:solidFill>
                  <a:schemeClr val="accent1"/>
                </a:solidFill>
                <a:latin typeface="Timbrel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1"/>
                </a:solidFill>
                <a:latin typeface="Timbrel" pitchFamily="2" charset="0"/>
                <a:cs typeface="Times New Roman" panose="02020603050405020304" pitchFamily="18" charset="0"/>
              </a:rPr>
              <a:t>bé</a:t>
            </a:r>
            <a:r>
              <a:rPr lang="en-US" sz="4400" b="1" dirty="0" smtClean="0">
                <a:solidFill>
                  <a:schemeClr val="accent1"/>
                </a:solidFill>
                <a:latin typeface="Timbrel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1"/>
                </a:solidFill>
                <a:latin typeface="Timbrel" pitchFamily="2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chemeClr val="accent1"/>
                </a:solidFill>
                <a:latin typeface="Timbrel" pitchFamily="2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 smtClean="0">
                <a:solidFill>
                  <a:schemeClr val="accent1"/>
                </a:solidFill>
                <a:latin typeface="Timbrel" pitchFamily="2" charset="0"/>
                <a:cs typeface="Times New Roman" panose="02020603050405020304" pitchFamily="18" charset="0"/>
              </a:rPr>
              <a:t>gấu</a:t>
            </a:r>
            <a:r>
              <a:rPr lang="en-US" sz="4400" b="1" dirty="0" smtClean="0">
                <a:solidFill>
                  <a:schemeClr val="accent1"/>
                </a:solidFill>
                <a:latin typeface="Timbrel" pitchFamily="2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917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1905000" cy="2483241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219200" y="190500"/>
            <a:ext cx="7467600" cy="5600700"/>
          </a:xfrm>
          <a:prstGeom prst="cloudCallout">
            <a:avLst>
              <a:gd name="adj1" fmla="val -48858"/>
              <a:gd name="adj2" fmla="val 6361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1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243840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7" y="228600"/>
            <a:ext cx="896465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1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8" y="346614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3" y="1143835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434873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7" y="128444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3812383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551354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532389" y="1249169"/>
            <a:ext cx="60787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Chúc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con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luôn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chăm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ngoan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giỏi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!</a:t>
            </a:r>
            <a:endParaRPr lang="en-US" altLang="zh-CN" sz="6000" b="1" dirty="0">
              <a:solidFill>
                <a:srgbClr val="92A02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053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5310908"/>
            <a:ext cx="9220200" cy="167640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Con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036"/>
            <a:ext cx="4572000" cy="2759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76200"/>
            <a:ext cx="4343400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2796309"/>
            <a:ext cx="5410200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8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8575" y="5334000"/>
            <a:ext cx="9133117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53340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52400"/>
            <a:ext cx="4648200" cy="289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683" y="3017982"/>
            <a:ext cx="5562600" cy="231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31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WordArt 5"/>
          <p:cNvSpPr>
            <a:spLocks noChangeArrowheads="1" noChangeShapeType="1" noTextEdit="1"/>
          </p:cNvSpPr>
          <p:nvPr/>
        </p:nvSpPr>
        <p:spPr bwMode="auto">
          <a:xfrm>
            <a:off x="152400" y="205509"/>
            <a:ext cx="2667000" cy="70889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TopRight"/>
              <a:lightRig rig="legacyFlat2" dir="t"/>
            </a:scene3d>
            <a:sp3d extrusionH="430200" prstMaterial="legacyMatte">
              <a:extrusionClr>
                <a:srgbClr val="FFCCFF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mới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914400"/>
            <a:ext cx="4114800" cy="2739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09" y="914400"/>
            <a:ext cx="4343400" cy="27393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3800768"/>
            <a:ext cx="5181600" cy="2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52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152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brel" pitchFamily="2" charset="0"/>
              </a:rPr>
              <a:t>Cô</a:t>
            </a:r>
            <a:r>
              <a:rPr lang="en-US" sz="3200" b="1" dirty="0" smtClean="0">
                <a:solidFill>
                  <a:srgbClr val="C00000"/>
                </a:solidFill>
                <a:latin typeface="Timbrel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brel" pitchFamily="2" charset="0"/>
              </a:rPr>
              <a:t>bé</a:t>
            </a:r>
            <a:r>
              <a:rPr lang="en-US" sz="3200" b="1" dirty="0" smtClean="0">
                <a:solidFill>
                  <a:srgbClr val="C00000"/>
                </a:solidFill>
                <a:latin typeface="Timbrel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brel" pitchFamily="2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brel" pitchFamily="2" charset="0"/>
              </a:rPr>
              <a:t> con </a:t>
            </a:r>
            <a:r>
              <a:rPr lang="en-US" sz="3200" b="1" dirty="0" err="1" smtClean="0">
                <a:solidFill>
                  <a:srgbClr val="C00000"/>
                </a:solidFill>
                <a:latin typeface="Timbrel" pitchFamily="2" charset="0"/>
              </a:rPr>
              <a:t>gấu</a:t>
            </a:r>
            <a:r>
              <a:rPr lang="en-US" sz="3200" b="1" dirty="0" smtClean="0">
                <a:solidFill>
                  <a:srgbClr val="C00000"/>
                </a:solidFill>
                <a:latin typeface="Timbrel" pitchFamily="2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Timbrel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25" y="5440219"/>
            <a:ext cx="9137075" cy="1417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thẩn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838200"/>
            <a:ext cx="8763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54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152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brel" pitchFamily="2" charset="0"/>
              </a:rPr>
              <a:t>Cô</a:t>
            </a:r>
            <a:r>
              <a:rPr lang="en-US" sz="3200" b="1" dirty="0" smtClean="0">
                <a:solidFill>
                  <a:srgbClr val="C00000"/>
                </a:solidFill>
                <a:latin typeface="Timbrel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brel" pitchFamily="2" charset="0"/>
              </a:rPr>
              <a:t>bé</a:t>
            </a:r>
            <a:r>
              <a:rPr lang="en-US" sz="3200" b="1" dirty="0" smtClean="0">
                <a:solidFill>
                  <a:srgbClr val="C00000"/>
                </a:solidFill>
                <a:latin typeface="Timbrel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brel" pitchFamily="2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brel" pitchFamily="2" charset="0"/>
              </a:rPr>
              <a:t> con </a:t>
            </a:r>
            <a:r>
              <a:rPr lang="en-US" sz="3200" b="1" dirty="0" err="1" smtClean="0">
                <a:solidFill>
                  <a:srgbClr val="C00000"/>
                </a:solidFill>
                <a:latin typeface="Timbrel" pitchFamily="2" charset="0"/>
              </a:rPr>
              <a:t>gấu</a:t>
            </a:r>
            <a:r>
              <a:rPr lang="en-US" sz="3200" b="1" dirty="0" smtClean="0">
                <a:solidFill>
                  <a:srgbClr val="C00000"/>
                </a:solidFill>
                <a:latin typeface="Timbrel" pitchFamily="2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Timbrel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25" y="5440219"/>
            <a:ext cx="9137075" cy="1417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khiếp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50" y="737175"/>
            <a:ext cx="8070349" cy="46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64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152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brel" pitchFamily="2" charset="0"/>
              </a:rPr>
              <a:t>Cô</a:t>
            </a:r>
            <a:r>
              <a:rPr lang="en-US" sz="3200" b="1" dirty="0" smtClean="0">
                <a:solidFill>
                  <a:srgbClr val="C00000"/>
                </a:solidFill>
                <a:latin typeface="Timbrel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brel" pitchFamily="2" charset="0"/>
              </a:rPr>
              <a:t>bé</a:t>
            </a:r>
            <a:r>
              <a:rPr lang="en-US" sz="3200" b="1" dirty="0" smtClean="0">
                <a:solidFill>
                  <a:srgbClr val="C00000"/>
                </a:solidFill>
                <a:latin typeface="Timbrel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brel" pitchFamily="2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brel" pitchFamily="2" charset="0"/>
              </a:rPr>
              <a:t> con </a:t>
            </a:r>
            <a:r>
              <a:rPr lang="en-US" sz="3200" b="1" dirty="0" err="1" smtClean="0">
                <a:solidFill>
                  <a:srgbClr val="C00000"/>
                </a:solidFill>
                <a:latin typeface="Timbrel" pitchFamily="2" charset="0"/>
              </a:rPr>
              <a:t>gấu</a:t>
            </a:r>
            <a:r>
              <a:rPr lang="en-US" sz="3200" b="1" dirty="0" smtClean="0">
                <a:solidFill>
                  <a:srgbClr val="C00000"/>
                </a:solidFill>
                <a:latin typeface="Timbrel" pitchFamily="2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Timbrel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25" y="5223164"/>
            <a:ext cx="9137075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giậm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giậm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dằm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10" y="737176"/>
            <a:ext cx="8517890" cy="44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86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brel" pitchFamily="2" charset="0"/>
              </a:rPr>
              <a:t>Cô</a:t>
            </a:r>
            <a:r>
              <a:rPr lang="en-US" sz="3200" b="1" dirty="0" smtClean="0">
                <a:solidFill>
                  <a:srgbClr val="C00000"/>
                </a:solidFill>
                <a:latin typeface="Timbrel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brel" pitchFamily="2" charset="0"/>
              </a:rPr>
              <a:t>bé</a:t>
            </a:r>
            <a:r>
              <a:rPr lang="en-US" sz="3200" b="1" dirty="0" smtClean="0">
                <a:solidFill>
                  <a:srgbClr val="C00000"/>
                </a:solidFill>
                <a:latin typeface="Timbrel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brel" pitchFamily="2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brel" pitchFamily="2" charset="0"/>
              </a:rPr>
              <a:t> con </a:t>
            </a:r>
            <a:r>
              <a:rPr lang="en-US" sz="3200" b="1" dirty="0" err="1" smtClean="0">
                <a:solidFill>
                  <a:srgbClr val="C00000"/>
                </a:solidFill>
                <a:latin typeface="Timbrel" pitchFamily="2" charset="0"/>
              </a:rPr>
              <a:t>gấu</a:t>
            </a:r>
            <a:r>
              <a:rPr lang="en-US" sz="3200" b="1" dirty="0" smtClean="0">
                <a:solidFill>
                  <a:srgbClr val="C00000"/>
                </a:solidFill>
                <a:latin typeface="Timbrel" pitchFamily="2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Timbrel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25" y="5114635"/>
            <a:ext cx="9137075" cy="1743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dằm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liếm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70891"/>
            <a:ext cx="8229600" cy="444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15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607</Words>
  <Application>Microsoft Office PowerPoint</Application>
  <PresentationFormat>On-screen Show (4:3)</PresentationFormat>
  <Paragraphs>74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宋体</vt:lpstr>
      <vt:lpstr>Arial</vt:lpstr>
      <vt:lpstr>Calibri</vt:lpstr>
      <vt:lpstr>Calibri Light</vt:lpstr>
      <vt:lpstr>等线</vt:lpstr>
      <vt:lpstr>Tahoma</vt:lpstr>
      <vt:lpstr>Timbrel</vt:lpstr>
      <vt:lpstr>Times New Roman</vt:lpstr>
      <vt:lpstr>Wingdings</vt:lpstr>
      <vt:lpstr>Office Theme</vt:lpstr>
      <vt:lpstr>           PHÒNG GIÁO DỤC VÀ ĐÀO TẠO HUYỆN THANH TRÌ  TRƯỜNG TIỂU HỌC VŨ LĂNG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TTT</dc:creator>
  <cp:lastModifiedBy>ASUS</cp:lastModifiedBy>
  <cp:revision>85</cp:revision>
  <dcterms:created xsi:type="dcterms:W3CDTF">2016-01-22T03:07:25Z</dcterms:created>
  <dcterms:modified xsi:type="dcterms:W3CDTF">2020-08-19T06:56:21Z</dcterms:modified>
</cp:coreProperties>
</file>