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  <p:sldMasterId id="2147483924" r:id="rId3"/>
    <p:sldMasterId id="2147483936" r:id="rId4"/>
  </p:sldMasterIdLst>
  <p:notesMasterIdLst>
    <p:notesMasterId r:id="rId17"/>
  </p:notesMasterIdLst>
  <p:sldIdLst>
    <p:sldId id="292" r:id="rId5"/>
    <p:sldId id="293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97" r:id="rId15"/>
    <p:sldId id="425" r:id="rId16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9900"/>
    <a:srgbClr val="FF6600"/>
    <a:srgbClr val="FF99FF"/>
    <a:srgbClr val="FFFF99"/>
    <a:srgbClr val="FF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8242CA-4D36-486F-8603-665C722B46F6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CBEBA6-45F6-4847-8C80-4BFD170479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6CF4-B6E1-4D37-B438-F1AF8F32D0CC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B6E1B-F512-4F57-9957-9FEE1730A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6918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7987-4B23-48C9-AC34-4BCF065B5C1F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ED24-AB54-4A12-9D89-ADCF46CC8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8057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A0D9-F9DD-475F-938D-6A6597BD62CE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0D9E6-AADC-43DB-B70F-99802BBC4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618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6886-4DC4-4060-8FCA-27B2B213841E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C904-1D6B-45EA-A46A-A2D6A8559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3721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EA57-9FC3-49CD-B8C1-2C240B841F4A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8066E-DD6B-4F56-8D76-4BB2C755B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294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2C1D-209E-4D5B-B403-61F7D732145F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3F6A-443E-4DF3-9AE6-275355BDD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9071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B051-2032-4801-85AD-5DE5838FBD93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B4EF-67D5-4373-B8EE-318F8A2C6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812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D034C-EA0D-4B18-A976-AEBB115952F4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E413B-02AD-4990-8095-E390A4F6B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9535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BF92-5EDD-4760-8995-B294DD149073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F5D7-2D24-4134-9E40-83E45486B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71801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86E2E-37B1-4E43-8E09-47D7B83883FE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1C319-E422-4117-9E4E-DEE24ADB5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81066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EB0F-FD7F-49A7-91C5-5DCD8E240877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07464-AF9F-4104-B695-A3ED59383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1623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6309-4FF0-46A4-AA31-482524DB00DA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F010C-8A3F-4921-AE98-288C5F557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2942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BF0C-D242-43C0-A8BF-EBD86A51A702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C5260-4D4C-4342-ACDF-805A8E395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3457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F56E-1328-476A-8D0A-54D31B786C54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CF14C-9CC9-4D5B-B3A0-B95C859B8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1483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9F89-238B-416C-AF38-D80E365FBA88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CF740-5D82-450F-934D-A51E228BB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8583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A9C8-6241-4E4D-B554-6E735B574B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16-Sep-23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5252-9B74-4915-BE89-2E1FF21ECA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38608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A7F7-C6F0-4236-B949-A6E029699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16-Sep-23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0ABE-D3E7-4D54-B029-2F3DEC020F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8346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5EB4-3042-42D3-BD76-7808598866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16-Sep-23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F42D-763E-4482-909C-3CCE61A068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065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5848-3E93-4C63-A6C4-ECDE446C3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16-Sep-23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76E8-A5C7-456A-91F8-06470A131B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71109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B67E-F004-4686-ABA0-25BC912928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16-Sep-23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FDCC5-7E0E-4F58-BC90-EBF6569C8C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1450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9C22-69BE-4664-A33C-F83A6C9350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16-Sep-23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1A85B-4668-4DA0-B45C-DE406925E1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829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D3E6-72ED-42B1-9457-EC5F6AA655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16-Sep-23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29AC3-022C-4797-B072-D73984CA18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2338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AD3C-A59F-4F5D-8C2C-4805A16A2A52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1CD1A-4473-43A5-A00A-BFE749DDE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06963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0079-CFFF-428C-8E58-03757971C5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16-Sep-23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16A0-E63C-42BF-91C7-D77179411D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23520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3385-E9D4-42FD-B7A9-01A2EE9FA7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16-Sep-23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2468D-1ABD-4D69-B02F-8CB448937E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31704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5504-2A72-4C2B-9D6D-FDC8C69FA7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16-Sep-23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785B-1B51-48A2-8A9D-F492087C9B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67420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71E2-5CCB-4107-B1CC-C0D21E916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16-Sep-23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64DE4-D310-487E-B45F-AEDDAF7607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16833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1902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8479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9221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7104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1383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15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B598-6942-4633-9851-160F63164156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465A-7630-4BD8-996B-445105603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19891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7405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2593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8097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8891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211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3D4B-FFBE-4A3E-85FD-A6C3E684DB9E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D605A-5071-4602-8819-F6A78DAD5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8567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6B18-C2E7-4CBA-B0B9-5D58486F4EE3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1BB26-F30B-4885-990F-4D2403A35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2225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3845-D4FE-4618-ADFE-6DE550CC26B2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95ABF-8235-4731-A9AF-91E360452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584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219F-12B4-4711-A4D7-6AD46323DB43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C0016-D49D-41F5-B5B5-BC86E6FF1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923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CEDD-6B22-410A-A983-25BA25BC8BD8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A8EAC-0721-4686-B547-BA2B03716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1145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21AC4-1631-4691-8A66-DAC4DAF6C311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2C335A-6826-4499-B71C-7787D43F03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789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CD51B42-5DB9-4CBB-9CD7-69F0DBC38091}" type="datetimeFigureOut">
              <a:rPr lang="en-US"/>
              <a:pPr>
                <a:defRPr/>
              </a:pPr>
              <a:t>16-Sep-23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ill Sans MT"/>
              </a:defRPr>
            </a:lvl1pPr>
          </a:lstStyle>
          <a:p>
            <a:fld id="{A39542AE-14EE-455A-9DA2-2181DB6497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892" r:id="rId2"/>
    <p:sldLayoutId id="2147483919" r:id="rId3"/>
    <p:sldLayoutId id="2147483893" r:id="rId4"/>
    <p:sldLayoutId id="2147483920" r:id="rId5"/>
    <p:sldLayoutId id="2147483894" r:id="rId6"/>
    <p:sldLayoutId id="2147483921" r:id="rId7"/>
    <p:sldLayoutId id="2147483922" r:id="rId8"/>
    <p:sldLayoutId id="2147483923" r:id="rId9"/>
    <p:sldLayoutId id="2147483895" r:id="rId10"/>
    <p:sldLayoutId id="21474838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00000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9C007F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68007F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83E38-4D6A-439B-A643-46AE75CDAE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16-Sep-23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F767AC-DF9A-4133-8D2D-77A6D19323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27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830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52400" y="0"/>
            <a:ext cx="5715000" cy="1752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ea typeface="+mj-lt"/>
                <a:cs typeface="+mj-lt"/>
              </a:rPr>
              <a:t>GAME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ea typeface="+mj-lt"/>
                <a:cs typeface="+mj-lt"/>
              </a:rPr>
              <a:t>ĐUA XE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8246" y="1981201"/>
            <a:ext cx="50161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rPr>
              <a:t>Câu 4: Nhập câu hỏi?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Đúng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5" y="372912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8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275167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http://www.goodlightscraps.com/content/congrats/congrats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71628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199" y="0"/>
            <a:ext cx="6248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-8411369" y="4419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-115824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-99822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V4T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4" y="5971722"/>
            <a:ext cx="533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/>
          <p:cNvSpPr/>
          <p:nvPr/>
        </p:nvSpPr>
        <p:spPr>
          <a:xfrm>
            <a:off x="457202" y="90488"/>
            <a:ext cx="6858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GO</a:t>
            </a:r>
          </a:p>
        </p:txBody>
      </p:sp>
      <p:sp>
        <p:nvSpPr>
          <p:cNvPr id="41" name="Oval 40"/>
          <p:cNvSpPr/>
          <p:nvPr/>
        </p:nvSpPr>
        <p:spPr>
          <a:xfrm>
            <a:off x="457202" y="1157288"/>
            <a:ext cx="685800" cy="6858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2" name="Oval 41"/>
          <p:cNvSpPr/>
          <p:nvPr/>
        </p:nvSpPr>
        <p:spPr>
          <a:xfrm>
            <a:off x="457202" y="2147888"/>
            <a:ext cx="685800" cy="685800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3" name="Oval 42"/>
          <p:cNvSpPr/>
          <p:nvPr/>
        </p:nvSpPr>
        <p:spPr>
          <a:xfrm>
            <a:off x="457202" y="3138488"/>
            <a:ext cx="685800" cy="685800"/>
          </a:xfrm>
          <a:prstGeom prst="ellipse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GO</a:t>
            </a:r>
          </a:p>
        </p:txBody>
      </p:sp>
      <p:pic>
        <p:nvPicPr>
          <p:cNvPr id="48" name="Picture 5" descr="C:\Users\DV4T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6001884"/>
            <a:ext cx="533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C:\Users\DV4T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79659"/>
            <a:ext cx="5365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 descr="C:\Users\DV4T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7" y="6001884"/>
            <a:ext cx="595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51" y="-40143"/>
            <a:ext cx="1350324" cy="10194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74" y="-54657"/>
            <a:ext cx="1350324" cy="10194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-21999"/>
            <a:ext cx="1350324" cy="1019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13" y="-70448"/>
            <a:ext cx="1350324" cy="1019464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3062876" y="3791631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Sun 38"/>
          <p:cNvSpPr/>
          <p:nvPr/>
        </p:nvSpPr>
        <p:spPr>
          <a:xfrm>
            <a:off x="4729843" y="3824288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Sun 43"/>
          <p:cNvSpPr/>
          <p:nvPr/>
        </p:nvSpPr>
        <p:spPr>
          <a:xfrm>
            <a:off x="6209708" y="3824288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Sun 44"/>
          <p:cNvSpPr/>
          <p:nvPr/>
        </p:nvSpPr>
        <p:spPr>
          <a:xfrm>
            <a:off x="7796175" y="3824288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Sun 45"/>
          <p:cNvSpPr/>
          <p:nvPr/>
        </p:nvSpPr>
        <p:spPr>
          <a:xfrm>
            <a:off x="3062876" y="1905682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" name="Sun 46"/>
          <p:cNvSpPr/>
          <p:nvPr/>
        </p:nvSpPr>
        <p:spPr>
          <a:xfrm>
            <a:off x="4745743" y="1905682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Sun 50"/>
          <p:cNvSpPr/>
          <p:nvPr/>
        </p:nvSpPr>
        <p:spPr>
          <a:xfrm>
            <a:off x="6251575" y="1905682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Sun 51"/>
          <p:cNvSpPr/>
          <p:nvPr/>
        </p:nvSpPr>
        <p:spPr>
          <a:xfrm>
            <a:off x="7848371" y="1921845"/>
            <a:ext cx="838200" cy="785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00417 -1.93889 " pathEditMode="relative" rAng="0" ptsTypes="AA">
                                      <p:cBhvr>
                                        <p:cTn id="6" dur="2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96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00417 -1.98334 " pathEditMode="relative" rAng="0" ptsTypes="AA">
                                      <p:cBhvr>
                                        <p:cTn id="8" dur="2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44444E-6 L -0.00417 -1.93889 " pathEditMode="relative" rAng="0" ptsTypes="AA">
                                      <p:cBhvr>
                                        <p:cTn id="10" dur="2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00274 -0.12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294 L -0.0043 -0.237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0273 -0.129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294 L -0.00429 -0.237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23797 L -0.00429 -0.348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34885 L -0.00429 -0.437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43912 L -0.00429 -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5375 L -0.00429 -0.637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6375 L -0.00429 -0.737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73727 L -0.00429 -0.83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0274 -0.129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294 L -0.0043 -0.2379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0273 -0.1296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294 L -0.0043 -0.2379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23797 L -0.0043 -0.3488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34885 L -0.0043 -0.4377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43912 L -0.0043 -0.5388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5375 L -0.0043 -0.637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6375 L -0.0043 -0.7372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73727 L -0.0043 -0.8372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24364" y="1981201"/>
            <a:ext cx="57438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1: Nhập câu hỏi vào?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Đúng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5" y="372912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8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9753600" y="624840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511588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12534" y="1981201"/>
            <a:ext cx="55675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2: Nhập câu hỏi vào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Đúng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6" y="3729126"/>
              <a:ext cx="92204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7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960634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01072" y="1981201"/>
            <a:ext cx="49904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3: Nhập câu hỏi?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Đúng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5" y="372912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8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72427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8246" y="1981201"/>
            <a:ext cx="50161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4: Nhập câu hỏi?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Đúng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5" y="372912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8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Sai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1027474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24364" y="1981201"/>
            <a:ext cx="57438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rPr>
              <a:t>Câu 1: Nhập câu hỏi vào?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Đúng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5" y="372912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8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9753600" y="624840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566314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12534" y="1981201"/>
            <a:ext cx="55675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rPr>
              <a:t>Câu 2: Nhập câu hỏi vào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Đúng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6" y="3729126"/>
              <a:ext cx="92204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7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2128742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01072" y="1981201"/>
            <a:ext cx="49904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rPr>
              <a:t>Câu 3: Nhập câu hỏi?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80769" y="3729126"/>
              <a:ext cx="1366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Đúng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92425" y="372912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104708" y="4786746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8678" y="4860249"/>
              <a:ext cx="9220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UTM Habano" panose="02040603050506020204" pitchFamily="18" charset="0"/>
                  <a:ea typeface="+mn-ea"/>
                  <a:cs typeface="Arial" panose="020B0604020202020204" pitchFamily="34" charset="0"/>
                </a:rPr>
                <a:t>Sai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638053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Trang 1&quot;/&gt;&lt;property id=&quot;20307&quot; value=&quot;292&quot;/&gt;&lt;/object&gt;&lt;object type=&quot;3&quot; unique_id=&quot;10004&quot;&gt;&lt;property id=&quot;20148&quot; value=&quot;5&quot;/&gt;&lt;property id=&quot;20300&quot; value=&quot;Trang 2&quot;/&gt;&lt;property id=&quot;20307&quot; value=&quot;293&quot;/&gt;&lt;/object&gt;&lt;object type=&quot;3&quot; unique_id=&quot;10015&quot;&gt;&lt;property id=&quot;20148&quot; value=&quot;5&quot;/&gt;&lt;property id=&quot;20300&quot; value=&quot;Trang 11&quot;/&gt;&lt;property id=&quot;20307&quot; value=&quot;297&quot;/&gt;&lt;/object&gt;&lt;object type=&quot;3&quot; unique_id=&quot;10203&quot;&gt;&lt;property id=&quot;20148&quot; value=&quot;5&quot;/&gt;&lt;property id=&quot;20300&quot; value=&quot;Trang 3&quot;/&gt;&lt;property id=&quot;20307&quot; value=&quot;299&quot;/&gt;&lt;/object&gt;&lt;object type=&quot;3&quot; unique_id=&quot;10204&quot;&gt;&lt;property id=&quot;20148&quot; value=&quot;5&quot;/&gt;&lt;property id=&quot;20300&quot; value=&quot;Trang 4&quot;/&gt;&lt;property id=&quot;20307&quot; value=&quot;300&quot;/&gt;&lt;/object&gt;&lt;object type=&quot;3&quot; unique_id=&quot;10205&quot;&gt;&lt;property id=&quot;20148&quot; value=&quot;5&quot;/&gt;&lt;property id=&quot;20300&quot; value=&quot;Trang 5&quot;/&gt;&lt;property id=&quot;20307&quot; value=&quot;301&quot;/&gt;&lt;/object&gt;&lt;object type=&quot;3&quot; unique_id=&quot;10206&quot;&gt;&lt;property id=&quot;20148&quot; value=&quot;5&quot;/&gt;&lt;property id=&quot;20300&quot; value=&quot;Trang 6&quot;/&gt;&lt;property id=&quot;20307&quot; value=&quot;302&quot;/&gt;&lt;/object&gt;&lt;object type=&quot;3&quot; unique_id=&quot;10326&quot;&gt;&lt;property id=&quot;20148&quot; value=&quot;5&quot;/&gt;&lt;property id=&quot;20300&quot; value=&quot;Trang 7&quot;/&gt;&lt;property id=&quot;20307&quot; value=&quot;303&quot;/&gt;&lt;/object&gt;&lt;object type=&quot;3&quot; unique_id=&quot;10327&quot;&gt;&lt;property id=&quot;20148&quot; value=&quot;5&quot;/&gt;&lt;property id=&quot;20300&quot; value=&quot;Trang 8&quot;/&gt;&lt;property id=&quot;20307&quot; value=&quot;304&quot;/&gt;&lt;/object&gt;&lt;object type=&quot;3&quot; unique_id=&quot;10328&quot;&gt;&lt;property id=&quot;20148&quot; value=&quot;5&quot;/&gt;&lt;property id=&quot;20300&quot; value=&quot;Trang 9&quot;/&gt;&lt;property id=&quot;20307&quot; value=&quot;305&quot;/&gt;&lt;/object&gt;&lt;object type=&quot;3&quot; unique_id=&quot;10329&quot;&gt;&lt;property id=&quot;20148&quot; value=&quot;5&quot;/&gt;&lt;property id=&quot;20300&quot; value=&quot;Trang 10&quot;/&gt;&lt;property id=&quot;20307&quot; value=&quot;306&quot;/&gt;&lt;/object&gt;&lt;/object&gt;&lt;object type=&quot;8&quot; unique_id=&quot;10030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Custom 36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0000"/>
      </a:accent5>
      <a:accent6>
        <a:srgbClr val="000000"/>
      </a:accent6>
      <a:hlink>
        <a:srgbClr val="000000"/>
      </a:hlink>
      <a:folHlink>
        <a:srgbClr val="FF79C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9">
    <a:dk1>
      <a:sysClr val="windowText" lastClr="000000"/>
    </a:dk1>
    <a:lt1>
      <a:sysClr val="window" lastClr="FFFFFF"/>
    </a:lt1>
    <a:dk2>
      <a:srgbClr val="2A2D6C"/>
    </a:dk2>
    <a:lt2>
      <a:srgbClr val="FFC000"/>
    </a:lt2>
    <a:accent1>
      <a:srgbClr val="FFC000"/>
    </a:accent1>
    <a:accent2>
      <a:srgbClr val="C77D00"/>
    </a:accent2>
    <a:accent3>
      <a:srgbClr val="C43D1F"/>
    </a:accent3>
    <a:accent4>
      <a:srgbClr val="B42469"/>
    </a:accent4>
    <a:accent5>
      <a:srgbClr val="7B309B"/>
    </a:accent5>
    <a:accent6>
      <a:srgbClr val="4560AD"/>
    </a:accent6>
    <a:hlink>
      <a:srgbClr val="118FBF"/>
    </a:hlink>
    <a:folHlink>
      <a:srgbClr val="0CA1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7588</TotalTime>
  <Words>162</Words>
  <PresentationFormat>Màn hình rộng</PresentationFormat>
  <Paragraphs>65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UTM Habano</vt:lpstr>
      <vt:lpstr>UTM Showcard</vt:lpstr>
      <vt:lpstr>Verdana</vt:lpstr>
      <vt:lpstr>Wingdings 2</vt:lpstr>
      <vt:lpstr>Office Theme</vt:lpstr>
      <vt:lpstr>Solstice</vt:lpstr>
      <vt:lpstr>1_Office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2011-03-18T07:49:02Z</dcterms:created>
  <dcterms:modified xsi:type="dcterms:W3CDTF">2023-09-16T10:21:43Z</dcterms:modified>
</cp:coreProperties>
</file>