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8"/>
  </p:notesMasterIdLst>
  <p:sldIdLst>
    <p:sldId id="273" r:id="rId2"/>
    <p:sldId id="285" r:id="rId3"/>
    <p:sldId id="310" r:id="rId4"/>
    <p:sldId id="286" r:id="rId5"/>
    <p:sldId id="287" r:id="rId6"/>
    <p:sldId id="321" r:id="rId7"/>
    <p:sldId id="288" r:id="rId8"/>
    <p:sldId id="311" r:id="rId9"/>
    <p:sldId id="313" r:id="rId10"/>
    <p:sldId id="314" r:id="rId11"/>
    <p:sldId id="320" r:id="rId12"/>
    <p:sldId id="315" r:id="rId13"/>
    <p:sldId id="316" r:id="rId14"/>
    <p:sldId id="317" r:id="rId15"/>
    <p:sldId id="319" r:id="rId16"/>
    <p:sldId id="318" r:id="rId17"/>
    <p:sldId id="306" r:id="rId18"/>
    <p:sldId id="322" r:id="rId19"/>
    <p:sldId id="323" r:id="rId20"/>
    <p:sldId id="324" r:id="rId21"/>
    <p:sldId id="326" r:id="rId22"/>
    <p:sldId id="325" r:id="rId23"/>
    <p:sldId id="327" r:id="rId24"/>
    <p:sldId id="328" r:id="rId25"/>
    <p:sldId id="329" r:id="rId26"/>
    <p:sldId id="33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53A6F5-CA3B-3AC6-E753-22023719FA02}" v="3" dt="2020-08-20T13:12:48.0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8C53A6F5-CA3B-3AC6-E753-22023719FA02}"/>
    <pc:docChg chg="modSld">
      <pc:chgData name="Người dùng Khách" userId="S::urn:spo:anon#a3d25e8665d24784db8b40b5b60cda1a191872e911952b607f7675fb564fa7e5::" providerId="AD" clId="Web-{8C53A6F5-CA3B-3AC6-E753-22023719FA02}" dt="2020-08-20T13:12:48.005" v="1"/>
      <pc:docMkLst>
        <pc:docMk/>
      </pc:docMkLst>
      <pc:sldChg chg="addSp delSp modSp">
        <pc:chgData name="Người dùng Khách" userId="S::urn:spo:anon#a3d25e8665d24784db8b40b5b60cda1a191872e911952b607f7675fb564fa7e5::" providerId="AD" clId="Web-{8C53A6F5-CA3B-3AC6-E753-22023719FA02}" dt="2020-08-20T13:12:48.005" v="1"/>
        <pc:sldMkLst>
          <pc:docMk/>
          <pc:sldMk cId="379723200" sldId="325"/>
        </pc:sldMkLst>
        <pc:picChg chg="add del mod">
          <ac:chgData name="Người dùng Khách" userId="S::urn:spo:anon#a3d25e8665d24784db8b40b5b60cda1a191872e911952b607f7675fb564fa7e5::" providerId="AD" clId="Web-{8C53A6F5-CA3B-3AC6-E753-22023719FA02}" dt="2020-08-20T13:12:48.005" v="1"/>
          <ac:picMkLst>
            <pc:docMk/>
            <pc:sldMk cId="379723200" sldId="325"/>
            <ac:picMk id="2" creationId="{15711505-4F65-4BFE-BF19-B46C21E0833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FCAC8-9DE6-4871-9876-F5744D298B3C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9DFE-A3CF-4984-BA40-ECA8956C63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3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4FFDB7-DABD-4421-8735-44D14DC8820A}" type="slidenum">
              <a:rPr lang="en-US" altLang="vi-VN">
                <a:latin typeface="Arial" panose="020B0604020202020204" pitchFamily="34" charset="0"/>
              </a:rPr>
              <a:pPr eaLnBrk="1" hangingPunct="1"/>
              <a:t>2</a:t>
            </a:fld>
            <a:endParaRPr lang="en-US" altLang="vi-VN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881659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7BC9E7-5598-4E21-9C96-5561B7DB53B1}" type="slidenum">
              <a:rPr lang="en-US" altLang="vi-VN">
                <a:latin typeface="Arial" panose="020B0604020202020204" pitchFamily="34" charset="0"/>
              </a:rPr>
              <a:pPr eaLnBrk="1" hangingPunct="1"/>
              <a:t>3</a:t>
            </a:fld>
            <a:endParaRPr lang="en-US" altLang="vi-VN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60079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4FFDB7-DABD-4421-8735-44D14DC8820A}" type="slidenum">
              <a:rPr lang="en-US" altLang="vi-VN">
                <a:latin typeface="Arial" panose="020B0604020202020204" pitchFamily="34" charset="0"/>
              </a:rPr>
              <a:pPr eaLnBrk="1" hangingPunct="1"/>
              <a:t>4</a:t>
            </a:fld>
            <a:endParaRPr lang="en-US" altLang="vi-VN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783082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4FFDB7-DABD-4421-8735-44D14DC8820A}" type="slidenum">
              <a:rPr lang="en-US" altLang="vi-VN">
                <a:latin typeface="Arial" panose="020B0604020202020204" pitchFamily="34" charset="0"/>
              </a:rPr>
              <a:pPr eaLnBrk="1" hangingPunct="1"/>
              <a:t>5</a:t>
            </a:fld>
            <a:endParaRPr lang="en-US" altLang="vi-VN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740409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4FFDB7-DABD-4421-8735-44D14DC8820A}" type="slidenum">
              <a:rPr lang="en-US" altLang="vi-VN">
                <a:latin typeface="Arial" panose="020B0604020202020204" pitchFamily="34" charset="0"/>
              </a:rPr>
              <a:pPr eaLnBrk="1" hangingPunct="1"/>
              <a:t>7</a:t>
            </a:fld>
            <a:endParaRPr lang="en-US" altLang="vi-VN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976426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32D780-02FD-4904-984B-CB655C4B367D}" type="slidenum">
              <a:rPr lang="en-US" altLang="en-US">
                <a:latin typeface="Arial" panose="020B0604020202020204" pitchFamily="34" charset="0"/>
              </a:rPr>
              <a:pPr eaLnBrk="1" hangingPunct="1"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22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09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9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54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47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48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85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49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34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95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5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86605-236E-4978-AB7B-D26F94A899FB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4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67487" y="1143000"/>
            <a:ext cx="8001000" cy="137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 fontScale="90000"/>
          </a:bodyPr>
          <a:lstStyle/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HUYỆN THANH TRÌ</a:t>
            </a:r>
          </a:p>
          <a:p>
            <a:pPr algn="ctr" eaLnBrk="1" hangingPunct="1"/>
            <a:br>
              <a:rPr lang="en-US" sz="2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</a:b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TRƯỜNG TIỂU HỌC VŨ LĂNG</a:t>
            </a:r>
          </a:p>
        </p:txBody>
      </p:sp>
      <p:sp>
        <p:nvSpPr>
          <p:cNvPr id="5" name="WordArt 12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838200" y="3048000"/>
            <a:ext cx="7257313" cy="1337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18"/>
              </a:avLst>
            </a:prstTxWarp>
          </a:bodyPr>
          <a:lstStyle/>
          <a:p>
            <a:pPr marL="0" indent="0" algn="ctr">
              <a:buNone/>
            </a:pPr>
            <a:r>
              <a:rPr lang="en-US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14999">
                      <a:srgbClr val="FF0300"/>
                    </a:gs>
                    <a:gs pos="27499">
                      <a:srgbClr val="FF7A00"/>
                    </a:gs>
                    <a:gs pos="50000">
                      <a:srgbClr val="FFF200"/>
                    </a:gs>
                    <a:gs pos="72501">
                      <a:srgbClr val="FF7A00"/>
                    </a:gs>
                    <a:gs pos="85001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14999">
                      <a:srgbClr val="FF0300"/>
                    </a:gs>
                    <a:gs pos="27499">
                      <a:srgbClr val="FF7A00"/>
                    </a:gs>
                    <a:gs pos="50000">
                      <a:srgbClr val="FFF200"/>
                    </a:gs>
                    <a:gs pos="72501">
                      <a:srgbClr val="FF7A00"/>
                    </a:gs>
                    <a:gs pos="85001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85  : </a:t>
            </a:r>
            <a:r>
              <a:rPr lang="en-US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14999">
                      <a:srgbClr val="FF0300"/>
                    </a:gs>
                    <a:gs pos="27499">
                      <a:srgbClr val="FF7A00"/>
                    </a:gs>
                    <a:gs pos="50000">
                      <a:srgbClr val="FFF200"/>
                    </a:gs>
                    <a:gs pos="72501">
                      <a:srgbClr val="FF7A00"/>
                    </a:gs>
                    <a:gs pos="85001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ông</a:t>
            </a:r>
            <a:r>
              <a:rPr lang="en-US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14999">
                      <a:srgbClr val="FF0300"/>
                    </a:gs>
                    <a:gs pos="27499">
                      <a:srgbClr val="FF7A00"/>
                    </a:gs>
                    <a:gs pos="50000">
                      <a:srgbClr val="FFF200"/>
                    </a:gs>
                    <a:gs pos="72501">
                      <a:srgbClr val="FF7A00"/>
                    </a:gs>
                    <a:gs pos="85001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</a:t>
            </a:r>
            <a:r>
              <a:rPr lang="en-US" b="1" kern="10" dirty="0" err="1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14999">
                      <a:srgbClr val="FF0300"/>
                    </a:gs>
                    <a:gs pos="27499">
                      <a:srgbClr val="FF7A00"/>
                    </a:gs>
                    <a:gs pos="50000">
                      <a:srgbClr val="FFF200"/>
                    </a:gs>
                    <a:gs pos="72501">
                      <a:srgbClr val="FF7A00"/>
                    </a:gs>
                    <a:gs pos="85001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ôc</a:t>
            </a:r>
            <a:endParaRPr lang="en-US" sz="27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4D0808"/>
                  </a:gs>
                  <a:gs pos="14999">
                    <a:srgbClr val="FF0300"/>
                  </a:gs>
                  <a:gs pos="27499">
                    <a:srgbClr val="FF7A00"/>
                  </a:gs>
                  <a:gs pos="50000">
                    <a:srgbClr val="FFF200"/>
                  </a:gs>
                  <a:gs pos="72501">
                    <a:srgbClr val="FF7A00"/>
                  </a:gs>
                  <a:gs pos="85001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5787" y="4916413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Yến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994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33528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0678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04800"/>
            <a:ext cx="5105400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b8f57fc8-bb19-412d-80f6-118337bc9f4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00200"/>
            <a:ext cx="9067800" cy="47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0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2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142875" y="642938"/>
            <a:ext cx="8786813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800"/>
              </a:spcBef>
            </a:pPr>
            <a:r>
              <a:rPr lang="en-US" altLang="en-US" sz="5400" b="1">
                <a:solidFill>
                  <a:srgbClr val="006600"/>
                </a:solidFill>
                <a:latin typeface="VNI-Avo" pitchFamily="2" charset="0"/>
              </a:rPr>
              <a:t>             TROØ CHÔI</a:t>
            </a:r>
          </a:p>
          <a:p>
            <a:pPr eaLnBrk="1" hangingPunct="1">
              <a:spcBef>
                <a:spcPts val="1800"/>
              </a:spcBef>
            </a:pPr>
            <a:r>
              <a:rPr lang="en-US" altLang="en-US" sz="6000" b="1">
                <a:solidFill>
                  <a:srgbClr val="FF0000"/>
                </a:solidFill>
                <a:latin typeface="VNI-Avo" pitchFamily="2" charset="0"/>
              </a:rPr>
              <a:t>  AI NHANH, AI ÑUÙNG?</a:t>
            </a:r>
            <a:endParaRPr lang="vi-VN" altLang="en-US" sz="6000" b="1">
              <a:solidFill>
                <a:srgbClr val="FF0000"/>
              </a:solidFill>
            </a:endParaRPr>
          </a:p>
        </p:txBody>
      </p:sp>
      <p:pic>
        <p:nvPicPr>
          <p:cNvPr id="22532" name="Picture 4" descr="CS0007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0650"/>
            <a:ext cx="16764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CS0007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43800" y="5257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604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/>
          <p:cNvSpPr txBox="1">
            <a:spLocks noChangeArrowheads="1"/>
          </p:cNvSpPr>
          <p:nvPr/>
        </p:nvSpPr>
        <p:spPr bwMode="auto">
          <a:xfrm>
            <a:off x="357188" y="142875"/>
            <a:ext cx="64293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6600"/>
                </a:solidFill>
                <a:latin typeface="VNI-Avo" pitchFamily="2" charset="0"/>
              </a:rPr>
              <a:t>Ñieàn</a:t>
            </a:r>
            <a:r>
              <a:rPr lang="en-US" altLang="en-US" sz="40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altLang="en-US" sz="4000" b="1" dirty="0" err="1">
                <a:solidFill>
                  <a:srgbClr val="006600"/>
                </a:solidFill>
                <a:latin typeface="VNI-Avo" pitchFamily="2" charset="0"/>
              </a:rPr>
              <a:t>vaàn</a:t>
            </a:r>
            <a:r>
              <a:rPr lang="en-US" altLang="en-US" sz="4000" b="1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4000" b="1" dirty="0">
                <a:solidFill>
                  <a:srgbClr val="006600"/>
                </a:solidFill>
                <a:latin typeface="VNI-Avo" pitchFamily="2" charset="0"/>
              </a:rPr>
              <a:t> hay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r>
              <a:rPr lang="en-US" altLang="en-US" sz="4000" b="1" dirty="0">
                <a:solidFill>
                  <a:srgbClr val="006600"/>
                </a:solidFill>
                <a:latin typeface="VNI-Avo" pitchFamily="2" charset="0"/>
              </a:rPr>
              <a:t> ?</a:t>
            </a: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3643313" y="5670550"/>
            <a:ext cx="9286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6600"/>
                </a:solidFill>
                <a:latin typeface="VNI-Avo" pitchFamily="2" charset="0"/>
              </a:rPr>
              <a:t>  ù</a:t>
            </a:r>
            <a:endParaRPr lang="vi-VN" altLang="en-US" sz="4800" b="1">
              <a:solidFill>
                <a:srgbClr val="006600"/>
              </a:solidFill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3071813" y="5813425"/>
            <a:ext cx="3786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006600"/>
                </a:solidFill>
                <a:latin typeface="VNI-Avo" pitchFamily="2" charset="0"/>
              </a:rPr>
              <a:t>C      söõa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571875" y="5813425"/>
            <a:ext cx="15382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FF0000"/>
                </a:solidFill>
                <a:latin typeface="VNI-Avo" pitchFamily="2" charset="0"/>
              </a:rPr>
              <a:t>oâc</a:t>
            </a:r>
          </a:p>
        </p:txBody>
      </p:sp>
      <p:pic>
        <p:nvPicPr>
          <p:cNvPr id="23558" name="Picture 7" descr="C:\Users\YEN LINH\Downloads\coc s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160463"/>
            <a:ext cx="585787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35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4929188" y="5786438"/>
            <a:ext cx="9286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6600"/>
                </a:solidFill>
                <a:latin typeface="VNI-Avo" pitchFamily="2" charset="0"/>
              </a:rPr>
              <a:t>  ù</a:t>
            </a:r>
            <a:endParaRPr lang="vi-VN" altLang="en-US" sz="4800" b="1">
              <a:solidFill>
                <a:srgbClr val="006600"/>
              </a:solidFill>
            </a:endParaRPr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3214688" y="5884863"/>
            <a:ext cx="3286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006600"/>
                </a:solidFill>
                <a:latin typeface="VNI-Avo" pitchFamily="2" charset="0"/>
              </a:rPr>
              <a:t>leo d   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786313" y="5884863"/>
            <a:ext cx="12858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FF0000"/>
                </a:solidFill>
                <a:latin typeface="VNI-Avo" pitchFamily="2" charset="0"/>
              </a:rPr>
              <a:t>oâc</a:t>
            </a:r>
          </a:p>
        </p:txBody>
      </p:sp>
      <p:pic>
        <p:nvPicPr>
          <p:cNvPr id="25605" name="Picture 7" descr="C:\Users\YEN LINH\Downloads\leo d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7" y="304800"/>
            <a:ext cx="7967133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13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g.webphunu.net/sites/default/files/2013-14/cong-vi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28600"/>
            <a:ext cx="8485187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2667000" y="5791200"/>
            <a:ext cx="4191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latin typeface="Arial" panose="020B0604020202020204" pitchFamily="34" charset="0"/>
              </a:rPr>
              <a:t>c        </a:t>
            </a:r>
            <a:r>
              <a:rPr lang="en-US" altLang="en-US" sz="6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viên</a:t>
            </a:r>
            <a:endParaRPr lang="en-US" altLang="en-US" sz="60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24200" y="5791537"/>
            <a:ext cx="186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4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4724400" y="5470669"/>
            <a:ext cx="1752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600" b="1" dirty="0" err="1">
                <a:solidFill>
                  <a:srgbClr val="FF0000"/>
                </a:solidFill>
                <a:latin typeface="VNI-Avo" pitchFamily="2" charset="0"/>
              </a:rPr>
              <a:t>oäc</a:t>
            </a:r>
            <a:endParaRPr lang="en-US" alt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2057400" y="5470669"/>
            <a:ext cx="4343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6600" b="1" dirty="0" err="1">
                <a:solidFill>
                  <a:srgbClr val="0000FF"/>
                </a:solidFill>
                <a:latin typeface="VNI-Avo" pitchFamily="2" charset="0"/>
              </a:rPr>
              <a:t>thôï</a:t>
            </a:r>
            <a:r>
              <a:rPr lang="en-US" altLang="en-US" sz="6600" b="1" dirty="0">
                <a:solidFill>
                  <a:srgbClr val="0000FF"/>
                </a:solidFill>
                <a:latin typeface="VNI-Avo" pitchFamily="2" charset="0"/>
              </a:rPr>
              <a:t> m</a:t>
            </a:r>
          </a:p>
        </p:txBody>
      </p:sp>
      <p:pic>
        <p:nvPicPr>
          <p:cNvPr id="10" name="Picture 17" descr="160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772525" cy="512445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128" name="Picture 4" descr="CS0007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0650"/>
            <a:ext cx="16764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5" descr="CS0007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43800" y="5257800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027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1" grpId="0"/>
      <p:bldP spid="665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7"/>
          <p:cNvSpPr txBox="1">
            <a:spLocks noChangeArrowheads="1"/>
          </p:cNvSpPr>
          <p:nvPr/>
        </p:nvSpPr>
        <p:spPr bwMode="auto">
          <a:xfrm>
            <a:off x="444500" y="139700"/>
            <a:ext cx="812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latin typeface="VNI-Avo" pitchFamily="2" charset="0"/>
              </a:rPr>
              <a:t>Thöù ba ngaøy 8 thaùng 11 naêm 2016</a:t>
            </a:r>
          </a:p>
        </p:txBody>
      </p:sp>
      <p:sp>
        <p:nvSpPr>
          <p:cNvPr id="29699" name="Text Box 13"/>
          <p:cNvSpPr txBox="1">
            <a:spLocks noChangeArrowheads="1"/>
          </p:cNvSpPr>
          <p:nvPr/>
        </p:nvSpPr>
        <p:spPr bwMode="auto">
          <a:xfrm>
            <a:off x="3136900" y="482600"/>
            <a:ext cx="271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Học vần</a:t>
            </a:r>
          </a:p>
        </p:txBody>
      </p:sp>
      <p:pic>
        <p:nvPicPr>
          <p:cNvPr id="29700" name="Picture 3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0" y="0"/>
            <a:ext cx="6985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876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3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867400"/>
            <a:ext cx="1701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35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7700963" y="5511800"/>
            <a:ext cx="1277938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673100" y="1651000"/>
            <a:ext cx="46228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>
                <a:latin typeface="VNI-Avo" pitchFamily="2" charset="0"/>
              </a:rPr>
              <a:t>Kieåm tra baøi cuõ:   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4533900" y="1638300"/>
            <a:ext cx="21844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VNI-Avo" pitchFamily="2" charset="0"/>
              </a:rPr>
              <a:t>au - aâu</a:t>
            </a:r>
          </a:p>
        </p:txBody>
      </p:sp>
      <p:pic>
        <p:nvPicPr>
          <p:cNvPr id="29706" name="Picture 3" descr="091BBD7432A840C9AC55774F24F4C6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9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WordArt 4"/>
          <p:cNvSpPr>
            <a:spLocks noChangeArrowheads="1" noChangeShapeType="1" noTextEdit="1"/>
          </p:cNvSpPr>
          <p:nvPr/>
        </p:nvSpPr>
        <p:spPr bwMode="auto">
          <a:xfrm>
            <a:off x="2590800" y="3276600"/>
            <a:ext cx="3200400" cy="1295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</a:t>
            </a:r>
          </a:p>
        </p:txBody>
      </p:sp>
      <p:pic>
        <p:nvPicPr>
          <p:cNvPr id="29708" name="Picture 3" descr="091BBD7432A840C9AC55774F24F4C6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9" name="WordArt 4"/>
          <p:cNvSpPr>
            <a:spLocks noChangeArrowheads="1" noChangeShapeType="1" noTextEdit="1"/>
          </p:cNvSpPr>
          <p:nvPr/>
        </p:nvSpPr>
        <p:spPr bwMode="auto">
          <a:xfrm>
            <a:off x="2590800" y="3352800"/>
            <a:ext cx="3200400" cy="1295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LỚP 1A</a:t>
            </a:r>
          </a:p>
        </p:txBody>
      </p:sp>
      <p:pic>
        <p:nvPicPr>
          <p:cNvPr id="29710" name="Picture 3" descr="091BBD7432A840C9AC55774F24F4C6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09" y="138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WordArt 4"/>
          <p:cNvSpPr>
            <a:spLocks noChangeArrowheads="1" noChangeShapeType="1" noTextEdit="1"/>
          </p:cNvSpPr>
          <p:nvPr/>
        </p:nvSpPr>
        <p:spPr bwMode="auto">
          <a:xfrm>
            <a:off x="1447800" y="2501900"/>
            <a:ext cx="6400800" cy="17653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0070C0"/>
              </a:contour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7677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76200"/>
            <a:ext cx="2667000" cy="431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TẬP ĐỌC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" y="1600200"/>
            <a:ext cx="911167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3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76200"/>
            <a:ext cx="2691938" cy="431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TẬP ĐỌC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838200"/>
            <a:ext cx="901653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5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-16164"/>
            <a:ext cx="3401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91" y="6858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brel" pitchFamily="2" charset="0"/>
              </a:rPr>
              <a:t>2 </a:t>
            </a:r>
            <a:r>
              <a:rPr lang="en-US" sz="2800" dirty="0" err="1">
                <a:solidFill>
                  <a:srgbClr val="0070C0"/>
                </a:solidFill>
                <a:latin typeface="Timbrel" pitchFamily="2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Timbrel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brel" pitchFamily="2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Timbrel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brel" pitchFamily="2" charset="0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Timbrel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brel" pitchFamily="2" charset="0"/>
              </a:rPr>
              <a:t>lai</a:t>
            </a:r>
            <a:r>
              <a:rPr lang="en-US" sz="2800" dirty="0">
                <a:solidFill>
                  <a:srgbClr val="0070C0"/>
                </a:solidFill>
                <a:latin typeface="Timbrel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brel" pitchFamily="2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brel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brel" pitchFamily="2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Timbrel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brel" pitchFamily="2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Timbrel" pitchFamily="2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021"/>
            <a:ext cx="8991600" cy="56489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1371600"/>
            <a:ext cx="646545" cy="447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31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275" y="76200"/>
            <a:ext cx="3082835" cy="689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403569"/>
            <a:ext cx="1469573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0" y="2260605"/>
            <a:ext cx="2587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endParaRPr lang="en-US" sz="1350" dirty="0"/>
          </a:p>
        </p:txBody>
      </p:sp>
      <p:sp>
        <p:nvSpPr>
          <p:cNvPr id="17" name="TextBox 16"/>
          <p:cNvSpPr txBox="1"/>
          <p:nvPr/>
        </p:nvSpPr>
        <p:spPr>
          <a:xfrm>
            <a:off x="1537855" y="3754955"/>
            <a:ext cx="327660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18" name="TextBox 17"/>
          <p:cNvSpPr txBox="1"/>
          <p:nvPr/>
        </p:nvSpPr>
        <p:spPr>
          <a:xfrm>
            <a:off x="5257800" y="1344242"/>
            <a:ext cx="274320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19" name="TextBox 18"/>
          <p:cNvSpPr txBox="1"/>
          <p:nvPr/>
        </p:nvSpPr>
        <p:spPr>
          <a:xfrm>
            <a:off x="5257800" y="2154364"/>
            <a:ext cx="2737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20" name="TextBox 19"/>
          <p:cNvSpPr txBox="1"/>
          <p:nvPr/>
        </p:nvSpPr>
        <p:spPr>
          <a:xfrm>
            <a:off x="5295900" y="2964486"/>
            <a:ext cx="266156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21" name="TextBox 20"/>
          <p:cNvSpPr txBox="1"/>
          <p:nvPr/>
        </p:nvSpPr>
        <p:spPr>
          <a:xfrm>
            <a:off x="1537855" y="2965247"/>
            <a:ext cx="220939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22" name="TextBox 21"/>
          <p:cNvSpPr txBox="1"/>
          <p:nvPr/>
        </p:nvSpPr>
        <p:spPr>
          <a:xfrm>
            <a:off x="5257800" y="3837913"/>
            <a:ext cx="266700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350" dirty="0"/>
          </a:p>
        </p:txBody>
      </p:sp>
      <p:sp>
        <p:nvSpPr>
          <p:cNvPr id="23" name="TextBox 22"/>
          <p:cNvSpPr txBox="1"/>
          <p:nvPr/>
        </p:nvSpPr>
        <p:spPr>
          <a:xfrm>
            <a:off x="1542140" y="4670590"/>
            <a:ext cx="2952753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9580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4806" y="841897"/>
            <a:ext cx="5915025" cy="440531"/>
          </a:xfrm>
        </p:spPr>
        <p:txBody>
          <a:bodyPr>
            <a:noAutofit/>
          </a:bodyPr>
          <a:lstStyle/>
          <a:p>
            <a:pPr marL="342900" lvl="1" indent="0" algn="ctr">
              <a:buNone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52550" y="2483645"/>
            <a:ext cx="2466975" cy="4405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endParaRPr lang="en-US" dirty="0">
              <a:latin typeface=".VnAvant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19525" y="2864645"/>
            <a:ext cx="4029075" cy="44053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endParaRPr lang="en-US" dirty="0"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6069" y="1438870"/>
            <a:ext cx="508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24166" y="1438870"/>
            <a:ext cx="1980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7162" y="98857"/>
            <a:ext cx="3211422" cy="5672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9949" y="1974636"/>
            <a:ext cx="334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62978" y="2405107"/>
            <a:ext cx="3901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26146" y="2418153"/>
            <a:ext cx="4274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1929" y="2934413"/>
            <a:ext cx="480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71871" y="3519580"/>
            <a:ext cx="4155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34441" y="3503104"/>
            <a:ext cx="334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507" y="4042800"/>
            <a:ext cx="334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842904" y="4052054"/>
            <a:ext cx="5823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71871" y="4569294"/>
            <a:ext cx="3995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than.</a:t>
            </a:r>
          </a:p>
        </p:txBody>
      </p:sp>
    </p:spTree>
    <p:extLst>
      <p:ext uri="{BB962C8B-B14F-4D97-AF65-F5344CB8AC3E}">
        <p14:creationId xmlns:p14="http://schemas.microsoft.com/office/powerpoint/2010/main" val="250484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18" grpId="0"/>
      <p:bldP spid="33" grpId="0" animBg="1"/>
      <p:bldP spid="4" grpId="0"/>
      <p:bldP spid="30" grpId="0"/>
      <p:bldP spid="31" grpId="0"/>
      <p:bldP spid="32" grpId="0"/>
      <p:bldP spid="38" grpId="0"/>
      <p:bldP spid="39" grpId="0"/>
      <p:bldP spid="40" grpId="0"/>
      <p:bldP spid="41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621630" y="1178719"/>
            <a:ext cx="6379369" cy="3317081"/>
          </a:xfrm>
          <a:prstGeom prst="cloudCallout">
            <a:avLst>
              <a:gd name="adj1" fmla="val -47889"/>
              <a:gd name="adj2" fmla="val 10671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723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4359" y="152400"/>
            <a:ext cx="2701241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8" y="1447800"/>
            <a:ext cx="872104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9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4359" y="152400"/>
            <a:ext cx="2701241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8" y="1447800"/>
            <a:ext cx="8721041" cy="38862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4023788" y="3313545"/>
            <a:ext cx="533400" cy="762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0" y="3276600"/>
            <a:ext cx="0" cy="11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38600" y="3200400"/>
            <a:ext cx="518588" cy="8382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00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1364457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3810000"/>
            <a:ext cx="5562600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873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0" y="91440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057400"/>
            <a:ext cx="5562600" cy="144270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8775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8775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8775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8775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83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74539"/>
            <a:ext cx="548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Timbrel" pitchFamily="2" charset="0"/>
              </a:rPr>
              <a:t>: </a:t>
            </a:r>
            <a:r>
              <a:rPr lang="en-US" sz="6000" dirty="0" err="1">
                <a:solidFill>
                  <a:srgbClr val="C00000"/>
                </a:solidFill>
                <a:latin typeface="Timbrel" pitchFamily="2" charset="0"/>
              </a:rPr>
              <a:t>ông</a:t>
            </a:r>
            <a:r>
              <a:rPr lang="en-US" sz="6000" dirty="0">
                <a:solidFill>
                  <a:srgbClr val="C00000"/>
                </a:solidFill>
                <a:latin typeface="Timbrel" pitchFamily="2" charset="0"/>
              </a:rPr>
              <a:t>   </a:t>
            </a:r>
            <a:r>
              <a:rPr lang="en-US" sz="6000" dirty="0" err="1">
                <a:solidFill>
                  <a:srgbClr val="C00000"/>
                </a:solidFill>
                <a:latin typeface="Timbrel" pitchFamily="2" charset="0"/>
              </a:rPr>
              <a:t>ôc</a:t>
            </a:r>
            <a:endParaRPr lang="en-US" sz="6000" dirty="0">
              <a:solidFill>
                <a:srgbClr val="C00000"/>
              </a:solidFill>
              <a:latin typeface="Timbrel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4738257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4738256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144"/>
            <a:ext cx="8915401" cy="334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26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762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56cfac50-79a0-4626-9c3d-43f1123d1b2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52600"/>
            <a:ext cx="8517980" cy="479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54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39309" y="152400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3b71210-b6c7-4da6-934a-079ad454574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752600"/>
            <a:ext cx="8559800" cy="439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25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069996"/>
            <a:ext cx="5486400" cy="453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89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62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48" y="654893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5" y="1150367"/>
            <a:ext cx="2657475" cy="2838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28" y="1176633"/>
            <a:ext cx="2590800" cy="2724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22" y="3892024"/>
            <a:ext cx="2590800" cy="2956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10460"/>
            <a:ext cx="1981200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9" y="4042792"/>
            <a:ext cx="2943225" cy="2706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35" y="4206470"/>
            <a:ext cx="23241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55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64755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8" y="1222829"/>
            <a:ext cx="2657475" cy="2838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00" y="1197429"/>
            <a:ext cx="2590800" cy="2838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972641"/>
            <a:ext cx="2590800" cy="295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4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286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1981200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1354426"/>
            <a:ext cx="2943225" cy="300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17" y="1567728"/>
            <a:ext cx="23241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</TotalTime>
  <Words>266</Words>
  <Application>Microsoft Office PowerPoint</Application>
  <PresentationFormat>Trình chiếu Trên màn hình (4:3)</PresentationFormat>
  <Paragraphs>85</Paragraphs>
  <Slides>26</Slides>
  <Notes>7</Notes>
  <HiddenSlides>0</HiddenSlides>
  <MMClips>3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27" baseType="lpstr">
      <vt:lpstr>Office Theme</vt:lpstr>
      <vt:lpstr>           PHÒNG GIÁO DỤC VÀ ĐÀO TẠO HUYỆN THANH TRÌ  TRƯỜNG TIỂU HỌC VŨ LĂNG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TTT</dc:creator>
  <cp:lastModifiedBy>ASUS</cp:lastModifiedBy>
  <cp:revision>95</cp:revision>
  <dcterms:created xsi:type="dcterms:W3CDTF">2016-01-22T03:07:25Z</dcterms:created>
  <dcterms:modified xsi:type="dcterms:W3CDTF">2020-08-20T13:12:48Z</dcterms:modified>
</cp:coreProperties>
</file>