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93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016993" y="5748493"/>
            <a:ext cx="1110013" cy="272795"/>
            <a:chOff x="3275856" y="1242391"/>
            <a:chExt cx="1656184" cy="407020"/>
          </a:xfrm>
        </p:grpSpPr>
        <p:sp>
          <p:nvSpPr>
            <p:cNvPr id="15" name="Rounded Rectangle 14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58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6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TextBox 19"/>
          <p:cNvSpPr txBox="1"/>
          <p:nvPr/>
        </p:nvSpPr>
        <p:spPr>
          <a:xfrm>
            <a:off x="0" y="5172629"/>
            <a:ext cx="914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21" name="TextBox 1"/>
          <p:cNvSpPr txBox="1">
            <a:spLocks noChangeArrowheads="1"/>
          </p:cNvSpPr>
          <p:nvPr/>
        </p:nvSpPr>
        <p:spPr bwMode="auto">
          <a:xfrm>
            <a:off x="0" y="4596565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A597F7-7015-4ECD-90D4-8DC6881AB250}"/>
              </a:ext>
            </a:extLst>
          </p:cNvPr>
          <p:cNvSpPr/>
          <p:nvPr/>
        </p:nvSpPr>
        <p:spPr>
          <a:xfrm>
            <a:off x="6660232" y="6478236"/>
            <a:ext cx="22991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/>
              <a:t>https://www.vnteach.com/</a:t>
            </a: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Master text styles </a:t>
            </a:r>
            <a:r>
              <a:rPr lang="en-US" b="1" dirty="0"/>
              <a:t>- 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(4:3)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Master text styles </a:t>
            </a:r>
            <a:r>
              <a:rPr lang="en-US" b="1" dirty="0"/>
              <a:t>- </a:t>
            </a:r>
            <a:r>
              <a:rPr lang="en-US" altLang="ko-KR" b="1" dirty="0">
                <a:latin typeface="Arial" pitchFamily="34" charset="0"/>
                <a:cs typeface="Arial" pitchFamily="34" charset="0"/>
              </a:rPr>
              <a:t>Standard (4:3)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674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368</Words>
  <PresentationFormat>On-screen Show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Office Theme</vt:lpstr>
      <vt:lpstr>Custom Design</vt:lpstr>
      <vt:lpstr>PowerPoint Presentation</vt:lpstr>
      <vt:lpstr> Free PPT _ Click to add title</vt:lpstr>
      <vt:lpstr> Free PPT _ Click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2014-04-01T16:35:38Z</dcterms:created>
  <dcterms:modified xsi:type="dcterms:W3CDTF">2022-10-13T02:09:50Z</dcterms:modified>
</cp:coreProperties>
</file>