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3B286-1C8F-85EB-FB14-76B34A0527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0EA35F-A488-069E-F517-04B6B0572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F830D-08D3-50D5-7313-F333F4EF6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61C8B6-9DE9-DAFD-A78D-245DC7DB4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2BF45-BB90-5C76-D120-52A9C8F2B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9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2B7A6-E9D2-6EBD-34CF-06B4B39BC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1213A-12E0-5AA4-07DB-4DC50FCE11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0F491-BA71-17AF-2301-EF7E91D6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29E0A-D5A8-B40E-33F9-E5266AFE0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5E738-0381-3DFE-719A-6E1FFACE0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79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98AEA5-3850-1B35-D8B6-C7CCCFC02E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43F7F5-2EE8-4FDD-855E-A2E5E78A5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03DAF-41E7-DB20-A325-7CD28C386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E2D0A-6EA6-1D7E-D35A-1DF913FB4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7CE74E-ABFB-9BA3-F55A-44EFA2E7F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6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19E20-904C-79AF-44DD-DCB4CCDDC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B40AE-AF1F-8FE7-9846-51DCA7C8B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6F844-CA87-2728-6685-B1961DED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47D40-422E-6407-3D28-A161ED72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31FC24-FF5B-5E98-1BF2-B0C19EC8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993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03DBF-A866-CAC1-5515-8679276F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09CD1-F86A-2B39-5F16-664E70B14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C035A-1134-7C37-DB67-AC3F5F695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647F2-26CC-859A-E2A1-2C4CFFB8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7A40A-93F4-8C93-6C9B-E7B8055BD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49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8BD01-9585-02D0-FCCF-0CB9010F3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ADB80-599B-782C-2409-3877C4B5C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348385-3EB0-DC6A-E224-84AEB65CA1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674CD7-62B4-26C2-9D68-681457024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877C4C-C5E7-05BD-9662-534731649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01709E-54EB-D0EE-F45D-618BD3EA3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653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94B06-EB80-730B-E2D6-9B7849A0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91077-E5DC-A50B-BCEB-7C28CCBF3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4A1B72-DBBD-4BA5-EDBB-87831C749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B642D7-948E-DDC2-9DB1-75762A04E4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E3E4A6-6D1E-0FA5-403C-581068418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EEEB65-EDCD-31F3-2336-7720BF46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B1A059-0713-513A-0DBC-AA50FB4EF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17BAFD-E13C-FE40-766C-FD9806C3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70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919BD-96CA-997F-F3EE-DA894C75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00DAB-5F11-784E-FDDD-6B58F5153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C09B1C-06C4-C7FE-28C6-CD0B3E0F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57D0B7-3425-3B47-24DB-D05B8987D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01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F68041-A382-A409-F145-320AFCADA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EEB3F6-91EC-26E1-397D-B979DCE1E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F7A8BA-2087-37FB-B435-DFF2EE3DC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367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347B7-57F7-A73C-7E2A-5B86C8938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232C1-D043-52E4-AADA-5EAB5919E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E32DA-DCFD-AF40-DF3B-2BDE36295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E99E83-8A01-B4B9-9CF0-73516DE76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76F316-FA78-D30A-1779-759925849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DBA20-9078-FE81-41D2-249CEAC8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7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E0C15-516F-006B-EB60-7587D4609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2451BE-A73E-263C-B0FC-BAD411CDD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BBED86-DE90-DB81-F464-660838E1DB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6865D3-2242-A2FB-B1EA-D62AED045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384-5107-F5E6-E1E9-5767787D1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852FBF-24DE-4A3C-332E-B9E4C6B57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04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B919B6-D401-09D2-E891-6D3003CCF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D2DE15-76AF-1498-4133-CB4725BE0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1D5A3-7C80-FBE1-DB9E-3A4E16B12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1A73F-59CF-4EC3-B255-6A042625D11F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2C0EF-E504-C930-40A0-FFE7A83E7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9FBE1B-AD84-793B-D88C-E8772E7F12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ADFAA-52A5-4F21-BD73-19AF8A7BB3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4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069789C-52FE-1B00-631B-F67C5DDA4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70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43FEEFC3-8629-E916-96A4-58C480B734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25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2215C6C6-E45C-4179-9FC1-E8A4C1D47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156472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4DE944E-A1A6-02FB-50CC-C09FBE775D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7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4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46C38AD-E1DF-B1E8-E1A7-3D327971E3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7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99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Picture 2" descr="Diagram, text&#10;&#10;Description automatically generated">
            <a:extLst>
              <a:ext uri="{FF2B5EF4-FFF2-40B4-BE49-F238E27FC236}">
                <a16:creationId xmlns:a16="http://schemas.microsoft.com/office/drawing/2014/main" id="{FA0F37EC-AFFF-CD22-D3F0-9BEE715F78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7" r="1" b="10678"/>
          <a:stretch/>
        </p:blipFill>
        <p:spPr>
          <a:xfrm rot="21480000">
            <a:off x="1137837" y="1003258"/>
            <a:ext cx="9916327" cy="47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02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1D8088-559A-46A5-A801-CDF0B9476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3E2E96F-17F7-4C8C-BDF1-6BB90A0C1D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9667" y="2380868"/>
            <a:ext cx="11982332" cy="2087795"/>
            <a:chOff x="143163" y="5763486"/>
            <a:chExt cx="11982332" cy="73955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BD00C-9313-4A22-94F7-3875A46C6D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357444" y="5763486"/>
              <a:ext cx="11768051" cy="7395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EAF30D0-AA67-427C-9938-A2C8A9B5D5D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43163" y="5763486"/>
              <a:ext cx="1" cy="739555"/>
            </a:xfrm>
            <a:prstGeom prst="line">
              <a:avLst/>
            </a:prstGeom>
            <a:ln w="1778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8CB1054-F492-E262-41AE-7A72404A52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7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81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DAD86CA-8235-409B-982B-5E7A033E2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234FBA-3501-47B4-AE0C-AA4AFBC8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187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EF893B-0491-416E-9D33-BADE96007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99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3AAE7A31-BA5D-59E7-8798-D26CB9AE07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44"/>
          <a:stretch/>
        </p:blipFill>
        <p:spPr>
          <a:xfrm>
            <a:off x="838200" y="754148"/>
            <a:ext cx="10515600" cy="499557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9F4FF8-F8B0-4630-BA1B-0D8B324CD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29769"/>
            <a:ext cx="11000232" cy="0"/>
          </a:xfrm>
          <a:prstGeom prst="line">
            <a:avLst/>
          </a:prstGeom>
          <a:ln w="152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27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id="{2215C6C6-E45C-4179-9FC1-E8A4C1D47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9">
            <a:extLst>
              <a:ext uri="{FF2B5EF4-FFF2-40B4-BE49-F238E27FC236}">
                <a16:creationId xmlns:a16="http://schemas.microsoft.com/office/drawing/2014/main" id="{5FE9FE4C-C9E0-4C54-8010-EA9D29CD4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1564726" y="1890469"/>
            <a:ext cx="5860051" cy="2079143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6FAD6EF-0374-46BD-901E-E901DCA01F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04847ABE-275E-4DCA-B164-A672D517FB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3">
            <a:extLst>
              <a:ext uri="{FF2B5EF4-FFF2-40B4-BE49-F238E27FC236}">
                <a16:creationId xmlns:a16="http://schemas.microsoft.com/office/drawing/2014/main" id="{3776B14B-F2F4-4825-8DA8-8C7A0F2B39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466344"/>
            <a:ext cx="11111729" cy="59178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A8FEF383-F32A-D560-1D92-B6B02BF27F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7"/>
          <a:stretch/>
        </p:blipFill>
        <p:spPr>
          <a:xfrm>
            <a:off x="838200" y="704765"/>
            <a:ext cx="10628376" cy="5440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48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DAD86CA-8235-409B-982B-5E7A033E2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234FBA-3501-47B4-AE0C-AA4AFBC8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518714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EF893B-0491-416E-9D33-BADE96007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99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diagram, text, application&#10;&#10;Description automatically generated">
            <a:extLst>
              <a:ext uri="{FF2B5EF4-FFF2-40B4-BE49-F238E27FC236}">
                <a16:creationId xmlns:a16="http://schemas.microsoft.com/office/drawing/2014/main" id="{CB807512-63B4-81D6-C277-8A9EC55D96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" b="8290"/>
          <a:stretch/>
        </p:blipFill>
        <p:spPr>
          <a:xfrm>
            <a:off x="838200" y="754148"/>
            <a:ext cx="10515600" cy="4995575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69F4FF8-F8B0-4630-BA1B-0D8B324CD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29769"/>
            <a:ext cx="11000232" cy="0"/>
          </a:xfrm>
          <a:prstGeom prst="line">
            <a:avLst/>
          </a:prstGeom>
          <a:ln w="152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341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Trọng Nam</dc:creator>
  <cp:lastModifiedBy>Nguyễn Trọng Nam</cp:lastModifiedBy>
  <cp:revision>1</cp:revision>
  <dcterms:created xsi:type="dcterms:W3CDTF">2022-08-05T08:37:04Z</dcterms:created>
  <dcterms:modified xsi:type="dcterms:W3CDTF">2022-08-05T08:42:18Z</dcterms:modified>
</cp:coreProperties>
</file>