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9" r:id="rId5"/>
    <p:sldId id="261" r:id="rId6"/>
    <p:sldId id="263" r:id="rId7"/>
    <p:sldId id="265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Sand_Castles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12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slide" Target="slide5.xml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31d3148657a26e1bfe386e7ba658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76267" y="2743200"/>
            <a:ext cx="3176267" cy="44958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-3581400" y="0"/>
            <a:ext cx="3581400" cy="2362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thỏ</a:t>
            </a:r>
            <a:r>
              <a:rPr lang="en-US" dirty="0"/>
              <a:t> con,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củ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rốt</a:t>
            </a:r>
            <a:r>
              <a:rPr lang="en-US" dirty="0"/>
              <a:t> </a:t>
            </a:r>
            <a:r>
              <a:rPr lang="en-US" dirty="0" err="1"/>
              <a:t>ngon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^^</a:t>
            </a:r>
          </a:p>
        </p:txBody>
      </p:sp>
      <p:pic>
        <p:nvPicPr>
          <p:cNvPr id="7" name="Picture 6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15400" y="4733540"/>
            <a:ext cx="2286005" cy="212446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9372600" y="5105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PLAY</a:t>
            </a:r>
          </a:p>
        </p:txBody>
      </p:sp>
      <p:pic>
        <p:nvPicPr>
          <p:cNvPr id="9" name="Picture 8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943600"/>
            <a:ext cx="9144000" cy="1066800"/>
          </a:xfrm>
          <a:prstGeom prst="rect">
            <a:avLst/>
          </a:prstGeom>
        </p:spPr>
      </p:pic>
      <p:pic>
        <p:nvPicPr>
          <p:cNvPr id="10" name="Sand_Cast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609600" y="220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72361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7375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d81bbb18139c6b7a3c3be45a0b5eaa8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5257800"/>
            <a:ext cx="1295400" cy="1295400"/>
          </a:xfrm>
          <a:prstGeom prst="rect">
            <a:avLst/>
          </a:prstGeom>
        </p:spPr>
      </p:pic>
      <p:pic>
        <p:nvPicPr>
          <p:cNvPr id="8" name="Picture 7" descr="bd81bbb18139c6b7a3c3be45a0b5ea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5334000"/>
            <a:ext cx="1295400" cy="1295400"/>
          </a:xfrm>
          <a:prstGeom prst="rect">
            <a:avLst/>
          </a:prstGeom>
        </p:spPr>
      </p:pic>
      <p:pic>
        <p:nvPicPr>
          <p:cNvPr id="9" name="Picture 8" descr="bd81bbb18139c6b7a3c3be45a0b5eaa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5334000"/>
            <a:ext cx="1295400" cy="1295400"/>
          </a:xfrm>
          <a:prstGeom prst="rect">
            <a:avLst/>
          </a:prstGeom>
        </p:spPr>
      </p:pic>
      <p:pic>
        <p:nvPicPr>
          <p:cNvPr id="10" name="Picture 9" descr="bd81bbb18139c6b7a3c3be45a0b5ea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5334000"/>
            <a:ext cx="1295400" cy="1295400"/>
          </a:xfrm>
          <a:prstGeom prst="rect">
            <a:avLst/>
          </a:prstGeom>
        </p:spPr>
      </p:pic>
      <p:pic>
        <p:nvPicPr>
          <p:cNvPr id="11" name="Picture 10" descr="bd81bbb18139c6b7a3c3be45a0b5ea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5334000"/>
            <a:ext cx="1295400" cy="1295400"/>
          </a:xfrm>
          <a:prstGeom prst="rect">
            <a:avLst/>
          </a:prstGeom>
        </p:spPr>
      </p:pic>
      <p:pic>
        <p:nvPicPr>
          <p:cNvPr id="5" name="Picture 4" descr="2ddded3c47508e0775bea75a5562510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16" name="Picture 15" descr="sun-309027_128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pic>
        <p:nvPicPr>
          <p:cNvPr id="17" name="Picture 16" descr="cloud-303181_128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81000" y="304800"/>
            <a:ext cx="2743200" cy="1066800"/>
          </a:xfrm>
          <a:prstGeom prst="rect">
            <a:avLst/>
          </a:prstGeom>
        </p:spPr>
      </p:pic>
      <p:pic>
        <p:nvPicPr>
          <p:cNvPr id="19" name="Picture 18" descr="cloud-303181_128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19600" y="228600"/>
            <a:ext cx="2819400" cy="1143000"/>
          </a:xfrm>
          <a:prstGeom prst="rect">
            <a:avLst/>
          </a:prstGeom>
        </p:spPr>
      </p:pic>
      <p:pic>
        <p:nvPicPr>
          <p:cNvPr id="20" name="Picture 19" descr="6131d3148657a26e1bfe386e7ba6581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4800" y="4435833"/>
            <a:ext cx="1524000" cy="2422167"/>
          </a:xfrm>
          <a:prstGeom prst="rect">
            <a:avLst/>
          </a:prstGeom>
        </p:spPr>
      </p:pic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15" name="Picture 14" descr="3f7e749c750b79cbde134e7bcf00a14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10400" y="2819400"/>
            <a:ext cx="2743200" cy="4953000"/>
          </a:xfrm>
          <a:prstGeom prst="rect">
            <a:avLst/>
          </a:prstGeom>
        </p:spPr>
      </p:pic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-1180707" y="1447800"/>
            <a:ext cx="1180707" cy="786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1111 L 0.2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4583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1.21875 -0.00162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116 L 0.16666 -0.0011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25834 3.7037E-7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3.7037E-7 L 0.375 -0.0011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00116 L 0.49166 -0.0011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6 -0.00116 L 0.6 -0.0011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2286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2362200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2667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2286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2362200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2667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2286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2362200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2667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2286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2362200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2667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2286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2362200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2667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144166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326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67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113</Words>
  <PresentationFormat>On-screen Show (4:3)</PresentationFormat>
  <Paragraphs>13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2021-01-21T08:26:37Z</dcterms:modified>
</cp:coreProperties>
</file>