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7" r:id="rId4"/>
    <p:sldId id="277" r:id="rId5"/>
    <p:sldId id="257" r:id="rId6"/>
    <p:sldId id="275" r:id="rId7"/>
    <p:sldId id="276" r:id="rId8"/>
    <p:sldId id="270" r:id="rId9"/>
    <p:sldId id="268" r:id="rId10"/>
    <p:sldId id="271" r:id="rId11"/>
    <p:sldId id="272" r:id="rId12"/>
    <p:sldId id="266" r:id="rId13"/>
    <p:sldId id="259" r:id="rId14"/>
    <p:sldId id="260" r:id="rId15"/>
    <p:sldId id="261" r:id="rId16"/>
    <p:sldId id="262" r:id="rId17"/>
    <p:sldId id="263" r:id="rId18"/>
    <p:sldId id="264" r:id="rId19"/>
    <p:sldId id="273" r:id="rId20"/>
    <p:sldId id="265" r:id="rId21"/>
  </p:sldIdLst>
  <p:sldSz cx="12190413" cy="6858000"/>
  <p:notesSz cx="9144000" cy="6858000"/>
  <p:defaultTextStyle>
    <a:defPPr>
      <a:defRPr lang="vi-VN"/>
    </a:defPPr>
    <a:lvl1pPr marL="0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953"/>
    <a:srgbClr val="0000FF"/>
    <a:srgbClr val="FFC7A2"/>
    <a:srgbClr val="F3B0C2"/>
    <a:srgbClr val="29A41E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6" autoAdjust="0"/>
    <p:restoredTop sz="94671" autoAdjust="0"/>
  </p:normalViewPr>
  <p:slideViewPr>
    <p:cSldViewPr>
      <p:cViewPr>
        <p:scale>
          <a:sx n="77" d="100"/>
          <a:sy n="77" d="100"/>
        </p:scale>
        <p:origin x="-61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273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386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06375"/>
            <a:ext cx="2742843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06375"/>
            <a:ext cx="8025355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051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385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083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200151"/>
            <a:ext cx="5384099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200151"/>
            <a:ext cx="5384099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23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113"/>
            <a:ext cx="53883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69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60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96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049"/>
            <a:ext cx="401056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2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787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2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431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6734" y="1012939"/>
            <a:ext cx="93610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ĐẾN VỚI TIẾT 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2585" y="744351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177" y="1752463"/>
            <a:ext cx="67799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554" y="1988840"/>
            <a:ext cx="5237859" cy="3559175"/>
          </a:xfrm>
          <a:prstGeom prst="round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8831510" y="321263"/>
            <a:ext cx="2689918" cy="971552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0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574" y="1412776"/>
            <a:ext cx="115932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non.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41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2998" y="3356992"/>
            <a:ext cx="3600400" cy="187220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215765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6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50" y="313407"/>
            <a:ext cx="1116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576" y="1136086"/>
            <a:ext cx="10649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50" y="2345013"/>
            <a:ext cx="10961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1918742" y="3645024"/>
            <a:ext cx="3600400" cy="908428"/>
          </a:xfrm>
          <a:prstGeom prst="snip1Rect">
            <a:avLst/>
          </a:prstGeom>
          <a:solidFill>
            <a:srgbClr val="F3B0C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lối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1918742" y="4774352"/>
            <a:ext cx="3600400" cy="908428"/>
          </a:xfrm>
          <a:prstGeom prst="snip1Rect">
            <a:avLst/>
          </a:prstGeom>
          <a:solidFill>
            <a:srgbClr val="F3B0C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hổ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1918742" y="5903680"/>
            <a:ext cx="3600400" cy="908428"/>
          </a:xfrm>
          <a:prstGeom prst="snip1Rect">
            <a:avLst/>
          </a:prstGeom>
          <a:solidFill>
            <a:srgbClr val="F3B0C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7695729" y="3558079"/>
            <a:ext cx="2847626" cy="997107"/>
          </a:xfrm>
          <a:prstGeom prst="snip1Rect">
            <a:avLst/>
          </a:prstGeom>
          <a:solidFill>
            <a:srgbClr val="FFC7A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7675510" y="4692794"/>
            <a:ext cx="2847626" cy="997107"/>
          </a:xfrm>
          <a:prstGeom prst="snip1Rect">
            <a:avLst/>
          </a:prstGeom>
          <a:solidFill>
            <a:srgbClr val="FFC7A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7679382" y="5827510"/>
            <a:ext cx="2847626" cy="997107"/>
          </a:xfrm>
          <a:prstGeom prst="snip1Rect">
            <a:avLst/>
          </a:prstGeom>
          <a:solidFill>
            <a:srgbClr val="FFC7A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nhẹn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>
            <a:stCxn id="5" idx="0"/>
            <a:endCxn id="9" idx="2"/>
          </p:cNvCxnSpPr>
          <p:nvPr/>
        </p:nvCxnSpPr>
        <p:spPr>
          <a:xfrm>
            <a:off x="5519142" y="4099238"/>
            <a:ext cx="2156368" cy="1092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0"/>
            <a:endCxn id="10" idx="2"/>
          </p:cNvCxnSpPr>
          <p:nvPr/>
        </p:nvCxnSpPr>
        <p:spPr>
          <a:xfrm flipV="1">
            <a:off x="5519142" y="6326064"/>
            <a:ext cx="2160240" cy="318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  <a:endCxn id="8" idx="2"/>
          </p:cNvCxnSpPr>
          <p:nvPr/>
        </p:nvCxnSpPr>
        <p:spPr>
          <a:xfrm flipV="1">
            <a:off x="5519142" y="4056633"/>
            <a:ext cx="2176587" cy="11719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065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614" y="1556792"/>
            <a:ext cx="11053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2658" y="3351012"/>
            <a:ext cx="10081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26" y="5246459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3" y="4211675"/>
            <a:ext cx="2754212" cy="275421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318" y="3988792"/>
            <a:ext cx="2977095" cy="297709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867614" y="1638110"/>
            <a:ext cx="1111027" cy="1867370"/>
            <a:chOff x="1243298" y="27062"/>
            <a:chExt cx="880430" cy="158799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292610" y="230063"/>
              <a:ext cx="8084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Hích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vai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038787" y="1638110"/>
            <a:ext cx="1111027" cy="1332877"/>
            <a:chOff x="1243298" y="27062"/>
            <a:chExt cx="880430" cy="113346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292610" y="329533"/>
              <a:ext cx="8084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Chạy</a:t>
              </a:r>
              <a:endParaRPr lang="vi-VN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576179" y="2667602"/>
            <a:ext cx="1111027" cy="1254256"/>
            <a:chOff x="1243298" y="27062"/>
            <a:chExt cx="880430" cy="106660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292610" y="329533"/>
              <a:ext cx="808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sói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14799" y="2666797"/>
            <a:ext cx="1111027" cy="1254256"/>
            <a:chOff x="1243298" y="27062"/>
            <a:chExt cx="880430" cy="106660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292610" y="329533"/>
              <a:ext cx="808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dê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243878" y="1638110"/>
            <a:ext cx="1111027" cy="1254256"/>
            <a:chOff x="1243298" y="27062"/>
            <a:chExt cx="880430" cy="106660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292610" y="329533"/>
              <a:ext cx="808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húc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37628" y="1507426"/>
            <a:ext cx="1111027" cy="1254256"/>
            <a:chOff x="1243298" y="27062"/>
            <a:chExt cx="880430" cy="10666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2610" y="329533"/>
              <a:ext cx="808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nai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62327" y="1544857"/>
            <a:ext cx="1111027" cy="1254256"/>
            <a:chOff x="1243298" y="27062"/>
            <a:chExt cx="880430" cy="106660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292610" y="329533"/>
              <a:ext cx="808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hổ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50049" y="2575639"/>
            <a:ext cx="1111027" cy="1254256"/>
            <a:chOff x="1243298" y="27062"/>
            <a:chExt cx="880430" cy="106660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92610" y="329533"/>
              <a:ext cx="808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rình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50838" y="1531834"/>
            <a:ext cx="1111027" cy="1867370"/>
            <a:chOff x="1243298" y="27062"/>
            <a:chExt cx="880430" cy="158799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292610" y="230063"/>
              <a:ext cx="8084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Xin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phép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02177" y="2611466"/>
            <a:ext cx="1111027" cy="1254256"/>
            <a:chOff x="1243298" y="27062"/>
            <a:chExt cx="880430" cy="106660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292610" y="329533"/>
              <a:ext cx="808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90793" y="1507424"/>
            <a:ext cx="1111027" cy="1254256"/>
            <a:chOff x="1243298" y="27062"/>
            <a:chExt cx="880430" cy="106660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292610" y="329533"/>
              <a:ext cx="808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98321" y="2566894"/>
            <a:ext cx="1111027" cy="1360676"/>
            <a:chOff x="1243298" y="27062"/>
            <a:chExt cx="880430" cy="115710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92610" y="230063"/>
              <a:ext cx="8084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đuổi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bắt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0"/>
          <a:stretch/>
        </p:blipFill>
        <p:spPr>
          <a:xfrm>
            <a:off x="380233" y="5642122"/>
            <a:ext cx="2754212" cy="130823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0"/>
          <a:stretch/>
        </p:blipFill>
        <p:spPr>
          <a:xfrm>
            <a:off x="9243878" y="5544638"/>
            <a:ext cx="2977095" cy="14141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839622" y="5733256"/>
            <a:ext cx="1797369" cy="42859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5181" y="5860595"/>
            <a:ext cx="1662807" cy="37671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791" y="868438"/>
            <a:ext cx="11258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thích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5981E-6 -1.11111E-6 L -0.1288 0.593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6" y="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1903E-6 4.81481E-6 L -0.08048 0.65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4" y="3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298E-6 1.85185E-6 L 0.63381 0.4245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4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844E-6 7.40741E-7 L 0.46829 0.6189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15" y="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666E-6 -7.40741E-7 L -0.1801 0.4951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2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9776E-7 1.85185E-6 L 0.47428 0.431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4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785E-6 1.48148E-6 L 0.24053 0.587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20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8603E-7 -1.11111E-6 L -0.40956 0.6356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4" y="3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831E-6 3.7037E-7 L 0.12202 0.555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5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708E-6 -2.59259E-6 L -0.56192 0.4097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3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702E-6 -2.59259E-6 L -0.41125 0.4113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63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3394E-7 -2.59259E-6 L 0.06329 0.5222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3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622" y="1196752"/>
            <a:ext cx="108732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8902" y="4077072"/>
            <a:ext cx="63367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38822" y="2984230"/>
            <a:ext cx="720080" cy="69831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M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uiExpand="1" build="p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6974" y="188640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566" y="1196752"/>
            <a:ext cx="67799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943" y="1433129"/>
            <a:ext cx="5237859" cy="355917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758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558" y="1340768"/>
            <a:ext cx="115932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non.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768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1030" y="0"/>
            <a:ext cx="34740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304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50790" y="3429000"/>
            <a:ext cx="7772400" cy="1101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GIỮA KÌ I</a:t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7, 8)</a:t>
            </a:r>
            <a:endParaRPr lang="vi-V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6774" y="3878153"/>
            <a:ext cx="8242300" cy="175432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Xin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chào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hẹn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gặp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lại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50+ Ảnh động trái tim cực đẹ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31" y="4451515"/>
            <a:ext cx="3008151" cy="243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4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3662" y="1124744"/>
            <a:ext cx="475252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26" y="3645025"/>
            <a:ext cx="2541195" cy="254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97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52" y="3912540"/>
            <a:ext cx="2821686" cy="248825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8" y="684697"/>
            <a:ext cx="2120549" cy="24739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47" y="5328511"/>
            <a:ext cx="1394964" cy="152948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5" name="TextBox 4"/>
          <p:cNvSpPr txBox="1"/>
          <p:nvPr/>
        </p:nvSpPr>
        <p:spPr>
          <a:xfrm>
            <a:off x="4188542" y="2050492"/>
            <a:ext cx="41885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6974" y="11663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582" y="1052736"/>
            <a:ext cx="11449272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1.Nai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-Cha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lo.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non.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3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50" y="115276"/>
            <a:ext cx="1800200" cy="79344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03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6974" y="188640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566" y="1196752"/>
            <a:ext cx="67799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943" y="1433129"/>
            <a:ext cx="5237859" cy="3559175"/>
          </a:xfrm>
          <a:prstGeom prst="round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4566" y="98993"/>
            <a:ext cx="2664296" cy="936104"/>
          </a:xfrm>
          <a:prstGeom prst="roundRect">
            <a:avLst/>
          </a:prstGeom>
          <a:solidFill>
            <a:srgbClr val="29A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566" y="3284984"/>
            <a:ext cx="1495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1323" y="3284984"/>
            <a:ext cx="1495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622" y="3789040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3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566" y="260648"/>
            <a:ext cx="115932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non.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8822" y="1404065"/>
            <a:ext cx="2089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nhẹn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4726" y="2492896"/>
            <a:ext cx="1962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2964" y="2492896"/>
            <a:ext cx="1696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ngửa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482" y="3789040"/>
            <a:ext cx="1667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35566" y="3789040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594" y="5302651"/>
            <a:ext cx="11089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600" b="1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566814" y="5349116"/>
            <a:ext cx="117102" cy="600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21320" y="5302651"/>
            <a:ext cx="117102" cy="600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03403" y="5902815"/>
            <a:ext cx="117102" cy="600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46848" y="5902815"/>
            <a:ext cx="117102" cy="600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13430" y="5902815"/>
            <a:ext cx="117102" cy="600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86594" y="5309919"/>
            <a:ext cx="10782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non. </a:t>
            </a:r>
            <a:endParaRPr lang="en-US" sz="3600" b="1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458961" y="5280358"/>
            <a:ext cx="117102" cy="600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470111" y="5343777"/>
            <a:ext cx="117102" cy="600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81850" y="5880522"/>
            <a:ext cx="117102" cy="600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125295" y="5880522"/>
            <a:ext cx="117102" cy="600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6594" y="5280880"/>
            <a:ext cx="11399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612424" y="5935948"/>
            <a:ext cx="117102" cy="600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555869" y="5935948"/>
            <a:ext cx="117102" cy="600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410501" y="5304782"/>
            <a:ext cx="117102" cy="600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01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  <p:bldP spid="8" grpId="0"/>
      <p:bldP spid="8" grpId="1"/>
      <p:bldP spid="8" grpId="2"/>
      <p:bldP spid="15" grpId="0"/>
      <p:bldP spid="15" grpId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759" y="2242607"/>
            <a:ext cx="244009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9022" y="1500197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1C2953"/>
                </a:solidFill>
                <a:latin typeface="Times New Roman" pitchFamily="18" charset="0"/>
                <a:cs typeface="Times New Roman" pitchFamily="18" charset="0"/>
              </a:rPr>
              <a:t>Hích</a:t>
            </a:r>
            <a:r>
              <a:rPr lang="en-US" sz="3200" b="1" i="1" dirty="0">
                <a:solidFill>
                  <a:srgbClr val="1C295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1C2953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i="1" dirty="0">
                <a:solidFill>
                  <a:srgbClr val="1C295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1C295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1C295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đẩy</a:t>
            </a:r>
            <a:endParaRPr lang="vi-VN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9806" y="4608312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1C2953"/>
                </a:solidFill>
                <a:latin typeface="Times New Roman" pitchFamily="18" charset="0"/>
                <a:cs typeface="Times New Roman" pitchFamily="18" charset="0"/>
              </a:rPr>
              <a:t>Hung </a:t>
            </a:r>
            <a:r>
              <a:rPr lang="en-US" sz="3200" b="1" i="1" dirty="0" err="1">
                <a:solidFill>
                  <a:srgbClr val="1C2953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b="1" i="1" dirty="0">
                <a:solidFill>
                  <a:srgbClr val="1C295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1C295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1C295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ác</a:t>
            </a:r>
            <a:endParaRPr lang="vi-VN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8" descr="Chị google - 🤣🤣 | Facebook"/>
          <p:cNvSpPr>
            <a:spLocks noChangeAspect="1" noChangeArrowheads="1"/>
          </p:cNvSpPr>
          <p:nvPr/>
        </p:nvSpPr>
        <p:spPr bwMode="auto">
          <a:xfrm>
            <a:off x="1678781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5" name="AutoShape 20" descr="Chị google - 🤣🤣 | Facebook"/>
          <p:cNvSpPr>
            <a:spLocks noChangeAspect="1" noChangeArrowheads="1"/>
          </p:cNvSpPr>
          <p:nvPr/>
        </p:nvSpPr>
        <p:spPr bwMode="auto">
          <a:xfrm>
            <a:off x="1831181" y="8651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6" name="AutoShape 22" descr="Chị google - 🤣🤣 | Facebook"/>
          <p:cNvSpPr>
            <a:spLocks noChangeAspect="1" noChangeArrowheads="1"/>
          </p:cNvSpPr>
          <p:nvPr/>
        </p:nvSpPr>
        <p:spPr bwMode="auto">
          <a:xfrm>
            <a:off x="1983581" y="1017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136"/>
          <a:stretch/>
        </p:blipFill>
        <p:spPr>
          <a:xfrm>
            <a:off x="7319342" y="652874"/>
            <a:ext cx="2850824" cy="2771864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74" b="73177" l="15227" r="38580"/>
                    </a14:imgEffect>
                  </a14:imgLayer>
                </a14:imgProps>
              </a:ext>
            </a:extLst>
          </a:blip>
          <a:srcRect l="15134" t="15548" r="59408" b="26375"/>
          <a:stretch/>
        </p:blipFill>
        <p:spPr>
          <a:xfrm>
            <a:off x="5231110" y="3284984"/>
            <a:ext cx="2088232" cy="267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8582" y="1052736"/>
            <a:ext cx="11449272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1.Nai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-Cha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lo.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non.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3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06574" y="1196752"/>
            <a:ext cx="0" cy="72008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6574" y="2060848"/>
            <a:ext cx="0" cy="136815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6574" y="3573016"/>
            <a:ext cx="0" cy="10801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6574" y="4797152"/>
            <a:ext cx="0" cy="136815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06974" y="11663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8134881" y="174428"/>
            <a:ext cx="3792973" cy="1057276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ĐỌC CHIA LÀM MẤY ĐOẠN?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8831510" y="245088"/>
            <a:ext cx="2654259" cy="951664"/>
          </a:xfrm>
          <a:prstGeom prst="flowChartTerminator">
            <a:avLst/>
          </a:prstGeom>
          <a:solidFill>
            <a:srgbClr val="08540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5842" y="1052736"/>
            <a:ext cx="397049" cy="378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2909" y="1916832"/>
            <a:ext cx="388889" cy="378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4002" y="3472100"/>
            <a:ext cx="388889" cy="378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8582" y="4688390"/>
            <a:ext cx="388889" cy="378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8" grpId="0" animBg="1"/>
      <p:bldP spid="8" grpId="1" animBg="1"/>
      <p:bldP spid="9" grpId="0" animBg="1"/>
      <p:bldP spid="13" grpId="0" animBg="1"/>
      <p:bldP spid="1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1295</Words>
  <Application>Microsoft Office PowerPoint</Application>
  <PresentationFormat>Custom</PresentationFormat>
  <Paragraphs>128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37</cp:revision>
  <dcterms:created xsi:type="dcterms:W3CDTF">2021-07-18T15:56:23Z</dcterms:created>
  <dcterms:modified xsi:type="dcterms:W3CDTF">2021-09-06T17:24:50Z</dcterms:modified>
</cp:coreProperties>
</file>