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8"/>
  </p:notesMasterIdLst>
  <p:sldIdLst>
    <p:sldId id="294" r:id="rId4"/>
    <p:sldId id="300" r:id="rId5"/>
    <p:sldId id="302" r:id="rId6"/>
    <p:sldId id="303" r:id="rId7"/>
    <p:sldId id="301" r:id="rId8"/>
    <p:sldId id="263" r:id="rId9"/>
    <p:sldId id="334" r:id="rId10"/>
    <p:sldId id="306" r:id="rId11"/>
    <p:sldId id="307" r:id="rId12"/>
    <p:sldId id="308" r:id="rId13"/>
    <p:sldId id="337" r:id="rId14"/>
    <p:sldId id="338" r:id="rId15"/>
    <p:sldId id="331" r:id="rId16"/>
    <p:sldId id="320" r:id="rId17"/>
    <p:sldId id="327" r:id="rId18"/>
    <p:sldId id="328" r:id="rId19"/>
    <p:sldId id="329" r:id="rId20"/>
    <p:sldId id="311" r:id="rId21"/>
    <p:sldId id="313" r:id="rId22"/>
    <p:sldId id="312" r:id="rId23"/>
    <p:sldId id="315" r:id="rId24"/>
    <p:sldId id="319" r:id="rId25"/>
    <p:sldId id="323" r:id="rId26"/>
    <p:sldId id="32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gi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vi/thumb/0/03/CDDenPhungHung.jpg/800px-CDDenPhungHung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5.jpe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.mp3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gif"/><Relationship Id="rId17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6.gif"/><Relationship Id="rId5" Type="http://schemas.microsoft.com/office/2007/relationships/media" Target="../media/media1.mp3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6A</a:t>
            </a:r>
          </a:p>
        </p:txBody>
      </p:sp>
      <p:grpSp>
        <p:nvGrpSpPr>
          <p:cNvPr id="5124" name="Group 22"/>
          <p:cNvGrpSpPr>
            <a:grpSpLocks/>
          </p:cNvGrpSpPr>
          <p:nvPr/>
        </p:nvGrpSpPr>
        <p:grpSpPr bwMode="auto">
          <a:xfrm>
            <a:off x="1828800" y="495300"/>
            <a:ext cx="6019800" cy="788988"/>
            <a:chOff x="1152" y="384"/>
            <a:chExt cx="3456" cy="448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152" y="384"/>
              <a:ext cx="345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PHÒNG GIÁO DỤC VÀ ĐÀO TẠO HUYỆN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THCS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256" y="832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853381" y="3478268"/>
            <a:ext cx="6286501" cy="23083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0" u="none" strike="noStrike" kern="1200" cap="none" spc="0" normalizeH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altLang="en-US" sz="2400" b="1" i="0" u="none" strike="noStrike" kern="1200" cap="none" spc="0" normalizeH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(KNTTVCS)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 mail: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EEECE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59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80" y="784752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36416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0" y="253396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48609"/>
              </p:ext>
            </p:extLst>
          </p:nvPr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2850" y="226801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12656" y="875923"/>
            <a:ext cx="4894865" cy="1034764"/>
            <a:chOff x="5817968" y="1841946"/>
            <a:chExt cx="5809458" cy="839263"/>
          </a:xfrm>
        </p:grpSpPr>
        <p:sp>
          <p:nvSpPr>
            <p:cNvPr id="9" name="Rectangle 8"/>
            <p:cNvSpPr/>
            <p:nvPr/>
          </p:nvSpPr>
          <p:spPr>
            <a:xfrm>
              <a:off x="6501667" y="1928802"/>
              <a:ext cx="5125759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255" descr="questionbig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7968" y="1841946"/>
              <a:ext cx="683699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Chính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điện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đền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596" y="132680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1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41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7609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4069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25750"/>
              </p:ext>
            </p:extLst>
          </p:nvPr>
        </p:nvGraphicFramePr>
        <p:xfrm>
          <a:off x="95533" y="1774209"/>
          <a:ext cx="8939285" cy="49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1349</Words>
  <PresentationFormat>On-screen Show (4:3)</PresentationFormat>
  <Paragraphs>136</Paragraphs>
  <Slides>24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.VnArabiaH</vt:lpstr>
      <vt:lpstr>Arial</vt:lpstr>
      <vt:lpstr>Broadway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2021-04-15T14:01:18Z</dcterms:created>
  <dcterms:modified xsi:type="dcterms:W3CDTF">2021-08-16T09:05:40Z</dcterms:modified>
</cp:coreProperties>
</file>