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342" r:id="rId3"/>
    <p:sldId id="343" r:id="rId4"/>
    <p:sldId id="357" r:id="rId5"/>
    <p:sldId id="379" r:id="rId6"/>
    <p:sldId id="380" r:id="rId7"/>
    <p:sldId id="358" r:id="rId8"/>
    <p:sldId id="381" r:id="rId9"/>
    <p:sldId id="359" r:id="rId10"/>
    <p:sldId id="383" r:id="rId11"/>
    <p:sldId id="354" r:id="rId12"/>
    <p:sldId id="360" r:id="rId13"/>
    <p:sldId id="384" r:id="rId14"/>
    <p:sldId id="362" r:id="rId15"/>
    <p:sldId id="361" r:id="rId16"/>
    <p:sldId id="385" r:id="rId17"/>
    <p:sldId id="386" r:id="rId18"/>
    <p:sldId id="363" r:id="rId19"/>
    <p:sldId id="387" r:id="rId20"/>
    <p:sldId id="388" r:id="rId21"/>
    <p:sldId id="397" r:id="rId22"/>
    <p:sldId id="347" r:id="rId23"/>
    <p:sldId id="390" r:id="rId24"/>
    <p:sldId id="389" r:id="rId25"/>
    <p:sldId id="399" r:id="rId26"/>
    <p:sldId id="400" r:id="rId27"/>
    <p:sldId id="398" r:id="rId28"/>
    <p:sldId id="352" r:id="rId29"/>
    <p:sldId id="391" r:id="rId30"/>
    <p:sldId id="392" r:id="rId31"/>
    <p:sldId id="348" r:id="rId32"/>
    <p:sldId id="393" r:id="rId33"/>
    <p:sldId id="394" r:id="rId34"/>
    <p:sldId id="351" r:id="rId35"/>
    <p:sldId id="395" r:id="rId36"/>
    <p:sldId id="396" r:id="rId37"/>
    <p:sldId id="350" r:id="rId38"/>
    <p:sldId id="356" r:id="rId39"/>
    <p:sldId id="355" r:id="rId40"/>
    <p:sldId id="378" r:id="rId41"/>
  </p:sldIdLst>
  <p:sldSz cx="12192000" cy="6858000"/>
  <p:notesSz cx="6858000" cy="9144000"/>
  <p:embeddedFontLst>
    <p:embeddedFont>
      <p:font typeface="Cambria" pitchFamily="18" charset="0"/>
      <p:regular r:id="rId43"/>
      <p:bold r:id="rId44"/>
      <p:italic r:id="rId45"/>
      <p:boldItalic r:id="rId46"/>
    </p:embeddedFont>
    <p:embeddedFont>
      <p:font typeface="Calibri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 snapToGrid="0">
      <p:cViewPr>
        <p:scale>
          <a:sx n="76" d="100"/>
          <a:sy n="76" d="100"/>
        </p:scale>
        <p:origin x="-480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12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0.png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</a:p>
          <a:p>
            <a:pPr algn="ctr"/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098" y="2796849"/>
            <a:ext cx="4288946" cy="2437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 descr="D:\HINH QUY\ANH-QUYEN\LOGO TRUO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2" y="184919"/>
            <a:ext cx="146843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636" y="3595487"/>
            <a:ext cx="493108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19753" y="2743199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13" y="3621131"/>
            <a:ext cx="58959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5832413" y="1741116"/>
            <a:ext cx="5709069" cy="2004165"/>
          </a:xfrm>
          <a:prstGeom prst="cloudCallout">
            <a:avLst>
              <a:gd name="adj1" fmla="val -35145"/>
              <a:gd name="adj2" fmla="val 564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28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50731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45588" y="2329840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070" y="3410025"/>
            <a:ext cx="5471793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3-5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15, 16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25" y="1910936"/>
            <a:ext cx="57054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50731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72" y="2178571"/>
            <a:ext cx="7389965" cy="359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019703" y="2254684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5545" y="3159505"/>
            <a:ext cx="4174182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3-5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15, 16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36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50731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0" y="2144299"/>
            <a:ext cx="10839502" cy="2891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87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50731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62" y="1977546"/>
            <a:ext cx="10649655" cy="431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36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50731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75" y="2001423"/>
            <a:ext cx="10164318" cy="5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74" y="2576838"/>
            <a:ext cx="1016431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36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50731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74979" y="1991637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270" y="2869277"/>
            <a:ext cx="4765239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85" y="1422236"/>
            <a:ext cx="54578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359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686816" y="2229160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50731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1" y="2447530"/>
            <a:ext cx="4021899" cy="4021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ounded Rectangle 16"/>
          <p:cNvSpPr/>
          <p:nvPr/>
        </p:nvSpPr>
        <p:spPr>
          <a:xfrm>
            <a:off x="1760637" y="1791220"/>
            <a:ext cx="2535790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PHỎNG VẤN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53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67536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74979" y="2354891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375" y="3239414"/>
            <a:ext cx="437119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17 SGK.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95" y="2030587"/>
            <a:ext cx="3010116" cy="200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81" y="2367419"/>
            <a:ext cx="3339166" cy="151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95" y="4215076"/>
            <a:ext cx="3130113" cy="143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508" y="3998968"/>
            <a:ext cx="3233880" cy="209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303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67536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34" y="2722584"/>
            <a:ext cx="4017357" cy="268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517" y="3027581"/>
            <a:ext cx="4617439" cy="203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940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2" y="448410"/>
            <a:ext cx="3889829" cy="38898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88529" y="1230902"/>
            <a:ext cx="8298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“MỘT ĐỜI NGƯỜI MỘT RỪNG CÂY”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13" y="2185008"/>
            <a:ext cx="6010405" cy="4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67536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125" y="1844784"/>
            <a:ext cx="8236478" cy="4806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940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67536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14223" y="2304785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919" y="3222507"/>
            <a:ext cx="60960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279" y="1958280"/>
            <a:ext cx="4467446" cy="4467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613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3703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7864" y="2816403"/>
            <a:ext cx="958241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231121" y="2041738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08" y="3918037"/>
            <a:ext cx="8354859" cy="26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69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3703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571" y="3092245"/>
            <a:ext cx="5728354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18 SGK.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475394" y="2304784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89" y="1047291"/>
            <a:ext cx="564832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73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3703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22900"/>
              </p:ext>
            </p:extLst>
          </p:nvPr>
        </p:nvGraphicFramePr>
        <p:xfrm>
          <a:off x="914400" y="2066795"/>
          <a:ext cx="10467550" cy="4409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Bitmap Image" r:id="rId4" imgW="7342857" imgH="3095238" progId="Paint.Picture">
                  <p:embed/>
                </p:oleObj>
              </mc:Choice>
              <mc:Fallback>
                <p:oleObj name="Bitmap Image" r:id="rId4" imgW="7342857" imgH="30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66795"/>
                        <a:ext cx="10467550" cy="44091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73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3703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65" y="1992486"/>
            <a:ext cx="10584878" cy="409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308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3703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64" y="2118922"/>
            <a:ext cx="10500750" cy="55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86" y="2681679"/>
            <a:ext cx="10484702" cy="321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516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986358" y="2066794"/>
            <a:ext cx="6068992" cy="2292263"/>
          </a:xfrm>
          <a:prstGeom prst="cloudCallout">
            <a:avLst>
              <a:gd name="adj1" fmla="val 52392"/>
              <a:gd name="adj2" fmla="val 4760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3703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51" y="1644413"/>
            <a:ext cx="3926256" cy="48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12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832135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1828" y="2816661"/>
            <a:ext cx="960328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93" y="3847122"/>
            <a:ext cx="8158941" cy="269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396931" y="2041734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832135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532" y="3499587"/>
            <a:ext cx="465929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 SGK.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27846" y="2555300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060" y="2086041"/>
            <a:ext cx="6708639" cy="390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34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1519824" y="2850456"/>
            <a:ext cx="9402871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01874" y="2016690"/>
            <a:ext cx="2167003" cy="4384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84645" y="2220610"/>
            <a:ext cx="6292144" cy="2439072"/>
          </a:xfrm>
          <a:prstGeom prst="cloudCallout">
            <a:avLst>
              <a:gd name="adj1" fmla="val 50643"/>
              <a:gd name="adj2" fmla="val 5713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832135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51" y="1757147"/>
            <a:ext cx="3926256" cy="4882970"/>
          </a:xfrm>
          <a:prstGeom prst="rect">
            <a:avLst/>
          </a:prstGeom>
        </p:spPr>
      </p:pic>
      <p:sp>
        <p:nvSpPr>
          <p:cNvPr id="19" name="Cloud Callout 18"/>
          <p:cNvSpPr/>
          <p:nvPr/>
        </p:nvSpPr>
        <p:spPr>
          <a:xfrm>
            <a:off x="549824" y="2220610"/>
            <a:ext cx="6292144" cy="2439072"/>
          </a:xfrm>
          <a:prstGeom prst="cloudCallout">
            <a:avLst>
              <a:gd name="adj1" fmla="val 50643"/>
              <a:gd name="adj2" fmla="val 5713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030" y="1757147"/>
            <a:ext cx="3926256" cy="48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4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8" y="1164762"/>
            <a:ext cx="748012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4150" y="2688270"/>
            <a:ext cx="9390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58" y="3704117"/>
            <a:ext cx="7467131" cy="294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196515" y="2029206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8" y="1164762"/>
            <a:ext cx="748012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9648" y="2638798"/>
            <a:ext cx="9628203" cy="15696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3-5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 SGK.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98" y="4370474"/>
            <a:ext cx="9905598" cy="149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497139" y="1841316"/>
            <a:ext cx="249238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372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2965337" y="2079321"/>
            <a:ext cx="6817490" cy="2129425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8" y="1164762"/>
            <a:ext cx="748012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372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576605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1169" y="2545170"/>
            <a:ext cx="898951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17" y="4268145"/>
            <a:ext cx="7309802" cy="19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396931" y="1841316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576605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9920" y="2973867"/>
            <a:ext cx="4730491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42041" y="2104352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450" y="2605403"/>
            <a:ext cx="6704342" cy="312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906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576605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2388" y="2814161"/>
            <a:ext cx="6096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077056" y="1928987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THUYẾT TRÌNH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25" y="5044205"/>
            <a:ext cx="2795870" cy="1572677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1" y="1876425"/>
            <a:ext cx="48387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906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35734"/>
            <a:ext cx="28407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77810" y="1211934"/>
            <a:ext cx="381000" cy="381000"/>
            <a:chOff x="2078" y="1680"/>
            <a:chExt cx="1615" cy="1615"/>
          </a:xfrm>
        </p:grpSpPr>
        <p:sp>
          <p:nvSpPr>
            <p:cNvPr id="8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4754" y="123729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80314" y="4553211"/>
            <a:ext cx="569089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574" y="1680616"/>
            <a:ext cx="5468374" cy="28789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35" y="1905672"/>
            <a:ext cx="3543320" cy="4586531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83432" y="1905672"/>
            <a:ext cx="6012493" cy="2293265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69" y="1282446"/>
            <a:ext cx="5241520" cy="545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84241" y="3693571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CHỦ ĐỀ 3: XÂY DỰNG TRƯỜNG HỌC THÂN THIỆN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SBT.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09" y="2497089"/>
            <a:ext cx="5247527" cy="295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26" y="2497089"/>
            <a:ext cx="4567137" cy="295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546553" y="2234042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46653" y="2234042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04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100335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</a:t>
            </a:r>
            <a:r>
              <a:rPr lang="en-US" sz="36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LẠI!</a:t>
            </a:r>
            <a:endParaRPr lang="en-US" sz="3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5" y="2247913"/>
            <a:ext cx="4704590" cy="3322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23" y="2246390"/>
            <a:ext cx="6331693" cy="3324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Oval 18"/>
          <p:cNvSpPr/>
          <p:nvPr/>
        </p:nvSpPr>
        <p:spPr>
          <a:xfrm>
            <a:off x="163230" y="1984866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181450" y="1984866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33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78" y="2372000"/>
            <a:ext cx="6292092" cy="3298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00" y="2371998"/>
            <a:ext cx="4815846" cy="329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Oval 18"/>
          <p:cNvSpPr/>
          <p:nvPr/>
        </p:nvSpPr>
        <p:spPr>
          <a:xfrm>
            <a:off x="163230" y="2108953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67143" y="2108953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33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43" y="2276467"/>
            <a:ext cx="5224928" cy="3632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45" y="2276467"/>
            <a:ext cx="3810000" cy="363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Oval 16"/>
          <p:cNvSpPr/>
          <p:nvPr/>
        </p:nvSpPr>
        <p:spPr>
          <a:xfrm>
            <a:off x="604668" y="2013420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59671" y="2013420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04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663879" y="3028603"/>
            <a:ext cx="6096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2-4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HS,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1: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2: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41739" y="2079320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59" y="2041886"/>
            <a:ext cx="4333862" cy="4333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227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9" y="1916939"/>
            <a:ext cx="51720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215" y="1916939"/>
            <a:ext cx="52101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04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2203</Words>
  <PresentationFormat>Custom</PresentationFormat>
  <Paragraphs>189</Paragraphs>
  <Slides>40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Cambria</vt:lpstr>
      <vt:lpstr>Times New Roman</vt:lpstr>
      <vt:lpstr>Calibri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2021-09-10T07:37:52Z</dcterms:created>
  <dcterms:modified xsi:type="dcterms:W3CDTF">2023-11-29T13:52:40Z</dcterms:modified>
</cp:coreProperties>
</file>