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6"/>
  </p:notesMasterIdLst>
  <p:sldIdLst>
    <p:sldId id="470" r:id="rId11"/>
    <p:sldId id="352" r:id="rId12"/>
    <p:sldId id="513" r:id="rId13"/>
    <p:sldId id="471" r:id="rId14"/>
    <p:sldId id="511" r:id="rId15"/>
    <p:sldId id="496" r:id="rId16"/>
    <p:sldId id="514" r:id="rId17"/>
    <p:sldId id="515" r:id="rId18"/>
    <p:sldId id="517" r:id="rId19"/>
    <p:sldId id="512" r:id="rId20"/>
    <p:sldId id="510" r:id="rId21"/>
    <p:sldId id="516" r:id="rId22"/>
    <p:sldId id="518" r:id="rId23"/>
    <p:sldId id="519" r:id="rId24"/>
    <p:sldId id="520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1BF"/>
    <a:srgbClr val="FE6666"/>
    <a:srgbClr val="9BD7D5"/>
    <a:srgbClr val="56B9C6"/>
    <a:srgbClr val="3DA7B4"/>
    <a:srgbClr val="3296A8"/>
    <a:srgbClr val="6D8AAB"/>
    <a:srgbClr val="31709C"/>
    <a:srgbClr val="7697B3"/>
    <a:srgbClr val="6F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912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8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37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36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6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9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93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5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51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9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transition spd="slow" advClick="0" advTm="1000">
    <p:push dir="u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 advClick="0" advTm="1000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slow" advClick="0" advTm="100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vi.wikipedia.org/wiki/Nh%C3%A0_ng%C3%B4n_ng%E1%BB%AF_h%E1%BB%8Dc" TargetMode="External"/><Relationship Id="rId5" Type="http://schemas.openxmlformats.org/officeDocument/2006/relationships/hyperlink" Target="https://vi.wikipedia.org/wiki/D%E1%BB%8Bch_gi%E1%BA%A3" TargetMode="External"/><Relationship Id="rId4" Type="http://schemas.openxmlformats.org/officeDocument/2006/relationships/hyperlink" Target="https://vi.wikipedia.org/wiki/Nh%C3%A0_v%C4%83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37F1FAC0-4B34-47D5-82CA-39D807B04CD7}"/>
              </a:ext>
            </a:extLst>
          </p:cNvPr>
          <p:cNvSpPr txBox="1"/>
          <p:nvPr/>
        </p:nvSpPr>
        <p:spPr>
          <a:xfrm>
            <a:off x="3227887" y="1043012"/>
            <a:ext cx="5604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63C1B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 mở rộng theo chủ đề</a:t>
            </a:r>
            <a:endParaRPr lang="en-US" altLang="zh-CN" sz="7200" b="1" dirty="0">
              <a:solidFill>
                <a:srgbClr val="63C1B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4321" y="3503006"/>
            <a:ext cx="4296229" cy="182270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2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435B191-8AE0-4CC4-9A96-EE6BFFD0B0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854" y="228095"/>
            <a:ext cx="9214703" cy="640339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958C57FA-634C-42F4-88B1-025CF8A4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44658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CE2AC-7140-47D9-B6A2-77F10668C3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64" y="243905"/>
            <a:ext cx="9329781" cy="637177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5084363"/>
      </p:ext>
    </p:extLst>
  </p:cSld>
  <p:clrMapOvr>
    <a:masterClrMapping/>
  </p:clrMapOvr>
  <p:transition spd="slow" advClick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1091431" y="89784"/>
            <a:ext cx="9495271" cy="3582184"/>
            <a:chOff x="1113938" y="368640"/>
            <a:chExt cx="9495271" cy="358218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92521" y="1002299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938" y="368640"/>
              <a:ext cx="7901549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Hình thức ghi chép và cách kể chuyện</a:t>
              </a:r>
              <a:endParaRPr lang="zh-CN" altLang="en-US" sz="35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938" y="1025158"/>
              <a:ext cx="450930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a) Hình thức ghi chép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8" name="TextBox 8">
              <a:extLst>
                <a:ext uri="{FF2B5EF4-FFF2-40B4-BE49-F238E27FC236}">
                  <a16:creationId xmlns:a16="http://schemas.microsoft.com/office/drawing/2014/main" id="{E16CE12D-6095-4084-8A4A-97726469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001" y="2965939"/>
              <a:ext cx="2036327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Các chuỗi sự kiện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">
            <a:extLst>
              <a:ext uri="{FF2B5EF4-FFF2-40B4-BE49-F238E27FC236}">
                <a16:creationId xmlns:a16="http://schemas.microsoft.com/office/drawing/2014/main" id="{31116C06-E184-4FCB-BFB9-610CE2A83031}"/>
              </a:ext>
            </a:extLst>
          </p:cNvPr>
          <p:cNvGrpSpPr/>
          <p:nvPr/>
        </p:nvGrpSpPr>
        <p:grpSpPr>
          <a:xfrm>
            <a:off x="129238" y="1851776"/>
            <a:ext cx="2700381" cy="3841198"/>
            <a:chOff x="1289955" y="1628061"/>
            <a:chExt cx="3941631" cy="5174701"/>
          </a:xfrm>
        </p:grpSpPr>
        <p:sp>
          <p:nvSpPr>
            <p:cNvPr id="57" name="Shape 209">
              <a:extLst>
                <a:ext uri="{FF2B5EF4-FFF2-40B4-BE49-F238E27FC236}">
                  <a16:creationId xmlns:a16="http://schemas.microsoft.com/office/drawing/2014/main" id="{4489C312-F984-4F51-AB00-9132C4C9CEEE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58" name="组 13">
              <a:extLst>
                <a:ext uri="{FF2B5EF4-FFF2-40B4-BE49-F238E27FC236}">
                  <a16:creationId xmlns:a16="http://schemas.microsoft.com/office/drawing/2014/main" id="{D98B0A24-F342-49A5-9987-19AF7A72EFF8}"/>
                </a:ext>
              </a:extLst>
            </p:cNvPr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59" name="Shape 202">
                <a:extLst>
                  <a:ext uri="{FF2B5EF4-FFF2-40B4-BE49-F238E27FC236}">
                    <a16:creationId xmlns:a16="http://schemas.microsoft.com/office/drawing/2014/main" id="{14DF6F89-F6A5-40E1-8481-28130B7F4DE2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0" name="Shape 203">
                <a:extLst>
                  <a:ext uri="{FF2B5EF4-FFF2-40B4-BE49-F238E27FC236}">
                    <a16:creationId xmlns:a16="http://schemas.microsoft.com/office/drawing/2014/main" id="{C323118F-4947-4EBF-B0B8-C0B40B26DD6E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1" name="Shape 204">
                <a:extLst>
                  <a:ext uri="{FF2B5EF4-FFF2-40B4-BE49-F238E27FC236}">
                    <a16:creationId xmlns:a16="http://schemas.microsoft.com/office/drawing/2014/main" id="{4B3E1ED7-D8DA-4A45-901E-DBAE3F8C27F7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2" name="Shape 205">
                <a:extLst>
                  <a:ext uri="{FF2B5EF4-FFF2-40B4-BE49-F238E27FC236}">
                    <a16:creationId xmlns:a16="http://schemas.microsoft.com/office/drawing/2014/main" id="{68B34D9E-AE73-4EED-A31D-23315700EDFD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3" name="Shape 206">
                <a:extLst>
                  <a:ext uri="{FF2B5EF4-FFF2-40B4-BE49-F238E27FC236}">
                    <a16:creationId xmlns:a16="http://schemas.microsoft.com/office/drawing/2014/main" id="{151B5415-044A-4AF4-9E0E-52E89E81C443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4" name="Shape 207">
                <a:extLst>
                  <a:ext uri="{FF2B5EF4-FFF2-40B4-BE49-F238E27FC236}">
                    <a16:creationId xmlns:a16="http://schemas.microsoft.com/office/drawing/2014/main" id="{4741CD1C-2DC4-4414-B0B6-65AB7D77915A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5" name="Shape 208">
                <a:extLst>
                  <a:ext uri="{FF2B5EF4-FFF2-40B4-BE49-F238E27FC236}">
                    <a16:creationId xmlns:a16="http://schemas.microsoft.com/office/drawing/2014/main" id="{9E0F28BD-1DC7-4A9B-8C8C-25FCF6858452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6" name="Shape 210">
                <a:extLst>
                  <a:ext uri="{FF2B5EF4-FFF2-40B4-BE49-F238E27FC236}">
                    <a16:creationId xmlns:a16="http://schemas.microsoft.com/office/drawing/2014/main" id="{1061A91C-F8CF-4228-B771-40D17DAEA8B8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69" name="任意多边形 16">
            <a:extLst>
              <a:ext uri="{FF2B5EF4-FFF2-40B4-BE49-F238E27FC236}">
                <a16:creationId xmlns:a16="http://schemas.microsoft.com/office/drawing/2014/main" id="{A776B609-CD5F-4949-BE1B-E1B48C7ECBD3}"/>
              </a:ext>
            </a:extLst>
          </p:cNvPr>
          <p:cNvSpPr/>
          <p:nvPr/>
        </p:nvSpPr>
        <p:spPr>
          <a:xfrm>
            <a:off x="5296868" y="1972785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24">
            <a:extLst>
              <a:ext uri="{FF2B5EF4-FFF2-40B4-BE49-F238E27FC236}">
                <a16:creationId xmlns:a16="http://schemas.microsoft.com/office/drawing/2014/main" id="{DC74BBE1-B2DB-4854-A543-BE90681A7313}"/>
              </a:ext>
            </a:extLst>
          </p:cNvPr>
          <p:cNvSpPr txBox="1"/>
          <p:nvPr/>
        </p:nvSpPr>
        <p:spPr>
          <a:xfrm>
            <a:off x="5170165" y="1481104"/>
            <a:ext cx="764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 học đều, không trốn học, nhưng về trễ</a:t>
            </a:r>
          </a:p>
        </p:txBody>
      </p:sp>
      <p:sp>
        <p:nvSpPr>
          <p:cNvPr id="71" name="任意多边形 16">
            <a:extLst>
              <a:ext uri="{FF2B5EF4-FFF2-40B4-BE49-F238E27FC236}">
                <a16:creationId xmlns:a16="http://schemas.microsoft.com/office/drawing/2014/main" id="{91F09FB3-ED3F-4E94-9CFF-A7EC16E0346E}"/>
              </a:ext>
            </a:extLst>
          </p:cNvPr>
          <p:cNvSpPr/>
          <p:nvPr/>
        </p:nvSpPr>
        <p:spPr>
          <a:xfrm>
            <a:off x="5296868" y="2841606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24">
            <a:extLst>
              <a:ext uri="{FF2B5EF4-FFF2-40B4-BE49-F238E27FC236}">
                <a16:creationId xmlns:a16="http://schemas.microsoft.com/office/drawing/2014/main" id="{E43EC97C-9722-4AE6-AB0F-9CE026EEC72A}"/>
              </a:ext>
            </a:extLst>
          </p:cNvPr>
          <p:cNvSpPr txBox="1"/>
          <p:nvPr/>
        </p:nvSpPr>
        <p:spPr>
          <a:xfrm>
            <a:off x="5170165" y="2415941"/>
            <a:ext cx="764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Cùng bạn thơ thẩn trên bờ đê tìm cỏ gà, bắt dế</a:t>
            </a:r>
          </a:p>
        </p:txBody>
      </p:sp>
      <p:sp>
        <p:nvSpPr>
          <p:cNvPr id="73" name="任意多边形 16">
            <a:extLst>
              <a:ext uri="{FF2B5EF4-FFF2-40B4-BE49-F238E27FC236}">
                <a16:creationId xmlns:a16="http://schemas.microsoft.com/office/drawing/2014/main" id="{E7A9ACB2-8519-4575-9F9C-2EF2EACF5746}"/>
              </a:ext>
            </a:extLst>
          </p:cNvPr>
          <p:cNvSpPr/>
          <p:nvPr/>
        </p:nvSpPr>
        <p:spPr>
          <a:xfrm>
            <a:off x="5296868" y="3811864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本框 24">
            <a:extLst>
              <a:ext uri="{FF2B5EF4-FFF2-40B4-BE49-F238E27FC236}">
                <a16:creationId xmlns:a16="http://schemas.microsoft.com/office/drawing/2014/main" id="{3B587A57-81D5-421C-AFC9-79CB1CB32F97}"/>
              </a:ext>
            </a:extLst>
          </p:cNvPr>
          <p:cNvSpPr txBox="1"/>
          <p:nvPr/>
        </p:nvSpPr>
        <p:spPr>
          <a:xfrm>
            <a:off x="5170165" y="3350778"/>
            <a:ext cx="764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Tối tối, chơi ở cột đồng hồ</a:t>
            </a:r>
          </a:p>
        </p:txBody>
      </p:sp>
      <p:sp>
        <p:nvSpPr>
          <p:cNvPr id="75" name="任意多边形 16">
            <a:extLst>
              <a:ext uri="{FF2B5EF4-FFF2-40B4-BE49-F238E27FC236}">
                <a16:creationId xmlns:a16="http://schemas.microsoft.com/office/drawing/2014/main" id="{6C6C812D-8CEE-408E-ABAB-639421FF9FCA}"/>
              </a:ext>
            </a:extLst>
          </p:cNvPr>
          <p:cNvSpPr/>
          <p:nvPr/>
        </p:nvSpPr>
        <p:spPr>
          <a:xfrm>
            <a:off x="5296868" y="4747280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文本框 24">
            <a:extLst>
              <a:ext uri="{FF2B5EF4-FFF2-40B4-BE49-F238E27FC236}">
                <a16:creationId xmlns:a16="http://schemas.microsoft.com/office/drawing/2014/main" id="{DB916088-ACEC-4AEB-B0DA-BE311E0DD346}"/>
              </a:ext>
            </a:extLst>
          </p:cNvPr>
          <p:cNvSpPr txBox="1"/>
          <p:nvPr/>
        </p:nvSpPr>
        <p:spPr>
          <a:xfrm>
            <a:off x="5170165" y="4285615"/>
            <a:ext cx="764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Tối chạy nhảy, bắt cào cào, bươm bướm</a:t>
            </a:r>
          </a:p>
        </p:txBody>
      </p:sp>
      <p:sp>
        <p:nvSpPr>
          <p:cNvPr id="77" name="任意多边形 16">
            <a:extLst>
              <a:ext uri="{FF2B5EF4-FFF2-40B4-BE49-F238E27FC236}">
                <a16:creationId xmlns:a16="http://schemas.microsoft.com/office/drawing/2014/main" id="{F7946DAB-8618-4189-A735-D1B213E8022A}"/>
              </a:ext>
            </a:extLst>
          </p:cNvPr>
          <p:cNvSpPr/>
          <p:nvPr/>
        </p:nvSpPr>
        <p:spPr>
          <a:xfrm>
            <a:off x="5250631" y="5682117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本框 24">
            <a:extLst>
              <a:ext uri="{FF2B5EF4-FFF2-40B4-BE49-F238E27FC236}">
                <a16:creationId xmlns:a16="http://schemas.microsoft.com/office/drawing/2014/main" id="{1A2D8FA9-421D-4461-850E-E92A12818818}"/>
              </a:ext>
            </a:extLst>
          </p:cNvPr>
          <p:cNvSpPr txBox="1"/>
          <p:nvPr/>
        </p:nvSpPr>
        <p:spPr>
          <a:xfrm>
            <a:off x="5170165" y="5220452"/>
            <a:ext cx="764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 bờ sông leo trèo, nói chuyện đến chín, mười giờ tối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ED4E49-5997-4BAD-9C27-BD3014119B9E}"/>
              </a:ext>
            </a:extLst>
          </p:cNvPr>
          <p:cNvSpPr/>
          <p:nvPr/>
        </p:nvSpPr>
        <p:spPr>
          <a:xfrm>
            <a:off x="1376602" y="5827011"/>
            <a:ext cx="60754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Ghi chép theo trình tự thời gian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44">
            <a:extLst>
              <a:ext uri="{FF2B5EF4-FFF2-40B4-BE49-F238E27FC236}">
                <a16:creationId xmlns:a16="http://schemas.microsoft.com/office/drawing/2014/main" id="{DBF54813-F67B-452E-A630-AD56B2AEB0EC}"/>
              </a:ext>
            </a:extLst>
          </p:cNvPr>
          <p:cNvGrpSpPr/>
          <p:nvPr/>
        </p:nvGrpSpPr>
        <p:grpSpPr>
          <a:xfrm>
            <a:off x="4414314" y="1427706"/>
            <a:ext cx="523055" cy="585522"/>
            <a:chOff x="0" y="0"/>
            <a:chExt cx="807366" cy="906807"/>
          </a:xfrm>
          <a:noFill/>
        </p:grpSpPr>
        <p:sp>
          <p:nvSpPr>
            <p:cNvPr id="103" name="Shape 42">
              <a:extLst>
                <a:ext uri="{FF2B5EF4-FFF2-40B4-BE49-F238E27FC236}">
                  <a16:creationId xmlns:a16="http://schemas.microsoft.com/office/drawing/2014/main" id="{F68DC3E7-4092-491C-90A9-09420ED42F86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4" name="Shape 43">
              <a:extLst>
                <a:ext uri="{FF2B5EF4-FFF2-40B4-BE49-F238E27FC236}">
                  <a16:creationId xmlns:a16="http://schemas.microsoft.com/office/drawing/2014/main" id="{320C7389-01A2-4D69-972B-0ED86B4F0914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2CF4A351-545A-4DAE-B741-8440B202B97B}"/>
              </a:ext>
            </a:extLst>
          </p:cNvPr>
          <p:cNvGrpSpPr/>
          <p:nvPr/>
        </p:nvGrpSpPr>
        <p:grpSpPr>
          <a:xfrm>
            <a:off x="4436168" y="2424495"/>
            <a:ext cx="523055" cy="585522"/>
            <a:chOff x="0" y="0"/>
            <a:chExt cx="807366" cy="906807"/>
          </a:xfrm>
          <a:noFill/>
        </p:grpSpPr>
        <p:sp>
          <p:nvSpPr>
            <p:cNvPr id="106" name="Shape 42">
              <a:extLst>
                <a:ext uri="{FF2B5EF4-FFF2-40B4-BE49-F238E27FC236}">
                  <a16:creationId xmlns:a16="http://schemas.microsoft.com/office/drawing/2014/main" id="{7D76512B-AD5E-4C13-B91A-4C9BAA89BC47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7" name="Shape 43">
              <a:extLst>
                <a:ext uri="{FF2B5EF4-FFF2-40B4-BE49-F238E27FC236}">
                  <a16:creationId xmlns:a16="http://schemas.microsoft.com/office/drawing/2014/main" id="{7595D7DC-DB99-4315-9463-917D89EE2F6F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08" name="Group 44">
            <a:extLst>
              <a:ext uri="{FF2B5EF4-FFF2-40B4-BE49-F238E27FC236}">
                <a16:creationId xmlns:a16="http://schemas.microsoft.com/office/drawing/2014/main" id="{BD5F1072-A5DA-4870-A73A-99EC9F2192C5}"/>
              </a:ext>
            </a:extLst>
          </p:cNvPr>
          <p:cNvGrpSpPr/>
          <p:nvPr/>
        </p:nvGrpSpPr>
        <p:grpSpPr>
          <a:xfrm>
            <a:off x="4426745" y="3299997"/>
            <a:ext cx="523055" cy="585522"/>
            <a:chOff x="0" y="0"/>
            <a:chExt cx="807366" cy="906807"/>
          </a:xfrm>
          <a:noFill/>
        </p:grpSpPr>
        <p:sp>
          <p:nvSpPr>
            <p:cNvPr id="109" name="Shape 42">
              <a:extLst>
                <a:ext uri="{FF2B5EF4-FFF2-40B4-BE49-F238E27FC236}">
                  <a16:creationId xmlns:a16="http://schemas.microsoft.com/office/drawing/2014/main" id="{0F2EE424-321F-43E4-BBC3-96183C6E02E8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" name="Shape 43">
              <a:extLst>
                <a:ext uri="{FF2B5EF4-FFF2-40B4-BE49-F238E27FC236}">
                  <a16:creationId xmlns:a16="http://schemas.microsoft.com/office/drawing/2014/main" id="{685E98B8-4C7E-4C7F-ACB3-86E13C9ABE76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F68F55B5-147A-4F13-BB5A-9C81CE054401}"/>
              </a:ext>
            </a:extLst>
          </p:cNvPr>
          <p:cNvGrpSpPr/>
          <p:nvPr/>
        </p:nvGrpSpPr>
        <p:grpSpPr>
          <a:xfrm>
            <a:off x="4446010" y="4267294"/>
            <a:ext cx="523055" cy="585522"/>
            <a:chOff x="0" y="0"/>
            <a:chExt cx="807366" cy="906807"/>
          </a:xfrm>
          <a:noFill/>
        </p:grpSpPr>
        <p:sp>
          <p:nvSpPr>
            <p:cNvPr id="112" name="Shape 42">
              <a:extLst>
                <a:ext uri="{FF2B5EF4-FFF2-40B4-BE49-F238E27FC236}">
                  <a16:creationId xmlns:a16="http://schemas.microsoft.com/office/drawing/2014/main" id="{06727863-908E-4665-AB64-4E361D10CBB2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" name="Shape 43">
              <a:extLst>
                <a:ext uri="{FF2B5EF4-FFF2-40B4-BE49-F238E27FC236}">
                  <a16:creationId xmlns:a16="http://schemas.microsoft.com/office/drawing/2014/main" id="{3B876F5E-3149-495C-AD61-AF854A118D0A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4" name="Group 44">
            <a:extLst>
              <a:ext uri="{FF2B5EF4-FFF2-40B4-BE49-F238E27FC236}">
                <a16:creationId xmlns:a16="http://schemas.microsoft.com/office/drawing/2014/main" id="{ADE5ADD4-86BC-4E65-85C1-E33C9E51FFD9}"/>
              </a:ext>
            </a:extLst>
          </p:cNvPr>
          <p:cNvGrpSpPr/>
          <p:nvPr/>
        </p:nvGrpSpPr>
        <p:grpSpPr>
          <a:xfrm>
            <a:off x="4511502" y="5293575"/>
            <a:ext cx="523055" cy="585522"/>
            <a:chOff x="0" y="0"/>
            <a:chExt cx="807366" cy="906807"/>
          </a:xfrm>
          <a:noFill/>
        </p:grpSpPr>
        <p:sp>
          <p:nvSpPr>
            <p:cNvPr id="115" name="Shape 42">
              <a:extLst>
                <a:ext uri="{FF2B5EF4-FFF2-40B4-BE49-F238E27FC236}">
                  <a16:creationId xmlns:a16="http://schemas.microsoft.com/office/drawing/2014/main" id="{24AD18E2-3F7D-48E5-B620-3CE891C16F11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6" name="Shape 43">
              <a:extLst>
                <a:ext uri="{FF2B5EF4-FFF2-40B4-BE49-F238E27FC236}">
                  <a16:creationId xmlns:a16="http://schemas.microsoft.com/office/drawing/2014/main" id="{AA231013-6E92-4F6E-9CF5-848585AE5C45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076307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849985" y="89784"/>
            <a:ext cx="9736717" cy="1150344"/>
            <a:chOff x="872492" y="368640"/>
            <a:chExt cx="9736717" cy="115034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92521" y="1002299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938" y="368640"/>
              <a:ext cx="7901549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Hình thức ghi chép và cách kể chuyện</a:t>
              </a:r>
              <a:endParaRPr lang="zh-CN" altLang="en-US" sz="35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492" y="1026541"/>
              <a:ext cx="450930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b) Cách kể chuyện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4" name="椭圆 31">
            <a:extLst>
              <a:ext uri="{FF2B5EF4-FFF2-40B4-BE49-F238E27FC236}">
                <a16:creationId xmlns:a16="http://schemas.microsoft.com/office/drawing/2014/main" id="{1AF74DF4-5EA2-4782-89F9-82F7CA61F4DC}"/>
              </a:ext>
            </a:extLst>
          </p:cNvPr>
          <p:cNvSpPr/>
          <p:nvPr/>
        </p:nvSpPr>
        <p:spPr>
          <a:xfrm>
            <a:off x="372532" y="2095319"/>
            <a:ext cx="3156178" cy="40165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0" fmla="*/ 422716 w 650542"/>
              <a:gd name="connsiteY0" fmla="*/ 22329 h 587251"/>
              <a:gd name="connsiteX1" fmla="*/ 617005 w 650542"/>
              <a:gd name="connsiteY1" fmla="*/ 53160 h 587251"/>
              <a:gd name="connsiteX2" fmla="*/ 621713 w 650542"/>
              <a:gd name="connsiteY2" fmla="*/ 556809 h 587251"/>
              <a:gd name="connsiteX3" fmla="*/ 12537 w 650542"/>
              <a:gd name="connsiteY3" fmla="*/ 519432 h 587251"/>
              <a:gd name="connsiteX4" fmla="*/ 4334 w 650542"/>
              <a:gd name="connsiteY4" fmla="*/ 102808 h 587251"/>
              <a:gd name="connsiteX0" fmla="*/ 398403 w 651842"/>
              <a:gd name="connsiteY0" fmla="*/ 23769 h 585806"/>
              <a:gd name="connsiteX1" fmla="*/ 617005 w 651842"/>
              <a:gd name="connsiteY1" fmla="*/ 51715 h 585806"/>
              <a:gd name="connsiteX2" fmla="*/ 621713 w 651842"/>
              <a:gd name="connsiteY2" fmla="*/ 555364 h 585806"/>
              <a:gd name="connsiteX3" fmla="*/ 12537 w 651842"/>
              <a:gd name="connsiteY3" fmla="*/ 517987 h 585806"/>
              <a:gd name="connsiteX4" fmla="*/ 4334 w 651842"/>
              <a:gd name="connsiteY4" fmla="*/ 101363 h 585806"/>
              <a:gd name="connsiteX0" fmla="*/ 398403 w 651842"/>
              <a:gd name="connsiteY0" fmla="*/ 25731 h 587768"/>
              <a:gd name="connsiteX1" fmla="*/ 617005 w 651842"/>
              <a:gd name="connsiteY1" fmla="*/ 53677 h 587768"/>
              <a:gd name="connsiteX2" fmla="*/ 621713 w 651842"/>
              <a:gd name="connsiteY2" fmla="*/ 557326 h 587768"/>
              <a:gd name="connsiteX3" fmla="*/ 12537 w 651842"/>
              <a:gd name="connsiteY3" fmla="*/ 519949 h 587768"/>
              <a:gd name="connsiteX4" fmla="*/ 4334 w 651842"/>
              <a:gd name="connsiteY4" fmla="*/ 103325 h 587768"/>
              <a:gd name="connsiteX0" fmla="*/ 398403 w 651842"/>
              <a:gd name="connsiteY0" fmla="*/ 20963 h 583000"/>
              <a:gd name="connsiteX1" fmla="*/ 617005 w 651842"/>
              <a:gd name="connsiteY1" fmla="*/ 48909 h 583000"/>
              <a:gd name="connsiteX2" fmla="*/ 621713 w 651842"/>
              <a:gd name="connsiteY2" fmla="*/ 552558 h 583000"/>
              <a:gd name="connsiteX3" fmla="*/ 12537 w 651842"/>
              <a:gd name="connsiteY3" fmla="*/ 515181 h 583000"/>
              <a:gd name="connsiteX4" fmla="*/ 4334 w 651842"/>
              <a:gd name="connsiteY4" fmla="*/ 98557 h 583000"/>
              <a:gd name="connsiteX0" fmla="*/ 398403 w 647394"/>
              <a:gd name="connsiteY0" fmla="*/ 24705 h 586742"/>
              <a:gd name="connsiteX1" fmla="*/ 486270 w 647394"/>
              <a:gd name="connsiteY1" fmla="*/ 12294 h 586742"/>
              <a:gd name="connsiteX2" fmla="*/ 617005 w 647394"/>
              <a:gd name="connsiteY2" fmla="*/ 52651 h 586742"/>
              <a:gd name="connsiteX3" fmla="*/ 621713 w 647394"/>
              <a:gd name="connsiteY3" fmla="*/ 556300 h 586742"/>
              <a:gd name="connsiteX4" fmla="*/ 12537 w 647394"/>
              <a:gd name="connsiteY4" fmla="*/ 518923 h 586742"/>
              <a:gd name="connsiteX5" fmla="*/ 4334 w 647394"/>
              <a:gd name="connsiteY5" fmla="*/ 102299 h 5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394" h="586742">
                <a:moveTo>
                  <a:pt x="398403" y="24705"/>
                </a:moveTo>
                <a:cubicBezTo>
                  <a:pt x="413626" y="23599"/>
                  <a:pt x="449836" y="7636"/>
                  <a:pt x="486270" y="12294"/>
                </a:cubicBezTo>
                <a:cubicBezTo>
                  <a:pt x="522704" y="16952"/>
                  <a:pt x="594431" y="-38017"/>
                  <a:pt x="617005" y="52651"/>
                </a:cubicBezTo>
                <a:cubicBezTo>
                  <a:pt x="639579" y="143319"/>
                  <a:pt x="669922" y="510190"/>
                  <a:pt x="621713" y="556300"/>
                </a:cubicBezTo>
                <a:cubicBezTo>
                  <a:pt x="573504" y="602410"/>
                  <a:pt x="32838" y="600825"/>
                  <a:pt x="12537" y="518923"/>
                </a:cubicBezTo>
                <a:cubicBezTo>
                  <a:pt x="992" y="399099"/>
                  <a:pt x="-4426" y="210949"/>
                  <a:pt x="4334" y="102299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45" name="文本框 24">
            <a:extLst>
              <a:ext uri="{FF2B5EF4-FFF2-40B4-BE49-F238E27FC236}">
                <a16:creationId xmlns:a16="http://schemas.microsoft.com/office/drawing/2014/main" id="{4AA6B828-8DEC-415E-977F-27262629D3BC}"/>
              </a:ext>
            </a:extLst>
          </p:cNvPr>
          <p:cNvSpPr txBox="1"/>
          <p:nvPr/>
        </p:nvSpPr>
        <p:spPr>
          <a:xfrm>
            <a:off x="757569" y="1803031"/>
            <a:ext cx="200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miêu tả</a:t>
            </a:r>
          </a:p>
        </p:txBody>
      </p:sp>
      <p:sp>
        <p:nvSpPr>
          <p:cNvPr id="46" name="文本框 24">
            <a:extLst>
              <a:ext uri="{FF2B5EF4-FFF2-40B4-BE49-F238E27FC236}">
                <a16:creationId xmlns:a16="http://schemas.microsoft.com/office/drawing/2014/main" id="{0C826AE0-C031-489C-ACD1-30FEACE5FE89}"/>
              </a:ext>
            </a:extLst>
          </p:cNvPr>
          <p:cNvSpPr txBox="1"/>
          <p:nvPr/>
        </p:nvSpPr>
        <p:spPr>
          <a:xfrm>
            <a:off x="345243" y="2368818"/>
            <a:ext cx="31157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Nhìn tàu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đậu san sát trên mặt nước loang loáng chỗ sáng, chỗ tối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Chơi ở cột đồng hồ - một cột sắt cao khoảng ba thước, trên trên có một đồng hồ, lớn như đồng hồ chợ Bến Thành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7" name="椭圆 31">
            <a:extLst>
              <a:ext uri="{FF2B5EF4-FFF2-40B4-BE49-F238E27FC236}">
                <a16:creationId xmlns:a16="http://schemas.microsoft.com/office/drawing/2014/main" id="{97BB293A-951B-4974-BA70-C53F61510E79}"/>
              </a:ext>
            </a:extLst>
          </p:cNvPr>
          <p:cNvSpPr/>
          <p:nvPr/>
        </p:nvSpPr>
        <p:spPr>
          <a:xfrm>
            <a:off x="4639733" y="2114776"/>
            <a:ext cx="3156178" cy="40165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0" fmla="*/ 422716 w 650542"/>
              <a:gd name="connsiteY0" fmla="*/ 22329 h 587251"/>
              <a:gd name="connsiteX1" fmla="*/ 617005 w 650542"/>
              <a:gd name="connsiteY1" fmla="*/ 53160 h 587251"/>
              <a:gd name="connsiteX2" fmla="*/ 621713 w 650542"/>
              <a:gd name="connsiteY2" fmla="*/ 556809 h 587251"/>
              <a:gd name="connsiteX3" fmla="*/ 12537 w 650542"/>
              <a:gd name="connsiteY3" fmla="*/ 519432 h 587251"/>
              <a:gd name="connsiteX4" fmla="*/ 4334 w 650542"/>
              <a:gd name="connsiteY4" fmla="*/ 102808 h 587251"/>
              <a:gd name="connsiteX0" fmla="*/ 398403 w 651842"/>
              <a:gd name="connsiteY0" fmla="*/ 23769 h 585806"/>
              <a:gd name="connsiteX1" fmla="*/ 617005 w 651842"/>
              <a:gd name="connsiteY1" fmla="*/ 51715 h 585806"/>
              <a:gd name="connsiteX2" fmla="*/ 621713 w 651842"/>
              <a:gd name="connsiteY2" fmla="*/ 555364 h 585806"/>
              <a:gd name="connsiteX3" fmla="*/ 12537 w 651842"/>
              <a:gd name="connsiteY3" fmla="*/ 517987 h 585806"/>
              <a:gd name="connsiteX4" fmla="*/ 4334 w 651842"/>
              <a:gd name="connsiteY4" fmla="*/ 101363 h 585806"/>
              <a:gd name="connsiteX0" fmla="*/ 398403 w 651842"/>
              <a:gd name="connsiteY0" fmla="*/ 25731 h 587768"/>
              <a:gd name="connsiteX1" fmla="*/ 617005 w 651842"/>
              <a:gd name="connsiteY1" fmla="*/ 53677 h 587768"/>
              <a:gd name="connsiteX2" fmla="*/ 621713 w 651842"/>
              <a:gd name="connsiteY2" fmla="*/ 557326 h 587768"/>
              <a:gd name="connsiteX3" fmla="*/ 12537 w 651842"/>
              <a:gd name="connsiteY3" fmla="*/ 519949 h 587768"/>
              <a:gd name="connsiteX4" fmla="*/ 4334 w 651842"/>
              <a:gd name="connsiteY4" fmla="*/ 103325 h 587768"/>
              <a:gd name="connsiteX0" fmla="*/ 398403 w 651842"/>
              <a:gd name="connsiteY0" fmla="*/ 20963 h 583000"/>
              <a:gd name="connsiteX1" fmla="*/ 617005 w 651842"/>
              <a:gd name="connsiteY1" fmla="*/ 48909 h 583000"/>
              <a:gd name="connsiteX2" fmla="*/ 621713 w 651842"/>
              <a:gd name="connsiteY2" fmla="*/ 552558 h 583000"/>
              <a:gd name="connsiteX3" fmla="*/ 12537 w 651842"/>
              <a:gd name="connsiteY3" fmla="*/ 515181 h 583000"/>
              <a:gd name="connsiteX4" fmla="*/ 4334 w 651842"/>
              <a:gd name="connsiteY4" fmla="*/ 98557 h 583000"/>
              <a:gd name="connsiteX0" fmla="*/ 398403 w 647394"/>
              <a:gd name="connsiteY0" fmla="*/ 24705 h 586742"/>
              <a:gd name="connsiteX1" fmla="*/ 486270 w 647394"/>
              <a:gd name="connsiteY1" fmla="*/ 12294 h 586742"/>
              <a:gd name="connsiteX2" fmla="*/ 617005 w 647394"/>
              <a:gd name="connsiteY2" fmla="*/ 52651 h 586742"/>
              <a:gd name="connsiteX3" fmla="*/ 621713 w 647394"/>
              <a:gd name="connsiteY3" fmla="*/ 556300 h 586742"/>
              <a:gd name="connsiteX4" fmla="*/ 12537 w 647394"/>
              <a:gd name="connsiteY4" fmla="*/ 518923 h 586742"/>
              <a:gd name="connsiteX5" fmla="*/ 4334 w 647394"/>
              <a:gd name="connsiteY5" fmla="*/ 102299 h 5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394" h="586742">
                <a:moveTo>
                  <a:pt x="398403" y="24705"/>
                </a:moveTo>
                <a:cubicBezTo>
                  <a:pt x="413626" y="23599"/>
                  <a:pt x="449836" y="7636"/>
                  <a:pt x="486270" y="12294"/>
                </a:cubicBezTo>
                <a:cubicBezTo>
                  <a:pt x="522704" y="16952"/>
                  <a:pt x="594431" y="-38017"/>
                  <a:pt x="617005" y="52651"/>
                </a:cubicBezTo>
                <a:cubicBezTo>
                  <a:pt x="639579" y="143319"/>
                  <a:pt x="669922" y="510190"/>
                  <a:pt x="621713" y="556300"/>
                </a:cubicBezTo>
                <a:cubicBezTo>
                  <a:pt x="573504" y="602410"/>
                  <a:pt x="32838" y="600825"/>
                  <a:pt x="12537" y="518923"/>
                </a:cubicBezTo>
                <a:cubicBezTo>
                  <a:pt x="992" y="399099"/>
                  <a:pt x="-4426" y="210949"/>
                  <a:pt x="4334" y="102299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48" name="文本框 24">
            <a:extLst>
              <a:ext uri="{FF2B5EF4-FFF2-40B4-BE49-F238E27FC236}">
                <a16:creationId xmlns:a16="http://schemas.microsoft.com/office/drawing/2014/main" id="{D3C692A6-1FD8-431C-BCA6-08DD07482BD5}"/>
              </a:ext>
            </a:extLst>
          </p:cNvPr>
          <p:cNvSpPr txBox="1"/>
          <p:nvPr/>
        </p:nvSpPr>
        <p:spPr>
          <a:xfrm>
            <a:off x="4738020" y="1803031"/>
            <a:ext cx="251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văn kể chuyện</a:t>
            </a:r>
          </a:p>
        </p:txBody>
      </p:sp>
      <p:sp>
        <p:nvSpPr>
          <p:cNvPr id="49" name="文本框 24">
            <a:extLst>
              <a:ext uri="{FF2B5EF4-FFF2-40B4-BE49-F238E27FC236}">
                <a16:creationId xmlns:a16="http://schemas.microsoft.com/office/drawing/2014/main" id="{ACEFA000-B181-4990-8A48-ED9A9C466CB1}"/>
              </a:ext>
            </a:extLst>
          </p:cNvPr>
          <p:cNvSpPr txBox="1"/>
          <p:nvPr/>
        </p:nvSpPr>
        <p:spPr>
          <a:xfrm>
            <a:off x="4789146" y="2585742"/>
            <a:ext cx="28573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Mẹ tôi đi làm từ sáng sớm..của chúng tôi được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Mùa đông, tôi không ra dường chơi được…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Tôi vẫn đi học đều đều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椭圆 31">
            <a:extLst>
              <a:ext uri="{FF2B5EF4-FFF2-40B4-BE49-F238E27FC236}">
                <a16:creationId xmlns:a16="http://schemas.microsoft.com/office/drawing/2014/main" id="{DDDE054E-A9A1-4743-ACED-D28A18A07393}"/>
              </a:ext>
            </a:extLst>
          </p:cNvPr>
          <p:cNvSpPr/>
          <p:nvPr/>
        </p:nvSpPr>
        <p:spPr>
          <a:xfrm>
            <a:off x="8737601" y="2117300"/>
            <a:ext cx="3156178" cy="40165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0" fmla="*/ 422716 w 650542"/>
              <a:gd name="connsiteY0" fmla="*/ 22329 h 587251"/>
              <a:gd name="connsiteX1" fmla="*/ 617005 w 650542"/>
              <a:gd name="connsiteY1" fmla="*/ 53160 h 587251"/>
              <a:gd name="connsiteX2" fmla="*/ 621713 w 650542"/>
              <a:gd name="connsiteY2" fmla="*/ 556809 h 587251"/>
              <a:gd name="connsiteX3" fmla="*/ 12537 w 650542"/>
              <a:gd name="connsiteY3" fmla="*/ 519432 h 587251"/>
              <a:gd name="connsiteX4" fmla="*/ 4334 w 650542"/>
              <a:gd name="connsiteY4" fmla="*/ 102808 h 587251"/>
              <a:gd name="connsiteX0" fmla="*/ 398403 w 651842"/>
              <a:gd name="connsiteY0" fmla="*/ 23769 h 585806"/>
              <a:gd name="connsiteX1" fmla="*/ 617005 w 651842"/>
              <a:gd name="connsiteY1" fmla="*/ 51715 h 585806"/>
              <a:gd name="connsiteX2" fmla="*/ 621713 w 651842"/>
              <a:gd name="connsiteY2" fmla="*/ 555364 h 585806"/>
              <a:gd name="connsiteX3" fmla="*/ 12537 w 651842"/>
              <a:gd name="connsiteY3" fmla="*/ 517987 h 585806"/>
              <a:gd name="connsiteX4" fmla="*/ 4334 w 651842"/>
              <a:gd name="connsiteY4" fmla="*/ 101363 h 585806"/>
              <a:gd name="connsiteX0" fmla="*/ 398403 w 651842"/>
              <a:gd name="connsiteY0" fmla="*/ 25731 h 587768"/>
              <a:gd name="connsiteX1" fmla="*/ 617005 w 651842"/>
              <a:gd name="connsiteY1" fmla="*/ 53677 h 587768"/>
              <a:gd name="connsiteX2" fmla="*/ 621713 w 651842"/>
              <a:gd name="connsiteY2" fmla="*/ 557326 h 587768"/>
              <a:gd name="connsiteX3" fmla="*/ 12537 w 651842"/>
              <a:gd name="connsiteY3" fmla="*/ 519949 h 587768"/>
              <a:gd name="connsiteX4" fmla="*/ 4334 w 651842"/>
              <a:gd name="connsiteY4" fmla="*/ 103325 h 587768"/>
              <a:gd name="connsiteX0" fmla="*/ 398403 w 651842"/>
              <a:gd name="connsiteY0" fmla="*/ 20963 h 583000"/>
              <a:gd name="connsiteX1" fmla="*/ 617005 w 651842"/>
              <a:gd name="connsiteY1" fmla="*/ 48909 h 583000"/>
              <a:gd name="connsiteX2" fmla="*/ 621713 w 651842"/>
              <a:gd name="connsiteY2" fmla="*/ 552558 h 583000"/>
              <a:gd name="connsiteX3" fmla="*/ 12537 w 651842"/>
              <a:gd name="connsiteY3" fmla="*/ 515181 h 583000"/>
              <a:gd name="connsiteX4" fmla="*/ 4334 w 651842"/>
              <a:gd name="connsiteY4" fmla="*/ 98557 h 583000"/>
              <a:gd name="connsiteX0" fmla="*/ 398403 w 647394"/>
              <a:gd name="connsiteY0" fmla="*/ 24705 h 586742"/>
              <a:gd name="connsiteX1" fmla="*/ 486270 w 647394"/>
              <a:gd name="connsiteY1" fmla="*/ 12294 h 586742"/>
              <a:gd name="connsiteX2" fmla="*/ 617005 w 647394"/>
              <a:gd name="connsiteY2" fmla="*/ 52651 h 586742"/>
              <a:gd name="connsiteX3" fmla="*/ 621713 w 647394"/>
              <a:gd name="connsiteY3" fmla="*/ 556300 h 586742"/>
              <a:gd name="connsiteX4" fmla="*/ 12537 w 647394"/>
              <a:gd name="connsiteY4" fmla="*/ 518923 h 586742"/>
              <a:gd name="connsiteX5" fmla="*/ 4334 w 647394"/>
              <a:gd name="connsiteY5" fmla="*/ 102299 h 5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394" h="586742">
                <a:moveTo>
                  <a:pt x="398403" y="24705"/>
                </a:moveTo>
                <a:cubicBezTo>
                  <a:pt x="413626" y="23599"/>
                  <a:pt x="449836" y="7636"/>
                  <a:pt x="486270" y="12294"/>
                </a:cubicBezTo>
                <a:cubicBezTo>
                  <a:pt x="522704" y="16952"/>
                  <a:pt x="594431" y="-38017"/>
                  <a:pt x="617005" y="52651"/>
                </a:cubicBezTo>
                <a:cubicBezTo>
                  <a:pt x="639579" y="143319"/>
                  <a:pt x="669922" y="510190"/>
                  <a:pt x="621713" y="556300"/>
                </a:cubicBezTo>
                <a:cubicBezTo>
                  <a:pt x="573504" y="602410"/>
                  <a:pt x="32838" y="600825"/>
                  <a:pt x="12537" y="518923"/>
                </a:cubicBezTo>
                <a:cubicBezTo>
                  <a:pt x="992" y="399099"/>
                  <a:pt x="-4426" y="210949"/>
                  <a:pt x="4334" y="102299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51" name="文本框 24">
            <a:extLst>
              <a:ext uri="{FF2B5EF4-FFF2-40B4-BE49-F238E27FC236}">
                <a16:creationId xmlns:a16="http://schemas.microsoft.com/office/drawing/2014/main" id="{77E69F34-F9EF-465E-A8B1-D475E46CCCEE}"/>
              </a:ext>
            </a:extLst>
          </p:cNvPr>
          <p:cNvSpPr txBox="1"/>
          <p:nvPr/>
        </p:nvSpPr>
        <p:spPr>
          <a:xfrm>
            <a:off x="9035145" y="1803031"/>
            <a:ext cx="216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văn bộc lộ cảm xúc</a:t>
            </a:r>
          </a:p>
        </p:txBody>
      </p:sp>
      <p:sp>
        <p:nvSpPr>
          <p:cNvPr id="52" name="文本框 24">
            <a:extLst>
              <a:ext uri="{FF2B5EF4-FFF2-40B4-BE49-F238E27FC236}">
                <a16:creationId xmlns:a16="http://schemas.microsoft.com/office/drawing/2014/main" id="{C2EC28C0-E64F-4CE5-B955-83AC6AA92A74}"/>
              </a:ext>
            </a:extLst>
          </p:cNvPr>
          <p:cNvSpPr txBox="1"/>
          <p:nvPr/>
        </p:nvSpPr>
        <p:spPr>
          <a:xfrm>
            <a:off x="8906934" y="2752580"/>
            <a:ext cx="26858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Biết lo về thân phận của mình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Tôi đã bỏ phí rất nhiều thời gian, đáng tiếc thật</a:t>
            </a:r>
          </a:p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4">
            <a:extLst>
              <a:ext uri="{FF2B5EF4-FFF2-40B4-BE49-F238E27FC236}">
                <a16:creationId xmlns:a16="http://schemas.microsoft.com/office/drawing/2014/main" id="{3D6380DE-1EEA-4D28-A534-EAE90A73B4CD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83562" y="1813633"/>
            <a:ext cx="583629" cy="602286"/>
            <a:chOff x="1308" y="1009"/>
            <a:chExt cx="1001" cy="1033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1FD2EB46-F2A2-4D4B-8429-568194556AB6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4DF02DF-9C0A-4260-B0D7-03AEDCCCB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7F09300-D733-4796-9BAB-D0B68AFA7246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3321659D-9BD5-4D55-AE50-A7202443CFD2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ECF3238-318A-4036-AD2A-CB6D0CBE217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BDC989F3-74E2-4FF6-A6C3-29F7FF662E04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417D93ED-E0D3-44EF-B23B-4F8E4482ECE8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C5211696-D463-4073-AB29-91B1565F54B2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36C00F50-90FA-4D43-8810-FFDD3C80BF81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4" name="Group 4">
            <a:extLst>
              <a:ext uri="{FF2B5EF4-FFF2-40B4-BE49-F238E27FC236}">
                <a16:creationId xmlns:a16="http://schemas.microsoft.com/office/drawing/2014/main" id="{79CF133E-E03E-4C85-AF31-9C193644BC1C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193312" y="1904084"/>
            <a:ext cx="583629" cy="602286"/>
            <a:chOff x="1308" y="1009"/>
            <a:chExt cx="1001" cy="1033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87742017-D712-4A51-AAD1-EFFD654ED8AA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F5479E34-2B28-4722-88D4-7851A42B2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94B1AE74-20C9-4137-AB08-C49343D6BF3C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408763D8-B978-492B-AFFE-C507D146FF1C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BAF0DB21-4D37-40AE-948D-1D52D3D0BCCF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99EE6DA2-09AE-487D-A15E-63580E0CD60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991F09F8-4F6A-4342-BDD9-113F993A7C7B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DCF88294-1D0C-420C-B3CC-4D1F2138EC9A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53BFB202-02D4-465B-9B46-4978251AF937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4" name="Group 4">
            <a:extLst>
              <a:ext uri="{FF2B5EF4-FFF2-40B4-BE49-F238E27FC236}">
                <a16:creationId xmlns:a16="http://schemas.microsoft.com/office/drawing/2014/main" id="{6BD05BB1-92A1-44CD-842C-BCD7EAD6F858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8436357" y="1904084"/>
            <a:ext cx="583629" cy="602286"/>
            <a:chOff x="1308" y="1009"/>
            <a:chExt cx="1001" cy="1033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D4B7B58A-61AC-43E3-B3CD-40E89F76525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DB540AA7-DDC6-4EAD-AA7A-DF2321DE3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A7845D96-181E-4B2A-894B-8AABB194E93B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66AE388F-2327-474C-8353-BF7BBFFA8279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BB973B9-63B5-49DC-BCC1-39CFF872316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119EB4B0-36CB-45F6-AF16-C2C668C48A23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5C1B533F-E2C4-448B-BBC6-56FA774D526A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18857E76-8D20-423C-9FCA-BB2FA3837CEA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13">
              <a:extLst>
                <a:ext uri="{FF2B5EF4-FFF2-40B4-BE49-F238E27FC236}">
                  <a16:creationId xmlns:a16="http://schemas.microsoft.com/office/drawing/2014/main" id="{30AE8EDB-FE1E-4FD7-9AFF-62FAD73FAF12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938576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 animBg="1"/>
      <p:bldP spid="48" grpId="0"/>
      <p:bldP spid="49" grpId="0"/>
      <p:bldP spid="50" grpId="0" animBg="1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37F1FAC0-4B34-47D5-82CA-39D807B04CD7}"/>
              </a:ext>
            </a:extLst>
          </p:cNvPr>
          <p:cNvSpPr txBox="1"/>
          <p:nvPr/>
        </p:nvSpPr>
        <p:spPr>
          <a:xfrm>
            <a:off x="3161006" y="1691395"/>
            <a:ext cx="560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63C1B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 tập</a:t>
            </a:r>
            <a:endParaRPr lang="en-US" altLang="zh-CN" sz="7200" b="1" dirty="0">
              <a:solidFill>
                <a:srgbClr val="63C1B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4321" y="3503006"/>
            <a:ext cx="4296229" cy="182270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0647378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2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802171" y="125352"/>
            <a:ext cx="9766387" cy="1080304"/>
            <a:chOff x="777457" y="400497"/>
            <a:chExt cx="9766387" cy="108030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27156" y="947016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457" y="400497"/>
              <a:ext cx="325532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Luyện tập</a:t>
              </a:r>
              <a:endParaRPr lang="zh-CN" altLang="en-US" sz="40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339" y="1049914"/>
              <a:ext cx="365778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Hoàn thiện các câu sau:</a:t>
              </a:r>
              <a:endPara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6D29735E-BF04-49C6-9BF0-A72F0309331A}"/>
              </a:ext>
            </a:extLst>
          </p:cNvPr>
          <p:cNvGrpSpPr/>
          <p:nvPr/>
        </p:nvGrpSpPr>
        <p:grpSpPr>
          <a:xfrm>
            <a:off x="67844" y="2116668"/>
            <a:ext cx="1468654" cy="1761067"/>
            <a:chOff x="1289955" y="1628061"/>
            <a:chExt cx="3941631" cy="5174701"/>
          </a:xfrm>
        </p:grpSpPr>
        <p:sp>
          <p:nvSpPr>
            <p:cNvPr id="16" name="Shape 209">
              <a:extLst>
                <a:ext uri="{FF2B5EF4-FFF2-40B4-BE49-F238E27FC236}">
                  <a16:creationId xmlns:a16="http://schemas.microsoft.com/office/drawing/2014/main" id="{9526B708-F662-4C90-803B-3594FC4EF028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7" name="组 13">
              <a:extLst>
                <a:ext uri="{FF2B5EF4-FFF2-40B4-BE49-F238E27FC236}">
                  <a16:creationId xmlns:a16="http://schemas.microsoft.com/office/drawing/2014/main" id="{E50BC92B-BD5A-4879-BE77-D2E282F018A8}"/>
                </a:ext>
              </a:extLst>
            </p:cNvPr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8" name="Shape 202">
                <a:extLst>
                  <a:ext uri="{FF2B5EF4-FFF2-40B4-BE49-F238E27FC236}">
                    <a16:creationId xmlns:a16="http://schemas.microsoft.com/office/drawing/2014/main" id="{35E24E59-BC80-4DF4-B80D-189DDEC392B9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" name="Shape 203">
                <a:extLst>
                  <a:ext uri="{FF2B5EF4-FFF2-40B4-BE49-F238E27FC236}">
                    <a16:creationId xmlns:a16="http://schemas.microsoft.com/office/drawing/2014/main" id="{C21A034E-D377-41C7-B064-AD451C5F26A4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Shape 204">
                <a:extLst>
                  <a:ext uri="{FF2B5EF4-FFF2-40B4-BE49-F238E27FC236}">
                    <a16:creationId xmlns:a16="http://schemas.microsoft.com/office/drawing/2014/main" id="{398653BF-CBC7-46B6-BF2D-11308FDB8FD7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205">
                <a:extLst>
                  <a:ext uri="{FF2B5EF4-FFF2-40B4-BE49-F238E27FC236}">
                    <a16:creationId xmlns:a16="http://schemas.microsoft.com/office/drawing/2014/main" id="{E08FD850-3BE8-4108-920B-556ABB23FCAD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206">
                <a:extLst>
                  <a:ext uri="{FF2B5EF4-FFF2-40B4-BE49-F238E27FC236}">
                    <a16:creationId xmlns:a16="http://schemas.microsoft.com/office/drawing/2014/main" id="{5F81D843-95BD-4567-AD03-D133F5C0D870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Shape 207">
                <a:extLst>
                  <a:ext uri="{FF2B5EF4-FFF2-40B4-BE49-F238E27FC236}">
                    <a16:creationId xmlns:a16="http://schemas.microsoft.com/office/drawing/2014/main" id="{10D44CBD-88E2-425B-8227-E847ED321DC6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208">
                <a:extLst>
                  <a:ext uri="{FF2B5EF4-FFF2-40B4-BE49-F238E27FC236}">
                    <a16:creationId xmlns:a16="http://schemas.microsoft.com/office/drawing/2014/main" id="{A10460E6-40B5-4E0A-A7E7-8E793B840819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Shape 210">
                <a:extLst>
                  <a:ext uri="{FF2B5EF4-FFF2-40B4-BE49-F238E27FC236}">
                    <a16:creationId xmlns:a16="http://schemas.microsoft.com/office/drawing/2014/main" id="{28C55D33-C08C-41F8-B1D7-F138FB72EB41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EBE33C9-8E5F-4C8A-973E-1603D150EBF2}"/>
              </a:ext>
            </a:extLst>
          </p:cNvPr>
          <p:cNvSpPr/>
          <p:nvPr/>
        </p:nvSpPr>
        <p:spPr>
          <a:xfrm>
            <a:off x="1412444" y="1781590"/>
            <a:ext cx="10777969" cy="430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Một năm ở Tiểu học kể lại chuỗi sự việc mà tác giả là người .........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Đó là sự việc có thật diễn ra tại  ………… , gắn với quãng đời ………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Nhân vật xưng “tôi”, người kể chuyện ngôi                    , là  ……………          trong tác phẩm và hình bõng của tác giả Nguyễn Lê Hiến ngoài đời.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Văn bản có sự kết hợp giữa kể chuyện với   …           ,và         … 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455E99-FAC5-4D53-A0C2-A5DC424A1404}"/>
              </a:ext>
            </a:extLst>
          </p:cNvPr>
          <p:cNvSpPr/>
          <p:nvPr/>
        </p:nvSpPr>
        <p:spPr>
          <a:xfrm>
            <a:off x="10469144" y="1944417"/>
            <a:ext cx="1435609" cy="58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76F844-8E5F-4FEE-8A88-8F39D6E34643}"/>
              </a:ext>
            </a:extLst>
          </p:cNvPr>
          <p:cNvSpPr/>
          <p:nvPr/>
        </p:nvSpPr>
        <p:spPr>
          <a:xfrm>
            <a:off x="10469144" y="1944417"/>
            <a:ext cx="1721269" cy="58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8B77F06-13FC-49E7-977C-1B33CE38510C}"/>
              </a:ext>
            </a:extLst>
          </p:cNvPr>
          <p:cNvSpPr/>
          <p:nvPr/>
        </p:nvSpPr>
        <p:spPr>
          <a:xfrm>
            <a:off x="6485466" y="2661922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0EE0E5C-04DA-4F6F-9F6F-22968D1DFB53}"/>
              </a:ext>
            </a:extLst>
          </p:cNvPr>
          <p:cNvSpPr/>
          <p:nvPr/>
        </p:nvSpPr>
        <p:spPr>
          <a:xfrm>
            <a:off x="6485466" y="2661921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khứ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520F25A-E16F-4D81-A98C-E9CD356AEF92}"/>
              </a:ext>
            </a:extLst>
          </p:cNvPr>
          <p:cNvSpPr/>
          <p:nvPr/>
        </p:nvSpPr>
        <p:spPr>
          <a:xfrm>
            <a:off x="10777969" y="2684663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1E01ECC-7844-4DFE-B372-9D1B0B039B2E}"/>
              </a:ext>
            </a:extLst>
          </p:cNvPr>
          <p:cNvSpPr/>
          <p:nvPr/>
        </p:nvSpPr>
        <p:spPr>
          <a:xfrm>
            <a:off x="10770992" y="2671117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ấu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7FBDA23-C628-472C-BE18-86598EBE0583}"/>
              </a:ext>
            </a:extLst>
          </p:cNvPr>
          <p:cNvSpPr/>
          <p:nvPr/>
        </p:nvSpPr>
        <p:spPr>
          <a:xfrm>
            <a:off x="2557852" y="3362539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01023A2-8C2A-41B4-8E8F-58BDE45ABC76}"/>
              </a:ext>
            </a:extLst>
          </p:cNvPr>
          <p:cNvSpPr/>
          <p:nvPr/>
        </p:nvSpPr>
        <p:spPr>
          <a:xfrm>
            <a:off x="2557852" y="3362538"/>
            <a:ext cx="212498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“tôi”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0DA2B82-6988-4F67-B88A-BDD3FFEFADAD}"/>
              </a:ext>
            </a:extLst>
          </p:cNvPr>
          <p:cNvSpPr/>
          <p:nvPr/>
        </p:nvSpPr>
        <p:spPr>
          <a:xfrm>
            <a:off x="8432800" y="3998292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6A190BB-270A-47F4-A25A-7EA72ADEF787}"/>
              </a:ext>
            </a:extLst>
          </p:cNvPr>
          <p:cNvSpPr/>
          <p:nvPr/>
        </p:nvSpPr>
        <p:spPr>
          <a:xfrm>
            <a:off x="8432800" y="3998292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4BE5E03-BF07-4E9D-9741-77961CF12559}"/>
              </a:ext>
            </a:extLst>
          </p:cNvPr>
          <p:cNvSpPr/>
          <p:nvPr/>
        </p:nvSpPr>
        <p:spPr>
          <a:xfrm>
            <a:off x="10469144" y="4052367"/>
            <a:ext cx="1570456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6A5CEA3-0FDB-458B-A0FF-3E236D8381CE}"/>
              </a:ext>
            </a:extLst>
          </p:cNvPr>
          <p:cNvSpPr/>
          <p:nvPr/>
        </p:nvSpPr>
        <p:spPr>
          <a:xfrm>
            <a:off x="10469144" y="3908598"/>
            <a:ext cx="1570456" cy="686442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chính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5FE9341-5823-4EAD-B2F5-FEF0FDF975E4}"/>
              </a:ext>
            </a:extLst>
          </p:cNvPr>
          <p:cNvSpPr/>
          <p:nvPr/>
        </p:nvSpPr>
        <p:spPr>
          <a:xfrm>
            <a:off x="7874000" y="5477042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CBC7808-BE67-4AD0-9C2D-FB844F6144F6}"/>
              </a:ext>
            </a:extLst>
          </p:cNvPr>
          <p:cNvSpPr/>
          <p:nvPr/>
        </p:nvSpPr>
        <p:spPr>
          <a:xfrm>
            <a:off x="7874000" y="5477042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46A6210-4BE5-450F-B4E4-6EE4D0097985}"/>
              </a:ext>
            </a:extLst>
          </p:cNvPr>
          <p:cNvSpPr/>
          <p:nvPr/>
        </p:nvSpPr>
        <p:spPr>
          <a:xfrm>
            <a:off x="10032206" y="5419876"/>
            <a:ext cx="1388534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77D7E53-09F9-4F36-833F-521C98CBA149}"/>
              </a:ext>
            </a:extLst>
          </p:cNvPr>
          <p:cNvSpPr/>
          <p:nvPr/>
        </p:nvSpPr>
        <p:spPr>
          <a:xfrm>
            <a:off x="10049140" y="5419879"/>
            <a:ext cx="1570456" cy="546059"/>
          </a:xfrm>
          <a:prstGeom prst="roundRect">
            <a:avLst>
              <a:gd name="adj" fmla="val 1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cảm</a:t>
            </a:r>
          </a:p>
        </p:txBody>
      </p:sp>
    </p:spTree>
    <p:extLst>
      <p:ext uri="{BB962C8B-B14F-4D97-AF65-F5344CB8AC3E}">
        <p14:creationId xmlns:p14="http://schemas.microsoft.com/office/powerpoint/2010/main" val="24520556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1025053" y="70998"/>
            <a:ext cx="9543505" cy="1758139"/>
            <a:chOff x="1000339" y="346143"/>
            <a:chExt cx="9543505" cy="175813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27156" y="947016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388" y="346143"/>
              <a:ext cx="325532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Hoạt động 1</a:t>
              </a:r>
              <a:endParaRPr lang="zh-CN" altLang="en-US" sz="40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339" y="1049914"/>
              <a:ext cx="365778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Chia sẻ về bài viết ngắn</a:t>
              </a:r>
              <a:endPara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5D46E5B2-939E-492E-885B-FAC766F2B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017" y="1734950"/>
              <a:ext cx="32553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4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Bảng kiểm</a:t>
              </a:r>
              <a:endPara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6D29735E-BF04-49C6-9BF0-A72F0309331A}"/>
              </a:ext>
            </a:extLst>
          </p:cNvPr>
          <p:cNvGrpSpPr/>
          <p:nvPr/>
        </p:nvGrpSpPr>
        <p:grpSpPr>
          <a:xfrm>
            <a:off x="140013" y="1509195"/>
            <a:ext cx="2700381" cy="3841198"/>
            <a:chOff x="1289955" y="1628061"/>
            <a:chExt cx="3941631" cy="5174701"/>
          </a:xfrm>
        </p:grpSpPr>
        <p:sp>
          <p:nvSpPr>
            <p:cNvPr id="16" name="Shape 209">
              <a:extLst>
                <a:ext uri="{FF2B5EF4-FFF2-40B4-BE49-F238E27FC236}">
                  <a16:creationId xmlns:a16="http://schemas.microsoft.com/office/drawing/2014/main" id="{9526B708-F662-4C90-803B-3594FC4EF028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7" name="组 13">
              <a:extLst>
                <a:ext uri="{FF2B5EF4-FFF2-40B4-BE49-F238E27FC236}">
                  <a16:creationId xmlns:a16="http://schemas.microsoft.com/office/drawing/2014/main" id="{E50BC92B-BD5A-4879-BE77-D2E282F018A8}"/>
                </a:ext>
              </a:extLst>
            </p:cNvPr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8" name="Shape 202">
                <a:extLst>
                  <a:ext uri="{FF2B5EF4-FFF2-40B4-BE49-F238E27FC236}">
                    <a16:creationId xmlns:a16="http://schemas.microsoft.com/office/drawing/2014/main" id="{35E24E59-BC80-4DF4-B80D-189DDEC392B9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" name="Shape 203">
                <a:extLst>
                  <a:ext uri="{FF2B5EF4-FFF2-40B4-BE49-F238E27FC236}">
                    <a16:creationId xmlns:a16="http://schemas.microsoft.com/office/drawing/2014/main" id="{C21A034E-D377-41C7-B064-AD451C5F26A4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Shape 204">
                <a:extLst>
                  <a:ext uri="{FF2B5EF4-FFF2-40B4-BE49-F238E27FC236}">
                    <a16:creationId xmlns:a16="http://schemas.microsoft.com/office/drawing/2014/main" id="{398653BF-CBC7-46B6-BF2D-11308FDB8FD7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205">
                <a:extLst>
                  <a:ext uri="{FF2B5EF4-FFF2-40B4-BE49-F238E27FC236}">
                    <a16:creationId xmlns:a16="http://schemas.microsoft.com/office/drawing/2014/main" id="{E08FD850-3BE8-4108-920B-556ABB23FCAD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206">
                <a:extLst>
                  <a:ext uri="{FF2B5EF4-FFF2-40B4-BE49-F238E27FC236}">
                    <a16:creationId xmlns:a16="http://schemas.microsoft.com/office/drawing/2014/main" id="{5F81D843-95BD-4567-AD03-D133F5C0D870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Shape 207">
                <a:extLst>
                  <a:ext uri="{FF2B5EF4-FFF2-40B4-BE49-F238E27FC236}">
                    <a16:creationId xmlns:a16="http://schemas.microsoft.com/office/drawing/2014/main" id="{10D44CBD-88E2-425B-8227-E847ED321DC6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208">
                <a:extLst>
                  <a:ext uri="{FF2B5EF4-FFF2-40B4-BE49-F238E27FC236}">
                    <a16:creationId xmlns:a16="http://schemas.microsoft.com/office/drawing/2014/main" id="{A10460E6-40B5-4E0A-A7E7-8E793B840819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Shape 210">
                <a:extLst>
                  <a:ext uri="{FF2B5EF4-FFF2-40B4-BE49-F238E27FC236}">
                    <a16:creationId xmlns:a16="http://schemas.microsoft.com/office/drawing/2014/main" id="{28C55D33-C08C-41F8-B1D7-F138FB72EB41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B02035-2B8A-4B66-9411-327E37809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72572"/>
              </p:ext>
            </p:extLst>
          </p:nvPr>
        </p:nvGraphicFramePr>
        <p:xfrm>
          <a:off x="3487258" y="1984216"/>
          <a:ext cx="7821616" cy="3944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60306">
                  <a:extLst>
                    <a:ext uri="{9D8B030D-6E8A-4147-A177-3AD203B41FA5}">
                      <a16:colId xmlns:a16="http://schemas.microsoft.com/office/drawing/2014/main" val="716756172"/>
                    </a:ext>
                  </a:extLst>
                </a:gridCol>
                <a:gridCol w="1361310">
                  <a:extLst>
                    <a:ext uri="{9D8B030D-6E8A-4147-A177-3AD203B41FA5}">
                      <a16:colId xmlns:a16="http://schemas.microsoft.com/office/drawing/2014/main" val="439601827"/>
                    </a:ext>
                  </a:extLst>
                </a:gridCol>
              </a:tblGrid>
              <a:tr h="55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Nội dung kiểm tra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Đạt/ 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582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Đoạn văn đủ các phần mở đầu, nội dung chính và kết thúc.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686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Miêu tả được đặc điểm của cây hoa/ con vật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14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Chia sẻ  được lí do yêu thích cây hoa/ con vật đó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3338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Bày tỏ tình cảm, cảm xúc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791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Có ít nhất một trong các biện pháp ẩn dụ, nhân hóa, hoán dụ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13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432880" y="102037"/>
            <a:ext cx="10135678" cy="1277720"/>
            <a:chOff x="408166" y="377182"/>
            <a:chExt cx="10135678" cy="127772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27156" y="947016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815" y="377182"/>
              <a:ext cx="325532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Hoạt động 2</a:t>
              </a:r>
              <a:endParaRPr lang="zh-CN" altLang="en-US" sz="40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66" y="1224015"/>
              <a:ext cx="93207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Thực hành đọc - H</a:t>
              </a:r>
              <a:r>
                <a:rPr lang="vi-VN" altLang="zh-CN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lang="en-US" altLang="zh-CN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dẫn học sinh đọc mở rộng</a:t>
              </a:r>
              <a:endParaRPr lang="zh-C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27" name="图片 5">
            <a:extLst>
              <a:ext uri="{FF2B5EF4-FFF2-40B4-BE49-F238E27FC236}">
                <a16:creationId xmlns:a16="http://schemas.microsoft.com/office/drawing/2014/main" id="{98B023AB-53C4-44EB-AF6C-AD9266B61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3" y="1979988"/>
            <a:ext cx="1684046" cy="1700396"/>
          </a:xfrm>
          <a:prstGeom prst="rect">
            <a:avLst/>
          </a:prstGeom>
        </p:spPr>
      </p:pic>
      <p:sp>
        <p:nvSpPr>
          <p:cNvPr id="28" name="Freeform 34">
            <a:extLst>
              <a:ext uri="{FF2B5EF4-FFF2-40B4-BE49-F238E27FC236}">
                <a16:creationId xmlns:a16="http://schemas.microsoft.com/office/drawing/2014/main" id="{740CCB9E-BA56-49F8-A536-0A4792BB7C52}"/>
              </a:ext>
            </a:extLst>
          </p:cNvPr>
          <p:cNvSpPr>
            <a:spLocks noEditPoints="1"/>
          </p:cNvSpPr>
          <p:nvPr/>
        </p:nvSpPr>
        <p:spPr bwMode="auto">
          <a:xfrm>
            <a:off x="8145175" y="3218273"/>
            <a:ext cx="629330" cy="43004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任意多边形 8">
            <a:extLst>
              <a:ext uri="{FF2B5EF4-FFF2-40B4-BE49-F238E27FC236}">
                <a16:creationId xmlns:a16="http://schemas.microsoft.com/office/drawing/2014/main" id="{109D3186-41E7-4F9D-9248-E064EDA4F21A}"/>
              </a:ext>
            </a:extLst>
          </p:cNvPr>
          <p:cNvSpPr/>
          <p:nvPr/>
        </p:nvSpPr>
        <p:spPr>
          <a:xfrm>
            <a:off x="2865316" y="3210503"/>
            <a:ext cx="5405847" cy="41986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9">
            <a:extLst>
              <a:ext uri="{FF2B5EF4-FFF2-40B4-BE49-F238E27FC236}">
                <a16:creationId xmlns:a16="http://schemas.microsoft.com/office/drawing/2014/main" id="{DB18C0AA-7988-4FE0-9E6C-80D8023C9AB1}"/>
              </a:ext>
            </a:extLst>
          </p:cNvPr>
          <p:cNvSpPr txBox="1"/>
          <p:nvPr/>
        </p:nvSpPr>
        <p:spPr>
          <a:xfrm flipH="1">
            <a:off x="2956712" y="2633498"/>
            <a:ext cx="733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Tìm hiểu về tác giả, tác phẩm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3">
            <a:extLst>
              <a:ext uri="{FF2B5EF4-FFF2-40B4-BE49-F238E27FC236}">
                <a16:creationId xmlns:a16="http://schemas.microsoft.com/office/drawing/2014/main" id="{B093D244-B8B1-40BA-91A2-AA891E1058EA}"/>
              </a:ext>
            </a:extLst>
          </p:cNvPr>
          <p:cNvSpPr txBox="1"/>
          <p:nvPr/>
        </p:nvSpPr>
        <p:spPr>
          <a:xfrm>
            <a:off x="1272666" y="1979988"/>
            <a:ext cx="211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01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35" name="图片 5">
            <a:extLst>
              <a:ext uri="{FF2B5EF4-FFF2-40B4-BE49-F238E27FC236}">
                <a16:creationId xmlns:a16="http://schemas.microsoft.com/office/drawing/2014/main" id="{81EA6025-9B01-4665-B7B7-DD3DACFC4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29" y="4365777"/>
            <a:ext cx="1684046" cy="1700396"/>
          </a:xfrm>
          <a:prstGeom prst="rect">
            <a:avLst/>
          </a:prstGeom>
        </p:spPr>
      </p:pic>
      <p:sp>
        <p:nvSpPr>
          <p:cNvPr id="36" name="Freeform 34">
            <a:extLst>
              <a:ext uri="{FF2B5EF4-FFF2-40B4-BE49-F238E27FC236}">
                <a16:creationId xmlns:a16="http://schemas.microsoft.com/office/drawing/2014/main" id="{28DC6C10-8BC6-4DF6-BACC-5F4CA218D316}"/>
              </a:ext>
            </a:extLst>
          </p:cNvPr>
          <p:cNvSpPr>
            <a:spLocks noEditPoints="1"/>
          </p:cNvSpPr>
          <p:nvPr/>
        </p:nvSpPr>
        <p:spPr bwMode="auto">
          <a:xfrm>
            <a:off x="10791393" y="5591202"/>
            <a:ext cx="629330" cy="43004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任意多边形 8">
            <a:extLst>
              <a:ext uri="{FF2B5EF4-FFF2-40B4-BE49-F238E27FC236}">
                <a16:creationId xmlns:a16="http://schemas.microsoft.com/office/drawing/2014/main" id="{2BED7A93-94B6-4B71-A7EC-5D489354E6A7}"/>
              </a:ext>
            </a:extLst>
          </p:cNvPr>
          <p:cNvSpPr/>
          <p:nvPr/>
        </p:nvSpPr>
        <p:spPr>
          <a:xfrm>
            <a:off x="4347752" y="5596292"/>
            <a:ext cx="6443641" cy="41986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9">
            <a:extLst>
              <a:ext uri="{FF2B5EF4-FFF2-40B4-BE49-F238E27FC236}">
                <a16:creationId xmlns:a16="http://schemas.microsoft.com/office/drawing/2014/main" id="{7B4D4172-613C-48D0-8B8C-D22B3497715A}"/>
              </a:ext>
            </a:extLst>
          </p:cNvPr>
          <p:cNvSpPr txBox="1"/>
          <p:nvPr/>
        </p:nvSpPr>
        <p:spPr>
          <a:xfrm flipH="1">
            <a:off x="4439148" y="5019287"/>
            <a:ext cx="733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Hình thức ghi chép và cách kể chuyện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13">
            <a:extLst>
              <a:ext uri="{FF2B5EF4-FFF2-40B4-BE49-F238E27FC236}">
                <a16:creationId xmlns:a16="http://schemas.microsoft.com/office/drawing/2014/main" id="{F9680696-848C-4AF1-BCB9-BE1CD26A2384}"/>
              </a:ext>
            </a:extLst>
          </p:cNvPr>
          <p:cNvSpPr txBox="1"/>
          <p:nvPr/>
        </p:nvSpPr>
        <p:spPr>
          <a:xfrm>
            <a:off x="2755102" y="4365777"/>
            <a:ext cx="211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02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2287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4" grpId="0"/>
      <p:bldP spid="36" grpId="0" animBg="1"/>
      <p:bldP spid="37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2304318" y="1297849"/>
            <a:ext cx="7931980" cy="2285088"/>
            <a:chOff x="2304318" y="1789966"/>
            <a:chExt cx="7931980" cy="2285088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2304318" y="3222664"/>
              <a:ext cx="79319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Tìm hiểu về tác giả, tác phẩm</a:t>
              </a:r>
              <a:endParaRPr lang="zh-CN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:a16="http://schemas.microsoft.com/office/drawing/2014/main" id="{9C6ACA75-01C4-483A-8EA7-A8C0D2092203}"/>
                </a:ext>
              </a:extLst>
            </p:cNvPr>
            <p:cNvSpPr txBox="1"/>
            <p:nvPr/>
          </p:nvSpPr>
          <p:spPr>
            <a:xfrm>
              <a:off x="5527341" y="1789966"/>
              <a:ext cx="118494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spc="60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01</a:t>
              </a:r>
              <a:endParaRPr lang="zh-CN" altLang="en-US" sz="6600" b="1" spc="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C57FA-634C-42F4-88B1-025CF8A4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240C9-8DFA-46E5-9600-DEE42D589A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99" y="477981"/>
            <a:ext cx="8895414" cy="591972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06964711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463509" y="76482"/>
            <a:ext cx="10105049" cy="1031052"/>
            <a:chOff x="438795" y="351627"/>
            <a:chExt cx="10105049" cy="103105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27156" y="947016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795" y="351627"/>
              <a:ext cx="7434880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 Tìm hiểu về tác giả, tác phẩm</a:t>
              </a:r>
              <a:endParaRPr lang="zh-CN" altLang="en-US" sz="35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870" y="890236"/>
              <a:ext cx="325532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a) Tác giả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5CD2AAE-2698-48BA-810B-20CF7E3709D1}"/>
              </a:ext>
            </a:extLst>
          </p:cNvPr>
          <p:cNvGrpSpPr/>
          <p:nvPr/>
        </p:nvGrpSpPr>
        <p:grpSpPr>
          <a:xfrm>
            <a:off x="5516119" y="1560654"/>
            <a:ext cx="4764540" cy="1144864"/>
            <a:chOff x="7668011" y="4330077"/>
            <a:chExt cx="3375066" cy="89936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55A06FF-EDF8-4117-B520-9DF04678F2A5}"/>
                </a:ext>
              </a:extLst>
            </p:cNvPr>
            <p:cNvGrpSpPr/>
            <p:nvPr/>
          </p:nvGrpSpPr>
          <p:grpSpPr>
            <a:xfrm flipH="1">
              <a:off x="7668011" y="4330077"/>
              <a:ext cx="3375066" cy="593255"/>
              <a:chOff x="3354122" y="3804700"/>
              <a:chExt cx="2435756" cy="428147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A25B59D-E558-488B-9E15-974DE5B65CDC}"/>
                  </a:ext>
                </a:extLst>
              </p:cNvPr>
              <p:cNvSpPr/>
              <p:nvPr/>
            </p:nvSpPr>
            <p:spPr>
              <a:xfrm>
                <a:off x="3354122" y="3804700"/>
                <a:ext cx="2435756" cy="428147"/>
              </a:xfrm>
              <a:prstGeom prst="rect">
                <a:avLst/>
              </a:prstGeom>
              <a:solidFill>
                <a:srgbClr val="63C1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34">
                <a:extLst>
                  <a:ext uri="{FF2B5EF4-FFF2-40B4-BE49-F238E27FC236}">
                    <a16:creationId xmlns:a16="http://schemas.microsoft.com/office/drawing/2014/main" id="{FF7164F7-8101-4AE0-9C0A-09F094762A51}"/>
                  </a:ext>
                </a:extLst>
              </p:cNvPr>
              <p:cNvSpPr txBox="1"/>
              <p:nvPr/>
            </p:nvSpPr>
            <p:spPr>
              <a:xfrm>
                <a:off x="3400284" y="3873663"/>
                <a:ext cx="2335959" cy="296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/>
                  <a:t>Nguyễn Hiến Lê (1912 – 1984)</a:t>
                </a:r>
                <a:endParaRPr lang="zh-CN" alt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Straight Line buttom">
              <a:extLst>
                <a:ext uri="{FF2B5EF4-FFF2-40B4-BE49-F238E27FC236}">
                  <a16:creationId xmlns:a16="http://schemas.microsoft.com/office/drawing/2014/main" id="{1790F486-92A4-4646-B80B-4A684FBAE7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4822" y="5229443"/>
              <a:ext cx="2111796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Nguyễn Hiến Lê – Wikipedia tiếng Việt">
            <a:extLst>
              <a:ext uri="{FF2B5EF4-FFF2-40B4-BE49-F238E27FC236}">
                <a16:creationId xmlns:a16="http://schemas.microsoft.com/office/drawing/2014/main" id="{47846949-9CD4-4E0E-B3F8-D886F0FB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" y="1440603"/>
            <a:ext cx="3255323" cy="45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5">
            <a:extLst>
              <a:ext uri="{FF2B5EF4-FFF2-40B4-BE49-F238E27FC236}">
                <a16:creationId xmlns:a16="http://schemas.microsoft.com/office/drawing/2014/main" id="{8BFBD19E-7E87-4258-AB5E-B332A9941C48}"/>
              </a:ext>
            </a:extLst>
          </p:cNvPr>
          <p:cNvGrpSpPr/>
          <p:nvPr/>
        </p:nvGrpSpPr>
        <p:grpSpPr>
          <a:xfrm>
            <a:off x="4646906" y="3146031"/>
            <a:ext cx="7260286" cy="2197333"/>
            <a:chOff x="6742480" y="2469713"/>
            <a:chExt cx="4477059" cy="1974271"/>
          </a:xfrm>
        </p:grpSpPr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6DCCC39C-F40F-40E1-8466-EC0196B5F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480" y="3733516"/>
              <a:ext cx="4477058" cy="710468"/>
              <a:chOff x="6328128" y="3301571"/>
              <a:chExt cx="4523411" cy="717916"/>
            </a:xfrm>
          </p:grpSpPr>
          <p:sp>
            <p:nvSpPr>
              <p:cNvPr id="27" name="Text Placeholder 32">
                <a:extLst>
                  <a:ext uri="{FF2B5EF4-FFF2-40B4-BE49-F238E27FC236}">
                    <a16:creationId xmlns:a16="http://schemas.microsoft.com/office/drawing/2014/main" id="{AEEE0B2D-1D97-4F58-BFC6-05421581D2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74414" y="3333519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just" fontAlgn="auto"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tác phẩm chính: Hồi kí Nguyễn Hiến Lê, Đắc nhân tâm (dịch), Quẳng gánh lo đi mà vui sống (dịch), Các cuộc đời ngoại hạng (dịch)…</a:t>
                </a:r>
                <a:endParaRPr lang="en-US" altLang="zh-CN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2">
                <a:extLst>
                  <a:ext uri="{FF2B5EF4-FFF2-40B4-BE49-F238E27FC236}">
                    <a16:creationId xmlns:a16="http://schemas.microsoft.com/office/drawing/2014/main" id="{1D82FE12-3996-452E-864D-E21C72B6767D}"/>
                  </a:ext>
                </a:extLst>
              </p:cNvPr>
              <p:cNvCxnSpPr/>
              <p:nvPr/>
            </p:nvCxnSpPr>
            <p:spPr>
              <a:xfrm>
                <a:off x="6328128" y="3301571"/>
                <a:ext cx="0" cy="717916"/>
              </a:xfrm>
              <a:prstGeom prst="line">
                <a:avLst/>
              </a:prstGeom>
              <a:ln w="50800">
                <a:solidFill>
                  <a:srgbClr val="63C1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AE1FA9FA-8233-473B-9377-652669328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480" y="2469713"/>
              <a:ext cx="4477059" cy="710468"/>
              <a:chOff x="6263282" y="1768113"/>
              <a:chExt cx="4477059" cy="717916"/>
            </a:xfrm>
          </p:grpSpPr>
          <p:sp>
            <p:nvSpPr>
              <p:cNvPr id="24" name="Text Placeholder 32">
                <a:extLst>
                  <a:ext uri="{FF2B5EF4-FFF2-40B4-BE49-F238E27FC236}">
                    <a16:creationId xmlns:a16="http://schemas.microsoft.com/office/drawing/2014/main" id="{0E72377A-A4CC-47AA-9102-CC8F225DFB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63216" y="1845298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just">
                  <a:defRPr/>
                </a:pPr>
                <a:r>
                  <a: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Ông là học giả, n</a:t>
                </a:r>
                <a:r>
                  <a:rPr lang="en-US" sz="2400" u="sng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hà văn</a:t>
                </a:r>
                <a:r>
                  <a: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en-US" sz="2400" u="sng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dịch giả</a:t>
                </a:r>
                <a:r>
                  <a: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en-US" sz="2400" u="sng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nhà ngôn ngữ học</a:t>
                </a:r>
                <a:r>
                  <a: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nhà giáo dục và hoạt động văn hóa độc lập Việt Nam.</a:t>
                </a:r>
              </a:p>
              <a:p>
                <a:pPr algn="just" fontAlgn="auto">
                  <a:spcAft>
                    <a:spcPts val="0"/>
                  </a:spcAft>
                  <a:defRPr/>
                </a:pPr>
                <a:endParaRPr lang="en-US" altLang="zh-CN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Connector 26">
                <a:extLst>
                  <a:ext uri="{FF2B5EF4-FFF2-40B4-BE49-F238E27FC236}">
                    <a16:creationId xmlns:a16="http://schemas.microsoft.com/office/drawing/2014/main" id="{25B6094F-CD1B-4E4B-A507-F190C714DEA7}"/>
                  </a:ext>
                </a:extLst>
              </p:cNvPr>
              <p:cNvCxnSpPr/>
              <p:nvPr/>
            </p:nvCxnSpPr>
            <p:spPr>
              <a:xfrm>
                <a:off x="6263282" y="1768113"/>
                <a:ext cx="0" cy="717916"/>
              </a:xfrm>
              <a:prstGeom prst="line">
                <a:avLst/>
              </a:prstGeom>
              <a:ln w="50800">
                <a:solidFill>
                  <a:srgbClr val="63C1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71D15EEC-E7BB-4DC4-B8AC-449283E28B2E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3651755" y="3133746"/>
            <a:ext cx="739929" cy="763583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E1C0668-6C1C-4B5A-B0AD-61C9B98137DB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DBA0B3D-C56B-4A32-B3B3-667DC9C3D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7B8B6728-5579-4877-9541-189B995B17BE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A260B78-F606-487E-A57B-3881932AE45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0EE48DF6-CB55-426C-AA0F-4C4DB67B5E4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7714C14-F053-4024-85E3-CDC54F22CB07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B1063087-F87F-49E3-83BF-BECC8C9E8F1A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85748164-16FF-4903-B781-2DA30548B9A7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E448C403-AB6C-4C8D-8251-24D83498FD50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EC94B018-EC9F-4F7C-AF14-96368E639E45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3721978" y="4490514"/>
            <a:ext cx="739929" cy="763583"/>
            <a:chOff x="1308" y="1009"/>
            <a:chExt cx="1001" cy="1033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BB29065C-66F7-4FCA-ACA7-AAB53FC7343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434DF8D3-467F-4BE2-B345-4703A45B5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CF372F00-4C54-41CF-BFD3-3D9969A3678A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C73B6CF-74F3-47C0-8E41-4A1806563552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F915F43-8671-4395-B9A3-53A8DC033B2F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AE99F290-5A50-4560-A4A0-BE4C780BE0A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9647FBDC-90D9-4ADD-926B-784A322932DE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4253AA82-F814-4214-ADC9-F744831E01BB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B315AD39-214D-46B7-AD3F-BFC7E8819C8C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05860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463509" y="76482"/>
            <a:ext cx="10105049" cy="1140295"/>
            <a:chOff x="438795" y="351627"/>
            <a:chExt cx="10105049" cy="114029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27156" y="947016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795" y="351627"/>
              <a:ext cx="7434880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 Tìm hiểu về tác giả, tác phẩm</a:t>
              </a:r>
              <a:endParaRPr lang="zh-CN" altLang="en-US" sz="35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651" y="999479"/>
              <a:ext cx="587014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b) Văn bản “Một năm ở tiểu học”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56" name="图片 71683" descr="PPT素材-06">
            <a:extLst>
              <a:ext uri="{FF2B5EF4-FFF2-40B4-BE49-F238E27FC236}">
                <a16:creationId xmlns:a16="http://schemas.microsoft.com/office/drawing/2014/main" id="{2C11BE9F-6840-4CB6-9F9E-14B2811C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467"/>
            <a:ext cx="3712441" cy="2779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Freeform 34">
            <a:extLst>
              <a:ext uri="{FF2B5EF4-FFF2-40B4-BE49-F238E27FC236}">
                <a16:creationId xmlns:a16="http://schemas.microsoft.com/office/drawing/2014/main" id="{4A15025A-473D-41B9-B9F5-AE42132BF2C4}"/>
              </a:ext>
            </a:extLst>
          </p:cNvPr>
          <p:cNvSpPr>
            <a:spLocks noEditPoints="1"/>
          </p:cNvSpPr>
          <p:nvPr/>
        </p:nvSpPr>
        <p:spPr bwMode="auto">
          <a:xfrm>
            <a:off x="10935431" y="225876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任意多边形 18">
            <a:extLst>
              <a:ext uri="{FF2B5EF4-FFF2-40B4-BE49-F238E27FC236}">
                <a16:creationId xmlns:a16="http://schemas.microsoft.com/office/drawing/2014/main" id="{02C618BD-32A2-4F49-A6CD-115DB5F2CA9A}"/>
              </a:ext>
            </a:extLst>
          </p:cNvPr>
          <p:cNvSpPr/>
          <p:nvPr/>
        </p:nvSpPr>
        <p:spPr>
          <a:xfrm>
            <a:off x="4607923" y="2440939"/>
            <a:ext cx="6079696" cy="372712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9">
            <a:extLst>
              <a:ext uri="{FF2B5EF4-FFF2-40B4-BE49-F238E27FC236}">
                <a16:creationId xmlns:a16="http://schemas.microsoft.com/office/drawing/2014/main" id="{43F11652-992A-470E-BC1C-E23A38B55AD0}"/>
              </a:ext>
            </a:extLst>
          </p:cNvPr>
          <p:cNvSpPr txBox="1"/>
          <p:nvPr/>
        </p:nvSpPr>
        <p:spPr>
          <a:xfrm>
            <a:off x="5426480" y="1927895"/>
            <a:ext cx="5798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40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thuộc thể loại hồi kí.</a:t>
            </a:r>
            <a:endParaRPr lang="zh-CN" altLang="en-US" sz="40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" name="Freeform 34">
            <a:extLst>
              <a:ext uri="{FF2B5EF4-FFF2-40B4-BE49-F238E27FC236}">
                <a16:creationId xmlns:a16="http://schemas.microsoft.com/office/drawing/2014/main" id="{ACDF02C6-9318-4BD6-B719-02F46A63D692}"/>
              </a:ext>
            </a:extLst>
          </p:cNvPr>
          <p:cNvSpPr>
            <a:spLocks noEditPoints="1"/>
          </p:cNvSpPr>
          <p:nvPr/>
        </p:nvSpPr>
        <p:spPr bwMode="auto">
          <a:xfrm>
            <a:off x="10966468" y="38573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任意多边形 21">
            <a:extLst>
              <a:ext uri="{FF2B5EF4-FFF2-40B4-BE49-F238E27FC236}">
                <a16:creationId xmlns:a16="http://schemas.microsoft.com/office/drawing/2014/main" id="{39247C12-3448-419F-A58B-B6E046A09EDD}"/>
              </a:ext>
            </a:extLst>
          </p:cNvPr>
          <p:cNvSpPr/>
          <p:nvPr/>
        </p:nvSpPr>
        <p:spPr>
          <a:xfrm>
            <a:off x="4638959" y="4016820"/>
            <a:ext cx="6266391" cy="34008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22">
            <a:extLst>
              <a:ext uri="{FF2B5EF4-FFF2-40B4-BE49-F238E27FC236}">
                <a16:creationId xmlns:a16="http://schemas.microsoft.com/office/drawing/2014/main" id="{3EC8A07C-815C-46FD-8570-9CF6346657FA}"/>
              </a:ext>
            </a:extLst>
          </p:cNvPr>
          <p:cNvSpPr txBox="1"/>
          <p:nvPr/>
        </p:nvSpPr>
        <p:spPr>
          <a:xfrm>
            <a:off x="5408133" y="3244594"/>
            <a:ext cx="56258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40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ngôi thứ nhất (lời kể của tác giả - xưng “tôi”). </a:t>
            </a:r>
            <a:endParaRPr lang="zh-CN" altLang="en-US" sz="40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5" name="Freeform 34">
            <a:extLst>
              <a:ext uri="{FF2B5EF4-FFF2-40B4-BE49-F238E27FC236}">
                <a16:creationId xmlns:a16="http://schemas.microsoft.com/office/drawing/2014/main" id="{4EB3F745-02C2-408B-B217-CB11D0181004}"/>
              </a:ext>
            </a:extLst>
          </p:cNvPr>
          <p:cNvSpPr>
            <a:spLocks noEditPoints="1"/>
          </p:cNvSpPr>
          <p:nvPr/>
        </p:nvSpPr>
        <p:spPr bwMode="auto">
          <a:xfrm>
            <a:off x="10790618" y="542993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任意多边形 24">
            <a:extLst>
              <a:ext uri="{FF2B5EF4-FFF2-40B4-BE49-F238E27FC236}">
                <a16:creationId xmlns:a16="http://schemas.microsoft.com/office/drawing/2014/main" id="{D227AC59-9FC4-434E-AF0E-3463DC9DC476}"/>
              </a:ext>
            </a:extLst>
          </p:cNvPr>
          <p:cNvSpPr/>
          <p:nvPr/>
        </p:nvSpPr>
        <p:spPr>
          <a:xfrm>
            <a:off x="4627970" y="5655070"/>
            <a:ext cx="5940587" cy="15433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25">
            <a:extLst>
              <a:ext uri="{FF2B5EF4-FFF2-40B4-BE49-F238E27FC236}">
                <a16:creationId xmlns:a16="http://schemas.microsoft.com/office/drawing/2014/main" id="{4613F1DB-F67E-40BC-8589-F76D780BDC4D}"/>
              </a:ext>
            </a:extLst>
          </p:cNvPr>
          <p:cNvSpPr txBox="1"/>
          <p:nvPr/>
        </p:nvSpPr>
        <p:spPr>
          <a:xfrm>
            <a:off x="5426480" y="4955911"/>
            <a:ext cx="465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40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chia làm 3 phần</a:t>
            </a:r>
            <a:endParaRPr lang="zh-CN" altLang="en-US" sz="40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1" name="Group 4">
            <a:extLst>
              <a:ext uri="{FF2B5EF4-FFF2-40B4-BE49-F238E27FC236}">
                <a16:creationId xmlns:a16="http://schemas.microsoft.com/office/drawing/2014/main" id="{285C9389-9C37-4352-A739-9FF93172D15D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545761" y="3262846"/>
            <a:ext cx="739929" cy="763583"/>
            <a:chOff x="1308" y="1009"/>
            <a:chExt cx="1001" cy="1033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69EABE2F-8705-4FA7-B33C-3ADF18D939F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2E958793-9B4A-485E-9664-0A7F0316D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7A5CDAC7-ACC1-446F-8AF7-92FAB151D14C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043A2A56-BFC9-45C5-AF9E-48D54E534453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4F729461-9F6A-4C0C-B007-D5C1AB4CAB1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6D767281-2ADC-4BD0-9E30-E5A78841816E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75CD97BE-6B36-4E85-87B0-87BD643D5A7B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DD6089B9-EA6D-4A3C-BB1F-885198117AF3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54E6B563-A345-4778-9DF7-362C0A40B2CF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1" name="Group 4">
            <a:extLst>
              <a:ext uri="{FF2B5EF4-FFF2-40B4-BE49-F238E27FC236}">
                <a16:creationId xmlns:a16="http://schemas.microsoft.com/office/drawing/2014/main" id="{67498657-BE31-4DCB-88EF-1E43877C89BD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558771" y="4721473"/>
            <a:ext cx="739929" cy="763583"/>
            <a:chOff x="1308" y="1009"/>
            <a:chExt cx="1001" cy="1033"/>
          </a:xfrm>
        </p:grpSpPr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B2D34F1C-B764-4155-ABDE-B8151B9FDCB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5930209A-DC82-487B-A819-107673A63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F227299E-7D4C-4146-8BD5-FE20BF37C19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8045337D-1F27-44D5-9400-A9FDC59B010E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22CD8D2C-0381-4FD5-8AE5-E702EC205AC3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09709C0F-D2FD-4AD4-B07C-3F0DB5D2D85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AB8CF842-BF0C-461A-B97F-44149B0B502E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4BE2CB01-0415-4DE8-9400-DABE9C917E4C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8BFBE139-DDA9-4E8B-8B05-EE026C03EB10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41" name="Group 4">
            <a:extLst>
              <a:ext uri="{FF2B5EF4-FFF2-40B4-BE49-F238E27FC236}">
                <a16:creationId xmlns:a16="http://schemas.microsoft.com/office/drawing/2014/main" id="{5E4D2B3C-8ECA-4CF3-B62E-15B7AC5CD957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506005" y="1669360"/>
            <a:ext cx="739929" cy="763583"/>
            <a:chOff x="1308" y="1009"/>
            <a:chExt cx="1001" cy="1033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FCFC3765-D280-4918-928E-5DD980AD2AD0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E04012C7-6C81-42DD-A6DD-21E8F5E76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D3B1ADB3-2A83-42DB-819C-DCDC42E6CF7B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265FC6D8-1CE1-473E-B85E-BB0A62BB38D9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7FBD6D29-0D5B-4A76-A6EF-D261C52CF73A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8E2E9554-60C4-47A6-A460-9F56BD6B0CFE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1290D132-613B-4FA1-BE30-E8DB8588F907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43545D4B-5A04-41B6-9959-71272996E48F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77FF17B3-3F7C-4873-96D7-6F8AFCB27F05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040339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/>
      <p:bldP spid="112" grpId="0" animBg="1"/>
      <p:bldP spid="113" grpId="0" animBg="1"/>
      <p:bldP spid="114" grpId="0"/>
      <p:bldP spid="115" grpId="0" animBg="1"/>
      <p:bldP spid="116" grpId="0" animBg="1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463509" y="76482"/>
            <a:ext cx="10105049" cy="1140295"/>
            <a:chOff x="438795" y="351627"/>
            <a:chExt cx="10105049" cy="114029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4127156" y="947016"/>
              <a:ext cx="6416688" cy="45719"/>
            </a:xfrm>
            <a:prstGeom prst="rect">
              <a:avLst/>
            </a:prstGeom>
            <a:solidFill>
              <a:srgbClr val="63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795" y="351627"/>
              <a:ext cx="7434880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00" b="1">
                  <a:solidFill>
                    <a:srgbClr val="63C1B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 Tìm hiểu về tác giả, tác phẩm</a:t>
              </a:r>
              <a:endParaRPr lang="zh-CN" altLang="en-US" sz="3500" b="1" dirty="0">
                <a:solidFill>
                  <a:srgbClr val="63C1B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39CB027-AF32-4B03-BE15-1DD5E6EA2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651" y="999479"/>
              <a:ext cx="587014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b) Văn bản “Một năm ở tiểu học”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56" name="图片 71683" descr="PPT素材-06">
            <a:extLst>
              <a:ext uri="{FF2B5EF4-FFF2-40B4-BE49-F238E27FC236}">
                <a16:creationId xmlns:a16="http://schemas.microsoft.com/office/drawing/2014/main" id="{2C11BE9F-6840-4CB6-9F9E-14B2811C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467"/>
            <a:ext cx="3712441" cy="2779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Freeform 34">
            <a:extLst>
              <a:ext uri="{FF2B5EF4-FFF2-40B4-BE49-F238E27FC236}">
                <a16:creationId xmlns:a16="http://schemas.microsoft.com/office/drawing/2014/main" id="{4EB3F745-02C2-408B-B217-CB11D0181004}"/>
              </a:ext>
            </a:extLst>
          </p:cNvPr>
          <p:cNvSpPr>
            <a:spLocks noEditPoints="1"/>
          </p:cNvSpPr>
          <p:nvPr/>
        </p:nvSpPr>
        <p:spPr bwMode="auto">
          <a:xfrm>
            <a:off x="10314518" y="2063328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任意多边形 24">
            <a:extLst>
              <a:ext uri="{FF2B5EF4-FFF2-40B4-BE49-F238E27FC236}">
                <a16:creationId xmlns:a16="http://schemas.microsoft.com/office/drawing/2014/main" id="{D227AC59-9FC4-434E-AF0E-3463DC9DC476}"/>
              </a:ext>
            </a:extLst>
          </p:cNvPr>
          <p:cNvSpPr/>
          <p:nvPr/>
        </p:nvSpPr>
        <p:spPr>
          <a:xfrm>
            <a:off x="4151870" y="2288467"/>
            <a:ext cx="5940587" cy="15433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25">
            <a:extLst>
              <a:ext uri="{FF2B5EF4-FFF2-40B4-BE49-F238E27FC236}">
                <a16:creationId xmlns:a16="http://schemas.microsoft.com/office/drawing/2014/main" id="{4613F1DB-F67E-40BC-8589-F76D780BDC4D}"/>
              </a:ext>
            </a:extLst>
          </p:cNvPr>
          <p:cNvSpPr txBox="1"/>
          <p:nvPr/>
        </p:nvSpPr>
        <p:spPr>
          <a:xfrm>
            <a:off x="4950380" y="1589308"/>
            <a:ext cx="465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40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chia làm 3 phần</a:t>
            </a:r>
            <a:endParaRPr lang="zh-CN" altLang="en-US" sz="40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1" name="Group 4">
            <a:extLst>
              <a:ext uri="{FF2B5EF4-FFF2-40B4-BE49-F238E27FC236}">
                <a16:creationId xmlns:a16="http://schemas.microsoft.com/office/drawing/2014/main" id="{67498657-BE31-4DCB-88EF-1E43877C89BD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082671" y="1354870"/>
            <a:ext cx="739929" cy="763583"/>
            <a:chOff x="1308" y="1009"/>
            <a:chExt cx="1001" cy="1033"/>
          </a:xfrm>
        </p:grpSpPr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B2D34F1C-B764-4155-ABDE-B8151B9FDCB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5930209A-DC82-487B-A819-107673A63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F227299E-7D4C-4146-8BD5-FE20BF37C19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8045337D-1F27-44D5-9400-A9FDC59B010E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22CD8D2C-0381-4FD5-8AE5-E702EC205AC3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09709C0F-D2FD-4AD4-B07C-3F0DB5D2D855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AB8CF842-BF0C-461A-B97F-44149B0B502E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4BE2CB01-0415-4DE8-9400-DABE9C917E4C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8BFBE139-DDA9-4E8B-8B05-EE026C03EB10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7" name="任意多边形 16">
            <a:extLst>
              <a:ext uri="{FF2B5EF4-FFF2-40B4-BE49-F238E27FC236}">
                <a16:creationId xmlns:a16="http://schemas.microsoft.com/office/drawing/2014/main" id="{9A6FC98C-1885-4952-8C87-7F110CD6C8DE}"/>
              </a:ext>
            </a:extLst>
          </p:cNvPr>
          <p:cNvSpPr/>
          <p:nvPr/>
        </p:nvSpPr>
        <p:spPr>
          <a:xfrm>
            <a:off x="5908399" y="3490394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椭圆 31">
            <a:extLst>
              <a:ext uri="{FF2B5EF4-FFF2-40B4-BE49-F238E27FC236}">
                <a16:creationId xmlns:a16="http://schemas.microsoft.com/office/drawing/2014/main" id="{17692F60-C6C4-4F53-AFFD-46BC21A871A2}"/>
              </a:ext>
            </a:extLst>
          </p:cNvPr>
          <p:cNvSpPr/>
          <p:nvPr/>
        </p:nvSpPr>
        <p:spPr>
          <a:xfrm>
            <a:off x="4107714" y="3081967"/>
            <a:ext cx="1496271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Phần 1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任意多边形 18">
            <a:extLst>
              <a:ext uri="{FF2B5EF4-FFF2-40B4-BE49-F238E27FC236}">
                <a16:creationId xmlns:a16="http://schemas.microsoft.com/office/drawing/2014/main" id="{69994E20-C863-465C-B9B1-7B780814C12C}"/>
              </a:ext>
            </a:extLst>
          </p:cNvPr>
          <p:cNvSpPr/>
          <p:nvPr/>
        </p:nvSpPr>
        <p:spPr>
          <a:xfrm>
            <a:off x="5908399" y="4675034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椭圆 31">
            <a:extLst>
              <a:ext uri="{FF2B5EF4-FFF2-40B4-BE49-F238E27FC236}">
                <a16:creationId xmlns:a16="http://schemas.microsoft.com/office/drawing/2014/main" id="{9CBCC4B2-76A3-4B82-8213-60AD47E91758}"/>
              </a:ext>
            </a:extLst>
          </p:cNvPr>
          <p:cNvSpPr/>
          <p:nvPr/>
        </p:nvSpPr>
        <p:spPr>
          <a:xfrm>
            <a:off x="4107714" y="4266607"/>
            <a:ext cx="1496271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Phần 2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任意多边形 20">
            <a:extLst>
              <a:ext uri="{FF2B5EF4-FFF2-40B4-BE49-F238E27FC236}">
                <a16:creationId xmlns:a16="http://schemas.microsoft.com/office/drawing/2014/main" id="{15C4AE31-DEBC-4E4E-850B-E6FA9733ECA9}"/>
              </a:ext>
            </a:extLst>
          </p:cNvPr>
          <p:cNvSpPr/>
          <p:nvPr/>
        </p:nvSpPr>
        <p:spPr>
          <a:xfrm>
            <a:off x="5908399" y="5876394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椭圆 31">
            <a:extLst>
              <a:ext uri="{FF2B5EF4-FFF2-40B4-BE49-F238E27FC236}">
                <a16:creationId xmlns:a16="http://schemas.microsoft.com/office/drawing/2014/main" id="{54EFF692-7868-42C5-BAA3-AB8AB7D2D361}"/>
              </a:ext>
            </a:extLst>
          </p:cNvPr>
          <p:cNvSpPr/>
          <p:nvPr/>
        </p:nvSpPr>
        <p:spPr>
          <a:xfrm>
            <a:off x="4107714" y="5467967"/>
            <a:ext cx="1496271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Phần 3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24">
            <a:extLst>
              <a:ext uri="{FF2B5EF4-FFF2-40B4-BE49-F238E27FC236}">
                <a16:creationId xmlns:a16="http://schemas.microsoft.com/office/drawing/2014/main" id="{5D2D8B14-5707-4CA0-8B4C-D6F85C371F76}"/>
              </a:ext>
            </a:extLst>
          </p:cNvPr>
          <p:cNvSpPr txBox="1"/>
          <p:nvPr/>
        </p:nvSpPr>
        <p:spPr>
          <a:xfrm>
            <a:off x="5763677" y="3058377"/>
            <a:ext cx="5940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đầu … phồng ở trước bụng.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→Mẹ trong hồi ức</a:t>
            </a:r>
          </a:p>
        </p:txBody>
      </p:sp>
      <p:sp>
        <p:nvSpPr>
          <p:cNvPr id="54" name="文本框 25">
            <a:extLst>
              <a:ext uri="{FF2B5EF4-FFF2-40B4-BE49-F238E27FC236}">
                <a16:creationId xmlns:a16="http://schemas.microsoft.com/office/drawing/2014/main" id="{F478278D-E792-4219-9541-A50024626EE1}"/>
              </a:ext>
            </a:extLst>
          </p:cNvPr>
          <p:cNvSpPr txBox="1"/>
          <p:nvPr/>
        </p:nvSpPr>
        <p:spPr>
          <a:xfrm>
            <a:off x="5763677" y="4260688"/>
            <a:ext cx="5940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Tiếp … đổi cuối khác: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→Những kỉ niệm một năm ở tiểu học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26">
            <a:extLst>
              <a:ext uri="{FF2B5EF4-FFF2-40B4-BE49-F238E27FC236}">
                <a16:creationId xmlns:a16="http://schemas.microsoft.com/office/drawing/2014/main" id="{D3E8D5CE-A156-4C2E-AB58-FFD85C04B5CF}"/>
              </a:ext>
            </a:extLst>
          </p:cNvPr>
          <p:cNvSpPr txBox="1"/>
          <p:nvPr/>
        </p:nvSpPr>
        <p:spPr>
          <a:xfrm>
            <a:off x="5763677" y="5445115"/>
            <a:ext cx="5940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→Cảm xúc và suy nghĩ của tác giả.</a:t>
            </a:r>
          </a:p>
        </p:txBody>
      </p:sp>
    </p:spTree>
    <p:extLst>
      <p:ext uri="{BB962C8B-B14F-4D97-AF65-F5344CB8AC3E}">
        <p14:creationId xmlns:p14="http://schemas.microsoft.com/office/powerpoint/2010/main" val="2236769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1865029" y="1297849"/>
            <a:ext cx="9318577" cy="2363522"/>
            <a:chOff x="1865029" y="1789966"/>
            <a:chExt cx="9318577" cy="2363522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1865029" y="3384047"/>
              <a:ext cx="93185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thức ghi chép và cách kể chuyện</a:t>
              </a:r>
              <a:endParaRPr lang="zh-CN" alt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:a16="http://schemas.microsoft.com/office/drawing/2014/main" id="{9C6ACA75-01C4-483A-8EA7-A8C0D2092203}"/>
                </a:ext>
              </a:extLst>
            </p:cNvPr>
            <p:cNvSpPr txBox="1"/>
            <p:nvPr/>
          </p:nvSpPr>
          <p:spPr>
            <a:xfrm>
              <a:off x="5527342" y="1789966"/>
              <a:ext cx="11849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spc="60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02</a:t>
              </a:r>
              <a:endParaRPr lang="zh-CN" altLang="en-US" sz="6600" b="1" spc="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6194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688</Words>
  <PresentationFormat>Custom</PresentationFormat>
  <Paragraphs>114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等线</vt:lpstr>
      <vt:lpstr>等线 Light</vt:lpstr>
      <vt:lpstr>华文新魏</vt:lpstr>
      <vt:lpstr>Arial</vt:lpstr>
      <vt:lpstr>Arial Unicode MS</vt:lpstr>
      <vt:lpstr>Calibri</vt:lpstr>
      <vt:lpstr>Impact</vt:lpstr>
      <vt:lpstr>ITC Avant Garde Std Bk</vt:lpstr>
      <vt:lpstr>LiHei Pro</vt:lpstr>
      <vt:lpstr>Signika</vt:lpstr>
      <vt:lpstr>Times New Roman</vt:lpstr>
      <vt:lpstr>方正兰亭超细黑简体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2021-09-19T06:19:56Z</dcterms:created>
  <dcterms:modified xsi:type="dcterms:W3CDTF">2021-09-19T07:48:14Z</dcterms:modified>
</cp:coreProperties>
</file>