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8" r:id="rId6"/>
    <p:sldId id="339" r:id="rId7"/>
    <p:sldId id="311" r:id="rId8"/>
    <p:sldId id="340" r:id="rId9"/>
    <p:sldId id="310" r:id="rId10"/>
    <p:sldId id="322" r:id="rId11"/>
    <p:sldId id="341" r:id="rId12"/>
    <p:sldId id="342" r:id="rId13"/>
    <p:sldId id="343" r:id="rId14"/>
    <p:sldId id="344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4196" autoAdjust="0"/>
  </p:normalViewPr>
  <p:slideViewPr>
    <p:cSldViewPr snapToGrid="0" showGuides="1">
      <p:cViewPr varScale="1">
        <p:scale>
          <a:sx n="55" d="100"/>
          <a:sy n="55" d="100"/>
        </p:scale>
        <p:origin x="90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nEuj1c0s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https://www.youtube.com/watch?v=UxnEuj1c0sw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Match each word (1-5) with its meaning (a-e)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219" y="4767209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a. pieces of flesh in our body that allow the movement of our arms, legs, etc.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009" y="4767209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b. something that helps to cure an illness or injury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0855" y="4767208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c. the quality of being physically strong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13154" y="4767208"/>
            <a:ext cx="209720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have a health problem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60924" y="4767208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look at someone’s body carefully to find out if there is a health problem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48150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98697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95236" y="3866121"/>
            <a:ext cx="4324574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589721" y="384919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879154" y="384748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6" y="1827898"/>
            <a:ext cx="2340032" cy="201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08" y="1877778"/>
            <a:ext cx="2554974" cy="193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58" y="1883756"/>
            <a:ext cx="2425883" cy="188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539" y="1827898"/>
            <a:ext cx="2375026" cy="1964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874" y="1798157"/>
            <a:ext cx="2369920" cy="19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9677" y="947124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Task 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213" y="2284657"/>
            <a:ext cx="108770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</a:t>
            </a:r>
            <a:r>
              <a:rPr lang="en-US" sz="3600" dirty="0" smtClean="0"/>
              <a:t>The </a:t>
            </a:r>
            <a:r>
              <a:rPr lang="en-US" sz="3600" dirty="0"/>
              <a:t>doctor _________ her carefully, but could not find anything wrong.</a:t>
            </a:r>
          </a:p>
          <a:p>
            <a:r>
              <a:rPr lang="en-US" sz="3600" dirty="0"/>
              <a:t>2. </a:t>
            </a:r>
            <a:r>
              <a:rPr lang="en-US" sz="3600" dirty="0" smtClean="0"/>
              <a:t>He </a:t>
            </a:r>
            <a:r>
              <a:rPr lang="en-US" sz="3600" dirty="0"/>
              <a:t>is receiving _________ for his health problem.</a:t>
            </a:r>
          </a:p>
          <a:p>
            <a:r>
              <a:rPr lang="en-US" sz="3600" dirty="0"/>
              <a:t>3. </a:t>
            </a:r>
            <a:r>
              <a:rPr lang="en-US" sz="3600" dirty="0" smtClean="0"/>
              <a:t>Regular </a:t>
            </a:r>
            <a:r>
              <a:rPr lang="en-US" sz="3600" dirty="0"/>
              <a:t>exercise can help you improve your muscle _________.</a:t>
            </a:r>
          </a:p>
          <a:p>
            <a:r>
              <a:rPr lang="en-US" sz="3600" dirty="0"/>
              <a:t>4. </a:t>
            </a:r>
            <a:r>
              <a:rPr lang="en-US" sz="3600" dirty="0" smtClean="0"/>
              <a:t>To </a:t>
            </a:r>
            <a:r>
              <a:rPr lang="en-US" sz="3600" dirty="0"/>
              <a:t>build your _________, you can try lifting weights.</a:t>
            </a:r>
          </a:p>
          <a:p>
            <a:r>
              <a:rPr lang="en-US" sz="3600" dirty="0"/>
              <a:t>5. </a:t>
            </a:r>
            <a:r>
              <a:rPr lang="en-US" sz="3600" dirty="0" smtClean="0"/>
              <a:t>Nam </a:t>
            </a:r>
            <a:r>
              <a:rPr lang="en-US" sz="3600" dirty="0"/>
              <a:t>can’t sleep well. </a:t>
            </a:r>
            <a:r>
              <a:rPr lang="en-US" sz="3600" dirty="0" smtClean="0"/>
              <a:t>He </a:t>
            </a:r>
            <a:r>
              <a:rPr lang="en-US" sz="3600" dirty="0"/>
              <a:t>is </a:t>
            </a:r>
            <a:r>
              <a:rPr lang="en-US" sz="3600" dirty="0" smtClean="0"/>
              <a:t>_____________ </a:t>
            </a:r>
            <a:r>
              <a:rPr lang="en-US" sz="3600" dirty="0"/>
              <a:t>stress.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934" y="2284657"/>
            <a:ext cx="238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86939" y="3404746"/>
            <a:ext cx="215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9344" y="4489384"/>
            <a:ext cx="18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94089" y="5031213"/>
            <a:ext cx="194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6716" y="5608644"/>
            <a:ext cx="322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suffering from</a:t>
            </a: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394" y="1612361"/>
            <a:ext cx="6963747" cy="571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2" y="2726233"/>
            <a:ext cx="11624794" cy="29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Put the verbs in brackets in either the past simple or the present perfect.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843" y="2283947"/>
            <a:ext cx="1070031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1. </a:t>
            </a:r>
            <a:r>
              <a:rPr lang="en-US" sz="3500" dirty="0" smtClean="0"/>
              <a:t>He </a:t>
            </a:r>
            <a:r>
              <a:rPr lang="en-US" sz="3500" dirty="0"/>
              <a:t>(see) _________ the doctor yesterday.</a:t>
            </a:r>
          </a:p>
          <a:p>
            <a:r>
              <a:rPr lang="en-US" sz="3500" dirty="0"/>
              <a:t>2. </a:t>
            </a:r>
            <a:r>
              <a:rPr lang="en-US" sz="3500" dirty="0" smtClean="0"/>
              <a:t>She </a:t>
            </a:r>
            <a:r>
              <a:rPr lang="en-US" sz="3500" dirty="0"/>
              <a:t>(suffer) _________ from a </a:t>
            </a:r>
            <a:r>
              <a:rPr lang="en-US" sz="3500" dirty="0" smtClean="0"/>
              <a:t>serious headache</a:t>
            </a:r>
            <a:r>
              <a:rPr lang="en-US" sz="3500" dirty="0"/>
              <a:t>, but after treatment, she </a:t>
            </a:r>
            <a:r>
              <a:rPr lang="en-US" sz="3500" dirty="0" smtClean="0"/>
              <a:t>felt better</a:t>
            </a:r>
            <a:r>
              <a:rPr lang="en-US" sz="3500" dirty="0"/>
              <a:t>.</a:t>
            </a:r>
          </a:p>
          <a:p>
            <a:r>
              <a:rPr lang="en-US" sz="3500" dirty="0"/>
              <a:t>3. </a:t>
            </a:r>
            <a:r>
              <a:rPr lang="en-US" sz="3500" dirty="0" smtClean="0"/>
              <a:t>Our </a:t>
            </a:r>
            <a:r>
              <a:rPr lang="en-US" sz="3500" dirty="0"/>
              <a:t>living conditions (improve) </a:t>
            </a:r>
            <a:r>
              <a:rPr lang="en-US" sz="3500" dirty="0" smtClean="0"/>
              <a:t>__________________ over </a:t>
            </a:r>
            <a:r>
              <a:rPr lang="en-US" sz="3500" dirty="0"/>
              <a:t>the last few decades. now </a:t>
            </a:r>
            <a:r>
              <a:rPr lang="en-US" sz="3500" dirty="0" smtClean="0"/>
              <a:t>people live </a:t>
            </a:r>
            <a:r>
              <a:rPr lang="en-US" sz="3500" dirty="0"/>
              <a:t>much better.</a:t>
            </a:r>
          </a:p>
          <a:p>
            <a:r>
              <a:rPr lang="en-US" sz="3500" dirty="0"/>
              <a:t>4. </a:t>
            </a:r>
            <a:r>
              <a:rPr lang="en-US" sz="3500" dirty="0" smtClean="0"/>
              <a:t>The </a:t>
            </a:r>
            <a:r>
              <a:rPr lang="en-US" sz="3500" dirty="0"/>
              <a:t>doctor (just, examine) </a:t>
            </a:r>
            <a:r>
              <a:rPr lang="en-US" sz="3500" dirty="0" smtClean="0"/>
              <a:t>_________________ her. Fortunately</a:t>
            </a:r>
            <a:r>
              <a:rPr lang="en-US" sz="3500" dirty="0"/>
              <a:t>, the treatment is working.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6941" y="2283947"/>
            <a:ext cx="1756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1650" y="2865524"/>
            <a:ext cx="1756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0719" y="3922857"/>
            <a:ext cx="41104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improved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0111" y="4957107"/>
            <a:ext cx="3629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just </a:t>
            </a:r>
            <a:r>
              <a:rPr lang="en-US" sz="33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  <a:endParaRPr lang="en-US" sz="33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91630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Talk about your healthy activities, using the past simple or the present perfect.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iend talking cartoon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 bwMode="auto">
          <a:xfrm>
            <a:off x="3825024" y="2014780"/>
            <a:ext cx="4484754" cy="42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health and fitness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Strong and weak forms of auxiliary verbs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 perfect and past simple tense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17380"/>
            <a:ext cx="4879384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2: Read the sentences out loud. Listen and check.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Match each word with its meaning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Task 2: Complete the sentences using the correct forms of the words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376864"/>
            <a:ext cx="4879382" cy="1014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Put the verbs in brackets in either the past simple or the present perfect.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2. Talk about your healthy activities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Work in 4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Watch the video and list out good habits to stay healthy mentioned in the video.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Stick 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The group with the 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3643" y="1470991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BBC Learning - What Do Humans Need To Stay Heal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112" y="172502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5782" y="893201"/>
            <a:ext cx="931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What do humans need to stay healthy?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782" y="2076587"/>
            <a:ext cx="7758218" cy="388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Eat a good balance of all kinds of food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Drink lots of water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Do lots of exercises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Keep clean and wash off germs</a:t>
            </a:r>
          </a:p>
          <a:p>
            <a:pPr>
              <a:lnSpc>
                <a:spcPct val="150000"/>
              </a:lnSpc>
            </a:pPr>
            <a:r>
              <a:rPr lang="en-US" sz="3200" b="1">
                <a:ea typeface="Times New Roman" panose="02020603050405020304" pitchFamily="18" charset="0"/>
              </a:rPr>
              <a:t>- Have enough sleep</a:t>
            </a:r>
            <a:endParaRPr lang="en-US" sz="32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00" y="1724022"/>
            <a:ext cx="1726039" cy="162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52" y="2843084"/>
            <a:ext cx="1709009" cy="117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755" y="3475559"/>
            <a:ext cx="2246376" cy="1445114"/>
          </a:xfrm>
          <a:prstGeom prst="rect">
            <a:avLst/>
          </a:prstGeom>
        </p:spPr>
      </p:pic>
      <p:pic>
        <p:nvPicPr>
          <p:cNvPr id="2050" name="Picture 2" descr="Hand-washing for kids &amp; teens: in pictures | Raising Children Netw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59" y="4349323"/>
            <a:ext cx="1697041" cy="14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408" y="5339879"/>
            <a:ext cx="1889207" cy="12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993" y="2072003"/>
            <a:ext cx="9050013" cy="3905795"/>
          </a:xfrm>
          <a:prstGeom prst="rect">
            <a:avLst/>
          </a:prstGeom>
        </p:spPr>
      </p:pic>
      <p:pic>
        <p:nvPicPr>
          <p:cNvPr id="3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72" y="2248002"/>
            <a:ext cx="9078592" cy="4163006"/>
          </a:xfrm>
          <a:prstGeom prst="rect">
            <a:avLst/>
          </a:prstGeom>
        </p:spPr>
      </p:pic>
      <p:pic>
        <p:nvPicPr>
          <p:cNvPr id="8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sentences out loud. Pay attention to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forms of auxiliary verbs. Listen and check.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4605" y="2171138"/>
            <a:ext cx="87433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exercise? – Yes, she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eating healthily?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 vegetables?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get up early? – Yes, 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59" y="2778636"/>
            <a:ext cx="1108441" cy="50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78" y="2820805"/>
            <a:ext cx="1000006" cy="42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999" y="3916607"/>
            <a:ext cx="1337359" cy="493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881" y="3997172"/>
            <a:ext cx="1108441" cy="493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97" y="5105319"/>
            <a:ext cx="879524" cy="433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048" y="5061600"/>
            <a:ext cx="879524" cy="49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028" y="6327711"/>
            <a:ext cx="1012055" cy="421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275" y="6205168"/>
            <a:ext cx="1265069" cy="4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2802</TotalTime>
  <Words>642</Words>
  <PresentationFormat>Widescreen</PresentationFormat>
  <Paragraphs>108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2023-03-27T04:04:36Z</dcterms:modified>
</cp:coreProperties>
</file>