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2" y="94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204119" y="3922098"/>
            <a:ext cx="7239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Rìa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ven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đường.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BÊN Ô CỬA ĐÁ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9662</TotalTime>
  <Words>23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1042</cp:revision>
  <dcterms:created xsi:type="dcterms:W3CDTF">2008-09-09T22:52:10Z</dcterms:created>
  <dcterms:modified xsi:type="dcterms:W3CDTF">2022-08-04T12:51:01Z</dcterms:modified>
</cp:coreProperties>
</file>