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0"/>
  </p:notesMasterIdLst>
  <p:sldIdLst>
    <p:sldId id="256" r:id="rId5"/>
    <p:sldId id="257" r:id="rId6"/>
    <p:sldId id="258" r:id="rId7"/>
    <p:sldId id="285" r:id="rId8"/>
    <p:sldId id="286" r:id="rId9"/>
    <p:sldId id="287" r:id="rId10"/>
    <p:sldId id="1035" r:id="rId11"/>
    <p:sldId id="1036" r:id="rId12"/>
    <p:sldId id="288" r:id="rId13"/>
    <p:sldId id="1041" r:id="rId14"/>
    <p:sldId id="289" r:id="rId15"/>
    <p:sldId id="290" r:id="rId16"/>
    <p:sldId id="291" r:id="rId17"/>
    <p:sldId id="292" r:id="rId18"/>
    <p:sldId id="296" r:id="rId19"/>
    <p:sldId id="1037" r:id="rId20"/>
    <p:sldId id="297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306" r:id="rId29"/>
    <p:sldId id="1028" r:id="rId30"/>
    <p:sldId id="1029" r:id="rId31"/>
    <p:sldId id="1030" r:id="rId32"/>
    <p:sldId id="1032" r:id="rId33"/>
    <p:sldId id="1031" r:id="rId34"/>
    <p:sldId id="1033" r:id="rId35"/>
    <p:sldId id="1026" r:id="rId36"/>
    <p:sldId id="1039" r:id="rId37"/>
    <p:sldId id="1040" r:id="rId38"/>
    <p:sldId id="28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3" clrIdx="0">
    <p:extLst>
      <p:ext uri="{19B8F6BF-5375-455C-9EA6-DF929625EA0E}">
        <p15:presenceInfo xmlns:p15="http://schemas.microsoft.com/office/powerpoint/2012/main" xmlns="" userId="Admin" providerId="None"/>
      </p:ext>
    </p:extLst>
  </p:cmAuthor>
  <p:cmAuthor id="2" name="Lê Hải" initials="LH" lastIdx="4" clrIdx="1">
    <p:extLst>
      <p:ext uri="{19B8F6BF-5375-455C-9EA6-DF929625EA0E}">
        <p15:presenceInfo xmlns:p15="http://schemas.microsoft.com/office/powerpoint/2012/main" xmlns="" userId="Lê Hả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666"/>
    <a:srgbClr val="1A4CB2"/>
    <a:srgbClr val="0000FF"/>
    <a:srgbClr val="0066FF"/>
    <a:srgbClr val="476EAC"/>
    <a:srgbClr val="6D3282"/>
    <a:srgbClr val="5D2B6F"/>
    <a:srgbClr val="2D1536"/>
    <a:srgbClr val="184FB5"/>
    <a:srgbClr val="4F73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13F9CF-D38E-4F1A-B8FC-AD150EC20751}" v="333" dt="2021-08-02T08:42:03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94242" autoAdjust="0"/>
  </p:normalViewPr>
  <p:slideViewPr>
    <p:cSldViewPr snapToGrid="0">
      <p:cViewPr varScale="1">
        <p:scale>
          <a:sx n="55" d="100"/>
          <a:sy n="55" d="100"/>
        </p:scale>
        <p:origin x="-3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ê Hải" userId="33d688b4-8c69-421d-8449-84909330150c" providerId="ADAL" clId="{1813F9CF-D38E-4F1A-B8FC-AD150EC20751}"/>
    <pc:docChg chg="undo redo custSel addSld modSld">
      <pc:chgData name="Lê Hải" userId="33d688b4-8c69-421d-8449-84909330150c" providerId="ADAL" clId="{1813F9CF-D38E-4F1A-B8FC-AD150EC20751}" dt="2021-08-02T08:43:10.173" v="1372" actId="122"/>
      <pc:docMkLst>
        <pc:docMk/>
      </pc:docMkLst>
      <pc:sldChg chg="addSp delSp modSp mod modAnim">
        <pc:chgData name="Lê Hải" userId="33d688b4-8c69-421d-8449-84909330150c" providerId="ADAL" clId="{1813F9CF-D38E-4F1A-B8FC-AD150EC20751}" dt="2021-07-29T16:44:02.005" v="1222"/>
        <pc:sldMkLst>
          <pc:docMk/>
          <pc:sldMk cId="2906397050" sldId="256"/>
        </pc:sldMkLst>
        <pc:spChg chg="mod">
          <ac:chgData name="Lê Hải" userId="33d688b4-8c69-421d-8449-84909330150c" providerId="ADAL" clId="{1813F9CF-D38E-4F1A-B8FC-AD150EC20751}" dt="2021-07-29T16:43:29.415" v="1218" actId="2711"/>
          <ac:spMkLst>
            <pc:docMk/>
            <pc:sldMk cId="2906397050" sldId="256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6:43:35.928" v="1219" actId="478"/>
          <ac:spMkLst>
            <pc:docMk/>
            <pc:sldMk cId="2906397050" sldId="256"/>
            <ac:spMk id="11" creationId="{8C9617F8-8DEE-4389-AEC6-2AFD557B5E74}"/>
          </ac:spMkLst>
        </pc:spChg>
        <pc:spChg chg="mod">
          <ac:chgData name="Lê Hải" userId="33d688b4-8c69-421d-8449-84909330150c" providerId="ADAL" clId="{1813F9CF-D38E-4F1A-B8FC-AD150EC20751}" dt="2021-07-29T16:43:25.039" v="1217" actId="2711"/>
          <ac:spMkLst>
            <pc:docMk/>
            <pc:sldMk cId="2906397050" sldId="256"/>
            <ac:spMk id="12" creationId="{CF2EB805-B981-47B9-9661-CF05DB551677}"/>
          </ac:spMkLst>
        </pc:spChg>
        <pc:picChg chg="add mod">
          <ac:chgData name="Lê Hải" userId="33d688b4-8c69-421d-8449-84909330150c" providerId="ADAL" clId="{1813F9CF-D38E-4F1A-B8FC-AD150EC20751}" dt="2021-07-29T16:43:09.500" v="1216" actId="1036"/>
          <ac:picMkLst>
            <pc:docMk/>
            <pc:sldMk cId="2906397050" sldId="256"/>
            <ac:picMk id="2" creationId="{B89FEDC6-6005-4DCF-A755-F2A882AAE872}"/>
          </ac:picMkLst>
        </pc:picChg>
      </pc:sldChg>
      <pc:sldChg chg="modSp">
        <pc:chgData name="Lê Hải" userId="33d688b4-8c69-421d-8449-84909330150c" providerId="ADAL" clId="{1813F9CF-D38E-4F1A-B8FC-AD150EC20751}" dt="2021-07-29T15:29:10.716" v="404"/>
        <pc:sldMkLst>
          <pc:docMk/>
          <pc:sldMk cId="2490499145" sldId="257"/>
        </pc:sldMkLst>
        <pc:spChg chg="mod">
          <ac:chgData name="Lê Hải" userId="33d688b4-8c69-421d-8449-84909330150c" providerId="ADAL" clId="{1813F9CF-D38E-4F1A-B8FC-AD150EC20751}" dt="2021-07-29T15:28:56.566" v="402"/>
          <ac:spMkLst>
            <pc:docMk/>
            <pc:sldMk cId="2490499145" sldId="257"/>
            <ac:spMk id="11" creationId="{D51CF7F8-5EC9-4255-B3A3-2F499E2AB60D}"/>
          </ac:spMkLst>
        </pc:spChg>
        <pc:spChg chg="mod">
          <ac:chgData name="Lê Hải" userId="33d688b4-8c69-421d-8449-84909330150c" providerId="ADAL" clId="{1813F9CF-D38E-4F1A-B8FC-AD150EC20751}" dt="2021-07-29T15:28:48.473" v="401"/>
          <ac:spMkLst>
            <pc:docMk/>
            <pc:sldMk cId="2490499145" sldId="257"/>
            <ac:spMk id="20" creationId="{3530544B-1E42-44E5-B382-294EB69D9040}"/>
          </ac:spMkLst>
        </pc:spChg>
        <pc:spChg chg="mod">
          <ac:chgData name="Lê Hải" userId="33d688b4-8c69-421d-8449-84909330150c" providerId="ADAL" clId="{1813F9CF-D38E-4F1A-B8FC-AD150EC20751}" dt="2021-07-29T15:29:05.206" v="403"/>
          <ac:spMkLst>
            <pc:docMk/>
            <pc:sldMk cId="2490499145" sldId="257"/>
            <ac:spMk id="36" creationId="{AFB49755-FB10-40F0-86DD-38320EA65C44}"/>
          </ac:spMkLst>
        </pc:spChg>
        <pc:spChg chg="mod">
          <ac:chgData name="Lê Hải" userId="33d688b4-8c69-421d-8449-84909330150c" providerId="ADAL" clId="{1813F9CF-D38E-4F1A-B8FC-AD150EC20751}" dt="2021-07-29T15:29:10.716" v="404"/>
          <ac:spMkLst>
            <pc:docMk/>
            <pc:sldMk cId="2490499145" sldId="257"/>
            <ac:spMk id="37" creationId="{C8AACA3E-CD73-4A93-8B4F-DDE85A74281F}"/>
          </ac:spMkLst>
        </pc:spChg>
      </pc:sldChg>
      <pc:sldChg chg="addSp modSp mod modAnim">
        <pc:chgData name="Lê Hải" userId="33d688b4-8c69-421d-8449-84909330150c" providerId="ADAL" clId="{1813F9CF-D38E-4F1A-B8FC-AD150EC20751}" dt="2021-07-30T04:27:52.004" v="1224"/>
        <pc:sldMkLst>
          <pc:docMk/>
          <pc:sldMk cId="1937327130" sldId="285"/>
        </pc:sldMkLst>
        <pc:spChg chg="add mod">
          <ac:chgData name="Lê Hải" userId="33d688b4-8c69-421d-8449-84909330150c" providerId="ADAL" clId="{1813F9CF-D38E-4F1A-B8FC-AD150EC20751}" dt="2021-07-29T15:45:33.865" v="485" actId="1076"/>
          <ac:spMkLst>
            <pc:docMk/>
            <pc:sldMk cId="1937327130" sldId="285"/>
            <ac:spMk id="27" creationId="{B908BEF1-25BC-4F6D-9156-1F565FE24E29}"/>
          </ac:spMkLst>
        </pc:spChg>
      </pc:sldChg>
      <pc:sldChg chg="addSp modSp mod modAnim">
        <pc:chgData name="Lê Hải" userId="33d688b4-8c69-421d-8449-84909330150c" providerId="ADAL" clId="{1813F9CF-D38E-4F1A-B8FC-AD150EC20751}" dt="2021-07-29T15:47:03.404" v="490"/>
        <pc:sldMkLst>
          <pc:docMk/>
          <pc:sldMk cId="2646098729" sldId="286"/>
        </pc:sldMkLst>
        <pc:spChg chg="add mod">
          <ac:chgData name="Lê Hải" userId="33d688b4-8c69-421d-8449-84909330150c" providerId="ADAL" clId="{1813F9CF-D38E-4F1A-B8FC-AD150EC20751}" dt="2021-07-29T15:46:58.466" v="489" actId="1076"/>
          <ac:spMkLst>
            <pc:docMk/>
            <pc:sldMk cId="2646098729" sldId="286"/>
            <ac:spMk id="28" creationId="{3885D398-0724-490F-B305-88E6B2612826}"/>
          </ac:spMkLst>
        </pc:spChg>
      </pc:sldChg>
      <pc:sldChg chg="modSp mod">
        <pc:chgData name="Lê Hải" userId="33d688b4-8c69-421d-8449-84909330150c" providerId="ADAL" clId="{1813F9CF-D38E-4F1A-B8FC-AD150EC20751}" dt="2021-07-29T15:11:11.333" v="137" actId="2711"/>
        <pc:sldMkLst>
          <pc:docMk/>
          <pc:sldMk cId="1626003213" sldId="287"/>
        </pc:sldMkLst>
        <pc:spChg chg="mod">
          <ac:chgData name="Lê Hải" userId="33d688b4-8c69-421d-8449-84909330150c" providerId="ADAL" clId="{1813F9CF-D38E-4F1A-B8FC-AD150EC20751}" dt="2021-07-29T15:11:02.954" v="136" actId="113"/>
          <ac:spMkLst>
            <pc:docMk/>
            <pc:sldMk cId="1626003213" sldId="287"/>
            <ac:spMk id="14" creationId="{6938C0D2-AA85-45AF-A623-7D1A8BD30819}"/>
          </ac:spMkLst>
        </pc:spChg>
        <pc:spChg chg="mod">
          <ac:chgData name="Lê Hải" userId="33d688b4-8c69-421d-8449-84909330150c" providerId="ADAL" clId="{1813F9CF-D38E-4F1A-B8FC-AD150EC20751}" dt="2021-07-29T15:11:11.333" v="137" actId="2711"/>
          <ac:spMkLst>
            <pc:docMk/>
            <pc:sldMk cId="1626003213" sldId="287"/>
            <ac:spMk id="15" creationId="{8BEF1FE5-3509-4D42-BCB0-8A3DA964F60E}"/>
          </ac:spMkLst>
        </pc:spChg>
      </pc:sldChg>
      <pc:sldChg chg="addSp delSp modSp mod addAnim delAnim modAnim">
        <pc:chgData name="Lê Hải" userId="33d688b4-8c69-421d-8449-84909330150c" providerId="ADAL" clId="{1813F9CF-D38E-4F1A-B8FC-AD150EC20751}" dt="2021-07-29T16:15:48.868" v="825" actId="478"/>
        <pc:sldMkLst>
          <pc:docMk/>
          <pc:sldMk cId="2361288366" sldId="288"/>
        </pc:sldMkLst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8" creationId="{CEE36A42-5C43-4582-9EF6-E1C185988ABF}"/>
          </ac:spMkLst>
        </pc:spChg>
        <pc:spChg chg="mod topLvl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19" creationId="{21476A15-0F3D-46E6-8A94-C709673C406F}"/>
          </ac:spMkLst>
        </pc:spChg>
        <pc:spChg chg="mod">
          <ac:chgData name="Lê Hải" userId="33d688b4-8c69-421d-8449-84909330150c" providerId="ADAL" clId="{1813F9CF-D38E-4F1A-B8FC-AD150EC20751}" dt="2021-07-29T16:08:32.223" v="715" actId="165"/>
          <ac:spMkLst>
            <pc:docMk/>
            <pc:sldMk cId="2361288366" sldId="288"/>
            <ac:spMk id="23" creationId="{7595F040-2C97-42A5-829B-DE87A4FF43BF}"/>
          </ac:spMkLst>
        </pc:spChg>
        <pc:spChg chg="add del mod ord">
          <ac:chgData name="Lê Hải" userId="33d688b4-8c69-421d-8449-84909330150c" providerId="ADAL" clId="{1813F9CF-D38E-4F1A-B8FC-AD150EC20751}" dt="2021-07-29T16:15:48.868" v="825" actId="478"/>
          <ac:spMkLst>
            <pc:docMk/>
            <pc:sldMk cId="2361288366" sldId="288"/>
            <ac:spMk id="27" creationId="{AE381B65-FFC3-4112-BEF7-E3420E14EB12}"/>
          </ac:spMkLst>
        </pc:spChg>
        <pc:grpChg chg="add del 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3" creationId="{C53125DA-B497-4AEA-8912-8C80746C6104}"/>
          </ac:grpSpMkLst>
        </pc:grpChg>
        <pc:grpChg chg="del mod ord">
          <ac:chgData name="Lê Hải" userId="33d688b4-8c69-421d-8449-84909330150c" providerId="ADAL" clId="{1813F9CF-D38E-4F1A-B8FC-AD150EC20751}" dt="2021-07-29T16:04:55.901" v="594" actId="165"/>
          <ac:grpSpMkLst>
            <pc:docMk/>
            <pc:sldMk cId="2361288366" sldId="288"/>
            <ac:grpSpMk id="16" creationId="{EE410F91-AFA9-4494-B15E-B8C5BE3FFF14}"/>
          </ac:grpSpMkLst>
        </pc:grpChg>
        <pc:grpChg chg="mod topLvl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17" creationId="{237387B4-0301-444F-A363-83F2CF3D3E27}"/>
          </ac:grpSpMkLst>
        </pc:grpChg>
        <pc:grpChg chg="mod">
          <ac:chgData name="Lê Hải" userId="33d688b4-8c69-421d-8449-84909330150c" providerId="ADAL" clId="{1813F9CF-D38E-4F1A-B8FC-AD150EC20751}" dt="2021-07-29T16:08:32.223" v="715" actId="165"/>
          <ac:grpSpMkLst>
            <pc:docMk/>
            <pc:sldMk cId="2361288366" sldId="288"/>
            <ac:grpSpMk id="20" creationId="{B35BA7B6-2A37-4674-B16B-D36477765F5A}"/>
          </ac:grpSpMkLst>
        </pc:grp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4" creationId="{F96C5271-6948-48EB-BBCB-F04F66CC08B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5" creationId="{94CD09D9-84B4-47D1-A148-69A34D974696}"/>
          </ac:cxnSpMkLst>
        </pc:cxnChg>
        <pc:cxnChg chg="mod">
          <ac:chgData name="Lê Hải" userId="33d688b4-8c69-421d-8449-84909330150c" providerId="ADAL" clId="{1813F9CF-D38E-4F1A-B8FC-AD150EC20751}" dt="2021-07-29T16:08:32.223" v="715" actId="165"/>
          <ac:cxnSpMkLst>
            <pc:docMk/>
            <pc:sldMk cId="2361288366" sldId="288"/>
            <ac:cxnSpMk id="26" creationId="{0CF28D8D-7633-45B0-BED5-3DC27C5D6BD8}"/>
          </ac:cxnSpMkLst>
        </pc:cxnChg>
      </pc:sldChg>
      <pc:sldChg chg="modSp mod modNotesTx">
        <pc:chgData name="Lê Hải" userId="33d688b4-8c69-421d-8449-84909330150c" providerId="ADAL" clId="{1813F9CF-D38E-4F1A-B8FC-AD150EC20751}" dt="2021-07-29T16:15:16.764" v="806" actId="14100"/>
        <pc:sldMkLst>
          <pc:docMk/>
          <pc:sldMk cId="2166614550" sldId="289"/>
        </pc:sldMkLst>
        <pc:picChg chg="mod">
          <ac:chgData name="Lê Hải" userId="33d688b4-8c69-421d-8449-84909330150c" providerId="ADAL" clId="{1813F9CF-D38E-4F1A-B8FC-AD150EC20751}" dt="2021-07-29T16:15:16.764" v="806" actId="14100"/>
          <ac:picMkLst>
            <pc:docMk/>
            <pc:sldMk cId="2166614550" sldId="289"/>
            <ac:picMk id="23" creationId="{37A4658F-2D3B-465D-ADF0-15E23FB7E83D}"/>
          </ac:picMkLst>
        </pc:picChg>
      </pc:sldChg>
      <pc:sldChg chg="addSp delSp modSp mod modAnim modNotesTx">
        <pc:chgData name="Lê Hải" userId="33d688b4-8c69-421d-8449-84909330150c" providerId="ADAL" clId="{1813F9CF-D38E-4F1A-B8FC-AD150EC20751}" dt="2021-07-29T16:23:39.599" v="989" actId="1036"/>
        <pc:sldMkLst>
          <pc:docMk/>
          <pc:sldMk cId="3267765394" sldId="290"/>
        </pc:sldMkLst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3" creationId="{658999EB-0034-413D-A055-75CFF2A2F3A0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5" creationId="{F05B6B97-B061-49ED-A723-81F4F6CFF6BA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16" creationId="{A94294C4-2DAA-4D19-B67C-ED3E605A8372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0" creationId="{1A431C33-9E2A-40C0-BB26-13DC932EACA5}"/>
          </ac:spMkLst>
        </pc:spChg>
        <pc:spChg chg="mod">
          <ac:chgData name="Lê Hải" userId="33d688b4-8c69-421d-8449-84909330150c" providerId="ADAL" clId="{1813F9CF-D38E-4F1A-B8FC-AD150EC20751}" dt="2021-07-29T16:18:35.565" v="943" actId="165"/>
          <ac:spMkLst>
            <pc:docMk/>
            <pc:sldMk cId="3267765394" sldId="290"/>
            <ac:spMk id="21" creationId="{934AA90F-F6BC-40CC-95DA-91B52C600324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4" creationId="{E3C8AFA0-88EC-479A-9F2F-43DD38C98E09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5" creationId="{0E9D148B-212D-458D-8CC5-A5E14D40967B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26" creationId="{0FF12273-FC5F-4204-A81B-EED0985F49AF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7" creationId="{D588240E-3F46-4BBF-9AB8-4257ABCE7391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8" creationId="{38F68221-2EE9-4EE3-A6A9-BBC6A05AD3F3}"/>
          </ac:spMkLst>
        </pc:spChg>
        <pc:spChg chg="mod topLvl">
          <ac:chgData name="Lê Hải" userId="33d688b4-8c69-421d-8449-84909330150c" providerId="ADAL" clId="{1813F9CF-D38E-4F1A-B8FC-AD150EC20751}" dt="2021-07-29T16:18:49.225" v="945" actId="164"/>
          <ac:spMkLst>
            <pc:docMk/>
            <pc:sldMk cId="3267765394" sldId="290"/>
            <ac:spMk id="29" creationId="{641496C2-C900-4F0C-ACDC-508385A2D97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1" creationId="{A6AB2E6A-478A-43A4-AE4A-6D045BB84C75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2" creationId="{0E739DC6-1104-42B9-B548-CDE28FEA2DB2}"/>
          </ac:spMkLst>
        </pc:spChg>
        <pc:spChg chg="add mod topLvl">
          <ac:chgData name="Lê Hải" userId="33d688b4-8c69-421d-8449-84909330150c" providerId="ADAL" clId="{1813F9CF-D38E-4F1A-B8FC-AD150EC20751}" dt="2021-07-29T16:19:02.746" v="948" actId="1036"/>
          <ac:spMkLst>
            <pc:docMk/>
            <pc:sldMk cId="3267765394" sldId="290"/>
            <ac:spMk id="33" creationId="{C0902B67-0092-416C-A957-438BB5EF71C8}"/>
          </ac:spMkLst>
        </pc:spChg>
        <pc:grpChg chg="add del 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3" creationId="{383E60D1-AFC9-47BF-B7F0-99E6E6BD7F80}"/>
          </ac:grpSpMkLst>
        </pc:grpChg>
        <pc:grpChg chg="add mod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9" creationId="{534521E0-2C80-43B4-80F4-AE5E5CD115B4}"/>
          </ac:grpSpMkLst>
        </pc:grpChg>
        <pc:grpChg chg="mod">
          <ac:chgData name="Lê Hải" userId="33d688b4-8c69-421d-8449-84909330150c" providerId="ADAL" clId="{1813F9CF-D38E-4F1A-B8FC-AD150EC20751}" dt="2021-07-29T16:18:35.565" v="943" actId="165"/>
          <ac:grpSpMkLst>
            <pc:docMk/>
            <pc:sldMk cId="3267765394" sldId="290"/>
            <ac:grpSpMk id="14" creationId="{5C0B635C-3DA9-4467-82E7-8C71DE61C267}"/>
          </ac:grpSpMkLst>
        </pc:grpChg>
        <pc:grpChg chg="mod topLvl">
          <ac:chgData name="Lê Hải" userId="33d688b4-8c69-421d-8449-84909330150c" providerId="ADAL" clId="{1813F9CF-D38E-4F1A-B8FC-AD150EC20751}" dt="2021-07-29T16:18:49.225" v="945" actId="164"/>
          <ac:grpSpMkLst>
            <pc:docMk/>
            <pc:sldMk cId="3267765394" sldId="290"/>
            <ac:grpSpMk id="17" creationId="{E88F3B14-78B1-4DBC-895A-F01A251F719C}"/>
          </ac:grpSpMkLst>
        </pc:grpChg>
        <pc:grpChg chg="del mod">
          <ac:chgData name="Lê Hải" userId="33d688b4-8c69-421d-8449-84909330150c" providerId="ADAL" clId="{1813F9CF-D38E-4F1A-B8FC-AD150EC20751}" dt="2021-07-29T16:16:00.139" v="826" actId="165"/>
          <ac:grpSpMkLst>
            <pc:docMk/>
            <pc:sldMk cId="3267765394" sldId="290"/>
            <ac:grpSpMk id="30" creationId="{31328727-3C18-4E88-A04D-890204BFF4F1}"/>
          </ac:grpSpMkLst>
        </pc:grpChg>
        <pc:picChg chg="add mod">
          <ac:chgData name="Lê Hải" userId="33d688b4-8c69-421d-8449-84909330150c" providerId="ADAL" clId="{1813F9CF-D38E-4F1A-B8FC-AD150EC20751}" dt="2021-07-29T16:23:39.599" v="989" actId="1036"/>
          <ac:picMkLst>
            <pc:docMk/>
            <pc:sldMk cId="3267765394" sldId="290"/>
            <ac:picMk id="34" creationId="{B1E30C31-A9DE-432E-A5C2-82D27E83F54F}"/>
          </ac:picMkLst>
        </pc:picChg>
      </pc:sldChg>
      <pc:sldChg chg="addSp delSp modSp mod modAnim">
        <pc:chgData name="Lê Hải" userId="33d688b4-8c69-421d-8449-84909330150c" providerId="ADAL" clId="{1813F9CF-D38E-4F1A-B8FC-AD150EC20751}" dt="2021-07-29T16:26:16.302" v="1096" actId="1037"/>
        <pc:sldMkLst>
          <pc:docMk/>
          <pc:sldMk cId="3453448428" sldId="291"/>
        </pc:sldMkLst>
        <pc:spChg chg="mod">
          <ac:chgData name="Lê Hải" userId="33d688b4-8c69-421d-8449-84909330150c" providerId="ADAL" clId="{1813F9CF-D38E-4F1A-B8FC-AD150EC20751}" dt="2021-07-29T16:26:16.302" v="1096" actId="1037"/>
          <ac:spMkLst>
            <pc:docMk/>
            <pc:sldMk cId="3453448428" sldId="291"/>
            <ac:spMk id="32" creationId="{448E337B-463A-4D64-A880-85B8962F3768}"/>
          </ac:spMkLst>
        </pc:spChg>
        <pc:graphicFrameChg chg="add del mod">
          <ac:chgData name="Lê Hải" userId="33d688b4-8c69-421d-8449-84909330150c" providerId="ADAL" clId="{1813F9CF-D38E-4F1A-B8FC-AD150EC20751}" dt="2021-07-29T16:24:19.294" v="992"/>
          <ac:graphicFrameMkLst>
            <pc:docMk/>
            <pc:sldMk cId="3453448428" sldId="291"/>
            <ac:graphicFrameMk id="3" creationId="{40DF7FCB-FFA1-4922-AB62-4CB11A671D63}"/>
          </ac:graphicFrameMkLst>
        </pc:graphicFrameChg>
        <pc:picChg chg="mod">
          <ac:chgData name="Lê Hải" userId="33d688b4-8c69-421d-8449-84909330150c" providerId="ADAL" clId="{1813F9CF-D38E-4F1A-B8FC-AD150EC20751}" dt="2021-07-29T16:26:10.752" v="1093" actId="1037"/>
          <ac:picMkLst>
            <pc:docMk/>
            <pc:sldMk cId="3453448428" sldId="291"/>
            <ac:picMk id="31" creationId="{1DE095D2-69C2-4420-AF94-144A32A969E2}"/>
          </ac:picMkLst>
        </pc:picChg>
      </pc:sldChg>
      <pc:sldChg chg="modAnim">
        <pc:chgData name="Lê Hải" userId="33d688b4-8c69-421d-8449-84909330150c" providerId="ADAL" clId="{1813F9CF-D38E-4F1A-B8FC-AD150EC20751}" dt="2021-07-29T15:14:02.091" v="286"/>
        <pc:sldMkLst>
          <pc:docMk/>
          <pc:sldMk cId="607267255" sldId="296"/>
        </pc:sldMkLst>
      </pc:sldChg>
      <pc:sldChg chg="modSp mod">
        <pc:chgData name="Lê Hải" userId="33d688b4-8c69-421d-8449-84909330150c" providerId="ADAL" clId="{1813F9CF-D38E-4F1A-B8FC-AD150EC20751}" dt="2021-07-29T15:15:51.535" v="334" actId="114"/>
        <pc:sldMkLst>
          <pc:docMk/>
          <pc:sldMk cId="4229708694" sldId="300"/>
        </pc:sldMkLst>
        <pc:spChg chg="mod">
          <ac:chgData name="Lê Hải" userId="33d688b4-8c69-421d-8449-84909330150c" providerId="ADAL" clId="{1813F9CF-D38E-4F1A-B8FC-AD150EC20751}" dt="2021-07-29T15:15:51.535" v="334" actId="114"/>
          <ac:spMkLst>
            <pc:docMk/>
            <pc:sldMk cId="4229708694" sldId="300"/>
            <ac:spMk id="16" creationId="{A60DE426-4D79-4E1E-8DDD-C99D1645A065}"/>
          </ac:spMkLst>
        </pc:spChg>
      </pc:sldChg>
      <pc:sldChg chg="addSp delSp modSp mod">
        <pc:chgData name="Lê Hải" userId="33d688b4-8c69-421d-8449-84909330150c" providerId="ADAL" clId="{1813F9CF-D38E-4F1A-B8FC-AD150EC20751}" dt="2021-08-02T08:43:10.173" v="1372" actId="122"/>
        <pc:sldMkLst>
          <pc:docMk/>
          <pc:sldMk cId="411557408" sldId="301"/>
        </pc:sldMkLst>
        <pc:spChg chg="add del mod">
          <ac:chgData name="Lê Hải" userId="33d688b4-8c69-421d-8449-84909330150c" providerId="ADAL" clId="{1813F9CF-D38E-4F1A-B8FC-AD150EC20751}" dt="2021-07-29T16:28:46.290" v="1119"/>
          <ac:spMkLst>
            <pc:docMk/>
            <pc:sldMk cId="411557408" sldId="301"/>
            <ac:spMk id="2" creationId="{51B21DC6-3582-4ACA-94BE-55E767628E6F}"/>
          </ac:spMkLst>
        </pc:spChg>
        <pc:spChg chg="add mod">
          <ac:chgData name="Lê Hải" userId="33d688b4-8c69-421d-8449-84909330150c" providerId="ADAL" clId="{1813F9CF-D38E-4F1A-B8FC-AD150EC20751}" dt="2021-07-29T16:29:23.994" v="1134" actId="1076"/>
          <ac:spMkLst>
            <pc:docMk/>
            <pc:sldMk cId="411557408" sldId="301"/>
            <ac:spMk id="35" creationId="{2A1F9D8F-AFE1-4E62-B702-AE1C5E767B7D}"/>
          </ac:spMkLst>
        </pc:spChg>
        <pc:spChg chg="add mod">
          <ac:chgData name="Lê Hải" userId="33d688b4-8c69-421d-8449-84909330150c" providerId="ADAL" clId="{1813F9CF-D38E-4F1A-B8FC-AD150EC20751}" dt="2021-08-02T08:43:10.173" v="1372" actId="122"/>
          <ac:spMkLst>
            <pc:docMk/>
            <pc:sldMk cId="411557408" sldId="301"/>
            <ac:spMk id="36" creationId="{FDC0B2C8-FBE5-448B-B493-DA11806EC047}"/>
          </ac:spMkLst>
        </pc:spChg>
        <pc:picChg chg="add del mod">
          <ac:chgData name="Lê Hải" userId="33d688b4-8c69-421d-8449-84909330150c" providerId="ADAL" clId="{1813F9CF-D38E-4F1A-B8FC-AD150EC20751}" dt="2021-07-29T16:28:46.288" v="1117" actId="478"/>
          <ac:picMkLst>
            <pc:docMk/>
            <pc:sldMk cId="411557408" sldId="301"/>
            <ac:picMk id="9" creationId="{D2F2AA0E-DA09-403B-9443-6FA51BFC51B1}"/>
          </ac:picMkLst>
        </pc:picChg>
        <pc:cxnChg chg="add mod">
          <ac:chgData name="Lê Hải" userId="33d688b4-8c69-421d-8449-84909330150c" providerId="ADAL" clId="{1813F9CF-D38E-4F1A-B8FC-AD150EC20751}" dt="2021-07-29T16:29:42.779" v="1168" actId="14100"/>
          <ac:cxnSpMkLst>
            <pc:docMk/>
            <pc:sldMk cId="411557408" sldId="301"/>
            <ac:cxnSpMk id="13" creationId="{06392112-CF4F-4DE9-AE8A-3A6680506AB8}"/>
          </ac:cxnSpMkLst>
        </pc:cxnChg>
      </pc:sldChg>
      <pc:sldChg chg="modSp mod">
        <pc:chgData name="Lê Hải" userId="33d688b4-8c69-421d-8449-84909330150c" providerId="ADAL" clId="{1813F9CF-D38E-4F1A-B8FC-AD150EC20751}" dt="2021-08-02T02:31:51.878" v="1344" actId="1038"/>
        <pc:sldMkLst>
          <pc:docMk/>
          <pc:sldMk cId="539115293" sldId="1030"/>
        </pc:sldMkLst>
        <pc:spChg chg="mod">
          <ac:chgData name="Lê Hải" userId="33d688b4-8c69-421d-8449-84909330150c" providerId="ADAL" clId="{1813F9CF-D38E-4F1A-B8FC-AD150EC20751}" dt="2021-07-27T16:30:44.137" v="16" actId="2711"/>
          <ac:spMkLst>
            <pc:docMk/>
            <pc:sldMk cId="539115293" sldId="1030"/>
            <ac:spMk id="34" creationId="{B7C38D44-E85A-4808-AA90-1C1C75E29B40}"/>
          </ac:spMkLst>
        </pc:spChg>
        <pc:spChg chg="mod">
          <ac:chgData name="Lê Hải" userId="33d688b4-8c69-421d-8449-84909330150c" providerId="ADAL" clId="{1813F9CF-D38E-4F1A-B8FC-AD150EC20751}" dt="2021-08-02T02:31:45.314" v="1333" actId="14100"/>
          <ac:spMkLst>
            <pc:docMk/>
            <pc:sldMk cId="539115293" sldId="1030"/>
            <ac:spMk id="49" creationId="{666199CF-AA7B-47D1-A31D-D1A6662D0E7C}"/>
          </ac:spMkLst>
        </pc:spChg>
        <pc:picChg chg="ord">
          <ac:chgData name="Lê Hải" userId="33d688b4-8c69-421d-8449-84909330150c" providerId="ADAL" clId="{1813F9CF-D38E-4F1A-B8FC-AD150EC20751}" dt="2021-07-27T15:21:48.238" v="2" actId="166"/>
          <ac:picMkLst>
            <pc:docMk/>
            <pc:sldMk cId="539115293" sldId="1030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8-02T02:31:51.878" v="1344" actId="1038"/>
          <ac:picMkLst>
            <pc:docMk/>
            <pc:sldMk cId="539115293" sldId="1030"/>
            <ac:picMk id="39" creationId="{CD898EAA-4BEF-4C34-BDEA-53AEAEB9F471}"/>
          </ac:picMkLst>
        </pc:picChg>
        <pc:picChg chg="ord">
          <ac:chgData name="Lê Hải" userId="33d688b4-8c69-421d-8449-84909330150c" providerId="ADAL" clId="{1813F9CF-D38E-4F1A-B8FC-AD150EC20751}" dt="2021-07-27T15:21:55.827" v="13" actId="171"/>
          <ac:picMkLst>
            <pc:docMk/>
            <pc:sldMk cId="539115293" sldId="1030"/>
            <ac:picMk id="79" creationId="{CCD1BF35-B5DD-4DE3-98F1-2BE8B1039495}"/>
          </ac:picMkLst>
        </pc:picChg>
      </pc:sldChg>
      <pc:sldChg chg="addSp delSp modSp mod addAnim delAnim modAnim">
        <pc:chgData name="Lê Hải" userId="33d688b4-8c69-421d-8449-84909330150c" providerId="ADAL" clId="{1813F9CF-D38E-4F1A-B8FC-AD150EC20751}" dt="2021-07-29T15:17:20.400" v="340"/>
        <pc:sldMkLst>
          <pc:docMk/>
          <pc:sldMk cId="3761335493" sldId="1031"/>
        </pc:sldMkLst>
        <pc:spChg chg="mod">
          <ac:chgData name="Lê Hải" userId="33d688b4-8c69-421d-8449-84909330150c" providerId="ADAL" clId="{1813F9CF-D38E-4F1A-B8FC-AD150EC20751}" dt="2021-07-27T16:31:35.465" v="19"/>
          <ac:spMkLst>
            <pc:docMk/>
            <pc:sldMk cId="3761335493" sldId="1031"/>
            <ac:spMk id="69" creationId="{F7F21A2E-289D-4A93-BA8B-B793FA289534}"/>
          </ac:spMkLst>
        </pc:spChg>
        <pc:grpChg chg="add mod">
          <ac:chgData name="Lê Hải" userId="33d688b4-8c69-421d-8449-84909330150c" providerId="ADAL" clId="{1813F9CF-D38E-4F1A-B8FC-AD150EC20751}" dt="2021-07-27T16:33:43.641" v="117" actId="164"/>
          <ac:grpSpMkLst>
            <pc:docMk/>
            <pc:sldMk cId="3761335493" sldId="1031"/>
            <ac:grpSpMk id="3" creationId="{5F88BFA7-79B3-4837-926D-C628D8488F64}"/>
          </ac:grpSpMkLst>
        </pc:grpChg>
        <pc:grpChg chg="add del">
          <ac:chgData name="Lê Hải" userId="33d688b4-8c69-421d-8449-84909330150c" providerId="ADAL" clId="{1813F9CF-D38E-4F1A-B8FC-AD150EC20751}" dt="2021-07-27T16:32:23.293" v="60" actId="478"/>
          <ac:grpSpMkLst>
            <pc:docMk/>
            <pc:sldMk cId="3761335493" sldId="1031"/>
            <ac:grpSpMk id="55" creationId="{74A49E1B-D1CF-4F11-82CF-59F18C97BABA}"/>
          </ac:grpSpMkLst>
        </pc:grpChg>
        <pc:grpChg chg="add del mod">
          <ac:chgData name="Lê Hải" userId="33d688b4-8c69-421d-8449-84909330150c" providerId="ADAL" clId="{1813F9CF-D38E-4F1A-B8FC-AD150EC20751}" dt="2021-07-27T16:31:37.886" v="20" actId="478"/>
          <ac:grpSpMkLst>
            <pc:docMk/>
            <pc:sldMk cId="3761335493" sldId="1031"/>
            <ac:grpSpMk id="65" creationId="{BA1E8676-9641-49A4-AB03-37B86F3FF645}"/>
          </ac:grpSpMkLst>
        </pc:grpChg>
        <pc:picChg chg="ord">
          <ac:chgData name="Lê Hải" userId="33d688b4-8c69-421d-8449-84909330150c" providerId="ADAL" clId="{1813F9CF-D38E-4F1A-B8FC-AD150EC20751}" dt="2021-07-27T16:31:21.712" v="18" actId="171"/>
          <ac:picMkLst>
            <pc:docMk/>
            <pc:sldMk cId="3761335493" sldId="1031"/>
            <ac:picMk id="7" creationId="{7DC41149-AE6F-4D3B-84A6-37C254E459CE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29" creationId="{56D67A1E-4D7C-4488-B3A2-941E7162E4F7}"/>
          </ac:picMkLst>
        </pc:picChg>
        <pc:picChg chg="del">
          <ac:chgData name="Lê Hải" userId="33d688b4-8c69-421d-8449-84909330150c" providerId="ADAL" clId="{1813F9CF-D38E-4F1A-B8FC-AD150EC20751}" dt="2021-07-27T16:32:31.671" v="61" actId="478"/>
          <ac:picMkLst>
            <pc:docMk/>
            <pc:sldMk cId="3761335493" sldId="1031"/>
            <ac:picMk id="37" creationId="{AF5A9F3B-CE01-48BA-BD72-73F56EE30193}"/>
          </ac:picMkLst>
        </pc:picChg>
        <pc:picChg chg="mod">
          <ac:chgData name="Lê Hải" userId="33d688b4-8c69-421d-8449-84909330150c" providerId="ADAL" clId="{1813F9CF-D38E-4F1A-B8FC-AD150EC20751}" dt="2021-07-27T16:33:43.641" v="117" actId="164"/>
          <ac:picMkLst>
            <pc:docMk/>
            <pc:sldMk cId="3761335493" sldId="1031"/>
            <ac:picMk id="61" creationId="{5AC66408-2178-40EF-9831-8A8258B5DDBC}"/>
          </ac:picMkLst>
        </pc:picChg>
        <pc:picChg chg="del">
          <ac:chgData name="Lê Hải" userId="33d688b4-8c69-421d-8449-84909330150c" providerId="ADAL" clId="{1813F9CF-D38E-4F1A-B8FC-AD150EC20751}" dt="2021-07-29T15:16:45.365" v="335" actId="478"/>
          <ac:picMkLst>
            <pc:docMk/>
            <pc:sldMk cId="3761335493" sldId="1031"/>
            <ac:picMk id="62" creationId="{1F8877C6-678D-41D6-AC49-84440CA677FC}"/>
          </ac:picMkLst>
        </pc:picChg>
        <pc:picChg chg="add mod">
          <ac:chgData name="Lê Hải" userId="33d688b4-8c69-421d-8449-84909330150c" providerId="ADAL" clId="{1813F9CF-D38E-4F1A-B8FC-AD150EC20751}" dt="2021-07-29T15:16:46.555" v="336"/>
          <ac:picMkLst>
            <pc:docMk/>
            <pc:sldMk cId="3761335493" sldId="1031"/>
            <ac:picMk id="65" creationId="{336BFE5F-DD9C-4FD3-9D27-B247EC166C26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6" creationId="{B818F369-4811-4301-9FC2-0612E035C1A8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7" creationId="{936FF152-3810-4599-A53F-681E1F77592E}"/>
          </ac:picMkLst>
        </pc:picChg>
        <pc:picChg chg="mod">
          <ac:chgData name="Lê Hải" userId="33d688b4-8c69-421d-8449-84909330150c" providerId="ADAL" clId="{1813F9CF-D38E-4F1A-B8FC-AD150EC20751}" dt="2021-07-27T16:31:35.465" v="19"/>
          <ac:picMkLst>
            <pc:docMk/>
            <pc:sldMk cId="3761335493" sldId="1031"/>
            <ac:picMk id="68" creationId="{E7CE583D-F818-4F04-A7C2-9A20A129F6C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0" creationId="{09E39B10-F12A-4FBC-AD0B-560357F45DA3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1" creationId="{68E810B1-C9EE-4643-BD7B-4729EA974178}"/>
          </ac:picMkLst>
        </pc:picChg>
        <pc:picChg chg="add mod ord">
          <ac:chgData name="Lê Hải" userId="33d688b4-8c69-421d-8449-84909330150c" providerId="ADAL" clId="{1813F9CF-D38E-4F1A-B8FC-AD150EC20751}" dt="2021-07-27T16:32:15.034" v="58" actId="1037"/>
          <ac:picMkLst>
            <pc:docMk/>
            <pc:sldMk cId="3761335493" sldId="1031"/>
            <ac:picMk id="72" creationId="{42C2F476-A3B2-45C9-83CA-53E91F35660C}"/>
          </ac:picMkLst>
        </pc:picChg>
        <pc:picChg chg="add mod ord">
          <ac:chgData name="Lê Hải" userId="33d688b4-8c69-421d-8449-84909330150c" providerId="ADAL" clId="{1813F9CF-D38E-4F1A-B8FC-AD150EC20751}" dt="2021-07-27T16:33:06.393" v="116" actId="1035"/>
          <ac:picMkLst>
            <pc:docMk/>
            <pc:sldMk cId="3761335493" sldId="1031"/>
            <ac:picMk id="73" creationId="{A13BFD58-D258-465A-9772-4A2A59AF024F}"/>
          </ac:picMkLst>
        </pc:picChg>
      </pc:sldChg>
      <pc:sldChg chg="modSp mod">
        <pc:chgData name="Lê Hải" userId="33d688b4-8c69-421d-8449-84909330150c" providerId="ADAL" clId="{1813F9CF-D38E-4F1A-B8FC-AD150EC20751}" dt="2021-07-27T16:34:09.879" v="132" actId="171"/>
        <pc:sldMkLst>
          <pc:docMk/>
          <pc:sldMk cId="418606498" sldId="1032"/>
        </pc:sldMkLst>
        <pc:picChg chg="ord">
          <ac:chgData name="Lê Hải" userId="33d688b4-8c69-421d-8449-84909330150c" providerId="ADAL" clId="{1813F9CF-D38E-4F1A-B8FC-AD150EC20751}" dt="2021-07-27T16:34:09.879" v="132" actId="171"/>
          <ac:picMkLst>
            <pc:docMk/>
            <pc:sldMk cId="418606498" sldId="1032"/>
            <ac:picMk id="61" creationId="{2F5C442C-0E81-43E3-B0CC-99913B982094}"/>
          </ac:picMkLst>
        </pc:picChg>
      </pc:sldChg>
      <pc:sldChg chg="addSp delSp modSp mod">
        <pc:chgData name="Lê Hải" userId="33d688b4-8c69-421d-8449-84909330150c" providerId="ADAL" clId="{1813F9CF-D38E-4F1A-B8FC-AD150EC20751}" dt="2021-08-02T02:32:17.754" v="1345" actId="404"/>
        <pc:sldMkLst>
          <pc:docMk/>
          <pc:sldMk cId="397503271" sldId="1033"/>
        </pc:sldMkLst>
        <pc:spChg chg="mod">
          <ac:chgData name="Lê Hải" userId="33d688b4-8c69-421d-8449-84909330150c" providerId="ADAL" clId="{1813F9CF-D38E-4F1A-B8FC-AD150EC20751}" dt="2021-08-02T02:32:17.754" v="1345" actId="404"/>
          <ac:spMkLst>
            <pc:docMk/>
            <pc:sldMk cId="397503271" sldId="1033"/>
            <ac:spMk id="34" creationId="{B7C38D44-E85A-4808-AA90-1C1C75E29B40}"/>
          </ac:spMkLst>
        </pc:spChg>
        <pc:grpChg chg="add mod ord">
          <ac:chgData name="Lê Hải" userId="33d688b4-8c69-421d-8449-84909330150c" providerId="ADAL" clId="{1813F9CF-D38E-4F1A-B8FC-AD150EC20751}" dt="2021-07-27T16:33:56.199" v="127" actId="171"/>
          <ac:grpSpMkLst>
            <pc:docMk/>
            <pc:sldMk cId="397503271" sldId="1033"/>
            <ac:grpSpMk id="65" creationId="{BBA91BFB-DA39-4878-99B5-7E5973D80671}"/>
          </ac:grpSpMkLst>
        </pc:grpChg>
        <pc:picChg chg="del">
          <ac:chgData name="Lê Hải" userId="33d688b4-8c69-421d-8449-84909330150c" providerId="ADAL" clId="{1813F9CF-D38E-4F1A-B8FC-AD150EC20751}" dt="2021-07-27T16:33:48.646" v="118" actId="478"/>
          <ac:picMkLst>
            <pc:docMk/>
            <pc:sldMk cId="397503271" sldId="1033"/>
            <ac:picMk id="4" creationId="{7941B446-3129-4B7C-9853-D02AE4C216E3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6" creationId="{6A745008-C3C9-41F4-A6BD-E679F16E3F5E}"/>
          </ac:picMkLst>
        </pc:picChg>
        <pc:picChg chg="mod">
          <ac:chgData name="Lê Hải" userId="33d688b4-8c69-421d-8449-84909330150c" providerId="ADAL" clId="{1813F9CF-D38E-4F1A-B8FC-AD150EC20751}" dt="2021-07-27T16:33:49.314" v="119"/>
          <ac:picMkLst>
            <pc:docMk/>
            <pc:sldMk cId="397503271" sldId="1033"/>
            <ac:picMk id="67" creationId="{8A98AD49-ABEC-4BAC-941C-FF23F4F2A6B9}"/>
          </ac:picMkLst>
        </pc:picChg>
      </pc:sldChg>
      <pc:sldChg chg="addSp delSp modSp mod">
        <pc:chgData name="Lê Hải" userId="33d688b4-8c69-421d-8449-84909330150c" providerId="ADAL" clId="{1813F9CF-D38E-4F1A-B8FC-AD150EC20751}" dt="2021-07-29T16:31:46.503" v="1169" actId="2711"/>
        <pc:sldMkLst>
          <pc:docMk/>
          <pc:sldMk cId="970274104" sldId="1039"/>
        </pc:sldMkLst>
        <pc:spChg chg="mod">
          <ac:chgData name="Lê Hải" userId="33d688b4-8c69-421d-8449-84909330150c" providerId="ADAL" clId="{1813F9CF-D38E-4F1A-B8FC-AD150EC20751}" dt="2021-07-29T16:31:46.503" v="1169" actId="2711"/>
          <ac:spMkLst>
            <pc:docMk/>
            <pc:sldMk cId="970274104" sldId="1039"/>
            <ac:spMk id="2" creationId="{F4B5F415-7490-4054-85B4-10F7AE6D3385}"/>
          </ac:spMkLst>
        </pc:spChg>
        <pc:spChg chg="del">
          <ac:chgData name="Lê Hải" userId="33d688b4-8c69-421d-8449-84909330150c" providerId="ADAL" clId="{1813F9CF-D38E-4F1A-B8FC-AD150EC20751}" dt="2021-07-29T15:21:07.331" v="397" actId="478"/>
          <ac:spMkLst>
            <pc:docMk/>
            <pc:sldMk cId="970274104" sldId="1039"/>
            <ac:spMk id="3" creationId="{D05F6415-1E7C-453D-B6B7-DBF76BDA691B}"/>
          </ac:spMkLst>
        </pc:spChg>
        <pc:spChg chg="add del mod">
          <ac:chgData name="Lê Hải" userId="33d688b4-8c69-421d-8449-84909330150c" providerId="ADAL" clId="{1813F9CF-D38E-4F1A-B8FC-AD150EC20751}" dt="2021-07-29T15:21:09.804" v="398" actId="478"/>
          <ac:spMkLst>
            <pc:docMk/>
            <pc:sldMk cId="970274104" sldId="1039"/>
            <ac:spMk id="6" creationId="{B1E1F579-3FEB-4311-863F-EAEAC5D5D54A}"/>
          </ac:spMkLst>
        </pc:spChg>
      </pc:sldChg>
      <pc:sldChg chg="addSp delSp modSp add mod modTransition delAnim modAnim">
        <pc:chgData name="Lê Hải" userId="33d688b4-8c69-421d-8449-84909330150c" providerId="ADAL" clId="{1813F9CF-D38E-4F1A-B8FC-AD150EC20751}" dt="2021-08-02T08:42:03.882" v="1349"/>
        <pc:sldMkLst>
          <pc:docMk/>
          <pc:sldMk cId="115046801" sldId="1041"/>
        </pc:sldMkLst>
        <pc:spChg chg="add mod modVis">
          <ac:chgData name="Lê Hải" userId="33d688b4-8c69-421d-8449-84909330150c" providerId="ADAL" clId="{1813F9CF-D38E-4F1A-B8FC-AD150EC20751}" dt="2021-08-02T02:29:29.264" v="1266" actId="14429"/>
          <ac:spMkLst>
            <pc:docMk/>
            <pc:sldMk cId="115046801" sldId="1041"/>
            <ac:spMk id="3" creationId="{A83153EF-D902-45BF-AB70-E3B9E4580E06}"/>
          </ac:spMkLst>
        </pc:spChg>
        <pc:spChg chg="mod">
          <ac:chgData name="Lê Hải" userId="33d688b4-8c69-421d-8449-84909330150c" providerId="ADAL" clId="{1813F9CF-D38E-4F1A-B8FC-AD150EC20751}" dt="2021-07-29T16:13:39.294" v="802" actId="6549"/>
          <ac:spMkLst>
            <pc:docMk/>
            <pc:sldMk cId="115046801" sldId="1041"/>
            <ac:spMk id="19" creationId="{21476A15-0F3D-46E6-8A94-C709673C406F}"/>
          </ac:spMkLst>
        </pc:spChg>
        <pc:spChg chg="del mod">
          <ac:chgData name="Lê Hải" userId="33d688b4-8c69-421d-8449-84909330150c" providerId="ADAL" clId="{1813F9CF-D38E-4F1A-B8FC-AD150EC20751}" dt="2021-08-02T02:30:36.921" v="1323" actId="478"/>
          <ac:spMkLst>
            <pc:docMk/>
            <pc:sldMk cId="115046801" sldId="1041"/>
            <ac:spMk id="27" creationId="{AE381B65-FFC3-4112-BEF7-E3420E14EB12}"/>
          </ac:spMkLst>
        </pc:spChg>
        <pc:spChg chg="add mod modVis">
          <ac:chgData name="Lê Hải" userId="33d688b4-8c69-421d-8449-84909330150c" providerId="ADAL" clId="{1813F9CF-D38E-4F1A-B8FC-AD150EC20751}" dt="2021-08-02T02:30:26.241" v="1322" actId="14429"/>
          <ac:spMkLst>
            <pc:docMk/>
            <pc:sldMk cId="115046801" sldId="1041"/>
            <ac:spMk id="28" creationId="{1B92ADE1-6FB0-43E0-81AB-66AC178ED2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87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B865F-4A71-439B-9FF1-393ACF5FAABC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63435-4220-46BB-B94C-55CE5F91FF1C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8454C-F4F5-4824-9DDD-8D512397A426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4925E-5DFE-443F-B384-623E05A5B287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047136-F71A-440E-8640-8B6BC724E6B3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664B6-118B-490E-88C1-5581069CB55F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AEE86-38DE-4DE4-876E-36AE876C27C8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634A23-8625-4479-805F-02E016357FDF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6965-0331-4A0F-896E-474E907AB1DF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2470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9CF4A-2E90-4F91-87E9-0D816E4B190B}" type="datetime1">
              <a:rPr lang="en-US" smtClean="0"/>
              <a:t>8/19/2021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3.sv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01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12" Type="http://schemas.openxmlformats.org/officeDocument/2006/relationships/image" Target="../media/image2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png"/><Relationship Id="rId11" Type="http://schemas.openxmlformats.org/officeDocument/2006/relationships/image" Target="../media/image280.png"/><Relationship Id="rId5" Type="http://schemas.openxmlformats.org/officeDocument/2006/relationships/image" Target="../media/image22.png"/><Relationship Id="rId10" Type="http://schemas.openxmlformats.org/officeDocument/2006/relationships/image" Target="../media/image10.png"/><Relationship Id="rId4" Type="http://schemas.microsoft.com/office/2007/relationships/hdphoto" Target="../media/hdphoto2.wdp"/><Relationship Id="rId9" Type="http://schemas.openxmlformats.org/officeDocument/2006/relationships/image" Target="../media/image29.png"/><Relationship Id="rId14" Type="http://schemas.openxmlformats.org/officeDocument/2006/relationships/image" Target="../media/image3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0.png"/><Relationship Id="rId7" Type="http://schemas.openxmlformats.org/officeDocument/2006/relationships/image" Target="../media/image36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0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0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5" Type="http://schemas.openxmlformats.org/officeDocument/2006/relationships/image" Target="../media/image400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2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0.png"/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6.wdp"/><Relationship Id="rId15" Type="http://schemas.openxmlformats.org/officeDocument/2006/relationships/image" Target="../media/image43.png"/><Relationship Id="rId4" Type="http://schemas.openxmlformats.org/officeDocument/2006/relationships/image" Target="../media/image41.png"/><Relationship Id="rId1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7" Type="http://schemas.openxmlformats.org/officeDocument/2006/relationships/image" Target="../media/image50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22.png"/><Relationship Id="rId15" Type="http://schemas.openxmlformats.org/officeDocument/2006/relationships/image" Target="../media/image310.png"/><Relationship Id="rId10" Type="http://schemas.openxmlformats.org/officeDocument/2006/relationships/image" Target="../media/image42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3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56.png"/><Relationship Id="rId18" Type="http://schemas.openxmlformats.org/officeDocument/2006/relationships/image" Target="../media/image43.png"/><Relationship Id="rId3" Type="http://schemas.openxmlformats.org/officeDocument/2006/relationships/image" Target="../media/image50.png"/><Relationship Id="rId21" Type="http://schemas.microsoft.com/office/2007/relationships/hdphoto" Target="../media/hdphoto7.wdp"/><Relationship Id="rId7" Type="http://schemas.openxmlformats.org/officeDocument/2006/relationships/image" Target="../media/image53.png"/><Relationship Id="rId12" Type="http://schemas.openxmlformats.org/officeDocument/2006/relationships/slide" Target="slide31.xml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59.jpe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5" Type="http://schemas.openxmlformats.org/officeDocument/2006/relationships/image" Target="../media/image58.png"/><Relationship Id="rId10" Type="http://schemas.openxmlformats.org/officeDocument/2006/relationships/slide" Target="slide30.xml"/><Relationship Id="rId19" Type="http://schemas.openxmlformats.org/officeDocument/2006/relationships/image" Target="../media/image50.svg"/><Relationship Id="rId4" Type="http://schemas.openxmlformats.org/officeDocument/2006/relationships/slide" Target="slide27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slide" Target="slide26.xml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7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69.png"/><Relationship Id="rId10" Type="http://schemas.openxmlformats.org/officeDocument/2006/relationships/image" Target="../media/image65.gif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slide" Target="slide26.xml"/><Relationship Id="rId5" Type="http://schemas.openxmlformats.org/officeDocument/2006/relationships/image" Target="../media/image61.png"/><Relationship Id="rId15" Type="http://schemas.openxmlformats.org/officeDocument/2006/relationships/image" Target="../media/image63.png"/><Relationship Id="rId10" Type="http://schemas.openxmlformats.org/officeDocument/2006/relationships/image" Target="../media/image66.png"/><Relationship Id="rId4" Type="http://schemas.openxmlformats.org/officeDocument/2006/relationships/image" Target="../media/image58.png"/><Relationship Id="rId9" Type="http://schemas.openxmlformats.org/officeDocument/2006/relationships/image" Target="../media/image65.gif"/><Relationship Id="rId1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png"/><Relationship Id="rId13" Type="http://schemas.openxmlformats.org/officeDocument/2006/relationships/image" Target="../media/image68.png"/><Relationship Id="rId18" Type="http://schemas.openxmlformats.org/officeDocument/2006/relationships/image" Target="../media/image650.png"/><Relationship Id="rId3" Type="http://schemas.openxmlformats.org/officeDocument/2006/relationships/image" Target="../media/image50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7.png"/><Relationship Id="rId20" Type="http://schemas.openxmlformats.org/officeDocument/2006/relationships/image" Target="../media/image6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png"/><Relationship Id="rId10" Type="http://schemas.openxmlformats.org/officeDocument/2006/relationships/image" Target="../media/image65.gif"/><Relationship Id="rId19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40.png"/><Relationship Id="rId1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9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6.png"/><Relationship Id="rId7" Type="http://schemas.openxmlformats.org/officeDocument/2006/relationships/image" Target="../media/image61.png"/><Relationship Id="rId12" Type="http://schemas.openxmlformats.org/officeDocument/2006/relationships/image" Target="../media/image700.png"/><Relationship Id="rId17" Type="http://schemas.openxmlformats.org/officeDocument/2006/relationships/image" Target="../media/image65.gi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80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1.png"/><Relationship Id="rId5" Type="http://schemas.openxmlformats.org/officeDocument/2006/relationships/image" Target="../media/image68.png"/><Relationship Id="rId15" Type="http://schemas.openxmlformats.org/officeDocument/2006/relationships/image" Target="../media/image690.png"/><Relationship Id="rId10" Type="http://schemas.openxmlformats.org/officeDocument/2006/relationships/image" Target="../media/image71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30.png"/><Relationship Id="rId18" Type="http://schemas.openxmlformats.org/officeDocument/2006/relationships/image" Target="../media/image69.png"/><Relationship Id="rId3" Type="http://schemas.openxmlformats.org/officeDocument/2006/relationships/image" Target="../media/image50.png"/><Relationship Id="rId21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65.gif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20.png"/><Relationship Id="rId5" Type="http://schemas.openxmlformats.org/officeDocument/2006/relationships/image" Target="../media/image68.png"/><Relationship Id="rId15" Type="http://schemas.openxmlformats.org/officeDocument/2006/relationships/image" Target="../media/image740.png"/><Relationship Id="rId10" Type="http://schemas.openxmlformats.org/officeDocument/2006/relationships/image" Target="../media/image760.png"/><Relationship Id="rId19" Type="http://schemas.openxmlformats.org/officeDocument/2006/relationships/image" Target="../media/image70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0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4E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xmlns="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00AD73A-D257-41CA-B8D4-294A3287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6360" y="6468549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b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fld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4C6323-75EB-40F2-ACF7-B245DDF765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47363" y="1936265"/>
            <a:ext cx="7697274" cy="15623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68C68AA5-B010-43A3-AA96-1649B8D1810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39287" y="17894"/>
            <a:ext cx="4732970" cy="6532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89FEDC6-6005-4DCF-A755-F2A882AAE8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0943" y="3551185"/>
            <a:ext cx="1832602" cy="900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xmlns="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xmlns="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xmlns="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6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xmlns="" id="{A83153EF-D902-45BF-AB70-E3B9E4580E06}"/>
                  </a:ext>
                </a:extLst>
              </p:cNvPr>
              <p:cNvSpPr/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7055" y="4524394"/>
                <a:ext cx="6948890" cy="678059"/>
              </a:xfrm>
              <a:prstGeom prst="rect">
                <a:avLst/>
              </a:prstGeom>
              <a:blipFill>
                <a:blip r:embed="rId7"/>
                <a:stretch>
                  <a:fillRect l="-2542" b="-40708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1B92ADE1-6FB0-43E0-81AB-66AC178ED2A1}"/>
                  </a:ext>
                </a:extLst>
              </p:cNvPr>
              <p:cNvSpPr/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3500" b="1" i="1" spc="60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3500" b="1" spc="60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829" y="5308159"/>
                <a:ext cx="6948890" cy="678059"/>
              </a:xfrm>
              <a:prstGeom prst="rect">
                <a:avLst/>
              </a:prstGeom>
              <a:blipFill>
                <a:blip r:embed="rId8"/>
                <a:stretch>
                  <a:fillRect l="-2452" b="-39823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21D27D2B-6C3C-4327-A2F9-816B664AA46D}"/>
              </a:ext>
            </a:extLst>
          </p:cNvPr>
          <p:cNvGrpSpPr/>
          <p:nvPr/>
        </p:nvGrpSpPr>
        <p:grpSpPr>
          <a:xfrm>
            <a:off x="5168432" y="2858811"/>
            <a:ext cx="5428801" cy="3463059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423936"/>
              <a:chOff x="9332139" y="3724947"/>
              <a:chExt cx="3648250" cy="242393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xmlns="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3500" b="1" i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3500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3500" b="1" spc="60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6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3500" b="1" spc="60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81766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519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xmlns="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xmlns="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:a16="http://schemas.microsoft.com/office/drawing/2014/main" xmlns="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xmlns="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xmlns="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80"/>
                    <a:ext cx="687003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8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xmlns="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3" y="3764692"/>
                  <a:ext cx="1623216" cy="6309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5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:a16="http://schemas.microsoft.com/office/drawing/2014/main" xmlns="" id="{750612C3-1184-4C51-85D4-C3BB7CD18469}"/>
              </a:ext>
            </a:extLst>
          </p:cNvPr>
          <p:cNvSpPr txBox="1"/>
          <p:nvPr/>
        </p:nvSpPr>
        <p:spPr>
          <a:xfrm>
            <a:off x="4199176" y="1672452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sz="2400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C5109B7-F68A-4A0C-8BF6-CD6B2EB1DEEF}"/>
              </a:ext>
            </a:extLst>
          </p:cNvPr>
          <p:cNvSpPr txBox="1"/>
          <p:nvPr/>
        </p:nvSpPr>
        <p:spPr>
          <a:xfrm>
            <a:off x="3868976" y="2210602"/>
            <a:ext cx="8319248" cy="610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:a16="http://schemas.microsoft.com/office/drawing/2014/main" xmlns="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7405" y="1261283"/>
            <a:ext cx="4125844" cy="4125844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xmlns="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44BDD6-51A2-4697-B28A-456CAF4CDB8D}"/>
              </a:ext>
            </a:extLst>
          </p:cNvPr>
          <p:cNvSpPr txBox="1"/>
          <p:nvPr/>
        </p:nvSpPr>
        <p:spPr>
          <a:xfrm>
            <a:off x="1558843" y="-860881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C2F700A1-E72C-482C-A76B-F177B1FBA589}"/>
              </a:ext>
            </a:extLst>
          </p:cNvPr>
          <p:cNvGrpSpPr/>
          <p:nvPr/>
        </p:nvGrpSpPr>
        <p:grpSpPr>
          <a:xfrm>
            <a:off x="5528407" y="7143298"/>
            <a:ext cx="5194865" cy="1603693"/>
            <a:chOff x="532472" y="2066925"/>
            <a:chExt cx="11135653" cy="284103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xmlns="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xmlns="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xmlns="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050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xmlns="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50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5" y="2391588"/>
                <a:ext cx="2241400" cy="5997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0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4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xmlns="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400" b="1" i="1" smtClean="0">
                                <a:latin typeface="Cambria Math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45246"/>
                </a:xfrm>
                <a:prstGeom prst="rect">
                  <a:avLst/>
                </a:prstGeom>
                <a:blipFill>
                  <a:blip r:embed="rId11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45246"/>
                </a:xfrm>
                <a:prstGeom prst="rect">
                  <a:avLst/>
                </a:prstGeom>
                <a:blipFill>
                  <a:blip r:embed="rId12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xmlns="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4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45246"/>
                </a:xfrm>
                <a:prstGeom prst="rect">
                  <a:avLst/>
                </a:prstGeom>
                <a:blipFill>
                  <a:blip r:embed="rId13"/>
                  <a:stretch>
                    <a:fillRect b="-78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xmlns="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4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4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45246"/>
                </a:xfrm>
                <a:prstGeom prst="rect">
                  <a:avLst/>
                </a:prstGeom>
                <a:blipFill>
                  <a:blip r:embed="rId14"/>
                  <a:stretch>
                    <a:fillRect l="-1449" r="-9662" b="-862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xmlns="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:a16="http://schemas.microsoft.com/office/drawing/2014/main" xmlns="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22231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C3A3C25-E6DE-4BD1-AC0E-8D7282534F16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25F6C7E-49AF-4CA7-9264-936E4E45EDA9}"/>
              </a:ext>
            </a:extLst>
          </p:cNvPr>
          <p:cNvSpPr txBox="1"/>
          <p:nvPr/>
        </p:nvSpPr>
        <p:spPr>
          <a:xfrm>
            <a:off x="3883031" y="1092199"/>
            <a:ext cx="44259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534521E0-2C80-43B4-80F4-AE5E5CD115B4}"/>
              </a:ext>
            </a:extLst>
          </p:cNvPr>
          <p:cNvGrpSpPr/>
          <p:nvPr/>
        </p:nvGrpSpPr>
        <p:grpSpPr>
          <a:xfrm>
            <a:off x="532472" y="2066925"/>
            <a:ext cx="11135653" cy="3362325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xmlns="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xmlns="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2"/>
                <a:ext cx="40313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59"/>
              <a:ext cx="16234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800" b="1" i="1" smtClean="0">
                                <a:latin typeface="Cambria Math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0" y="4016653"/>
                  <a:ext cx="2423418" cy="52322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xmlns="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8" cy="5232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8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8" cy="52322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800" b="1" i="1" smtClean="0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8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523220"/>
                </a:xfrm>
                <a:prstGeom prst="rect">
                  <a:avLst/>
                </a:prstGeom>
                <a:blipFill>
                  <a:blip r:embed="rId7"/>
                  <a:stretch>
                    <a:fillRect t="-12791" r="-4054" b="-313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954" y="4514709"/>
                <a:ext cx="2423418" cy="5232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1954" y="4524421"/>
                <a:ext cx="2423418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2279" y="4534133"/>
                <a:ext cx="2423418" cy="52322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800" b="1" i="1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8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129" y="4543845"/>
                <a:ext cx="2423418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:a16="http://schemas.microsoft.com/office/drawing/2014/main" xmlns="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841" y="78913"/>
            <a:ext cx="2568513" cy="1865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xmlns="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8" y="2029211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448E337B-463A-4D64-A880-85B8962F3768}"/>
              </a:ext>
            </a:extLst>
          </p:cNvPr>
          <p:cNvSpPr txBox="1"/>
          <p:nvPr/>
        </p:nvSpPr>
        <p:spPr>
          <a:xfrm>
            <a:off x="3009611" y="3475392"/>
            <a:ext cx="1007189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32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:a16="http://schemas.microsoft.com/office/drawing/2014/main" xmlns="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D07366B-EC33-4340-9D0C-366FD13CECC0}"/>
              </a:ext>
            </a:extLst>
          </p:cNvPr>
          <p:cNvSpPr txBox="1"/>
          <p:nvPr/>
        </p:nvSpPr>
        <p:spPr>
          <a:xfrm>
            <a:off x="2951734" y="4732622"/>
            <a:ext cx="7649106" cy="1176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32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xmlns="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2513" y="4385143"/>
            <a:ext cx="2146883" cy="1932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B6877DD-AD4E-40B2-9D67-10BACBC7CA89}"/>
              </a:ext>
            </a:extLst>
          </p:cNvPr>
          <p:cNvGrpSpPr/>
          <p:nvPr/>
        </p:nvGrpSpPr>
        <p:grpSpPr>
          <a:xfrm>
            <a:off x="275228" y="1250122"/>
            <a:ext cx="11745322" cy="2806151"/>
            <a:chOff x="332378" y="718099"/>
            <a:chExt cx="11745322" cy="28061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1"/>
              <a:ext cx="10391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58DA9616-90D2-4EBB-84BC-558A55CDD9FC}"/>
                </a:ext>
              </a:extLst>
            </p:cNvPr>
            <p:cNvSpPr txBox="1"/>
            <p:nvPr/>
          </p:nvSpPr>
          <p:spPr>
            <a:xfrm>
              <a:off x="514348" y="2684887"/>
              <a:ext cx="11392715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50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091D3B7-3EB8-4EEA-A531-381F0BDA2C50}"/>
              </a:ext>
            </a:extLst>
          </p:cNvPr>
          <p:cNvGrpSpPr/>
          <p:nvPr/>
        </p:nvGrpSpPr>
        <p:grpSpPr>
          <a:xfrm>
            <a:off x="132701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xmlns="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36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392" y="5724884"/>
                <a:ext cx="7130591" cy="678327"/>
              </a:xfrm>
              <a:prstGeom prst="rect">
                <a:avLst/>
              </a:prstGeom>
              <a:blipFill>
                <a:blip r:embed="rId5"/>
                <a:stretch>
                  <a:fillRect l="-2652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C5B577-CBE4-460E-AFBB-A8C39D8B598A}"/>
              </a:ext>
            </a:extLst>
          </p:cNvPr>
          <p:cNvGrpSpPr/>
          <p:nvPr/>
        </p:nvGrpSpPr>
        <p:grpSpPr>
          <a:xfrm>
            <a:off x="3013440" y="1894691"/>
            <a:ext cx="8552597" cy="3727944"/>
            <a:chOff x="10719162" y="620521"/>
            <a:chExt cx="8552597" cy="3727944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5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5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5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3" cy="372794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xmlns="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xmlns="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xmlns="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xmlns="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10550" y="6435130"/>
            <a:ext cx="2743200" cy="365125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1" y="556435"/>
            <a:ext cx="9567903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1253735" y="1212206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091D3B7-3EB8-4EEA-A531-381F0BDA2C50}"/>
              </a:ext>
            </a:extLst>
          </p:cNvPr>
          <p:cNvGrpSpPr/>
          <p:nvPr/>
        </p:nvGrpSpPr>
        <p:grpSpPr>
          <a:xfrm>
            <a:off x="926969" y="18863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xmlns="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AC5B577-CBE4-460E-AFBB-A8C39D8B598A}"/>
              </a:ext>
            </a:extLst>
          </p:cNvPr>
          <p:cNvGrpSpPr/>
          <p:nvPr/>
        </p:nvGrpSpPr>
        <p:grpSpPr>
          <a:xfrm>
            <a:off x="2487790" y="1867977"/>
            <a:ext cx="9956655" cy="4662815"/>
            <a:chOff x="10719162" y="628531"/>
            <a:chExt cx="9956655" cy="46628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 spc="30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400" b="1" i="1" spc="300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400" b="1" i="1" spc="3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4400" b="1" spc="3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2" y="628531"/>
                  <a:ext cx="5275583" cy="466281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xmlns="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xmlns="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xmlns="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xmlns="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D9795FA1-FF17-472C-91C1-2BA53AFC1F95}"/>
                </a:ext>
              </a:extLst>
            </p:cNvPr>
            <p:cNvSpPr txBox="1"/>
            <p:nvPr/>
          </p:nvSpPr>
          <p:spPr>
            <a:xfrm>
              <a:off x="16440059" y="1147986"/>
              <a:ext cx="41737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899ED861-57EE-45DD-855E-1BF426C48D0B}"/>
                </a:ext>
              </a:extLst>
            </p:cNvPr>
            <p:cNvSpPr txBox="1"/>
            <p:nvPr/>
          </p:nvSpPr>
          <p:spPr>
            <a:xfrm>
              <a:off x="16502047" y="2083769"/>
              <a:ext cx="370202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99C028C-67DA-4CE7-A799-F775906661EA}"/>
                </a:ext>
              </a:extLst>
            </p:cNvPr>
            <p:cNvSpPr txBox="1"/>
            <p:nvPr/>
          </p:nvSpPr>
          <p:spPr>
            <a:xfrm>
              <a:off x="16502047" y="2985585"/>
              <a:ext cx="372560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87251F17-1A7D-406A-881B-B44F42010D19}"/>
                </a:ext>
              </a:extLst>
            </p:cNvPr>
            <p:cNvSpPr txBox="1"/>
            <p:nvPr/>
          </p:nvSpPr>
          <p:spPr>
            <a:xfrm>
              <a:off x="16502047" y="3931504"/>
              <a:ext cx="41737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xmlns="" id="{F97451A8-7D34-4719-9BC1-5B3F0E2F99BB}"/>
              </a:ext>
            </a:extLst>
          </p:cNvPr>
          <p:cNvSpPr/>
          <p:nvPr/>
        </p:nvSpPr>
        <p:spPr>
          <a:xfrm>
            <a:off x="7174867" y="477071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3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xmlns="" id="{5B959C71-B15B-46A3-AECA-F42539B0C694}"/>
              </a:ext>
            </a:extLst>
          </p:cNvPr>
          <p:cNvSpPr/>
          <p:nvPr/>
        </p:nvSpPr>
        <p:spPr>
          <a:xfrm>
            <a:off x="7170571" y="5650751"/>
            <a:ext cx="704088" cy="704088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FF00"/>
                </a:solidFill>
              </a:rPr>
              <a:t>6</a:t>
            </a:r>
            <a:endParaRPr lang="en-US" sz="20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  So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7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7200" b="1" dirty="0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7200" b="1" err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7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72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72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39" y="7262726"/>
                <a:ext cx="13895506" cy="2538580"/>
              </a:xfrm>
              <a:prstGeom prst="rect">
                <a:avLst/>
              </a:prstGeom>
              <a:blipFill>
                <a:blip r:embed="rId6"/>
                <a:stretch>
                  <a:fillRect l="-3335" t="-6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F158731F-E112-4C11-B6AC-AA81CB4D9AE8}"/>
              </a:ext>
            </a:extLst>
          </p:cNvPr>
          <p:cNvSpPr txBox="1"/>
          <p:nvPr/>
        </p:nvSpPr>
        <p:spPr>
          <a:xfrm>
            <a:off x="3564796" y="2097636"/>
            <a:ext cx="623013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So sánh ( - 3).( - 2) và 3 . 2</a:t>
            </a:r>
            <a:endParaRPr lang="en-US" sz="36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931A367-A4B0-44FE-B3DD-C01A604D5F2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091D3B7-3EB8-4EEA-A531-381F0BDA2C50}"/>
              </a:ext>
            </a:extLst>
          </p:cNvPr>
          <p:cNvGrpSpPr/>
          <p:nvPr/>
        </p:nvGrpSpPr>
        <p:grpSpPr>
          <a:xfrm>
            <a:off x="1746119" y="2026034"/>
            <a:ext cx="1629230" cy="83148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xmlns="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5341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D5DA3EA-8E6E-4F7B-A7D1-6A77546A3957}"/>
              </a:ext>
            </a:extLst>
          </p:cNvPr>
          <p:cNvGrpSpPr/>
          <p:nvPr/>
        </p:nvGrpSpPr>
        <p:grpSpPr>
          <a:xfrm>
            <a:off x="732676" y="3541685"/>
            <a:ext cx="10726647" cy="2372056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6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260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xmlns="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35" y="1750238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128F1E0-A10F-4393-8C41-D6D9E819A74E}"/>
              </a:ext>
            </a:extLst>
          </p:cNvPr>
          <p:cNvSpPr txBox="1"/>
          <p:nvPr/>
        </p:nvSpPr>
        <p:spPr>
          <a:xfrm>
            <a:off x="4099437" y="2769348"/>
            <a:ext cx="7322813" cy="13123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826BA12-A37B-475C-9C05-599F23042FA0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BAF206F-7FA0-46FE-94EC-7C2A4991F856}"/>
              </a:ext>
            </a:extLst>
          </p:cNvPr>
          <p:cNvGrpSpPr/>
          <p:nvPr/>
        </p:nvGrpSpPr>
        <p:grpSpPr>
          <a:xfrm>
            <a:off x="311427" y="2076888"/>
            <a:ext cx="11484712" cy="4005859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xmlns="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600"/>
                    </a:spcAft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3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105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300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3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41947A2-8C4E-460E-A29C-30BD4B5DB041}"/>
              </a:ext>
            </a:extLst>
          </p:cNvPr>
          <p:cNvGrpSpPr/>
          <p:nvPr/>
        </p:nvGrpSpPr>
        <p:grpSpPr>
          <a:xfrm rot="19823548">
            <a:off x="11728949" y="-3133517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xmlns="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:a16="http://schemas.microsoft.com/office/drawing/2014/main" xmlns="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4846" y="24989"/>
            <a:ext cx="5206267" cy="718612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xmlns="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43" y="474744"/>
            <a:ext cx="12317943" cy="67202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32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/>
                </a:r>
                <a:b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3200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</m:t>
                    </m:r>
                    <m:r>
                      <a:rPr lang="en-US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000</m:t>
                    </m:r>
                    <m:r>
                      <a:rPr lang="vi-VN" alt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3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32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8" y="1287818"/>
                <a:ext cx="5009652" cy="4524315"/>
              </a:xfrm>
              <a:prstGeom prst="rect">
                <a:avLst/>
              </a:prstGeom>
              <a:blipFill>
                <a:blip r:embed="rId4"/>
                <a:stretch>
                  <a:fillRect l="-3163" t="-1752" r="-3041" b="-3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xmlns="" id="{D51CF7F8-5EC9-4255-B3A3-2F499E2AB60D}"/>
                  </a:ext>
                </a:extLst>
              </p:cNvPr>
              <p:cNvSpPr/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711" y="881639"/>
                <a:ext cx="4971341" cy="778252"/>
              </a:xfrm>
              <a:prstGeom prst="roundRect">
                <a:avLst/>
              </a:prstGeom>
              <a:blipFill>
                <a:blip r:embed="rId5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xmlns="" id="{AFB49755-FB10-40F0-86DD-38320EA65C44}"/>
                  </a:ext>
                </a:extLst>
              </p:cNvPr>
              <p:cNvSpPr/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6761" y="1776989"/>
                <a:ext cx="4971341" cy="778252"/>
              </a:xfrm>
              <a:prstGeom prst="roundRect">
                <a:avLst/>
              </a:prstGeom>
              <a:blipFill>
                <a:blip r:embed="rId6"/>
                <a:stretch>
                  <a:fillRect b="-55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xmlns="" id="{C8AACA3E-CD73-4A93-8B4F-DDE85A74281F}"/>
                  </a:ext>
                </a:extLst>
              </p:cNvPr>
              <p:cNvSpPr/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8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8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5811" y="2672339"/>
                <a:ext cx="4971341" cy="778252"/>
              </a:xfrm>
              <a:prstGeom prst="roundRect">
                <a:avLst/>
              </a:prstGeom>
              <a:blipFill>
                <a:blip r:embed="rId7"/>
                <a:stretch>
                  <a:fillRect b="-4651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:a16="http://schemas.microsoft.com/office/drawing/2014/main" xmlns="" id="{67FB5D5E-9F55-4B98-AFE5-EF7F9394116B}"/>
              </a:ext>
            </a:extLst>
          </p:cNvPr>
          <p:cNvSpPr/>
          <p:nvPr/>
        </p:nvSpPr>
        <p:spPr>
          <a:xfrm>
            <a:off x="6857751" y="1017963"/>
            <a:ext cx="489816" cy="47388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sp>
        <p:nvSpPr>
          <p:cNvPr id="26" name="Google Shape;2026;p46">
            <a:extLst>
              <a:ext uri="{FF2B5EF4-FFF2-40B4-BE49-F238E27FC236}">
                <a16:creationId xmlns:a16="http://schemas.microsoft.com/office/drawing/2014/main" xmlns="" id="{90468CC9-D5E3-43F3-ACD0-06DB8D8A3016}"/>
              </a:ext>
            </a:extLst>
          </p:cNvPr>
          <p:cNvSpPr/>
          <p:nvPr/>
        </p:nvSpPr>
        <p:spPr>
          <a:xfrm>
            <a:off x="6859883" y="1923326"/>
            <a:ext cx="489825" cy="486453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/>
          </a:p>
        </p:txBody>
      </p:sp>
      <p:grpSp>
        <p:nvGrpSpPr>
          <p:cNvPr id="32" name="Google Shape;2036;p46">
            <a:extLst>
              <a:ext uri="{FF2B5EF4-FFF2-40B4-BE49-F238E27FC236}">
                <a16:creationId xmlns:a16="http://schemas.microsoft.com/office/drawing/2014/main" xmlns="" id="{B305A30C-1F58-45FF-9332-E0AB5941FAC6}"/>
              </a:ext>
            </a:extLst>
          </p:cNvPr>
          <p:cNvGrpSpPr/>
          <p:nvPr/>
        </p:nvGrpSpPr>
        <p:grpSpPr>
          <a:xfrm>
            <a:off x="6859883" y="2827875"/>
            <a:ext cx="489835" cy="429576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:a16="http://schemas.microsoft.com/office/drawing/2014/main" xmlns="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:a16="http://schemas.microsoft.com/office/drawing/2014/main" xmlns="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:a16="http://schemas.microsoft.com/office/drawing/2014/main" xmlns="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8BF0F34A-9F2F-49B7-B39E-BC67A4F4E8DF}"/>
              </a:ext>
            </a:extLst>
          </p:cNvPr>
          <p:cNvSpPr txBox="1"/>
          <p:nvPr/>
        </p:nvSpPr>
        <p:spPr>
          <a:xfrm>
            <a:off x="6496260" y="3635054"/>
            <a:ext cx="5371889" cy="280076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32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32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6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32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32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32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xmlns="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458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xmlns="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DA7DDBC6-17FD-4E95-9176-CE21FCEDF8AA}"/>
              </a:ext>
            </a:extLst>
          </p:cNvPr>
          <p:cNvGrpSpPr/>
          <p:nvPr/>
        </p:nvGrpSpPr>
        <p:grpSpPr>
          <a:xfrm>
            <a:off x="162508" y="84594"/>
            <a:ext cx="11883346" cy="3448146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xmlns="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48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48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8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8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48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4EE0BBE5-09A3-4C6F-9131-FFD95020E6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7" y="1312222"/>
                  <a:ext cx="10287581" cy="1569660"/>
                </a:xfrm>
                <a:prstGeom prst="rect">
                  <a:avLst/>
                </a:prstGeom>
                <a:blipFill>
                  <a:blip r:embed="rId13"/>
                  <a:stretch>
                    <a:fillRect l="-1838" t="-8527" b="-197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1789C130-3EDB-4055-B246-267CB0A88288}"/>
              </a:ext>
            </a:extLst>
          </p:cNvPr>
          <p:cNvGrpSpPr/>
          <p:nvPr/>
        </p:nvGrpSpPr>
        <p:grpSpPr>
          <a:xfrm>
            <a:off x="3485605" y="4067348"/>
            <a:ext cx="4705358" cy="2106509"/>
            <a:chOff x="5553075" y="3834690"/>
            <a:chExt cx="4705358" cy="2106509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xmlns="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xmlns="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32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49" y="4460024"/>
                  <a:ext cx="4600584" cy="1481175"/>
                </a:xfrm>
                <a:prstGeom prst="rect">
                  <a:avLst/>
                </a:prstGeom>
                <a:blipFill>
                  <a:blip r:embed="rId14"/>
                  <a:stretch>
                    <a:fillRect l="-3444" b="-123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:a16="http://schemas.microsoft.com/office/drawing/2014/main" xmlns="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 l="29750"/>
          <a:stretch/>
        </p:blipFill>
        <p:spPr>
          <a:xfrm>
            <a:off x="6973755" y="5198653"/>
            <a:ext cx="329635" cy="46923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7428143" y="5433269"/>
            <a:ext cx="1963830" cy="82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A1F9D8F-AFE1-4E62-B702-AE1C5E767B7D}"/>
              </a:ext>
            </a:extLst>
          </p:cNvPr>
          <p:cNvSpPr txBox="1"/>
          <p:nvPr/>
        </p:nvSpPr>
        <p:spPr>
          <a:xfrm>
            <a:off x="7809553" y="5043658"/>
            <a:ext cx="1235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FDC0B2C8-FBE5-448B-B493-DA11806EC047}"/>
              </a:ext>
            </a:extLst>
          </p:cNvPr>
          <p:cNvSpPr txBox="1"/>
          <p:nvPr/>
        </p:nvSpPr>
        <p:spPr>
          <a:xfrm>
            <a:off x="7635634" y="5441562"/>
            <a:ext cx="1756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DEB77984-B83F-42E7-B1E9-0D7AF1D2AA94}"/>
              </a:ext>
            </a:extLst>
          </p:cNvPr>
          <p:cNvGrpSpPr/>
          <p:nvPr/>
        </p:nvGrpSpPr>
        <p:grpSpPr>
          <a:xfrm>
            <a:off x="2845449" y="3173930"/>
            <a:ext cx="6519418" cy="4454330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xmlns="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3200" b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2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200" b="1" i="1" spc="-1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8" y="6111125"/>
                  <a:ext cx="4706482" cy="1136465"/>
                </a:xfrm>
                <a:prstGeom prst="rect">
                  <a:avLst/>
                </a:prstGeom>
                <a:blipFill>
                  <a:blip r:embed="rId6"/>
                  <a:stretch>
                    <a:fillRect l="-3368" t="-6417" b="-16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4"/>
              <a:ext cx="4349578" cy="1678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:a16="http://schemas.microsoft.com/office/drawing/2014/main" xmlns="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2C97B6F6-8863-4B07-B92D-64D7CFB656CC}"/>
                </a:ext>
              </a:extLst>
            </p:cNvPr>
            <p:cNvSpPr txBox="1"/>
            <p:nvPr/>
          </p:nvSpPr>
          <p:spPr>
            <a:xfrm>
              <a:off x="10133908" y="4573531"/>
              <a:ext cx="6870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8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xmlns="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839" y="775249"/>
            <a:ext cx="3301028" cy="281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xmlns="" id="{82A37852-6A2D-4FF7-9343-284386F7E955}"/>
              </a:ext>
            </a:extLst>
          </p:cNvPr>
          <p:cNvSpPr txBox="1"/>
          <p:nvPr/>
        </p:nvSpPr>
        <p:spPr>
          <a:xfrm>
            <a:off x="1123129" y="1737414"/>
            <a:ext cx="689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96A582B-95B5-4B1D-AE4F-D57E2BDF2AF6}"/>
              </a:ext>
            </a:extLst>
          </p:cNvPr>
          <p:cNvSpPr txBox="1"/>
          <p:nvPr/>
        </p:nvSpPr>
        <p:spPr>
          <a:xfrm>
            <a:off x="593716" y="2378406"/>
            <a:ext cx="8480622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43ADFF4-E0D3-4E58-AD57-21D4DC545A42}"/>
              </a:ext>
            </a:extLst>
          </p:cNvPr>
          <p:cNvGrpSpPr/>
          <p:nvPr/>
        </p:nvGrpSpPr>
        <p:grpSpPr>
          <a:xfrm>
            <a:off x="154327" y="141028"/>
            <a:ext cx="11883346" cy="3448146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xmlns="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xmlns="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8C36D604-09E0-441C-8058-FD228DBBC6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00329"/>
                </a:xfrm>
                <a:prstGeom prst="rect">
                  <a:avLst/>
                </a:prstGeom>
                <a:blipFill>
                  <a:blip r:embed="rId14"/>
                  <a:stretch>
                    <a:fillRect l="-1838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xmlns="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 smtClean="0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0D46B29E-AECF-40CB-BB4B-C693EA9B48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00329"/>
                </a:xfrm>
                <a:prstGeom prst="rect">
                  <a:avLst/>
                </a:prstGeom>
                <a:blipFill>
                  <a:blip r:embed="rId15"/>
                  <a:stretch>
                    <a:fillRect l="-1755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:a16="http://schemas.microsoft.com/office/drawing/2014/main" xmlns="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 l="29750"/>
          <a:stretch/>
        </p:blipFill>
        <p:spPr>
          <a:xfrm>
            <a:off x="8124541" y="5056084"/>
            <a:ext cx="329635" cy="46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xmlns="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43" y="1839472"/>
            <a:ext cx="373380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E2DDE4C-58E8-4A46-90AE-C803ADF84BE6}"/>
              </a:ext>
            </a:extLst>
          </p:cNvPr>
          <p:cNvSpPr txBox="1"/>
          <p:nvPr/>
        </p:nvSpPr>
        <p:spPr>
          <a:xfrm>
            <a:off x="3897960" y="2778718"/>
            <a:ext cx="7247118" cy="2155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40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:a16="http://schemas.microsoft.com/office/drawing/2014/main" xmlns="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384" y="1897121"/>
            <a:ext cx="4765910" cy="458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5EA8D05B-2BBC-4BDE-959E-48AC0AFBE1B0}"/>
              </a:ext>
            </a:extLst>
          </p:cNvPr>
          <p:cNvGrpSpPr/>
          <p:nvPr/>
        </p:nvGrpSpPr>
        <p:grpSpPr>
          <a:xfrm>
            <a:off x="5283214" y="2012350"/>
            <a:ext cx="5956286" cy="4617050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xmlns="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4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:a16="http://schemas.microsoft.com/office/drawing/2014/main" xmlns="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4999" y="1821884"/>
            <a:ext cx="3727927" cy="358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5B0D82BB-62CF-48FF-89F8-4014434915A7}"/>
              </a:ext>
            </a:extLst>
          </p:cNvPr>
          <p:cNvGrpSpPr/>
          <p:nvPr/>
        </p:nvGrpSpPr>
        <p:grpSpPr>
          <a:xfrm>
            <a:off x="3142999" y="1923625"/>
            <a:ext cx="4761384" cy="3867575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xmlns="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1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7F34EE1-088C-4991-9441-A7ED8FC771CC}"/>
              </a:ext>
            </a:extLst>
          </p:cNvPr>
          <p:cNvGrpSpPr/>
          <p:nvPr/>
        </p:nvGrpSpPr>
        <p:grpSpPr>
          <a:xfrm>
            <a:off x="7794080" y="3674219"/>
            <a:ext cx="4256486" cy="296512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xmlns="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xmlns="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DF2EC2-6B5F-49DC-81ED-6E7190911E8E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ACFA8D8-5DC8-461A-B396-ADF1E3972F6F}"/>
              </a:ext>
            </a:extLst>
          </p:cNvPr>
          <p:cNvSpPr txBox="1"/>
          <p:nvPr/>
        </p:nvSpPr>
        <p:spPr>
          <a:xfrm>
            <a:off x="913078" y="789612"/>
            <a:ext cx="7037858" cy="53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8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800" b="1">
                <a:solidFill>
                  <a:srgbClr val="0000FF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80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:a16="http://schemas.microsoft.com/office/drawing/2014/main" xmlns="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76803" y="1481485"/>
            <a:ext cx="5160538" cy="4962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64156" y="118245"/>
            <a:ext cx="4248743" cy="5715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35E865EE-1B9F-4314-A932-E34EEFA044DF}"/>
              </a:ext>
            </a:extLst>
          </p:cNvPr>
          <p:cNvGrpSpPr/>
          <p:nvPr/>
        </p:nvGrpSpPr>
        <p:grpSpPr>
          <a:xfrm>
            <a:off x="4783735" y="1441730"/>
            <a:ext cx="7274915" cy="4851782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6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36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2040607"/>
            <a:ext cx="745544" cy="8607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3066473"/>
            <a:ext cx="745544" cy="8607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4092339"/>
            <a:ext cx="745544" cy="86076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9571474" y="5118205"/>
            <a:ext cx="745544" cy="86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7C41885-C65D-49D7-BF68-A9199F2429BB}"/>
              </a:ext>
            </a:extLst>
          </p:cNvPr>
          <p:cNvSpPr txBox="1"/>
          <p:nvPr/>
        </p:nvSpPr>
        <p:spPr>
          <a:xfrm>
            <a:off x="773022" y="460309"/>
            <a:ext cx="106043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32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32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89" y="1134527"/>
            <a:ext cx="11610109" cy="549078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914D407-68C4-48E9-8999-6364DC749894}"/>
              </a:ext>
            </a:extLst>
          </p:cNvPr>
          <p:cNvGrpSpPr/>
          <p:nvPr/>
        </p:nvGrpSpPr>
        <p:grpSpPr>
          <a:xfrm>
            <a:off x="10571030" y="-1879919"/>
            <a:ext cx="4358886" cy="1558964"/>
            <a:chOff x="3771337" y="899003"/>
            <a:chExt cx="4358886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77D1FA6-2F73-4831-B723-FF3B04CC96A9}"/>
                </a:ext>
              </a:extLst>
            </p:cNvPr>
            <p:cNvSpPr/>
            <p:nvPr/>
          </p:nvSpPr>
          <p:spPr>
            <a:xfrm>
              <a:off x="5191368" y="113452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1F3CD94D-E96A-4806-BB3B-98CFF8117540}"/>
                </a:ext>
              </a:extLst>
            </p:cNvPr>
            <p:cNvSpPr/>
            <p:nvPr/>
          </p:nvSpPr>
          <p:spPr>
            <a:xfrm>
              <a:off x="7358214" y="1079108"/>
              <a:ext cx="521297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6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  <a:endParaRPr lang="en-US" sz="80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endParaRP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3775" y="4443806"/>
            <a:ext cx="1554480" cy="155448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xmlns="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2312" y="4404010"/>
            <a:ext cx="1554480" cy="1553112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xmlns="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170" y="4412075"/>
            <a:ext cx="1554480" cy="155448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01975" y="4475327"/>
            <a:ext cx="1554480" cy="155448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25527" y="4465741"/>
            <a:ext cx="1554480" cy="15544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4E7C1A76-8C88-488D-BDBF-33B3908F079F}"/>
              </a:ext>
            </a:extLst>
          </p:cNvPr>
          <p:cNvSpPr/>
          <p:nvPr/>
        </p:nvSpPr>
        <p:spPr>
          <a:xfrm>
            <a:off x="2845726" y="2412941"/>
            <a:ext cx="5394043" cy="2413117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8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29916" y="460309"/>
            <a:ext cx="3896078" cy="1775137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214311" y="2843935"/>
            <a:ext cx="3392919" cy="381138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15" y="1774200"/>
            <a:ext cx="3193708" cy="42582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xmlns="" id="{AC193937-597C-4E08-B2F9-5212475E5872}"/>
              </a:ext>
            </a:extLst>
          </p:cNvPr>
          <p:cNvGrpSpPr/>
          <p:nvPr/>
        </p:nvGrpSpPr>
        <p:grpSpPr>
          <a:xfrm>
            <a:off x="8387999" y="3952665"/>
            <a:ext cx="1761294" cy="2101969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xmlns="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xmlns="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710981B4-7FD1-400D-A520-641312AF262C}"/>
                </a:ext>
              </a:extLst>
            </p:cNvPr>
            <p:cNvSpPr txBox="1"/>
            <p:nvPr/>
          </p:nvSpPr>
          <p:spPr>
            <a:xfrm>
              <a:off x="3100976" y="1926597"/>
              <a:ext cx="904672" cy="9233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xmlns="" id="{AE45E03A-9D58-4335-814A-0DDE9199BF81}"/>
              </a:ext>
            </a:extLst>
          </p:cNvPr>
          <p:cNvGrpSpPr/>
          <p:nvPr/>
        </p:nvGrpSpPr>
        <p:grpSpPr>
          <a:xfrm>
            <a:off x="9737162" y="4382908"/>
            <a:ext cx="2169494" cy="1683083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xmlns="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xmlns="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xmlns="" id="{F23C42EF-CDE6-459A-A6E4-DC96756C8976}"/>
              </a:ext>
            </a:extLst>
          </p:cNvPr>
          <p:cNvGrpSpPr/>
          <p:nvPr/>
        </p:nvGrpSpPr>
        <p:grpSpPr>
          <a:xfrm>
            <a:off x="8397873" y="1757783"/>
            <a:ext cx="3489325" cy="1326914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xmlns="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7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xmlns="" id="{488B24EA-DDAA-432D-84E0-C65914BE59F8}"/>
              </a:ext>
            </a:extLst>
          </p:cNvPr>
          <p:cNvGrpSpPr/>
          <p:nvPr/>
        </p:nvGrpSpPr>
        <p:grpSpPr>
          <a:xfrm>
            <a:off x="10149293" y="2786418"/>
            <a:ext cx="1757363" cy="201876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xmlns="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xmlns="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xmlns="" id="{C1088167-1812-4D38-9ED8-8D50D3CED9CC}"/>
                </a:ext>
              </a:extLst>
            </p:cNvPr>
            <p:cNvSpPr txBox="1"/>
            <p:nvPr/>
          </p:nvSpPr>
          <p:spPr>
            <a:xfrm>
              <a:off x="9424706" y="720789"/>
              <a:ext cx="9046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xmlns="" id="{12318BC5-BA34-467C-AAA2-5A00C939D300}"/>
              </a:ext>
            </a:extLst>
          </p:cNvPr>
          <p:cNvGrpSpPr/>
          <p:nvPr/>
        </p:nvGrpSpPr>
        <p:grpSpPr>
          <a:xfrm>
            <a:off x="8401659" y="2782185"/>
            <a:ext cx="2169371" cy="1647392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xmlns="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xmlns="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xmlns="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xmlns="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xmlns="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xmlns="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256" y="-62780"/>
            <a:ext cx="4248743" cy="571580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:a16="http://schemas.microsoft.com/office/drawing/2014/main" xmlns="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29750"/>
          <a:stretch/>
        </p:blipFill>
        <p:spPr>
          <a:xfrm>
            <a:off x="3378036" y="5486258"/>
            <a:ext cx="329635" cy="469232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xmlns="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502" y="1255916"/>
            <a:ext cx="4027934" cy="14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77D1FA6-2F73-4831-B723-FF3B04CC96A9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F3CD94D-E96A-4806-BB3B-98CFF8117540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0576757-D427-45F0-BB58-5935C54750FB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xmlns="" id="{3363D681-C3D1-4341-A4DD-0515BF8C4F9D}"/>
                </a:ext>
              </a:extLst>
            </p:cNvPr>
            <p:cNvSpPr txBox="1"/>
            <p:nvPr/>
          </p:nvSpPr>
          <p:spPr>
            <a:xfrm>
              <a:off x="4647733" y="2574013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xmlns="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6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xmlns="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58832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xmlns="" id="{875DE067-1A28-4749-A234-B62E688ADA36}"/>
                </a:ext>
              </a:extLst>
            </p:cNvPr>
            <p:cNvSpPr txBox="1"/>
            <p:nvPr/>
          </p:nvSpPr>
          <p:spPr>
            <a:xfrm>
              <a:off x="8293167" y="5372445"/>
              <a:ext cx="1860081" cy="6132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en-US" sz="32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  <a:endPara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945" y="2955577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xmlns="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xmlns="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xmlns="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208" y="426071"/>
                <a:ext cx="6317677" cy="545727"/>
              </a:xfrm>
              <a:prstGeom prst="rect">
                <a:avLst/>
              </a:prstGeom>
              <a:blipFill>
                <a:blip r:embed="rId17"/>
                <a:stretch>
                  <a:fillRect t="-8989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434911" y="2959512"/>
            <a:ext cx="4796917" cy="1680932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xmlns="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6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304352" y="4693018"/>
            <a:ext cx="4582845" cy="1878142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xmlns="" id="{875DE067-1A28-4749-A234-B62E688ADA36}"/>
                </a:ext>
              </a:extLst>
            </p:cNvPr>
            <p:cNvSpPr txBox="1"/>
            <p:nvPr/>
          </p:nvSpPr>
          <p:spPr>
            <a:xfrm>
              <a:off x="7671130" y="5506915"/>
              <a:ext cx="373959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500">
                  <a:latin typeface="+mn-lt"/>
                </a:rPr>
                <a:t>Khi nhân hai số âm với hai số dương ta được kết qủa là một số dương</a:t>
              </a:r>
              <a:endParaRPr lang="en-US" sz="1500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xmlns="" id="{B7C38D44-E85A-4808-AA90-1C1C75E29B40}"/>
              </a:ext>
            </a:extLst>
          </p:cNvPr>
          <p:cNvSpPr txBox="1"/>
          <p:nvPr/>
        </p:nvSpPr>
        <p:spPr>
          <a:xfrm>
            <a:off x="3791910" y="388293"/>
            <a:ext cx="6317677" cy="790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2705100" y="1940289"/>
            <a:ext cx="5115789" cy="1610615"/>
            <a:chOff x="2705100" y="1940289"/>
            <a:chExt cx="5115789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xmlns="" id="{3363D681-C3D1-4341-A4DD-0515BF8C4F9D}"/>
                </a:ext>
              </a:extLst>
            </p:cNvPr>
            <p:cNvSpPr txBox="1"/>
            <p:nvPr/>
          </p:nvSpPr>
          <p:spPr>
            <a:xfrm>
              <a:off x="3402106" y="2638738"/>
              <a:ext cx="3921131" cy="6403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800"/>
                </a:spcAft>
              </a:pPr>
              <a:r>
                <a:rPr lang="vi-VN" sz="1600" b="1" i="0">
                  <a:solidFill>
                    <a:srgbClr val="000000"/>
                  </a:solidFill>
                  <a:effectLst/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600" b="1">
                <a:solidFill>
                  <a:schemeClr val="bg2">
                    <a:lumMod val="1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473140" y="5030568"/>
            <a:ext cx="4582845" cy="1556974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xmlns="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1" cy="60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>
                  <a:latin typeface="+mn-lt"/>
                </a:rPr>
                <a:t>Khi nhân một số âm với ba số dương ta được kết </a:t>
              </a:r>
              <a:r>
                <a:rPr lang="en-US">
                  <a:latin typeface="+mn-lt"/>
                </a:rPr>
                <a:t>quả</a:t>
              </a:r>
              <a:r>
                <a:rPr lang="vi-VN">
                  <a:latin typeface="+mn-lt"/>
                </a:rPr>
                <a:t> là một số dương</a:t>
              </a:r>
              <a:endParaRPr lang="en-US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xmlns="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xmlns="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124" y="2959512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xmlns="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A09D3FE3-C114-4F0F-9457-6EED1A500411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4FA9C7AF-2470-4C74-8DDB-890774C72137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F6E7FD02-1C90-456E-AC1F-7BAD6CE6290C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20498" cy="1503232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xmlns="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550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xmlns="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8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69044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xmlns="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1052944" y="-1175613"/>
            <a:ext cx="11901055" cy="2778337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xmlns="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088" y="394261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xmlns="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789" y="2990928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E2B50B7-1328-4062-94A3-C74AD98B6724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xmlns="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xmlns="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xmlns="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 xmlns:m="http://schemas.openxmlformats.org/officeDocument/2006/math"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𝟏𝟏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)=−</m:t>
                      </m:r>
                      <m:r>
                        <a:rPr lang="en-US" sz="26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2600" b="1">
                      <a:solidFill>
                        <a:schemeClr val="bg2">
                          <a:lumMod val="10000"/>
                        </a:schemeClr>
                      </a:solidFill>
                      <a:effectLst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515590"/>
                </a:xfrm>
                <a:prstGeom prst="rect">
                  <a:avLst/>
                </a:prstGeom>
                <a:blipFill>
                  <a:blip r:embed="rId18"/>
                  <a:stretch>
                    <a:fillRect t="-5882" b="-2941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A7A2C0E1-FCE4-4EC4-B9CD-B74A966420C8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xmlns="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xmlns="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xmlns="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26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𝟔𝟎𝟎</m:t>
                        </m:r>
                      </m:oMath>
                    </m:oMathPara>
                  </a14:m>
                  <a:endParaRPr lang="en-US" sz="26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65505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897033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978419B-99AD-41BA-95DD-03B64C0CF9EB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9D65411-70A5-4B5F-A69E-1D48F6FF5A38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72BDAD94-9425-4169-A296-9EB043334960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:a16="http://schemas.microsoft.com/office/drawing/2014/main" xmlns="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241" y="1193015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:a16="http://schemas.microsoft.com/office/drawing/2014/main" xmlns="" id="{18CCB7E8-867F-435A-8F5A-C99A8102FCE8}"/>
              </a:ext>
            </a:extLst>
          </p:cNvPr>
          <p:cNvSpPr txBox="1"/>
          <p:nvPr/>
        </p:nvSpPr>
        <p:spPr>
          <a:xfrm>
            <a:off x="2972125" y="1798035"/>
            <a:ext cx="6763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8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6882066" cy="95206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722972" y="556435"/>
            <a:ext cx="779907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8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B0F301C-CB72-42E9-A178-A8FA24DFF404}"/>
              </a:ext>
            </a:extLst>
          </p:cNvPr>
          <p:cNvGrpSpPr/>
          <p:nvPr/>
        </p:nvGrpSpPr>
        <p:grpSpPr>
          <a:xfrm>
            <a:off x="5818778" y="2463593"/>
            <a:ext cx="1299240" cy="687176"/>
            <a:chOff x="830522" y="1472063"/>
            <a:chExt cx="1299240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4797" y="5673083"/>
                <a:ext cx="7168943" cy="675249"/>
              </a:xfrm>
              <a:prstGeom prst="rect">
                <a:avLst/>
              </a:prstGeom>
              <a:blipFill>
                <a:blip r:embed="rId6"/>
                <a:stretch>
                  <a:fillRect l="-2551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lnSpc>
                    <a:spcPct val="115000"/>
                  </a:lnSpc>
                  <a:spcAft>
                    <a:spcPts val="800"/>
                  </a:spcAft>
                  <a:buAutoNum type="alphaLcParenR"/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 thành phép tính:</a:t>
                </a:r>
              </a:p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+</m:t>
                    </m:r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6" y="3758153"/>
                <a:ext cx="10668000" cy="1418017"/>
              </a:xfrm>
              <a:prstGeom prst="rect">
                <a:avLst/>
              </a:prstGeom>
              <a:blipFill>
                <a:blip r:embed="rId7"/>
                <a:stretch>
                  <a:fillRect l="-1600" t="-4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117B448E-6795-49EF-99B1-D116916B2FD1}"/>
              </a:ext>
            </a:extLst>
          </p:cNvPr>
          <p:cNvSpPr/>
          <p:nvPr/>
        </p:nvSpPr>
        <p:spPr>
          <a:xfrm>
            <a:off x="10934754" y="4564378"/>
            <a:ext cx="647700" cy="548099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xmlns="" id="{26D5C612-4FD1-4B54-8FB4-862313B3C42F}"/>
                  </a:ext>
                </a:extLst>
              </p:cNvPr>
              <p:cNvSpPr/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4800" b="1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3250" y="4319727"/>
                <a:ext cx="1066800" cy="1066800"/>
              </a:xfrm>
              <a:prstGeom prst="ellipse">
                <a:avLst/>
              </a:prstGeom>
              <a:blipFill>
                <a:blip r:embed="rId8"/>
                <a:stretch>
                  <a:fillRect l="-791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556331" y="1940289"/>
            <a:ext cx="4114800" cy="1503232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xmlns="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:a16="http://schemas.microsoft.com/office/drawing/2014/main" xmlns="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420300" y="2964133"/>
            <a:ext cx="534263" cy="766885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:a16="http://schemas.microsoft.com/office/drawing/2014/main" xmlns="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36499" y="2976251"/>
            <a:ext cx="534263" cy="766885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xmlns="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7880930" y="3654645"/>
            <a:ext cx="4114800" cy="928811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90" y="2959512"/>
            <a:ext cx="4114800" cy="1619323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xmlns="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6123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xmlns="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7119627" y="5278639"/>
            <a:ext cx="4662408" cy="1218633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581834" y="5030568"/>
            <a:ext cx="4662409" cy="1556974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xmlns="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8" y="5705944"/>
                  <a:ext cx="358481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553758" y="4693018"/>
            <a:ext cx="3856964" cy="1440661"/>
            <a:chOff x="7553758" y="4693018"/>
            <a:chExt cx="3856964" cy="1440661"/>
          </a:xfrm>
        </p:grpSpPr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xmlns="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61234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F88BFA7-79B3-4837-926D-C628D8488F64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xmlns="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xmlns="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:a16="http://schemas.microsoft.com/office/drawing/2014/main" xmlns="" id="{B7C38D44-E85A-4808-AA90-1C1C75E29B40}"/>
              </a:ext>
            </a:extLst>
          </p:cNvPr>
          <p:cNvSpPr txBox="1"/>
          <p:nvPr/>
        </p:nvSpPr>
        <p:spPr>
          <a:xfrm>
            <a:off x="3789208" y="426071"/>
            <a:ext cx="6317677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2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32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846" y="29887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212" y="402985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xmlns="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441" y="5994956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663B7E92-CA2E-4497-8D73-EF4765AA2793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4E6C84FD-28B3-47F9-BF1A-A846764C24A9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6CF80AD2-A642-4126-92C0-EA7DAC9C850E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xmlns="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77089" y="180109"/>
            <a:ext cx="11610109" cy="6486773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xmlns="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2132" y="872310"/>
            <a:ext cx="2755271" cy="1828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5835956-7BB8-4BA3-B9D3-63A8DD60B5B4}"/>
              </a:ext>
            </a:extLst>
          </p:cNvPr>
          <p:cNvSpPr/>
          <p:nvPr/>
        </p:nvSpPr>
        <p:spPr>
          <a:xfrm>
            <a:off x="124691" y="119851"/>
            <a:ext cx="11901054" cy="6599605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xmlns="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60335" y="2219650"/>
            <a:ext cx="3484143" cy="3352700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77DABC9D-8A11-479F-9E40-A48196D8CF44}"/>
              </a:ext>
            </a:extLst>
          </p:cNvPr>
          <p:cNvGrpSpPr/>
          <p:nvPr/>
        </p:nvGrpSpPr>
        <p:grpSpPr>
          <a:xfrm>
            <a:off x="3084576" y="1940289"/>
            <a:ext cx="4736313" cy="1610615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xmlns="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xmlns="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xmlns="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0" y="2638738"/>
                  <a:ext cx="3719067" cy="76123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2FB91236-EF0D-464F-A55B-D98554BBDBAC}"/>
              </a:ext>
            </a:extLst>
          </p:cNvPr>
          <p:cNvGrpSpPr/>
          <p:nvPr/>
        </p:nvGrpSpPr>
        <p:grpSpPr>
          <a:xfrm>
            <a:off x="7820889" y="2959512"/>
            <a:ext cx="4315689" cy="1680932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xmlns="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xmlns="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xmlns="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7" y="3629356"/>
                  <a:ext cx="3418894" cy="761234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C8313C14-DA1C-4631-89EA-5FF435CCC176}"/>
              </a:ext>
            </a:extLst>
          </p:cNvPr>
          <p:cNvGrpSpPr/>
          <p:nvPr/>
        </p:nvGrpSpPr>
        <p:grpSpPr>
          <a:xfrm>
            <a:off x="2941185" y="5030568"/>
            <a:ext cx="4114800" cy="1556974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xmlns="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xmlns="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xmlns="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0" cy="76123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74A49E1B-D1CF-4F11-82CF-59F18C97BABA}"/>
              </a:ext>
            </a:extLst>
          </p:cNvPr>
          <p:cNvGrpSpPr/>
          <p:nvPr/>
        </p:nvGrpSpPr>
        <p:grpSpPr>
          <a:xfrm>
            <a:off x="7304353" y="4693018"/>
            <a:ext cx="4114800" cy="1878142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xmlns="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xmlns="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xmlns="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xmlns="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 algn="ctr">
                    <a:lnSpc>
                      <a:spcPct val="115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506915"/>
                  <a:ext cx="3368904" cy="761234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xmlns="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15611" y="3353844"/>
            <a:ext cx="2052402" cy="200964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45315" y="3490734"/>
            <a:ext cx="2554131" cy="200766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BBA91BFB-DA39-4878-99B5-7E5973D80671}"/>
              </a:ext>
            </a:extLst>
          </p:cNvPr>
          <p:cNvGrpSpPr/>
          <p:nvPr/>
        </p:nvGrpSpPr>
        <p:grpSpPr>
          <a:xfrm>
            <a:off x="1052944" y="-1175613"/>
            <a:ext cx="11901055" cy="2778337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xmlns="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xmlns="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xmlns="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58394" y="109245"/>
            <a:ext cx="6438555" cy="13593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xmlns="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600"/>
                  </a:spcAft>
                </a:pP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800" b="1" i="1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800" b="1" i="1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2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>
                    <a:solidFill>
                      <a:schemeClr val="bg2">
                        <a:lumMod val="1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3200" b="1">
                  <a:solidFill>
                    <a:schemeClr val="bg2">
                      <a:lumMod val="1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2868" y="253535"/>
                <a:ext cx="6317677" cy="1015663"/>
              </a:xfrm>
              <a:prstGeom prst="rect">
                <a:avLst/>
              </a:prstGeom>
              <a:blipFill>
                <a:blip r:embed="rId20"/>
                <a:stretch>
                  <a:fillRect l="-1736" t="-1807" b="-162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xmlns="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81" y="4160124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xmlns="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150" y="5995261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xmlns="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089" y="6039230"/>
            <a:ext cx="639799" cy="63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CEF5F5F6-F529-4B6E-A081-1F5D891F7BD7}"/>
              </a:ext>
            </a:extLst>
          </p:cNvPr>
          <p:cNvSpPr/>
          <p:nvPr/>
        </p:nvSpPr>
        <p:spPr>
          <a:xfrm rot="19973567">
            <a:off x="909442" y="657104"/>
            <a:ext cx="336952" cy="646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861E2833-CB12-484A-BDE5-D6522BF4A891}"/>
              </a:ext>
            </a:extLst>
          </p:cNvPr>
          <p:cNvSpPr/>
          <p:nvPr/>
        </p:nvSpPr>
        <p:spPr>
          <a:xfrm rot="19973567">
            <a:off x="1777933" y="169838"/>
            <a:ext cx="3369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86C88C0E-0EAB-46B6-9D49-51C3496BD808}"/>
              </a:ext>
            </a:extLst>
          </p:cNvPr>
          <p:cNvSpPr/>
          <p:nvPr/>
        </p:nvSpPr>
        <p:spPr>
          <a:xfrm rot="19973567">
            <a:off x="200182" y="435495"/>
            <a:ext cx="20633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  <a:endParaRPr lang="en-US" sz="36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odern Love" panose="04090805081005020601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xmlns="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107" y="309478"/>
            <a:ext cx="9781786" cy="1456374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:a16="http://schemas.microsoft.com/office/drawing/2014/main" xmlns="" id="{1B9179D5-FE78-48FE-8AA2-DC2E2FF20C60}"/>
              </a:ext>
            </a:extLst>
          </p:cNvPr>
          <p:cNvSpPr txBox="1"/>
          <p:nvPr/>
        </p:nvSpPr>
        <p:spPr>
          <a:xfrm>
            <a:off x="1351722" y="1881809"/>
            <a:ext cx="9781786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4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7EC611EF-C451-4F7C-BCE9-FDC066A0CD3F}"/>
              </a:ext>
            </a:extLst>
          </p:cNvPr>
          <p:cNvSpPr txBox="1"/>
          <p:nvPr/>
        </p:nvSpPr>
        <p:spPr>
          <a:xfrm>
            <a:off x="1351721" y="2961128"/>
            <a:ext cx="9635171" cy="1466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2B217216-4FC2-4802-A61A-2F78D494E029}"/>
              </a:ext>
            </a:extLst>
          </p:cNvPr>
          <p:cNvSpPr txBox="1"/>
          <p:nvPr/>
        </p:nvSpPr>
        <p:spPr>
          <a:xfrm>
            <a:off x="1351721" y="4748333"/>
            <a:ext cx="9781787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4000" b="1">
                <a:solidFill>
                  <a:srgbClr val="00B0F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62B406A-C0BF-4569-921C-9F78F46FD3F7}"/>
              </a:ext>
            </a:extLst>
          </p:cNvPr>
          <p:cNvSpPr txBox="1"/>
          <p:nvPr/>
        </p:nvSpPr>
        <p:spPr>
          <a:xfrm>
            <a:off x="1351721" y="5827652"/>
            <a:ext cx="9781787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Aft>
                <a:spcPts val="800"/>
              </a:spcAft>
              <a:buFontTx/>
              <a:buChar char="-"/>
            </a:pPr>
            <a:r>
              <a:rPr lang="en-US" sz="4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  <a:endParaRPr lang="en-US" sz="4000" b="1">
              <a:solidFill>
                <a:srgbClr val="00B0F0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chân thành cảm ơn!</a:t>
            </a:r>
            <a:endParaRPr lang="en-US" sz="8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74104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4C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AA65E432-C1E6-4C36-BF8E-2DA25E65DC3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xmlns="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xmlns="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xmlns="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35887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11ADB81-3B32-4033-AB4D-FB36CCCC4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227" y="315253"/>
            <a:ext cx="2038505" cy="12094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F9A5295-D944-4523-BFD2-06EE3D1D2A06}"/>
              </a:ext>
            </a:extLst>
          </p:cNvPr>
          <p:cNvSpPr txBox="1"/>
          <p:nvPr/>
        </p:nvSpPr>
        <p:spPr>
          <a:xfrm>
            <a:off x="3359652" y="336907"/>
            <a:ext cx="87022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MỞ ĐẦU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xmlns="" id="{55DDBAFD-EF31-42DF-BD93-E962457A7D2D}"/>
              </a:ext>
            </a:extLst>
          </p:cNvPr>
          <p:cNvSpPr txBox="1"/>
          <p:nvPr/>
        </p:nvSpPr>
        <p:spPr>
          <a:xfrm>
            <a:off x="1399961" y="2439298"/>
            <a:ext cx="140038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ED7D31"/>
                </a:solidFill>
                <a:latin typeface="SVN-A Love Of Thunder" panose="02040603050506020204" pitchFamily="18" charset="0"/>
              </a:rPr>
              <a:t>Hoạt động hình thành kiến thức</a:t>
            </a:r>
          </a:p>
        </p:txBody>
      </p:sp>
      <p:pic>
        <p:nvPicPr>
          <p:cNvPr id="329" name="Picture 328">
            <a:extLst>
              <a:ext uri="{FF2B5EF4-FFF2-40B4-BE49-F238E27FC236}">
                <a16:creationId xmlns:a16="http://schemas.microsoft.com/office/drawing/2014/main" xmlns="" id="{64DF6981-0FF1-40D6-9F7D-FEC100F3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28" y="2397238"/>
            <a:ext cx="1142543" cy="1575845"/>
          </a:xfrm>
          <a:prstGeom prst="rect">
            <a:avLst/>
          </a:prstGeom>
        </p:spPr>
      </p:pic>
      <p:pic>
        <p:nvPicPr>
          <p:cNvPr id="330" name="Picture 329">
            <a:extLst>
              <a:ext uri="{FF2B5EF4-FFF2-40B4-BE49-F238E27FC236}">
                <a16:creationId xmlns:a16="http://schemas.microsoft.com/office/drawing/2014/main" xmlns="" id="{5AF204A1-B29B-47E6-9B2C-02343578D7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454" y="4044612"/>
            <a:ext cx="1597715" cy="1426630"/>
          </a:xfrm>
          <a:prstGeom prst="rect">
            <a:avLst/>
          </a:prstGeom>
        </p:spPr>
      </p:pic>
      <p:sp>
        <p:nvSpPr>
          <p:cNvPr id="332" name="TextBox 331">
            <a:extLst>
              <a:ext uri="{FF2B5EF4-FFF2-40B4-BE49-F238E27FC236}">
                <a16:creationId xmlns:a16="http://schemas.microsoft.com/office/drawing/2014/main" xmlns="" id="{12096C75-CC53-44CD-B514-44C3280D76BF}"/>
              </a:ext>
            </a:extLst>
          </p:cNvPr>
          <p:cNvSpPr txBox="1"/>
          <p:nvPr/>
        </p:nvSpPr>
        <p:spPr>
          <a:xfrm>
            <a:off x="2366479" y="4112591"/>
            <a:ext cx="1000929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HOẠT ĐỘNG VẬN DỤNG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xmlns="" id="{A069B530-ED5E-4895-9CE5-6D4EE9BD2CC3}"/>
              </a:ext>
            </a:extLst>
          </p:cNvPr>
          <p:cNvSpPr txBox="1"/>
          <p:nvPr/>
        </p:nvSpPr>
        <p:spPr>
          <a:xfrm>
            <a:off x="2432063" y="5437648"/>
            <a:ext cx="44259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867484706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xmlns="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7B1319C-D716-450A-BD1F-5FB0115FCF04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5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:a16="http://schemas.microsoft.com/office/drawing/2014/main" xmlns="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992" y="2729479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D93F223-B3C7-41FD-ABF1-AC70FB60AD0B}"/>
              </a:ext>
            </a:extLst>
          </p:cNvPr>
          <p:cNvSpPr txBox="1"/>
          <p:nvPr/>
        </p:nvSpPr>
        <p:spPr>
          <a:xfrm>
            <a:off x="1245712" y="3489838"/>
            <a:ext cx="6773644" cy="1302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  <a:endParaRPr lang="en-US" sz="3600" b="1">
              <a:solidFill>
                <a:srgbClr val="254C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2038873" y="2428021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8873" y="2428021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5B0F301C-CB72-42E9-A178-A8FA24DFF404}"/>
              </a:ext>
            </a:extLst>
          </p:cNvPr>
          <p:cNvGrpSpPr/>
          <p:nvPr/>
        </p:nvGrpSpPr>
        <p:grpSpPr>
          <a:xfrm>
            <a:off x="1736927" y="1438085"/>
            <a:ext cx="1629230" cy="886806"/>
            <a:chOff x="830522" y="1472063"/>
            <a:chExt cx="1346472" cy="7328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xmlns="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xmlns="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0"/>
              <a:ext cx="616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36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600">
                  <a:solidFill>
                    <a:schemeClr val="tx1">
                      <a:lumMod val="50000"/>
                    </a:schemeClr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729" y="1484296"/>
                <a:ext cx="7168943" cy="675249"/>
              </a:xfrm>
              <a:prstGeom prst="rect">
                <a:avLst/>
              </a:prstGeom>
              <a:blipFill>
                <a:blip r:embed="rId4"/>
                <a:stretch>
                  <a:fillRect l="-2551" t="-9009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:a16="http://schemas.microsoft.com/office/drawing/2014/main" xmlns="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14" y="3355727"/>
            <a:ext cx="2580135" cy="283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1F9FC18-2A31-4A7A-958B-B56A8454D069}"/>
              </a:ext>
            </a:extLst>
          </p:cNvPr>
          <p:cNvSpPr txBox="1"/>
          <p:nvPr/>
        </p:nvSpPr>
        <p:spPr>
          <a:xfrm>
            <a:off x="3328057" y="3934489"/>
            <a:ext cx="8673443" cy="141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</a:t>
            </a:r>
            <a:r>
              <a:rPr lang="en-US" sz="36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 quả trên</a:t>
            </a: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em hãy phát biểu 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600" b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3600" b="1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:a16="http://schemas.microsoft.com/office/drawing/2014/main" xmlns="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DE9B832-B75B-4E58-BAD2-5396850E71B5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910742" y="2177932"/>
                <a:ext cx="6160119" cy="822960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xmlns="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36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36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36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0742" y="2177932"/>
                <a:ext cx="6160119" cy="8229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6160119"/>
                          <a:gd name="connsiteY0" fmla="*/ 0 h 822960"/>
                          <a:gd name="connsiteX1" fmla="*/ 6160119 w 6160119"/>
                          <a:gd name="connsiteY1" fmla="*/ 0 h 822960"/>
                          <a:gd name="connsiteX2" fmla="*/ 6160119 w 6160119"/>
                          <a:gd name="connsiteY2" fmla="*/ 822960 h 822960"/>
                          <a:gd name="connsiteX3" fmla="*/ 0 w 6160119"/>
                          <a:gd name="connsiteY3" fmla="*/ 822960 h 822960"/>
                          <a:gd name="connsiteX4" fmla="*/ 0 w 6160119"/>
                          <a:gd name="connsiteY4" fmla="*/ 0 h 82296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160119" h="822960" extrusionOk="0">
                            <a:moveTo>
                              <a:pt x="0" y="0"/>
                            </a:moveTo>
                            <a:cubicBezTo>
                              <a:pt x="971523" y="118645"/>
                              <a:pt x="3520086" y="116012"/>
                              <a:pt x="6160119" y="0"/>
                            </a:cubicBezTo>
                            <a:cubicBezTo>
                              <a:pt x="6222273" y="228118"/>
                              <a:pt x="6090274" y="609268"/>
                              <a:pt x="6160119" y="822960"/>
                            </a:cubicBezTo>
                            <a:cubicBezTo>
                              <a:pt x="5529106" y="957560"/>
                              <a:pt x="1114561" y="665764"/>
                              <a:pt x="0" y="822960"/>
                            </a:cubicBezTo>
                            <a:cubicBezTo>
                              <a:pt x="-49815" y="633448"/>
                              <a:pt x="-72202" y="36900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EB338EAD-3BC9-4C81-AB2B-9972A46C561E}"/>
              </a:ext>
            </a:extLst>
          </p:cNvPr>
          <p:cNvGrpSpPr/>
          <p:nvPr/>
        </p:nvGrpSpPr>
        <p:grpSpPr>
          <a:xfrm>
            <a:off x="387745" y="1598162"/>
            <a:ext cx="11498574" cy="3979791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xmlns="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2000" b="1" i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2000" b="1" i="1" spc="-15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000" b="1" spc="-15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300"/>
                    </a:spcAft>
                  </a:pPr>
                  <a:r>
                    <a:rPr lang="en-US" sz="20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xmlns="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xmlns="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217" y="938016"/>
            <a:ext cx="5483665" cy="56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xmlns="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7E916119-9DF6-437E-AFCD-AEEDA3C8F3BF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44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44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44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44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36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3600" b="1" i="1" smtClean="0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36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3600" b="1" i="1" smtClean="0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36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36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36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44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720" y="1971510"/>
                <a:ext cx="6807827" cy="2451890"/>
              </a:xfrm>
              <a:prstGeom prst="rect">
                <a:avLst/>
              </a:prstGeom>
              <a:blipFill>
                <a:blip r:embed="rId4"/>
                <a:stretch>
                  <a:fillRect t="-12407" r="-4745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705" y="991698"/>
            <a:ext cx="4531955" cy="4684105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xmlns="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937" y="1566239"/>
            <a:ext cx="3418690" cy="24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xmlns="" id="{A727E718-FC14-48B9-B8D6-31CEBD1E5C63}"/>
              </a:ext>
            </a:extLst>
          </p:cNvPr>
          <p:cNvSpPr txBox="1"/>
          <p:nvPr/>
        </p:nvSpPr>
        <p:spPr>
          <a:xfrm>
            <a:off x="3181421" y="2171259"/>
            <a:ext cx="6763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4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A01AFA-3F32-4BF6-A287-9DBD9409ED50}"/>
              </a:ext>
            </a:extLst>
          </p:cNvPr>
          <p:cNvSpPr txBox="1"/>
          <p:nvPr/>
        </p:nvSpPr>
        <p:spPr>
          <a:xfrm>
            <a:off x="2876621" y="2753738"/>
            <a:ext cx="8319248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800" b="1">
                <a:solidFill>
                  <a:schemeClr val="bg2">
                    <a:lumMod val="10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b="1">
              <a:solidFill>
                <a:schemeClr val="bg2">
                  <a:lumMod val="10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xmlns="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82" y="60929"/>
            <a:ext cx="5163518" cy="71432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CE1237F-80DD-4C43-ADA8-3A6408EB8BFB}"/>
              </a:ext>
            </a:extLst>
          </p:cNvPr>
          <p:cNvSpPr txBox="1"/>
          <p:nvPr/>
        </p:nvSpPr>
        <p:spPr>
          <a:xfrm>
            <a:off x="532472" y="404035"/>
            <a:ext cx="7799070" cy="410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000" b="1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00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37387B4-0301-444F-A363-83F2CF3D3E27}"/>
              </a:ext>
            </a:extLst>
          </p:cNvPr>
          <p:cNvGrpSpPr/>
          <p:nvPr/>
        </p:nvGrpSpPr>
        <p:grpSpPr>
          <a:xfrm>
            <a:off x="5243110" y="3834690"/>
            <a:ext cx="1828800" cy="630942"/>
            <a:chOff x="5553075" y="3834690"/>
            <a:chExt cx="1828800" cy="6309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xmlns="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EE36A42-5C43-4582-9EF6-E1C185988ABF}"/>
              </a:ext>
            </a:extLst>
          </p:cNvPr>
          <p:cNvSpPr txBox="1"/>
          <p:nvPr/>
        </p:nvSpPr>
        <p:spPr>
          <a:xfrm>
            <a:off x="7071902" y="3876671"/>
            <a:ext cx="140017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500" b="1" i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5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500" b="1" spc="60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500" b="1" i="1" spc="600" smtClean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3500" b="1" i="1" spc="60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500" b="1" spc="60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7884" y="4460024"/>
                <a:ext cx="3039043" cy="1621854"/>
              </a:xfrm>
              <a:prstGeom prst="rect">
                <a:avLst/>
              </a:prstGeom>
              <a:blipFill>
                <a:blip r:embed="rId5"/>
                <a:stretch>
                  <a:fillRect l="-5812" b="-124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1020</TotalTime>
  <Words>2050</Words>
  <PresentationFormat>Custom</PresentationFormat>
  <Paragraphs>306</Paragraphs>
  <Slides>35</Slides>
  <Notes>30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Xin chân thành cảm ơn!</vt:lpstr>
      <vt:lpstr>Remember… Safety First!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2021-06-07T13:44:30Z</dcterms:created>
  <dcterms:modified xsi:type="dcterms:W3CDTF">2021-08-19T12:02:19Z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